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8.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9.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20.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1.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2.xml" ContentType="application/vnd.openxmlformats-officedocument.drawingml.chart+xml"/>
  <Override PartName="/ppt/drawings/drawing1.xml" ContentType="application/vnd.openxmlformats-officedocument.drawingml.chartshapes+xml"/>
  <Override PartName="/ppt/charts/chart23.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7.xml" ContentType="application/vnd.openxmlformats-officedocument.drawingml.chart+xml"/>
  <Override PartName="/ppt/charts/chart28.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30.xml" ContentType="application/vnd.openxmlformats-officedocument.drawingml.chart+xml"/>
  <Override PartName="/ppt/charts/style25.xml" ContentType="application/vnd.ms-office.chartstyle+xml"/>
  <Override PartName="/ppt/charts/colors2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7"/>
  </p:notesMasterIdLst>
  <p:sldIdLst>
    <p:sldId id="346" r:id="rId2"/>
    <p:sldId id="264" r:id="rId3"/>
    <p:sldId id="324" r:id="rId4"/>
    <p:sldId id="338" r:id="rId5"/>
    <p:sldId id="339" r:id="rId6"/>
    <p:sldId id="288" r:id="rId7"/>
    <p:sldId id="266" r:id="rId8"/>
    <p:sldId id="285" r:id="rId9"/>
    <p:sldId id="286" r:id="rId10"/>
    <p:sldId id="287" r:id="rId11"/>
    <p:sldId id="289" r:id="rId12"/>
    <p:sldId id="293" r:id="rId13"/>
    <p:sldId id="342" r:id="rId14"/>
    <p:sldId id="292" r:id="rId15"/>
    <p:sldId id="294" r:id="rId16"/>
    <p:sldId id="262" r:id="rId17"/>
    <p:sldId id="282" r:id="rId18"/>
    <p:sldId id="295" r:id="rId19"/>
    <p:sldId id="296" r:id="rId20"/>
    <p:sldId id="306" r:id="rId21"/>
    <p:sldId id="345" r:id="rId22"/>
    <p:sldId id="297" r:id="rId23"/>
    <p:sldId id="298" r:id="rId24"/>
    <p:sldId id="300" r:id="rId25"/>
    <p:sldId id="325" r:id="rId26"/>
    <p:sldId id="330" r:id="rId27"/>
    <p:sldId id="331" r:id="rId28"/>
    <p:sldId id="332" r:id="rId29"/>
    <p:sldId id="307" r:id="rId30"/>
    <p:sldId id="299" r:id="rId31"/>
    <p:sldId id="304" r:id="rId32"/>
    <p:sldId id="305" r:id="rId33"/>
    <p:sldId id="301" r:id="rId34"/>
    <p:sldId id="308" r:id="rId35"/>
    <p:sldId id="343" r:id="rId36"/>
    <p:sldId id="303" r:id="rId37"/>
    <p:sldId id="310" r:id="rId38"/>
    <p:sldId id="311" r:id="rId39"/>
    <p:sldId id="312" r:id="rId40"/>
    <p:sldId id="314" r:id="rId41"/>
    <p:sldId id="313" r:id="rId42"/>
    <p:sldId id="315" r:id="rId43"/>
    <p:sldId id="316" r:id="rId44"/>
    <p:sldId id="318" r:id="rId45"/>
    <p:sldId id="321" r:id="rId46"/>
    <p:sldId id="322" r:id="rId47"/>
    <p:sldId id="323" r:id="rId48"/>
    <p:sldId id="337" r:id="rId49"/>
    <p:sldId id="265" r:id="rId50"/>
    <p:sldId id="283" r:id="rId51"/>
    <p:sldId id="284" r:id="rId52"/>
    <p:sldId id="267" r:id="rId53"/>
    <p:sldId id="340" r:id="rId54"/>
    <p:sldId id="333" r:id="rId55"/>
    <p:sldId id="335" r:id="rId56"/>
    <p:sldId id="336" r:id="rId57"/>
    <p:sldId id="329" r:id="rId58"/>
    <p:sldId id="341" r:id="rId59"/>
    <p:sldId id="317" r:id="rId60"/>
    <p:sldId id="334" r:id="rId61"/>
    <p:sldId id="309" r:id="rId62"/>
    <p:sldId id="344" r:id="rId63"/>
    <p:sldId id="319" r:id="rId64"/>
    <p:sldId id="320" r:id="rId65"/>
    <p:sldId id="290" r:id="rId66"/>
    <p:sldId id="273" r:id="rId67"/>
    <p:sldId id="274" r:id="rId68"/>
    <p:sldId id="278" r:id="rId69"/>
    <p:sldId id="269" r:id="rId70"/>
    <p:sldId id="276" r:id="rId71"/>
    <p:sldId id="275" r:id="rId72"/>
    <p:sldId id="280" r:id="rId73"/>
    <p:sldId id="279" r:id="rId74"/>
    <p:sldId id="281" r:id="rId75"/>
    <p:sldId id="261" r:id="rId76"/>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0000CC"/>
    <a:srgbClr val="66FFFF"/>
    <a:srgbClr val="00FFFF"/>
    <a:srgbClr val="FF0000"/>
    <a:srgbClr val="0909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9" autoAdjust="0"/>
    <p:restoredTop sz="94660"/>
  </p:normalViewPr>
  <p:slideViewPr>
    <p:cSldViewPr snapToGrid="0">
      <p:cViewPr>
        <p:scale>
          <a:sx n="48" d="100"/>
          <a:sy n="48" d="100"/>
        </p:scale>
        <p:origin x="1320" y="45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IK%20desk\Desktop\&#21513;&#24029;MAAPInput\&#12487;&#12540;&#12479;&#25972;&#29702;\JAEA1F3_Oct27RefAdd.Tfuel.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IK%20desk\Desktop\&#21513;&#24029;MAAPInput\&#12487;&#12540;&#12479;&#25972;&#29702;\JAEA1F3_Oct27RefAdd.Tfuel.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IK%20desk\Desktop\&#21513;&#24029;MAAPInput\&#12487;&#12540;&#12479;&#25972;&#29702;\JAEA1F3_Oct27RefAdd.Tfuel.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IK%20desk\Desktop\&#21513;&#24029;MAAPInput\&#12487;&#12540;&#12479;&#25972;&#29702;\JAEA1F3_Oct27RefAdd.Tfuel.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______3.xlsx"/></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______4.xlsx"/><Relationship Id="rId2" Type="http://schemas.microsoft.com/office/2011/relationships/chartColorStyle" Target="colors14.xml"/><Relationship Id="rId1" Type="http://schemas.microsoft.com/office/2011/relationships/chartStyle" Target="style14.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______5.xlsx"/><Relationship Id="rId2" Type="http://schemas.microsoft.com/office/2011/relationships/chartColorStyle" Target="colors15.xml"/><Relationship Id="rId1" Type="http://schemas.microsoft.com/office/2011/relationships/chartStyle" Target="style15.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______6.xlsx"/><Relationship Id="rId2" Type="http://schemas.microsoft.com/office/2011/relationships/chartColorStyle" Target="colors16.xml"/><Relationship Id="rId1" Type="http://schemas.microsoft.com/office/2011/relationships/chartStyle" Target="style1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______7.xlsx"/><Relationship Id="rId2" Type="http://schemas.microsoft.com/office/2011/relationships/chartColorStyle" Target="colors17.xml"/><Relationship Id="rId1" Type="http://schemas.microsoft.com/office/2011/relationships/chartStyle" Target="style17.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______8.xlsx"/><Relationship Id="rId2" Type="http://schemas.microsoft.com/office/2011/relationships/chartColorStyle" Target="colors18.xml"/><Relationship Id="rId1" Type="http://schemas.microsoft.com/office/2011/relationships/chartStyle" Target="style18.xml"/></Relationships>
</file>

<file path=ppt/charts/_rels/chart2.xml.rels><?xml version="1.0" encoding="UTF-8" standalone="yes"?>
<Relationships xmlns="http://schemas.openxmlformats.org/package/2006/relationships"><Relationship Id="rId3" Type="http://schemas.openxmlformats.org/officeDocument/2006/relationships/oleObject" Target="file:///C:\Users\IK%20desk\Desktop\&#21513;&#24029;MAAPInput\&#12487;&#12540;&#12479;&#25972;&#29702;\JAEA1F3_Oct27RefAdd.Tfuel.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______9.xlsx"/><Relationship Id="rId2" Type="http://schemas.microsoft.com/office/2011/relationships/chartColorStyle" Target="colors19.xml"/><Relationship Id="rId1" Type="http://schemas.microsoft.com/office/2011/relationships/chartStyle" Target="style19.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______10.xlsx"/><Relationship Id="rId2" Type="http://schemas.microsoft.com/office/2011/relationships/chartColorStyle" Target="colors20.xml"/><Relationship Id="rId1" Type="http://schemas.microsoft.com/office/2011/relationships/chartStyle" Target="style20.xml"/></Relationships>
</file>

<file path=ppt/charts/_rels/chart2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______11.xlsx"/></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______12.xlsx"/><Relationship Id="rId2" Type="http://schemas.microsoft.com/office/2011/relationships/chartColorStyle" Target="colors21.xml"/><Relationship Id="rId1" Type="http://schemas.microsoft.com/office/2011/relationships/chartStyle" Target="style21.xml"/></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______13.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______14.xlsx"/></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______15.xlsx"/><Relationship Id="rId2" Type="http://schemas.microsoft.com/office/2011/relationships/chartColorStyle" Target="colors22.xml"/><Relationship Id="rId1" Type="http://schemas.microsoft.com/office/2011/relationships/chartStyle" Target="style22.xml"/></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______16.xlsx"/></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______17.xlsx"/><Relationship Id="rId2" Type="http://schemas.microsoft.com/office/2011/relationships/chartColorStyle" Target="colors23.xml"/><Relationship Id="rId1" Type="http://schemas.microsoft.com/office/2011/relationships/chartStyle" Target="style23.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______18.xlsx"/><Relationship Id="rId2" Type="http://schemas.microsoft.com/office/2011/relationships/chartColorStyle" Target="colors24.xml"/><Relationship Id="rId1" Type="http://schemas.microsoft.com/office/2011/relationships/chartStyle" Target="style24.xml"/></Relationships>
</file>

<file path=ppt/charts/_rels/chart3.xml.rels><?xml version="1.0" encoding="UTF-8" standalone="yes"?>
<Relationships xmlns="http://schemas.openxmlformats.org/package/2006/relationships"><Relationship Id="rId3" Type="http://schemas.openxmlformats.org/officeDocument/2006/relationships/oleObject" Target="file:///C:\Users\IK%20desk\Desktop\&#21513;&#24029;MAAPInput\&#12487;&#12540;&#12479;&#25972;&#29702;\JAEA1F3_Oct27RefAdd.Tfuel.xlsx" TargetMode="External"/><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______19.xlsx"/><Relationship Id="rId2" Type="http://schemas.microsoft.com/office/2011/relationships/chartColorStyle" Target="colors25.xml"/><Relationship Id="rId1" Type="http://schemas.microsoft.com/office/2011/relationships/chartStyle" Target="style25.xml"/></Relationships>
</file>

<file path=ppt/charts/_rels/chart4.xml.rels><?xml version="1.0" encoding="UTF-8" standalone="yes"?>
<Relationships xmlns="http://schemas.openxmlformats.org/package/2006/relationships"><Relationship Id="rId3" Type="http://schemas.openxmlformats.org/officeDocument/2006/relationships/oleObject" Target="file:///C:\Users\IK%20desk\Desktop\&#21513;&#24029;MAAPInput\&#12487;&#12540;&#12479;&#25972;&#29702;\JAEA1F3_Oct27RefAdd.Tfuel.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IK%20desk\Desktop\&#21513;&#24029;MAAPInput\&#12487;&#12540;&#12479;&#25972;&#29702;\JAEA1F3_Oct27RefAdd.Tfuel.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IK%20desk\Desktop\&#21513;&#24029;MAAPInput\&#12487;&#12540;&#12479;&#25972;&#29702;\JAEA1F3_Oct27RefAdd.Tfuel.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IK%20desk\Desktop\&#21513;&#24029;MAAPInput\&#12487;&#12540;&#12479;&#25972;&#29702;\JAEA1F3_Oct27RefAdd.Tfuel.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______2.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14923397251590836"/>
          <c:y val="0.24305555555555555"/>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9.1103918409331158E-2"/>
          <c:y val="7.3428083545394374E-2"/>
          <c:w val="0.86828388588085925"/>
          <c:h val="0.7433611566320707"/>
        </c:manualLayout>
      </c:layout>
      <c:scatterChart>
        <c:scatterStyle val="lineMarker"/>
        <c:varyColors val="0"/>
        <c:ser>
          <c:idx val="0"/>
          <c:order val="0"/>
          <c:tx>
            <c:v>MH2CR (kG)</c:v>
          </c:tx>
          <c:spPr>
            <a:ln w="19050" cap="rnd">
              <a:noFill/>
              <a:round/>
            </a:ln>
            <a:effectLst/>
          </c:spPr>
          <c:marker>
            <c:symbol val="circle"/>
            <c:size val="5"/>
            <c:spPr>
              <a:solidFill>
                <a:schemeClr val="accent1"/>
              </a:solidFill>
              <a:ln w="9525">
                <a:solidFill>
                  <a:schemeClr val="accent1"/>
                </a:solidFill>
              </a:ln>
              <a:effectLst/>
            </c:spPr>
          </c:marker>
          <c:xVal>
            <c:numRef>
              <c:f>JAEA1F3_Oct27Ref.D42!$A$3:$A$936</c:f>
              <c:numCache>
                <c:formatCode>0.00E+00</c:formatCode>
                <c:ptCount val="934"/>
                <c:pt idx="0" formatCode="General">
                  <c:v>0</c:v>
                </c:pt>
                <c:pt idx="1">
                  <c:v>1E-3</c:v>
                </c:pt>
                <c:pt idx="2" formatCode="General">
                  <c:v>300.043928289669</c:v>
                </c:pt>
                <c:pt idx="3" formatCode="General">
                  <c:v>600.93233457710505</c:v>
                </c:pt>
                <c:pt idx="4" formatCode="General">
                  <c:v>901.85413974163498</c:v>
                </c:pt>
                <c:pt idx="5" formatCode="General">
                  <c:v>1202.35687251991</c:v>
                </c:pt>
                <c:pt idx="6" formatCode="General">
                  <c:v>1502.93256622024</c:v>
                </c:pt>
                <c:pt idx="7" formatCode="General">
                  <c:v>1803.42540991293</c:v>
                </c:pt>
                <c:pt idx="8" formatCode="General">
                  <c:v>2103.8818246359701</c:v>
                </c:pt>
                <c:pt idx="9" formatCode="General">
                  <c:v>2404.3701712814</c:v>
                </c:pt>
                <c:pt idx="10" formatCode="General">
                  <c:v>2705.09427591547</c:v>
                </c:pt>
                <c:pt idx="11" formatCode="General">
                  <c:v>3005.1475444187399</c:v>
                </c:pt>
                <c:pt idx="12" formatCode="General">
                  <c:v>3305.3237229475599</c:v>
                </c:pt>
                <c:pt idx="13" formatCode="General">
                  <c:v>3606.0772949181901</c:v>
                </c:pt>
                <c:pt idx="14" formatCode="General">
                  <c:v>3906.2159184300199</c:v>
                </c:pt>
                <c:pt idx="15" formatCode="General">
                  <c:v>4206.6835598961597</c:v>
                </c:pt>
                <c:pt idx="16" formatCode="General">
                  <c:v>4507.0548103690498</c:v>
                </c:pt>
                <c:pt idx="17" formatCode="General">
                  <c:v>4807.1174937146898</c:v>
                </c:pt>
                <c:pt idx="18" formatCode="General">
                  <c:v>5107.6413782085901</c:v>
                </c:pt>
                <c:pt idx="19" formatCode="General">
                  <c:v>5408.10990126243</c:v>
                </c:pt>
                <c:pt idx="20" formatCode="General">
                  <c:v>5708.8237382572797</c:v>
                </c:pt>
                <c:pt idx="21" formatCode="General">
                  <c:v>6009.1854607019304</c:v>
                </c:pt>
                <c:pt idx="22" formatCode="General">
                  <c:v>6309.7831355345197</c:v>
                </c:pt>
                <c:pt idx="23" formatCode="General">
                  <c:v>6610.6613424711504</c:v>
                </c:pt>
                <c:pt idx="24" formatCode="General">
                  <c:v>6910.9552614153299</c:v>
                </c:pt>
                <c:pt idx="25" formatCode="General">
                  <c:v>7211.9134116381101</c:v>
                </c:pt>
                <c:pt idx="26" formatCode="General">
                  <c:v>7512.6117619087099</c:v>
                </c:pt>
                <c:pt idx="27" formatCode="General">
                  <c:v>7813.1760195916604</c:v>
                </c:pt>
                <c:pt idx="28" formatCode="General">
                  <c:v>8114.1114913195197</c:v>
                </c:pt>
                <c:pt idx="29" formatCode="General">
                  <c:v>8414.2161651395509</c:v>
                </c:pt>
                <c:pt idx="30" formatCode="General">
                  <c:v>8714.4001206358207</c:v>
                </c:pt>
                <c:pt idx="31" formatCode="General">
                  <c:v>9014.6283431263491</c:v>
                </c:pt>
                <c:pt idx="32" formatCode="General">
                  <c:v>9315.0973783072404</c:v>
                </c:pt>
                <c:pt idx="33" formatCode="General">
                  <c:v>9615.1125899627805</c:v>
                </c:pt>
                <c:pt idx="34" formatCode="General">
                  <c:v>9916.0423357961809</c:v>
                </c:pt>
                <c:pt idx="35" formatCode="General">
                  <c:v>10216.221687298699</c:v>
                </c:pt>
                <c:pt idx="36" formatCode="General">
                  <c:v>10516.7986277651</c:v>
                </c:pt>
                <c:pt idx="37" formatCode="General">
                  <c:v>10817.302228935299</c:v>
                </c:pt>
                <c:pt idx="38" formatCode="General">
                  <c:v>11117.860765908899</c:v>
                </c:pt>
                <c:pt idx="39" formatCode="General">
                  <c:v>11418.502511516799</c:v>
                </c:pt>
                <c:pt idx="40" formatCode="General">
                  <c:v>11719.493777219999</c:v>
                </c:pt>
                <c:pt idx="41" formatCode="General">
                  <c:v>12020.194908321801</c:v>
                </c:pt>
                <c:pt idx="42" formatCode="General">
                  <c:v>12321.067096304099</c:v>
                </c:pt>
                <c:pt idx="43" formatCode="General">
                  <c:v>12621.683052677199</c:v>
                </c:pt>
                <c:pt idx="44" formatCode="General">
                  <c:v>12921.7046292905</c:v>
                </c:pt>
                <c:pt idx="45" formatCode="General">
                  <c:v>13222.116231603701</c:v>
                </c:pt>
                <c:pt idx="46" formatCode="General">
                  <c:v>13522.4635231625</c:v>
                </c:pt>
                <c:pt idx="47" formatCode="General">
                  <c:v>13823.3040384124</c:v>
                </c:pt>
                <c:pt idx="48" formatCode="General">
                  <c:v>14123.9990327091</c:v>
                </c:pt>
                <c:pt idx="49" formatCode="General">
                  <c:v>14424.656981320401</c:v>
                </c:pt>
                <c:pt idx="50" formatCode="General">
                  <c:v>14725.364909064599</c:v>
                </c:pt>
                <c:pt idx="51" formatCode="General">
                  <c:v>15025.877373495599</c:v>
                </c:pt>
                <c:pt idx="52" formatCode="General">
                  <c:v>15326.0660273064</c:v>
                </c:pt>
                <c:pt idx="53" formatCode="General">
                  <c:v>15626.842186993499</c:v>
                </c:pt>
                <c:pt idx="54" formatCode="General">
                  <c:v>15927.3369286787</c:v>
                </c:pt>
                <c:pt idx="55" formatCode="General">
                  <c:v>16227.8541957015</c:v>
                </c:pt>
                <c:pt idx="56" formatCode="General">
                  <c:v>16528.527553423399</c:v>
                </c:pt>
                <c:pt idx="57" formatCode="General">
                  <c:v>16828.762972890301</c:v>
                </c:pt>
                <c:pt idx="58" formatCode="General">
                  <c:v>17129.611792145199</c:v>
                </c:pt>
                <c:pt idx="59" formatCode="General">
                  <c:v>17429.958910668</c:v>
                </c:pt>
                <c:pt idx="60" formatCode="General">
                  <c:v>17730.071361035101</c:v>
                </c:pt>
                <c:pt idx="61" formatCode="General">
                  <c:v>18030.154025789099</c:v>
                </c:pt>
                <c:pt idx="62" formatCode="General">
                  <c:v>18330.420277427002</c:v>
                </c:pt>
                <c:pt idx="63" formatCode="General">
                  <c:v>18631.190442867399</c:v>
                </c:pt>
                <c:pt idx="64" formatCode="General">
                  <c:v>18931.392117699401</c:v>
                </c:pt>
                <c:pt idx="65" formatCode="General">
                  <c:v>19232.265287355</c:v>
                </c:pt>
                <c:pt idx="66" formatCode="General">
                  <c:v>19532.272099333601</c:v>
                </c:pt>
                <c:pt idx="67" formatCode="General">
                  <c:v>19833.035160240099</c:v>
                </c:pt>
                <c:pt idx="68" formatCode="General">
                  <c:v>20133.203062927802</c:v>
                </c:pt>
                <c:pt idx="69" formatCode="General">
                  <c:v>20433.361987927801</c:v>
                </c:pt>
                <c:pt idx="70" formatCode="General">
                  <c:v>20733.765789941499</c:v>
                </c:pt>
                <c:pt idx="71" formatCode="General">
                  <c:v>21034.026566515899</c:v>
                </c:pt>
                <c:pt idx="72" formatCode="General">
                  <c:v>21334.685081658499</c:v>
                </c:pt>
                <c:pt idx="73" formatCode="General">
                  <c:v>21634.765908255798</c:v>
                </c:pt>
                <c:pt idx="74" formatCode="General">
                  <c:v>21935.521822505299</c:v>
                </c:pt>
                <c:pt idx="75" formatCode="General">
                  <c:v>22236.3931445909</c:v>
                </c:pt>
                <c:pt idx="76" formatCode="General">
                  <c:v>22536.832524471502</c:v>
                </c:pt>
                <c:pt idx="77" formatCode="General">
                  <c:v>22837.358582105699</c:v>
                </c:pt>
                <c:pt idx="78" formatCode="General">
                  <c:v>23137.720177579598</c:v>
                </c:pt>
                <c:pt idx="79" formatCode="General">
                  <c:v>23438.470489303501</c:v>
                </c:pt>
                <c:pt idx="80" formatCode="General">
                  <c:v>23738.660410238001</c:v>
                </c:pt>
                <c:pt idx="81" formatCode="General">
                  <c:v>24039.207759079902</c:v>
                </c:pt>
                <c:pt idx="82" formatCode="General">
                  <c:v>24339.4091512581</c:v>
                </c:pt>
                <c:pt idx="83" formatCode="General">
                  <c:v>24640.065884836898</c:v>
                </c:pt>
                <c:pt idx="84" formatCode="General">
                  <c:v>24940.522603469199</c:v>
                </c:pt>
                <c:pt idx="85" formatCode="General">
                  <c:v>25241.122916075499</c:v>
                </c:pt>
                <c:pt idx="86" formatCode="General">
                  <c:v>25541.7869608703</c:v>
                </c:pt>
                <c:pt idx="87" formatCode="General">
                  <c:v>25842.088295963</c:v>
                </c:pt>
                <c:pt idx="88" formatCode="General">
                  <c:v>26143.024339071599</c:v>
                </c:pt>
                <c:pt idx="89" formatCode="General">
                  <c:v>26443.260916613101</c:v>
                </c:pt>
                <c:pt idx="90" formatCode="General">
                  <c:v>26743.464924481701</c:v>
                </c:pt>
                <c:pt idx="91" formatCode="General">
                  <c:v>27043.639796556399</c:v>
                </c:pt>
                <c:pt idx="92" formatCode="General">
                  <c:v>27343.915099681199</c:v>
                </c:pt>
                <c:pt idx="93" formatCode="General">
                  <c:v>27644.369430415099</c:v>
                </c:pt>
                <c:pt idx="94" formatCode="General">
                  <c:v>27944.575022407</c:v>
                </c:pt>
                <c:pt idx="95" formatCode="General">
                  <c:v>28245.152045719798</c:v>
                </c:pt>
                <c:pt idx="96" formatCode="General">
                  <c:v>28545.475075153499</c:v>
                </c:pt>
                <c:pt idx="97" formatCode="General">
                  <c:v>28845.8962088484</c:v>
                </c:pt>
                <c:pt idx="98" formatCode="General">
                  <c:v>29146.467396981101</c:v>
                </c:pt>
                <c:pt idx="99" formatCode="General">
                  <c:v>29446.595461677</c:v>
                </c:pt>
                <c:pt idx="100" formatCode="General">
                  <c:v>29746.839099978399</c:v>
                </c:pt>
                <c:pt idx="101" formatCode="General">
                  <c:v>30047.1855677401</c:v>
                </c:pt>
                <c:pt idx="102" formatCode="General">
                  <c:v>30347.575940051502</c:v>
                </c:pt>
                <c:pt idx="103" formatCode="General">
                  <c:v>30648.359602753299</c:v>
                </c:pt>
                <c:pt idx="104" formatCode="General">
                  <c:v>30948.535943819199</c:v>
                </c:pt>
                <c:pt idx="105" formatCode="General">
                  <c:v>31248.837892271</c:v>
                </c:pt>
                <c:pt idx="106" formatCode="General">
                  <c:v>31549.1026275357</c:v>
                </c:pt>
                <c:pt idx="107" formatCode="General">
                  <c:v>31849.432848217901</c:v>
                </c:pt>
                <c:pt idx="108" formatCode="General">
                  <c:v>32149.534923291201</c:v>
                </c:pt>
                <c:pt idx="109" formatCode="General">
                  <c:v>32449.8361327475</c:v>
                </c:pt>
                <c:pt idx="110" formatCode="General">
                  <c:v>32750.186863856899</c:v>
                </c:pt>
                <c:pt idx="111" formatCode="General">
                  <c:v>33050.339720735203</c:v>
                </c:pt>
                <c:pt idx="112" formatCode="General">
                  <c:v>33350.669249269296</c:v>
                </c:pt>
                <c:pt idx="113" formatCode="General">
                  <c:v>33651.4748163158</c:v>
                </c:pt>
                <c:pt idx="114" formatCode="General">
                  <c:v>33951.534833167003</c:v>
                </c:pt>
                <c:pt idx="115" formatCode="General">
                  <c:v>34252.348726358199</c:v>
                </c:pt>
                <c:pt idx="116" formatCode="General">
                  <c:v>34553.123308262402</c:v>
                </c:pt>
                <c:pt idx="117" formatCode="General">
                  <c:v>34853.189824676003</c:v>
                </c:pt>
                <c:pt idx="118" formatCode="General">
                  <c:v>35153.986491873802</c:v>
                </c:pt>
                <c:pt idx="119" formatCode="General">
                  <c:v>35454.234329503503</c:v>
                </c:pt>
                <c:pt idx="120" formatCode="General">
                  <c:v>35754.510657388302</c:v>
                </c:pt>
                <c:pt idx="121" formatCode="General">
                  <c:v>36055.323167278999</c:v>
                </c:pt>
                <c:pt idx="122" formatCode="General">
                  <c:v>36355.744384112702</c:v>
                </c:pt>
                <c:pt idx="123" formatCode="General">
                  <c:v>36656.566821587199</c:v>
                </c:pt>
                <c:pt idx="124" formatCode="General">
                  <c:v>36956.811036679297</c:v>
                </c:pt>
                <c:pt idx="125" formatCode="General">
                  <c:v>37256.965261729201</c:v>
                </c:pt>
                <c:pt idx="126" formatCode="General">
                  <c:v>37557.342230455899</c:v>
                </c:pt>
                <c:pt idx="127" formatCode="General">
                  <c:v>37857.539212061201</c:v>
                </c:pt>
                <c:pt idx="128" formatCode="General">
                  <c:v>38158.102042092702</c:v>
                </c:pt>
                <c:pt idx="129" formatCode="General">
                  <c:v>38458.238852076698</c:v>
                </c:pt>
                <c:pt idx="130" formatCode="General">
                  <c:v>38758.437915754803</c:v>
                </c:pt>
                <c:pt idx="131" formatCode="General">
                  <c:v>39058.6184248059</c:v>
                </c:pt>
                <c:pt idx="132" formatCode="General">
                  <c:v>39359.497411095697</c:v>
                </c:pt>
                <c:pt idx="133" formatCode="General">
                  <c:v>39660.202108024903</c:v>
                </c:pt>
                <c:pt idx="134" formatCode="General">
                  <c:v>39960.938339624103</c:v>
                </c:pt>
                <c:pt idx="135" formatCode="General">
                  <c:v>40261.199041394902</c:v>
                </c:pt>
                <c:pt idx="136" formatCode="General">
                  <c:v>40562.097274762396</c:v>
                </c:pt>
                <c:pt idx="137" formatCode="General">
                  <c:v>40862.309587915297</c:v>
                </c:pt>
                <c:pt idx="138" formatCode="General">
                  <c:v>41162.620938979002</c:v>
                </c:pt>
                <c:pt idx="139" formatCode="General">
                  <c:v>41463.568684754602</c:v>
                </c:pt>
                <c:pt idx="140" formatCode="General">
                  <c:v>41763.737881876201</c:v>
                </c:pt>
                <c:pt idx="141" formatCode="General">
                  <c:v>42064.677798393903</c:v>
                </c:pt>
                <c:pt idx="142" formatCode="General">
                  <c:v>42365.200468484902</c:v>
                </c:pt>
                <c:pt idx="143" formatCode="General">
                  <c:v>42666.061972235802</c:v>
                </c:pt>
                <c:pt idx="144" formatCode="General">
                  <c:v>42966.064139062597</c:v>
                </c:pt>
                <c:pt idx="145" formatCode="General">
                  <c:v>43266.335585291003</c:v>
                </c:pt>
                <c:pt idx="146" formatCode="General">
                  <c:v>43567.248753022403</c:v>
                </c:pt>
                <c:pt idx="147" formatCode="General">
                  <c:v>43868.206404493401</c:v>
                </c:pt>
                <c:pt idx="148" formatCode="General">
                  <c:v>44169.117897201599</c:v>
                </c:pt>
                <c:pt idx="149" formatCode="General">
                  <c:v>44469.789321099299</c:v>
                </c:pt>
                <c:pt idx="150" formatCode="General">
                  <c:v>44770.724397820202</c:v>
                </c:pt>
                <c:pt idx="151" formatCode="General">
                  <c:v>45071.6206300997</c:v>
                </c:pt>
                <c:pt idx="152" formatCode="General">
                  <c:v>45371.950133234903</c:v>
                </c:pt>
                <c:pt idx="153" formatCode="General">
                  <c:v>45672.836016670699</c:v>
                </c:pt>
                <c:pt idx="154" formatCode="General">
                  <c:v>45973.796902960203</c:v>
                </c:pt>
                <c:pt idx="155" formatCode="General">
                  <c:v>46273.815603151597</c:v>
                </c:pt>
                <c:pt idx="156" formatCode="General">
                  <c:v>46573.836452351497</c:v>
                </c:pt>
                <c:pt idx="157" formatCode="General">
                  <c:v>46873.963510322799</c:v>
                </c:pt>
                <c:pt idx="158" formatCode="General">
                  <c:v>47174.959367829499</c:v>
                </c:pt>
                <c:pt idx="159" formatCode="General">
                  <c:v>47474.992369120002</c:v>
                </c:pt>
                <c:pt idx="160" formatCode="General">
                  <c:v>47775.045476176798</c:v>
                </c:pt>
                <c:pt idx="161" formatCode="General">
                  <c:v>48076.030651896202</c:v>
                </c:pt>
                <c:pt idx="162" formatCode="General">
                  <c:v>48376.228623430099</c:v>
                </c:pt>
                <c:pt idx="163" formatCode="General">
                  <c:v>48677.182825150303</c:v>
                </c:pt>
                <c:pt idx="164" formatCode="General">
                  <c:v>48977.981028602801</c:v>
                </c:pt>
                <c:pt idx="165" formatCode="General">
                  <c:v>49278.012138956503</c:v>
                </c:pt>
                <c:pt idx="166" formatCode="General">
                  <c:v>49578.869534306999</c:v>
                </c:pt>
                <c:pt idx="167" formatCode="General">
                  <c:v>49879.768926030803</c:v>
                </c:pt>
                <c:pt idx="168" formatCode="General">
                  <c:v>50180.510386785398</c:v>
                </c:pt>
                <c:pt idx="169" formatCode="General">
                  <c:v>50480.535146253802</c:v>
                </c:pt>
                <c:pt idx="170" formatCode="General">
                  <c:v>50780.5749124055</c:v>
                </c:pt>
                <c:pt idx="171" formatCode="General">
                  <c:v>51080.930059190097</c:v>
                </c:pt>
                <c:pt idx="172" formatCode="General">
                  <c:v>51380.991746061401</c:v>
                </c:pt>
                <c:pt idx="173" formatCode="General">
                  <c:v>51681.5660247626</c:v>
                </c:pt>
                <c:pt idx="174" formatCode="General">
                  <c:v>51982.278730567501</c:v>
                </c:pt>
                <c:pt idx="175" formatCode="General">
                  <c:v>52283.225049050699</c:v>
                </c:pt>
                <c:pt idx="176" formatCode="General">
                  <c:v>52583.251028731502</c:v>
                </c:pt>
                <c:pt idx="177" formatCode="General">
                  <c:v>52884.227518437598</c:v>
                </c:pt>
                <c:pt idx="178" formatCode="General">
                  <c:v>53185.084078244501</c:v>
                </c:pt>
                <c:pt idx="179" formatCode="General">
                  <c:v>53486.035746856804</c:v>
                </c:pt>
                <c:pt idx="180" formatCode="General">
                  <c:v>53786.900672535201</c:v>
                </c:pt>
                <c:pt idx="181" formatCode="General">
                  <c:v>54086.948177504899</c:v>
                </c:pt>
                <c:pt idx="182" formatCode="General">
                  <c:v>54387.152201426703</c:v>
                </c:pt>
                <c:pt idx="183" formatCode="General">
                  <c:v>54687.501304119403</c:v>
                </c:pt>
                <c:pt idx="184" formatCode="General">
                  <c:v>54988.305528141304</c:v>
                </c:pt>
                <c:pt idx="185" formatCode="General">
                  <c:v>55289.138023547697</c:v>
                </c:pt>
                <c:pt idx="186" formatCode="General">
                  <c:v>55590.063436304197</c:v>
                </c:pt>
                <c:pt idx="187" formatCode="General">
                  <c:v>55890.984007511499</c:v>
                </c:pt>
                <c:pt idx="188" formatCode="General">
                  <c:v>56191.014368650103</c:v>
                </c:pt>
                <c:pt idx="189" formatCode="General">
                  <c:v>56491.959587681202</c:v>
                </c:pt>
                <c:pt idx="190" formatCode="General">
                  <c:v>56792.6260052695</c:v>
                </c:pt>
                <c:pt idx="191" formatCode="General">
                  <c:v>57093.576810600898</c:v>
                </c:pt>
                <c:pt idx="192" formatCode="General">
                  <c:v>57393.637934179198</c:v>
                </c:pt>
                <c:pt idx="193" formatCode="General">
                  <c:v>57694.304196026002</c:v>
                </c:pt>
                <c:pt idx="194" formatCode="General">
                  <c:v>57994.335645567597</c:v>
                </c:pt>
                <c:pt idx="195" formatCode="General">
                  <c:v>58295.031412835298</c:v>
                </c:pt>
                <c:pt idx="196" formatCode="General">
                  <c:v>58595.966653744799</c:v>
                </c:pt>
                <c:pt idx="197" formatCode="General">
                  <c:v>58896.891585295998</c:v>
                </c:pt>
                <c:pt idx="198" formatCode="General">
                  <c:v>59197.871509361699</c:v>
                </c:pt>
                <c:pt idx="199" formatCode="General">
                  <c:v>59497.9070940936</c:v>
                </c:pt>
                <c:pt idx="200" formatCode="General">
                  <c:v>59798.255644085701</c:v>
                </c:pt>
                <c:pt idx="201" formatCode="General">
                  <c:v>60098.842430511701</c:v>
                </c:pt>
                <c:pt idx="202" formatCode="General">
                  <c:v>60399.712371755602</c:v>
                </c:pt>
                <c:pt idx="203" formatCode="General">
                  <c:v>60700.691666814499</c:v>
                </c:pt>
                <c:pt idx="204" formatCode="General">
                  <c:v>61001.011853199998</c:v>
                </c:pt>
                <c:pt idx="205" formatCode="General">
                  <c:v>61301.0776590557</c:v>
                </c:pt>
                <c:pt idx="206" formatCode="General">
                  <c:v>61601.767551274002</c:v>
                </c:pt>
                <c:pt idx="207" formatCode="General">
                  <c:v>61901.939420399503</c:v>
                </c:pt>
                <c:pt idx="208" formatCode="General">
                  <c:v>62202.1415896869</c:v>
                </c:pt>
                <c:pt idx="209" formatCode="General">
                  <c:v>62503.044406354602</c:v>
                </c:pt>
                <c:pt idx="210" formatCode="General">
                  <c:v>62803.771691796203</c:v>
                </c:pt>
                <c:pt idx="211" formatCode="General">
                  <c:v>63104.771561060297</c:v>
                </c:pt>
                <c:pt idx="212" formatCode="General">
                  <c:v>63404.884724722098</c:v>
                </c:pt>
                <c:pt idx="213" formatCode="General">
                  <c:v>63705.0955163033</c:v>
                </c:pt>
                <c:pt idx="214" formatCode="General">
                  <c:v>64005.668148954101</c:v>
                </c:pt>
                <c:pt idx="215" formatCode="General">
                  <c:v>64305.773715935698</c:v>
                </c:pt>
                <c:pt idx="216" formatCode="General">
                  <c:v>64605.806775141798</c:v>
                </c:pt>
                <c:pt idx="217" formatCode="General">
                  <c:v>64906.522135450003</c:v>
                </c:pt>
                <c:pt idx="218" formatCode="General">
                  <c:v>65206.5635529707</c:v>
                </c:pt>
                <c:pt idx="219" formatCode="General">
                  <c:v>65506.589709596003</c:v>
                </c:pt>
                <c:pt idx="220" formatCode="General">
                  <c:v>65807.212218157802</c:v>
                </c:pt>
                <c:pt idx="221" formatCode="General">
                  <c:v>66107.763996680995</c:v>
                </c:pt>
                <c:pt idx="222" formatCode="General">
                  <c:v>66408.494986920705</c:v>
                </c:pt>
                <c:pt idx="223" formatCode="General">
                  <c:v>66709.417043939902</c:v>
                </c:pt>
                <c:pt idx="224" formatCode="General">
                  <c:v>67010.131729202898</c:v>
                </c:pt>
                <c:pt idx="225" formatCode="General">
                  <c:v>67311.073791982999</c:v>
                </c:pt>
                <c:pt idx="226" formatCode="General">
                  <c:v>67611.077267220302</c:v>
                </c:pt>
                <c:pt idx="227" formatCode="General">
                  <c:v>67911.783170185197</c:v>
                </c:pt>
                <c:pt idx="228" formatCode="General">
                  <c:v>68212.725325134103</c:v>
                </c:pt>
                <c:pt idx="229" formatCode="General">
                  <c:v>68513.418086935606</c:v>
                </c:pt>
                <c:pt idx="230" formatCode="General">
                  <c:v>68814.413909310097</c:v>
                </c:pt>
                <c:pt idx="231" formatCode="General">
                  <c:v>69115.220122929706</c:v>
                </c:pt>
                <c:pt idx="232" formatCode="General">
                  <c:v>69415.7086829826</c:v>
                </c:pt>
                <c:pt idx="233" formatCode="General">
                  <c:v>69716.689300943399</c:v>
                </c:pt>
                <c:pt idx="234" formatCode="General">
                  <c:v>70017.393670341698</c:v>
                </c:pt>
                <c:pt idx="235" formatCode="General">
                  <c:v>70317.440606383301</c:v>
                </c:pt>
                <c:pt idx="236" formatCode="General">
                  <c:v>70617.469550272304</c:v>
                </c:pt>
                <c:pt idx="237" formatCode="General">
                  <c:v>70917.725353336704</c:v>
                </c:pt>
                <c:pt idx="238" formatCode="General">
                  <c:v>71217.932866042</c:v>
                </c:pt>
                <c:pt idx="239" formatCode="General">
                  <c:v>71518.375712078807</c:v>
                </c:pt>
                <c:pt idx="240" formatCode="General">
                  <c:v>71819.266027446502</c:v>
                </c:pt>
                <c:pt idx="241" formatCode="General">
                  <c:v>72119.938137410601</c:v>
                </c:pt>
                <c:pt idx="242" formatCode="General">
                  <c:v>72419.967820573307</c:v>
                </c:pt>
                <c:pt idx="243" formatCode="General">
                  <c:v>72720.181580725606</c:v>
                </c:pt>
                <c:pt idx="244" formatCode="General">
                  <c:v>73020.217018116004</c:v>
                </c:pt>
                <c:pt idx="245" formatCode="General">
                  <c:v>73320.252039420098</c:v>
                </c:pt>
                <c:pt idx="246" formatCode="General">
                  <c:v>73620.950900281401</c:v>
                </c:pt>
                <c:pt idx="247" formatCode="General">
                  <c:v>73921.827636330796</c:v>
                </c:pt>
                <c:pt idx="248" formatCode="General">
                  <c:v>74222.4695087031</c:v>
                </c:pt>
                <c:pt idx="249" formatCode="General">
                  <c:v>74523.437901919897</c:v>
                </c:pt>
                <c:pt idx="250" formatCode="General">
                  <c:v>74824.162285453494</c:v>
                </c:pt>
                <c:pt idx="251" formatCode="General">
                  <c:v>75125.079217977705</c:v>
                </c:pt>
                <c:pt idx="252" formatCode="General">
                  <c:v>75425.126065321296</c:v>
                </c:pt>
                <c:pt idx="253" formatCode="General">
                  <c:v>75725.411261319096</c:v>
                </c:pt>
                <c:pt idx="254" formatCode="General">
                  <c:v>76026.035749956602</c:v>
                </c:pt>
                <c:pt idx="255" formatCode="General">
                  <c:v>76326.504678994999</c:v>
                </c:pt>
                <c:pt idx="256" formatCode="General">
                  <c:v>76627.053771072795</c:v>
                </c:pt>
                <c:pt idx="257" formatCode="General">
                  <c:v>76927.925109383606</c:v>
                </c:pt>
                <c:pt idx="258" formatCode="General">
                  <c:v>77228.643581087905</c:v>
                </c:pt>
                <c:pt idx="259" formatCode="General">
                  <c:v>77529.0435525106</c:v>
                </c:pt>
                <c:pt idx="260" formatCode="General">
                  <c:v>77829.824213264495</c:v>
                </c:pt>
                <c:pt idx="261" formatCode="General">
                  <c:v>78130.490558170699</c:v>
                </c:pt>
                <c:pt idx="262" formatCode="General">
                  <c:v>78431.118150155002</c:v>
                </c:pt>
                <c:pt idx="263" formatCode="General">
                  <c:v>78731.682134664603</c:v>
                </c:pt>
                <c:pt idx="264" formatCode="General">
                  <c:v>79031.682134664603</c:v>
                </c:pt>
                <c:pt idx="265" formatCode="General">
                  <c:v>79331.682134664603</c:v>
                </c:pt>
                <c:pt idx="266" formatCode="General">
                  <c:v>79631.682134664603</c:v>
                </c:pt>
                <c:pt idx="267" formatCode="General">
                  <c:v>79931.682134664603</c:v>
                </c:pt>
                <c:pt idx="268" formatCode="General">
                  <c:v>80231.682134664603</c:v>
                </c:pt>
                <c:pt idx="269" formatCode="General">
                  <c:v>80531.682134664603</c:v>
                </c:pt>
                <c:pt idx="270" formatCode="General">
                  <c:v>80831.682134664603</c:v>
                </c:pt>
                <c:pt idx="271" formatCode="General">
                  <c:v>81131.682134664603</c:v>
                </c:pt>
                <c:pt idx="272" formatCode="General">
                  <c:v>81431.682134664603</c:v>
                </c:pt>
                <c:pt idx="273" formatCode="General">
                  <c:v>81731.682134664603</c:v>
                </c:pt>
                <c:pt idx="274" formatCode="General">
                  <c:v>82031.682134664603</c:v>
                </c:pt>
                <c:pt idx="275" formatCode="General">
                  <c:v>82331.682134664603</c:v>
                </c:pt>
                <c:pt idx="276" formatCode="General">
                  <c:v>82631.682134664603</c:v>
                </c:pt>
                <c:pt idx="277" formatCode="General">
                  <c:v>82931.682134664603</c:v>
                </c:pt>
                <c:pt idx="278" formatCode="General">
                  <c:v>83231.682134664603</c:v>
                </c:pt>
                <c:pt idx="279" formatCode="General">
                  <c:v>83531.682134664603</c:v>
                </c:pt>
                <c:pt idx="280" formatCode="General">
                  <c:v>83831.682134664603</c:v>
                </c:pt>
                <c:pt idx="281" formatCode="General">
                  <c:v>84131.682134664603</c:v>
                </c:pt>
                <c:pt idx="282" formatCode="General">
                  <c:v>84431.682134664603</c:v>
                </c:pt>
                <c:pt idx="283" formatCode="General">
                  <c:v>84731.682134664603</c:v>
                </c:pt>
                <c:pt idx="284" formatCode="General">
                  <c:v>85031.682134664603</c:v>
                </c:pt>
                <c:pt idx="285" formatCode="General">
                  <c:v>85331.682134664603</c:v>
                </c:pt>
                <c:pt idx="286" formatCode="General">
                  <c:v>85631.682134664603</c:v>
                </c:pt>
                <c:pt idx="287" formatCode="General">
                  <c:v>85931.682134664603</c:v>
                </c:pt>
                <c:pt idx="288" formatCode="General">
                  <c:v>86231.682134664603</c:v>
                </c:pt>
                <c:pt idx="289" formatCode="General">
                  <c:v>86531.682134664603</c:v>
                </c:pt>
                <c:pt idx="290" formatCode="General">
                  <c:v>86831.682134664603</c:v>
                </c:pt>
                <c:pt idx="291" formatCode="General">
                  <c:v>87131.682134664603</c:v>
                </c:pt>
                <c:pt idx="292" formatCode="General">
                  <c:v>87431.682134664603</c:v>
                </c:pt>
                <c:pt idx="293" formatCode="General">
                  <c:v>87731.682134664603</c:v>
                </c:pt>
                <c:pt idx="294" formatCode="General">
                  <c:v>88031.682134664603</c:v>
                </c:pt>
                <c:pt idx="295" formatCode="General">
                  <c:v>88331.682134664603</c:v>
                </c:pt>
                <c:pt idx="296" formatCode="General">
                  <c:v>88631.682134664603</c:v>
                </c:pt>
                <c:pt idx="297" formatCode="General">
                  <c:v>88931.682134664603</c:v>
                </c:pt>
                <c:pt idx="298" formatCode="General">
                  <c:v>89231.682134664603</c:v>
                </c:pt>
                <c:pt idx="299" formatCode="General">
                  <c:v>89531.682134664603</c:v>
                </c:pt>
                <c:pt idx="300" formatCode="General">
                  <c:v>89831.682134664603</c:v>
                </c:pt>
                <c:pt idx="301" formatCode="General">
                  <c:v>90131.682134664603</c:v>
                </c:pt>
                <c:pt idx="302" formatCode="General">
                  <c:v>90431.682134664603</c:v>
                </c:pt>
                <c:pt idx="303" formatCode="General">
                  <c:v>90731.682134664603</c:v>
                </c:pt>
                <c:pt idx="304" formatCode="General">
                  <c:v>91031.682134664603</c:v>
                </c:pt>
                <c:pt idx="305" formatCode="General">
                  <c:v>91331.682134664603</c:v>
                </c:pt>
                <c:pt idx="306" formatCode="General">
                  <c:v>91631.682134664603</c:v>
                </c:pt>
                <c:pt idx="307" formatCode="General">
                  <c:v>91931.682134664603</c:v>
                </c:pt>
                <c:pt idx="308" formatCode="General">
                  <c:v>92231.682134664603</c:v>
                </c:pt>
                <c:pt idx="309" formatCode="General">
                  <c:v>92531.682134664603</c:v>
                </c:pt>
                <c:pt idx="310" formatCode="General">
                  <c:v>92831.682134664603</c:v>
                </c:pt>
                <c:pt idx="311" formatCode="General">
                  <c:v>93131.682134664603</c:v>
                </c:pt>
                <c:pt idx="312" formatCode="General">
                  <c:v>93431.682134664603</c:v>
                </c:pt>
                <c:pt idx="313" formatCode="General">
                  <c:v>93731.682134664603</c:v>
                </c:pt>
                <c:pt idx="314" formatCode="General">
                  <c:v>94031.682134664603</c:v>
                </c:pt>
                <c:pt idx="315" formatCode="General">
                  <c:v>94331.682134664603</c:v>
                </c:pt>
                <c:pt idx="316" formatCode="General">
                  <c:v>94631.682134664603</c:v>
                </c:pt>
                <c:pt idx="317" formatCode="General">
                  <c:v>94931.682134664603</c:v>
                </c:pt>
                <c:pt idx="318" formatCode="General">
                  <c:v>95231.682134664603</c:v>
                </c:pt>
                <c:pt idx="319" formatCode="General">
                  <c:v>95531.682134664603</c:v>
                </c:pt>
                <c:pt idx="320" formatCode="General">
                  <c:v>95831.682134664603</c:v>
                </c:pt>
                <c:pt idx="321" formatCode="General">
                  <c:v>96131.682134664603</c:v>
                </c:pt>
                <c:pt idx="322" formatCode="General">
                  <c:v>96431.682134664603</c:v>
                </c:pt>
                <c:pt idx="323" formatCode="General">
                  <c:v>96731.682134664603</c:v>
                </c:pt>
                <c:pt idx="324" formatCode="General">
                  <c:v>97031.682134664603</c:v>
                </c:pt>
                <c:pt idx="325" formatCode="General">
                  <c:v>97331.682134664603</c:v>
                </c:pt>
                <c:pt idx="326" formatCode="General">
                  <c:v>97631.682134664603</c:v>
                </c:pt>
                <c:pt idx="327" formatCode="General">
                  <c:v>97931.682134664603</c:v>
                </c:pt>
                <c:pt idx="328" formatCode="General">
                  <c:v>98231.682134664603</c:v>
                </c:pt>
                <c:pt idx="329" formatCode="General">
                  <c:v>98531.682134664603</c:v>
                </c:pt>
                <c:pt idx="330" formatCode="General">
                  <c:v>98831.682134664603</c:v>
                </c:pt>
                <c:pt idx="331" formatCode="General">
                  <c:v>99131.682134664603</c:v>
                </c:pt>
                <c:pt idx="332" formatCode="General">
                  <c:v>99431.682134664603</c:v>
                </c:pt>
                <c:pt idx="333" formatCode="General">
                  <c:v>99731.682134664603</c:v>
                </c:pt>
                <c:pt idx="334" formatCode="General">
                  <c:v>100031.68213466401</c:v>
                </c:pt>
                <c:pt idx="335" formatCode="General">
                  <c:v>100331.68213466401</c:v>
                </c:pt>
                <c:pt idx="336" formatCode="General">
                  <c:v>100631.68213466401</c:v>
                </c:pt>
                <c:pt idx="337" formatCode="General">
                  <c:v>100931.68213466401</c:v>
                </c:pt>
                <c:pt idx="338" formatCode="General">
                  <c:v>101231.68213466401</c:v>
                </c:pt>
                <c:pt idx="339" formatCode="General">
                  <c:v>101531.68213466401</c:v>
                </c:pt>
                <c:pt idx="340" formatCode="General">
                  <c:v>101831.68213466401</c:v>
                </c:pt>
                <c:pt idx="341" formatCode="General">
                  <c:v>102131.68213466401</c:v>
                </c:pt>
                <c:pt idx="342" formatCode="General">
                  <c:v>102431.68213466401</c:v>
                </c:pt>
                <c:pt idx="343" formatCode="General">
                  <c:v>102731.68213466401</c:v>
                </c:pt>
                <c:pt idx="344" formatCode="General">
                  <c:v>103031.68213466401</c:v>
                </c:pt>
                <c:pt idx="345" formatCode="General">
                  <c:v>103331.68213466401</c:v>
                </c:pt>
                <c:pt idx="346" formatCode="General">
                  <c:v>103631.68213466401</c:v>
                </c:pt>
                <c:pt idx="347" formatCode="General">
                  <c:v>103931.68213466401</c:v>
                </c:pt>
                <c:pt idx="348" formatCode="General">
                  <c:v>104231.68213466401</c:v>
                </c:pt>
                <c:pt idx="349" formatCode="General">
                  <c:v>104531.68213466401</c:v>
                </c:pt>
                <c:pt idx="350" formatCode="General">
                  <c:v>104831.68213466401</c:v>
                </c:pt>
                <c:pt idx="351" formatCode="General">
                  <c:v>105131.68213466401</c:v>
                </c:pt>
                <c:pt idx="352" formatCode="General">
                  <c:v>105431.68213466401</c:v>
                </c:pt>
                <c:pt idx="353" formatCode="General">
                  <c:v>105731.68213466401</c:v>
                </c:pt>
                <c:pt idx="354" formatCode="General">
                  <c:v>106031.68213466401</c:v>
                </c:pt>
                <c:pt idx="355" formatCode="General">
                  <c:v>106331.68213466401</c:v>
                </c:pt>
                <c:pt idx="356" formatCode="General">
                  <c:v>106631.68213466401</c:v>
                </c:pt>
                <c:pt idx="357" formatCode="General">
                  <c:v>106931.68213466401</c:v>
                </c:pt>
                <c:pt idx="358" formatCode="General">
                  <c:v>107231.68213466401</c:v>
                </c:pt>
                <c:pt idx="359" formatCode="General">
                  <c:v>107531.68213466401</c:v>
                </c:pt>
                <c:pt idx="360" formatCode="General">
                  <c:v>107831.68213466401</c:v>
                </c:pt>
                <c:pt idx="361" formatCode="General">
                  <c:v>108131.68213466401</c:v>
                </c:pt>
                <c:pt idx="362" formatCode="General">
                  <c:v>108431.68213466401</c:v>
                </c:pt>
                <c:pt idx="363" formatCode="General">
                  <c:v>108731.68213466401</c:v>
                </c:pt>
                <c:pt idx="364" formatCode="General">
                  <c:v>109031.68213466401</c:v>
                </c:pt>
                <c:pt idx="365" formatCode="General">
                  <c:v>109331.68213466401</c:v>
                </c:pt>
                <c:pt idx="366" formatCode="General">
                  <c:v>109631.68213466401</c:v>
                </c:pt>
                <c:pt idx="367" formatCode="General">
                  <c:v>109931.68213466401</c:v>
                </c:pt>
                <c:pt idx="368" formatCode="General">
                  <c:v>110231.68213466401</c:v>
                </c:pt>
                <c:pt idx="369" formatCode="General">
                  <c:v>110531.68213466401</c:v>
                </c:pt>
                <c:pt idx="370" formatCode="General">
                  <c:v>110831.68213466401</c:v>
                </c:pt>
                <c:pt idx="371" formatCode="General">
                  <c:v>111131.68213466401</c:v>
                </c:pt>
                <c:pt idx="372" formatCode="General">
                  <c:v>111431.68213466401</c:v>
                </c:pt>
                <c:pt idx="373" formatCode="General">
                  <c:v>111731.68213466401</c:v>
                </c:pt>
                <c:pt idx="374" formatCode="General">
                  <c:v>112031.68213466401</c:v>
                </c:pt>
                <c:pt idx="375" formatCode="General">
                  <c:v>112331.68213466401</c:v>
                </c:pt>
                <c:pt idx="376" formatCode="General">
                  <c:v>112631.68213466401</c:v>
                </c:pt>
                <c:pt idx="377" formatCode="General">
                  <c:v>112931.68213466401</c:v>
                </c:pt>
                <c:pt idx="378" formatCode="General">
                  <c:v>113231.68213466401</c:v>
                </c:pt>
                <c:pt idx="379" formatCode="General">
                  <c:v>113531.68213466401</c:v>
                </c:pt>
                <c:pt idx="380" formatCode="General">
                  <c:v>113831.68213466401</c:v>
                </c:pt>
                <c:pt idx="381" formatCode="General">
                  <c:v>114131.68213466401</c:v>
                </c:pt>
                <c:pt idx="382" formatCode="General">
                  <c:v>114431.68213466401</c:v>
                </c:pt>
                <c:pt idx="383" formatCode="General">
                  <c:v>114731.68213466401</c:v>
                </c:pt>
                <c:pt idx="384" formatCode="General">
                  <c:v>115031.68213466401</c:v>
                </c:pt>
                <c:pt idx="385" formatCode="General">
                  <c:v>115331.68213466401</c:v>
                </c:pt>
                <c:pt idx="386" formatCode="General">
                  <c:v>115631.68213466401</c:v>
                </c:pt>
                <c:pt idx="387" formatCode="General">
                  <c:v>115931.68213466401</c:v>
                </c:pt>
                <c:pt idx="388" formatCode="General">
                  <c:v>116231.68213466401</c:v>
                </c:pt>
                <c:pt idx="389" formatCode="General">
                  <c:v>116531.68213466401</c:v>
                </c:pt>
                <c:pt idx="390" formatCode="General">
                  <c:v>116831.68213466401</c:v>
                </c:pt>
                <c:pt idx="391" formatCode="General">
                  <c:v>117131.68213466401</c:v>
                </c:pt>
                <c:pt idx="392" formatCode="General">
                  <c:v>117431.68213466401</c:v>
                </c:pt>
                <c:pt idx="393" formatCode="General">
                  <c:v>117731.68213466401</c:v>
                </c:pt>
                <c:pt idx="394" formatCode="General">
                  <c:v>118031.68213466401</c:v>
                </c:pt>
                <c:pt idx="395" formatCode="General">
                  <c:v>118331.68213466401</c:v>
                </c:pt>
                <c:pt idx="396" formatCode="General">
                  <c:v>118631.68213466401</c:v>
                </c:pt>
                <c:pt idx="397" formatCode="General">
                  <c:v>118931.75671367301</c:v>
                </c:pt>
                <c:pt idx="398" formatCode="General">
                  <c:v>119231.75671367301</c:v>
                </c:pt>
                <c:pt idx="399" formatCode="General">
                  <c:v>119531.75671367301</c:v>
                </c:pt>
                <c:pt idx="400" formatCode="General">
                  <c:v>119831.75671367301</c:v>
                </c:pt>
                <c:pt idx="401" formatCode="General">
                  <c:v>120131.75671367301</c:v>
                </c:pt>
                <c:pt idx="402" formatCode="General">
                  <c:v>120431.75671367301</c:v>
                </c:pt>
                <c:pt idx="403" formatCode="General">
                  <c:v>120731.75671367301</c:v>
                </c:pt>
                <c:pt idx="404" formatCode="General">
                  <c:v>121031.75671367301</c:v>
                </c:pt>
                <c:pt idx="405" formatCode="General">
                  <c:v>121331.950991253</c:v>
                </c:pt>
                <c:pt idx="406" formatCode="General">
                  <c:v>121631.950991253</c:v>
                </c:pt>
                <c:pt idx="407" formatCode="General">
                  <c:v>121931.950991253</c:v>
                </c:pt>
                <c:pt idx="408" formatCode="General">
                  <c:v>122231.950991253</c:v>
                </c:pt>
                <c:pt idx="409" formatCode="General">
                  <c:v>122531.950991253</c:v>
                </c:pt>
                <c:pt idx="410" formatCode="General">
                  <c:v>122831.950991253</c:v>
                </c:pt>
                <c:pt idx="411" formatCode="General">
                  <c:v>123131.950991253</c:v>
                </c:pt>
                <c:pt idx="412" formatCode="General">
                  <c:v>123432.739346285</c:v>
                </c:pt>
                <c:pt idx="413" formatCode="General">
                  <c:v>123732.739346285</c:v>
                </c:pt>
                <c:pt idx="414" formatCode="General">
                  <c:v>124032.739346285</c:v>
                </c:pt>
                <c:pt idx="415" formatCode="General">
                  <c:v>124332.739346285</c:v>
                </c:pt>
                <c:pt idx="416" formatCode="General">
                  <c:v>124632.739346285</c:v>
                </c:pt>
                <c:pt idx="417" formatCode="General">
                  <c:v>124932.739346285</c:v>
                </c:pt>
                <c:pt idx="418" formatCode="General">
                  <c:v>125232.739346285</c:v>
                </c:pt>
                <c:pt idx="419" formatCode="General">
                  <c:v>125533.723247591</c:v>
                </c:pt>
                <c:pt idx="420" formatCode="General">
                  <c:v>125833.723247591</c:v>
                </c:pt>
                <c:pt idx="421" formatCode="General">
                  <c:v>126133.723247591</c:v>
                </c:pt>
                <c:pt idx="422" formatCode="General">
                  <c:v>126433.723247591</c:v>
                </c:pt>
                <c:pt idx="423" formatCode="General">
                  <c:v>126733.723247591</c:v>
                </c:pt>
                <c:pt idx="424" formatCode="General">
                  <c:v>127033.723247591</c:v>
                </c:pt>
                <c:pt idx="425" formatCode="General">
                  <c:v>127333.723247591</c:v>
                </c:pt>
                <c:pt idx="426" formatCode="General">
                  <c:v>127633.723247591</c:v>
                </c:pt>
                <c:pt idx="427" formatCode="General">
                  <c:v>127933.723247591</c:v>
                </c:pt>
                <c:pt idx="428" formatCode="General">
                  <c:v>128233.723247591</c:v>
                </c:pt>
                <c:pt idx="429" formatCode="General">
                  <c:v>128533.723247591</c:v>
                </c:pt>
                <c:pt idx="430" formatCode="General">
                  <c:v>128833.723247591</c:v>
                </c:pt>
                <c:pt idx="431" formatCode="General">
                  <c:v>129133.723247591</c:v>
                </c:pt>
                <c:pt idx="432" formatCode="General">
                  <c:v>129433.723247591</c:v>
                </c:pt>
                <c:pt idx="433" formatCode="General">
                  <c:v>129733.723247591</c:v>
                </c:pt>
                <c:pt idx="434" formatCode="General">
                  <c:v>130033.723247591</c:v>
                </c:pt>
                <c:pt idx="435" formatCode="General">
                  <c:v>130333.723247591</c:v>
                </c:pt>
                <c:pt idx="436" formatCode="General">
                  <c:v>130633.723247591</c:v>
                </c:pt>
                <c:pt idx="437" formatCode="General">
                  <c:v>130933.723247591</c:v>
                </c:pt>
                <c:pt idx="438" formatCode="General">
                  <c:v>131233.723247591</c:v>
                </c:pt>
                <c:pt idx="439" formatCode="General">
                  <c:v>131533.723247591</c:v>
                </c:pt>
                <c:pt idx="440" formatCode="General">
                  <c:v>131833.723247591</c:v>
                </c:pt>
                <c:pt idx="441" formatCode="General">
                  <c:v>132133.723247591</c:v>
                </c:pt>
                <c:pt idx="442" formatCode="General">
                  <c:v>132433.723247591</c:v>
                </c:pt>
                <c:pt idx="443" formatCode="General">
                  <c:v>132733.776518411</c:v>
                </c:pt>
                <c:pt idx="444" formatCode="General">
                  <c:v>133033.776518411</c:v>
                </c:pt>
                <c:pt idx="445" formatCode="General">
                  <c:v>133333.776518411</c:v>
                </c:pt>
                <c:pt idx="446" formatCode="General">
                  <c:v>133633.776518411</c:v>
                </c:pt>
                <c:pt idx="447" formatCode="General">
                  <c:v>133933.776518411</c:v>
                </c:pt>
                <c:pt idx="448" formatCode="General">
                  <c:v>134233.776518411</c:v>
                </c:pt>
                <c:pt idx="449" formatCode="General">
                  <c:v>134533.776518411</c:v>
                </c:pt>
                <c:pt idx="450" formatCode="General">
                  <c:v>134833.776518411</c:v>
                </c:pt>
                <c:pt idx="451" formatCode="General">
                  <c:v>135133.776518411</c:v>
                </c:pt>
                <c:pt idx="452" formatCode="General">
                  <c:v>135433.776518411</c:v>
                </c:pt>
                <c:pt idx="453" formatCode="General">
                  <c:v>135733.776518411</c:v>
                </c:pt>
                <c:pt idx="454" formatCode="General">
                  <c:v>136034.623201023</c:v>
                </c:pt>
                <c:pt idx="455" formatCode="General">
                  <c:v>136335.03297921299</c:v>
                </c:pt>
                <c:pt idx="456" formatCode="General">
                  <c:v>136635.23500602201</c:v>
                </c:pt>
                <c:pt idx="457" formatCode="General">
                  <c:v>136935.266452999</c:v>
                </c:pt>
                <c:pt idx="458" formatCode="General">
                  <c:v>137235.81202699101</c:v>
                </c:pt>
                <c:pt idx="459" formatCode="General">
                  <c:v>137536.26712620101</c:v>
                </c:pt>
                <c:pt idx="460" formatCode="General">
                  <c:v>137836.88321564801</c:v>
                </c:pt>
                <c:pt idx="461" formatCode="General">
                  <c:v>138136.905659968</c:v>
                </c:pt>
                <c:pt idx="462" formatCode="General">
                  <c:v>138390.62875828799</c:v>
                </c:pt>
                <c:pt idx="463" formatCode="General">
                  <c:v>138598.01448778401</c:v>
                </c:pt>
                <c:pt idx="464" formatCode="General">
                  <c:v>138775.01448778401</c:v>
                </c:pt>
                <c:pt idx="465" formatCode="General">
                  <c:v>138932.02426106701</c:v>
                </c:pt>
                <c:pt idx="466" formatCode="General">
                  <c:v>139073.02426106701</c:v>
                </c:pt>
                <c:pt idx="467" formatCode="General">
                  <c:v>139199.02426106701</c:v>
                </c:pt>
                <c:pt idx="468" formatCode="General">
                  <c:v>139312.95279576001</c:v>
                </c:pt>
                <c:pt idx="469" formatCode="General">
                  <c:v>139414.95279576001</c:v>
                </c:pt>
                <c:pt idx="470" formatCode="General">
                  <c:v>139506.95279576001</c:v>
                </c:pt>
                <c:pt idx="471" formatCode="General">
                  <c:v>139588.95279576001</c:v>
                </c:pt>
                <c:pt idx="472" formatCode="General">
                  <c:v>139659.95279576001</c:v>
                </c:pt>
                <c:pt idx="473" formatCode="General">
                  <c:v>139718.13102850399</c:v>
                </c:pt>
                <c:pt idx="474" formatCode="General">
                  <c:v>139771.13102850399</c:v>
                </c:pt>
                <c:pt idx="475" formatCode="General">
                  <c:v>139817.13102850399</c:v>
                </c:pt>
                <c:pt idx="476" formatCode="General">
                  <c:v>139857.13102850399</c:v>
                </c:pt>
                <c:pt idx="477" formatCode="General">
                  <c:v>139884.91151955599</c:v>
                </c:pt>
                <c:pt idx="478" formatCode="General">
                  <c:v>139908.895553763</c:v>
                </c:pt>
                <c:pt idx="479" formatCode="General">
                  <c:v>139929.09445157801</c:v>
                </c:pt>
                <c:pt idx="480" formatCode="General">
                  <c:v>139947.52238788299</c:v>
                </c:pt>
                <c:pt idx="481" formatCode="General">
                  <c:v>139965.84509547599</c:v>
                </c:pt>
                <c:pt idx="482" formatCode="General">
                  <c:v>139983.301787387</c:v>
                </c:pt>
                <c:pt idx="483" formatCode="General">
                  <c:v>139998.17001227799</c:v>
                </c:pt>
                <c:pt idx="484" formatCode="General">
                  <c:v>140012.036898519</c:v>
                </c:pt>
                <c:pt idx="485" formatCode="General">
                  <c:v>140025.23615235099</c:v>
                </c:pt>
                <c:pt idx="486" formatCode="General">
                  <c:v>140038.40793537401</c:v>
                </c:pt>
                <c:pt idx="487" formatCode="General">
                  <c:v>140051.226123731</c:v>
                </c:pt>
                <c:pt idx="488" formatCode="General">
                  <c:v>140063.494892713</c:v>
                </c:pt>
                <c:pt idx="489" formatCode="General">
                  <c:v>140084.124121626</c:v>
                </c:pt>
                <c:pt idx="490" formatCode="General">
                  <c:v>140124.451169042</c:v>
                </c:pt>
                <c:pt idx="491" formatCode="General">
                  <c:v>140155.539749143</c:v>
                </c:pt>
                <c:pt idx="492" formatCode="General">
                  <c:v>140186.21695574999</c:v>
                </c:pt>
                <c:pt idx="493" formatCode="General">
                  <c:v>140220.68300139799</c:v>
                </c:pt>
                <c:pt idx="494" formatCode="General">
                  <c:v>140250.81805281001</c:v>
                </c:pt>
                <c:pt idx="495" formatCode="General">
                  <c:v>140279.240497853</c:v>
                </c:pt>
                <c:pt idx="496" formatCode="General">
                  <c:v>140305.54981849101</c:v>
                </c:pt>
                <c:pt idx="497" formatCode="General">
                  <c:v>140336.794117021</c:v>
                </c:pt>
                <c:pt idx="498" formatCode="General">
                  <c:v>140376.794117021</c:v>
                </c:pt>
                <c:pt idx="499" formatCode="General">
                  <c:v>140411.58973576999</c:v>
                </c:pt>
                <c:pt idx="500" formatCode="General">
                  <c:v>140429.09497866</c:v>
                </c:pt>
                <c:pt idx="501" formatCode="General">
                  <c:v>140453.046668272</c:v>
                </c:pt>
                <c:pt idx="502" formatCode="General">
                  <c:v>140487.88383004299</c:v>
                </c:pt>
                <c:pt idx="503" formatCode="General">
                  <c:v>140580.88383004299</c:v>
                </c:pt>
                <c:pt idx="504" formatCode="General">
                  <c:v>140660.88383004299</c:v>
                </c:pt>
                <c:pt idx="505" formatCode="General">
                  <c:v>140716.88383004299</c:v>
                </c:pt>
                <c:pt idx="506" formatCode="General">
                  <c:v>140749.02694898099</c:v>
                </c:pt>
                <c:pt idx="507" formatCode="General">
                  <c:v>140775.16453571999</c:v>
                </c:pt>
                <c:pt idx="508" formatCode="General">
                  <c:v>140798.114891081</c:v>
                </c:pt>
                <c:pt idx="509" formatCode="General">
                  <c:v>140820.004163495</c:v>
                </c:pt>
                <c:pt idx="510" formatCode="General">
                  <c:v>140840.759614251</c:v>
                </c:pt>
                <c:pt idx="511" formatCode="General">
                  <c:v>140860.89669399901</c:v>
                </c:pt>
                <c:pt idx="512" formatCode="General">
                  <c:v>140884.48531203601</c:v>
                </c:pt>
                <c:pt idx="513" formatCode="General">
                  <c:v>140915.64341104499</c:v>
                </c:pt>
                <c:pt idx="514" formatCode="General">
                  <c:v>140949.427937353</c:v>
                </c:pt>
                <c:pt idx="515" formatCode="General">
                  <c:v>140978.83523968299</c:v>
                </c:pt>
                <c:pt idx="516" formatCode="General">
                  <c:v>141024.82352268399</c:v>
                </c:pt>
                <c:pt idx="517" formatCode="General">
                  <c:v>141101.87054847699</c:v>
                </c:pt>
                <c:pt idx="518" formatCode="General">
                  <c:v>141157.45197763701</c:v>
                </c:pt>
                <c:pt idx="519" formatCode="General">
                  <c:v>141192.00847197801</c:v>
                </c:pt>
                <c:pt idx="520" formatCode="General">
                  <c:v>141217.994509315</c:v>
                </c:pt>
                <c:pt idx="521" formatCode="General">
                  <c:v>141235.816182615</c:v>
                </c:pt>
                <c:pt idx="522" formatCode="General">
                  <c:v>141258.78330163501</c:v>
                </c:pt>
                <c:pt idx="523" formatCode="General">
                  <c:v>141282.528715514</c:v>
                </c:pt>
                <c:pt idx="524" formatCode="General">
                  <c:v>141299.98625339201</c:v>
                </c:pt>
                <c:pt idx="525" formatCode="General">
                  <c:v>141351.57226244599</c:v>
                </c:pt>
                <c:pt idx="526" formatCode="General">
                  <c:v>141415.744855956</c:v>
                </c:pt>
                <c:pt idx="527" formatCode="General">
                  <c:v>141465.38986167399</c:v>
                </c:pt>
                <c:pt idx="528" formatCode="General">
                  <c:v>141516.06357150199</c:v>
                </c:pt>
                <c:pt idx="529" formatCode="General">
                  <c:v>141574.579190822</c:v>
                </c:pt>
                <c:pt idx="530" formatCode="General">
                  <c:v>141625.48308427201</c:v>
                </c:pt>
                <c:pt idx="531" formatCode="General">
                  <c:v>141676.15970901799</c:v>
                </c:pt>
                <c:pt idx="532" formatCode="General">
                  <c:v>141726.56557357</c:v>
                </c:pt>
                <c:pt idx="533" formatCode="General">
                  <c:v>141778.56557357</c:v>
                </c:pt>
                <c:pt idx="534" formatCode="General">
                  <c:v>141830.34959741999</c:v>
                </c:pt>
                <c:pt idx="535" formatCode="General">
                  <c:v>141885.03772575199</c:v>
                </c:pt>
                <c:pt idx="536" formatCode="General">
                  <c:v>141941.03086087701</c:v>
                </c:pt>
                <c:pt idx="537" formatCode="General">
                  <c:v>141989.86624487699</c:v>
                </c:pt>
                <c:pt idx="538" formatCode="General">
                  <c:v>142039.423304064</c:v>
                </c:pt>
                <c:pt idx="539" formatCode="General">
                  <c:v>142089.423304064</c:v>
                </c:pt>
                <c:pt idx="540" formatCode="General">
                  <c:v>142139.423304064</c:v>
                </c:pt>
                <c:pt idx="541" formatCode="General">
                  <c:v>142187.423304064</c:v>
                </c:pt>
                <c:pt idx="542" formatCode="General">
                  <c:v>142233.35336297701</c:v>
                </c:pt>
                <c:pt idx="543" formatCode="General">
                  <c:v>142277.35336297701</c:v>
                </c:pt>
                <c:pt idx="544" formatCode="General">
                  <c:v>142321.35336297701</c:v>
                </c:pt>
                <c:pt idx="545" formatCode="General">
                  <c:v>142364.89251308099</c:v>
                </c:pt>
                <c:pt idx="546" formatCode="General">
                  <c:v>142407.71943406301</c:v>
                </c:pt>
                <c:pt idx="547" formatCode="General">
                  <c:v>142449.27066157499</c:v>
                </c:pt>
                <c:pt idx="548" formatCode="General">
                  <c:v>142472.55972612099</c:v>
                </c:pt>
                <c:pt idx="549" formatCode="General">
                  <c:v>142512.841396187</c:v>
                </c:pt>
                <c:pt idx="550" formatCode="General">
                  <c:v>142556.841396187</c:v>
                </c:pt>
                <c:pt idx="551" formatCode="General">
                  <c:v>142600.39035583401</c:v>
                </c:pt>
                <c:pt idx="552" formatCode="General">
                  <c:v>142643.944438212</c:v>
                </c:pt>
                <c:pt idx="553" formatCode="General">
                  <c:v>142686.944438212</c:v>
                </c:pt>
                <c:pt idx="554" formatCode="General">
                  <c:v>142730.944438212</c:v>
                </c:pt>
                <c:pt idx="555" formatCode="General">
                  <c:v>142747.070389209</c:v>
                </c:pt>
                <c:pt idx="556" formatCode="General">
                  <c:v>142755.684363412</c:v>
                </c:pt>
                <c:pt idx="557" formatCode="General">
                  <c:v>142768.05011404099</c:v>
                </c:pt>
                <c:pt idx="558" formatCode="General">
                  <c:v>142777.082663184</c:v>
                </c:pt>
                <c:pt idx="559" formatCode="General">
                  <c:v>142789.76109309099</c:v>
                </c:pt>
                <c:pt idx="560" formatCode="General">
                  <c:v>142799.93247421901</c:v>
                </c:pt>
                <c:pt idx="561" formatCode="General">
                  <c:v>142811.901113642</c:v>
                </c:pt>
                <c:pt idx="562" formatCode="General">
                  <c:v>142820.085923782</c:v>
                </c:pt>
                <c:pt idx="563" formatCode="General">
                  <c:v>142828.308096508</c:v>
                </c:pt>
                <c:pt idx="564" formatCode="General">
                  <c:v>142841.526367527</c:v>
                </c:pt>
                <c:pt idx="565" formatCode="General">
                  <c:v>142854.62076170201</c:v>
                </c:pt>
                <c:pt idx="566" formatCode="General">
                  <c:v>142867.64775640701</c:v>
                </c:pt>
                <c:pt idx="567" formatCode="General">
                  <c:v>142883.534275621</c:v>
                </c:pt>
                <c:pt idx="568" formatCode="General">
                  <c:v>142898.61720904801</c:v>
                </c:pt>
                <c:pt idx="569" formatCode="General">
                  <c:v>142913.22117802501</c:v>
                </c:pt>
                <c:pt idx="570" formatCode="General">
                  <c:v>142981.72895151601</c:v>
                </c:pt>
                <c:pt idx="571" formatCode="General">
                  <c:v>143182.84066242201</c:v>
                </c:pt>
                <c:pt idx="572" formatCode="General">
                  <c:v>143288.28121091999</c:v>
                </c:pt>
                <c:pt idx="573" formatCode="General">
                  <c:v>143491.28121091999</c:v>
                </c:pt>
                <c:pt idx="574" formatCode="General">
                  <c:v>143643.221144804</c:v>
                </c:pt>
                <c:pt idx="575" formatCode="General">
                  <c:v>143718.308717804</c:v>
                </c:pt>
                <c:pt idx="576" formatCode="General">
                  <c:v>143772.81423930399</c:v>
                </c:pt>
                <c:pt idx="577" formatCode="General">
                  <c:v>143882.81423930399</c:v>
                </c:pt>
                <c:pt idx="578" formatCode="General">
                  <c:v>144058.81423930399</c:v>
                </c:pt>
                <c:pt idx="579" formatCode="General">
                  <c:v>144199.81423930399</c:v>
                </c:pt>
                <c:pt idx="580" formatCode="General">
                  <c:v>144307.88556554899</c:v>
                </c:pt>
                <c:pt idx="581" formatCode="General">
                  <c:v>144531.88556554899</c:v>
                </c:pt>
                <c:pt idx="582" formatCode="General">
                  <c:v>144764.88556554899</c:v>
                </c:pt>
                <c:pt idx="583" formatCode="General">
                  <c:v>145001.88556554899</c:v>
                </c:pt>
                <c:pt idx="584" formatCode="General">
                  <c:v>145211.88556554899</c:v>
                </c:pt>
                <c:pt idx="585" formatCode="General">
                  <c:v>145377.88556554899</c:v>
                </c:pt>
                <c:pt idx="586" formatCode="General">
                  <c:v>145539.88556554899</c:v>
                </c:pt>
                <c:pt idx="587" formatCode="General">
                  <c:v>145680.88556554899</c:v>
                </c:pt>
                <c:pt idx="588" formatCode="General">
                  <c:v>145767.88556554899</c:v>
                </c:pt>
                <c:pt idx="589" formatCode="General">
                  <c:v>145854.88556554899</c:v>
                </c:pt>
                <c:pt idx="590" formatCode="General">
                  <c:v>146044.88556554899</c:v>
                </c:pt>
                <c:pt idx="591" formatCode="General">
                  <c:v>146314.88556554899</c:v>
                </c:pt>
                <c:pt idx="592" formatCode="General">
                  <c:v>146570.88556554899</c:v>
                </c:pt>
                <c:pt idx="593" formatCode="General">
                  <c:v>146835.88556554899</c:v>
                </c:pt>
                <c:pt idx="594" formatCode="General">
                  <c:v>147089.88556554899</c:v>
                </c:pt>
                <c:pt idx="595" formatCode="General">
                  <c:v>147334.88556554899</c:v>
                </c:pt>
                <c:pt idx="596" formatCode="General">
                  <c:v>147529.562368549</c:v>
                </c:pt>
                <c:pt idx="597" formatCode="General">
                  <c:v>147829.562368549</c:v>
                </c:pt>
                <c:pt idx="598" formatCode="General">
                  <c:v>148129.562368549</c:v>
                </c:pt>
                <c:pt idx="599" formatCode="General">
                  <c:v>148429.62431314401</c:v>
                </c:pt>
                <c:pt idx="600" formatCode="General">
                  <c:v>148729.62431314401</c:v>
                </c:pt>
                <c:pt idx="601" formatCode="General">
                  <c:v>149029.62431314401</c:v>
                </c:pt>
                <c:pt idx="602" formatCode="General">
                  <c:v>149279.62431314401</c:v>
                </c:pt>
                <c:pt idx="603" formatCode="General">
                  <c:v>149473.62431314401</c:v>
                </c:pt>
                <c:pt idx="604" formatCode="General">
                  <c:v>149669.62431314401</c:v>
                </c:pt>
                <c:pt idx="605" formatCode="General">
                  <c:v>149850.62431314401</c:v>
                </c:pt>
                <c:pt idx="606" formatCode="General">
                  <c:v>150033.62431314401</c:v>
                </c:pt>
                <c:pt idx="607" formatCode="General">
                  <c:v>150221.62431314401</c:v>
                </c:pt>
                <c:pt idx="608" formatCode="General">
                  <c:v>150402.62431314401</c:v>
                </c:pt>
                <c:pt idx="609" formatCode="General">
                  <c:v>150601.62431314401</c:v>
                </c:pt>
                <c:pt idx="610" formatCode="General">
                  <c:v>150827.62431314401</c:v>
                </c:pt>
                <c:pt idx="611" formatCode="General">
                  <c:v>151051.62431314401</c:v>
                </c:pt>
                <c:pt idx="612" formatCode="General">
                  <c:v>151222.62431314401</c:v>
                </c:pt>
                <c:pt idx="613" formatCode="General">
                  <c:v>151398.62431314401</c:v>
                </c:pt>
                <c:pt idx="614" formatCode="General">
                  <c:v>151566.62431314401</c:v>
                </c:pt>
                <c:pt idx="615" formatCode="General">
                  <c:v>151736.54740719599</c:v>
                </c:pt>
                <c:pt idx="616" formatCode="General">
                  <c:v>151871.10558621999</c:v>
                </c:pt>
                <c:pt idx="617" formatCode="General">
                  <c:v>152005.10558621999</c:v>
                </c:pt>
                <c:pt idx="618" formatCode="General">
                  <c:v>152046.530353065</c:v>
                </c:pt>
                <c:pt idx="619" formatCode="General">
                  <c:v>152195.84598671101</c:v>
                </c:pt>
                <c:pt idx="620" formatCode="General">
                  <c:v>152495.84598671101</c:v>
                </c:pt>
                <c:pt idx="621" formatCode="General">
                  <c:v>152795.84598671101</c:v>
                </c:pt>
                <c:pt idx="622" formatCode="General">
                  <c:v>153095.84598671101</c:v>
                </c:pt>
                <c:pt idx="623" formatCode="General">
                  <c:v>153395.84598671101</c:v>
                </c:pt>
                <c:pt idx="624" formatCode="General">
                  <c:v>153695.84598671101</c:v>
                </c:pt>
                <c:pt idx="625" formatCode="General">
                  <c:v>153995.84598671101</c:v>
                </c:pt>
                <c:pt idx="626" formatCode="General">
                  <c:v>154295.84598671101</c:v>
                </c:pt>
                <c:pt idx="627" formatCode="General">
                  <c:v>154595.84598671101</c:v>
                </c:pt>
                <c:pt idx="628" formatCode="General">
                  <c:v>154895.84598671101</c:v>
                </c:pt>
                <c:pt idx="629" formatCode="General">
                  <c:v>155195.84598671101</c:v>
                </c:pt>
                <c:pt idx="630" formatCode="General">
                  <c:v>155496.36332360201</c:v>
                </c:pt>
                <c:pt idx="631" formatCode="General">
                  <c:v>155796.44044937199</c:v>
                </c:pt>
                <c:pt idx="632" formatCode="General">
                  <c:v>156097.01991594501</c:v>
                </c:pt>
                <c:pt idx="633" formatCode="General">
                  <c:v>156397.04526652099</c:v>
                </c:pt>
                <c:pt idx="634" formatCode="General">
                  <c:v>156697.8463525</c:v>
                </c:pt>
                <c:pt idx="635" formatCode="General">
                  <c:v>156998.042179846</c:v>
                </c:pt>
                <c:pt idx="636" formatCode="General">
                  <c:v>157298.566258256</c:v>
                </c:pt>
                <c:pt idx="637" formatCode="General">
                  <c:v>157599.23230481701</c:v>
                </c:pt>
                <c:pt idx="638" formatCode="General">
                  <c:v>157899.23230481701</c:v>
                </c:pt>
                <c:pt idx="639" formatCode="General">
                  <c:v>158199.70492304501</c:v>
                </c:pt>
                <c:pt idx="640" formatCode="General">
                  <c:v>158499.70492304501</c:v>
                </c:pt>
                <c:pt idx="641" formatCode="General">
                  <c:v>158799.70492304501</c:v>
                </c:pt>
                <c:pt idx="642" formatCode="General">
                  <c:v>159099.70492304501</c:v>
                </c:pt>
                <c:pt idx="643" formatCode="General">
                  <c:v>159399.70492304501</c:v>
                </c:pt>
                <c:pt idx="644" formatCode="General">
                  <c:v>159699.70492304501</c:v>
                </c:pt>
                <c:pt idx="645" formatCode="General">
                  <c:v>159999.70492304501</c:v>
                </c:pt>
                <c:pt idx="646" formatCode="General">
                  <c:v>160299.70492304501</c:v>
                </c:pt>
                <c:pt idx="647" formatCode="General">
                  <c:v>160599.70492304501</c:v>
                </c:pt>
                <c:pt idx="648" formatCode="General">
                  <c:v>160899.70492304501</c:v>
                </c:pt>
                <c:pt idx="649" formatCode="General">
                  <c:v>161199.70492304501</c:v>
                </c:pt>
                <c:pt idx="650" formatCode="General">
                  <c:v>161499.70492304501</c:v>
                </c:pt>
                <c:pt idx="651" formatCode="General">
                  <c:v>161799.70492304501</c:v>
                </c:pt>
                <c:pt idx="652" formatCode="General">
                  <c:v>162099.70492304501</c:v>
                </c:pt>
                <c:pt idx="653" formatCode="General">
                  <c:v>162399.70492304501</c:v>
                </c:pt>
                <c:pt idx="654" formatCode="General">
                  <c:v>162699.70492304501</c:v>
                </c:pt>
                <c:pt idx="655" formatCode="General">
                  <c:v>162999.70492304501</c:v>
                </c:pt>
                <c:pt idx="656" formatCode="General">
                  <c:v>163237.10580706599</c:v>
                </c:pt>
                <c:pt idx="657" formatCode="General">
                  <c:v>163281.22446072899</c:v>
                </c:pt>
                <c:pt idx="658" formatCode="General">
                  <c:v>163296.62338868299</c:v>
                </c:pt>
                <c:pt idx="659" formatCode="General">
                  <c:v>163319.81880953</c:v>
                </c:pt>
                <c:pt idx="660" formatCode="General">
                  <c:v>163353.68000030599</c:v>
                </c:pt>
                <c:pt idx="661" formatCode="General">
                  <c:v>163382.19841311299</c:v>
                </c:pt>
                <c:pt idx="662" formatCode="General">
                  <c:v>163403.496316189</c:v>
                </c:pt>
                <c:pt idx="663" formatCode="General">
                  <c:v>163420.219204622</c:v>
                </c:pt>
                <c:pt idx="664" formatCode="General">
                  <c:v>163442.09622500199</c:v>
                </c:pt>
                <c:pt idx="665" formatCode="General">
                  <c:v>163460.89637834899</c:v>
                </c:pt>
                <c:pt idx="666" formatCode="General">
                  <c:v>163497.698759522</c:v>
                </c:pt>
                <c:pt idx="667" formatCode="General">
                  <c:v>163533.987489302</c:v>
                </c:pt>
                <c:pt idx="668" formatCode="General">
                  <c:v>163551.462539567</c:v>
                </c:pt>
                <c:pt idx="669" formatCode="General">
                  <c:v>163564.58612565199</c:v>
                </c:pt>
                <c:pt idx="670" formatCode="General">
                  <c:v>163586.938932255</c:v>
                </c:pt>
                <c:pt idx="671" formatCode="General">
                  <c:v>163609.32027852599</c:v>
                </c:pt>
                <c:pt idx="672" formatCode="General">
                  <c:v>163621.943732446</c:v>
                </c:pt>
                <c:pt idx="673" formatCode="General">
                  <c:v>163633.642268058</c:v>
                </c:pt>
                <c:pt idx="674" formatCode="General">
                  <c:v>163642.25523535101</c:v>
                </c:pt>
                <c:pt idx="675" formatCode="General">
                  <c:v>163653.72364434999</c:v>
                </c:pt>
                <c:pt idx="676" formatCode="General">
                  <c:v>163666.67349408701</c:v>
                </c:pt>
                <c:pt idx="677" formatCode="General">
                  <c:v>163720.81839928401</c:v>
                </c:pt>
                <c:pt idx="678" formatCode="General">
                  <c:v>163749.99093639999</c:v>
                </c:pt>
                <c:pt idx="679" formatCode="General">
                  <c:v>163766.50210324899</c:v>
                </c:pt>
                <c:pt idx="680" formatCode="General">
                  <c:v>163780.97407735899</c:v>
                </c:pt>
                <c:pt idx="681" formatCode="General">
                  <c:v>163794.30740109601</c:v>
                </c:pt>
                <c:pt idx="682" formatCode="General">
                  <c:v>163806.67779662</c:v>
                </c:pt>
                <c:pt idx="683" formatCode="General">
                  <c:v>163823.14417849499</c:v>
                </c:pt>
                <c:pt idx="684" formatCode="General">
                  <c:v>163869.45380950699</c:v>
                </c:pt>
                <c:pt idx="685" formatCode="General">
                  <c:v>163883.843319559</c:v>
                </c:pt>
                <c:pt idx="686" formatCode="General">
                  <c:v>163898.16028730699</c:v>
                </c:pt>
                <c:pt idx="687" formatCode="General">
                  <c:v>163914.44465134401</c:v>
                </c:pt>
                <c:pt idx="688" formatCode="General">
                  <c:v>163941.44465134401</c:v>
                </c:pt>
                <c:pt idx="689" formatCode="General">
                  <c:v>163965.44465134401</c:v>
                </c:pt>
                <c:pt idx="690" formatCode="General">
                  <c:v>163995.44465134401</c:v>
                </c:pt>
                <c:pt idx="691" formatCode="General">
                  <c:v>164058.12555983599</c:v>
                </c:pt>
                <c:pt idx="692" formatCode="General">
                  <c:v>164090.05358885301</c:v>
                </c:pt>
                <c:pt idx="693" formatCode="General">
                  <c:v>164114.05358885301</c:v>
                </c:pt>
                <c:pt idx="694" formatCode="General">
                  <c:v>164129.489720657</c:v>
                </c:pt>
                <c:pt idx="695" formatCode="General">
                  <c:v>164146.489720657</c:v>
                </c:pt>
                <c:pt idx="696" formatCode="General">
                  <c:v>164163.489720657</c:v>
                </c:pt>
                <c:pt idx="697" formatCode="General">
                  <c:v>164178.489720657</c:v>
                </c:pt>
                <c:pt idx="698" formatCode="General">
                  <c:v>164194.489720657</c:v>
                </c:pt>
                <c:pt idx="699" formatCode="General">
                  <c:v>164210.489720657</c:v>
                </c:pt>
                <c:pt idx="700" formatCode="General">
                  <c:v>164226.92749649499</c:v>
                </c:pt>
                <c:pt idx="701" formatCode="General">
                  <c:v>164248.26865164499</c:v>
                </c:pt>
                <c:pt idx="702" formatCode="General">
                  <c:v>164275.26865164499</c:v>
                </c:pt>
                <c:pt idx="703" formatCode="General">
                  <c:v>164575.91400101499</c:v>
                </c:pt>
                <c:pt idx="704" formatCode="General">
                  <c:v>164875.91400101499</c:v>
                </c:pt>
                <c:pt idx="705" formatCode="General">
                  <c:v>165176.55353369101</c:v>
                </c:pt>
                <c:pt idx="706" formatCode="General">
                  <c:v>165476.55353369101</c:v>
                </c:pt>
                <c:pt idx="707" formatCode="General">
                  <c:v>165776.55353369101</c:v>
                </c:pt>
                <c:pt idx="708" formatCode="General">
                  <c:v>166076.55353369101</c:v>
                </c:pt>
                <c:pt idx="709" formatCode="General">
                  <c:v>166376.55353369101</c:v>
                </c:pt>
                <c:pt idx="710" formatCode="General">
                  <c:v>166676.55353369101</c:v>
                </c:pt>
                <c:pt idx="711" formatCode="General">
                  <c:v>166976.55353369101</c:v>
                </c:pt>
                <c:pt idx="712" formatCode="General">
                  <c:v>167276.55353369101</c:v>
                </c:pt>
                <c:pt idx="713" formatCode="General">
                  <c:v>167576.55353369101</c:v>
                </c:pt>
                <c:pt idx="714" formatCode="General">
                  <c:v>167876.55353369101</c:v>
                </c:pt>
                <c:pt idx="715" formatCode="General">
                  <c:v>168176.55353369101</c:v>
                </c:pt>
                <c:pt idx="716" formatCode="General">
                  <c:v>168476.55353369101</c:v>
                </c:pt>
                <c:pt idx="717" formatCode="General">
                  <c:v>168776.55353369101</c:v>
                </c:pt>
                <c:pt idx="718" formatCode="General">
                  <c:v>169076.55353369101</c:v>
                </c:pt>
                <c:pt idx="719" formatCode="General">
                  <c:v>169376.55353369101</c:v>
                </c:pt>
                <c:pt idx="720" formatCode="General">
                  <c:v>169676.55353369101</c:v>
                </c:pt>
                <c:pt idx="721" formatCode="General">
                  <c:v>169976.55353369101</c:v>
                </c:pt>
                <c:pt idx="722" formatCode="General">
                  <c:v>170276.55353369101</c:v>
                </c:pt>
                <c:pt idx="723" formatCode="General">
                  <c:v>170576.55353369101</c:v>
                </c:pt>
                <c:pt idx="724" formatCode="General">
                  <c:v>170876.55353369101</c:v>
                </c:pt>
                <c:pt idx="725" formatCode="General">
                  <c:v>171176.55353369101</c:v>
                </c:pt>
                <c:pt idx="726" formatCode="General">
                  <c:v>171476.55353369101</c:v>
                </c:pt>
                <c:pt idx="727" formatCode="General">
                  <c:v>171776.55353369101</c:v>
                </c:pt>
                <c:pt idx="728" formatCode="General">
                  <c:v>172076.55353369101</c:v>
                </c:pt>
                <c:pt idx="729" formatCode="General">
                  <c:v>172376.55353369101</c:v>
                </c:pt>
                <c:pt idx="730" formatCode="General">
                  <c:v>172676.55353369101</c:v>
                </c:pt>
                <c:pt idx="731" formatCode="General">
                  <c:v>172976.55353369101</c:v>
                </c:pt>
                <c:pt idx="732" formatCode="General">
                  <c:v>173276.55353369101</c:v>
                </c:pt>
                <c:pt idx="733" formatCode="General">
                  <c:v>173576.55353369101</c:v>
                </c:pt>
                <c:pt idx="734" formatCode="General">
                  <c:v>173876.55353369101</c:v>
                </c:pt>
                <c:pt idx="735" formatCode="General">
                  <c:v>174176.55353369101</c:v>
                </c:pt>
                <c:pt idx="736" formatCode="General">
                  <c:v>174476.55353369101</c:v>
                </c:pt>
                <c:pt idx="737" formatCode="General">
                  <c:v>174776.55353369101</c:v>
                </c:pt>
                <c:pt idx="738" formatCode="General">
                  <c:v>175076.55353369101</c:v>
                </c:pt>
                <c:pt idx="739" formatCode="General">
                  <c:v>175376.55353369101</c:v>
                </c:pt>
                <c:pt idx="740" formatCode="General">
                  <c:v>175676.55353369101</c:v>
                </c:pt>
                <c:pt idx="741" formatCode="General">
                  <c:v>175976.55353369101</c:v>
                </c:pt>
                <c:pt idx="742" formatCode="General">
                  <c:v>176276.55353369101</c:v>
                </c:pt>
                <c:pt idx="743" formatCode="General">
                  <c:v>176576.55353369101</c:v>
                </c:pt>
                <c:pt idx="744" formatCode="General">
                  <c:v>176877.17572532501</c:v>
                </c:pt>
                <c:pt idx="745" formatCode="General">
                  <c:v>177178.12558646299</c:v>
                </c:pt>
                <c:pt idx="746" formatCode="General">
                  <c:v>177478.90444399501</c:v>
                </c:pt>
                <c:pt idx="747" formatCode="General">
                  <c:v>177778.90444399501</c:v>
                </c:pt>
                <c:pt idx="748" formatCode="General">
                  <c:v>178078.90444399501</c:v>
                </c:pt>
                <c:pt idx="749" formatCode="General">
                  <c:v>178378.90444399501</c:v>
                </c:pt>
                <c:pt idx="750" formatCode="General">
                  <c:v>178678.90444399501</c:v>
                </c:pt>
                <c:pt idx="751" formatCode="General">
                  <c:v>178978.90444399501</c:v>
                </c:pt>
                <c:pt idx="752" formatCode="General">
                  <c:v>179278.90444399501</c:v>
                </c:pt>
                <c:pt idx="753" formatCode="General">
                  <c:v>179578.90444399501</c:v>
                </c:pt>
                <c:pt idx="754" formatCode="General">
                  <c:v>179878.90444399501</c:v>
                </c:pt>
                <c:pt idx="755" formatCode="General">
                  <c:v>180178.90444399501</c:v>
                </c:pt>
                <c:pt idx="756" formatCode="General">
                  <c:v>180478.90444399501</c:v>
                </c:pt>
                <c:pt idx="757" formatCode="General">
                  <c:v>180778.90444399501</c:v>
                </c:pt>
                <c:pt idx="758" formatCode="General">
                  <c:v>181078.90444399501</c:v>
                </c:pt>
                <c:pt idx="759" formatCode="General">
                  <c:v>181378.90444399501</c:v>
                </c:pt>
                <c:pt idx="760" formatCode="General">
                  <c:v>181678.90444399501</c:v>
                </c:pt>
                <c:pt idx="761" formatCode="General">
                  <c:v>181978.90444399501</c:v>
                </c:pt>
                <c:pt idx="762" formatCode="General">
                  <c:v>182278.90444399501</c:v>
                </c:pt>
                <c:pt idx="763" formatCode="General">
                  <c:v>182578.90444399501</c:v>
                </c:pt>
                <c:pt idx="764" formatCode="General">
                  <c:v>182878.90444399501</c:v>
                </c:pt>
                <c:pt idx="765" formatCode="General">
                  <c:v>183178.90444399501</c:v>
                </c:pt>
                <c:pt idx="766" formatCode="General">
                  <c:v>183478.90444399501</c:v>
                </c:pt>
                <c:pt idx="767" formatCode="General">
                  <c:v>183778.90444399501</c:v>
                </c:pt>
                <c:pt idx="768" formatCode="General">
                  <c:v>184078.90444399501</c:v>
                </c:pt>
                <c:pt idx="769" formatCode="General">
                  <c:v>184378.90444399501</c:v>
                </c:pt>
                <c:pt idx="770" formatCode="General">
                  <c:v>184678.90444399501</c:v>
                </c:pt>
                <c:pt idx="771" formatCode="General">
                  <c:v>184978.90444399501</c:v>
                </c:pt>
                <c:pt idx="772" formatCode="General">
                  <c:v>185278.90444399501</c:v>
                </c:pt>
                <c:pt idx="773" formatCode="General">
                  <c:v>185578.90444399501</c:v>
                </c:pt>
                <c:pt idx="774" formatCode="General">
                  <c:v>185878.90444399501</c:v>
                </c:pt>
                <c:pt idx="775" formatCode="General">
                  <c:v>186178.90444399501</c:v>
                </c:pt>
                <c:pt idx="776" formatCode="General">
                  <c:v>186478.90444399501</c:v>
                </c:pt>
                <c:pt idx="777" formatCode="General">
                  <c:v>186778.90444399501</c:v>
                </c:pt>
                <c:pt idx="778" formatCode="General">
                  <c:v>187078.90444399501</c:v>
                </c:pt>
                <c:pt idx="779" formatCode="General">
                  <c:v>187378.90444399501</c:v>
                </c:pt>
                <c:pt idx="780" formatCode="General">
                  <c:v>187678.90444399501</c:v>
                </c:pt>
                <c:pt idx="781" formatCode="General">
                  <c:v>187978.90444399501</c:v>
                </c:pt>
                <c:pt idx="782" formatCode="General">
                  <c:v>188278.90444399501</c:v>
                </c:pt>
                <c:pt idx="783" formatCode="General">
                  <c:v>188578.90444399501</c:v>
                </c:pt>
                <c:pt idx="784" formatCode="General">
                  <c:v>188878.90444399501</c:v>
                </c:pt>
                <c:pt idx="785" formatCode="General">
                  <c:v>189178.90444399501</c:v>
                </c:pt>
                <c:pt idx="786" formatCode="General">
                  <c:v>189478.90444399501</c:v>
                </c:pt>
                <c:pt idx="787" formatCode="General">
                  <c:v>189778.90444399501</c:v>
                </c:pt>
                <c:pt idx="788" formatCode="General">
                  <c:v>190078.90444399501</c:v>
                </c:pt>
                <c:pt idx="789" formatCode="General">
                  <c:v>190378.90444399501</c:v>
                </c:pt>
                <c:pt idx="790" formatCode="General">
                  <c:v>190678.90444399501</c:v>
                </c:pt>
                <c:pt idx="791" formatCode="General">
                  <c:v>190978.90444399501</c:v>
                </c:pt>
                <c:pt idx="792" formatCode="General">
                  <c:v>191278.90444399501</c:v>
                </c:pt>
                <c:pt idx="793" formatCode="General">
                  <c:v>191578.90444399501</c:v>
                </c:pt>
                <c:pt idx="794" formatCode="General">
                  <c:v>191878.90444399501</c:v>
                </c:pt>
                <c:pt idx="795" formatCode="General">
                  <c:v>192178.90444399501</c:v>
                </c:pt>
                <c:pt idx="796" formatCode="General">
                  <c:v>192478.90444399501</c:v>
                </c:pt>
                <c:pt idx="797" formatCode="General">
                  <c:v>192778.90444399501</c:v>
                </c:pt>
                <c:pt idx="798" formatCode="General">
                  <c:v>193078.90444399501</c:v>
                </c:pt>
                <c:pt idx="799" formatCode="General">
                  <c:v>193378.90444399501</c:v>
                </c:pt>
                <c:pt idx="800" formatCode="General">
                  <c:v>193678.90444399501</c:v>
                </c:pt>
                <c:pt idx="801" formatCode="General">
                  <c:v>193978.90444399501</c:v>
                </c:pt>
                <c:pt idx="802" formatCode="General">
                  <c:v>194278.90444399501</c:v>
                </c:pt>
                <c:pt idx="803" formatCode="General">
                  <c:v>194578.90444399501</c:v>
                </c:pt>
                <c:pt idx="804" formatCode="General">
                  <c:v>194878.90444399501</c:v>
                </c:pt>
                <c:pt idx="805" formatCode="General">
                  <c:v>195178.90444399501</c:v>
                </c:pt>
                <c:pt idx="806" formatCode="General">
                  <c:v>195478.90444399501</c:v>
                </c:pt>
                <c:pt idx="807" formatCode="General">
                  <c:v>195778.90444399501</c:v>
                </c:pt>
                <c:pt idx="808" formatCode="General">
                  <c:v>196078.90444399501</c:v>
                </c:pt>
                <c:pt idx="809" formatCode="General">
                  <c:v>196378.90444399501</c:v>
                </c:pt>
                <c:pt idx="810" formatCode="General">
                  <c:v>196678.90444399501</c:v>
                </c:pt>
                <c:pt idx="811" formatCode="General">
                  <c:v>196978.90444399501</c:v>
                </c:pt>
                <c:pt idx="812" formatCode="General">
                  <c:v>197278.90444399501</c:v>
                </c:pt>
                <c:pt idx="813" formatCode="General">
                  <c:v>197578.90444399501</c:v>
                </c:pt>
                <c:pt idx="814" formatCode="General">
                  <c:v>197878.90444399501</c:v>
                </c:pt>
                <c:pt idx="815" formatCode="General">
                  <c:v>198178.90444399501</c:v>
                </c:pt>
                <c:pt idx="816" formatCode="General">
                  <c:v>198478.90444399501</c:v>
                </c:pt>
                <c:pt idx="817" formatCode="General">
                  <c:v>198778.90444399501</c:v>
                </c:pt>
                <c:pt idx="818" formatCode="General">
                  <c:v>199078.90444399501</c:v>
                </c:pt>
                <c:pt idx="819" formatCode="General">
                  <c:v>199378.90444399501</c:v>
                </c:pt>
                <c:pt idx="820" formatCode="General">
                  <c:v>199678.90444399501</c:v>
                </c:pt>
                <c:pt idx="821" formatCode="General">
                  <c:v>199978.90444399501</c:v>
                </c:pt>
                <c:pt idx="822" formatCode="General">
                  <c:v>200278.90444399501</c:v>
                </c:pt>
                <c:pt idx="823" formatCode="General">
                  <c:v>200578.90444399501</c:v>
                </c:pt>
                <c:pt idx="824" formatCode="General">
                  <c:v>200878.90444399501</c:v>
                </c:pt>
                <c:pt idx="825" formatCode="General">
                  <c:v>201178.90444399501</c:v>
                </c:pt>
                <c:pt idx="826" formatCode="General">
                  <c:v>201478.90444399501</c:v>
                </c:pt>
                <c:pt idx="827" formatCode="General">
                  <c:v>201778.90444399501</c:v>
                </c:pt>
                <c:pt idx="828" formatCode="General">
                  <c:v>202078.90444399501</c:v>
                </c:pt>
                <c:pt idx="829" formatCode="General">
                  <c:v>202378.90444399501</c:v>
                </c:pt>
                <c:pt idx="830" formatCode="General">
                  <c:v>202678.90444399501</c:v>
                </c:pt>
                <c:pt idx="831" formatCode="General">
                  <c:v>202978.90444399501</c:v>
                </c:pt>
                <c:pt idx="832" formatCode="General">
                  <c:v>203278.90444399501</c:v>
                </c:pt>
                <c:pt idx="833" formatCode="General">
                  <c:v>203578.90444399501</c:v>
                </c:pt>
                <c:pt idx="834" formatCode="General">
                  <c:v>203878.90444399501</c:v>
                </c:pt>
                <c:pt idx="835" formatCode="General">
                  <c:v>204178.90444399501</c:v>
                </c:pt>
                <c:pt idx="836" formatCode="General">
                  <c:v>204478.90444399501</c:v>
                </c:pt>
                <c:pt idx="837" formatCode="General">
                  <c:v>204778.90444399501</c:v>
                </c:pt>
                <c:pt idx="838" formatCode="General">
                  <c:v>205078.90444399501</c:v>
                </c:pt>
                <c:pt idx="839" formatCode="General">
                  <c:v>205378.90444399501</c:v>
                </c:pt>
                <c:pt idx="840" formatCode="General">
                  <c:v>205678.90444399501</c:v>
                </c:pt>
                <c:pt idx="841" formatCode="General">
                  <c:v>205978.90444399501</c:v>
                </c:pt>
                <c:pt idx="842" formatCode="General">
                  <c:v>206278.90444399501</c:v>
                </c:pt>
                <c:pt idx="843" formatCode="General">
                  <c:v>206578.90444399501</c:v>
                </c:pt>
                <c:pt idx="844" formatCode="General">
                  <c:v>206878.90444399501</c:v>
                </c:pt>
                <c:pt idx="845" formatCode="General">
                  <c:v>207178.90444399501</c:v>
                </c:pt>
                <c:pt idx="846" formatCode="General">
                  <c:v>207478.90444399501</c:v>
                </c:pt>
                <c:pt idx="847" formatCode="General">
                  <c:v>207778.90444399501</c:v>
                </c:pt>
                <c:pt idx="848" formatCode="General">
                  <c:v>208078.90444399501</c:v>
                </c:pt>
                <c:pt idx="849" formatCode="General">
                  <c:v>208378.90444399501</c:v>
                </c:pt>
                <c:pt idx="850" formatCode="General">
                  <c:v>208678.90444399501</c:v>
                </c:pt>
                <c:pt idx="851" formatCode="General">
                  <c:v>208978.90444399501</c:v>
                </c:pt>
                <c:pt idx="852" formatCode="General">
                  <c:v>209278.90444399501</c:v>
                </c:pt>
                <c:pt idx="853" formatCode="General">
                  <c:v>209578.90444399501</c:v>
                </c:pt>
                <c:pt idx="854" formatCode="General">
                  <c:v>209878.90444399501</c:v>
                </c:pt>
                <c:pt idx="855" formatCode="General">
                  <c:v>210178.90444399501</c:v>
                </c:pt>
                <c:pt idx="856" formatCode="General">
                  <c:v>210478.90444399501</c:v>
                </c:pt>
                <c:pt idx="857" formatCode="General">
                  <c:v>210778.90444399501</c:v>
                </c:pt>
                <c:pt idx="858" formatCode="General">
                  <c:v>211078.90444399501</c:v>
                </c:pt>
                <c:pt idx="859" formatCode="General">
                  <c:v>211378.90444399501</c:v>
                </c:pt>
                <c:pt idx="860" formatCode="General">
                  <c:v>211678.90444399501</c:v>
                </c:pt>
                <c:pt idx="861" formatCode="General">
                  <c:v>211978.90444399501</c:v>
                </c:pt>
                <c:pt idx="862" formatCode="General">
                  <c:v>212278.90444399501</c:v>
                </c:pt>
                <c:pt idx="863" formatCode="General">
                  <c:v>212578.90444399501</c:v>
                </c:pt>
                <c:pt idx="864" formatCode="General">
                  <c:v>212878.90444399501</c:v>
                </c:pt>
                <c:pt idx="865" formatCode="General">
                  <c:v>213178.90444399501</c:v>
                </c:pt>
                <c:pt idx="866" formatCode="General">
                  <c:v>213478.90444399501</c:v>
                </c:pt>
                <c:pt idx="867" formatCode="General">
                  <c:v>213778.90444399501</c:v>
                </c:pt>
                <c:pt idx="868" formatCode="General">
                  <c:v>214078.90444399501</c:v>
                </c:pt>
                <c:pt idx="869" formatCode="General">
                  <c:v>214378.90444399501</c:v>
                </c:pt>
                <c:pt idx="870" formatCode="General">
                  <c:v>214678.90444399501</c:v>
                </c:pt>
                <c:pt idx="871" formatCode="General">
                  <c:v>214978.90444399501</c:v>
                </c:pt>
                <c:pt idx="872" formatCode="General">
                  <c:v>215278.90444399501</c:v>
                </c:pt>
                <c:pt idx="873" formatCode="General">
                  <c:v>215578.90444399501</c:v>
                </c:pt>
                <c:pt idx="874" formatCode="General">
                  <c:v>215878.90444399501</c:v>
                </c:pt>
                <c:pt idx="875" formatCode="General">
                  <c:v>216178.90444399501</c:v>
                </c:pt>
                <c:pt idx="876" formatCode="General">
                  <c:v>216478.90444399501</c:v>
                </c:pt>
                <c:pt idx="877" formatCode="General">
                  <c:v>216778.90444399501</c:v>
                </c:pt>
                <c:pt idx="878" formatCode="General">
                  <c:v>217078.90444399501</c:v>
                </c:pt>
                <c:pt idx="879" formatCode="General">
                  <c:v>217378.90444399501</c:v>
                </c:pt>
                <c:pt idx="880" formatCode="General">
                  <c:v>217678.90444399501</c:v>
                </c:pt>
                <c:pt idx="881" formatCode="General">
                  <c:v>217978.90444399501</c:v>
                </c:pt>
                <c:pt idx="882" formatCode="General">
                  <c:v>218278.90444399501</c:v>
                </c:pt>
                <c:pt idx="883" formatCode="General">
                  <c:v>218578.90444399501</c:v>
                </c:pt>
                <c:pt idx="884" formatCode="General">
                  <c:v>218878.939179407</c:v>
                </c:pt>
                <c:pt idx="885" formatCode="General">
                  <c:v>219178.939179407</c:v>
                </c:pt>
                <c:pt idx="886" formatCode="General">
                  <c:v>219478.939179407</c:v>
                </c:pt>
                <c:pt idx="887" formatCode="General">
                  <c:v>219778.939179407</c:v>
                </c:pt>
                <c:pt idx="888" formatCode="General">
                  <c:v>220078.939179407</c:v>
                </c:pt>
                <c:pt idx="889" formatCode="General">
                  <c:v>220378.939179407</c:v>
                </c:pt>
                <c:pt idx="890" formatCode="General">
                  <c:v>220678.939179407</c:v>
                </c:pt>
                <c:pt idx="891" formatCode="General">
                  <c:v>220978.939179407</c:v>
                </c:pt>
                <c:pt idx="892" formatCode="General">
                  <c:v>221278.99994280099</c:v>
                </c:pt>
                <c:pt idx="893" formatCode="General">
                  <c:v>221579.35849377399</c:v>
                </c:pt>
                <c:pt idx="894" formatCode="General">
                  <c:v>221879.98628345499</c:v>
                </c:pt>
                <c:pt idx="895" formatCode="General">
                  <c:v>222179.98628345499</c:v>
                </c:pt>
                <c:pt idx="896" formatCode="General">
                  <c:v>222479.98628345499</c:v>
                </c:pt>
                <c:pt idx="897" formatCode="General">
                  <c:v>222779.98628345499</c:v>
                </c:pt>
                <c:pt idx="898" formatCode="General">
                  <c:v>223079.98628345499</c:v>
                </c:pt>
                <c:pt idx="899" formatCode="General">
                  <c:v>223379.98628345499</c:v>
                </c:pt>
                <c:pt idx="900" formatCode="General">
                  <c:v>223679.98628345499</c:v>
                </c:pt>
                <c:pt idx="901" formatCode="General">
                  <c:v>223979.98628345499</c:v>
                </c:pt>
                <c:pt idx="902" formatCode="General">
                  <c:v>224279.98628345499</c:v>
                </c:pt>
                <c:pt idx="903" formatCode="General">
                  <c:v>224579.98628345499</c:v>
                </c:pt>
                <c:pt idx="904" formatCode="General">
                  <c:v>224879.98628345499</c:v>
                </c:pt>
                <c:pt idx="905" formatCode="General">
                  <c:v>225180.650362824</c:v>
                </c:pt>
                <c:pt idx="906" formatCode="General">
                  <c:v>225480.650362824</c:v>
                </c:pt>
                <c:pt idx="907" formatCode="General">
                  <c:v>225780.650362824</c:v>
                </c:pt>
                <c:pt idx="908" formatCode="General">
                  <c:v>226080.650362824</c:v>
                </c:pt>
                <c:pt idx="909" formatCode="General">
                  <c:v>226380.650362824</c:v>
                </c:pt>
                <c:pt idx="910" formatCode="General">
                  <c:v>226680.650362824</c:v>
                </c:pt>
                <c:pt idx="911" formatCode="General">
                  <c:v>226980.650362824</c:v>
                </c:pt>
                <c:pt idx="912" formatCode="General">
                  <c:v>227280.650362824</c:v>
                </c:pt>
                <c:pt idx="913" formatCode="General">
                  <c:v>227580.650362824</c:v>
                </c:pt>
                <c:pt idx="914" formatCode="General">
                  <c:v>227880.650362824</c:v>
                </c:pt>
                <c:pt idx="915" formatCode="General">
                  <c:v>228180.650362824</c:v>
                </c:pt>
                <c:pt idx="916" formatCode="General">
                  <c:v>228480.650362824</c:v>
                </c:pt>
                <c:pt idx="917" formatCode="General">
                  <c:v>228780.650362824</c:v>
                </c:pt>
                <c:pt idx="918" formatCode="General">
                  <c:v>229080.94286125901</c:v>
                </c:pt>
                <c:pt idx="919" formatCode="General">
                  <c:v>229380.94286125901</c:v>
                </c:pt>
                <c:pt idx="920" formatCode="General">
                  <c:v>229680.94286125901</c:v>
                </c:pt>
                <c:pt idx="921" formatCode="General">
                  <c:v>229980.94286125901</c:v>
                </c:pt>
                <c:pt idx="922" formatCode="General">
                  <c:v>230280.94286125901</c:v>
                </c:pt>
                <c:pt idx="923" formatCode="General">
                  <c:v>230580.94286125901</c:v>
                </c:pt>
                <c:pt idx="924" formatCode="General">
                  <c:v>230880.94286125901</c:v>
                </c:pt>
                <c:pt idx="925" formatCode="General">
                  <c:v>231180.94286125901</c:v>
                </c:pt>
                <c:pt idx="926" formatCode="General">
                  <c:v>231480.94286125901</c:v>
                </c:pt>
                <c:pt idx="927" formatCode="General">
                  <c:v>231780.94286125901</c:v>
                </c:pt>
                <c:pt idx="928" formatCode="General">
                  <c:v>232080.94286125901</c:v>
                </c:pt>
                <c:pt idx="929" formatCode="General">
                  <c:v>232380.94286125901</c:v>
                </c:pt>
                <c:pt idx="930" formatCode="General">
                  <c:v>232680.94286125901</c:v>
                </c:pt>
                <c:pt idx="931" formatCode="General">
                  <c:v>232981.123156677</c:v>
                </c:pt>
                <c:pt idx="932" formatCode="General">
                  <c:v>233281.123156677</c:v>
                </c:pt>
                <c:pt idx="933" formatCode="General">
                  <c:v>233581.123156677</c:v>
                </c:pt>
              </c:numCache>
            </c:numRef>
          </c:xVal>
          <c:yVal>
            <c:numRef>
              <c:f>JAEA1F3_Oct27Ref.D42!$G$3:$G$936</c:f>
              <c:numCache>
                <c:formatCode>General</c:formatCode>
                <c:ptCount val="9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formatCode="0.00E+00">
                  <c:v>1.87642544926865E-3</c:v>
                </c:pt>
                <c:pt idx="439" formatCode="0.00E+00">
                  <c:v>1.2458133286760599E-2</c:v>
                </c:pt>
                <c:pt idx="440" formatCode="0.00E+00">
                  <c:v>3.3203403634155602E-2</c:v>
                </c:pt>
                <c:pt idx="441" formatCode="0.00E+00">
                  <c:v>6.5238897679253699E-2</c:v>
                </c:pt>
                <c:pt idx="442">
                  <c:v>0.109133199969402</c:v>
                </c:pt>
                <c:pt idx="443">
                  <c:v>0.16667996380014</c:v>
                </c:pt>
                <c:pt idx="444">
                  <c:v>0.23611316110115599</c:v>
                </c:pt>
                <c:pt idx="445">
                  <c:v>0.31809197250205301</c:v>
                </c:pt>
                <c:pt idx="446">
                  <c:v>0.41604967613538402</c:v>
                </c:pt>
                <c:pt idx="447">
                  <c:v>0.53137346767919003</c:v>
                </c:pt>
                <c:pt idx="448">
                  <c:v>0.66875313855213203</c:v>
                </c:pt>
                <c:pt idx="449">
                  <c:v>0.83038746449650702</c:v>
                </c:pt>
                <c:pt idx="450">
                  <c:v>1.0249082426337099</c:v>
                </c:pt>
                <c:pt idx="451">
                  <c:v>1.2565841954493699</c:v>
                </c:pt>
                <c:pt idx="452">
                  <c:v>1.53779119836181</c:v>
                </c:pt>
                <c:pt idx="453">
                  <c:v>1.8790867690105999</c:v>
                </c:pt>
                <c:pt idx="454">
                  <c:v>2.1196876300265899</c:v>
                </c:pt>
                <c:pt idx="455">
                  <c:v>2.24191837312204</c:v>
                </c:pt>
                <c:pt idx="456">
                  <c:v>2.35618943423342</c:v>
                </c:pt>
                <c:pt idx="457">
                  <c:v>2.4715797794896499</c:v>
                </c:pt>
                <c:pt idx="458">
                  <c:v>2.6133269175613698</c:v>
                </c:pt>
                <c:pt idx="459">
                  <c:v>2.8173739387129402</c:v>
                </c:pt>
                <c:pt idx="460">
                  <c:v>3.1401482568971901</c:v>
                </c:pt>
                <c:pt idx="461">
                  <c:v>3.6738331982863701</c:v>
                </c:pt>
                <c:pt idx="462">
                  <c:v>4.3824953023066699</c:v>
                </c:pt>
                <c:pt idx="463">
                  <c:v>5.2096592819317404</c:v>
                </c:pt>
                <c:pt idx="464">
                  <c:v>6.1467608787431596</c:v>
                </c:pt>
                <c:pt idx="465">
                  <c:v>7.18100675710701</c:v>
                </c:pt>
                <c:pt idx="466">
                  <c:v>8.2967587568761498</c:v>
                </c:pt>
                <c:pt idx="467">
                  <c:v>9.5160741822471504</c:v>
                </c:pt>
                <c:pt idx="468">
                  <c:v>10.8465973489219</c:v>
                </c:pt>
                <c:pt idx="469">
                  <c:v>12.2754266757346</c:v>
                </c:pt>
                <c:pt idx="470">
                  <c:v>13.834532299651499</c:v>
                </c:pt>
                <c:pt idx="471">
                  <c:v>15.5288967392502</c:v>
                </c:pt>
                <c:pt idx="472">
                  <c:v>17.423432189772999</c:v>
                </c:pt>
                <c:pt idx="473">
                  <c:v>19.642286730059599</c:v>
                </c:pt>
                <c:pt idx="474">
                  <c:v>22.038878638177302</c:v>
                </c:pt>
                <c:pt idx="475">
                  <c:v>24.692499942196701</c:v>
                </c:pt>
                <c:pt idx="476">
                  <c:v>27.711932545005499</c:v>
                </c:pt>
                <c:pt idx="477">
                  <c:v>31.6196067465096</c:v>
                </c:pt>
                <c:pt idx="478">
                  <c:v>36.0497640551134</c:v>
                </c:pt>
                <c:pt idx="479">
                  <c:v>41.078967297293701</c:v>
                </c:pt>
                <c:pt idx="480">
                  <c:v>46.540840264359602</c:v>
                </c:pt>
                <c:pt idx="481">
                  <c:v>51.937993326408801</c:v>
                </c:pt>
                <c:pt idx="482">
                  <c:v>57.527493931920802</c:v>
                </c:pt>
                <c:pt idx="483">
                  <c:v>64.140492158530805</c:v>
                </c:pt>
                <c:pt idx="484">
                  <c:v>71.085663517802701</c:v>
                </c:pt>
                <c:pt idx="485">
                  <c:v>78.317375809175999</c:v>
                </c:pt>
                <c:pt idx="486">
                  <c:v>85.219719264105507</c:v>
                </c:pt>
                <c:pt idx="487">
                  <c:v>92.590874584540501</c:v>
                </c:pt>
                <c:pt idx="488">
                  <c:v>99.910739824198899</c:v>
                </c:pt>
                <c:pt idx="489">
                  <c:v>104.952872198664</c:v>
                </c:pt>
                <c:pt idx="490">
                  <c:v>107.897909873458</c:v>
                </c:pt>
                <c:pt idx="491">
                  <c:v>111.545053135289</c:v>
                </c:pt>
                <c:pt idx="492">
                  <c:v>115.313442547439</c:v>
                </c:pt>
                <c:pt idx="493">
                  <c:v>118.64665237649901</c:v>
                </c:pt>
                <c:pt idx="494">
                  <c:v>122.45787268695599</c:v>
                </c:pt>
                <c:pt idx="495">
                  <c:v>126.294352346518</c:v>
                </c:pt>
                <c:pt idx="496">
                  <c:v>130.51912433381099</c:v>
                </c:pt>
                <c:pt idx="497">
                  <c:v>134.06105529949301</c:v>
                </c:pt>
                <c:pt idx="498">
                  <c:v>137.10071146978501</c:v>
                </c:pt>
                <c:pt idx="499">
                  <c:v>140.509198802459</c:v>
                </c:pt>
                <c:pt idx="500">
                  <c:v>146.11675118038201</c:v>
                </c:pt>
                <c:pt idx="501">
                  <c:v>150.49464359611099</c:v>
                </c:pt>
                <c:pt idx="502">
                  <c:v>153.83546776986699</c:v>
                </c:pt>
                <c:pt idx="503">
                  <c:v>155.366902674492</c:v>
                </c:pt>
                <c:pt idx="504">
                  <c:v>157.126078369992</c:v>
                </c:pt>
                <c:pt idx="505">
                  <c:v>159.39326918827501</c:v>
                </c:pt>
                <c:pt idx="506">
                  <c:v>162.96180626524401</c:v>
                </c:pt>
                <c:pt idx="507">
                  <c:v>167.17362794275499</c:v>
                </c:pt>
                <c:pt idx="508">
                  <c:v>171.72613317034899</c:v>
                </c:pt>
                <c:pt idx="509">
                  <c:v>176.42795037748999</c:v>
                </c:pt>
                <c:pt idx="510">
                  <c:v>181.544478776066</c:v>
                </c:pt>
                <c:pt idx="511">
                  <c:v>186.768064945334</c:v>
                </c:pt>
                <c:pt idx="512">
                  <c:v>191.195160586524</c:v>
                </c:pt>
                <c:pt idx="513">
                  <c:v>194.781064523368</c:v>
                </c:pt>
                <c:pt idx="514">
                  <c:v>198.17120025054999</c:v>
                </c:pt>
                <c:pt idx="515">
                  <c:v>201.925141084671</c:v>
                </c:pt>
                <c:pt idx="516">
                  <c:v>204.60019239485101</c:v>
                </c:pt>
                <c:pt idx="517">
                  <c:v>206.39425816177999</c:v>
                </c:pt>
                <c:pt idx="518">
                  <c:v>208.74034605036601</c:v>
                </c:pt>
                <c:pt idx="519">
                  <c:v>212.13864582061001</c:v>
                </c:pt>
                <c:pt idx="520">
                  <c:v>216.23353132583699</c:v>
                </c:pt>
                <c:pt idx="521">
                  <c:v>222.12443670784401</c:v>
                </c:pt>
                <c:pt idx="522">
                  <c:v>226.80583805047101</c:v>
                </c:pt>
                <c:pt idx="523">
                  <c:v>231.29192157205799</c:v>
                </c:pt>
                <c:pt idx="524">
                  <c:v>237.07790972190099</c:v>
                </c:pt>
                <c:pt idx="525">
                  <c:v>239.48934393141801</c:v>
                </c:pt>
                <c:pt idx="526">
                  <c:v>241.62271429932099</c:v>
                </c:pt>
                <c:pt idx="527">
                  <c:v>244.11974436470601</c:v>
                </c:pt>
                <c:pt idx="528">
                  <c:v>246.64637912691299</c:v>
                </c:pt>
                <c:pt idx="529">
                  <c:v>248.855099086216</c:v>
                </c:pt>
                <c:pt idx="530">
                  <c:v>251.37195137396299</c:v>
                </c:pt>
                <c:pt idx="531">
                  <c:v>253.84626119938</c:v>
                </c:pt>
                <c:pt idx="532">
                  <c:v>256.30321638501499</c:v>
                </c:pt>
                <c:pt idx="533">
                  <c:v>258.74977436630701</c:v>
                </c:pt>
                <c:pt idx="534">
                  <c:v>261.20606085544</c:v>
                </c:pt>
                <c:pt idx="535">
                  <c:v>263.54324840342798</c:v>
                </c:pt>
                <c:pt idx="536">
                  <c:v>265.84196396781402</c:v>
                </c:pt>
                <c:pt idx="537">
                  <c:v>268.36124148668301</c:v>
                </c:pt>
                <c:pt idx="538">
                  <c:v>270.89134089216702</c:v>
                </c:pt>
                <c:pt idx="539">
                  <c:v>273.373646964096</c:v>
                </c:pt>
                <c:pt idx="540">
                  <c:v>275.91644092440498</c:v>
                </c:pt>
                <c:pt idx="541">
                  <c:v>278.51185714932501</c:v>
                </c:pt>
                <c:pt idx="542">
                  <c:v>281.21182499970598</c:v>
                </c:pt>
                <c:pt idx="543">
                  <c:v>283.96436062226502</c:v>
                </c:pt>
                <c:pt idx="544">
                  <c:v>286.70678058935198</c:v>
                </c:pt>
                <c:pt idx="545">
                  <c:v>289.47690569367899</c:v>
                </c:pt>
                <c:pt idx="546">
                  <c:v>292.29252504126998</c:v>
                </c:pt>
                <c:pt idx="547">
                  <c:v>295.17028965172398</c:v>
                </c:pt>
                <c:pt idx="548">
                  <c:v>299.62976221675899</c:v>
                </c:pt>
                <c:pt idx="549">
                  <c:v>302.55641430544802</c:v>
                </c:pt>
                <c:pt idx="550">
                  <c:v>305.32053832071102</c:v>
                </c:pt>
                <c:pt idx="551">
                  <c:v>308.08077676069502</c:v>
                </c:pt>
                <c:pt idx="552">
                  <c:v>310.92955184781903</c:v>
                </c:pt>
                <c:pt idx="553">
                  <c:v>313.74920634618798</c:v>
                </c:pt>
                <c:pt idx="554">
                  <c:v>316.53644089557503</c:v>
                </c:pt>
                <c:pt idx="555">
                  <c:v>322.45757585712101</c:v>
                </c:pt>
                <c:pt idx="556">
                  <c:v>332.12583779255402</c:v>
                </c:pt>
                <c:pt idx="557">
                  <c:v>339.81367257545298</c:v>
                </c:pt>
                <c:pt idx="558">
                  <c:v>349.50833696408102</c:v>
                </c:pt>
                <c:pt idx="559">
                  <c:v>356.760409371582</c:v>
                </c:pt>
                <c:pt idx="560">
                  <c:v>365.68915000889598</c:v>
                </c:pt>
                <c:pt idx="561">
                  <c:v>373.11017405059903</c:v>
                </c:pt>
                <c:pt idx="562">
                  <c:v>383.70984317126897</c:v>
                </c:pt>
                <c:pt idx="563">
                  <c:v>393.90634025080902</c:v>
                </c:pt>
                <c:pt idx="564">
                  <c:v>401.03552911253303</c:v>
                </c:pt>
                <c:pt idx="565">
                  <c:v>408.04290093598399</c:v>
                </c:pt>
                <c:pt idx="566">
                  <c:v>415.60004663395699</c:v>
                </c:pt>
                <c:pt idx="567">
                  <c:v>422.05289173788799</c:v>
                </c:pt>
                <c:pt idx="568">
                  <c:v>428.51651266942798</c:v>
                </c:pt>
                <c:pt idx="569">
                  <c:v>435.078619146861</c:v>
                </c:pt>
                <c:pt idx="570">
                  <c:v>437.03511486469802</c:v>
                </c:pt>
                <c:pt idx="571">
                  <c:v>437.88350613587698</c:v>
                </c:pt>
                <c:pt idx="572">
                  <c:v>439.28183097717903</c:v>
                </c:pt>
                <c:pt idx="573">
                  <c:v>440.12547143512302</c:v>
                </c:pt>
                <c:pt idx="574">
                  <c:v>441.18295146936902</c:v>
                </c:pt>
                <c:pt idx="575">
                  <c:v>443.04830572898902</c:v>
                </c:pt>
                <c:pt idx="576">
                  <c:v>445.36937872644899</c:v>
                </c:pt>
                <c:pt idx="577">
                  <c:v>446.72217354410498</c:v>
                </c:pt>
                <c:pt idx="578">
                  <c:v>447.66941129200097</c:v>
                </c:pt>
                <c:pt idx="579">
                  <c:v>448.79218120282599</c:v>
                </c:pt>
                <c:pt idx="580">
                  <c:v>450.17697641299702</c:v>
                </c:pt>
                <c:pt idx="581">
                  <c:v>450.95598055729999</c:v>
                </c:pt>
                <c:pt idx="582">
                  <c:v>451.71254744578499</c:v>
                </c:pt>
                <c:pt idx="583">
                  <c:v>452.46236658883902</c:v>
                </c:pt>
                <c:pt idx="584">
                  <c:v>453.28683988134298</c:v>
                </c:pt>
                <c:pt idx="585">
                  <c:v>454.274460650957</c:v>
                </c:pt>
                <c:pt idx="586">
                  <c:v>455.274325871381</c:v>
                </c:pt>
                <c:pt idx="587">
                  <c:v>456.401015045159</c:v>
                </c:pt>
                <c:pt idx="588">
                  <c:v>458.01640939207198</c:v>
                </c:pt>
                <c:pt idx="589">
                  <c:v>459.64424608097897</c:v>
                </c:pt>
                <c:pt idx="590">
                  <c:v>460.53281466427302</c:v>
                </c:pt>
                <c:pt idx="591">
                  <c:v>461.21020719745201</c:v>
                </c:pt>
                <c:pt idx="592">
                  <c:v>461.91343278914502</c:v>
                </c:pt>
                <c:pt idx="593">
                  <c:v>462.59832598310197</c:v>
                </c:pt>
                <c:pt idx="594">
                  <c:v>463.30909571197299</c:v>
                </c:pt>
                <c:pt idx="595">
                  <c:v>464.03938078248098</c:v>
                </c:pt>
                <c:pt idx="596">
                  <c:v>464.907538380299</c:v>
                </c:pt>
                <c:pt idx="597">
                  <c:v>465.27510679045298</c:v>
                </c:pt>
                <c:pt idx="598">
                  <c:v>465.638633070933</c:v>
                </c:pt>
                <c:pt idx="599">
                  <c:v>466.05414087482802</c:v>
                </c:pt>
                <c:pt idx="600">
                  <c:v>466.52666675110299</c:v>
                </c:pt>
                <c:pt idx="601">
                  <c:v>467.128670519048</c:v>
                </c:pt>
                <c:pt idx="602">
                  <c:v>467.84546656990301</c:v>
                </c:pt>
                <c:pt idx="603">
                  <c:v>468.72149247768601</c:v>
                </c:pt>
                <c:pt idx="604">
                  <c:v>469.589901123049</c:v>
                </c:pt>
                <c:pt idx="605">
                  <c:v>470.51024610711198</c:v>
                </c:pt>
                <c:pt idx="606">
                  <c:v>471.42237863429199</c:v>
                </c:pt>
                <c:pt idx="607">
                  <c:v>472.31656158256902</c:v>
                </c:pt>
                <c:pt idx="608">
                  <c:v>473.24091249313801</c:v>
                </c:pt>
                <c:pt idx="609">
                  <c:v>474.09797082210201</c:v>
                </c:pt>
                <c:pt idx="610">
                  <c:v>474.87441782266598</c:v>
                </c:pt>
                <c:pt idx="611">
                  <c:v>475.65762038694299</c:v>
                </c:pt>
                <c:pt idx="612">
                  <c:v>476.616080895783</c:v>
                </c:pt>
                <c:pt idx="613">
                  <c:v>477.561930249787</c:v>
                </c:pt>
                <c:pt idx="614">
                  <c:v>478.53325003193299</c:v>
                </c:pt>
                <c:pt idx="615">
                  <c:v>479.498973634219</c:v>
                </c:pt>
                <c:pt idx="616">
                  <c:v>480.655643521711</c:v>
                </c:pt>
                <c:pt idx="617">
                  <c:v>481.81367643009298</c:v>
                </c:pt>
                <c:pt idx="618">
                  <c:v>484.66995861525902</c:v>
                </c:pt>
                <c:pt idx="619">
                  <c:v>485.73328394247602</c:v>
                </c:pt>
                <c:pt idx="620">
                  <c:v>485.73328394247602</c:v>
                </c:pt>
                <c:pt idx="621">
                  <c:v>485.73328398029901</c:v>
                </c:pt>
                <c:pt idx="622">
                  <c:v>485.73328612749299</c:v>
                </c:pt>
                <c:pt idx="623">
                  <c:v>485.734107644056</c:v>
                </c:pt>
                <c:pt idx="624">
                  <c:v>485.736300578476</c:v>
                </c:pt>
                <c:pt idx="625">
                  <c:v>485.74006712752703</c:v>
                </c:pt>
                <c:pt idx="626">
                  <c:v>485.74593874271301</c:v>
                </c:pt>
                <c:pt idx="627">
                  <c:v>485.75451227684403</c:v>
                </c:pt>
                <c:pt idx="628">
                  <c:v>485.76584280832498</c:v>
                </c:pt>
                <c:pt idx="629">
                  <c:v>485.78008419581101</c:v>
                </c:pt>
                <c:pt idx="630">
                  <c:v>485.78311309434002</c:v>
                </c:pt>
                <c:pt idx="631">
                  <c:v>485.78465805122198</c:v>
                </c:pt>
                <c:pt idx="632">
                  <c:v>485.79282703489798</c:v>
                </c:pt>
                <c:pt idx="633">
                  <c:v>485.793348039433</c:v>
                </c:pt>
                <c:pt idx="634">
                  <c:v>485.79413738583702</c:v>
                </c:pt>
                <c:pt idx="635">
                  <c:v>485.794137386084</c:v>
                </c:pt>
                <c:pt idx="636">
                  <c:v>485.79428235873002</c:v>
                </c:pt>
                <c:pt idx="637">
                  <c:v>485.7943778238</c:v>
                </c:pt>
                <c:pt idx="638">
                  <c:v>485.79539236949103</c:v>
                </c:pt>
                <c:pt idx="639">
                  <c:v>485.82300495541699</c:v>
                </c:pt>
                <c:pt idx="640">
                  <c:v>485.82301387320098</c:v>
                </c:pt>
                <c:pt idx="641">
                  <c:v>485.82303590445702</c:v>
                </c:pt>
                <c:pt idx="642">
                  <c:v>485.82305756700998</c:v>
                </c:pt>
                <c:pt idx="643">
                  <c:v>485.82307747586799</c:v>
                </c:pt>
                <c:pt idx="644">
                  <c:v>485.82310107726897</c:v>
                </c:pt>
                <c:pt idx="645">
                  <c:v>485.82312352380899</c:v>
                </c:pt>
                <c:pt idx="646">
                  <c:v>485.82314126758001</c:v>
                </c:pt>
                <c:pt idx="647">
                  <c:v>485.823149462392</c:v>
                </c:pt>
                <c:pt idx="648">
                  <c:v>485.82315626048899</c:v>
                </c:pt>
                <c:pt idx="649">
                  <c:v>485.82316494138502</c:v>
                </c:pt>
                <c:pt idx="650">
                  <c:v>485.82317402739602</c:v>
                </c:pt>
                <c:pt idx="651">
                  <c:v>485.82325242416999</c:v>
                </c:pt>
                <c:pt idx="652">
                  <c:v>485.82326548031102</c:v>
                </c:pt>
                <c:pt idx="653">
                  <c:v>485.82328596866699</c:v>
                </c:pt>
                <c:pt idx="654">
                  <c:v>485.82331236894402</c:v>
                </c:pt>
                <c:pt idx="655">
                  <c:v>485.82334579848998</c:v>
                </c:pt>
                <c:pt idx="656">
                  <c:v>486.57635136799598</c:v>
                </c:pt>
                <c:pt idx="657">
                  <c:v>489.401601335468</c:v>
                </c:pt>
                <c:pt idx="658">
                  <c:v>495.54349421319102</c:v>
                </c:pt>
                <c:pt idx="659">
                  <c:v>500.14531981657598</c:v>
                </c:pt>
                <c:pt idx="660">
                  <c:v>503.57216416250799</c:v>
                </c:pt>
                <c:pt idx="661">
                  <c:v>507.44387631283001</c:v>
                </c:pt>
                <c:pt idx="662">
                  <c:v>512.37472506002098</c:v>
                </c:pt>
                <c:pt idx="663">
                  <c:v>518.28671620547698</c:v>
                </c:pt>
                <c:pt idx="664">
                  <c:v>523.1033798359</c:v>
                </c:pt>
                <c:pt idx="665">
                  <c:v>528.55433339041804</c:v>
                </c:pt>
                <c:pt idx="666">
                  <c:v>531.685684914391</c:v>
                </c:pt>
                <c:pt idx="667">
                  <c:v>535.06839349083202</c:v>
                </c:pt>
                <c:pt idx="668">
                  <c:v>540.70110938391997</c:v>
                </c:pt>
                <c:pt idx="669">
                  <c:v>547.61383747207606</c:v>
                </c:pt>
                <c:pt idx="670">
                  <c:v>552.25217828314396</c:v>
                </c:pt>
                <c:pt idx="671">
                  <c:v>557.01322286884101</c:v>
                </c:pt>
                <c:pt idx="672">
                  <c:v>564.13531031447405</c:v>
                </c:pt>
                <c:pt idx="673">
                  <c:v>571.88181121417904</c:v>
                </c:pt>
                <c:pt idx="674">
                  <c:v>582.11329666713095</c:v>
                </c:pt>
                <c:pt idx="675">
                  <c:v>590.49037786514498</c:v>
                </c:pt>
                <c:pt idx="676">
                  <c:v>597.99847218094305</c:v>
                </c:pt>
                <c:pt idx="677">
                  <c:v>600.37346206530106</c:v>
                </c:pt>
                <c:pt idx="678">
                  <c:v>604.16799424932799</c:v>
                </c:pt>
                <c:pt idx="679">
                  <c:v>610.07938866222401</c:v>
                </c:pt>
                <c:pt idx="680">
                  <c:v>616.91475701714398</c:v>
                </c:pt>
                <c:pt idx="681">
                  <c:v>624.03973196223603</c:v>
                </c:pt>
                <c:pt idx="682">
                  <c:v>631.86065023793503</c:v>
                </c:pt>
                <c:pt idx="683">
                  <c:v>638.16621564598802</c:v>
                </c:pt>
                <c:pt idx="684">
                  <c:v>640.78876180425596</c:v>
                </c:pt>
                <c:pt idx="685">
                  <c:v>647.81324671128903</c:v>
                </c:pt>
                <c:pt idx="686">
                  <c:v>654.60072456644104</c:v>
                </c:pt>
                <c:pt idx="687">
                  <c:v>660.53111361730998</c:v>
                </c:pt>
                <c:pt idx="688">
                  <c:v>664.66162460391104</c:v>
                </c:pt>
                <c:pt idx="689">
                  <c:v>669.16291401847502</c:v>
                </c:pt>
                <c:pt idx="690">
                  <c:v>672.92537901645198</c:v>
                </c:pt>
                <c:pt idx="691">
                  <c:v>675.03641688325297</c:v>
                </c:pt>
                <c:pt idx="692">
                  <c:v>678.56585396584296</c:v>
                </c:pt>
                <c:pt idx="693">
                  <c:v>683.19442563364805</c:v>
                </c:pt>
                <c:pt idx="694">
                  <c:v>689.30340351224004</c:v>
                </c:pt>
                <c:pt idx="695">
                  <c:v>695.20544228636095</c:v>
                </c:pt>
                <c:pt idx="696">
                  <c:v>701.271280267772</c:v>
                </c:pt>
                <c:pt idx="697">
                  <c:v>707.662225079358</c:v>
                </c:pt>
                <c:pt idx="698">
                  <c:v>714.18007206899301</c:v>
                </c:pt>
                <c:pt idx="699">
                  <c:v>720.41593344419596</c:v>
                </c:pt>
                <c:pt idx="700">
                  <c:v>726.55784286706796</c:v>
                </c:pt>
                <c:pt idx="701">
                  <c:v>731.65184856191797</c:v>
                </c:pt>
                <c:pt idx="702">
                  <c:v>735.63955569365498</c:v>
                </c:pt>
                <c:pt idx="703">
                  <c:v>735.63955569365498</c:v>
                </c:pt>
                <c:pt idx="704">
                  <c:v>735.63955569365498</c:v>
                </c:pt>
                <c:pt idx="705">
                  <c:v>735.63955569365498</c:v>
                </c:pt>
                <c:pt idx="706">
                  <c:v>735.63955569365498</c:v>
                </c:pt>
                <c:pt idx="707">
                  <c:v>735.63955569365498</c:v>
                </c:pt>
                <c:pt idx="708">
                  <c:v>735.63955569365498</c:v>
                </c:pt>
                <c:pt idx="709">
                  <c:v>735.63955569365498</c:v>
                </c:pt>
                <c:pt idx="710">
                  <c:v>735.63955569365498</c:v>
                </c:pt>
                <c:pt idx="711">
                  <c:v>735.63955569365498</c:v>
                </c:pt>
                <c:pt idx="712">
                  <c:v>735.63955569365498</c:v>
                </c:pt>
                <c:pt idx="713">
                  <c:v>735.63955569365498</c:v>
                </c:pt>
                <c:pt idx="714">
                  <c:v>735.63955569365498</c:v>
                </c:pt>
                <c:pt idx="715">
                  <c:v>735.63955569365498</c:v>
                </c:pt>
                <c:pt idx="716">
                  <c:v>735.63955569365498</c:v>
                </c:pt>
                <c:pt idx="717">
                  <c:v>735.63955569365498</c:v>
                </c:pt>
                <c:pt idx="718">
                  <c:v>735.63955569365498</c:v>
                </c:pt>
                <c:pt idx="719">
                  <c:v>735.63955569365498</c:v>
                </c:pt>
                <c:pt idx="720">
                  <c:v>735.63955569365498</c:v>
                </c:pt>
                <c:pt idx="721">
                  <c:v>735.63955569365498</c:v>
                </c:pt>
                <c:pt idx="722">
                  <c:v>735.63955569365498</c:v>
                </c:pt>
                <c:pt idx="723">
                  <c:v>735.63955569365498</c:v>
                </c:pt>
                <c:pt idx="724">
                  <c:v>735.63955569365498</c:v>
                </c:pt>
                <c:pt idx="725">
                  <c:v>735.63955569365498</c:v>
                </c:pt>
                <c:pt idx="726">
                  <c:v>735.63955569365498</c:v>
                </c:pt>
                <c:pt idx="727">
                  <c:v>735.63955569365498</c:v>
                </c:pt>
                <c:pt idx="728">
                  <c:v>735.63955569365498</c:v>
                </c:pt>
                <c:pt idx="729">
                  <c:v>735.63955569365498</c:v>
                </c:pt>
                <c:pt idx="730">
                  <c:v>735.63955569365498</c:v>
                </c:pt>
                <c:pt idx="731">
                  <c:v>735.63955569365498</c:v>
                </c:pt>
                <c:pt idx="732">
                  <c:v>735.63955569365498</c:v>
                </c:pt>
                <c:pt idx="733">
                  <c:v>735.63955569365498</c:v>
                </c:pt>
                <c:pt idx="734">
                  <c:v>735.63955569365498</c:v>
                </c:pt>
                <c:pt idx="735">
                  <c:v>735.63955569365498</c:v>
                </c:pt>
                <c:pt idx="736">
                  <c:v>735.63955569365498</c:v>
                </c:pt>
                <c:pt idx="737">
                  <c:v>735.63955569365498</c:v>
                </c:pt>
                <c:pt idx="738">
                  <c:v>735.63955569365498</c:v>
                </c:pt>
                <c:pt idx="739">
                  <c:v>735.63955569365498</c:v>
                </c:pt>
                <c:pt idx="740">
                  <c:v>735.63955569365498</c:v>
                </c:pt>
                <c:pt idx="741">
                  <c:v>735.63955569365498</c:v>
                </c:pt>
                <c:pt idx="742">
                  <c:v>735.63955569365498</c:v>
                </c:pt>
                <c:pt idx="743">
                  <c:v>735.63955569365498</c:v>
                </c:pt>
                <c:pt idx="744">
                  <c:v>735.63955569365498</c:v>
                </c:pt>
                <c:pt idx="745">
                  <c:v>735.63955569365498</c:v>
                </c:pt>
                <c:pt idx="746">
                  <c:v>735.63955569365498</c:v>
                </c:pt>
                <c:pt idx="747">
                  <c:v>735.63955569365498</c:v>
                </c:pt>
                <c:pt idx="748">
                  <c:v>735.63955569365498</c:v>
                </c:pt>
                <c:pt idx="749">
                  <c:v>735.63955569365498</c:v>
                </c:pt>
                <c:pt idx="750">
                  <c:v>735.63955569365498</c:v>
                </c:pt>
                <c:pt idx="751">
                  <c:v>735.63955569365498</c:v>
                </c:pt>
                <c:pt idx="752">
                  <c:v>735.63955569365498</c:v>
                </c:pt>
                <c:pt idx="753">
                  <c:v>735.63955569365498</c:v>
                </c:pt>
                <c:pt idx="754">
                  <c:v>735.63955569365498</c:v>
                </c:pt>
                <c:pt idx="755">
                  <c:v>735.63955569365498</c:v>
                </c:pt>
                <c:pt idx="756">
                  <c:v>735.63955569365498</c:v>
                </c:pt>
                <c:pt idx="757">
                  <c:v>735.63955569365498</c:v>
                </c:pt>
                <c:pt idx="758">
                  <c:v>735.63955569365498</c:v>
                </c:pt>
                <c:pt idx="759">
                  <c:v>735.63955569365498</c:v>
                </c:pt>
                <c:pt idx="760">
                  <c:v>735.63955569365498</c:v>
                </c:pt>
                <c:pt idx="761">
                  <c:v>735.63955569365498</c:v>
                </c:pt>
                <c:pt idx="762">
                  <c:v>735.63955569365498</c:v>
                </c:pt>
                <c:pt idx="763">
                  <c:v>735.63955569365498</c:v>
                </c:pt>
                <c:pt idx="764">
                  <c:v>735.63955569365498</c:v>
                </c:pt>
                <c:pt idx="765">
                  <c:v>735.63955569365498</c:v>
                </c:pt>
                <c:pt idx="766">
                  <c:v>735.63955569365498</c:v>
                </c:pt>
                <c:pt idx="767">
                  <c:v>735.63955569365498</c:v>
                </c:pt>
                <c:pt idx="768">
                  <c:v>735.63955569365498</c:v>
                </c:pt>
                <c:pt idx="769">
                  <c:v>735.63955569365498</c:v>
                </c:pt>
                <c:pt idx="770">
                  <c:v>735.63955569365498</c:v>
                </c:pt>
                <c:pt idx="771">
                  <c:v>735.63955569365498</c:v>
                </c:pt>
                <c:pt idx="772">
                  <c:v>735.63955569365498</c:v>
                </c:pt>
                <c:pt idx="773">
                  <c:v>735.63955569365498</c:v>
                </c:pt>
                <c:pt idx="774">
                  <c:v>735.63955569365498</c:v>
                </c:pt>
                <c:pt idx="775">
                  <c:v>735.63955569365498</c:v>
                </c:pt>
                <c:pt idx="776">
                  <c:v>735.63955569365498</c:v>
                </c:pt>
                <c:pt idx="777">
                  <c:v>735.63955569365498</c:v>
                </c:pt>
                <c:pt idx="778">
                  <c:v>735.63955569365498</c:v>
                </c:pt>
                <c:pt idx="779">
                  <c:v>735.63955569365498</c:v>
                </c:pt>
                <c:pt idx="780">
                  <c:v>735.63955569365498</c:v>
                </c:pt>
                <c:pt idx="781">
                  <c:v>735.63955569365498</c:v>
                </c:pt>
                <c:pt idx="782">
                  <c:v>735.63955569365498</c:v>
                </c:pt>
                <c:pt idx="783">
                  <c:v>735.63955569365498</c:v>
                </c:pt>
                <c:pt idx="784">
                  <c:v>735.63955569365498</c:v>
                </c:pt>
                <c:pt idx="785">
                  <c:v>735.63955569365498</c:v>
                </c:pt>
                <c:pt idx="786">
                  <c:v>735.63955569365498</c:v>
                </c:pt>
                <c:pt idx="787">
                  <c:v>735.63955569365498</c:v>
                </c:pt>
                <c:pt idx="788">
                  <c:v>735.63955569365498</c:v>
                </c:pt>
                <c:pt idx="789">
                  <c:v>735.63955569365498</c:v>
                </c:pt>
                <c:pt idx="790">
                  <c:v>735.63955569365498</c:v>
                </c:pt>
                <c:pt idx="791">
                  <c:v>735.63955569365498</c:v>
                </c:pt>
                <c:pt idx="792">
                  <c:v>735.63955569365498</c:v>
                </c:pt>
                <c:pt idx="793">
                  <c:v>735.63955569365498</c:v>
                </c:pt>
                <c:pt idx="794">
                  <c:v>735.63955569365498</c:v>
                </c:pt>
                <c:pt idx="795">
                  <c:v>735.63955569365498</c:v>
                </c:pt>
                <c:pt idx="796">
                  <c:v>735.63955569365498</c:v>
                </c:pt>
                <c:pt idx="797">
                  <c:v>735.63955569365498</c:v>
                </c:pt>
                <c:pt idx="798">
                  <c:v>735.63955569365498</c:v>
                </c:pt>
                <c:pt idx="799">
                  <c:v>735.63955569365498</c:v>
                </c:pt>
                <c:pt idx="800">
                  <c:v>735.63955569365498</c:v>
                </c:pt>
                <c:pt idx="801">
                  <c:v>735.63955569365498</c:v>
                </c:pt>
                <c:pt idx="802">
                  <c:v>735.63955569365498</c:v>
                </c:pt>
                <c:pt idx="803">
                  <c:v>735.63955569365498</c:v>
                </c:pt>
                <c:pt idx="804">
                  <c:v>735.63955569365498</c:v>
                </c:pt>
                <c:pt idx="805">
                  <c:v>735.63955569365498</c:v>
                </c:pt>
                <c:pt idx="806">
                  <c:v>735.63955569365498</c:v>
                </c:pt>
                <c:pt idx="807">
                  <c:v>735.63955569365498</c:v>
                </c:pt>
                <c:pt idx="808">
                  <c:v>735.63955569365498</c:v>
                </c:pt>
                <c:pt idx="809">
                  <c:v>735.63955569365498</c:v>
                </c:pt>
                <c:pt idx="810">
                  <c:v>735.63955569365498</c:v>
                </c:pt>
                <c:pt idx="811">
                  <c:v>735.63955569365498</c:v>
                </c:pt>
                <c:pt idx="812">
                  <c:v>735.63955569365498</c:v>
                </c:pt>
                <c:pt idx="813">
                  <c:v>735.63955569365498</c:v>
                </c:pt>
                <c:pt idx="814">
                  <c:v>735.63955569365498</c:v>
                </c:pt>
                <c:pt idx="815">
                  <c:v>735.63955569365498</c:v>
                </c:pt>
                <c:pt idx="816">
                  <c:v>735.63955569365498</c:v>
                </c:pt>
                <c:pt idx="817">
                  <c:v>735.63955569365498</c:v>
                </c:pt>
                <c:pt idx="818">
                  <c:v>735.63955569365498</c:v>
                </c:pt>
                <c:pt idx="819">
                  <c:v>735.63955569365498</c:v>
                </c:pt>
                <c:pt idx="820">
                  <c:v>735.63955569365498</c:v>
                </c:pt>
                <c:pt idx="821">
                  <c:v>735.63955569365498</c:v>
                </c:pt>
                <c:pt idx="822">
                  <c:v>735.63955569365498</c:v>
                </c:pt>
                <c:pt idx="823">
                  <c:v>735.63955569365498</c:v>
                </c:pt>
                <c:pt idx="824">
                  <c:v>735.63955569365498</c:v>
                </c:pt>
                <c:pt idx="825">
                  <c:v>735.63955569365498</c:v>
                </c:pt>
                <c:pt idx="826">
                  <c:v>735.63955569365498</c:v>
                </c:pt>
                <c:pt idx="827">
                  <c:v>735.63955569365498</c:v>
                </c:pt>
                <c:pt idx="828">
                  <c:v>735.63955569365498</c:v>
                </c:pt>
                <c:pt idx="829">
                  <c:v>735.63955569365498</c:v>
                </c:pt>
                <c:pt idx="830">
                  <c:v>735.63955569365498</c:v>
                </c:pt>
                <c:pt idx="831">
                  <c:v>735.63955569365498</c:v>
                </c:pt>
                <c:pt idx="832">
                  <c:v>735.63955569365498</c:v>
                </c:pt>
                <c:pt idx="833">
                  <c:v>735.63955569365498</c:v>
                </c:pt>
                <c:pt idx="834">
                  <c:v>735.63955569365498</c:v>
                </c:pt>
                <c:pt idx="835">
                  <c:v>735.63955569365498</c:v>
                </c:pt>
                <c:pt idx="836">
                  <c:v>735.63955569365498</c:v>
                </c:pt>
                <c:pt idx="837">
                  <c:v>735.63955569365498</c:v>
                </c:pt>
                <c:pt idx="838">
                  <c:v>735.63955569365498</c:v>
                </c:pt>
                <c:pt idx="839">
                  <c:v>735.63955569365498</c:v>
                </c:pt>
                <c:pt idx="840">
                  <c:v>735.63955569365498</c:v>
                </c:pt>
                <c:pt idx="841">
                  <c:v>735.63955569365498</c:v>
                </c:pt>
                <c:pt idx="842">
                  <c:v>735.63955569365498</c:v>
                </c:pt>
                <c:pt idx="843">
                  <c:v>735.63955569365498</c:v>
                </c:pt>
                <c:pt idx="844">
                  <c:v>735.63955569365498</c:v>
                </c:pt>
                <c:pt idx="845">
                  <c:v>735.63955569365498</c:v>
                </c:pt>
                <c:pt idx="846">
                  <c:v>735.63955569365498</c:v>
                </c:pt>
                <c:pt idx="847">
                  <c:v>735.63955569365498</c:v>
                </c:pt>
                <c:pt idx="848">
                  <c:v>735.63955569365498</c:v>
                </c:pt>
                <c:pt idx="849">
                  <c:v>735.63955569365498</c:v>
                </c:pt>
                <c:pt idx="850">
                  <c:v>735.63955569365498</c:v>
                </c:pt>
                <c:pt idx="851">
                  <c:v>735.63955569365498</c:v>
                </c:pt>
                <c:pt idx="852">
                  <c:v>735.63955569365498</c:v>
                </c:pt>
                <c:pt idx="853">
                  <c:v>735.63955569365498</c:v>
                </c:pt>
                <c:pt idx="854">
                  <c:v>735.63955569365498</c:v>
                </c:pt>
                <c:pt idx="855">
                  <c:v>735.63955569365498</c:v>
                </c:pt>
                <c:pt idx="856">
                  <c:v>735.63955569365498</c:v>
                </c:pt>
                <c:pt idx="857">
                  <c:v>735.63955569365498</c:v>
                </c:pt>
                <c:pt idx="858">
                  <c:v>735.63955569365498</c:v>
                </c:pt>
                <c:pt idx="859">
                  <c:v>735.63955569365498</c:v>
                </c:pt>
                <c:pt idx="860">
                  <c:v>735.63955569365498</c:v>
                </c:pt>
                <c:pt idx="861">
                  <c:v>735.63955569365498</c:v>
                </c:pt>
                <c:pt idx="862">
                  <c:v>735.63955569365498</c:v>
                </c:pt>
                <c:pt idx="863">
                  <c:v>735.63955569365498</c:v>
                </c:pt>
                <c:pt idx="864">
                  <c:v>735.63955569365498</c:v>
                </c:pt>
                <c:pt idx="865">
                  <c:v>735.63955569365498</c:v>
                </c:pt>
                <c:pt idx="866">
                  <c:v>735.63955569365498</c:v>
                </c:pt>
                <c:pt idx="867">
                  <c:v>735.63955569365498</c:v>
                </c:pt>
                <c:pt idx="868">
                  <c:v>735.63955569365498</c:v>
                </c:pt>
                <c:pt idx="869">
                  <c:v>735.63955569365498</c:v>
                </c:pt>
                <c:pt idx="870">
                  <c:v>735.63955569365498</c:v>
                </c:pt>
                <c:pt idx="871">
                  <c:v>735.63955569365498</c:v>
                </c:pt>
                <c:pt idx="872">
                  <c:v>735.63955569365498</c:v>
                </c:pt>
                <c:pt idx="873">
                  <c:v>735.63955569365498</c:v>
                </c:pt>
                <c:pt idx="874">
                  <c:v>735.63955569365498</c:v>
                </c:pt>
                <c:pt idx="875">
                  <c:v>735.63955569365498</c:v>
                </c:pt>
                <c:pt idx="876">
                  <c:v>735.63955569365498</c:v>
                </c:pt>
                <c:pt idx="877">
                  <c:v>735.63955569365498</c:v>
                </c:pt>
                <c:pt idx="878">
                  <c:v>735.63955569365498</c:v>
                </c:pt>
                <c:pt idx="879">
                  <c:v>735.63955569365498</c:v>
                </c:pt>
                <c:pt idx="880">
                  <c:v>735.63955569365498</c:v>
                </c:pt>
                <c:pt idx="881">
                  <c:v>735.63955569365498</c:v>
                </c:pt>
                <c:pt idx="882">
                  <c:v>735.63955569365498</c:v>
                </c:pt>
                <c:pt idx="883">
                  <c:v>735.63955569365498</c:v>
                </c:pt>
                <c:pt idx="884">
                  <c:v>735.63955569365498</c:v>
                </c:pt>
                <c:pt idx="885">
                  <c:v>735.63955569365498</c:v>
                </c:pt>
                <c:pt idx="886">
                  <c:v>735.63955569365498</c:v>
                </c:pt>
                <c:pt idx="887">
                  <c:v>735.63955569365498</c:v>
                </c:pt>
                <c:pt idx="888">
                  <c:v>735.63955569365498</c:v>
                </c:pt>
                <c:pt idx="889">
                  <c:v>735.63955569365498</c:v>
                </c:pt>
                <c:pt idx="890">
                  <c:v>735.63955569365498</c:v>
                </c:pt>
                <c:pt idx="891">
                  <c:v>735.63955569365498</c:v>
                </c:pt>
                <c:pt idx="892">
                  <c:v>735.63955569365498</c:v>
                </c:pt>
                <c:pt idx="893">
                  <c:v>735.63955569365498</c:v>
                </c:pt>
                <c:pt idx="894">
                  <c:v>735.63955569365498</c:v>
                </c:pt>
                <c:pt idx="895">
                  <c:v>735.63955569365498</c:v>
                </c:pt>
                <c:pt idx="896">
                  <c:v>735.63955569365498</c:v>
                </c:pt>
                <c:pt idx="897">
                  <c:v>735.63955569365498</c:v>
                </c:pt>
                <c:pt idx="898">
                  <c:v>735.63955569365498</c:v>
                </c:pt>
                <c:pt idx="899">
                  <c:v>735.63955569365498</c:v>
                </c:pt>
                <c:pt idx="900">
                  <c:v>735.63955569365498</c:v>
                </c:pt>
                <c:pt idx="901">
                  <c:v>735.63955569365498</c:v>
                </c:pt>
                <c:pt idx="902">
                  <c:v>735.63955569365498</c:v>
                </c:pt>
                <c:pt idx="903">
                  <c:v>735.63955569365498</c:v>
                </c:pt>
                <c:pt idx="904">
                  <c:v>735.63955569365498</c:v>
                </c:pt>
                <c:pt idx="905">
                  <c:v>735.63955569365498</c:v>
                </c:pt>
                <c:pt idx="906">
                  <c:v>735.63955569365498</c:v>
                </c:pt>
                <c:pt idx="907">
                  <c:v>735.63955569365498</c:v>
                </c:pt>
                <c:pt idx="908">
                  <c:v>735.63955569365498</c:v>
                </c:pt>
                <c:pt idx="909">
                  <c:v>735.63955569365498</c:v>
                </c:pt>
                <c:pt idx="910">
                  <c:v>735.63955569365498</c:v>
                </c:pt>
                <c:pt idx="911">
                  <c:v>735.63955569365498</c:v>
                </c:pt>
                <c:pt idx="912">
                  <c:v>735.63955569365498</c:v>
                </c:pt>
                <c:pt idx="913">
                  <c:v>735.63955569365498</c:v>
                </c:pt>
                <c:pt idx="914">
                  <c:v>735.63955569365498</c:v>
                </c:pt>
                <c:pt idx="915">
                  <c:v>735.63955569365498</c:v>
                </c:pt>
                <c:pt idx="916">
                  <c:v>735.63955569365498</c:v>
                </c:pt>
                <c:pt idx="917">
                  <c:v>735.63955569365498</c:v>
                </c:pt>
                <c:pt idx="918">
                  <c:v>735.63955569365498</c:v>
                </c:pt>
                <c:pt idx="919">
                  <c:v>735.63955569365498</c:v>
                </c:pt>
                <c:pt idx="920">
                  <c:v>735.63955569365498</c:v>
                </c:pt>
                <c:pt idx="921">
                  <c:v>735.63955569365498</c:v>
                </c:pt>
                <c:pt idx="922">
                  <c:v>735.63955569365498</c:v>
                </c:pt>
                <c:pt idx="923">
                  <c:v>735.63955569365498</c:v>
                </c:pt>
                <c:pt idx="924">
                  <c:v>735.63955569365498</c:v>
                </c:pt>
                <c:pt idx="925">
                  <c:v>735.63955569365498</c:v>
                </c:pt>
                <c:pt idx="926">
                  <c:v>735.63955569365498</c:v>
                </c:pt>
                <c:pt idx="927">
                  <c:v>735.63955569365498</c:v>
                </c:pt>
                <c:pt idx="928">
                  <c:v>735.63955569365498</c:v>
                </c:pt>
                <c:pt idx="929">
                  <c:v>735.63955569365498</c:v>
                </c:pt>
                <c:pt idx="930">
                  <c:v>735.63955569365498</c:v>
                </c:pt>
                <c:pt idx="931">
                  <c:v>735.63955569365498</c:v>
                </c:pt>
                <c:pt idx="932">
                  <c:v>735.63955569365498</c:v>
                </c:pt>
                <c:pt idx="933">
                  <c:v>735.63955569365498</c:v>
                </c:pt>
              </c:numCache>
            </c:numRef>
          </c:yVal>
          <c:smooth val="0"/>
          <c:extLst>
            <c:ext xmlns:c16="http://schemas.microsoft.com/office/drawing/2014/chart" uri="{C3380CC4-5D6E-409C-BE32-E72D297353CC}">
              <c16:uniqueId val="{00000000-6D38-4487-92B9-2B3BDDFA603F}"/>
            </c:ext>
          </c:extLst>
        </c:ser>
        <c:dLbls>
          <c:showLegendKey val="0"/>
          <c:showVal val="0"/>
          <c:showCatName val="0"/>
          <c:showSerName val="0"/>
          <c:showPercent val="0"/>
          <c:showBubbleSize val="0"/>
        </c:dLbls>
        <c:axId val="1691595407"/>
        <c:axId val="1691598735"/>
      </c:scatterChart>
      <c:valAx>
        <c:axId val="1691595407"/>
        <c:scaling>
          <c:orientation val="minMax"/>
          <c:max val="141000"/>
          <c:min val="139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ja-JP"/>
          </a:p>
        </c:txPr>
        <c:crossAx val="1691598735"/>
        <c:crosses val="autoZero"/>
        <c:crossBetween val="midCat"/>
        <c:majorUnit val="200"/>
      </c:valAx>
      <c:valAx>
        <c:axId val="1691598735"/>
        <c:scaling>
          <c:orientation val="minMax"/>
          <c:max val="2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ＭＳ Ｐゴシック" panose="020B0600070205080204" pitchFamily="50" charset="-128"/>
                    <a:ea typeface="ＭＳ Ｐゴシック" panose="020B0600070205080204" pitchFamily="50" charset="-128"/>
                    <a:cs typeface="+mn-cs"/>
                  </a:defRPr>
                </a:pPr>
                <a:r>
                  <a:rPr lang="ja-JP" altLang="en-US" sz="1200" dirty="0" smtClean="0">
                    <a:solidFill>
                      <a:schemeClr val="tx1"/>
                    </a:solidFill>
                    <a:latin typeface="ＭＳ Ｐゴシック" panose="020B0600070205080204" pitchFamily="50" charset="-128"/>
                    <a:ea typeface="ＭＳ Ｐゴシック" panose="020B0600070205080204" pitchFamily="50" charset="-128"/>
                  </a:rPr>
                  <a:t>生成水素</a:t>
                </a:r>
                <a:r>
                  <a:rPr lang="en-US" altLang="ja-JP" sz="1200" dirty="0" smtClean="0">
                    <a:solidFill>
                      <a:schemeClr val="tx1"/>
                    </a:solidFill>
                    <a:latin typeface="ＭＳ Ｐゴシック" panose="020B0600070205080204" pitchFamily="50" charset="-128"/>
                    <a:ea typeface="ＭＳ Ｐゴシック" panose="020B0600070205080204" pitchFamily="50" charset="-128"/>
                  </a:rPr>
                  <a:t>(kg)</a:t>
                </a:r>
                <a:endParaRPr lang="ja-JP" altLang="en-US" sz="1200" dirty="0">
                  <a:solidFill>
                    <a:schemeClr val="tx1"/>
                  </a:solidFill>
                  <a:latin typeface="ＭＳ Ｐゴシック" panose="020B0600070205080204" pitchFamily="50" charset="-128"/>
                  <a:ea typeface="ＭＳ Ｐゴシック" panose="020B0600070205080204" pitchFamily="50" charset="-128"/>
                </a:endParaRPr>
              </a:p>
            </c:rich>
          </c:tx>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ＭＳ Ｐゴシック" panose="020B0600070205080204" pitchFamily="50" charset="-128"/>
                  <a:ea typeface="ＭＳ Ｐゴシック" panose="020B0600070205080204" pitchFamily="50" charset="-128"/>
                  <a:cs typeface="+mn-cs"/>
                </a:defRPr>
              </a:pPr>
              <a:endParaRPr lang="ja-JP"/>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ja-JP"/>
          </a:p>
        </c:txPr>
        <c:crossAx val="1691595407"/>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solidFill>
                <a:latin typeface="+mn-lt"/>
                <a:ea typeface="+mn-ea"/>
                <a:cs typeface="+mn-cs"/>
              </a:defRPr>
            </a:pPr>
            <a:r>
              <a:rPr lang="en-US" altLang="ja-JP" sz="1000">
                <a:solidFill>
                  <a:schemeClr val="tx1"/>
                </a:solidFill>
              </a:rPr>
              <a:t>Axial fuel temperature profiles (141,283s)</a:t>
            </a:r>
            <a:endParaRPr lang="ja-JP" altLang="en-US" sz="1000">
              <a:solidFill>
                <a:schemeClr val="tx1"/>
              </a:solidFill>
            </a:endParaRPr>
          </a:p>
        </c:rich>
      </c:tx>
      <c:layout>
        <c:manualLayout>
          <c:xMode val="edge"/>
          <c:yMode val="edge"/>
          <c:x val="0.173029111712351"/>
          <c:y val="1.0523345877106379E-2"/>
        </c:manualLayout>
      </c:layout>
      <c:overlay val="0"/>
      <c:spPr>
        <a:noFill/>
        <a:ln>
          <a:noFill/>
        </a:ln>
        <a:effectLst/>
      </c:spPr>
      <c:txPr>
        <a:bodyPr rot="0" spcFirstLastPara="1" vertOverflow="ellipsis" vert="horz" wrap="square" anchor="ctr" anchorCtr="1"/>
        <a:lstStyle/>
        <a:p>
          <a:pPr>
            <a:defRPr sz="1000" b="0" i="0" u="none" strike="noStrike" kern="1200" spc="0" baseline="0">
              <a:solidFill>
                <a:schemeClr val="tx1"/>
              </a:solidFill>
              <a:latin typeface="+mn-lt"/>
              <a:ea typeface="+mn-ea"/>
              <a:cs typeface="+mn-cs"/>
            </a:defRPr>
          </a:pPr>
          <a:endParaRPr lang="ja-JP"/>
        </a:p>
      </c:txPr>
    </c:title>
    <c:autoTitleDeleted val="0"/>
    <c:plotArea>
      <c:layout>
        <c:manualLayout>
          <c:layoutTarget val="inner"/>
          <c:xMode val="edge"/>
          <c:yMode val="edge"/>
          <c:x val="0.23127273206557081"/>
          <c:y val="0.13655129078947162"/>
          <c:w val="0.56470314624861528"/>
          <c:h val="0.67183570297146111"/>
        </c:manualLayout>
      </c:layout>
      <c:scatterChart>
        <c:scatterStyle val="lineMarker"/>
        <c:varyColors val="0"/>
        <c:ser>
          <c:idx val="0"/>
          <c:order val="0"/>
          <c:tx>
            <c:v>Ring-1</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'TU2N Ring1'!$G$3:$AD$3</c:f>
              <c:numCache>
                <c:formatCode>General</c:formatCode>
                <c:ptCount val="24"/>
                <c:pt idx="0">
                  <c:v>7.7291666666666661E-2</c:v>
                </c:pt>
                <c:pt idx="1">
                  <c:v>0.231875</c:v>
                </c:pt>
                <c:pt idx="2">
                  <c:v>0.38645833333333335</c:v>
                </c:pt>
                <c:pt idx="3">
                  <c:v>0.54104166666666664</c:v>
                </c:pt>
                <c:pt idx="4">
                  <c:v>0.69562499999999994</c:v>
                </c:pt>
                <c:pt idx="5">
                  <c:v>0.85020833333333323</c:v>
                </c:pt>
                <c:pt idx="6">
                  <c:v>1.0047916666666665</c:v>
                </c:pt>
                <c:pt idx="7">
                  <c:v>1.1593749999999998</c:v>
                </c:pt>
                <c:pt idx="8">
                  <c:v>1.3139583333333331</c:v>
                </c:pt>
                <c:pt idx="9">
                  <c:v>1.4685416666666664</c:v>
                </c:pt>
                <c:pt idx="10">
                  <c:v>1.6231249999999997</c:v>
                </c:pt>
                <c:pt idx="11">
                  <c:v>1.777708333333333</c:v>
                </c:pt>
                <c:pt idx="12">
                  <c:v>1.9322916666666663</c:v>
                </c:pt>
                <c:pt idx="13">
                  <c:v>2.0868749999999996</c:v>
                </c:pt>
                <c:pt idx="14">
                  <c:v>2.2414583333333331</c:v>
                </c:pt>
                <c:pt idx="15">
                  <c:v>2.3960416666666666</c:v>
                </c:pt>
                <c:pt idx="16">
                  <c:v>2.5506250000000001</c:v>
                </c:pt>
                <c:pt idx="17">
                  <c:v>2.7052083333333337</c:v>
                </c:pt>
                <c:pt idx="18">
                  <c:v>2.8597916666666672</c:v>
                </c:pt>
                <c:pt idx="19">
                  <c:v>3.0143750000000007</c:v>
                </c:pt>
                <c:pt idx="20">
                  <c:v>3.1689583333333342</c:v>
                </c:pt>
                <c:pt idx="21">
                  <c:v>3.3235416666666677</c:v>
                </c:pt>
                <c:pt idx="22">
                  <c:v>3.4781250000000012</c:v>
                </c:pt>
                <c:pt idx="23">
                  <c:v>3.6327083333333348</c:v>
                </c:pt>
              </c:numCache>
            </c:numRef>
          </c:xVal>
          <c:yVal>
            <c:numRef>
              <c:f>'TU2N Ring1'!$G$527:$AD$527</c:f>
              <c:numCache>
                <c:formatCode>General</c:formatCode>
                <c:ptCount val="24"/>
                <c:pt idx="0">
                  <c:v>559.003764858674</c:v>
                </c:pt>
                <c:pt idx="1">
                  <c:v>566.39843377303498</c:v>
                </c:pt>
                <c:pt idx="2">
                  <c:v>584.79482419827195</c:v>
                </c:pt>
                <c:pt idx="3">
                  <c:v>749.72426930293796</c:v>
                </c:pt>
                <c:pt idx="4">
                  <c:v>819.51610352399996</c:v>
                </c:pt>
                <c:pt idx="5">
                  <c:v>860.849399229499</c:v>
                </c:pt>
                <c:pt idx="6">
                  <c:v>890.54145279637703</c:v>
                </c:pt>
                <c:pt idx="7">
                  <c:v>918.167462728798</c:v>
                </c:pt>
                <c:pt idx="8">
                  <c:v>948.94068234771305</c:v>
                </c:pt>
                <c:pt idx="9">
                  <c:v>993.02479641950697</c:v>
                </c:pt>
                <c:pt idx="10">
                  <c:v>1193.27224375788</c:v>
                </c:pt>
                <c:pt idx="11">
                  <c:v>2007.19974685236</c:v>
                </c:pt>
                <c:pt idx="12">
                  <c:v>2530.46725015737</c:v>
                </c:pt>
                <c:pt idx="13">
                  <c:v>2797.8046723420398</c:v>
                </c:pt>
                <c:pt idx="14">
                  <c:v>2727.5364157316299</c:v>
                </c:pt>
                <c:pt idx="15">
                  <c:v>2644.84606810572</c:v>
                </c:pt>
                <c:pt idx="16">
                  <c:v>2691.54208417983</c:v>
                </c:pt>
                <c:pt idx="17">
                  <c:v>2508.5216589409702</c:v>
                </c:pt>
                <c:pt idx="18">
                  <c:v>2171.9992079318499</c:v>
                </c:pt>
                <c:pt idx="19">
                  <c:v>1847.9072497150501</c:v>
                </c:pt>
                <c:pt idx="20">
                  <c:v>100</c:v>
                </c:pt>
                <c:pt idx="21">
                  <c:v>100</c:v>
                </c:pt>
                <c:pt idx="22">
                  <c:v>100</c:v>
                </c:pt>
                <c:pt idx="23">
                  <c:v>100</c:v>
                </c:pt>
              </c:numCache>
            </c:numRef>
          </c:yVal>
          <c:smooth val="0"/>
          <c:extLst>
            <c:ext xmlns:c16="http://schemas.microsoft.com/office/drawing/2014/chart" uri="{C3380CC4-5D6E-409C-BE32-E72D297353CC}">
              <c16:uniqueId val="{00000000-EA74-40CE-A623-B05E8EC646A0}"/>
            </c:ext>
          </c:extLst>
        </c:ser>
        <c:ser>
          <c:idx val="1"/>
          <c:order val="1"/>
          <c:tx>
            <c:v>Ring-2</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'TU2N Ring1'!$G$3:$AD$3</c:f>
              <c:numCache>
                <c:formatCode>General</c:formatCode>
                <c:ptCount val="24"/>
                <c:pt idx="0">
                  <c:v>7.7291666666666661E-2</c:v>
                </c:pt>
                <c:pt idx="1">
                  <c:v>0.231875</c:v>
                </c:pt>
                <c:pt idx="2">
                  <c:v>0.38645833333333335</c:v>
                </c:pt>
                <c:pt idx="3">
                  <c:v>0.54104166666666664</c:v>
                </c:pt>
                <c:pt idx="4">
                  <c:v>0.69562499999999994</c:v>
                </c:pt>
                <c:pt idx="5">
                  <c:v>0.85020833333333323</c:v>
                </c:pt>
                <c:pt idx="6">
                  <c:v>1.0047916666666665</c:v>
                </c:pt>
                <c:pt idx="7">
                  <c:v>1.1593749999999998</c:v>
                </c:pt>
                <c:pt idx="8">
                  <c:v>1.3139583333333331</c:v>
                </c:pt>
                <c:pt idx="9">
                  <c:v>1.4685416666666664</c:v>
                </c:pt>
                <c:pt idx="10">
                  <c:v>1.6231249999999997</c:v>
                </c:pt>
                <c:pt idx="11">
                  <c:v>1.777708333333333</c:v>
                </c:pt>
                <c:pt idx="12">
                  <c:v>1.9322916666666663</c:v>
                </c:pt>
                <c:pt idx="13">
                  <c:v>2.0868749999999996</c:v>
                </c:pt>
                <c:pt idx="14">
                  <c:v>2.2414583333333331</c:v>
                </c:pt>
                <c:pt idx="15">
                  <c:v>2.3960416666666666</c:v>
                </c:pt>
                <c:pt idx="16">
                  <c:v>2.5506250000000001</c:v>
                </c:pt>
                <c:pt idx="17">
                  <c:v>2.7052083333333337</c:v>
                </c:pt>
                <c:pt idx="18">
                  <c:v>2.8597916666666672</c:v>
                </c:pt>
                <c:pt idx="19">
                  <c:v>3.0143750000000007</c:v>
                </c:pt>
                <c:pt idx="20">
                  <c:v>3.1689583333333342</c:v>
                </c:pt>
                <c:pt idx="21">
                  <c:v>3.3235416666666677</c:v>
                </c:pt>
                <c:pt idx="22">
                  <c:v>3.4781250000000012</c:v>
                </c:pt>
                <c:pt idx="23">
                  <c:v>3.6327083333333348</c:v>
                </c:pt>
              </c:numCache>
            </c:numRef>
          </c:xVal>
          <c:yVal>
            <c:numRef>
              <c:f>'TU2N Ring2'!$F$527:$AC$527</c:f>
              <c:numCache>
                <c:formatCode>General</c:formatCode>
                <c:ptCount val="24"/>
                <c:pt idx="0">
                  <c:v>559.48445064308805</c:v>
                </c:pt>
                <c:pt idx="1">
                  <c:v>565.03041607016496</c:v>
                </c:pt>
                <c:pt idx="2">
                  <c:v>581.46255005003297</c:v>
                </c:pt>
                <c:pt idx="3">
                  <c:v>744.05061503652701</c:v>
                </c:pt>
                <c:pt idx="4">
                  <c:v>823.15853873457502</c:v>
                </c:pt>
                <c:pt idx="5">
                  <c:v>878.58326753722497</c:v>
                </c:pt>
                <c:pt idx="6">
                  <c:v>922.42911744488197</c:v>
                </c:pt>
                <c:pt idx="7">
                  <c:v>962.20121230090297</c:v>
                </c:pt>
                <c:pt idx="8">
                  <c:v>1039.5405082125701</c:v>
                </c:pt>
                <c:pt idx="9">
                  <c:v>1213.42694197534</c:v>
                </c:pt>
                <c:pt idx="10">
                  <c:v>2101.2784763105201</c:v>
                </c:pt>
                <c:pt idx="11">
                  <c:v>2491.23034765792</c:v>
                </c:pt>
                <c:pt idx="12">
                  <c:v>2734.33239152751</c:v>
                </c:pt>
                <c:pt idx="13">
                  <c:v>2624.7143777086599</c:v>
                </c:pt>
                <c:pt idx="14">
                  <c:v>2500.5392160233901</c:v>
                </c:pt>
                <c:pt idx="15">
                  <c:v>2338.7119843195801</c:v>
                </c:pt>
                <c:pt idx="16">
                  <c:v>2143.4595686202301</c:v>
                </c:pt>
                <c:pt idx="17">
                  <c:v>100</c:v>
                </c:pt>
                <c:pt idx="18">
                  <c:v>100</c:v>
                </c:pt>
                <c:pt idx="19">
                  <c:v>100</c:v>
                </c:pt>
                <c:pt idx="20">
                  <c:v>100</c:v>
                </c:pt>
                <c:pt idx="21">
                  <c:v>100</c:v>
                </c:pt>
                <c:pt idx="22">
                  <c:v>100</c:v>
                </c:pt>
                <c:pt idx="23">
                  <c:v>100</c:v>
                </c:pt>
              </c:numCache>
            </c:numRef>
          </c:yVal>
          <c:smooth val="0"/>
          <c:extLst>
            <c:ext xmlns:c16="http://schemas.microsoft.com/office/drawing/2014/chart" uri="{C3380CC4-5D6E-409C-BE32-E72D297353CC}">
              <c16:uniqueId val="{00000001-EA74-40CE-A623-B05E8EC646A0}"/>
            </c:ext>
          </c:extLst>
        </c:ser>
        <c:ser>
          <c:idx val="2"/>
          <c:order val="2"/>
          <c:tx>
            <c:v>Ring-3</c:v>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'TU2N Ring1'!$G$3:$AD$3</c:f>
              <c:numCache>
                <c:formatCode>General</c:formatCode>
                <c:ptCount val="24"/>
                <c:pt idx="0">
                  <c:v>7.7291666666666661E-2</c:v>
                </c:pt>
                <c:pt idx="1">
                  <c:v>0.231875</c:v>
                </c:pt>
                <c:pt idx="2">
                  <c:v>0.38645833333333335</c:v>
                </c:pt>
                <c:pt idx="3">
                  <c:v>0.54104166666666664</c:v>
                </c:pt>
                <c:pt idx="4">
                  <c:v>0.69562499999999994</c:v>
                </c:pt>
                <c:pt idx="5">
                  <c:v>0.85020833333333323</c:v>
                </c:pt>
                <c:pt idx="6">
                  <c:v>1.0047916666666665</c:v>
                </c:pt>
                <c:pt idx="7">
                  <c:v>1.1593749999999998</c:v>
                </c:pt>
                <c:pt idx="8">
                  <c:v>1.3139583333333331</c:v>
                </c:pt>
                <c:pt idx="9">
                  <c:v>1.4685416666666664</c:v>
                </c:pt>
                <c:pt idx="10">
                  <c:v>1.6231249999999997</c:v>
                </c:pt>
                <c:pt idx="11">
                  <c:v>1.777708333333333</c:v>
                </c:pt>
                <c:pt idx="12">
                  <c:v>1.9322916666666663</c:v>
                </c:pt>
                <c:pt idx="13">
                  <c:v>2.0868749999999996</c:v>
                </c:pt>
                <c:pt idx="14">
                  <c:v>2.2414583333333331</c:v>
                </c:pt>
                <c:pt idx="15">
                  <c:v>2.3960416666666666</c:v>
                </c:pt>
                <c:pt idx="16">
                  <c:v>2.5506250000000001</c:v>
                </c:pt>
                <c:pt idx="17">
                  <c:v>2.7052083333333337</c:v>
                </c:pt>
                <c:pt idx="18">
                  <c:v>2.8597916666666672</c:v>
                </c:pt>
                <c:pt idx="19">
                  <c:v>3.0143750000000007</c:v>
                </c:pt>
                <c:pt idx="20">
                  <c:v>3.1689583333333342</c:v>
                </c:pt>
                <c:pt idx="21">
                  <c:v>3.3235416666666677</c:v>
                </c:pt>
                <c:pt idx="22">
                  <c:v>3.4781250000000012</c:v>
                </c:pt>
                <c:pt idx="23">
                  <c:v>3.6327083333333348</c:v>
                </c:pt>
              </c:numCache>
            </c:numRef>
          </c:xVal>
          <c:yVal>
            <c:numRef>
              <c:f>'TU2N Ring3'!$F$527:$AC$527</c:f>
              <c:numCache>
                <c:formatCode>General</c:formatCode>
                <c:ptCount val="24"/>
                <c:pt idx="0">
                  <c:v>558.84721375368304</c:v>
                </c:pt>
                <c:pt idx="1">
                  <c:v>565.46282423139701</c:v>
                </c:pt>
                <c:pt idx="2">
                  <c:v>582.88855716125704</c:v>
                </c:pt>
                <c:pt idx="3">
                  <c:v>812.27949565342101</c:v>
                </c:pt>
                <c:pt idx="4">
                  <c:v>1485.7397819847799</c:v>
                </c:pt>
                <c:pt idx="5">
                  <c:v>1801.22472816256</c:v>
                </c:pt>
                <c:pt idx="6">
                  <c:v>2113.90106378972</c:v>
                </c:pt>
                <c:pt idx="7">
                  <c:v>2115.7388154629398</c:v>
                </c:pt>
                <c:pt idx="8">
                  <c:v>2430.31389185948</c:v>
                </c:pt>
                <c:pt idx="9">
                  <c:v>2218.3254393812899</c:v>
                </c:pt>
                <c:pt idx="10">
                  <c:v>2164.45008057211</c:v>
                </c:pt>
                <c:pt idx="11">
                  <c:v>2706.6639817311102</c:v>
                </c:pt>
                <c:pt idx="12">
                  <c:v>2614.4641610025001</c:v>
                </c:pt>
                <c:pt idx="13">
                  <c:v>2506.9908780354799</c:v>
                </c:pt>
                <c:pt idx="14">
                  <c:v>2450.3892457361499</c:v>
                </c:pt>
                <c:pt idx="15">
                  <c:v>2389.9811540348901</c:v>
                </c:pt>
                <c:pt idx="16">
                  <c:v>2324.9502674895498</c:v>
                </c:pt>
                <c:pt idx="17">
                  <c:v>2248.0096065902599</c:v>
                </c:pt>
                <c:pt idx="18">
                  <c:v>2171.91487295557</c:v>
                </c:pt>
                <c:pt idx="19">
                  <c:v>2101.3379546432998</c:v>
                </c:pt>
                <c:pt idx="20">
                  <c:v>2019.40009922227</c:v>
                </c:pt>
                <c:pt idx="21">
                  <c:v>100</c:v>
                </c:pt>
                <c:pt idx="22">
                  <c:v>100</c:v>
                </c:pt>
                <c:pt idx="23">
                  <c:v>100</c:v>
                </c:pt>
              </c:numCache>
            </c:numRef>
          </c:yVal>
          <c:smooth val="0"/>
          <c:extLst>
            <c:ext xmlns:c16="http://schemas.microsoft.com/office/drawing/2014/chart" uri="{C3380CC4-5D6E-409C-BE32-E72D297353CC}">
              <c16:uniqueId val="{00000002-EA74-40CE-A623-B05E8EC646A0}"/>
            </c:ext>
          </c:extLst>
        </c:ser>
        <c:ser>
          <c:idx val="3"/>
          <c:order val="3"/>
          <c:tx>
            <c:v>Ring-4</c:v>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'TU2N Ring1'!$G$3:$AD$3</c:f>
              <c:numCache>
                <c:formatCode>General</c:formatCode>
                <c:ptCount val="24"/>
                <c:pt idx="0">
                  <c:v>7.7291666666666661E-2</c:v>
                </c:pt>
                <c:pt idx="1">
                  <c:v>0.231875</c:v>
                </c:pt>
                <c:pt idx="2">
                  <c:v>0.38645833333333335</c:v>
                </c:pt>
                <c:pt idx="3">
                  <c:v>0.54104166666666664</c:v>
                </c:pt>
                <c:pt idx="4">
                  <c:v>0.69562499999999994</c:v>
                </c:pt>
                <c:pt idx="5">
                  <c:v>0.85020833333333323</c:v>
                </c:pt>
                <c:pt idx="6">
                  <c:v>1.0047916666666665</c:v>
                </c:pt>
                <c:pt idx="7">
                  <c:v>1.1593749999999998</c:v>
                </c:pt>
                <c:pt idx="8">
                  <c:v>1.3139583333333331</c:v>
                </c:pt>
                <c:pt idx="9">
                  <c:v>1.4685416666666664</c:v>
                </c:pt>
                <c:pt idx="10">
                  <c:v>1.6231249999999997</c:v>
                </c:pt>
                <c:pt idx="11">
                  <c:v>1.777708333333333</c:v>
                </c:pt>
                <c:pt idx="12">
                  <c:v>1.9322916666666663</c:v>
                </c:pt>
                <c:pt idx="13">
                  <c:v>2.0868749999999996</c:v>
                </c:pt>
                <c:pt idx="14">
                  <c:v>2.2414583333333331</c:v>
                </c:pt>
                <c:pt idx="15">
                  <c:v>2.3960416666666666</c:v>
                </c:pt>
                <c:pt idx="16">
                  <c:v>2.5506250000000001</c:v>
                </c:pt>
                <c:pt idx="17">
                  <c:v>2.7052083333333337</c:v>
                </c:pt>
                <c:pt idx="18">
                  <c:v>2.8597916666666672</c:v>
                </c:pt>
                <c:pt idx="19">
                  <c:v>3.0143750000000007</c:v>
                </c:pt>
                <c:pt idx="20">
                  <c:v>3.1689583333333342</c:v>
                </c:pt>
                <c:pt idx="21">
                  <c:v>3.3235416666666677</c:v>
                </c:pt>
                <c:pt idx="22">
                  <c:v>3.4781250000000012</c:v>
                </c:pt>
                <c:pt idx="23">
                  <c:v>3.6327083333333348</c:v>
                </c:pt>
              </c:numCache>
            </c:numRef>
          </c:xVal>
          <c:yVal>
            <c:numRef>
              <c:f>'TU2N Ring4'!$F$527:$AC$527</c:f>
              <c:numCache>
                <c:formatCode>General</c:formatCode>
                <c:ptCount val="24"/>
                <c:pt idx="0">
                  <c:v>563.01963156688805</c:v>
                </c:pt>
                <c:pt idx="1">
                  <c:v>564.84398029263605</c:v>
                </c:pt>
                <c:pt idx="2">
                  <c:v>581.052192094725</c:v>
                </c:pt>
                <c:pt idx="3">
                  <c:v>718.53155755017599</c:v>
                </c:pt>
                <c:pt idx="4">
                  <c:v>775.68319291841703</c:v>
                </c:pt>
                <c:pt idx="5">
                  <c:v>817.85132863604395</c:v>
                </c:pt>
                <c:pt idx="6">
                  <c:v>872.853806082652</c:v>
                </c:pt>
                <c:pt idx="7">
                  <c:v>1064.6478263915501</c:v>
                </c:pt>
                <c:pt idx="8">
                  <c:v>2014.74960747355</c:v>
                </c:pt>
                <c:pt idx="9">
                  <c:v>2258.88715042494</c:v>
                </c:pt>
                <c:pt idx="10">
                  <c:v>2823.52053710878</c:v>
                </c:pt>
                <c:pt idx="11">
                  <c:v>2606.0006817390199</c:v>
                </c:pt>
                <c:pt idx="12">
                  <c:v>2648.1234458767899</c:v>
                </c:pt>
                <c:pt idx="13">
                  <c:v>2588.5041929505101</c:v>
                </c:pt>
                <c:pt idx="14">
                  <c:v>2527.1688815778398</c:v>
                </c:pt>
                <c:pt idx="15">
                  <c:v>2411.47713892719</c:v>
                </c:pt>
                <c:pt idx="16">
                  <c:v>2245.8984846785902</c:v>
                </c:pt>
                <c:pt idx="17">
                  <c:v>2206.05846783676</c:v>
                </c:pt>
                <c:pt idx="18">
                  <c:v>2158.2049989297102</c:v>
                </c:pt>
                <c:pt idx="19">
                  <c:v>2089.8491760468601</c:v>
                </c:pt>
                <c:pt idx="20">
                  <c:v>1993.10450828735</c:v>
                </c:pt>
                <c:pt idx="21">
                  <c:v>1838.0667618299899</c:v>
                </c:pt>
                <c:pt idx="22">
                  <c:v>1618.2909653192</c:v>
                </c:pt>
                <c:pt idx="23">
                  <c:v>1446.44295229052</c:v>
                </c:pt>
              </c:numCache>
            </c:numRef>
          </c:yVal>
          <c:smooth val="0"/>
          <c:extLst>
            <c:ext xmlns:c16="http://schemas.microsoft.com/office/drawing/2014/chart" uri="{C3380CC4-5D6E-409C-BE32-E72D297353CC}">
              <c16:uniqueId val="{00000003-EA74-40CE-A623-B05E8EC646A0}"/>
            </c:ext>
          </c:extLst>
        </c:ser>
        <c:ser>
          <c:idx val="4"/>
          <c:order val="4"/>
          <c:tx>
            <c:v>Ring-5</c:v>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f>'TU2N Ring1'!$G$3:$AD$3</c:f>
              <c:numCache>
                <c:formatCode>General</c:formatCode>
                <c:ptCount val="24"/>
                <c:pt idx="0">
                  <c:v>7.7291666666666661E-2</c:v>
                </c:pt>
                <c:pt idx="1">
                  <c:v>0.231875</c:v>
                </c:pt>
                <c:pt idx="2">
                  <c:v>0.38645833333333335</c:v>
                </c:pt>
                <c:pt idx="3">
                  <c:v>0.54104166666666664</c:v>
                </c:pt>
                <c:pt idx="4">
                  <c:v>0.69562499999999994</c:v>
                </c:pt>
                <c:pt idx="5">
                  <c:v>0.85020833333333323</c:v>
                </c:pt>
                <c:pt idx="6">
                  <c:v>1.0047916666666665</c:v>
                </c:pt>
                <c:pt idx="7">
                  <c:v>1.1593749999999998</c:v>
                </c:pt>
                <c:pt idx="8">
                  <c:v>1.3139583333333331</c:v>
                </c:pt>
                <c:pt idx="9">
                  <c:v>1.4685416666666664</c:v>
                </c:pt>
                <c:pt idx="10">
                  <c:v>1.6231249999999997</c:v>
                </c:pt>
                <c:pt idx="11">
                  <c:v>1.777708333333333</c:v>
                </c:pt>
                <c:pt idx="12">
                  <c:v>1.9322916666666663</c:v>
                </c:pt>
                <c:pt idx="13">
                  <c:v>2.0868749999999996</c:v>
                </c:pt>
                <c:pt idx="14">
                  <c:v>2.2414583333333331</c:v>
                </c:pt>
                <c:pt idx="15">
                  <c:v>2.3960416666666666</c:v>
                </c:pt>
                <c:pt idx="16">
                  <c:v>2.5506250000000001</c:v>
                </c:pt>
                <c:pt idx="17">
                  <c:v>2.7052083333333337</c:v>
                </c:pt>
                <c:pt idx="18">
                  <c:v>2.8597916666666672</c:v>
                </c:pt>
                <c:pt idx="19">
                  <c:v>3.0143750000000007</c:v>
                </c:pt>
                <c:pt idx="20">
                  <c:v>3.1689583333333342</c:v>
                </c:pt>
                <c:pt idx="21">
                  <c:v>3.3235416666666677</c:v>
                </c:pt>
                <c:pt idx="22">
                  <c:v>3.4781250000000012</c:v>
                </c:pt>
                <c:pt idx="23">
                  <c:v>3.6327083333333348</c:v>
                </c:pt>
              </c:numCache>
            </c:numRef>
          </c:xVal>
          <c:yVal>
            <c:numRef>
              <c:f>'TU2N Ring5'!$F$527:$AC$527</c:f>
              <c:numCache>
                <c:formatCode>General</c:formatCode>
                <c:ptCount val="24"/>
                <c:pt idx="0">
                  <c:v>558.31374632817597</c:v>
                </c:pt>
                <c:pt idx="1">
                  <c:v>564.66312293800399</c:v>
                </c:pt>
                <c:pt idx="2">
                  <c:v>581.81688832025804</c:v>
                </c:pt>
                <c:pt idx="3">
                  <c:v>705.48587887549104</c:v>
                </c:pt>
                <c:pt idx="4">
                  <c:v>756.62397708492199</c:v>
                </c:pt>
                <c:pt idx="5">
                  <c:v>794.99839733023896</c:v>
                </c:pt>
                <c:pt idx="6">
                  <c:v>831.42497887637603</c:v>
                </c:pt>
                <c:pt idx="7">
                  <c:v>901.78199190388</c:v>
                </c:pt>
                <c:pt idx="8">
                  <c:v>1240.78481352422</c:v>
                </c:pt>
                <c:pt idx="9">
                  <c:v>2147.7051282437001</c:v>
                </c:pt>
                <c:pt idx="10">
                  <c:v>2410.3171587186398</c:v>
                </c:pt>
                <c:pt idx="11">
                  <c:v>2556.0786253977899</c:v>
                </c:pt>
                <c:pt idx="12">
                  <c:v>2564.61240528707</c:v>
                </c:pt>
                <c:pt idx="13">
                  <c:v>2515.3981178152799</c:v>
                </c:pt>
                <c:pt idx="14">
                  <c:v>2477.1290394520602</c:v>
                </c:pt>
                <c:pt idx="15">
                  <c:v>2300.8606256223302</c:v>
                </c:pt>
                <c:pt idx="16">
                  <c:v>2268.1011708904798</c:v>
                </c:pt>
                <c:pt idx="17">
                  <c:v>2320.18259913149</c:v>
                </c:pt>
                <c:pt idx="18">
                  <c:v>2051.6666843259</c:v>
                </c:pt>
                <c:pt idx="19">
                  <c:v>1884.0673659213601</c:v>
                </c:pt>
                <c:pt idx="20">
                  <c:v>1753.7775873477001</c:v>
                </c:pt>
                <c:pt idx="21">
                  <c:v>1606.17888382974</c:v>
                </c:pt>
                <c:pt idx="22">
                  <c:v>1467.4043367075601</c:v>
                </c:pt>
                <c:pt idx="23">
                  <c:v>1331.31944031749</c:v>
                </c:pt>
              </c:numCache>
            </c:numRef>
          </c:yVal>
          <c:smooth val="0"/>
          <c:extLst>
            <c:ext xmlns:c16="http://schemas.microsoft.com/office/drawing/2014/chart" uri="{C3380CC4-5D6E-409C-BE32-E72D297353CC}">
              <c16:uniqueId val="{00000004-EA74-40CE-A623-B05E8EC646A0}"/>
            </c:ext>
          </c:extLst>
        </c:ser>
        <c:ser>
          <c:idx val="5"/>
          <c:order val="5"/>
          <c:tx>
            <c:v>Ring-6</c:v>
          </c:tx>
          <c:spPr>
            <a:ln w="19050" cap="rnd">
              <a:solidFill>
                <a:schemeClr val="accent6"/>
              </a:solidFill>
              <a:round/>
            </a:ln>
            <a:effectLst/>
          </c:spPr>
          <c:marker>
            <c:symbol val="circle"/>
            <c:size val="5"/>
            <c:spPr>
              <a:solidFill>
                <a:schemeClr val="accent6"/>
              </a:solidFill>
              <a:ln w="9525">
                <a:solidFill>
                  <a:schemeClr val="accent6"/>
                </a:solidFill>
              </a:ln>
              <a:effectLst/>
            </c:spPr>
          </c:marker>
          <c:xVal>
            <c:numRef>
              <c:f>'TU2N Ring1'!$G$3:$AD$3</c:f>
              <c:numCache>
                <c:formatCode>General</c:formatCode>
                <c:ptCount val="24"/>
                <c:pt idx="0">
                  <c:v>7.7291666666666661E-2</c:v>
                </c:pt>
                <c:pt idx="1">
                  <c:v>0.231875</c:v>
                </c:pt>
                <c:pt idx="2">
                  <c:v>0.38645833333333335</c:v>
                </c:pt>
                <c:pt idx="3">
                  <c:v>0.54104166666666664</c:v>
                </c:pt>
                <c:pt idx="4">
                  <c:v>0.69562499999999994</c:v>
                </c:pt>
                <c:pt idx="5">
                  <c:v>0.85020833333333323</c:v>
                </c:pt>
                <c:pt idx="6">
                  <c:v>1.0047916666666665</c:v>
                </c:pt>
                <c:pt idx="7">
                  <c:v>1.1593749999999998</c:v>
                </c:pt>
                <c:pt idx="8">
                  <c:v>1.3139583333333331</c:v>
                </c:pt>
                <c:pt idx="9">
                  <c:v>1.4685416666666664</c:v>
                </c:pt>
                <c:pt idx="10">
                  <c:v>1.6231249999999997</c:v>
                </c:pt>
                <c:pt idx="11">
                  <c:v>1.777708333333333</c:v>
                </c:pt>
                <c:pt idx="12">
                  <c:v>1.9322916666666663</c:v>
                </c:pt>
                <c:pt idx="13">
                  <c:v>2.0868749999999996</c:v>
                </c:pt>
                <c:pt idx="14">
                  <c:v>2.2414583333333331</c:v>
                </c:pt>
                <c:pt idx="15">
                  <c:v>2.3960416666666666</c:v>
                </c:pt>
                <c:pt idx="16">
                  <c:v>2.5506250000000001</c:v>
                </c:pt>
                <c:pt idx="17">
                  <c:v>2.7052083333333337</c:v>
                </c:pt>
                <c:pt idx="18">
                  <c:v>2.8597916666666672</c:v>
                </c:pt>
                <c:pt idx="19">
                  <c:v>3.0143750000000007</c:v>
                </c:pt>
                <c:pt idx="20">
                  <c:v>3.1689583333333342</c:v>
                </c:pt>
                <c:pt idx="21">
                  <c:v>3.3235416666666677</c:v>
                </c:pt>
                <c:pt idx="22">
                  <c:v>3.4781250000000012</c:v>
                </c:pt>
                <c:pt idx="23">
                  <c:v>3.6327083333333348</c:v>
                </c:pt>
              </c:numCache>
            </c:numRef>
          </c:xVal>
          <c:yVal>
            <c:numRef>
              <c:f>'TU2N Ring6'!$F$527:$AC$527</c:f>
              <c:numCache>
                <c:formatCode>General</c:formatCode>
                <c:ptCount val="24"/>
                <c:pt idx="0">
                  <c:v>563.16731077519705</c:v>
                </c:pt>
                <c:pt idx="1">
                  <c:v>564.70419806134998</c:v>
                </c:pt>
                <c:pt idx="2">
                  <c:v>578.13756336640404</c:v>
                </c:pt>
                <c:pt idx="3">
                  <c:v>667.62389325066397</c:v>
                </c:pt>
                <c:pt idx="4">
                  <c:v>720.46474647059097</c:v>
                </c:pt>
                <c:pt idx="5">
                  <c:v>773.97227927296001</c:v>
                </c:pt>
                <c:pt idx="6">
                  <c:v>1080.46372492449</c:v>
                </c:pt>
                <c:pt idx="7">
                  <c:v>2072.9876882283902</c:v>
                </c:pt>
                <c:pt idx="8">
                  <c:v>2550.8618253079699</c:v>
                </c:pt>
                <c:pt idx="9">
                  <c:v>2444.2478822652702</c:v>
                </c:pt>
                <c:pt idx="10">
                  <c:v>2539.3333897718899</c:v>
                </c:pt>
                <c:pt idx="11">
                  <c:v>2396.21088670774</c:v>
                </c:pt>
                <c:pt idx="12">
                  <c:v>1794.1809540448701</c:v>
                </c:pt>
                <c:pt idx="13">
                  <c:v>1654.32794083523</c:v>
                </c:pt>
                <c:pt idx="14">
                  <c:v>1631.3151837549501</c:v>
                </c:pt>
                <c:pt idx="15">
                  <c:v>1663.46023802477</c:v>
                </c:pt>
                <c:pt idx="16">
                  <c:v>1708.3750604095101</c:v>
                </c:pt>
                <c:pt idx="17">
                  <c:v>1742.71587376555</c:v>
                </c:pt>
                <c:pt idx="18">
                  <c:v>1656.23029510179</c:v>
                </c:pt>
                <c:pt idx="19">
                  <c:v>1576.35921324176</c:v>
                </c:pt>
                <c:pt idx="20">
                  <c:v>1509.09794368507</c:v>
                </c:pt>
                <c:pt idx="21">
                  <c:v>1420.9666637192699</c:v>
                </c:pt>
                <c:pt idx="22">
                  <c:v>1301.8260981874801</c:v>
                </c:pt>
                <c:pt idx="23">
                  <c:v>1198.21176763217</c:v>
                </c:pt>
              </c:numCache>
            </c:numRef>
          </c:yVal>
          <c:smooth val="0"/>
          <c:extLst>
            <c:ext xmlns:c16="http://schemas.microsoft.com/office/drawing/2014/chart" uri="{C3380CC4-5D6E-409C-BE32-E72D297353CC}">
              <c16:uniqueId val="{00000005-EA74-40CE-A623-B05E8EC646A0}"/>
            </c:ext>
          </c:extLst>
        </c:ser>
        <c:ser>
          <c:idx val="6"/>
          <c:order val="6"/>
          <c:tx>
            <c:v>Ring-7</c:v>
          </c:tx>
          <c:spPr>
            <a:ln w="19050"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xVal>
            <c:numRef>
              <c:f>'TU2N Ring1'!$G$3:$AD$3</c:f>
              <c:numCache>
                <c:formatCode>General</c:formatCode>
                <c:ptCount val="24"/>
                <c:pt idx="0">
                  <c:v>7.7291666666666661E-2</c:v>
                </c:pt>
                <c:pt idx="1">
                  <c:v>0.231875</c:v>
                </c:pt>
                <c:pt idx="2">
                  <c:v>0.38645833333333335</c:v>
                </c:pt>
                <c:pt idx="3">
                  <c:v>0.54104166666666664</c:v>
                </c:pt>
                <c:pt idx="4">
                  <c:v>0.69562499999999994</c:v>
                </c:pt>
                <c:pt idx="5">
                  <c:v>0.85020833333333323</c:v>
                </c:pt>
                <c:pt idx="6">
                  <c:v>1.0047916666666665</c:v>
                </c:pt>
                <c:pt idx="7">
                  <c:v>1.1593749999999998</c:v>
                </c:pt>
                <c:pt idx="8">
                  <c:v>1.3139583333333331</c:v>
                </c:pt>
                <c:pt idx="9">
                  <c:v>1.4685416666666664</c:v>
                </c:pt>
                <c:pt idx="10">
                  <c:v>1.6231249999999997</c:v>
                </c:pt>
                <c:pt idx="11">
                  <c:v>1.777708333333333</c:v>
                </c:pt>
                <c:pt idx="12">
                  <c:v>1.9322916666666663</c:v>
                </c:pt>
                <c:pt idx="13">
                  <c:v>2.0868749999999996</c:v>
                </c:pt>
                <c:pt idx="14">
                  <c:v>2.2414583333333331</c:v>
                </c:pt>
                <c:pt idx="15">
                  <c:v>2.3960416666666666</c:v>
                </c:pt>
                <c:pt idx="16">
                  <c:v>2.5506250000000001</c:v>
                </c:pt>
                <c:pt idx="17">
                  <c:v>2.7052083333333337</c:v>
                </c:pt>
                <c:pt idx="18">
                  <c:v>2.8597916666666672</c:v>
                </c:pt>
                <c:pt idx="19">
                  <c:v>3.0143750000000007</c:v>
                </c:pt>
                <c:pt idx="20">
                  <c:v>3.1689583333333342</c:v>
                </c:pt>
                <c:pt idx="21">
                  <c:v>3.3235416666666677</c:v>
                </c:pt>
                <c:pt idx="22">
                  <c:v>3.4781250000000012</c:v>
                </c:pt>
                <c:pt idx="23">
                  <c:v>3.6327083333333348</c:v>
                </c:pt>
              </c:numCache>
            </c:numRef>
          </c:xVal>
          <c:yVal>
            <c:numRef>
              <c:f>'TU2N Ring7'!$F$527:$AC$527</c:f>
              <c:numCache>
                <c:formatCode>General</c:formatCode>
                <c:ptCount val="24"/>
                <c:pt idx="0">
                  <c:v>555.46196013269696</c:v>
                </c:pt>
                <c:pt idx="1">
                  <c:v>559.93215824890103</c:v>
                </c:pt>
                <c:pt idx="2">
                  <c:v>572.38207369520001</c:v>
                </c:pt>
                <c:pt idx="3">
                  <c:v>655.28763863724805</c:v>
                </c:pt>
                <c:pt idx="4">
                  <c:v>706.12587423479204</c:v>
                </c:pt>
                <c:pt idx="5">
                  <c:v>763.15339785854098</c:v>
                </c:pt>
                <c:pt idx="6">
                  <c:v>819.99771594347305</c:v>
                </c:pt>
                <c:pt idx="7">
                  <c:v>880.767158865856</c:v>
                </c:pt>
                <c:pt idx="8">
                  <c:v>963.81618406445102</c:v>
                </c:pt>
                <c:pt idx="9">
                  <c:v>1036.4343416540601</c:v>
                </c:pt>
                <c:pt idx="10">
                  <c:v>1116.8041700364599</c:v>
                </c:pt>
                <c:pt idx="11">
                  <c:v>1062.4731392235501</c:v>
                </c:pt>
                <c:pt idx="12">
                  <c:v>1076.0333766296101</c:v>
                </c:pt>
                <c:pt idx="13">
                  <c:v>1106.43393989171</c:v>
                </c:pt>
                <c:pt idx="14">
                  <c:v>1138.31164159218</c:v>
                </c:pt>
                <c:pt idx="15">
                  <c:v>1155.771360581</c:v>
                </c:pt>
                <c:pt idx="16">
                  <c:v>1171.77548024872</c:v>
                </c:pt>
                <c:pt idx="17">
                  <c:v>1184.44723695376</c:v>
                </c:pt>
                <c:pt idx="18">
                  <c:v>1182.8320388781899</c:v>
                </c:pt>
                <c:pt idx="19">
                  <c:v>1180.1811090850599</c:v>
                </c:pt>
                <c:pt idx="20">
                  <c:v>1165.8501149738199</c:v>
                </c:pt>
                <c:pt idx="21">
                  <c:v>1133.7286708174399</c:v>
                </c:pt>
                <c:pt idx="22">
                  <c:v>1065.0922054589801</c:v>
                </c:pt>
                <c:pt idx="23">
                  <c:v>1007.93692302388</c:v>
                </c:pt>
              </c:numCache>
            </c:numRef>
          </c:yVal>
          <c:smooth val="0"/>
          <c:extLst>
            <c:ext xmlns:c16="http://schemas.microsoft.com/office/drawing/2014/chart" uri="{C3380CC4-5D6E-409C-BE32-E72D297353CC}">
              <c16:uniqueId val="{00000006-EA74-40CE-A623-B05E8EC646A0}"/>
            </c:ext>
          </c:extLst>
        </c:ser>
        <c:dLbls>
          <c:showLegendKey val="0"/>
          <c:showVal val="0"/>
          <c:showCatName val="0"/>
          <c:showSerName val="0"/>
          <c:showPercent val="0"/>
          <c:showBubbleSize val="0"/>
        </c:dLbls>
        <c:axId val="1889095551"/>
        <c:axId val="1889086399"/>
      </c:scatterChart>
      <c:valAx>
        <c:axId val="1889095551"/>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ltLang="ja-JP" sz="1200">
                    <a:solidFill>
                      <a:schemeClr val="tx1"/>
                    </a:solidFill>
                  </a:rPr>
                  <a:t>Axial level (mBAF)</a:t>
                </a:r>
                <a:endParaRPr lang="ja-JP" altLang="en-US" sz="1200">
                  <a:solidFill>
                    <a:schemeClr val="tx1"/>
                  </a:solidFill>
                </a:endParaRPr>
              </a:p>
            </c:rich>
          </c:tx>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ja-JP"/>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ja-JP"/>
          </a:p>
        </c:txPr>
        <c:crossAx val="1889086399"/>
        <c:crosses val="autoZero"/>
        <c:crossBetween val="midCat"/>
        <c:majorUnit val="1"/>
      </c:valAx>
      <c:valAx>
        <c:axId val="188908639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0" i="0" u="none" strike="noStrike" kern="1200" baseline="0">
                    <a:solidFill>
                      <a:schemeClr val="tx1"/>
                    </a:solidFill>
                    <a:latin typeface="+mn-lt"/>
                    <a:ea typeface="+mn-ea"/>
                    <a:cs typeface="+mn-cs"/>
                  </a:defRPr>
                </a:pPr>
                <a:r>
                  <a:rPr lang="en-US" altLang="ja-JP" sz="1050">
                    <a:solidFill>
                      <a:schemeClr val="tx1"/>
                    </a:solidFill>
                  </a:rPr>
                  <a:t>Fuel Temperature (K)</a:t>
                </a:r>
                <a:endParaRPr lang="ja-JP" altLang="en-US" sz="1050">
                  <a:solidFill>
                    <a:schemeClr val="tx1"/>
                  </a:solidFill>
                </a:endParaRPr>
              </a:p>
            </c:rich>
          </c:tx>
          <c:layout>
            <c:manualLayout>
              <c:xMode val="edge"/>
              <c:yMode val="edge"/>
              <c:x val="9.8053713204320672E-2"/>
              <c:y val="0.26155347533685719"/>
            </c:manualLayout>
          </c:layout>
          <c:overlay val="0"/>
          <c:spPr>
            <a:noFill/>
            <a:ln>
              <a:noFill/>
            </a:ln>
            <a:effectLst/>
          </c:spPr>
          <c:txPr>
            <a:bodyPr rot="-54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ja-JP"/>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ja-JP"/>
          </a:p>
        </c:txPr>
        <c:crossAx val="1889095551"/>
        <c:crosses val="autoZero"/>
        <c:crossBetween val="midCat"/>
      </c:valAx>
      <c:spPr>
        <a:noFill/>
        <a:ln>
          <a:noFill/>
        </a:ln>
        <a:effectLst/>
      </c:spPr>
    </c:plotArea>
    <c:legend>
      <c:legendPos val="r"/>
      <c:layout>
        <c:manualLayout>
          <c:xMode val="edge"/>
          <c:yMode val="edge"/>
          <c:x val="0.1667800217852313"/>
          <c:y val="7.8063292601275758E-2"/>
          <c:w val="0.14543724818500256"/>
          <c:h val="0.3918222830606032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mn-lt"/>
                <a:ea typeface="+mn-ea"/>
                <a:cs typeface="+mn-cs"/>
              </a:defRPr>
            </a:pPr>
            <a:r>
              <a:rPr lang="en-US" altLang="ja-JP" sz="1200" dirty="0">
                <a:solidFill>
                  <a:schemeClr val="tx1"/>
                </a:solidFill>
              </a:rPr>
              <a:t>Axial mass distribution profiles (</a:t>
            </a:r>
            <a:r>
              <a:rPr lang="en-US" altLang="ja-JP" sz="1200" dirty="0" smtClean="0">
                <a:solidFill>
                  <a:schemeClr val="tx1"/>
                </a:solidFill>
              </a:rPr>
              <a:t>141,283s</a:t>
            </a:r>
            <a:r>
              <a:rPr lang="en-US" altLang="ja-JP" sz="1200" dirty="0">
                <a:solidFill>
                  <a:schemeClr val="tx1"/>
                </a:solidFill>
              </a:rPr>
              <a:t>)</a:t>
            </a:r>
            <a:endParaRPr lang="ja-JP" altLang="en-US" sz="1200" dirty="0">
              <a:solidFill>
                <a:schemeClr val="tx1"/>
              </a:solidFill>
            </a:endParaRPr>
          </a:p>
        </c:rich>
      </c:tx>
      <c:layout>
        <c:manualLayout>
          <c:xMode val="edge"/>
          <c:yMode val="edge"/>
          <c:x val="0.17746544094044844"/>
          <c:y val="7.3774159763876981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mn-lt"/>
              <a:ea typeface="+mn-ea"/>
              <a:cs typeface="+mn-cs"/>
            </a:defRPr>
          </a:pPr>
          <a:endParaRPr lang="ja-JP"/>
        </a:p>
      </c:txPr>
    </c:title>
    <c:autoTitleDeleted val="0"/>
    <c:plotArea>
      <c:layout>
        <c:manualLayout>
          <c:layoutTarget val="inner"/>
          <c:xMode val="edge"/>
          <c:yMode val="edge"/>
          <c:x val="0.24950470171598163"/>
          <c:y val="0.19354430480180265"/>
          <c:w val="0.56874757722618929"/>
          <c:h val="0.61622572750690519"/>
        </c:manualLayout>
      </c:layout>
      <c:scatterChart>
        <c:scatterStyle val="lineMarker"/>
        <c:varyColors val="0"/>
        <c:ser>
          <c:idx val="1"/>
          <c:order val="0"/>
          <c:tx>
            <c:v>Ring-2</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'TU2N Ring1'!$G$3:$AD$3</c:f>
              <c:numCache>
                <c:formatCode>General</c:formatCode>
                <c:ptCount val="24"/>
                <c:pt idx="0">
                  <c:v>7.7291666666666661E-2</c:v>
                </c:pt>
                <c:pt idx="1">
                  <c:v>0.231875</c:v>
                </c:pt>
                <c:pt idx="2">
                  <c:v>0.38645833333333335</c:v>
                </c:pt>
                <c:pt idx="3">
                  <c:v>0.54104166666666664</c:v>
                </c:pt>
                <c:pt idx="4">
                  <c:v>0.69562499999999994</c:v>
                </c:pt>
                <c:pt idx="5">
                  <c:v>0.85020833333333323</c:v>
                </c:pt>
                <c:pt idx="6">
                  <c:v>1.0047916666666665</c:v>
                </c:pt>
                <c:pt idx="7">
                  <c:v>1.1593749999999998</c:v>
                </c:pt>
                <c:pt idx="8">
                  <c:v>1.3139583333333331</c:v>
                </c:pt>
                <c:pt idx="9">
                  <c:v>1.4685416666666664</c:v>
                </c:pt>
                <c:pt idx="10">
                  <c:v>1.6231249999999997</c:v>
                </c:pt>
                <c:pt idx="11">
                  <c:v>1.777708333333333</c:v>
                </c:pt>
                <c:pt idx="12">
                  <c:v>1.9322916666666663</c:v>
                </c:pt>
                <c:pt idx="13">
                  <c:v>2.0868749999999996</c:v>
                </c:pt>
                <c:pt idx="14">
                  <c:v>2.2414583333333331</c:v>
                </c:pt>
                <c:pt idx="15">
                  <c:v>2.3960416666666666</c:v>
                </c:pt>
                <c:pt idx="16">
                  <c:v>2.5506250000000001</c:v>
                </c:pt>
                <c:pt idx="17">
                  <c:v>2.7052083333333337</c:v>
                </c:pt>
                <c:pt idx="18">
                  <c:v>2.8597916666666672</c:v>
                </c:pt>
                <c:pt idx="19">
                  <c:v>3.0143750000000007</c:v>
                </c:pt>
                <c:pt idx="20">
                  <c:v>3.1689583333333342</c:v>
                </c:pt>
                <c:pt idx="21">
                  <c:v>3.3235416666666677</c:v>
                </c:pt>
                <c:pt idx="22">
                  <c:v>3.4781250000000012</c:v>
                </c:pt>
                <c:pt idx="23">
                  <c:v>3.6327083333333348</c:v>
                </c:pt>
              </c:numCache>
            </c:numRef>
          </c:xVal>
          <c:yVal>
            <c:numRef>
              <c:f>'TU2N and MNOD'!$ID$527:$JA$527</c:f>
              <c:numCache>
                <c:formatCode>General</c:formatCode>
                <c:ptCount val="24"/>
                <c:pt idx="0">
                  <c:v>1164.1067142874299</c:v>
                </c:pt>
                <c:pt idx="1">
                  <c:v>1117.4384036706999</c:v>
                </c:pt>
                <c:pt idx="2">
                  <c:v>1101.3281471780499</c:v>
                </c:pt>
                <c:pt idx="3">
                  <c:v>1041.94582512944</c:v>
                </c:pt>
                <c:pt idx="4">
                  <c:v>988.79091184698098</c:v>
                </c:pt>
                <c:pt idx="5">
                  <c:v>988.80738670440405</c:v>
                </c:pt>
                <c:pt idx="6">
                  <c:v>988.82875419080005</c:v>
                </c:pt>
                <c:pt idx="7">
                  <c:v>988.86031071372804</c:v>
                </c:pt>
                <c:pt idx="8">
                  <c:v>994.18183434961497</c:v>
                </c:pt>
                <c:pt idx="9">
                  <c:v>1272.5861695896001</c:v>
                </c:pt>
                <c:pt idx="10">
                  <c:v>2217.9339570836601</c:v>
                </c:pt>
                <c:pt idx="11">
                  <c:v>1876.4082273663701</c:v>
                </c:pt>
                <c:pt idx="12">
                  <c:v>1786.38111381007</c:v>
                </c:pt>
                <c:pt idx="13">
                  <c:v>1858.9691581647401</c:v>
                </c:pt>
                <c:pt idx="14">
                  <c:v>1876.3499094547799</c:v>
                </c:pt>
                <c:pt idx="15">
                  <c:v>1627.00031041188</c:v>
                </c:pt>
                <c:pt idx="16">
                  <c:v>838.77011364337204</c:v>
                </c:pt>
                <c:pt idx="17" formatCode="0.00E+00">
                  <c:v>2.3889194494967099E-14</c:v>
                </c:pt>
                <c:pt idx="18" formatCode="0.00E+00">
                  <c:v>1.7832957333041498E-15</c:v>
                </c:pt>
                <c:pt idx="19" formatCode="0.00E+00">
                  <c:v>3.5579647729315103E-15</c:v>
                </c:pt>
                <c:pt idx="20" formatCode="0.00E+00">
                  <c:v>3.1134794293266498E-14</c:v>
                </c:pt>
                <c:pt idx="21" formatCode="0.00E+00">
                  <c:v>4.7757567220236699E-14</c:v>
                </c:pt>
                <c:pt idx="22" formatCode="0.00E+00">
                  <c:v>4.8086861678759201E-14</c:v>
                </c:pt>
                <c:pt idx="23" formatCode="0.00E+00">
                  <c:v>2.3321502808330601E-14</c:v>
                </c:pt>
              </c:numCache>
            </c:numRef>
          </c:yVal>
          <c:smooth val="0"/>
          <c:extLst>
            <c:ext xmlns:c16="http://schemas.microsoft.com/office/drawing/2014/chart" uri="{C3380CC4-5D6E-409C-BE32-E72D297353CC}">
              <c16:uniqueId val="{00000001-A224-4928-B819-C33C2F45119B}"/>
            </c:ext>
          </c:extLst>
        </c:ser>
        <c:ser>
          <c:idx val="2"/>
          <c:order val="1"/>
          <c:tx>
            <c:v>Ring-3</c:v>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'TU2N Ring1'!$G$3:$AD$3</c:f>
              <c:numCache>
                <c:formatCode>General</c:formatCode>
                <c:ptCount val="24"/>
                <c:pt idx="0">
                  <c:v>7.7291666666666661E-2</c:v>
                </c:pt>
                <c:pt idx="1">
                  <c:v>0.231875</c:v>
                </c:pt>
                <c:pt idx="2">
                  <c:v>0.38645833333333335</c:v>
                </c:pt>
                <c:pt idx="3">
                  <c:v>0.54104166666666664</c:v>
                </c:pt>
                <c:pt idx="4">
                  <c:v>0.69562499999999994</c:v>
                </c:pt>
                <c:pt idx="5">
                  <c:v>0.85020833333333323</c:v>
                </c:pt>
                <c:pt idx="6">
                  <c:v>1.0047916666666665</c:v>
                </c:pt>
                <c:pt idx="7">
                  <c:v>1.1593749999999998</c:v>
                </c:pt>
                <c:pt idx="8">
                  <c:v>1.3139583333333331</c:v>
                </c:pt>
                <c:pt idx="9">
                  <c:v>1.4685416666666664</c:v>
                </c:pt>
                <c:pt idx="10">
                  <c:v>1.6231249999999997</c:v>
                </c:pt>
                <c:pt idx="11">
                  <c:v>1.777708333333333</c:v>
                </c:pt>
                <c:pt idx="12">
                  <c:v>1.9322916666666663</c:v>
                </c:pt>
                <c:pt idx="13">
                  <c:v>2.0868749999999996</c:v>
                </c:pt>
                <c:pt idx="14">
                  <c:v>2.2414583333333331</c:v>
                </c:pt>
                <c:pt idx="15">
                  <c:v>2.3960416666666666</c:v>
                </c:pt>
                <c:pt idx="16">
                  <c:v>2.5506250000000001</c:v>
                </c:pt>
                <c:pt idx="17">
                  <c:v>2.7052083333333337</c:v>
                </c:pt>
                <c:pt idx="18">
                  <c:v>2.8597916666666672</c:v>
                </c:pt>
                <c:pt idx="19">
                  <c:v>3.0143750000000007</c:v>
                </c:pt>
                <c:pt idx="20">
                  <c:v>3.1689583333333342</c:v>
                </c:pt>
                <c:pt idx="21">
                  <c:v>3.3235416666666677</c:v>
                </c:pt>
                <c:pt idx="22">
                  <c:v>3.4781250000000012</c:v>
                </c:pt>
                <c:pt idx="23">
                  <c:v>3.6327083333333348</c:v>
                </c:pt>
              </c:numCache>
              <c:extLst xmlns:c15="http://schemas.microsoft.com/office/drawing/2012/chart"/>
            </c:numRef>
          </c:xVal>
          <c:yVal>
            <c:numRef>
              <c:f>'TU2N Ring3'!$F$527:$AC$527</c:f>
              <c:numCache>
                <c:formatCode>General</c:formatCode>
                <c:ptCount val="24"/>
                <c:pt idx="0">
                  <c:v>558.84721375368304</c:v>
                </c:pt>
                <c:pt idx="1">
                  <c:v>565.46282423139701</c:v>
                </c:pt>
                <c:pt idx="2">
                  <c:v>582.88855716125704</c:v>
                </c:pt>
                <c:pt idx="3">
                  <c:v>812.27949565342101</c:v>
                </c:pt>
                <c:pt idx="4">
                  <c:v>1485.7397819847799</c:v>
                </c:pt>
                <c:pt idx="5">
                  <c:v>1801.22472816256</c:v>
                </c:pt>
                <c:pt idx="6">
                  <c:v>2113.90106378972</c:v>
                </c:pt>
                <c:pt idx="7">
                  <c:v>2115.7388154629398</c:v>
                </c:pt>
                <c:pt idx="8">
                  <c:v>2430.31389185948</c:v>
                </c:pt>
                <c:pt idx="9">
                  <c:v>2218.3254393812899</c:v>
                </c:pt>
                <c:pt idx="10">
                  <c:v>2164.45008057211</c:v>
                </c:pt>
                <c:pt idx="11">
                  <c:v>2706.6639817311102</c:v>
                </c:pt>
                <c:pt idx="12">
                  <c:v>2614.4641610025001</c:v>
                </c:pt>
                <c:pt idx="13">
                  <c:v>2506.9908780354799</c:v>
                </c:pt>
                <c:pt idx="14">
                  <c:v>2450.3892457361499</c:v>
                </c:pt>
                <c:pt idx="15">
                  <c:v>2389.9811540348901</c:v>
                </c:pt>
                <c:pt idx="16">
                  <c:v>2324.9502674895498</c:v>
                </c:pt>
                <c:pt idx="17">
                  <c:v>2248.0096065902599</c:v>
                </c:pt>
                <c:pt idx="18">
                  <c:v>2171.91487295557</c:v>
                </c:pt>
                <c:pt idx="19">
                  <c:v>2101.3379546432998</c:v>
                </c:pt>
                <c:pt idx="20">
                  <c:v>2019.40009922227</c:v>
                </c:pt>
                <c:pt idx="21">
                  <c:v>100</c:v>
                </c:pt>
                <c:pt idx="22">
                  <c:v>100</c:v>
                </c:pt>
                <c:pt idx="23">
                  <c:v>100</c:v>
                </c:pt>
              </c:numCache>
            </c:numRef>
          </c:yVal>
          <c:smooth val="0"/>
          <c:extLst>
            <c:ext xmlns:c16="http://schemas.microsoft.com/office/drawing/2014/chart" uri="{C3380CC4-5D6E-409C-BE32-E72D297353CC}">
              <c16:uniqueId val="{00000002-A224-4928-B819-C33C2F45119B}"/>
            </c:ext>
          </c:extLst>
        </c:ser>
        <c:dLbls>
          <c:showLegendKey val="0"/>
          <c:showVal val="0"/>
          <c:showCatName val="0"/>
          <c:showSerName val="0"/>
          <c:showPercent val="0"/>
          <c:showBubbleSize val="0"/>
        </c:dLbls>
        <c:axId val="1889095551"/>
        <c:axId val="1889086399"/>
        <c:extLst>
          <c:ext xmlns:c15="http://schemas.microsoft.com/office/drawing/2012/chart" uri="{02D57815-91ED-43cb-92C2-25804820EDAC}">
            <c15:filteredScatterSeries>
              <c15:ser>
                <c:idx val="6"/>
                <c:order val="2"/>
                <c:tx>
                  <c:v>Ring-7</c:v>
                </c:tx>
                <c:spPr>
                  <a:ln w="19050"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xVal>
                  <c:numRef>
                    <c:extLst>
                      <c:ext uri="{02D57815-91ED-43cb-92C2-25804820EDAC}">
                        <c15:formulaRef>
                          <c15:sqref>'TU2N Ring1'!$G$3:$AD$3</c15:sqref>
                        </c15:formulaRef>
                      </c:ext>
                    </c:extLst>
                    <c:numCache>
                      <c:formatCode>General</c:formatCode>
                      <c:ptCount val="24"/>
                      <c:pt idx="0">
                        <c:v>7.7291666666666661E-2</c:v>
                      </c:pt>
                      <c:pt idx="1">
                        <c:v>0.231875</c:v>
                      </c:pt>
                      <c:pt idx="2">
                        <c:v>0.38645833333333335</c:v>
                      </c:pt>
                      <c:pt idx="3">
                        <c:v>0.54104166666666664</c:v>
                      </c:pt>
                      <c:pt idx="4">
                        <c:v>0.69562499999999994</c:v>
                      </c:pt>
                      <c:pt idx="5">
                        <c:v>0.85020833333333323</c:v>
                      </c:pt>
                      <c:pt idx="6">
                        <c:v>1.0047916666666665</c:v>
                      </c:pt>
                      <c:pt idx="7">
                        <c:v>1.1593749999999998</c:v>
                      </c:pt>
                      <c:pt idx="8">
                        <c:v>1.3139583333333331</c:v>
                      </c:pt>
                      <c:pt idx="9">
                        <c:v>1.4685416666666664</c:v>
                      </c:pt>
                      <c:pt idx="10">
                        <c:v>1.6231249999999997</c:v>
                      </c:pt>
                      <c:pt idx="11">
                        <c:v>1.777708333333333</c:v>
                      </c:pt>
                      <c:pt idx="12">
                        <c:v>1.9322916666666663</c:v>
                      </c:pt>
                      <c:pt idx="13">
                        <c:v>2.0868749999999996</c:v>
                      </c:pt>
                      <c:pt idx="14">
                        <c:v>2.2414583333333331</c:v>
                      </c:pt>
                      <c:pt idx="15">
                        <c:v>2.3960416666666666</c:v>
                      </c:pt>
                      <c:pt idx="16">
                        <c:v>2.5506250000000001</c:v>
                      </c:pt>
                      <c:pt idx="17">
                        <c:v>2.7052083333333337</c:v>
                      </c:pt>
                      <c:pt idx="18">
                        <c:v>2.8597916666666672</c:v>
                      </c:pt>
                      <c:pt idx="19">
                        <c:v>3.0143750000000007</c:v>
                      </c:pt>
                      <c:pt idx="20">
                        <c:v>3.1689583333333342</c:v>
                      </c:pt>
                      <c:pt idx="21">
                        <c:v>3.3235416666666677</c:v>
                      </c:pt>
                      <c:pt idx="22">
                        <c:v>3.4781250000000012</c:v>
                      </c:pt>
                      <c:pt idx="23">
                        <c:v>3.6327083333333348</c:v>
                      </c:pt>
                    </c:numCache>
                  </c:numRef>
                </c:xVal>
                <c:yVal>
                  <c:numRef>
                    <c:extLst>
                      <c:ext uri="{02D57815-91ED-43cb-92C2-25804820EDAC}">
                        <c15:formulaRef>
                          <c15:sqref>'TU2N Ring7'!$F$477:$AC$477</c15:sqref>
                        </c15:formulaRef>
                      </c:ext>
                    </c:extLst>
                    <c:numCache>
                      <c:formatCode>General</c:formatCode>
                      <c:ptCount val="24"/>
                      <c:pt idx="0">
                        <c:v>553.481406229453</c:v>
                      </c:pt>
                      <c:pt idx="1">
                        <c:v>557.90723381851899</c:v>
                      </c:pt>
                      <c:pt idx="2">
                        <c:v>559.46554490941401</c:v>
                      </c:pt>
                      <c:pt idx="3">
                        <c:v>560.21138196985805</c:v>
                      </c:pt>
                      <c:pt idx="4">
                        <c:v>566.81098894258503</c:v>
                      </c:pt>
                      <c:pt idx="5">
                        <c:v>645.08658872004298</c:v>
                      </c:pt>
                      <c:pt idx="6">
                        <c:v>703.621064714059</c:v>
                      </c:pt>
                      <c:pt idx="7">
                        <c:v>753.38634862296601</c:v>
                      </c:pt>
                      <c:pt idx="8">
                        <c:v>795.99969488730096</c:v>
                      </c:pt>
                      <c:pt idx="9">
                        <c:v>833.33802827801696</c:v>
                      </c:pt>
                      <c:pt idx="10">
                        <c:v>866.321616006108</c:v>
                      </c:pt>
                      <c:pt idx="11">
                        <c:v>894.74000644959301</c:v>
                      </c:pt>
                      <c:pt idx="12">
                        <c:v>919.91916239633599</c:v>
                      </c:pt>
                      <c:pt idx="13">
                        <c:v>943.35760365509805</c:v>
                      </c:pt>
                      <c:pt idx="14">
                        <c:v>965.30942478927102</c:v>
                      </c:pt>
                      <c:pt idx="15">
                        <c:v>976.69827985820802</c:v>
                      </c:pt>
                      <c:pt idx="16">
                        <c:v>989.62696623689305</c:v>
                      </c:pt>
                      <c:pt idx="17">
                        <c:v>1003.99202101173</c:v>
                      </c:pt>
                      <c:pt idx="18">
                        <c:v>1018.16103122839</c:v>
                      </c:pt>
                      <c:pt idx="19">
                        <c:v>1031.65680027092</c:v>
                      </c:pt>
                      <c:pt idx="20">
                        <c:v>1039.2305040874</c:v>
                      </c:pt>
                      <c:pt idx="21">
                        <c:v>1035.4025996399</c:v>
                      </c:pt>
                      <c:pt idx="22">
                        <c:v>1001.14233500717</c:v>
                      </c:pt>
                      <c:pt idx="23">
                        <c:v>965.98708959973601</c:v>
                      </c:pt>
                    </c:numCache>
                  </c:numRef>
                </c:yVal>
                <c:smooth val="0"/>
                <c:extLst>
                  <c:ext xmlns:c16="http://schemas.microsoft.com/office/drawing/2014/chart" uri="{C3380CC4-5D6E-409C-BE32-E72D297353CC}">
                    <c16:uniqueId val="{00000006-A224-4928-B819-C33C2F45119B}"/>
                  </c:ext>
                </c:extLst>
              </c15:ser>
            </c15:filteredScatterSeries>
          </c:ext>
        </c:extLst>
      </c:scatterChart>
      <c:valAx>
        <c:axId val="1889095551"/>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ltLang="ja-JP" sz="1200">
                    <a:solidFill>
                      <a:schemeClr val="tx1"/>
                    </a:solidFill>
                  </a:rPr>
                  <a:t>Axial level (mBAF)</a:t>
                </a:r>
                <a:endParaRPr lang="ja-JP" altLang="en-US" sz="1200">
                  <a:solidFill>
                    <a:schemeClr val="tx1"/>
                  </a:solidFill>
                </a:endParaRPr>
              </a:p>
            </c:rich>
          </c:tx>
          <c:layout>
            <c:manualLayout>
              <c:xMode val="edge"/>
              <c:yMode val="edge"/>
              <c:x val="0.38593558973603387"/>
              <c:y val="0.9010849706334515"/>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ja-JP"/>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ja-JP"/>
          </a:p>
        </c:txPr>
        <c:crossAx val="1889086399"/>
        <c:crosses val="autoZero"/>
        <c:crossBetween val="midCat"/>
        <c:majorUnit val="1"/>
      </c:valAx>
      <c:valAx>
        <c:axId val="1889086399"/>
        <c:scaling>
          <c:orientation val="minMax"/>
          <c:max val="30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0" i="0" u="none" strike="noStrike" kern="1200" baseline="0">
                    <a:solidFill>
                      <a:schemeClr val="tx1"/>
                    </a:solidFill>
                    <a:latin typeface="+mn-lt"/>
                    <a:ea typeface="+mn-ea"/>
                    <a:cs typeface="+mn-cs"/>
                  </a:defRPr>
                </a:pPr>
                <a:r>
                  <a:rPr lang="en-US" altLang="ja-JP" sz="1050">
                    <a:solidFill>
                      <a:schemeClr val="tx1"/>
                    </a:solidFill>
                  </a:rPr>
                  <a:t>Total material mass (kg)</a:t>
                </a:r>
                <a:endParaRPr lang="ja-JP" altLang="en-US" sz="1050">
                  <a:solidFill>
                    <a:schemeClr val="tx1"/>
                  </a:solidFill>
                </a:endParaRPr>
              </a:p>
            </c:rich>
          </c:tx>
          <c:layout/>
          <c:overlay val="0"/>
          <c:spPr>
            <a:noFill/>
            <a:ln>
              <a:noFill/>
            </a:ln>
            <a:effectLst/>
          </c:spPr>
          <c:txPr>
            <a:bodyPr rot="-54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ja-JP"/>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ja-JP"/>
          </a:p>
        </c:txPr>
        <c:crossAx val="1889095551"/>
        <c:crosses val="autoZero"/>
        <c:crossBetween val="midCat"/>
      </c:valAx>
      <c:spPr>
        <a:noFill/>
        <a:ln>
          <a:noFill/>
        </a:ln>
        <a:effectLst/>
      </c:spPr>
    </c:plotArea>
    <c:legend>
      <c:legendPos val="r"/>
      <c:layout>
        <c:manualLayout>
          <c:xMode val="edge"/>
          <c:yMode val="edge"/>
          <c:x val="0.67078275107829877"/>
          <c:y val="0.17116538131962297"/>
          <c:w val="0.14822179365071012"/>
          <c:h val="0.2550628391888031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solidFill>
                <a:latin typeface="+mn-lt"/>
                <a:ea typeface="+mn-ea"/>
                <a:cs typeface="+mn-cs"/>
              </a:defRPr>
            </a:pPr>
            <a:r>
              <a:rPr lang="en-US" altLang="ja-JP" sz="1000">
                <a:solidFill>
                  <a:schemeClr val="tx1"/>
                </a:solidFill>
              </a:rPr>
              <a:t>Axial fuel temperature profiles (141,025s)</a:t>
            </a:r>
            <a:endParaRPr lang="ja-JP" altLang="en-US" sz="1000">
              <a:solidFill>
                <a:schemeClr val="tx1"/>
              </a:solidFill>
            </a:endParaRPr>
          </a:p>
        </c:rich>
      </c:tx>
      <c:layout/>
      <c:overlay val="0"/>
      <c:spPr>
        <a:noFill/>
        <a:ln>
          <a:noFill/>
        </a:ln>
        <a:effectLst/>
      </c:spPr>
      <c:txPr>
        <a:bodyPr rot="0" spcFirstLastPara="1" vertOverflow="ellipsis" vert="horz" wrap="square" anchor="ctr" anchorCtr="1"/>
        <a:lstStyle/>
        <a:p>
          <a:pPr>
            <a:defRPr sz="1000" b="0" i="0" u="none" strike="noStrike" kern="1200" spc="0" baseline="0">
              <a:solidFill>
                <a:schemeClr val="tx1"/>
              </a:solidFill>
              <a:latin typeface="+mn-lt"/>
              <a:ea typeface="+mn-ea"/>
              <a:cs typeface="+mn-cs"/>
            </a:defRPr>
          </a:pPr>
          <a:endParaRPr lang="ja-JP"/>
        </a:p>
      </c:txPr>
    </c:title>
    <c:autoTitleDeleted val="0"/>
    <c:plotArea>
      <c:layout>
        <c:manualLayout>
          <c:layoutTarget val="inner"/>
          <c:xMode val="edge"/>
          <c:yMode val="edge"/>
          <c:x val="0.19291442525573596"/>
          <c:y val="0.15688682731620271"/>
          <c:w val="0.7604328280760676"/>
          <c:h val="0.62791334519336617"/>
        </c:manualLayout>
      </c:layout>
      <c:scatterChart>
        <c:scatterStyle val="lineMarker"/>
        <c:varyColors val="0"/>
        <c:ser>
          <c:idx val="0"/>
          <c:order val="0"/>
          <c:tx>
            <c:v>Ring-1</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'TU2N Ring1'!$G$3:$AD$3</c:f>
              <c:numCache>
                <c:formatCode>General</c:formatCode>
                <c:ptCount val="24"/>
                <c:pt idx="0">
                  <c:v>7.7291666666666661E-2</c:v>
                </c:pt>
                <c:pt idx="1">
                  <c:v>0.231875</c:v>
                </c:pt>
                <c:pt idx="2">
                  <c:v>0.38645833333333335</c:v>
                </c:pt>
                <c:pt idx="3">
                  <c:v>0.54104166666666664</c:v>
                </c:pt>
                <c:pt idx="4">
                  <c:v>0.69562499999999994</c:v>
                </c:pt>
                <c:pt idx="5">
                  <c:v>0.85020833333333323</c:v>
                </c:pt>
                <c:pt idx="6">
                  <c:v>1.0047916666666665</c:v>
                </c:pt>
                <c:pt idx="7">
                  <c:v>1.1593749999999998</c:v>
                </c:pt>
                <c:pt idx="8">
                  <c:v>1.3139583333333331</c:v>
                </c:pt>
                <c:pt idx="9">
                  <c:v>1.4685416666666664</c:v>
                </c:pt>
                <c:pt idx="10">
                  <c:v>1.6231249999999997</c:v>
                </c:pt>
                <c:pt idx="11">
                  <c:v>1.777708333333333</c:v>
                </c:pt>
                <c:pt idx="12">
                  <c:v>1.9322916666666663</c:v>
                </c:pt>
                <c:pt idx="13">
                  <c:v>2.0868749999999996</c:v>
                </c:pt>
                <c:pt idx="14">
                  <c:v>2.2414583333333331</c:v>
                </c:pt>
                <c:pt idx="15">
                  <c:v>2.3960416666666666</c:v>
                </c:pt>
                <c:pt idx="16">
                  <c:v>2.5506250000000001</c:v>
                </c:pt>
                <c:pt idx="17">
                  <c:v>2.7052083333333337</c:v>
                </c:pt>
                <c:pt idx="18">
                  <c:v>2.8597916666666672</c:v>
                </c:pt>
                <c:pt idx="19">
                  <c:v>3.0143750000000007</c:v>
                </c:pt>
                <c:pt idx="20">
                  <c:v>3.1689583333333342</c:v>
                </c:pt>
                <c:pt idx="21">
                  <c:v>3.3235416666666677</c:v>
                </c:pt>
                <c:pt idx="22">
                  <c:v>3.4781250000000012</c:v>
                </c:pt>
                <c:pt idx="23">
                  <c:v>3.6327083333333348</c:v>
                </c:pt>
              </c:numCache>
            </c:numRef>
          </c:xVal>
          <c:yVal>
            <c:numRef>
              <c:f>'TU2N Ring1'!$G$520:$AD$520</c:f>
              <c:numCache>
                <c:formatCode>General</c:formatCode>
                <c:ptCount val="24"/>
                <c:pt idx="0">
                  <c:v>559.944566286346</c:v>
                </c:pt>
                <c:pt idx="1">
                  <c:v>565.33584296964602</c:v>
                </c:pt>
                <c:pt idx="2">
                  <c:v>573.79448337532301</c:v>
                </c:pt>
                <c:pt idx="3">
                  <c:v>708.89589619501305</c:v>
                </c:pt>
                <c:pt idx="4">
                  <c:v>765.00757996530501</c:v>
                </c:pt>
                <c:pt idx="5">
                  <c:v>801.99913177616497</c:v>
                </c:pt>
                <c:pt idx="6">
                  <c:v>831.26406052893401</c:v>
                </c:pt>
                <c:pt idx="7">
                  <c:v>860.483783901572</c:v>
                </c:pt>
                <c:pt idx="8">
                  <c:v>893.50764418617302</c:v>
                </c:pt>
                <c:pt idx="9">
                  <c:v>936.920615975278</c:v>
                </c:pt>
                <c:pt idx="10">
                  <c:v>1119.0881622653701</c:v>
                </c:pt>
                <c:pt idx="11">
                  <c:v>1991.1648458480099</c:v>
                </c:pt>
                <c:pt idx="12">
                  <c:v>2497.5721877450901</c:v>
                </c:pt>
                <c:pt idx="13">
                  <c:v>2751.60502819569</c:v>
                </c:pt>
                <c:pt idx="14">
                  <c:v>2687.90780040248</c:v>
                </c:pt>
                <c:pt idx="15">
                  <c:v>2614.6018889963998</c:v>
                </c:pt>
                <c:pt idx="16">
                  <c:v>2667.1695969091402</c:v>
                </c:pt>
                <c:pt idx="17">
                  <c:v>2480.3947203159</c:v>
                </c:pt>
                <c:pt idx="18">
                  <c:v>2150.09514497287</c:v>
                </c:pt>
                <c:pt idx="19">
                  <c:v>1805.17324810901</c:v>
                </c:pt>
                <c:pt idx="20">
                  <c:v>100</c:v>
                </c:pt>
                <c:pt idx="21">
                  <c:v>100</c:v>
                </c:pt>
                <c:pt idx="22">
                  <c:v>100</c:v>
                </c:pt>
                <c:pt idx="23">
                  <c:v>100</c:v>
                </c:pt>
              </c:numCache>
            </c:numRef>
          </c:yVal>
          <c:smooth val="0"/>
          <c:extLst>
            <c:ext xmlns:c16="http://schemas.microsoft.com/office/drawing/2014/chart" uri="{C3380CC4-5D6E-409C-BE32-E72D297353CC}">
              <c16:uniqueId val="{00000000-63B7-4FE0-9B78-7A46C170BF8C}"/>
            </c:ext>
          </c:extLst>
        </c:ser>
        <c:ser>
          <c:idx val="1"/>
          <c:order val="1"/>
          <c:tx>
            <c:v>Ring-2</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'TU2N Ring1'!$G$3:$AD$3</c:f>
              <c:numCache>
                <c:formatCode>General</c:formatCode>
                <c:ptCount val="24"/>
                <c:pt idx="0">
                  <c:v>7.7291666666666661E-2</c:v>
                </c:pt>
                <c:pt idx="1">
                  <c:v>0.231875</c:v>
                </c:pt>
                <c:pt idx="2">
                  <c:v>0.38645833333333335</c:v>
                </c:pt>
                <c:pt idx="3">
                  <c:v>0.54104166666666664</c:v>
                </c:pt>
                <c:pt idx="4">
                  <c:v>0.69562499999999994</c:v>
                </c:pt>
                <c:pt idx="5">
                  <c:v>0.85020833333333323</c:v>
                </c:pt>
                <c:pt idx="6">
                  <c:v>1.0047916666666665</c:v>
                </c:pt>
                <c:pt idx="7">
                  <c:v>1.1593749999999998</c:v>
                </c:pt>
                <c:pt idx="8">
                  <c:v>1.3139583333333331</c:v>
                </c:pt>
                <c:pt idx="9">
                  <c:v>1.4685416666666664</c:v>
                </c:pt>
                <c:pt idx="10">
                  <c:v>1.6231249999999997</c:v>
                </c:pt>
                <c:pt idx="11">
                  <c:v>1.777708333333333</c:v>
                </c:pt>
                <c:pt idx="12">
                  <c:v>1.9322916666666663</c:v>
                </c:pt>
                <c:pt idx="13">
                  <c:v>2.0868749999999996</c:v>
                </c:pt>
                <c:pt idx="14">
                  <c:v>2.2414583333333331</c:v>
                </c:pt>
                <c:pt idx="15">
                  <c:v>2.3960416666666666</c:v>
                </c:pt>
                <c:pt idx="16">
                  <c:v>2.5506250000000001</c:v>
                </c:pt>
                <c:pt idx="17">
                  <c:v>2.7052083333333337</c:v>
                </c:pt>
                <c:pt idx="18">
                  <c:v>2.8597916666666672</c:v>
                </c:pt>
                <c:pt idx="19">
                  <c:v>3.0143750000000007</c:v>
                </c:pt>
                <c:pt idx="20">
                  <c:v>3.1689583333333342</c:v>
                </c:pt>
                <c:pt idx="21">
                  <c:v>3.3235416666666677</c:v>
                </c:pt>
                <c:pt idx="22">
                  <c:v>3.4781250000000012</c:v>
                </c:pt>
                <c:pt idx="23">
                  <c:v>3.6327083333333348</c:v>
                </c:pt>
              </c:numCache>
            </c:numRef>
          </c:xVal>
          <c:yVal>
            <c:numRef>
              <c:f>'TU2N Ring2'!$F$520:$AC$520</c:f>
              <c:numCache>
                <c:formatCode>General</c:formatCode>
                <c:ptCount val="24"/>
                <c:pt idx="0">
                  <c:v>558.94653122270199</c:v>
                </c:pt>
                <c:pt idx="1">
                  <c:v>565.15018391016599</c:v>
                </c:pt>
                <c:pt idx="2">
                  <c:v>577.86095758327804</c:v>
                </c:pt>
                <c:pt idx="3">
                  <c:v>716.30191377531196</c:v>
                </c:pt>
                <c:pt idx="4">
                  <c:v>784.55473844440405</c:v>
                </c:pt>
                <c:pt idx="5">
                  <c:v>832.763523187224</c:v>
                </c:pt>
                <c:pt idx="6">
                  <c:v>869.13448454294098</c:v>
                </c:pt>
                <c:pt idx="7">
                  <c:v>901.76597642907097</c:v>
                </c:pt>
                <c:pt idx="8">
                  <c:v>952.42937531256496</c:v>
                </c:pt>
                <c:pt idx="9">
                  <c:v>1166.1036479714001</c:v>
                </c:pt>
                <c:pt idx="10">
                  <c:v>2098.80894433293</c:v>
                </c:pt>
                <c:pt idx="11">
                  <c:v>2459.9359974209301</c:v>
                </c:pt>
                <c:pt idx="12">
                  <c:v>2698.2852903981702</c:v>
                </c:pt>
                <c:pt idx="13">
                  <c:v>2585.7138300044999</c:v>
                </c:pt>
                <c:pt idx="14">
                  <c:v>2467.03586368793</c:v>
                </c:pt>
                <c:pt idx="15">
                  <c:v>2306.8386664111899</c:v>
                </c:pt>
                <c:pt idx="16">
                  <c:v>2066.3281520881301</c:v>
                </c:pt>
                <c:pt idx="17">
                  <c:v>100</c:v>
                </c:pt>
                <c:pt idx="18">
                  <c:v>100</c:v>
                </c:pt>
                <c:pt idx="19">
                  <c:v>100</c:v>
                </c:pt>
                <c:pt idx="20">
                  <c:v>100</c:v>
                </c:pt>
                <c:pt idx="21">
                  <c:v>100</c:v>
                </c:pt>
                <c:pt idx="22">
                  <c:v>100</c:v>
                </c:pt>
                <c:pt idx="23">
                  <c:v>100</c:v>
                </c:pt>
              </c:numCache>
            </c:numRef>
          </c:yVal>
          <c:smooth val="0"/>
          <c:extLst>
            <c:ext xmlns:c16="http://schemas.microsoft.com/office/drawing/2014/chart" uri="{C3380CC4-5D6E-409C-BE32-E72D297353CC}">
              <c16:uniqueId val="{00000001-63B7-4FE0-9B78-7A46C170BF8C}"/>
            </c:ext>
          </c:extLst>
        </c:ser>
        <c:ser>
          <c:idx val="2"/>
          <c:order val="2"/>
          <c:tx>
            <c:v>Ring-3</c:v>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'TU2N Ring1'!$G$3:$AD$3</c:f>
              <c:numCache>
                <c:formatCode>General</c:formatCode>
                <c:ptCount val="24"/>
                <c:pt idx="0">
                  <c:v>7.7291666666666661E-2</c:v>
                </c:pt>
                <c:pt idx="1">
                  <c:v>0.231875</c:v>
                </c:pt>
                <c:pt idx="2">
                  <c:v>0.38645833333333335</c:v>
                </c:pt>
                <c:pt idx="3">
                  <c:v>0.54104166666666664</c:v>
                </c:pt>
                <c:pt idx="4">
                  <c:v>0.69562499999999994</c:v>
                </c:pt>
                <c:pt idx="5">
                  <c:v>0.85020833333333323</c:v>
                </c:pt>
                <c:pt idx="6">
                  <c:v>1.0047916666666665</c:v>
                </c:pt>
                <c:pt idx="7">
                  <c:v>1.1593749999999998</c:v>
                </c:pt>
                <c:pt idx="8">
                  <c:v>1.3139583333333331</c:v>
                </c:pt>
                <c:pt idx="9">
                  <c:v>1.4685416666666664</c:v>
                </c:pt>
                <c:pt idx="10">
                  <c:v>1.6231249999999997</c:v>
                </c:pt>
                <c:pt idx="11">
                  <c:v>1.777708333333333</c:v>
                </c:pt>
                <c:pt idx="12">
                  <c:v>1.9322916666666663</c:v>
                </c:pt>
                <c:pt idx="13">
                  <c:v>2.0868749999999996</c:v>
                </c:pt>
                <c:pt idx="14">
                  <c:v>2.2414583333333331</c:v>
                </c:pt>
                <c:pt idx="15">
                  <c:v>2.3960416666666666</c:v>
                </c:pt>
                <c:pt idx="16">
                  <c:v>2.5506250000000001</c:v>
                </c:pt>
                <c:pt idx="17">
                  <c:v>2.7052083333333337</c:v>
                </c:pt>
                <c:pt idx="18">
                  <c:v>2.8597916666666672</c:v>
                </c:pt>
                <c:pt idx="19">
                  <c:v>3.0143750000000007</c:v>
                </c:pt>
                <c:pt idx="20">
                  <c:v>3.1689583333333342</c:v>
                </c:pt>
                <c:pt idx="21">
                  <c:v>3.3235416666666677</c:v>
                </c:pt>
                <c:pt idx="22">
                  <c:v>3.4781250000000012</c:v>
                </c:pt>
                <c:pt idx="23">
                  <c:v>3.6327083333333348</c:v>
                </c:pt>
              </c:numCache>
            </c:numRef>
          </c:xVal>
          <c:yVal>
            <c:numRef>
              <c:f>'TU2N Ring3'!$F$520:$AC$520</c:f>
              <c:numCache>
                <c:formatCode>General</c:formatCode>
                <c:ptCount val="24"/>
                <c:pt idx="0">
                  <c:v>558.28747377195498</c:v>
                </c:pt>
                <c:pt idx="1">
                  <c:v>565.54636881590102</c:v>
                </c:pt>
                <c:pt idx="2">
                  <c:v>580.22554556769501</c:v>
                </c:pt>
                <c:pt idx="3">
                  <c:v>778.41081989776899</c:v>
                </c:pt>
                <c:pt idx="4">
                  <c:v>919.23936362489997</c:v>
                </c:pt>
                <c:pt idx="5">
                  <c:v>912.79305514221699</c:v>
                </c:pt>
                <c:pt idx="6">
                  <c:v>896.57094345334497</c:v>
                </c:pt>
                <c:pt idx="7">
                  <c:v>1042.1581753688199</c:v>
                </c:pt>
                <c:pt idx="8">
                  <c:v>1813.2642215619401</c:v>
                </c:pt>
                <c:pt idx="9">
                  <c:v>2167.9284194885599</c:v>
                </c:pt>
                <c:pt idx="10">
                  <c:v>2186.28219674915</c:v>
                </c:pt>
                <c:pt idx="11">
                  <c:v>2466.3299712162102</c:v>
                </c:pt>
                <c:pt idx="12">
                  <c:v>2781.1975923504101</c:v>
                </c:pt>
                <c:pt idx="13">
                  <c:v>2701.6959080459001</c:v>
                </c:pt>
                <c:pt idx="14">
                  <c:v>2598.4664052356202</c:v>
                </c:pt>
                <c:pt idx="15">
                  <c:v>2733.0813464948301</c:v>
                </c:pt>
                <c:pt idx="16">
                  <c:v>2683.0527631586201</c:v>
                </c:pt>
                <c:pt idx="17">
                  <c:v>2645.1519852655701</c:v>
                </c:pt>
                <c:pt idx="18">
                  <c:v>2613.7883512684002</c:v>
                </c:pt>
                <c:pt idx="19">
                  <c:v>2551.6088368904002</c:v>
                </c:pt>
                <c:pt idx="20">
                  <c:v>2414.9482368747399</c:v>
                </c:pt>
                <c:pt idx="21">
                  <c:v>2186.5182048438501</c:v>
                </c:pt>
                <c:pt idx="22">
                  <c:v>1966.6317784642899</c:v>
                </c:pt>
                <c:pt idx="23">
                  <c:v>1745.93191054064</c:v>
                </c:pt>
              </c:numCache>
            </c:numRef>
          </c:yVal>
          <c:smooth val="0"/>
          <c:extLst>
            <c:ext xmlns:c16="http://schemas.microsoft.com/office/drawing/2014/chart" uri="{C3380CC4-5D6E-409C-BE32-E72D297353CC}">
              <c16:uniqueId val="{00000002-63B7-4FE0-9B78-7A46C170BF8C}"/>
            </c:ext>
          </c:extLst>
        </c:ser>
        <c:ser>
          <c:idx val="3"/>
          <c:order val="3"/>
          <c:tx>
            <c:v>Ring-4</c:v>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'TU2N Ring1'!$G$3:$AD$3</c:f>
              <c:numCache>
                <c:formatCode>General</c:formatCode>
                <c:ptCount val="24"/>
                <c:pt idx="0">
                  <c:v>7.7291666666666661E-2</c:v>
                </c:pt>
                <c:pt idx="1">
                  <c:v>0.231875</c:v>
                </c:pt>
                <c:pt idx="2">
                  <c:v>0.38645833333333335</c:v>
                </c:pt>
                <c:pt idx="3">
                  <c:v>0.54104166666666664</c:v>
                </c:pt>
                <c:pt idx="4">
                  <c:v>0.69562499999999994</c:v>
                </c:pt>
                <c:pt idx="5">
                  <c:v>0.85020833333333323</c:v>
                </c:pt>
                <c:pt idx="6">
                  <c:v>1.0047916666666665</c:v>
                </c:pt>
                <c:pt idx="7">
                  <c:v>1.1593749999999998</c:v>
                </c:pt>
                <c:pt idx="8">
                  <c:v>1.3139583333333331</c:v>
                </c:pt>
                <c:pt idx="9">
                  <c:v>1.4685416666666664</c:v>
                </c:pt>
                <c:pt idx="10">
                  <c:v>1.6231249999999997</c:v>
                </c:pt>
                <c:pt idx="11">
                  <c:v>1.777708333333333</c:v>
                </c:pt>
                <c:pt idx="12">
                  <c:v>1.9322916666666663</c:v>
                </c:pt>
                <c:pt idx="13">
                  <c:v>2.0868749999999996</c:v>
                </c:pt>
                <c:pt idx="14">
                  <c:v>2.2414583333333331</c:v>
                </c:pt>
                <c:pt idx="15">
                  <c:v>2.3960416666666666</c:v>
                </c:pt>
                <c:pt idx="16">
                  <c:v>2.5506250000000001</c:v>
                </c:pt>
                <c:pt idx="17">
                  <c:v>2.7052083333333337</c:v>
                </c:pt>
                <c:pt idx="18">
                  <c:v>2.8597916666666672</c:v>
                </c:pt>
                <c:pt idx="19">
                  <c:v>3.0143750000000007</c:v>
                </c:pt>
                <c:pt idx="20">
                  <c:v>3.1689583333333342</c:v>
                </c:pt>
                <c:pt idx="21">
                  <c:v>3.3235416666666677</c:v>
                </c:pt>
                <c:pt idx="22">
                  <c:v>3.4781250000000012</c:v>
                </c:pt>
                <c:pt idx="23">
                  <c:v>3.6327083333333348</c:v>
                </c:pt>
              </c:numCache>
            </c:numRef>
          </c:xVal>
          <c:yVal>
            <c:numRef>
              <c:f>'TU2N Ring4'!$F$520:$AC$520</c:f>
              <c:numCache>
                <c:formatCode>General</c:formatCode>
                <c:ptCount val="24"/>
                <c:pt idx="0">
                  <c:v>558.77350584776298</c:v>
                </c:pt>
                <c:pt idx="1">
                  <c:v>564.92912486379805</c:v>
                </c:pt>
                <c:pt idx="2">
                  <c:v>577.22398894841297</c:v>
                </c:pt>
                <c:pt idx="3">
                  <c:v>699.55260005617004</c:v>
                </c:pt>
                <c:pt idx="4">
                  <c:v>742.91740670238903</c:v>
                </c:pt>
                <c:pt idx="5">
                  <c:v>776.50991570471399</c:v>
                </c:pt>
                <c:pt idx="6">
                  <c:v>822.06997196728798</c:v>
                </c:pt>
                <c:pt idx="7">
                  <c:v>1027.31642239297</c:v>
                </c:pt>
                <c:pt idx="8">
                  <c:v>2015.3257235004501</c:v>
                </c:pt>
                <c:pt idx="9">
                  <c:v>2295.86437088806</c:v>
                </c:pt>
                <c:pt idx="10">
                  <c:v>2677.2368519343099</c:v>
                </c:pt>
                <c:pt idx="11">
                  <c:v>2575.9757948708998</c:v>
                </c:pt>
                <c:pt idx="12">
                  <c:v>2611.6388919505698</c:v>
                </c:pt>
                <c:pt idx="13">
                  <c:v>2515.2165497463802</c:v>
                </c:pt>
                <c:pt idx="14">
                  <c:v>2053.0822448306999</c:v>
                </c:pt>
                <c:pt idx="15">
                  <c:v>2099.0498294610102</c:v>
                </c:pt>
                <c:pt idx="16">
                  <c:v>2122.9120132756798</c:v>
                </c:pt>
                <c:pt idx="17">
                  <c:v>2125.4158897614402</c:v>
                </c:pt>
                <c:pt idx="18">
                  <c:v>2069.5692803121401</c:v>
                </c:pt>
                <c:pt idx="19">
                  <c:v>2021.1758149658201</c:v>
                </c:pt>
                <c:pt idx="20">
                  <c:v>1928.5182016169599</c:v>
                </c:pt>
                <c:pt idx="21">
                  <c:v>1772.7046603804999</c:v>
                </c:pt>
                <c:pt idx="22">
                  <c:v>1564.2212841852099</c:v>
                </c:pt>
                <c:pt idx="23">
                  <c:v>1404.84222529471</c:v>
                </c:pt>
              </c:numCache>
            </c:numRef>
          </c:yVal>
          <c:smooth val="0"/>
          <c:extLst>
            <c:ext xmlns:c16="http://schemas.microsoft.com/office/drawing/2014/chart" uri="{C3380CC4-5D6E-409C-BE32-E72D297353CC}">
              <c16:uniqueId val="{00000003-63B7-4FE0-9B78-7A46C170BF8C}"/>
            </c:ext>
          </c:extLst>
        </c:ser>
        <c:ser>
          <c:idx val="4"/>
          <c:order val="4"/>
          <c:tx>
            <c:v>Ring-5</c:v>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f>'TU2N Ring1'!$G$3:$AD$3</c:f>
              <c:numCache>
                <c:formatCode>General</c:formatCode>
                <c:ptCount val="24"/>
                <c:pt idx="0">
                  <c:v>7.7291666666666661E-2</c:v>
                </c:pt>
                <c:pt idx="1">
                  <c:v>0.231875</c:v>
                </c:pt>
                <c:pt idx="2">
                  <c:v>0.38645833333333335</c:v>
                </c:pt>
                <c:pt idx="3">
                  <c:v>0.54104166666666664</c:v>
                </c:pt>
                <c:pt idx="4">
                  <c:v>0.69562499999999994</c:v>
                </c:pt>
                <c:pt idx="5">
                  <c:v>0.85020833333333323</c:v>
                </c:pt>
                <c:pt idx="6">
                  <c:v>1.0047916666666665</c:v>
                </c:pt>
                <c:pt idx="7">
                  <c:v>1.1593749999999998</c:v>
                </c:pt>
                <c:pt idx="8">
                  <c:v>1.3139583333333331</c:v>
                </c:pt>
                <c:pt idx="9">
                  <c:v>1.4685416666666664</c:v>
                </c:pt>
                <c:pt idx="10">
                  <c:v>1.6231249999999997</c:v>
                </c:pt>
                <c:pt idx="11">
                  <c:v>1.777708333333333</c:v>
                </c:pt>
                <c:pt idx="12">
                  <c:v>1.9322916666666663</c:v>
                </c:pt>
                <c:pt idx="13">
                  <c:v>2.0868749999999996</c:v>
                </c:pt>
                <c:pt idx="14">
                  <c:v>2.2414583333333331</c:v>
                </c:pt>
                <c:pt idx="15">
                  <c:v>2.3960416666666666</c:v>
                </c:pt>
                <c:pt idx="16">
                  <c:v>2.5506250000000001</c:v>
                </c:pt>
                <c:pt idx="17">
                  <c:v>2.7052083333333337</c:v>
                </c:pt>
                <c:pt idx="18">
                  <c:v>2.8597916666666672</c:v>
                </c:pt>
                <c:pt idx="19">
                  <c:v>3.0143750000000007</c:v>
                </c:pt>
                <c:pt idx="20">
                  <c:v>3.1689583333333342</c:v>
                </c:pt>
                <c:pt idx="21">
                  <c:v>3.3235416666666677</c:v>
                </c:pt>
                <c:pt idx="22">
                  <c:v>3.4781250000000012</c:v>
                </c:pt>
                <c:pt idx="23">
                  <c:v>3.6327083333333348</c:v>
                </c:pt>
              </c:numCache>
            </c:numRef>
          </c:xVal>
          <c:yVal>
            <c:numRef>
              <c:f>'TU2N Ring5'!$F$520:$AC$520</c:f>
              <c:numCache>
                <c:formatCode>General</c:formatCode>
                <c:ptCount val="24"/>
                <c:pt idx="0">
                  <c:v>557.86998838897705</c:v>
                </c:pt>
                <c:pt idx="1">
                  <c:v>564.77318222601798</c:v>
                </c:pt>
                <c:pt idx="2">
                  <c:v>577.73977630426202</c:v>
                </c:pt>
                <c:pt idx="3">
                  <c:v>680.43680282892001</c:v>
                </c:pt>
                <c:pt idx="4">
                  <c:v>720.11789696840799</c:v>
                </c:pt>
                <c:pt idx="5">
                  <c:v>756.35625803321898</c:v>
                </c:pt>
                <c:pt idx="6">
                  <c:v>793.34730118333096</c:v>
                </c:pt>
                <c:pt idx="7">
                  <c:v>839.89423495877497</c:v>
                </c:pt>
                <c:pt idx="8">
                  <c:v>1008.0908558370299</c:v>
                </c:pt>
                <c:pt idx="9">
                  <c:v>2099.5163179645201</c:v>
                </c:pt>
                <c:pt idx="10">
                  <c:v>2342.2671469780098</c:v>
                </c:pt>
                <c:pt idx="11">
                  <c:v>2560.5706414982901</c:v>
                </c:pt>
                <c:pt idx="12">
                  <c:v>2561.0021543135999</c:v>
                </c:pt>
                <c:pt idx="13">
                  <c:v>2469.8565215645599</c:v>
                </c:pt>
                <c:pt idx="14">
                  <c:v>2323.7160293797301</c:v>
                </c:pt>
                <c:pt idx="15">
                  <c:v>2334.8553415606202</c:v>
                </c:pt>
                <c:pt idx="16">
                  <c:v>2339.1637859724401</c:v>
                </c:pt>
                <c:pt idx="17">
                  <c:v>2322.8166671067502</c:v>
                </c:pt>
                <c:pt idx="18">
                  <c:v>2010.37424198658</c:v>
                </c:pt>
                <c:pt idx="19">
                  <c:v>1829.6101975960801</c:v>
                </c:pt>
                <c:pt idx="20">
                  <c:v>1702.3449313835599</c:v>
                </c:pt>
                <c:pt idx="21">
                  <c:v>1565.08142648527</c:v>
                </c:pt>
                <c:pt idx="22">
                  <c:v>1437.6706899261001</c:v>
                </c:pt>
                <c:pt idx="23">
                  <c:v>1303.3034948489201</c:v>
                </c:pt>
              </c:numCache>
            </c:numRef>
          </c:yVal>
          <c:smooth val="0"/>
          <c:extLst>
            <c:ext xmlns:c16="http://schemas.microsoft.com/office/drawing/2014/chart" uri="{C3380CC4-5D6E-409C-BE32-E72D297353CC}">
              <c16:uniqueId val="{00000004-63B7-4FE0-9B78-7A46C170BF8C}"/>
            </c:ext>
          </c:extLst>
        </c:ser>
        <c:ser>
          <c:idx val="5"/>
          <c:order val="5"/>
          <c:tx>
            <c:v>Ring-6</c:v>
          </c:tx>
          <c:spPr>
            <a:ln w="19050" cap="rnd">
              <a:solidFill>
                <a:schemeClr val="accent6"/>
              </a:solidFill>
              <a:round/>
            </a:ln>
            <a:effectLst/>
          </c:spPr>
          <c:marker>
            <c:symbol val="circle"/>
            <c:size val="5"/>
            <c:spPr>
              <a:solidFill>
                <a:schemeClr val="accent6"/>
              </a:solidFill>
              <a:ln w="9525">
                <a:solidFill>
                  <a:schemeClr val="accent6"/>
                </a:solidFill>
              </a:ln>
              <a:effectLst/>
            </c:spPr>
          </c:marker>
          <c:xVal>
            <c:numRef>
              <c:f>'TU2N Ring1'!$G$3:$AD$3</c:f>
              <c:numCache>
                <c:formatCode>General</c:formatCode>
                <c:ptCount val="24"/>
                <c:pt idx="0">
                  <c:v>7.7291666666666661E-2</c:v>
                </c:pt>
                <c:pt idx="1">
                  <c:v>0.231875</c:v>
                </c:pt>
                <c:pt idx="2">
                  <c:v>0.38645833333333335</c:v>
                </c:pt>
                <c:pt idx="3">
                  <c:v>0.54104166666666664</c:v>
                </c:pt>
                <c:pt idx="4">
                  <c:v>0.69562499999999994</c:v>
                </c:pt>
                <c:pt idx="5">
                  <c:v>0.85020833333333323</c:v>
                </c:pt>
                <c:pt idx="6">
                  <c:v>1.0047916666666665</c:v>
                </c:pt>
                <c:pt idx="7">
                  <c:v>1.1593749999999998</c:v>
                </c:pt>
                <c:pt idx="8">
                  <c:v>1.3139583333333331</c:v>
                </c:pt>
                <c:pt idx="9">
                  <c:v>1.4685416666666664</c:v>
                </c:pt>
                <c:pt idx="10">
                  <c:v>1.6231249999999997</c:v>
                </c:pt>
                <c:pt idx="11">
                  <c:v>1.777708333333333</c:v>
                </c:pt>
                <c:pt idx="12">
                  <c:v>1.9322916666666663</c:v>
                </c:pt>
                <c:pt idx="13">
                  <c:v>2.0868749999999996</c:v>
                </c:pt>
                <c:pt idx="14">
                  <c:v>2.2414583333333331</c:v>
                </c:pt>
                <c:pt idx="15">
                  <c:v>2.3960416666666666</c:v>
                </c:pt>
                <c:pt idx="16">
                  <c:v>2.5506250000000001</c:v>
                </c:pt>
                <c:pt idx="17">
                  <c:v>2.7052083333333337</c:v>
                </c:pt>
                <c:pt idx="18">
                  <c:v>2.8597916666666672</c:v>
                </c:pt>
                <c:pt idx="19">
                  <c:v>3.0143750000000007</c:v>
                </c:pt>
                <c:pt idx="20">
                  <c:v>3.1689583333333342</c:v>
                </c:pt>
                <c:pt idx="21">
                  <c:v>3.3235416666666677</c:v>
                </c:pt>
                <c:pt idx="22">
                  <c:v>3.4781250000000012</c:v>
                </c:pt>
                <c:pt idx="23">
                  <c:v>3.6327083333333348</c:v>
                </c:pt>
              </c:numCache>
            </c:numRef>
          </c:xVal>
          <c:yVal>
            <c:numRef>
              <c:f>'TU2N Ring6'!$F$520:$AC$520</c:f>
              <c:numCache>
                <c:formatCode>General</c:formatCode>
                <c:ptCount val="24"/>
                <c:pt idx="0">
                  <c:v>556.15737663769301</c:v>
                </c:pt>
                <c:pt idx="1">
                  <c:v>563.55446880968896</c:v>
                </c:pt>
                <c:pt idx="2">
                  <c:v>572.99486144701302</c:v>
                </c:pt>
                <c:pt idx="3">
                  <c:v>690.80181727280103</c:v>
                </c:pt>
                <c:pt idx="4">
                  <c:v>764.29026189696503</c:v>
                </c:pt>
                <c:pt idx="5">
                  <c:v>836.50971715847595</c:v>
                </c:pt>
                <c:pt idx="6">
                  <c:v>904.65242008526798</c:v>
                </c:pt>
                <c:pt idx="7">
                  <c:v>968.61375298801397</c:v>
                </c:pt>
                <c:pt idx="8">
                  <c:v>1077.5754787159599</c:v>
                </c:pt>
                <c:pt idx="9">
                  <c:v>1710.6407338745801</c:v>
                </c:pt>
                <c:pt idx="10">
                  <c:v>2196.82668651934</c:v>
                </c:pt>
                <c:pt idx="11">
                  <c:v>1479.4773480162901</c:v>
                </c:pt>
                <c:pt idx="12">
                  <c:v>1469.5467514643699</c:v>
                </c:pt>
                <c:pt idx="13">
                  <c:v>1496.3873924102299</c:v>
                </c:pt>
                <c:pt idx="14">
                  <c:v>1534.7584877238501</c:v>
                </c:pt>
                <c:pt idx="15">
                  <c:v>1589.8014450768501</c:v>
                </c:pt>
                <c:pt idx="16">
                  <c:v>1629.0861494871799</c:v>
                </c:pt>
                <c:pt idx="17">
                  <c:v>1660.88837839916</c:v>
                </c:pt>
                <c:pt idx="18">
                  <c:v>1562.60909078075</c:v>
                </c:pt>
                <c:pt idx="19">
                  <c:v>1517.2346606399101</c:v>
                </c:pt>
                <c:pt idx="20">
                  <c:v>1448.41061200896</c:v>
                </c:pt>
                <c:pt idx="21">
                  <c:v>1358.8765027575701</c:v>
                </c:pt>
                <c:pt idx="22">
                  <c:v>1233.9945376225501</c:v>
                </c:pt>
                <c:pt idx="23">
                  <c:v>1163.71511605913</c:v>
                </c:pt>
              </c:numCache>
            </c:numRef>
          </c:yVal>
          <c:smooth val="0"/>
          <c:extLst>
            <c:ext xmlns:c16="http://schemas.microsoft.com/office/drawing/2014/chart" uri="{C3380CC4-5D6E-409C-BE32-E72D297353CC}">
              <c16:uniqueId val="{00000005-63B7-4FE0-9B78-7A46C170BF8C}"/>
            </c:ext>
          </c:extLst>
        </c:ser>
        <c:ser>
          <c:idx val="6"/>
          <c:order val="6"/>
          <c:tx>
            <c:v>Ring-7</c:v>
          </c:tx>
          <c:spPr>
            <a:ln w="19050"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xVal>
            <c:numRef>
              <c:f>'TU2N Ring1'!$G$3:$AD$3</c:f>
              <c:numCache>
                <c:formatCode>General</c:formatCode>
                <c:ptCount val="24"/>
                <c:pt idx="0">
                  <c:v>7.7291666666666661E-2</c:v>
                </c:pt>
                <c:pt idx="1">
                  <c:v>0.231875</c:v>
                </c:pt>
                <c:pt idx="2">
                  <c:v>0.38645833333333335</c:v>
                </c:pt>
                <c:pt idx="3">
                  <c:v>0.54104166666666664</c:v>
                </c:pt>
                <c:pt idx="4">
                  <c:v>0.69562499999999994</c:v>
                </c:pt>
                <c:pt idx="5">
                  <c:v>0.85020833333333323</c:v>
                </c:pt>
                <c:pt idx="6">
                  <c:v>1.0047916666666665</c:v>
                </c:pt>
                <c:pt idx="7">
                  <c:v>1.1593749999999998</c:v>
                </c:pt>
                <c:pt idx="8">
                  <c:v>1.3139583333333331</c:v>
                </c:pt>
                <c:pt idx="9">
                  <c:v>1.4685416666666664</c:v>
                </c:pt>
                <c:pt idx="10">
                  <c:v>1.6231249999999997</c:v>
                </c:pt>
                <c:pt idx="11">
                  <c:v>1.777708333333333</c:v>
                </c:pt>
                <c:pt idx="12">
                  <c:v>1.9322916666666663</c:v>
                </c:pt>
                <c:pt idx="13">
                  <c:v>2.0868749999999996</c:v>
                </c:pt>
                <c:pt idx="14">
                  <c:v>2.2414583333333331</c:v>
                </c:pt>
                <c:pt idx="15">
                  <c:v>2.3960416666666666</c:v>
                </c:pt>
                <c:pt idx="16">
                  <c:v>2.5506250000000001</c:v>
                </c:pt>
                <c:pt idx="17">
                  <c:v>2.7052083333333337</c:v>
                </c:pt>
                <c:pt idx="18">
                  <c:v>2.8597916666666672</c:v>
                </c:pt>
                <c:pt idx="19">
                  <c:v>3.0143750000000007</c:v>
                </c:pt>
                <c:pt idx="20">
                  <c:v>3.1689583333333342</c:v>
                </c:pt>
                <c:pt idx="21">
                  <c:v>3.3235416666666677</c:v>
                </c:pt>
                <c:pt idx="22">
                  <c:v>3.4781250000000012</c:v>
                </c:pt>
                <c:pt idx="23">
                  <c:v>3.6327083333333348</c:v>
                </c:pt>
              </c:numCache>
            </c:numRef>
          </c:xVal>
          <c:yVal>
            <c:numRef>
              <c:f>'TU2N Ring7'!$F$520:$AC$520</c:f>
              <c:numCache>
                <c:formatCode>General</c:formatCode>
                <c:ptCount val="24"/>
                <c:pt idx="0">
                  <c:v>554.90773557435898</c:v>
                </c:pt>
                <c:pt idx="1">
                  <c:v>559.35210174011502</c:v>
                </c:pt>
                <c:pt idx="2">
                  <c:v>567.92320119875706</c:v>
                </c:pt>
                <c:pt idx="3">
                  <c:v>638.62396419458196</c:v>
                </c:pt>
                <c:pt idx="4">
                  <c:v>687.46369376026405</c:v>
                </c:pt>
                <c:pt idx="5">
                  <c:v>745.77479208038096</c:v>
                </c:pt>
                <c:pt idx="6">
                  <c:v>802.54554032291105</c:v>
                </c:pt>
                <c:pt idx="7">
                  <c:v>853.33413425433798</c:v>
                </c:pt>
                <c:pt idx="8">
                  <c:v>898.93448148787797</c:v>
                </c:pt>
                <c:pt idx="9">
                  <c:v>946.62057601017602</c:v>
                </c:pt>
                <c:pt idx="10">
                  <c:v>1022.2940330221199</c:v>
                </c:pt>
                <c:pt idx="11">
                  <c:v>1013.12566280284</c:v>
                </c:pt>
                <c:pt idx="12">
                  <c:v>1042.94437826999</c:v>
                </c:pt>
                <c:pt idx="13">
                  <c:v>1074.4529606010899</c:v>
                </c:pt>
                <c:pt idx="14">
                  <c:v>1105.4340065917399</c:v>
                </c:pt>
                <c:pt idx="15">
                  <c:v>1120.7273275570899</c:v>
                </c:pt>
                <c:pt idx="16">
                  <c:v>1135.86225526984</c:v>
                </c:pt>
                <c:pt idx="17">
                  <c:v>1150.1958504393399</c:v>
                </c:pt>
                <c:pt idx="18">
                  <c:v>1154.19472400677</c:v>
                </c:pt>
                <c:pt idx="19">
                  <c:v>1155.3786738364699</c:v>
                </c:pt>
                <c:pt idx="20">
                  <c:v>1144.1847935045</c:v>
                </c:pt>
                <c:pt idx="21">
                  <c:v>1117.38809317666</c:v>
                </c:pt>
                <c:pt idx="22">
                  <c:v>1055.68703100009</c:v>
                </c:pt>
                <c:pt idx="23">
                  <c:v>1002.52418584733</c:v>
                </c:pt>
              </c:numCache>
            </c:numRef>
          </c:yVal>
          <c:smooth val="0"/>
          <c:extLst>
            <c:ext xmlns:c16="http://schemas.microsoft.com/office/drawing/2014/chart" uri="{C3380CC4-5D6E-409C-BE32-E72D297353CC}">
              <c16:uniqueId val="{00000006-63B7-4FE0-9B78-7A46C170BF8C}"/>
            </c:ext>
          </c:extLst>
        </c:ser>
        <c:dLbls>
          <c:showLegendKey val="0"/>
          <c:showVal val="0"/>
          <c:showCatName val="0"/>
          <c:showSerName val="0"/>
          <c:showPercent val="0"/>
          <c:showBubbleSize val="0"/>
        </c:dLbls>
        <c:axId val="1889095551"/>
        <c:axId val="1889086399"/>
      </c:scatterChart>
      <c:valAx>
        <c:axId val="1889095551"/>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r>
                  <a:rPr lang="en-US" altLang="ja-JP" sz="1050">
                    <a:solidFill>
                      <a:schemeClr val="tx1"/>
                    </a:solidFill>
                  </a:rPr>
                  <a:t>Axial level (mBAF)</a:t>
                </a:r>
                <a:endParaRPr lang="ja-JP" altLang="en-US" sz="1050">
                  <a:solidFill>
                    <a:schemeClr val="tx1"/>
                  </a:solidFill>
                </a:endParaRPr>
              </a:p>
            </c:rich>
          </c:tx>
          <c:layout>
            <c:manualLayout>
              <c:xMode val="edge"/>
              <c:yMode val="edge"/>
              <c:x val="0.34906004156442877"/>
              <c:y val="0.8594746271082224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ja-JP"/>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ja-JP"/>
          </a:p>
        </c:txPr>
        <c:crossAx val="1889086399"/>
        <c:crosses val="autoZero"/>
        <c:crossBetween val="midCat"/>
        <c:majorUnit val="1"/>
      </c:valAx>
      <c:valAx>
        <c:axId val="188908639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ltLang="ja-JP" sz="1200">
                    <a:solidFill>
                      <a:schemeClr val="tx1"/>
                    </a:solidFill>
                  </a:rPr>
                  <a:t>Fuel Temperature (K)</a:t>
                </a:r>
                <a:endParaRPr lang="ja-JP" altLang="en-US" sz="1200">
                  <a:solidFill>
                    <a:schemeClr val="tx1"/>
                  </a:solidFill>
                </a:endParaRPr>
              </a:p>
            </c:rich>
          </c:tx>
          <c:layout>
            <c:manualLayout>
              <c:xMode val="edge"/>
              <c:yMode val="edge"/>
              <c:x val="0"/>
              <c:y val="0.2029253185137613"/>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ja-JP"/>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ja-JP"/>
          </a:p>
        </c:txPr>
        <c:crossAx val="1889095551"/>
        <c:crosses val="autoZero"/>
        <c:crossBetween val="midCat"/>
      </c:valAx>
      <c:spPr>
        <a:noFill/>
        <a:ln>
          <a:noFill/>
        </a:ln>
        <a:effectLst/>
      </c:spPr>
    </c:plotArea>
    <c:legend>
      <c:legendPos val="r"/>
      <c:layout>
        <c:manualLayout>
          <c:xMode val="edge"/>
          <c:yMode val="edge"/>
          <c:x val="0.18770648577187546"/>
          <c:y val="0.15479882087209526"/>
          <c:w val="0.25760134914902433"/>
          <c:h val="0.3493174724883096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50" b="0" i="0" u="none" strike="noStrike" kern="1200" spc="0" baseline="0">
                <a:solidFill>
                  <a:schemeClr val="tx1"/>
                </a:solidFill>
                <a:latin typeface="+mn-lt"/>
                <a:ea typeface="+mn-ea"/>
                <a:cs typeface="+mn-cs"/>
              </a:defRPr>
            </a:pPr>
            <a:r>
              <a:rPr lang="en-US" altLang="ja-JP" sz="1050">
                <a:solidFill>
                  <a:schemeClr val="tx1"/>
                </a:solidFill>
              </a:rPr>
              <a:t>Axial mass distribution profiles (141,025s)</a:t>
            </a:r>
            <a:endParaRPr lang="ja-JP" altLang="en-US" sz="1050">
              <a:solidFill>
                <a:schemeClr val="tx1"/>
              </a:solidFill>
            </a:endParaRPr>
          </a:p>
        </c:rich>
      </c:tx>
      <c:layout>
        <c:manualLayout>
          <c:xMode val="edge"/>
          <c:yMode val="edge"/>
          <c:x val="0.18303455818022746"/>
          <c:y val="2.3391812865497075E-2"/>
        </c:manualLayout>
      </c:layout>
      <c:overlay val="0"/>
      <c:spPr>
        <a:noFill/>
        <a:ln>
          <a:noFill/>
        </a:ln>
        <a:effectLst/>
      </c:spPr>
      <c:txPr>
        <a:bodyPr rot="0" spcFirstLastPara="1" vertOverflow="ellipsis" vert="horz" wrap="square" anchor="ctr" anchorCtr="1"/>
        <a:lstStyle/>
        <a:p>
          <a:pPr>
            <a:defRPr sz="1050" b="0" i="0" u="none" strike="noStrike" kern="1200" spc="0" baseline="0">
              <a:solidFill>
                <a:schemeClr val="tx1"/>
              </a:solidFill>
              <a:latin typeface="+mn-lt"/>
              <a:ea typeface="+mn-ea"/>
              <a:cs typeface="+mn-cs"/>
            </a:defRPr>
          </a:pPr>
          <a:endParaRPr lang="ja-JP"/>
        </a:p>
      </c:txPr>
    </c:title>
    <c:autoTitleDeleted val="0"/>
    <c:plotArea>
      <c:layout>
        <c:manualLayout>
          <c:layoutTarget val="inner"/>
          <c:xMode val="edge"/>
          <c:yMode val="edge"/>
          <c:x val="0.24349871317154323"/>
          <c:y val="0.24191937164072039"/>
          <c:w val="0.71908026315446372"/>
          <c:h val="0.57772508635986219"/>
        </c:manualLayout>
      </c:layout>
      <c:scatterChart>
        <c:scatterStyle val="lineMarker"/>
        <c:varyColors val="0"/>
        <c:ser>
          <c:idx val="1"/>
          <c:order val="1"/>
          <c:tx>
            <c:v>Ring-2</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'TU2N Ring1'!$G$3:$AD$3</c:f>
              <c:numCache>
                <c:formatCode>General</c:formatCode>
                <c:ptCount val="24"/>
                <c:pt idx="0">
                  <c:v>7.7291666666666661E-2</c:v>
                </c:pt>
                <c:pt idx="1">
                  <c:v>0.231875</c:v>
                </c:pt>
                <c:pt idx="2">
                  <c:v>0.38645833333333335</c:v>
                </c:pt>
                <c:pt idx="3">
                  <c:v>0.54104166666666664</c:v>
                </c:pt>
                <c:pt idx="4">
                  <c:v>0.69562499999999994</c:v>
                </c:pt>
                <c:pt idx="5">
                  <c:v>0.85020833333333323</c:v>
                </c:pt>
                <c:pt idx="6">
                  <c:v>1.0047916666666665</c:v>
                </c:pt>
                <c:pt idx="7">
                  <c:v>1.1593749999999998</c:v>
                </c:pt>
                <c:pt idx="8">
                  <c:v>1.3139583333333331</c:v>
                </c:pt>
                <c:pt idx="9">
                  <c:v>1.4685416666666664</c:v>
                </c:pt>
                <c:pt idx="10">
                  <c:v>1.6231249999999997</c:v>
                </c:pt>
                <c:pt idx="11">
                  <c:v>1.777708333333333</c:v>
                </c:pt>
                <c:pt idx="12">
                  <c:v>1.9322916666666663</c:v>
                </c:pt>
                <c:pt idx="13">
                  <c:v>2.0868749999999996</c:v>
                </c:pt>
                <c:pt idx="14">
                  <c:v>2.2414583333333331</c:v>
                </c:pt>
                <c:pt idx="15">
                  <c:v>2.3960416666666666</c:v>
                </c:pt>
                <c:pt idx="16">
                  <c:v>2.5506250000000001</c:v>
                </c:pt>
                <c:pt idx="17">
                  <c:v>2.7052083333333337</c:v>
                </c:pt>
                <c:pt idx="18">
                  <c:v>2.8597916666666672</c:v>
                </c:pt>
                <c:pt idx="19">
                  <c:v>3.0143750000000007</c:v>
                </c:pt>
                <c:pt idx="20">
                  <c:v>3.1689583333333342</c:v>
                </c:pt>
                <c:pt idx="21">
                  <c:v>3.3235416666666677</c:v>
                </c:pt>
                <c:pt idx="22">
                  <c:v>3.4781250000000012</c:v>
                </c:pt>
                <c:pt idx="23">
                  <c:v>3.6327083333333348</c:v>
                </c:pt>
              </c:numCache>
            </c:numRef>
          </c:xVal>
          <c:yVal>
            <c:numRef>
              <c:f>'TU2N and MNOD'!$ID$520:$JA$520</c:f>
              <c:numCache>
                <c:formatCode>General</c:formatCode>
                <c:ptCount val="24"/>
                <c:pt idx="0">
                  <c:v>1164.1067142874299</c:v>
                </c:pt>
                <c:pt idx="1">
                  <c:v>1115.7817441138</c:v>
                </c:pt>
                <c:pt idx="2">
                  <c:v>1101.3281471780499</c:v>
                </c:pt>
                <c:pt idx="3">
                  <c:v>1041.94582512944</c:v>
                </c:pt>
                <c:pt idx="4">
                  <c:v>988.78755278759604</c:v>
                </c:pt>
                <c:pt idx="5">
                  <c:v>988.79335150818702</c:v>
                </c:pt>
                <c:pt idx="6">
                  <c:v>988.80526484344705</c:v>
                </c:pt>
                <c:pt idx="7">
                  <c:v>988.82488976791399</c:v>
                </c:pt>
                <c:pt idx="8">
                  <c:v>988.87900951764198</c:v>
                </c:pt>
                <c:pt idx="9">
                  <c:v>1272.4173688419801</c:v>
                </c:pt>
                <c:pt idx="10">
                  <c:v>2217.9339570836601</c:v>
                </c:pt>
                <c:pt idx="11">
                  <c:v>1849.85938965987</c:v>
                </c:pt>
                <c:pt idx="12">
                  <c:v>1780.4787419388099</c:v>
                </c:pt>
                <c:pt idx="13">
                  <c:v>1854.82830725444</c:v>
                </c:pt>
                <c:pt idx="14">
                  <c:v>1870.88896711134</c:v>
                </c:pt>
                <c:pt idx="15">
                  <c:v>1646.2306979528701</c:v>
                </c:pt>
                <c:pt idx="16">
                  <c:v>914.74944163737598</c:v>
                </c:pt>
                <c:pt idx="17" formatCode="0.00E+00">
                  <c:v>2.3889194494967099E-14</c:v>
                </c:pt>
                <c:pt idx="18" formatCode="0.00E+00">
                  <c:v>1.7832957333041498E-15</c:v>
                </c:pt>
                <c:pt idx="19" formatCode="0.00E+00">
                  <c:v>3.5579647729315103E-15</c:v>
                </c:pt>
                <c:pt idx="20" formatCode="0.00E+00">
                  <c:v>3.1134794293266498E-14</c:v>
                </c:pt>
                <c:pt idx="21" formatCode="0.00E+00">
                  <c:v>4.7757567220236699E-14</c:v>
                </c:pt>
                <c:pt idx="22" formatCode="0.00E+00">
                  <c:v>4.8086861678759201E-14</c:v>
                </c:pt>
                <c:pt idx="23" formatCode="0.00E+00">
                  <c:v>2.3321502808330601E-14</c:v>
                </c:pt>
              </c:numCache>
            </c:numRef>
          </c:yVal>
          <c:smooth val="0"/>
          <c:extLst>
            <c:ext xmlns:c16="http://schemas.microsoft.com/office/drawing/2014/chart" uri="{C3380CC4-5D6E-409C-BE32-E72D297353CC}">
              <c16:uniqueId val="{00000000-297C-4D7C-AA9C-A4F0FBE0FA67}"/>
            </c:ext>
          </c:extLst>
        </c:ser>
        <c:ser>
          <c:idx val="2"/>
          <c:order val="2"/>
          <c:tx>
            <c:v>Ring-3</c:v>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'TU2N Ring1'!$G$3:$AD$3</c:f>
              <c:numCache>
                <c:formatCode>General</c:formatCode>
                <c:ptCount val="24"/>
                <c:pt idx="0">
                  <c:v>7.7291666666666661E-2</c:v>
                </c:pt>
                <c:pt idx="1">
                  <c:v>0.231875</c:v>
                </c:pt>
                <c:pt idx="2">
                  <c:v>0.38645833333333335</c:v>
                </c:pt>
                <c:pt idx="3">
                  <c:v>0.54104166666666664</c:v>
                </c:pt>
                <c:pt idx="4">
                  <c:v>0.69562499999999994</c:v>
                </c:pt>
                <c:pt idx="5">
                  <c:v>0.85020833333333323</c:v>
                </c:pt>
                <c:pt idx="6">
                  <c:v>1.0047916666666665</c:v>
                </c:pt>
                <c:pt idx="7">
                  <c:v>1.1593749999999998</c:v>
                </c:pt>
                <c:pt idx="8">
                  <c:v>1.3139583333333331</c:v>
                </c:pt>
                <c:pt idx="9">
                  <c:v>1.4685416666666664</c:v>
                </c:pt>
                <c:pt idx="10">
                  <c:v>1.6231249999999997</c:v>
                </c:pt>
                <c:pt idx="11">
                  <c:v>1.777708333333333</c:v>
                </c:pt>
                <c:pt idx="12">
                  <c:v>1.9322916666666663</c:v>
                </c:pt>
                <c:pt idx="13">
                  <c:v>2.0868749999999996</c:v>
                </c:pt>
                <c:pt idx="14">
                  <c:v>2.2414583333333331</c:v>
                </c:pt>
                <c:pt idx="15">
                  <c:v>2.3960416666666666</c:v>
                </c:pt>
                <c:pt idx="16">
                  <c:v>2.5506250000000001</c:v>
                </c:pt>
                <c:pt idx="17">
                  <c:v>2.7052083333333337</c:v>
                </c:pt>
                <c:pt idx="18">
                  <c:v>2.8597916666666672</c:v>
                </c:pt>
                <c:pt idx="19">
                  <c:v>3.0143750000000007</c:v>
                </c:pt>
                <c:pt idx="20">
                  <c:v>3.1689583333333342</c:v>
                </c:pt>
                <c:pt idx="21">
                  <c:v>3.3235416666666677</c:v>
                </c:pt>
                <c:pt idx="22">
                  <c:v>3.4781250000000012</c:v>
                </c:pt>
                <c:pt idx="23">
                  <c:v>3.6327083333333348</c:v>
                </c:pt>
              </c:numCache>
              <c:extLst xmlns:c15="http://schemas.microsoft.com/office/drawing/2012/chart"/>
            </c:numRef>
          </c:xVal>
          <c:yVal>
            <c:numRef>
              <c:f>'TU2N and MNOD'!$JG$520:$KD$520</c:f>
              <c:numCache>
                <c:formatCode>General</c:formatCode>
                <c:ptCount val="24"/>
                <c:pt idx="0">
                  <c:v>1230.7497823712999</c:v>
                </c:pt>
                <c:pt idx="1">
                  <c:v>1162.32908187054</c:v>
                </c:pt>
                <c:pt idx="2">
                  <c:v>1158.76527795886</c:v>
                </c:pt>
                <c:pt idx="3">
                  <c:v>1160.8441981159301</c:v>
                </c:pt>
                <c:pt idx="4">
                  <c:v>1153.3145020419299</c:v>
                </c:pt>
                <c:pt idx="5">
                  <c:v>1070.8667925796401</c:v>
                </c:pt>
                <c:pt idx="6">
                  <c:v>1038.25822151841</c:v>
                </c:pt>
                <c:pt idx="7">
                  <c:v>1093.75562641635</c:v>
                </c:pt>
                <c:pt idx="8">
                  <c:v>1715.1294655895599</c:v>
                </c:pt>
                <c:pt idx="9">
                  <c:v>2189.6222864993902</c:v>
                </c:pt>
                <c:pt idx="10">
                  <c:v>2050.1111423130201</c:v>
                </c:pt>
                <c:pt idx="11">
                  <c:v>797.17049334456794</c:v>
                </c:pt>
                <c:pt idx="12">
                  <c:v>835.17846464635704</c:v>
                </c:pt>
                <c:pt idx="13">
                  <c:v>792.32069498154794</c:v>
                </c:pt>
                <c:pt idx="14">
                  <c:v>776.86973310034398</c:v>
                </c:pt>
                <c:pt idx="15">
                  <c:v>824.55541231597499</c:v>
                </c:pt>
                <c:pt idx="16">
                  <c:v>749.63510839184005</c:v>
                </c:pt>
                <c:pt idx="17">
                  <c:v>765.40172124369496</c:v>
                </c:pt>
                <c:pt idx="18">
                  <c:v>745.86127545101203</c:v>
                </c:pt>
                <c:pt idx="19">
                  <c:v>740.94239896616796</c:v>
                </c:pt>
                <c:pt idx="20">
                  <c:v>716.49624008431704</c:v>
                </c:pt>
                <c:pt idx="21">
                  <c:v>861.91705341561999</c:v>
                </c:pt>
                <c:pt idx="22">
                  <c:v>966.29869693399201</c:v>
                </c:pt>
                <c:pt idx="23">
                  <c:v>963.79398589166306</c:v>
                </c:pt>
              </c:numCache>
            </c:numRef>
          </c:yVal>
          <c:smooth val="0"/>
          <c:extLst>
            <c:ext xmlns:c16="http://schemas.microsoft.com/office/drawing/2014/chart" uri="{C3380CC4-5D6E-409C-BE32-E72D297353CC}">
              <c16:uniqueId val="{00000001-297C-4D7C-AA9C-A4F0FBE0FA67}"/>
            </c:ext>
          </c:extLst>
        </c:ser>
        <c:dLbls>
          <c:showLegendKey val="0"/>
          <c:showVal val="0"/>
          <c:showCatName val="0"/>
          <c:showSerName val="0"/>
          <c:showPercent val="0"/>
          <c:showBubbleSize val="0"/>
        </c:dLbls>
        <c:axId val="1889095551"/>
        <c:axId val="1889086399"/>
        <c:extLst>
          <c:ext xmlns:c15="http://schemas.microsoft.com/office/drawing/2012/chart" uri="{02D57815-91ED-43cb-92C2-25804820EDAC}">
            <c15:filteredScatterSeries>
              <c15:ser>
                <c:idx val="0"/>
                <c:order val="0"/>
                <c:tx>
                  <c:v>Ring-1</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extLst>
                      <c:ext uri="{02D57815-91ED-43cb-92C2-25804820EDAC}">
                        <c15:formulaRef>
                          <c15:sqref>'TU2N Ring1'!$G$3:$AD$3</c15:sqref>
                        </c15:formulaRef>
                      </c:ext>
                    </c:extLst>
                    <c:numCache>
                      <c:formatCode>General</c:formatCode>
                      <c:ptCount val="24"/>
                      <c:pt idx="0">
                        <c:v>7.7291666666666661E-2</c:v>
                      </c:pt>
                      <c:pt idx="1">
                        <c:v>0.231875</c:v>
                      </c:pt>
                      <c:pt idx="2">
                        <c:v>0.38645833333333335</c:v>
                      </c:pt>
                      <c:pt idx="3">
                        <c:v>0.54104166666666664</c:v>
                      </c:pt>
                      <c:pt idx="4">
                        <c:v>0.69562499999999994</c:v>
                      </c:pt>
                      <c:pt idx="5">
                        <c:v>0.85020833333333323</c:v>
                      </c:pt>
                      <c:pt idx="6">
                        <c:v>1.0047916666666665</c:v>
                      </c:pt>
                      <c:pt idx="7">
                        <c:v>1.1593749999999998</c:v>
                      </c:pt>
                      <c:pt idx="8">
                        <c:v>1.3139583333333331</c:v>
                      </c:pt>
                      <c:pt idx="9">
                        <c:v>1.4685416666666664</c:v>
                      </c:pt>
                      <c:pt idx="10">
                        <c:v>1.6231249999999997</c:v>
                      </c:pt>
                      <c:pt idx="11">
                        <c:v>1.777708333333333</c:v>
                      </c:pt>
                      <c:pt idx="12">
                        <c:v>1.9322916666666663</c:v>
                      </c:pt>
                      <c:pt idx="13">
                        <c:v>2.0868749999999996</c:v>
                      </c:pt>
                      <c:pt idx="14">
                        <c:v>2.2414583333333331</c:v>
                      </c:pt>
                      <c:pt idx="15">
                        <c:v>2.3960416666666666</c:v>
                      </c:pt>
                      <c:pt idx="16">
                        <c:v>2.5506250000000001</c:v>
                      </c:pt>
                      <c:pt idx="17">
                        <c:v>2.7052083333333337</c:v>
                      </c:pt>
                      <c:pt idx="18">
                        <c:v>2.8597916666666672</c:v>
                      </c:pt>
                      <c:pt idx="19">
                        <c:v>3.0143750000000007</c:v>
                      </c:pt>
                      <c:pt idx="20">
                        <c:v>3.1689583333333342</c:v>
                      </c:pt>
                      <c:pt idx="21">
                        <c:v>3.3235416666666677</c:v>
                      </c:pt>
                      <c:pt idx="22">
                        <c:v>3.4781250000000012</c:v>
                      </c:pt>
                      <c:pt idx="23">
                        <c:v>3.6327083333333348</c:v>
                      </c:pt>
                    </c:numCache>
                  </c:numRef>
                </c:xVal>
                <c:yVal>
                  <c:numRef>
                    <c:extLst>
                      <c:ext uri="{02D57815-91ED-43cb-92C2-25804820EDAC}">
                        <c15:formulaRef>
                          <c15:sqref>'TU2N Ring1'!$G$477:$AD$477</c15:sqref>
                        </c15:formulaRef>
                      </c:ext>
                    </c:extLst>
                    <c:numCache>
                      <c:formatCode>General</c:formatCode>
                      <c:ptCount val="24"/>
                      <c:pt idx="0">
                        <c:v>557.64354696785199</c:v>
                      </c:pt>
                      <c:pt idx="1">
                        <c:v>564.96262478738697</c:v>
                      </c:pt>
                      <c:pt idx="2">
                        <c:v>565.70657167722698</c:v>
                      </c:pt>
                      <c:pt idx="3">
                        <c:v>565.84770694673603</c:v>
                      </c:pt>
                      <c:pt idx="4">
                        <c:v>567.82527869642399</c:v>
                      </c:pt>
                      <c:pt idx="5">
                        <c:v>676.77735253004596</c:v>
                      </c:pt>
                      <c:pt idx="6">
                        <c:v>749.91015282447802</c:v>
                      </c:pt>
                      <c:pt idx="7">
                        <c:v>815.89635591339504</c:v>
                      </c:pt>
                      <c:pt idx="8">
                        <c:v>879.22777021387003</c:v>
                      </c:pt>
                      <c:pt idx="9">
                        <c:v>937.10205398004996</c:v>
                      </c:pt>
                      <c:pt idx="10">
                        <c:v>991.19696697214101</c:v>
                      </c:pt>
                      <c:pt idx="11">
                        <c:v>1047.04216117334</c:v>
                      </c:pt>
                      <c:pt idx="12">
                        <c:v>1106.8623812415501</c:v>
                      </c:pt>
                      <c:pt idx="13">
                        <c:v>1159.78693777647</c:v>
                      </c:pt>
                      <c:pt idx="14">
                        <c:v>1203.6975931493701</c:v>
                      </c:pt>
                      <c:pt idx="15">
                        <c:v>1234.37838404286</c:v>
                      </c:pt>
                      <c:pt idx="16">
                        <c:v>1275.96455321232</c:v>
                      </c:pt>
                      <c:pt idx="17">
                        <c:v>1328.61310169692</c:v>
                      </c:pt>
                      <c:pt idx="18">
                        <c:v>1387.85451519613</c:v>
                      </c:pt>
                      <c:pt idx="19">
                        <c:v>1445.0775914328301</c:v>
                      </c:pt>
                      <c:pt idx="20">
                        <c:v>1482.7573895780899</c:v>
                      </c:pt>
                      <c:pt idx="21">
                        <c:v>1475.32088601275</c:v>
                      </c:pt>
                      <c:pt idx="22">
                        <c:v>1372.7634409725899</c:v>
                      </c:pt>
                      <c:pt idx="23">
                        <c:v>1261.8339097252399</c:v>
                      </c:pt>
                    </c:numCache>
                  </c:numRef>
                </c:yVal>
                <c:smooth val="0"/>
                <c:extLst>
                  <c:ext xmlns:c16="http://schemas.microsoft.com/office/drawing/2014/chart" uri="{C3380CC4-5D6E-409C-BE32-E72D297353CC}">
                    <c16:uniqueId val="{00000002-297C-4D7C-AA9C-A4F0FBE0FA67}"/>
                  </c:ext>
                </c:extLst>
              </c15:ser>
            </c15:filteredScatterSeries>
            <c15:filteredScatterSeries>
              <c15:ser>
                <c:idx val="3"/>
                <c:order val="3"/>
                <c:tx>
                  <c:v>Ring-4</c:v>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extLst xmlns:c15="http://schemas.microsoft.com/office/drawing/2012/chart">
                      <c:ext xmlns:c15="http://schemas.microsoft.com/office/drawing/2012/chart" uri="{02D57815-91ED-43cb-92C2-25804820EDAC}">
                        <c15:formulaRef>
                          <c15:sqref>'TU2N Ring1'!$G$3:$AD$3</c15:sqref>
                        </c15:formulaRef>
                      </c:ext>
                    </c:extLst>
                    <c:numCache>
                      <c:formatCode>General</c:formatCode>
                      <c:ptCount val="24"/>
                      <c:pt idx="0">
                        <c:v>7.7291666666666661E-2</c:v>
                      </c:pt>
                      <c:pt idx="1">
                        <c:v>0.231875</c:v>
                      </c:pt>
                      <c:pt idx="2">
                        <c:v>0.38645833333333335</c:v>
                      </c:pt>
                      <c:pt idx="3">
                        <c:v>0.54104166666666664</c:v>
                      </c:pt>
                      <c:pt idx="4">
                        <c:v>0.69562499999999994</c:v>
                      </c:pt>
                      <c:pt idx="5">
                        <c:v>0.85020833333333323</c:v>
                      </c:pt>
                      <c:pt idx="6">
                        <c:v>1.0047916666666665</c:v>
                      </c:pt>
                      <c:pt idx="7">
                        <c:v>1.1593749999999998</c:v>
                      </c:pt>
                      <c:pt idx="8">
                        <c:v>1.3139583333333331</c:v>
                      </c:pt>
                      <c:pt idx="9">
                        <c:v>1.4685416666666664</c:v>
                      </c:pt>
                      <c:pt idx="10">
                        <c:v>1.6231249999999997</c:v>
                      </c:pt>
                      <c:pt idx="11">
                        <c:v>1.777708333333333</c:v>
                      </c:pt>
                      <c:pt idx="12">
                        <c:v>1.9322916666666663</c:v>
                      </c:pt>
                      <c:pt idx="13">
                        <c:v>2.0868749999999996</c:v>
                      </c:pt>
                      <c:pt idx="14">
                        <c:v>2.2414583333333331</c:v>
                      </c:pt>
                      <c:pt idx="15">
                        <c:v>2.3960416666666666</c:v>
                      </c:pt>
                      <c:pt idx="16">
                        <c:v>2.5506250000000001</c:v>
                      </c:pt>
                      <c:pt idx="17">
                        <c:v>2.7052083333333337</c:v>
                      </c:pt>
                      <c:pt idx="18">
                        <c:v>2.8597916666666672</c:v>
                      </c:pt>
                      <c:pt idx="19">
                        <c:v>3.0143750000000007</c:v>
                      </c:pt>
                      <c:pt idx="20">
                        <c:v>3.1689583333333342</c:v>
                      </c:pt>
                      <c:pt idx="21">
                        <c:v>3.3235416666666677</c:v>
                      </c:pt>
                      <c:pt idx="22">
                        <c:v>3.4781250000000012</c:v>
                      </c:pt>
                      <c:pt idx="23">
                        <c:v>3.6327083333333348</c:v>
                      </c:pt>
                    </c:numCache>
                  </c:numRef>
                </c:xVal>
                <c:yVal>
                  <c:numRef>
                    <c:extLst xmlns:c15="http://schemas.microsoft.com/office/drawing/2012/chart">
                      <c:ext xmlns:c15="http://schemas.microsoft.com/office/drawing/2012/chart" uri="{02D57815-91ED-43cb-92C2-25804820EDAC}">
                        <c15:formulaRef>
                          <c15:sqref>'TU2N Ring4'!$F$477:$AC$477</c15:sqref>
                        </c15:formulaRef>
                      </c:ext>
                    </c:extLst>
                    <c:numCache>
                      <c:formatCode>General</c:formatCode>
                      <c:ptCount val="24"/>
                      <c:pt idx="0">
                        <c:v>556.84466925766901</c:v>
                      </c:pt>
                      <c:pt idx="1">
                        <c:v>564.46638147314798</c:v>
                      </c:pt>
                      <c:pt idx="2">
                        <c:v>565.155480779767</c:v>
                      </c:pt>
                      <c:pt idx="3">
                        <c:v>565.41039156536397</c:v>
                      </c:pt>
                      <c:pt idx="4">
                        <c:v>572.55902923429801</c:v>
                      </c:pt>
                      <c:pt idx="5">
                        <c:v>686.271021352817</c:v>
                      </c:pt>
                      <c:pt idx="6">
                        <c:v>759.14170040427496</c:v>
                      </c:pt>
                      <c:pt idx="7">
                        <c:v>826.33567776900497</c:v>
                      </c:pt>
                      <c:pt idx="8">
                        <c:v>890.26381679019801</c:v>
                      </c:pt>
                      <c:pt idx="9">
                        <c:v>947.69962920841499</c:v>
                      </c:pt>
                      <c:pt idx="10">
                        <c:v>1000.9641902006</c:v>
                      </c:pt>
                      <c:pt idx="11">
                        <c:v>1056.10103467453</c:v>
                      </c:pt>
                      <c:pt idx="12">
                        <c:v>1111.79519756386</c:v>
                      </c:pt>
                      <c:pt idx="13">
                        <c:v>1161.3751538450499</c:v>
                      </c:pt>
                      <c:pt idx="14">
                        <c:v>1200.66461897615</c:v>
                      </c:pt>
                      <c:pt idx="15">
                        <c:v>1224.71247512428</c:v>
                      </c:pt>
                      <c:pt idx="16">
                        <c:v>1253.2775147129801</c:v>
                      </c:pt>
                      <c:pt idx="17">
                        <c:v>1289.5841496259</c:v>
                      </c:pt>
                      <c:pt idx="18">
                        <c:v>1321.6672839611399</c:v>
                      </c:pt>
                      <c:pt idx="19">
                        <c:v>1340.1994912662401</c:v>
                      </c:pt>
                      <c:pt idx="20">
                        <c:v>1336.1948723445801</c:v>
                      </c:pt>
                      <c:pt idx="21">
                        <c:v>1305.08175914238</c:v>
                      </c:pt>
                      <c:pt idx="22">
                        <c:v>1226.7916767517399</c:v>
                      </c:pt>
                      <c:pt idx="23">
                        <c:v>1179.79245197418</c:v>
                      </c:pt>
                    </c:numCache>
                  </c:numRef>
                </c:yVal>
                <c:smooth val="0"/>
                <c:extLst xmlns:c15="http://schemas.microsoft.com/office/drawing/2012/chart">
                  <c:ext xmlns:c16="http://schemas.microsoft.com/office/drawing/2014/chart" uri="{C3380CC4-5D6E-409C-BE32-E72D297353CC}">
                    <c16:uniqueId val="{00000003-297C-4D7C-AA9C-A4F0FBE0FA67}"/>
                  </c:ext>
                </c:extLst>
              </c15:ser>
            </c15:filteredScatterSeries>
            <c15:filteredScatterSeries>
              <c15:ser>
                <c:idx val="4"/>
                <c:order val="4"/>
                <c:tx>
                  <c:v>Ring-5</c:v>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extLst xmlns:c15="http://schemas.microsoft.com/office/drawing/2012/chart">
                      <c:ext xmlns:c15="http://schemas.microsoft.com/office/drawing/2012/chart" uri="{02D57815-91ED-43cb-92C2-25804820EDAC}">
                        <c15:formulaRef>
                          <c15:sqref>'TU2N Ring1'!$G$3:$AD$3</c15:sqref>
                        </c15:formulaRef>
                      </c:ext>
                    </c:extLst>
                    <c:numCache>
                      <c:formatCode>General</c:formatCode>
                      <c:ptCount val="24"/>
                      <c:pt idx="0">
                        <c:v>7.7291666666666661E-2</c:v>
                      </c:pt>
                      <c:pt idx="1">
                        <c:v>0.231875</c:v>
                      </c:pt>
                      <c:pt idx="2">
                        <c:v>0.38645833333333335</c:v>
                      </c:pt>
                      <c:pt idx="3">
                        <c:v>0.54104166666666664</c:v>
                      </c:pt>
                      <c:pt idx="4">
                        <c:v>0.69562499999999994</c:v>
                      </c:pt>
                      <c:pt idx="5">
                        <c:v>0.85020833333333323</c:v>
                      </c:pt>
                      <c:pt idx="6">
                        <c:v>1.0047916666666665</c:v>
                      </c:pt>
                      <c:pt idx="7">
                        <c:v>1.1593749999999998</c:v>
                      </c:pt>
                      <c:pt idx="8">
                        <c:v>1.3139583333333331</c:v>
                      </c:pt>
                      <c:pt idx="9">
                        <c:v>1.4685416666666664</c:v>
                      </c:pt>
                      <c:pt idx="10">
                        <c:v>1.6231249999999997</c:v>
                      </c:pt>
                      <c:pt idx="11">
                        <c:v>1.777708333333333</c:v>
                      </c:pt>
                      <c:pt idx="12">
                        <c:v>1.9322916666666663</c:v>
                      </c:pt>
                      <c:pt idx="13">
                        <c:v>2.0868749999999996</c:v>
                      </c:pt>
                      <c:pt idx="14">
                        <c:v>2.2414583333333331</c:v>
                      </c:pt>
                      <c:pt idx="15">
                        <c:v>2.3960416666666666</c:v>
                      </c:pt>
                      <c:pt idx="16">
                        <c:v>2.5506250000000001</c:v>
                      </c:pt>
                      <c:pt idx="17">
                        <c:v>2.7052083333333337</c:v>
                      </c:pt>
                      <c:pt idx="18">
                        <c:v>2.8597916666666672</c:v>
                      </c:pt>
                      <c:pt idx="19">
                        <c:v>3.0143750000000007</c:v>
                      </c:pt>
                      <c:pt idx="20">
                        <c:v>3.1689583333333342</c:v>
                      </c:pt>
                      <c:pt idx="21">
                        <c:v>3.3235416666666677</c:v>
                      </c:pt>
                      <c:pt idx="22">
                        <c:v>3.4781250000000012</c:v>
                      </c:pt>
                      <c:pt idx="23">
                        <c:v>3.6327083333333348</c:v>
                      </c:pt>
                    </c:numCache>
                  </c:numRef>
                </c:xVal>
                <c:yVal>
                  <c:numRef>
                    <c:extLst xmlns:c15="http://schemas.microsoft.com/office/drawing/2012/chart">
                      <c:ext xmlns:c15="http://schemas.microsoft.com/office/drawing/2012/chart" uri="{02D57815-91ED-43cb-92C2-25804820EDAC}">
                        <c15:formulaRef>
                          <c15:sqref>'TU2N Ring5'!$F$477:$AC$477</c15:sqref>
                        </c15:formulaRef>
                      </c:ext>
                    </c:extLst>
                    <c:numCache>
                      <c:formatCode>General</c:formatCode>
                      <c:ptCount val="24"/>
                      <c:pt idx="0">
                        <c:v>555.77959802561202</c:v>
                      </c:pt>
                      <c:pt idx="1">
                        <c:v>564.35133805196995</c:v>
                      </c:pt>
                      <c:pt idx="2">
                        <c:v>565.26360020233199</c:v>
                      </c:pt>
                      <c:pt idx="3">
                        <c:v>565.61988213124698</c:v>
                      </c:pt>
                      <c:pt idx="4">
                        <c:v>573.16302712806601</c:v>
                      </c:pt>
                      <c:pt idx="5">
                        <c:v>691.79222082804199</c:v>
                      </c:pt>
                      <c:pt idx="6">
                        <c:v>763.84471416789904</c:v>
                      </c:pt>
                      <c:pt idx="7">
                        <c:v>829.54745672294905</c:v>
                      </c:pt>
                      <c:pt idx="8">
                        <c:v>892.04500338375306</c:v>
                      </c:pt>
                      <c:pt idx="9">
                        <c:v>946.93208256621801</c:v>
                      </c:pt>
                      <c:pt idx="10">
                        <c:v>996.41403018461995</c:v>
                      </c:pt>
                      <c:pt idx="11">
                        <c:v>1046.5517363506201</c:v>
                      </c:pt>
                      <c:pt idx="12">
                        <c:v>1097.37535386062</c:v>
                      </c:pt>
                      <c:pt idx="13">
                        <c:v>1142.27240996256</c:v>
                      </c:pt>
                      <c:pt idx="14">
                        <c:v>1183.55005625085</c:v>
                      </c:pt>
                      <c:pt idx="15">
                        <c:v>1204.79147491291</c:v>
                      </c:pt>
                      <c:pt idx="16">
                        <c:v>1219.45603181769</c:v>
                      </c:pt>
                      <c:pt idx="17">
                        <c:v>1236.6047786886299</c:v>
                      </c:pt>
                      <c:pt idx="18">
                        <c:v>1251.09066762822</c:v>
                      </c:pt>
                      <c:pt idx="19">
                        <c:v>1254.2975518598801</c:v>
                      </c:pt>
                      <c:pt idx="20">
                        <c:v>1241.23991098273</c:v>
                      </c:pt>
                      <c:pt idx="21">
                        <c:v>1218.6995623892899</c:v>
                      </c:pt>
                      <c:pt idx="22">
                        <c:v>1179.3476652519</c:v>
                      </c:pt>
                      <c:pt idx="23">
                        <c:v>1128.3489197036799</c:v>
                      </c:pt>
                    </c:numCache>
                  </c:numRef>
                </c:yVal>
                <c:smooth val="0"/>
                <c:extLst xmlns:c15="http://schemas.microsoft.com/office/drawing/2012/chart">
                  <c:ext xmlns:c16="http://schemas.microsoft.com/office/drawing/2014/chart" uri="{C3380CC4-5D6E-409C-BE32-E72D297353CC}">
                    <c16:uniqueId val="{00000004-297C-4D7C-AA9C-A4F0FBE0FA67}"/>
                  </c:ext>
                </c:extLst>
              </c15:ser>
            </c15:filteredScatterSeries>
            <c15:filteredScatterSeries>
              <c15:ser>
                <c:idx val="5"/>
                <c:order val="5"/>
                <c:tx>
                  <c:v>Ring-6</c:v>
                </c:tx>
                <c:spPr>
                  <a:ln w="19050" cap="rnd">
                    <a:solidFill>
                      <a:schemeClr val="accent6"/>
                    </a:solidFill>
                    <a:round/>
                  </a:ln>
                  <a:effectLst/>
                </c:spPr>
                <c:marker>
                  <c:symbol val="circle"/>
                  <c:size val="5"/>
                  <c:spPr>
                    <a:solidFill>
                      <a:schemeClr val="accent6"/>
                    </a:solidFill>
                    <a:ln w="9525">
                      <a:solidFill>
                        <a:schemeClr val="accent6"/>
                      </a:solidFill>
                    </a:ln>
                    <a:effectLst/>
                  </c:spPr>
                </c:marker>
                <c:xVal>
                  <c:numRef>
                    <c:extLst xmlns:c15="http://schemas.microsoft.com/office/drawing/2012/chart">
                      <c:ext xmlns:c15="http://schemas.microsoft.com/office/drawing/2012/chart" uri="{02D57815-91ED-43cb-92C2-25804820EDAC}">
                        <c15:formulaRef>
                          <c15:sqref>'TU2N Ring1'!$G$3:$AD$3</c15:sqref>
                        </c15:formulaRef>
                      </c:ext>
                    </c:extLst>
                    <c:numCache>
                      <c:formatCode>General</c:formatCode>
                      <c:ptCount val="24"/>
                      <c:pt idx="0">
                        <c:v>7.7291666666666661E-2</c:v>
                      </c:pt>
                      <c:pt idx="1">
                        <c:v>0.231875</c:v>
                      </c:pt>
                      <c:pt idx="2">
                        <c:v>0.38645833333333335</c:v>
                      </c:pt>
                      <c:pt idx="3">
                        <c:v>0.54104166666666664</c:v>
                      </c:pt>
                      <c:pt idx="4">
                        <c:v>0.69562499999999994</c:v>
                      </c:pt>
                      <c:pt idx="5">
                        <c:v>0.85020833333333323</c:v>
                      </c:pt>
                      <c:pt idx="6">
                        <c:v>1.0047916666666665</c:v>
                      </c:pt>
                      <c:pt idx="7">
                        <c:v>1.1593749999999998</c:v>
                      </c:pt>
                      <c:pt idx="8">
                        <c:v>1.3139583333333331</c:v>
                      </c:pt>
                      <c:pt idx="9">
                        <c:v>1.4685416666666664</c:v>
                      </c:pt>
                      <c:pt idx="10">
                        <c:v>1.6231249999999997</c:v>
                      </c:pt>
                      <c:pt idx="11">
                        <c:v>1.777708333333333</c:v>
                      </c:pt>
                      <c:pt idx="12">
                        <c:v>1.9322916666666663</c:v>
                      </c:pt>
                      <c:pt idx="13">
                        <c:v>2.0868749999999996</c:v>
                      </c:pt>
                      <c:pt idx="14">
                        <c:v>2.2414583333333331</c:v>
                      </c:pt>
                      <c:pt idx="15">
                        <c:v>2.3960416666666666</c:v>
                      </c:pt>
                      <c:pt idx="16">
                        <c:v>2.5506250000000001</c:v>
                      </c:pt>
                      <c:pt idx="17">
                        <c:v>2.7052083333333337</c:v>
                      </c:pt>
                      <c:pt idx="18">
                        <c:v>2.8597916666666672</c:v>
                      </c:pt>
                      <c:pt idx="19">
                        <c:v>3.0143750000000007</c:v>
                      </c:pt>
                      <c:pt idx="20">
                        <c:v>3.1689583333333342</c:v>
                      </c:pt>
                      <c:pt idx="21">
                        <c:v>3.3235416666666677</c:v>
                      </c:pt>
                      <c:pt idx="22">
                        <c:v>3.4781250000000012</c:v>
                      </c:pt>
                      <c:pt idx="23">
                        <c:v>3.6327083333333348</c:v>
                      </c:pt>
                    </c:numCache>
                  </c:numRef>
                </c:xVal>
                <c:yVal>
                  <c:numRef>
                    <c:extLst xmlns:c15="http://schemas.microsoft.com/office/drawing/2012/chart">
                      <c:ext xmlns:c15="http://schemas.microsoft.com/office/drawing/2012/chart" uri="{02D57815-91ED-43cb-92C2-25804820EDAC}">
                        <c15:formulaRef>
                          <c15:sqref>'TU2N Ring6'!$F$477:$AC$477</c15:sqref>
                        </c15:formulaRef>
                      </c:ext>
                    </c:extLst>
                    <c:numCache>
                      <c:formatCode>General</c:formatCode>
                      <c:ptCount val="24"/>
                      <c:pt idx="0">
                        <c:v>554.59766985325905</c:v>
                      </c:pt>
                      <c:pt idx="1">
                        <c:v>562.23274982937301</c:v>
                      </c:pt>
                      <c:pt idx="2">
                        <c:v>564.08619543982695</c:v>
                      </c:pt>
                      <c:pt idx="3">
                        <c:v>564.40690993035901</c:v>
                      </c:pt>
                      <c:pt idx="4">
                        <c:v>570.32113877192899</c:v>
                      </c:pt>
                      <c:pt idx="5">
                        <c:v>680.20768572370696</c:v>
                      </c:pt>
                      <c:pt idx="6">
                        <c:v>750.67689384810205</c:v>
                      </c:pt>
                      <c:pt idx="7">
                        <c:v>814.31007326801705</c:v>
                      </c:pt>
                      <c:pt idx="8">
                        <c:v>871.78956642205605</c:v>
                      </c:pt>
                      <c:pt idx="9">
                        <c:v>921.05004795964999</c:v>
                      </c:pt>
                      <c:pt idx="10">
                        <c:v>964.42330739879606</c:v>
                      </c:pt>
                      <c:pt idx="11">
                        <c:v>1004.69850350312</c:v>
                      </c:pt>
                      <c:pt idx="12">
                        <c:v>1047.7922930290499</c:v>
                      </c:pt>
                      <c:pt idx="13">
                        <c:v>1089.0574426455701</c:v>
                      </c:pt>
                      <c:pt idx="14">
                        <c:v>1126.1839745698601</c:v>
                      </c:pt>
                      <c:pt idx="15">
                        <c:v>1148.5418954686099</c:v>
                      </c:pt>
                      <c:pt idx="16">
                        <c:v>1164.1336080645699</c:v>
                      </c:pt>
                      <c:pt idx="17">
                        <c:v>1176.6932217480901</c:v>
                      </c:pt>
                      <c:pt idx="18">
                        <c:v>1184.13327469263</c:v>
                      </c:pt>
                      <c:pt idx="19">
                        <c:v>1185.1257414392501</c:v>
                      </c:pt>
                      <c:pt idx="20">
                        <c:v>1178.57963524193</c:v>
                      </c:pt>
                      <c:pt idx="21">
                        <c:v>1161.8364992163299</c:v>
                      </c:pt>
                      <c:pt idx="22">
                        <c:v>1115.03672578961</c:v>
                      </c:pt>
                      <c:pt idx="23">
                        <c:v>1069.44763124513</c:v>
                      </c:pt>
                    </c:numCache>
                  </c:numRef>
                </c:yVal>
                <c:smooth val="0"/>
                <c:extLst xmlns:c15="http://schemas.microsoft.com/office/drawing/2012/chart">
                  <c:ext xmlns:c16="http://schemas.microsoft.com/office/drawing/2014/chart" uri="{C3380CC4-5D6E-409C-BE32-E72D297353CC}">
                    <c16:uniqueId val="{00000005-297C-4D7C-AA9C-A4F0FBE0FA67}"/>
                  </c:ext>
                </c:extLst>
              </c15:ser>
            </c15:filteredScatterSeries>
            <c15:filteredScatterSeries>
              <c15:ser>
                <c:idx val="6"/>
                <c:order val="6"/>
                <c:tx>
                  <c:v>Ring-7</c:v>
                </c:tx>
                <c:spPr>
                  <a:ln w="19050"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xVal>
                  <c:numRef>
                    <c:extLst xmlns:c15="http://schemas.microsoft.com/office/drawing/2012/chart">
                      <c:ext xmlns:c15="http://schemas.microsoft.com/office/drawing/2012/chart" uri="{02D57815-91ED-43cb-92C2-25804820EDAC}">
                        <c15:formulaRef>
                          <c15:sqref>'TU2N Ring1'!$G$3:$AD$3</c15:sqref>
                        </c15:formulaRef>
                      </c:ext>
                    </c:extLst>
                    <c:numCache>
                      <c:formatCode>General</c:formatCode>
                      <c:ptCount val="24"/>
                      <c:pt idx="0">
                        <c:v>7.7291666666666661E-2</c:v>
                      </c:pt>
                      <c:pt idx="1">
                        <c:v>0.231875</c:v>
                      </c:pt>
                      <c:pt idx="2">
                        <c:v>0.38645833333333335</c:v>
                      </c:pt>
                      <c:pt idx="3">
                        <c:v>0.54104166666666664</c:v>
                      </c:pt>
                      <c:pt idx="4">
                        <c:v>0.69562499999999994</c:v>
                      </c:pt>
                      <c:pt idx="5">
                        <c:v>0.85020833333333323</c:v>
                      </c:pt>
                      <c:pt idx="6">
                        <c:v>1.0047916666666665</c:v>
                      </c:pt>
                      <c:pt idx="7">
                        <c:v>1.1593749999999998</c:v>
                      </c:pt>
                      <c:pt idx="8">
                        <c:v>1.3139583333333331</c:v>
                      </c:pt>
                      <c:pt idx="9">
                        <c:v>1.4685416666666664</c:v>
                      </c:pt>
                      <c:pt idx="10">
                        <c:v>1.6231249999999997</c:v>
                      </c:pt>
                      <c:pt idx="11">
                        <c:v>1.777708333333333</c:v>
                      </c:pt>
                      <c:pt idx="12">
                        <c:v>1.9322916666666663</c:v>
                      </c:pt>
                      <c:pt idx="13">
                        <c:v>2.0868749999999996</c:v>
                      </c:pt>
                      <c:pt idx="14">
                        <c:v>2.2414583333333331</c:v>
                      </c:pt>
                      <c:pt idx="15">
                        <c:v>2.3960416666666666</c:v>
                      </c:pt>
                      <c:pt idx="16">
                        <c:v>2.5506250000000001</c:v>
                      </c:pt>
                      <c:pt idx="17">
                        <c:v>2.7052083333333337</c:v>
                      </c:pt>
                      <c:pt idx="18">
                        <c:v>2.8597916666666672</c:v>
                      </c:pt>
                      <c:pt idx="19">
                        <c:v>3.0143750000000007</c:v>
                      </c:pt>
                      <c:pt idx="20">
                        <c:v>3.1689583333333342</c:v>
                      </c:pt>
                      <c:pt idx="21">
                        <c:v>3.3235416666666677</c:v>
                      </c:pt>
                      <c:pt idx="22">
                        <c:v>3.4781250000000012</c:v>
                      </c:pt>
                      <c:pt idx="23">
                        <c:v>3.6327083333333348</c:v>
                      </c:pt>
                    </c:numCache>
                  </c:numRef>
                </c:xVal>
                <c:yVal>
                  <c:numRef>
                    <c:extLst xmlns:c15="http://schemas.microsoft.com/office/drawing/2012/chart">
                      <c:ext xmlns:c15="http://schemas.microsoft.com/office/drawing/2012/chart" uri="{02D57815-91ED-43cb-92C2-25804820EDAC}">
                        <c15:formulaRef>
                          <c15:sqref>'TU2N Ring7'!$F$477:$AC$477</c15:sqref>
                        </c15:formulaRef>
                      </c:ext>
                    </c:extLst>
                    <c:numCache>
                      <c:formatCode>General</c:formatCode>
                      <c:ptCount val="24"/>
                      <c:pt idx="0">
                        <c:v>553.481406229453</c:v>
                      </c:pt>
                      <c:pt idx="1">
                        <c:v>557.90723381851899</c:v>
                      </c:pt>
                      <c:pt idx="2">
                        <c:v>559.46554490941401</c:v>
                      </c:pt>
                      <c:pt idx="3">
                        <c:v>560.21138196985805</c:v>
                      </c:pt>
                      <c:pt idx="4">
                        <c:v>566.81098894258503</c:v>
                      </c:pt>
                      <c:pt idx="5">
                        <c:v>645.08658872004298</c:v>
                      </c:pt>
                      <c:pt idx="6">
                        <c:v>703.621064714059</c:v>
                      </c:pt>
                      <c:pt idx="7">
                        <c:v>753.38634862296601</c:v>
                      </c:pt>
                      <c:pt idx="8">
                        <c:v>795.99969488730096</c:v>
                      </c:pt>
                      <c:pt idx="9">
                        <c:v>833.33802827801696</c:v>
                      </c:pt>
                      <c:pt idx="10">
                        <c:v>866.321616006108</c:v>
                      </c:pt>
                      <c:pt idx="11">
                        <c:v>894.74000644959301</c:v>
                      </c:pt>
                      <c:pt idx="12">
                        <c:v>919.91916239633599</c:v>
                      </c:pt>
                      <c:pt idx="13">
                        <c:v>943.35760365509805</c:v>
                      </c:pt>
                      <c:pt idx="14">
                        <c:v>965.30942478927102</c:v>
                      </c:pt>
                      <c:pt idx="15">
                        <c:v>976.69827985820802</c:v>
                      </c:pt>
                      <c:pt idx="16">
                        <c:v>989.62696623689305</c:v>
                      </c:pt>
                      <c:pt idx="17">
                        <c:v>1003.99202101173</c:v>
                      </c:pt>
                      <c:pt idx="18">
                        <c:v>1018.16103122839</c:v>
                      </c:pt>
                      <c:pt idx="19">
                        <c:v>1031.65680027092</c:v>
                      </c:pt>
                      <c:pt idx="20">
                        <c:v>1039.2305040874</c:v>
                      </c:pt>
                      <c:pt idx="21">
                        <c:v>1035.4025996399</c:v>
                      </c:pt>
                      <c:pt idx="22">
                        <c:v>1001.14233500717</c:v>
                      </c:pt>
                      <c:pt idx="23">
                        <c:v>965.98708959973601</c:v>
                      </c:pt>
                    </c:numCache>
                  </c:numRef>
                </c:yVal>
                <c:smooth val="0"/>
                <c:extLst xmlns:c15="http://schemas.microsoft.com/office/drawing/2012/chart">
                  <c:ext xmlns:c16="http://schemas.microsoft.com/office/drawing/2014/chart" uri="{C3380CC4-5D6E-409C-BE32-E72D297353CC}">
                    <c16:uniqueId val="{00000006-297C-4D7C-AA9C-A4F0FBE0FA67}"/>
                  </c:ext>
                </c:extLst>
              </c15:ser>
            </c15:filteredScatterSeries>
          </c:ext>
        </c:extLst>
      </c:scatterChart>
      <c:valAx>
        <c:axId val="1889095551"/>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ltLang="ja-JP" sz="1200">
                    <a:solidFill>
                      <a:schemeClr val="tx1"/>
                    </a:solidFill>
                  </a:rPr>
                  <a:t>Axial level (mBAF)</a:t>
                </a:r>
                <a:endParaRPr lang="ja-JP" altLang="en-US" sz="1200">
                  <a:solidFill>
                    <a:schemeClr val="tx1"/>
                  </a:solidFill>
                </a:endParaRPr>
              </a:p>
            </c:rich>
          </c:tx>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ja-JP"/>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ja-JP"/>
          </a:p>
        </c:txPr>
        <c:crossAx val="1889086399"/>
        <c:crosses val="autoZero"/>
        <c:crossBetween val="midCat"/>
        <c:majorUnit val="1"/>
      </c:valAx>
      <c:valAx>
        <c:axId val="1889086399"/>
        <c:scaling>
          <c:orientation val="minMax"/>
          <c:max val="25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ltLang="ja-JP" sz="1200">
                    <a:solidFill>
                      <a:schemeClr val="tx1"/>
                    </a:solidFill>
                  </a:rPr>
                  <a:t>Total material mass (kg)</a:t>
                </a:r>
                <a:endParaRPr lang="ja-JP" altLang="en-US" sz="1200">
                  <a:solidFill>
                    <a:schemeClr val="tx1"/>
                  </a:solidFill>
                </a:endParaRPr>
              </a:p>
            </c:rich>
          </c:tx>
          <c:layout>
            <c:manualLayout>
              <c:xMode val="edge"/>
              <c:yMode val="edge"/>
              <c:x val="2.7527633565492652E-2"/>
              <c:y val="0.12783841728859485"/>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ja-JP"/>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ja-JP"/>
          </a:p>
        </c:txPr>
        <c:crossAx val="1889095551"/>
        <c:crosses val="autoZero"/>
        <c:crossBetween val="midCat"/>
        <c:majorUnit val="500"/>
      </c:valAx>
      <c:spPr>
        <a:noFill/>
        <a:ln>
          <a:noFill/>
        </a:ln>
        <a:effectLst/>
      </c:spPr>
    </c:plotArea>
    <c:legend>
      <c:legendPos val="r"/>
      <c:layout>
        <c:manualLayout>
          <c:xMode val="edge"/>
          <c:yMode val="edge"/>
          <c:x val="0.25807787984907471"/>
          <c:y val="0.10449240735226833"/>
          <c:w val="0.22034590522580125"/>
          <c:h val="0.1587613401533618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629238949461874"/>
          <c:y val="4.2772285661609406E-2"/>
          <c:w val="0.79333226207051"/>
          <c:h val="0.88756587754721405"/>
        </c:manualLayout>
      </c:layout>
      <c:scatterChart>
        <c:scatterStyle val="lineMarker"/>
        <c:varyColors val="0"/>
        <c:ser>
          <c:idx val="4"/>
          <c:order val="0"/>
          <c:tx>
            <c:v>corrected A-system RPV pressure</c:v>
          </c:tx>
          <c:spPr>
            <a:ln w="19050">
              <a:noFill/>
            </a:ln>
          </c:spPr>
          <c:marker>
            <c:symbol val="diamond"/>
            <c:size val="6"/>
            <c:spPr>
              <a:solidFill>
                <a:srgbClr val="FF0000"/>
              </a:solidFill>
              <a:ln w="3175">
                <a:solidFill>
                  <a:schemeClr val="tx1"/>
                </a:solidFill>
              </a:ln>
              <a:effectLst/>
            </c:spPr>
          </c:marker>
          <c:xVal>
            <c:numRef>
              <c:f>'Adjustment 2'!$A$4:$A$673</c:f>
              <c:numCache>
                <c:formatCode>m/d/yyyy\ h:mm</c:formatCode>
                <c:ptCount val="670"/>
                <c:pt idx="0">
                  <c:v>40615</c:v>
                </c:pt>
                <c:pt idx="1">
                  <c:v>40615.020833333336</c:v>
                </c:pt>
                <c:pt idx="2">
                  <c:v>40615.041666666664</c:v>
                </c:pt>
                <c:pt idx="3">
                  <c:v>40615.083333333336</c:v>
                </c:pt>
                <c:pt idx="4">
                  <c:v>40615.113888888889</c:v>
                </c:pt>
                <c:pt idx="5">
                  <c:v>40615.125</c:v>
                </c:pt>
                <c:pt idx="6">
                  <c:v>40615.145833333336</c:v>
                </c:pt>
                <c:pt idx="7">
                  <c:v>40615.151388888888</c:v>
                </c:pt>
                <c:pt idx="8">
                  <c:v>40615.155555555553</c:v>
                </c:pt>
                <c:pt idx="9">
                  <c:v>40615.159722222219</c:v>
                </c:pt>
                <c:pt idx="10">
                  <c:v>40615.166666666664</c:v>
                </c:pt>
                <c:pt idx="11">
                  <c:v>40615.177083333336</c:v>
                </c:pt>
                <c:pt idx="12">
                  <c:v>40615.180555555555</c:v>
                </c:pt>
                <c:pt idx="13">
                  <c:v>40615.184027777781</c:v>
                </c:pt>
                <c:pt idx="14">
                  <c:v>40615.190972222219</c:v>
                </c:pt>
                <c:pt idx="15">
                  <c:v>40615.194444444445</c:v>
                </c:pt>
                <c:pt idx="16">
                  <c:v>40615.197916666664</c:v>
                </c:pt>
                <c:pt idx="17">
                  <c:v>40615.204861111109</c:v>
                </c:pt>
                <c:pt idx="18">
                  <c:v>40615.208333333336</c:v>
                </c:pt>
                <c:pt idx="19">
                  <c:v>40615.215277777781</c:v>
                </c:pt>
                <c:pt idx="20">
                  <c:v>40615.225694444445</c:v>
                </c:pt>
                <c:pt idx="21">
                  <c:v>40615.236111111109</c:v>
                </c:pt>
                <c:pt idx="22">
                  <c:v>40615.239583333336</c:v>
                </c:pt>
                <c:pt idx="23">
                  <c:v>40615.25</c:v>
                </c:pt>
                <c:pt idx="24">
                  <c:v>40615.256944444445</c:v>
                </c:pt>
                <c:pt idx="25">
                  <c:v>40615.263888888891</c:v>
                </c:pt>
                <c:pt idx="26">
                  <c:v>40615.270833333336</c:v>
                </c:pt>
                <c:pt idx="27">
                  <c:v>40615.277777777781</c:v>
                </c:pt>
                <c:pt idx="28">
                  <c:v>40615.28125</c:v>
                </c:pt>
                <c:pt idx="29">
                  <c:v>40615.284722222219</c:v>
                </c:pt>
                <c:pt idx="30">
                  <c:v>40615.288194444445</c:v>
                </c:pt>
                <c:pt idx="31">
                  <c:v>40615.291666666664</c:v>
                </c:pt>
                <c:pt idx="32">
                  <c:v>40615.295138888891</c:v>
                </c:pt>
                <c:pt idx="33">
                  <c:v>40615.298611111109</c:v>
                </c:pt>
                <c:pt idx="34">
                  <c:v>40615.30208321759</c:v>
                </c:pt>
                <c:pt idx="35">
                  <c:v>40615.305555555555</c:v>
                </c:pt>
                <c:pt idx="36">
                  <c:v>40615.309027777781</c:v>
                </c:pt>
                <c:pt idx="37">
                  <c:v>40615.3125</c:v>
                </c:pt>
                <c:pt idx="38">
                  <c:v>40615.315972222219</c:v>
                </c:pt>
                <c:pt idx="39">
                  <c:v>40615.318749999999</c:v>
                </c:pt>
                <c:pt idx="40">
                  <c:v>40615.322916666664</c:v>
                </c:pt>
                <c:pt idx="41">
                  <c:v>40615.326388888891</c:v>
                </c:pt>
                <c:pt idx="42">
                  <c:v>40615.329861111109</c:v>
                </c:pt>
                <c:pt idx="43">
                  <c:v>40615.333333333336</c:v>
                </c:pt>
                <c:pt idx="44">
                  <c:v>40615.336805555555</c:v>
                </c:pt>
                <c:pt idx="45">
                  <c:v>40615.340277777781</c:v>
                </c:pt>
                <c:pt idx="46">
                  <c:v>40615.34375</c:v>
                </c:pt>
                <c:pt idx="47">
                  <c:v>40615.347222222219</c:v>
                </c:pt>
                <c:pt idx="48">
                  <c:v>40615.350694444445</c:v>
                </c:pt>
                <c:pt idx="49">
                  <c:v>40615.354166666664</c:v>
                </c:pt>
                <c:pt idx="50">
                  <c:v>40615.357638888891</c:v>
                </c:pt>
                <c:pt idx="51">
                  <c:v>40615.361111111109</c:v>
                </c:pt>
                <c:pt idx="52">
                  <c:v>40615.364583333336</c:v>
                </c:pt>
                <c:pt idx="53">
                  <c:v>40615.368055555555</c:v>
                </c:pt>
                <c:pt idx="54">
                  <c:v>40615.371527777781</c:v>
                </c:pt>
                <c:pt idx="55">
                  <c:v>40615.378472222219</c:v>
                </c:pt>
                <c:pt idx="56">
                  <c:v>40615.380555555559</c:v>
                </c:pt>
                <c:pt idx="57">
                  <c:v>40615.381944444445</c:v>
                </c:pt>
                <c:pt idx="58">
                  <c:v>40615.385416666664</c:v>
                </c:pt>
                <c:pt idx="59">
                  <c:v>40615.388888888891</c:v>
                </c:pt>
                <c:pt idx="60">
                  <c:v>40615.388888888891</c:v>
                </c:pt>
                <c:pt idx="61">
                  <c:v>40615.390277777777</c:v>
                </c:pt>
                <c:pt idx="62">
                  <c:v>40615.39166666667</c:v>
                </c:pt>
                <c:pt idx="63">
                  <c:v>40615.392361111109</c:v>
                </c:pt>
                <c:pt idx="64">
                  <c:v>40615.393750000003</c:v>
                </c:pt>
                <c:pt idx="65">
                  <c:v>40615.395138888889</c:v>
                </c:pt>
                <c:pt idx="66">
                  <c:v>40615.395833333336</c:v>
                </c:pt>
                <c:pt idx="67">
                  <c:v>40615.397222222222</c:v>
                </c:pt>
                <c:pt idx="68">
                  <c:v>40615.399305555555</c:v>
                </c:pt>
                <c:pt idx="69">
                  <c:v>40615.4</c:v>
                </c:pt>
                <c:pt idx="70">
                  <c:v>40615.400694444441</c:v>
                </c:pt>
                <c:pt idx="71">
                  <c:v>40615.401388888888</c:v>
                </c:pt>
                <c:pt idx="72">
                  <c:v>40615.402777777781</c:v>
                </c:pt>
                <c:pt idx="73">
                  <c:v>40615.40347222222</c:v>
                </c:pt>
                <c:pt idx="74">
                  <c:v>40615.404861111114</c:v>
                </c:pt>
                <c:pt idx="75">
                  <c:v>40615.40625</c:v>
                </c:pt>
                <c:pt idx="76">
                  <c:v>40615.407638888886</c:v>
                </c:pt>
                <c:pt idx="77">
                  <c:v>40615.40902777778</c:v>
                </c:pt>
                <c:pt idx="78">
                  <c:v>40615.411805555559</c:v>
                </c:pt>
                <c:pt idx="79">
                  <c:v>40615.413194444445</c:v>
                </c:pt>
                <c:pt idx="80">
                  <c:v>40615.413888888892</c:v>
                </c:pt>
                <c:pt idx="81">
                  <c:v>40615.415972222225</c:v>
                </c:pt>
                <c:pt idx="82">
                  <c:v>40615.418055555558</c:v>
                </c:pt>
                <c:pt idx="83">
                  <c:v>40615.420138888891</c:v>
                </c:pt>
                <c:pt idx="84">
                  <c:v>40615.421527777777</c:v>
                </c:pt>
                <c:pt idx="85">
                  <c:v>40615.423611111109</c:v>
                </c:pt>
                <c:pt idx="86">
                  <c:v>40615.425694444442</c:v>
                </c:pt>
                <c:pt idx="87">
                  <c:v>40615.427777777775</c:v>
                </c:pt>
                <c:pt idx="88">
                  <c:v>40615.429861111108</c:v>
                </c:pt>
                <c:pt idx="89">
                  <c:v>40615.431944444441</c:v>
                </c:pt>
                <c:pt idx="90">
                  <c:v>40615.435416666667</c:v>
                </c:pt>
                <c:pt idx="91">
                  <c:v>40615.4375</c:v>
                </c:pt>
                <c:pt idx="92">
                  <c:v>40615.440972222219</c:v>
                </c:pt>
                <c:pt idx="93">
                  <c:v>40615.444444444445</c:v>
                </c:pt>
                <c:pt idx="94">
                  <c:v>40615.447916666664</c:v>
                </c:pt>
                <c:pt idx="95">
                  <c:v>40615.451388888891</c:v>
                </c:pt>
                <c:pt idx="96">
                  <c:v>40615.454861111109</c:v>
                </c:pt>
                <c:pt idx="97">
                  <c:v>40615.458333333336</c:v>
                </c:pt>
                <c:pt idx="98">
                  <c:v>40615.461805555555</c:v>
                </c:pt>
                <c:pt idx="99">
                  <c:v>40615.465277777781</c:v>
                </c:pt>
                <c:pt idx="100">
                  <c:v>40615.46875</c:v>
                </c:pt>
                <c:pt idx="101">
                  <c:v>40615.472222222219</c:v>
                </c:pt>
                <c:pt idx="102">
                  <c:v>40615.475694444445</c:v>
                </c:pt>
                <c:pt idx="103">
                  <c:v>40615.479166666664</c:v>
                </c:pt>
                <c:pt idx="104">
                  <c:v>40615.482638888891</c:v>
                </c:pt>
                <c:pt idx="105">
                  <c:v>40615.486111111109</c:v>
                </c:pt>
                <c:pt idx="106">
                  <c:v>40615.493055555555</c:v>
                </c:pt>
                <c:pt idx="107">
                  <c:v>40615.496527777781</c:v>
                </c:pt>
                <c:pt idx="108">
                  <c:v>40615.5</c:v>
                </c:pt>
                <c:pt idx="109">
                  <c:v>40615.503472222219</c:v>
                </c:pt>
                <c:pt idx="110">
                  <c:v>40615.506944444445</c:v>
                </c:pt>
                <c:pt idx="111">
                  <c:v>40615.510416666664</c:v>
                </c:pt>
                <c:pt idx="112">
                  <c:v>40615.513888888891</c:v>
                </c:pt>
                <c:pt idx="113">
                  <c:v>40615.51458333333</c:v>
                </c:pt>
                <c:pt idx="114">
                  <c:v>40615.515277777777</c:v>
                </c:pt>
                <c:pt idx="115">
                  <c:v>40615.517361111109</c:v>
                </c:pt>
                <c:pt idx="116">
                  <c:v>40615.518750000003</c:v>
                </c:pt>
                <c:pt idx="117">
                  <c:v>40615.522916666669</c:v>
                </c:pt>
                <c:pt idx="118">
                  <c:v>40615.524305555555</c:v>
                </c:pt>
                <c:pt idx="119">
                  <c:v>40615.526388888888</c:v>
                </c:pt>
                <c:pt idx="120">
                  <c:v>40615.527777777781</c:v>
                </c:pt>
                <c:pt idx="121">
                  <c:v>40615.529861111114</c:v>
                </c:pt>
                <c:pt idx="122">
                  <c:v>40615.53125</c:v>
                </c:pt>
                <c:pt idx="123">
                  <c:v>40615.532638888886</c:v>
                </c:pt>
                <c:pt idx="124">
                  <c:v>40615.533333333333</c:v>
                </c:pt>
                <c:pt idx="125">
                  <c:v>40615.53402777778</c:v>
                </c:pt>
                <c:pt idx="126">
                  <c:v>40615.534722222219</c:v>
                </c:pt>
                <c:pt idx="127">
                  <c:v>40615.535416666666</c:v>
                </c:pt>
                <c:pt idx="128">
                  <c:v>40615.536111111112</c:v>
                </c:pt>
                <c:pt idx="129">
                  <c:v>40615.538194444445</c:v>
                </c:pt>
                <c:pt idx="130">
                  <c:v>40615.541666666664</c:v>
                </c:pt>
                <c:pt idx="131">
                  <c:v>40615.545138888891</c:v>
                </c:pt>
                <c:pt idx="132">
                  <c:v>40615.548611111109</c:v>
                </c:pt>
                <c:pt idx="133">
                  <c:v>40615.552083333336</c:v>
                </c:pt>
                <c:pt idx="134">
                  <c:v>40615.554166666669</c:v>
                </c:pt>
                <c:pt idx="135">
                  <c:v>40615.559027777781</c:v>
                </c:pt>
                <c:pt idx="136">
                  <c:v>40615.5625</c:v>
                </c:pt>
                <c:pt idx="137">
                  <c:v>40615.565972222219</c:v>
                </c:pt>
                <c:pt idx="138">
                  <c:v>40615.569444444445</c:v>
                </c:pt>
                <c:pt idx="139">
                  <c:v>40615.572916666664</c:v>
                </c:pt>
                <c:pt idx="140">
                  <c:v>40615.576388888891</c:v>
                </c:pt>
                <c:pt idx="141">
                  <c:v>40615.579861111109</c:v>
                </c:pt>
                <c:pt idx="142">
                  <c:v>40615.583333333336</c:v>
                </c:pt>
                <c:pt idx="143">
                  <c:v>40615.586805555555</c:v>
                </c:pt>
                <c:pt idx="144">
                  <c:v>40615.590277777781</c:v>
                </c:pt>
                <c:pt idx="145">
                  <c:v>40615.59375</c:v>
                </c:pt>
                <c:pt idx="146">
                  <c:v>40615.597222222219</c:v>
                </c:pt>
                <c:pt idx="147">
                  <c:v>40615.600694444445</c:v>
                </c:pt>
                <c:pt idx="148">
                  <c:v>40615.604166666664</c:v>
                </c:pt>
                <c:pt idx="149">
                  <c:v>40615.607638888891</c:v>
                </c:pt>
                <c:pt idx="150">
                  <c:v>40615.611111111109</c:v>
                </c:pt>
                <c:pt idx="151">
                  <c:v>40615.614583333336</c:v>
                </c:pt>
                <c:pt idx="152">
                  <c:v>40615.618055555555</c:v>
                </c:pt>
                <c:pt idx="153">
                  <c:v>40615.621527777781</c:v>
                </c:pt>
                <c:pt idx="154">
                  <c:v>40615.625</c:v>
                </c:pt>
                <c:pt idx="155">
                  <c:v>40615.628472222219</c:v>
                </c:pt>
                <c:pt idx="156">
                  <c:v>40615.631944444445</c:v>
                </c:pt>
                <c:pt idx="157">
                  <c:v>40615.635416666664</c:v>
                </c:pt>
                <c:pt idx="158">
                  <c:v>40615.638888888891</c:v>
                </c:pt>
                <c:pt idx="159">
                  <c:v>40615.642361111109</c:v>
                </c:pt>
                <c:pt idx="160">
                  <c:v>40615.645833333336</c:v>
                </c:pt>
                <c:pt idx="161">
                  <c:v>40615.649305555555</c:v>
                </c:pt>
                <c:pt idx="162">
                  <c:v>40615.652777777781</c:v>
                </c:pt>
                <c:pt idx="163">
                  <c:v>40615.65625</c:v>
                </c:pt>
                <c:pt idx="164">
                  <c:v>40615.659722222219</c:v>
                </c:pt>
                <c:pt idx="165">
                  <c:v>40615.663194444445</c:v>
                </c:pt>
                <c:pt idx="166">
                  <c:v>40615.666666666664</c:v>
                </c:pt>
                <c:pt idx="167">
                  <c:v>40615.670138888891</c:v>
                </c:pt>
                <c:pt idx="168">
                  <c:v>40615.673611111109</c:v>
                </c:pt>
                <c:pt idx="169">
                  <c:v>40615.677083333336</c:v>
                </c:pt>
                <c:pt idx="170">
                  <c:v>40615.680555555555</c:v>
                </c:pt>
                <c:pt idx="171">
                  <c:v>40615.684027777781</c:v>
                </c:pt>
                <c:pt idx="172">
                  <c:v>40615.6875</c:v>
                </c:pt>
                <c:pt idx="173">
                  <c:v>40615.690972222219</c:v>
                </c:pt>
                <c:pt idx="174">
                  <c:v>40615.694444444445</c:v>
                </c:pt>
                <c:pt idx="175">
                  <c:v>40615.697916666664</c:v>
                </c:pt>
                <c:pt idx="176">
                  <c:v>40615.701388888891</c:v>
                </c:pt>
                <c:pt idx="177">
                  <c:v>40615.704861111109</c:v>
                </c:pt>
                <c:pt idx="178">
                  <c:v>40615.708333333336</c:v>
                </c:pt>
                <c:pt idx="179">
                  <c:v>40615.711805555555</c:v>
                </c:pt>
                <c:pt idx="180">
                  <c:v>40615.715277777781</c:v>
                </c:pt>
                <c:pt idx="181">
                  <c:v>40615.71875</c:v>
                </c:pt>
                <c:pt idx="182">
                  <c:v>40615.722222222219</c:v>
                </c:pt>
                <c:pt idx="183">
                  <c:v>40615.725694444445</c:v>
                </c:pt>
                <c:pt idx="184">
                  <c:v>40615.729166666664</c:v>
                </c:pt>
                <c:pt idx="185">
                  <c:v>40615.732638888891</c:v>
                </c:pt>
                <c:pt idx="186">
                  <c:v>40615.736111111109</c:v>
                </c:pt>
                <c:pt idx="187">
                  <c:v>40615.739583333336</c:v>
                </c:pt>
                <c:pt idx="188">
                  <c:v>40615.743055555555</c:v>
                </c:pt>
                <c:pt idx="189">
                  <c:v>40615.746527777781</c:v>
                </c:pt>
                <c:pt idx="190">
                  <c:v>40615.75</c:v>
                </c:pt>
                <c:pt idx="191">
                  <c:v>40615.753472222219</c:v>
                </c:pt>
                <c:pt idx="192">
                  <c:v>40615.756944444445</c:v>
                </c:pt>
                <c:pt idx="193">
                  <c:v>40615.760416666664</c:v>
                </c:pt>
                <c:pt idx="194">
                  <c:v>40615.763888888891</c:v>
                </c:pt>
                <c:pt idx="195">
                  <c:v>40615.767361111109</c:v>
                </c:pt>
                <c:pt idx="196">
                  <c:v>40615.770833333336</c:v>
                </c:pt>
                <c:pt idx="197">
                  <c:v>40615.774305555555</c:v>
                </c:pt>
                <c:pt idx="198">
                  <c:v>40615.777777777781</c:v>
                </c:pt>
                <c:pt idx="199">
                  <c:v>40615.78125</c:v>
                </c:pt>
                <c:pt idx="200">
                  <c:v>40615.784722222219</c:v>
                </c:pt>
                <c:pt idx="201">
                  <c:v>40615.788194444445</c:v>
                </c:pt>
                <c:pt idx="202">
                  <c:v>40615.791666666664</c:v>
                </c:pt>
                <c:pt idx="203">
                  <c:v>40615.795138888891</c:v>
                </c:pt>
                <c:pt idx="204">
                  <c:v>40615.798611111109</c:v>
                </c:pt>
                <c:pt idx="205">
                  <c:v>40615.802083333336</c:v>
                </c:pt>
                <c:pt idx="206">
                  <c:v>40615.805555555555</c:v>
                </c:pt>
                <c:pt idx="207">
                  <c:v>40615.809027777781</c:v>
                </c:pt>
                <c:pt idx="208">
                  <c:v>40615.8125</c:v>
                </c:pt>
                <c:pt idx="209">
                  <c:v>40615.815972222219</c:v>
                </c:pt>
                <c:pt idx="210">
                  <c:v>40615.819444444445</c:v>
                </c:pt>
                <c:pt idx="211">
                  <c:v>40615.822916666664</c:v>
                </c:pt>
                <c:pt idx="212">
                  <c:v>40615.826388888891</c:v>
                </c:pt>
                <c:pt idx="213">
                  <c:v>40615.829861111109</c:v>
                </c:pt>
                <c:pt idx="214">
                  <c:v>40615.833333333336</c:v>
                </c:pt>
                <c:pt idx="215">
                  <c:v>40615.836805555555</c:v>
                </c:pt>
                <c:pt idx="216">
                  <c:v>40615.840277777781</c:v>
                </c:pt>
                <c:pt idx="217">
                  <c:v>40615.84375</c:v>
                </c:pt>
                <c:pt idx="218">
                  <c:v>40615.847222222219</c:v>
                </c:pt>
                <c:pt idx="219">
                  <c:v>40615.850694444445</c:v>
                </c:pt>
                <c:pt idx="220">
                  <c:v>40615.854166666664</c:v>
                </c:pt>
                <c:pt idx="221">
                  <c:v>40615.857638888891</c:v>
                </c:pt>
                <c:pt idx="222">
                  <c:v>40615.861111111109</c:v>
                </c:pt>
                <c:pt idx="223">
                  <c:v>40615.864583333336</c:v>
                </c:pt>
                <c:pt idx="224">
                  <c:v>40615.868055555555</c:v>
                </c:pt>
                <c:pt idx="225">
                  <c:v>40615.871527777781</c:v>
                </c:pt>
                <c:pt idx="226">
                  <c:v>40615.875</c:v>
                </c:pt>
                <c:pt idx="227">
                  <c:v>40615.878472222219</c:v>
                </c:pt>
                <c:pt idx="228">
                  <c:v>40615.881944444445</c:v>
                </c:pt>
                <c:pt idx="229">
                  <c:v>40615.885416666664</c:v>
                </c:pt>
                <c:pt idx="230">
                  <c:v>40615.888888888891</c:v>
                </c:pt>
                <c:pt idx="231">
                  <c:v>40615.892361111109</c:v>
                </c:pt>
                <c:pt idx="232">
                  <c:v>40615.895833333336</c:v>
                </c:pt>
                <c:pt idx="233">
                  <c:v>40615.899305555555</c:v>
                </c:pt>
                <c:pt idx="234">
                  <c:v>40615.902777777781</c:v>
                </c:pt>
                <c:pt idx="235">
                  <c:v>40615.90625</c:v>
                </c:pt>
                <c:pt idx="236">
                  <c:v>40615.909722222219</c:v>
                </c:pt>
                <c:pt idx="237">
                  <c:v>40615.913194444445</c:v>
                </c:pt>
                <c:pt idx="238">
                  <c:v>40615.916666666664</c:v>
                </c:pt>
                <c:pt idx="239">
                  <c:v>40615.920138888891</c:v>
                </c:pt>
                <c:pt idx="240">
                  <c:v>40615.923611111109</c:v>
                </c:pt>
                <c:pt idx="241">
                  <c:v>40615.927083333336</c:v>
                </c:pt>
                <c:pt idx="242">
                  <c:v>40615.930555555555</c:v>
                </c:pt>
                <c:pt idx="243">
                  <c:v>40615.934027777781</c:v>
                </c:pt>
                <c:pt idx="244">
                  <c:v>40615.9375</c:v>
                </c:pt>
                <c:pt idx="245">
                  <c:v>40615.940972222219</c:v>
                </c:pt>
                <c:pt idx="246">
                  <c:v>40615.944444444445</c:v>
                </c:pt>
                <c:pt idx="247">
                  <c:v>40615.947916666664</c:v>
                </c:pt>
                <c:pt idx="248">
                  <c:v>40615.951388773145</c:v>
                </c:pt>
                <c:pt idx="249">
                  <c:v>40615.954860937498</c:v>
                </c:pt>
                <c:pt idx="250">
                  <c:v>40615.958333333336</c:v>
                </c:pt>
                <c:pt idx="251">
                  <c:v>40615.961805555555</c:v>
                </c:pt>
                <c:pt idx="252">
                  <c:v>40615.965277777781</c:v>
                </c:pt>
                <c:pt idx="253">
                  <c:v>40615.96875</c:v>
                </c:pt>
                <c:pt idx="254">
                  <c:v>40615.972222222219</c:v>
                </c:pt>
                <c:pt idx="255">
                  <c:v>40615.975694444445</c:v>
                </c:pt>
                <c:pt idx="256">
                  <c:v>40615.979166666664</c:v>
                </c:pt>
                <c:pt idx="257">
                  <c:v>40615.986111111109</c:v>
                </c:pt>
                <c:pt idx="258">
                  <c:v>40615.993055555555</c:v>
                </c:pt>
                <c:pt idx="259">
                  <c:v>40616</c:v>
                </c:pt>
                <c:pt idx="260">
                  <c:v>40616.006944444445</c:v>
                </c:pt>
                <c:pt idx="261">
                  <c:v>40616.013888888891</c:v>
                </c:pt>
                <c:pt idx="262">
                  <c:v>40616.020833333336</c:v>
                </c:pt>
                <c:pt idx="263">
                  <c:v>40616.027777777781</c:v>
                </c:pt>
                <c:pt idx="264">
                  <c:v>40616.034722222219</c:v>
                </c:pt>
                <c:pt idx="265">
                  <c:v>40616.041666666664</c:v>
                </c:pt>
                <c:pt idx="266">
                  <c:v>40616.048611111109</c:v>
                </c:pt>
                <c:pt idx="267">
                  <c:v>40616.055555555555</c:v>
                </c:pt>
                <c:pt idx="268">
                  <c:v>40616.0625</c:v>
                </c:pt>
                <c:pt idx="269">
                  <c:v>40616.069444444445</c:v>
                </c:pt>
                <c:pt idx="270">
                  <c:v>40616.076388888891</c:v>
                </c:pt>
                <c:pt idx="271">
                  <c:v>40616.083333333336</c:v>
                </c:pt>
                <c:pt idx="272">
                  <c:v>40616.090277777781</c:v>
                </c:pt>
                <c:pt idx="273">
                  <c:v>40616.104166666664</c:v>
                </c:pt>
                <c:pt idx="274">
                  <c:v>40616.114583333336</c:v>
                </c:pt>
                <c:pt idx="275">
                  <c:v>40616.118055555555</c:v>
                </c:pt>
                <c:pt idx="276">
                  <c:v>40616.125</c:v>
                </c:pt>
                <c:pt idx="277">
                  <c:v>40616.131944444445</c:v>
                </c:pt>
                <c:pt idx="278">
                  <c:v>40616.135416666664</c:v>
                </c:pt>
                <c:pt idx="279">
                  <c:v>40616.138888888891</c:v>
                </c:pt>
                <c:pt idx="280">
                  <c:v>40616.145833333336</c:v>
                </c:pt>
                <c:pt idx="281">
                  <c:v>40616.152777777781</c:v>
                </c:pt>
                <c:pt idx="282">
                  <c:v>40616.159722222219</c:v>
                </c:pt>
                <c:pt idx="283">
                  <c:v>40616.166666666664</c:v>
                </c:pt>
                <c:pt idx="284">
                  <c:v>40616.173611111109</c:v>
                </c:pt>
                <c:pt idx="285">
                  <c:v>40616.180555555555</c:v>
                </c:pt>
                <c:pt idx="286">
                  <c:v>40616.1875</c:v>
                </c:pt>
                <c:pt idx="287">
                  <c:v>40616.194444444445</c:v>
                </c:pt>
                <c:pt idx="288">
                  <c:v>40616.201388888891</c:v>
                </c:pt>
                <c:pt idx="289">
                  <c:v>40616.208333333336</c:v>
                </c:pt>
                <c:pt idx="290">
                  <c:v>40616.215277777781</c:v>
                </c:pt>
                <c:pt idx="291">
                  <c:v>40616.222222222219</c:v>
                </c:pt>
                <c:pt idx="292">
                  <c:v>40616.229166666664</c:v>
                </c:pt>
                <c:pt idx="293">
                  <c:v>40616.236111111109</c:v>
                </c:pt>
                <c:pt idx="294">
                  <c:v>40616.243055555555</c:v>
                </c:pt>
                <c:pt idx="295">
                  <c:v>40616.25</c:v>
                </c:pt>
                <c:pt idx="296">
                  <c:v>40616.256944444445</c:v>
                </c:pt>
                <c:pt idx="297">
                  <c:v>40616.263888888891</c:v>
                </c:pt>
                <c:pt idx="298">
                  <c:v>40616.270833333336</c:v>
                </c:pt>
                <c:pt idx="299">
                  <c:v>40616.274305555555</c:v>
                </c:pt>
                <c:pt idx="300">
                  <c:v>40616.277777777781</c:v>
                </c:pt>
                <c:pt idx="301">
                  <c:v>40616.28125</c:v>
                </c:pt>
                <c:pt idx="302">
                  <c:v>40616.284722222219</c:v>
                </c:pt>
                <c:pt idx="303">
                  <c:v>40616.288194444445</c:v>
                </c:pt>
                <c:pt idx="304">
                  <c:v>40616.291666666664</c:v>
                </c:pt>
                <c:pt idx="305">
                  <c:v>40616.295138888891</c:v>
                </c:pt>
                <c:pt idx="306">
                  <c:v>40616.298611111109</c:v>
                </c:pt>
                <c:pt idx="307">
                  <c:v>40616.302083333336</c:v>
                </c:pt>
                <c:pt idx="308">
                  <c:v>40616.305555555555</c:v>
                </c:pt>
                <c:pt idx="309">
                  <c:v>40616.309027777781</c:v>
                </c:pt>
                <c:pt idx="310">
                  <c:v>40616.3125</c:v>
                </c:pt>
                <c:pt idx="311">
                  <c:v>40616.315972222219</c:v>
                </c:pt>
                <c:pt idx="312">
                  <c:v>40616.319444444445</c:v>
                </c:pt>
                <c:pt idx="313">
                  <c:v>40616.322916666664</c:v>
                </c:pt>
                <c:pt idx="314">
                  <c:v>40616.326388888891</c:v>
                </c:pt>
                <c:pt idx="315">
                  <c:v>40616.333333333336</c:v>
                </c:pt>
                <c:pt idx="316">
                  <c:v>40616.336805555555</c:v>
                </c:pt>
                <c:pt idx="317">
                  <c:v>40616.340277777781</c:v>
                </c:pt>
                <c:pt idx="318">
                  <c:v>40616.34375</c:v>
                </c:pt>
                <c:pt idx="319">
                  <c:v>40616.347222222219</c:v>
                </c:pt>
                <c:pt idx="320">
                  <c:v>40616.354166666664</c:v>
                </c:pt>
                <c:pt idx="321">
                  <c:v>40616.361111111109</c:v>
                </c:pt>
                <c:pt idx="322">
                  <c:v>40616.364583333336</c:v>
                </c:pt>
                <c:pt idx="323">
                  <c:v>40616.371527777781</c:v>
                </c:pt>
                <c:pt idx="324">
                  <c:v>40616.378472222219</c:v>
                </c:pt>
                <c:pt idx="325">
                  <c:v>40616.381944444445</c:v>
                </c:pt>
                <c:pt idx="326">
                  <c:v>40616.385416666664</c:v>
                </c:pt>
                <c:pt idx="327">
                  <c:v>40616.388888888891</c:v>
                </c:pt>
                <c:pt idx="328">
                  <c:v>40616.392361111109</c:v>
                </c:pt>
                <c:pt idx="329">
                  <c:v>40616.395833333336</c:v>
                </c:pt>
                <c:pt idx="330">
                  <c:v>40616.399305555555</c:v>
                </c:pt>
                <c:pt idx="331">
                  <c:v>40616.402777777781</c:v>
                </c:pt>
                <c:pt idx="332">
                  <c:v>40616.40625</c:v>
                </c:pt>
                <c:pt idx="333">
                  <c:v>40616.409722222219</c:v>
                </c:pt>
                <c:pt idx="334">
                  <c:v>40616.413194444445</c:v>
                </c:pt>
                <c:pt idx="335">
                  <c:v>40616.416666666664</c:v>
                </c:pt>
                <c:pt idx="336">
                  <c:v>40616.420138888891</c:v>
                </c:pt>
                <c:pt idx="337">
                  <c:v>40616.423611111109</c:v>
                </c:pt>
                <c:pt idx="338">
                  <c:v>40616.427083333336</c:v>
                </c:pt>
                <c:pt idx="339">
                  <c:v>40616.430555555555</c:v>
                </c:pt>
                <c:pt idx="340">
                  <c:v>40616.434027777781</c:v>
                </c:pt>
                <c:pt idx="341">
                  <c:v>40616.4375</c:v>
                </c:pt>
                <c:pt idx="342">
                  <c:v>40616.440972222219</c:v>
                </c:pt>
                <c:pt idx="343">
                  <c:v>40616.444444444445</c:v>
                </c:pt>
                <c:pt idx="344">
                  <c:v>40616.447916666664</c:v>
                </c:pt>
                <c:pt idx="345">
                  <c:v>40616.451388888891</c:v>
                </c:pt>
                <c:pt idx="346">
                  <c:v>40616.454861111109</c:v>
                </c:pt>
                <c:pt idx="347">
                  <c:v>40616.459722222222</c:v>
                </c:pt>
                <c:pt idx="348">
                  <c:v>40616.46875</c:v>
                </c:pt>
                <c:pt idx="349">
                  <c:v>40616.472222222219</c:v>
                </c:pt>
                <c:pt idx="350">
                  <c:v>40616.475694444445</c:v>
                </c:pt>
                <c:pt idx="351">
                  <c:v>40616.479166666664</c:v>
                </c:pt>
                <c:pt idx="352">
                  <c:v>40616.482638888891</c:v>
                </c:pt>
                <c:pt idx="353">
                  <c:v>40616.489583333336</c:v>
                </c:pt>
                <c:pt idx="354">
                  <c:v>40616.496527777781</c:v>
                </c:pt>
                <c:pt idx="355">
                  <c:v>40616.503472222219</c:v>
                </c:pt>
                <c:pt idx="356">
                  <c:v>40616.510416666664</c:v>
                </c:pt>
                <c:pt idx="357">
                  <c:v>40616.520833333336</c:v>
                </c:pt>
                <c:pt idx="358">
                  <c:v>40616.527777777781</c:v>
                </c:pt>
                <c:pt idx="359">
                  <c:v>40616.534722222219</c:v>
                </c:pt>
                <c:pt idx="360">
                  <c:v>40616.541666666664</c:v>
                </c:pt>
                <c:pt idx="361">
                  <c:v>40616.548611111109</c:v>
                </c:pt>
                <c:pt idx="362">
                  <c:v>40616.555555555555</c:v>
                </c:pt>
                <c:pt idx="363">
                  <c:v>40616.5625</c:v>
                </c:pt>
                <c:pt idx="364">
                  <c:v>40616.569444444445</c:v>
                </c:pt>
                <c:pt idx="365">
                  <c:v>40616.576388888891</c:v>
                </c:pt>
                <c:pt idx="366">
                  <c:v>40616.583333333336</c:v>
                </c:pt>
                <c:pt idx="367">
                  <c:v>40616.590277777781</c:v>
                </c:pt>
                <c:pt idx="368">
                  <c:v>40616.597222222219</c:v>
                </c:pt>
                <c:pt idx="369">
                  <c:v>40616.604166666664</c:v>
                </c:pt>
                <c:pt idx="370">
                  <c:v>40616.611111111109</c:v>
                </c:pt>
                <c:pt idx="371">
                  <c:v>40616.618055555555</c:v>
                </c:pt>
                <c:pt idx="372">
                  <c:v>40616.625</c:v>
                </c:pt>
                <c:pt idx="373">
                  <c:v>40616.631944444445</c:v>
                </c:pt>
                <c:pt idx="374">
                  <c:v>40616.638888888891</c:v>
                </c:pt>
                <c:pt idx="375">
                  <c:v>40616.645833333336</c:v>
                </c:pt>
                <c:pt idx="376">
                  <c:v>40616.652777777781</c:v>
                </c:pt>
                <c:pt idx="377">
                  <c:v>40616.659722222219</c:v>
                </c:pt>
                <c:pt idx="378">
                  <c:v>40616.666666666664</c:v>
                </c:pt>
                <c:pt idx="379">
                  <c:v>40616.673611111109</c:v>
                </c:pt>
                <c:pt idx="380">
                  <c:v>40616.680555555555</c:v>
                </c:pt>
                <c:pt idx="381">
                  <c:v>40616.6875</c:v>
                </c:pt>
                <c:pt idx="382">
                  <c:v>40616.694444444445</c:v>
                </c:pt>
                <c:pt idx="383">
                  <c:v>40616.701388888891</c:v>
                </c:pt>
                <c:pt idx="384">
                  <c:v>40616.708333333336</c:v>
                </c:pt>
                <c:pt idx="385">
                  <c:v>40616.715277777781</c:v>
                </c:pt>
                <c:pt idx="386">
                  <c:v>40616.722222222219</c:v>
                </c:pt>
                <c:pt idx="387">
                  <c:v>40616.729166666664</c:v>
                </c:pt>
                <c:pt idx="388">
                  <c:v>40616.736111111109</c:v>
                </c:pt>
                <c:pt idx="389">
                  <c:v>40616.743055555555</c:v>
                </c:pt>
                <c:pt idx="390">
                  <c:v>40616.75</c:v>
                </c:pt>
                <c:pt idx="391">
                  <c:v>40616.756944444445</c:v>
                </c:pt>
                <c:pt idx="392">
                  <c:v>40616.763888888891</c:v>
                </c:pt>
                <c:pt idx="393">
                  <c:v>40616.770833333336</c:v>
                </c:pt>
                <c:pt idx="394">
                  <c:v>40616.777777777781</c:v>
                </c:pt>
                <c:pt idx="395">
                  <c:v>40616.784722222219</c:v>
                </c:pt>
                <c:pt idx="396">
                  <c:v>40616.791666666664</c:v>
                </c:pt>
                <c:pt idx="397">
                  <c:v>40616.798611111109</c:v>
                </c:pt>
                <c:pt idx="398">
                  <c:v>40616.805555555555</c:v>
                </c:pt>
                <c:pt idx="399">
                  <c:v>40616.8125</c:v>
                </c:pt>
                <c:pt idx="400">
                  <c:v>40616.819444444445</c:v>
                </c:pt>
                <c:pt idx="401">
                  <c:v>40616.826388888891</c:v>
                </c:pt>
                <c:pt idx="402">
                  <c:v>40616.833333333336</c:v>
                </c:pt>
                <c:pt idx="403">
                  <c:v>40616.840277777781</c:v>
                </c:pt>
                <c:pt idx="404">
                  <c:v>40616.847222222219</c:v>
                </c:pt>
                <c:pt idx="405">
                  <c:v>40616.854166666664</c:v>
                </c:pt>
                <c:pt idx="406">
                  <c:v>40616.861111111109</c:v>
                </c:pt>
                <c:pt idx="407">
                  <c:v>40616.868055555555</c:v>
                </c:pt>
                <c:pt idx="408">
                  <c:v>40616.875</c:v>
                </c:pt>
                <c:pt idx="409">
                  <c:v>40616.881944444445</c:v>
                </c:pt>
                <c:pt idx="410">
                  <c:v>40616.888888888891</c:v>
                </c:pt>
                <c:pt idx="411">
                  <c:v>40616.895833333336</c:v>
                </c:pt>
                <c:pt idx="412">
                  <c:v>40616.902777777781</c:v>
                </c:pt>
                <c:pt idx="413">
                  <c:v>40616.90625</c:v>
                </c:pt>
                <c:pt idx="414">
                  <c:v>40616.916666666664</c:v>
                </c:pt>
                <c:pt idx="415">
                  <c:v>40616.927083333336</c:v>
                </c:pt>
                <c:pt idx="416">
                  <c:v>40616.9375</c:v>
                </c:pt>
                <c:pt idx="417">
                  <c:v>40616.944444444445</c:v>
                </c:pt>
                <c:pt idx="418">
                  <c:v>40616.947916666664</c:v>
                </c:pt>
                <c:pt idx="419">
                  <c:v>40616.958333333336</c:v>
                </c:pt>
                <c:pt idx="420">
                  <c:v>40616.96875</c:v>
                </c:pt>
                <c:pt idx="421">
                  <c:v>40616.979166666664</c:v>
                </c:pt>
                <c:pt idx="422">
                  <c:v>40616.989583333336</c:v>
                </c:pt>
                <c:pt idx="423">
                  <c:v>40617</c:v>
                </c:pt>
                <c:pt idx="424">
                  <c:v>40617.010416666664</c:v>
                </c:pt>
                <c:pt idx="425">
                  <c:v>40617.020833333336</c:v>
                </c:pt>
                <c:pt idx="426">
                  <c:v>40617.03125</c:v>
                </c:pt>
                <c:pt idx="427">
                  <c:v>40617.041666666664</c:v>
                </c:pt>
                <c:pt idx="428">
                  <c:v>40617.052083333336</c:v>
                </c:pt>
                <c:pt idx="429">
                  <c:v>40617.0625</c:v>
                </c:pt>
                <c:pt idx="430">
                  <c:v>40617.072916666664</c:v>
                </c:pt>
                <c:pt idx="431">
                  <c:v>40617.083333333336</c:v>
                </c:pt>
                <c:pt idx="432">
                  <c:v>40617.09375</c:v>
                </c:pt>
                <c:pt idx="433">
                  <c:v>40617.104166666664</c:v>
                </c:pt>
                <c:pt idx="434">
                  <c:v>40617.114583333336</c:v>
                </c:pt>
                <c:pt idx="435">
                  <c:v>40617.125</c:v>
                </c:pt>
                <c:pt idx="436">
                  <c:v>40617.131944444445</c:v>
                </c:pt>
                <c:pt idx="437">
                  <c:v>40617.15625</c:v>
                </c:pt>
                <c:pt idx="438">
                  <c:v>40617.166666666664</c:v>
                </c:pt>
                <c:pt idx="439">
                  <c:v>40617.177083333336</c:v>
                </c:pt>
                <c:pt idx="440">
                  <c:v>40617.1875</c:v>
                </c:pt>
                <c:pt idx="441">
                  <c:v>40617.199305555558</c:v>
                </c:pt>
                <c:pt idx="442">
                  <c:v>40617.208333333336</c:v>
                </c:pt>
                <c:pt idx="443">
                  <c:v>40617.21875</c:v>
                </c:pt>
                <c:pt idx="444">
                  <c:v>40617.229166666664</c:v>
                </c:pt>
                <c:pt idx="445">
                  <c:v>40617.239583333336</c:v>
                </c:pt>
                <c:pt idx="446">
                  <c:v>40617.25</c:v>
                </c:pt>
                <c:pt idx="447">
                  <c:v>40617.260416666664</c:v>
                </c:pt>
                <c:pt idx="448">
                  <c:v>40617.472222222219</c:v>
                </c:pt>
                <c:pt idx="449">
                  <c:v>40617.479166666664</c:v>
                </c:pt>
                <c:pt idx="450">
                  <c:v>40617.493055555555</c:v>
                </c:pt>
                <c:pt idx="451">
                  <c:v>40617.541666666664</c:v>
                </c:pt>
                <c:pt idx="452">
                  <c:v>40617.666666666664</c:v>
                </c:pt>
                <c:pt idx="453">
                  <c:v>40617.864583333336</c:v>
                </c:pt>
                <c:pt idx="454">
                  <c:v>40617.871527777781</c:v>
                </c:pt>
                <c:pt idx="455">
                  <c:v>40617.878472222219</c:v>
                </c:pt>
                <c:pt idx="456">
                  <c:v>40618.065972222219</c:v>
                </c:pt>
                <c:pt idx="457">
                  <c:v>40618.086805555555</c:v>
                </c:pt>
                <c:pt idx="458">
                  <c:v>40618.097222222219</c:v>
                </c:pt>
                <c:pt idx="459">
                  <c:v>40618.260416666664</c:v>
                </c:pt>
                <c:pt idx="460">
                  <c:v>40618.381944444445</c:v>
                </c:pt>
                <c:pt idx="461">
                  <c:v>40618.388888888891</c:v>
                </c:pt>
                <c:pt idx="462">
                  <c:v>40618.395833333336</c:v>
                </c:pt>
                <c:pt idx="463">
                  <c:v>40618.402777777781</c:v>
                </c:pt>
                <c:pt idx="464">
                  <c:v>40618.413194444445</c:v>
                </c:pt>
                <c:pt idx="465">
                  <c:v>40618.416666666664</c:v>
                </c:pt>
                <c:pt idx="466">
                  <c:v>40618.423611111109</c:v>
                </c:pt>
                <c:pt idx="467">
                  <c:v>40618.430555555555</c:v>
                </c:pt>
                <c:pt idx="468">
                  <c:v>40618.4375</c:v>
                </c:pt>
                <c:pt idx="469">
                  <c:v>40618.489583333336</c:v>
                </c:pt>
                <c:pt idx="470">
                  <c:v>40618.513888888891</c:v>
                </c:pt>
                <c:pt idx="471">
                  <c:v>40618.51666666667</c:v>
                </c:pt>
                <c:pt idx="472">
                  <c:v>40618.524305555555</c:v>
                </c:pt>
                <c:pt idx="473">
                  <c:v>40618.527777777781</c:v>
                </c:pt>
                <c:pt idx="474">
                  <c:v>40618.53125</c:v>
                </c:pt>
                <c:pt idx="475">
                  <c:v>40618.607638888891</c:v>
                </c:pt>
                <c:pt idx="476">
                  <c:v>40618.614583333336</c:v>
                </c:pt>
                <c:pt idx="477">
                  <c:v>40618.809027777781</c:v>
                </c:pt>
                <c:pt idx="478">
                  <c:v>40618.861111111109</c:v>
                </c:pt>
                <c:pt idx="479">
                  <c:v>40618.993055555555</c:v>
                </c:pt>
                <c:pt idx="480">
                  <c:v>40618.993750000001</c:v>
                </c:pt>
                <c:pt idx="481">
                  <c:v>40619.004861111112</c:v>
                </c:pt>
                <c:pt idx="482">
                  <c:v>40619.128472222219</c:v>
                </c:pt>
                <c:pt idx="483">
                  <c:v>40619.138888888891</c:v>
                </c:pt>
                <c:pt idx="484">
                  <c:v>40619.166666666664</c:v>
                </c:pt>
                <c:pt idx="485">
                  <c:v>40619.260416666664</c:v>
                </c:pt>
                <c:pt idx="486">
                  <c:v>40619.270833333336</c:v>
                </c:pt>
                <c:pt idx="487">
                  <c:v>40619.28125</c:v>
                </c:pt>
                <c:pt idx="488">
                  <c:v>40619.284722222219</c:v>
                </c:pt>
                <c:pt idx="489">
                  <c:v>40619.288194444445</c:v>
                </c:pt>
                <c:pt idx="490">
                  <c:v>40619.291666666664</c:v>
                </c:pt>
                <c:pt idx="491">
                  <c:v>40619.295138888891</c:v>
                </c:pt>
                <c:pt idx="492">
                  <c:v>40619.298611111109</c:v>
                </c:pt>
                <c:pt idx="493">
                  <c:v>40619.302083333336</c:v>
                </c:pt>
                <c:pt idx="494">
                  <c:v>40619.305555555555</c:v>
                </c:pt>
                <c:pt idx="495">
                  <c:v>40619.309027777781</c:v>
                </c:pt>
                <c:pt idx="496">
                  <c:v>40619.3125</c:v>
                </c:pt>
                <c:pt idx="497">
                  <c:v>40619.315972222219</c:v>
                </c:pt>
                <c:pt idx="498">
                  <c:v>40619.322916666664</c:v>
                </c:pt>
                <c:pt idx="499">
                  <c:v>40619.329861111109</c:v>
                </c:pt>
                <c:pt idx="500">
                  <c:v>40619.34375</c:v>
                </c:pt>
                <c:pt idx="501">
                  <c:v>40619.354166666664</c:v>
                </c:pt>
                <c:pt idx="502">
                  <c:v>40619.364583333336</c:v>
                </c:pt>
                <c:pt idx="503">
                  <c:v>40619.462500000001</c:v>
                </c:pt>
                <c:pt idx="504">
                  <c:v>40619.465277777781</c:v>
                </c:pt>
                <c:pt idx="505">
                  <c:v>40619.673611111109</c:v>
                </c:pt>
                <c:pt idx="506">
                  <c:v>40619.678472222222</c:v>
                </c:pt>
                <c:pt idx="507">
                  <c:v>40619.684027777781</c:v>
                </c:pt>
                <c:pt idx="508">
                  <c:v>40619.690972222219</c:v>
                </c:pt>
                <c:pt idx="509">
                  <c:v>40619.899305555555</c:v>
                </c:pt>
                <c:pt idx="510">
                  <c:v>40619.909722222219</c:v>
                </c:pt>
                <c:pt idx="511">
                  <c:v>40619.916666666664</c:v>
                </c:pt>
                <c:pt idx="512">
                  <c:v>40620.083333333336</c:v>
                </c:pt>
                <c:pt idx="513">
                  <c:v>40620.097222222219</c:v>
                </c:pt>
                <c:pt idx="514">
                  <c:v>40620.104166666664</c:v>
                </c:pt>
                <c:pt idx="515">
                  <c:v>40620.114583333336</c:v>
                </c:pt>
                <c:pt idx="516">
                  <c:v>40620.305555555555</c:v>
                </c:pt>
                <c:pt idx="517">
                  <c:v>40620.3125</c:v>
                </c:pt>
                <c:pt idx="518">
                  <c:v>40620.326388888891</c:v>
                </c:pt>
                <c:pt idx="519">
                  <c:v>40620.333333333336</c:v>
                </c:pt>
                <c:pt idx="520">
                  <c:v>40620.493055555555</c:v>
                </c:pt>
                <c:pt idx="521">
                  <c:v>40620.510416666664</c:v>
                </c:pt>
                <c:pt idx="522">
                  <c:v>40620.524305555555</c:v>
                </c:pt>
                <c:pt idx="523">
                  <c:v>40620.65625</c:v>
                </c:pt>
                <c:pt idx="524">
                  <c:v>40620.663194444445</c:v>
                </c:pt>
                <c:pt idx="525">
                  <c:v>40620.868055555555</c:v>
                </c:pt>
                <c:pt idx="526">
                  <c:v>40620.878472222219</c:v>
                </c:pt>
                <c:pt idx="527">
                  <c:v>40621.090277777781</c:v>
                </c:pt>
                <c:pt idx="528">
                  <c:v>40621.100694444445</c:v>
                </c:pt>
                <c:pt idx="529">
                  <c:v>40621.111111111109</c:v>
                </c:pt>
                <c:pt idx="530">
                  <c:v>40621.121527777781</c:v>
                </c:pt>
                <c:pt idx="531">
                  <c:v>40621.132638888892</c:v>
                </c:pt>
                <c:pt idx="532">
                  <c:v>40621.194444444445</c:v>
                </c:pt>
                <c:pt idx="533">
                  <c:v>40621.236111111109</c:v>
                </c:pt>
                <c:pt idx="534">
                  <c:v>40621.25</c:v>
                </c:pt>
                <c:pt idx="535">
                  <c:v>40621.256944444445</c:v>
                </c:pt>
                <c:pt idx="536">
                  <c:v>40621.333333333336</c:v>
                </c:pt>
                <c:pt idx="537">
                  <c:v>40621.347222222219</c:v>
                </c:pt>
                <c:pt idx="538">
                  <c:v>40621.354166666664</c:v>
                </c:pt>
                <c:pt idx="539">
                  <c:v>40621.458333333336</c:v>
                </c:pt>
                <c:pt idx="540">
                  <c:v>40621.46875</c:v>
                </c:pt>
                <c:pt idx="541">
                  <c:v>40621.6875</c:v>
                </c:pt>
                <c:pt idx="542">
                  <c:v>40621.690972222219</c:v>
                </c:pt>
                <c:pt idx="543">
                  <c:v>40621.701388888891</c:v>
                </c:pt>
                <c:pt idx="544">
                  <c:v>40621.722222222219</c:v>
                </c:pt>
                <c:pt idx="545">
                  <c:v>40621.725694444445</c:v>
                </c:pt>
                <c:pt idx="546">
                  <c:v>40621.895833333336</c:v>
                </c:pt>
                <c:pt idx="547">
                  <c:v>40621.913194444445</c:v>
                </c:pt>
                <c:pt idx="548">
                  <c:v>40622.017361111109</c:v>
                </c:pt>
                <c:pt idx="549">
                  <c:v>40622.034722222219</c:v>
                </c:pt>
                <c:pt idx="550">
                  <c:v>40622.048611111109</c:v>
                </c:pt>
                <c:pt idx="551">
                  <c:v>40622.131944444445</c:v>
                </c:pt>
                <c:pt idx="552">
                  <c:v>40622.173611111109</c:v>
                </c:pt>
                <c:pt idx="553">
                  <c:v>40622.1875</c:v>
                </c:pt>
                <c:pt idx="554">
                  <c:v>40622.413194444445</c:v>
                </c:pt>
                <c:pt idx="555">
                  <c:v>40622.423611111109</c:v>
                </c:pt>
                <c:pt idx="556">
                  <c:v>40622.440972222219</c:v>
                </c:pt>
                <c:pt idx="557">
                  <c:v>40622.458333333336</c:v>
                </c:pt>
                <c:pt idx="558">
                  <c:v>40622.625</c:v>
                </c:pt>
                <c:pt idx="559">
                  <c:v>40622.649305555555</c:v>
                </c:pt>
                <c:pt idx="560">
                  <c:v>40622.666666666664</c:v>
                </c:pt>
                <c:pt idx="561">
                  <c:v>40622.819444444445</c:v>
                </c:pt>
                <c:pt idx="562">
                  <c:v>40622.826388888891</c:v>
                </c:pt>
                <c:pt idx="563">
                  <c:v>40622.833333333336</c:v>
                </c:pt>
                <c:pt idx="564">
                  <c:v>40623.059027777781</c:v>
                </c:pt>
                <c:pt idx="565">
                  <c:v>40623.072916666664</c:v>
                </c:pt>
                <c:pt idx="566">
                  <c:v>40623.104166666664</c:v>
                </c:pt>
                <c:pt idx="567">
                  <c:v>40623.166666666664</c:v>
                </c:pt>
                <c:pt idx="568">
                  <c:v>40623.416666666664</c:v>
                </c:pt>
                <c:pt idx="569">
                  <c:v>40623.510416666664</c:v>
                </c:pt>
                <c:pt idx="570">
                  <c:v>40623.611111111109</c:v>
                </c:pt>
                <c:pt idx="571">
                  <c:v>40623.621527777781</c:v>
                </c:pt>
                <c:pt idx="572">
                  <c:v>40623.986111111109</c:v>
                </c:pt>
                <c:pt idx="573">
                  <c:v>40624.010416666664</c:v>
                </c:pt>
                <c:pt idx="574">
                  <c:v>40624.21875</c:v>
                </c:pt>
                <c:pt idx="575">
                  <c:v>40624.229166666664</c:v>
                </c:pt>
                <c:pt idx="576">
                  <c:v>40624.430555555555</c:v>
                </c:pt>
                <c:pt idx="577">
                  <c:v>40624.440972222219</c:v>
                </c:pt>
                <c:pt idx="579">
                  <c:v>40624.715277777781</c:v>
                </c:pt>
                <c:pt idx="580">
                  <c:v>40624.736111111109</c:v>
                </c:pt>
                <c:pt idx="581">
                  <c:v>40624.916666666664</c:v>
                </c:pt>
                <c:pt idx="582">
                  <c:v>40624.944444444445</c:v>
                </c:pt>
                <c:pt idx="583">
                  <c:v>40625.125</c:v>
                </c:pt>
                <c:pt idx="584">
                  <c:v>40625.166666666664</c:v>
                </c:pt>
                <c:pt idx="585">
                  <c:v>40625.347222222219</c:v>
                </c:pt>
                <c:pt idx="586">
                  <c:v>40625.368055555555</c:v>
                </c:pt>
                <c:pt idx="587">
                  <c:v>40625.381944444445</c:v>
                </c:pt>
                <c:pt idx="588">
                  <c:v>40625.569444444445</c:v>
                </c:pt>
                <c:pt idx="589">
                  <c:v>40625.881944444445</c:v>
                </c:pt>
                <c:pt idx="590">
                  <c:v>40625.902777777781</c:v>
                </c:pt>
                <c:pt idx="591">
                  <c:v>40626.097222222219</c:v>
                </c:pt>
                <c:pt idx="592">
                  <c:v>40626.111111111109</c:v>
                </c:pt>
                <c:pt idx="593">
                  <c:v>40626.263888888891</c:v>
                </c:pt>
                <c:pt idx="594">
                  <c:v>40626.274305555555</c:v>
                </c:pt>
                <c:pt idx="595">
                  <c:v>40626.416666666664</c:v>
                </c:pt>
                <c:pt idx="596">
                  <c:v>40626.430555555555</c:v>
                </c:pt>
                <c:pt idx="597">
                  <c:v>40626.75</c:v>
                </c:pt>
                <c:pt idx="598">
                  <c:v>40626.902777777781</c:v>
                </c:pt>
                <c:pt idx="599">
                  <c:v>40626.916666666664</c:v>
                </c:pt>
                <c:pt idx="600">
                  <c:v>40626.979166666664</c:v>
                </c:pt>
                <c:pt idx="601">
                  <c:v>40627.020833333336</c:v>
                </c:pt>
                <c:pt idx="602">
                  <c:v>40627.229166666664</c:v>
                </c:pt>
                <c:pt idx="603">
                  <c:v>40627.256944444445</c:v>
                </c:pt>
                <c:pt idx="604">
                  <c:v>40627.395833333336</c:v>
                </c:pt>
                <c:pt idx="605">
                  <c:v>40627.590277777781</c:v>
                </c:pt>
                <c:pt idx="606">
                  <c:v>40627.673611111109</c:v>
                </c:pt>
                <c:pt idx="607">
                  <c:v>40627.756944444445</c:v>
                </c:pt>
                <c:pt idx="608">
                  <c:v>40627.798611111109</c:v>
                </c:pt>
                <c:pt idx="609">
                  <c:v>40628.180555555555</c:v>
                </c:pt>
                <c:pt idx="610">
                  <c:v>40628.211805555555</c:v>
                </c:pt>
                <c:pt idx="611">
                  <c:v>40628.416666666664</c:v>
                </c:pt>
                <c:pt idx="612">
                  <c:v>40628.46875</c:v>
                </c:pt>
                <c:pt idx="613">
                  <c:v>40628.604166666664</c:v>
                </c:pt>
                <c:pt idx="614">
                  <c:v>40628.666666666664</c:v>
                </c:pt>
                <c:pt idx="615">
                  <c:v>40628.833333333336</c:v>
                </c:pt>
                <c:pt idx="616">
                  <c:v>40628.888888888891</c:v>
                </c:pt>
                <c:pt idx="617">
                  <c:v>40628.965277777781</c:v>
                </c:pt>
                <c:pt idx="618">
                  <c:v>40629.177083333336</c:v>
                </c:pt>
                <c:pt idx="619">
                  <c:v>40629.197916666664</c:v>
                </c:pt>
                <c:pt idx="620">
                  <c:v>40629.392361111109</c:v>
                </c:pt>
                <c:pt idx="621">
                  <c:v>40629.423611111109</c:v>
                </c:pt>
                <c:pt idx="622">
                  <c:v>40629.666666666664</c:v>
                </c:pt>
                <c:pt idx="623">
                  <c:v>40629.684027777781</c:v>
                </c:pt>
                <c:pt idx="624">
                  <c:v>40629.729166666664</c:v>
                </c:pt>
                <c:pt idx="625">
                  <c:v>40629.770833333336</c:v>
                </c:pt>
                <c:pt idx="626">
                  <c:v>40629.791666666664</c:v>
                </c:pt>
                <c:pt idx="627">
                  <c:v>40630</c:v>
                </c:pt>
                <c:pt idx="628">
                  <c:v>40630.034722222219</c:v>
                </c:pt>
                <c:pt idx="629">
                  <c:v>40630.208333333336</c:v>
                </c:pt>
                <c:pt idx="630">
                  <c:v>40630.229166666664</c:v>
                </c:pt>
                <c:pt idx="631">
                  <c:v>40630.416666666664</c:v>
                </c:pt>
                <c:pt idx="632">
                  <c:v>40630.4375</c:v>
                </c:pt>
                <c:pt idx="633">
                  <c:v>40630.625</c:v>
                </c:pt>
                <c:pt idx="634">
                  <c:v>40630.666666666664</c:v>
                </c:pt>
                <c:pt idx="635">
                  <c:v>40630.8125</c:v>
                </c:pt>
                <c:pt idx="636">
                  <c:v>40630.857638888891</c:v>
                </c:pt>
                <c:pt idx="637">
                  <c:v>40630.875</c:v>
                </c:pt>
                <c:pt idx="638">
                  <c:v>40630.888888888891</c:v>
                </c:pt>
                <c:pt idx="639">
                  <c:v>40630.902777777781</c:v>
                </c:pt>
                <c:pt idx="640">
                  <c:v>40630.979166666664</c:v>
                </c:pt>
                <c:pt idx="641">
                  <c:v>40631</c:v>
                </c:pt>
                <c:pt idx="642">
                  <c:v>40631.197916666664</c:v>
                </c:pt>
                <c:pt idx="643">
                  <c:v>40631.21875</c:v>
                </c:pt>
                <c:pt idx="644">
                  <c:v>40631.427083333336</c:v>
                </c:pt>
                <c:pt idx="645">
                  <c:v>40631.447916666664</c:v>
                </c:pt>
                <c:pt idx="646">
                  <c:v>40631.5</c:v>
                </c:pt>
                <c:pt idx="647">
                  <c:v>40631.604166666664</c:v>
                </c:pt>
                <c:pt idx="648">
                  <c:v>40631.635416666664</c:v>
                </c:pt>
                <c:pt idx="649">
                  <c:v>40631.65625</c:v>
                </c:pt>
                <c:pt idx="650">
                  <c:v>40631.701388888891</c:v>
                </c:pt>
                <c:pt idx="651">
                  <c:v>40631.923611111109</c:v>
                </c:pt>
                <c:pt idx="652">
                  <c:v>40631.958333333336</c:v>
                </c:pt>
                <c:pt idx="653">
                  <c:v>40632.138888888891</c:v>
                </c:pt>
                <c:pt idx="654">
                  <c:v>40632.159722222219</c:v>
                </c:pt>
                <c:pt idx="655">
                  <c:v>40632.354166666664</c:v>
                </c:pt>
                <c:pt idx="656">
                  <c:v>40632.541666666664</c:v>
                </c:pt>
                <c:pt idx="657">
                  <c:v>40632.5625</c:v>
                </c:pt>
                <c:pt idx="658">
                  <c:v>40632.763888888891</c:v>
                </c:pt>
                <c:pt idx="659">
                  <c:v>40632.791666666664</c:v>
                </c:pt>
                <c:pt idx="660">
                  <c:v>40632.972222222219</c:v>
                </c:pt>
                <c:pt idx="661">
                  <c:v>40632.993055555555</c:v>
                </c:pt>
                <c:pt idx="662">
                  <c:v>40633.173611111109</c:v>
                </c:pt>
                <c:pt idx="663">
                  <c:v>40633.194444444445</c:v>
                </c:pt>
                <c:pt idx="664">
                  <c:v>40633.402777777781</c:v>
                </c:pt>
                <c:pt idx="665">
                  <c:v>40633.673611111109</c:v>
                </c:pt>
                <c:pt idx="666">
                  <c:v>40633.697916666664</c:v>
                </c:pt>
                <c:pt idx="667">
                  <c:v>40633.791666666664</c:v>
                </c:pt>
                <c:pt idx="668">
                  <c:v>40633.8125</c:v>
                </c:pt>
                <c:pt idx="669">
                  <c:v>40633.826388888891</c:v>
                </c:pt>
              </c:numCache>
            </c:numRef>
          </c:xVal>
          <c:yVal>
            <c:numRef>
              <c:f>'Adjustment 2'!$O$4:$O$673</c:f>
              <c:numCache>
                <c:formatCode>General</c:formatCode>
                <c:ptCount val="670"/>
                <c:pt idx="55" formatCode="0.0000_);[Red]\(0.0000\)">
                  <c:v>0.815326</c:v>
                </c:pt>
                <c:pt idx="57" formatCode="0.0000_);[Red]\(0.0000\)">
                  <c:v>0.67252599999999996</c:v>
                </c:pt>
                <c:pt idx="58" formatCode="0.0000_);[Red]\(0.0000\)">
                  <c:v>0.62152599999999991</c:v>
                </c:pt>
                <c:pt idx="59" formatCode="0.0000_);[Red]\(0.0000\)">
                  <c:v>0.60112600000000005</c:v>
                </c:pt>
                <c:pt idx="60" formatCode="0.0000_);[Red]\(0.0000\)">
                  <c:v>0.59092600000000006</c:v>
                </c:pt>
                <c:pt idx="61" formatCode="0.0000_);[Red]\(0.0000\)">
                  <c:v>0.59092600000000006</c:v>
                </c:pt>
                <c:pt idx="62" formatCode="0.0000_);[Red]\(0.0000\)">
                  <c:v>0.57052599999999998</c:v>
                </c:pt>
                <c:pt idx="63" formatCode="0.0000_);[Red]\(0.0000\)">
                  <c:v>0.56032599999999999</c:v>
                </c:pt>
                <c:pt idx="64" formatCode="0.0000_);[Red]\(0.0000\)">
                  <c:v>0.550126</c:v>
                </c:pt>
                <c:pt idx="65" formatCode="0.0000_);[Red]\(0.0000\)">
                  <c:v>0.550126</c:v>
                </c:pt>
                <c:pt idx="66" formatCode="0.0000_);[Red]\(0.0000\)">
                  <c:v>0.52972600000000003</c:v>
                </c:pt>
                <c:pt idx="67" formatCode="0.0000_);[Red]\(0.0000\)">
                  <c:v>0.51952600000000004</c:v>
                </c:pt>
                <c:pt idx="68" formatCode="0.0000_);[Red]\(0.0000\)">
                  <c:v>0.50932600000000006</c:v>
                </c:pt>
                <c:pt idx="69" formatCode="0.0000_);[Red]\(0.0000\)">
                  <c:v>0.49912599999999996</c:v>
                </c:pt>
                <c:pt idx="70" formatCode="0.0000_);[Red]\(0.0000\)">
                  <c:v>0.48892600000000008</c:v>
                </c:pt>
                <c:pt idx="71" formatCode="0.0000_);[Red]\(0.0000\)">
                  <c:v>0.48892600000000008</c:v>
                </c:pt>
                <c:pt idx="72" formatCode="0.0000_);[Red]\(0.0000\)">
                  <c:v>0.47872599999999998</c:v>
                </c:pt>
                <c:pt idx="73" formatCode="0.0000_);[Red]\(0.0000\)">
                  <c:v>0.468526</c:v>
                </c:pt>
                <c:pt idx="74" formatCode="0.0000_);[Red]\(0.0000\)">
                  <c:v>0.45832600000000001</c:v>
                </c:pt>
                <c:pt idx="75" formatCode="0.0000_);[Red]\(0.0000\)">
                  <c:v>0.45832600000000001</c:v>
                </c:pt>
                <c:pt idx="76" formatCode="0.0000_);[Red]\(0.0000\)">
                  <c:v>0.45832600000000001</c:v>
                </c:pt>
                <c:pt idx="77" formatCode="0.0000_);[Red]\(0.0000\)">
                  <c:v>0.44812600000000002</c:v>
                </c:pt>
                <c:pt idx="78" formatCode="0.0000_);[Red]\(0.0000\)">
                  <c:v>0.43792600000000004</c:v>
                </c:pt>
                <c:pt idx="79" formatCode="0.0000_);[Red]\(0.0000\)">
                  <c:v>0.44812600000000002</c:v>
                </c:pt>
                <c:pt idx="80" formatCode="0.0000_);[Red]\(0.0000\)">
                  <c:v>0.41752600000000006</c:v>
                </c:pt>
                <c:pt idx="81" formatCode="0.0000_);[Red]\(0.0000\)">
                  <c:v>0.41752600000000006</c:v>
                </c:pt>
                <c:pt idx="82" formatCode="0.0000_);[Red]\(0.0000\)">
                  <c:v>0.59092600000000006</c:v>
                </c:pt>
                <c:pt idx="83" formatCode="0.0000_);[Red]\(0.0000\)">
                  <c:v>0.53992600000000002</c:v>
                </c:pt>
                <c:pt idx="84" formatCode="0.0000_);[Red]\(0.0000\)">
                  <c:v>0.47872599999999998</c:v>
                </c:pt>
                <c:pt idx="85" formatCode="0.0000_);[Red]\(0.0000\)">
                  <c:v>0.44812600000000002</c:v>
                </c:pt>
                <c:pt idx="86" formatCode="0.0000_);[Red]\(0.0000\)">
                  <c:v>0.42772600000000005</c:v>
                </c:pt>
                <c:pt idx="87" formatCode="0.0000_);[Red]\(0.0000\)">
                  <c:v>0.40732600000000008</c:v>
                </c:pt>
                <c:pt idx="88" formatCode="0.0000_);[Red]\(0.0000\)">
                  <c:v>0.38692599999999999</c:v>
                </c:pt>
                <c:pt idx="89" formatCode="0.0000_);[Red]\(0.0000\)">
                  <c:v>0.37672600000000001</c:v>
                </c:pt>
                <c:pt idx="90" formatCode="0.0000_);[Red]\(0.0000\)">
                  <c:v>0.35632600000000003</c:v>
                </c:pt>
                <c:pt idx="91" formatCode="0.0000_);[Red]\(0.0000\)">
                  <c:v>0.34612600000000004</c:v>
                </c:pt>
                <c:pt idx="92" formatCode="0.0000_);[Red]\(0.0000\)">
                  <c:v>0.32572600000000002</c:v>
                </c:pt>
                <c:pt idx="93" formatCode="0.0000_);[Red]\(0.0000\)">
                  <c:v>0.31552599999999997</c:v>
                </c:pt>
                <c:pt idx="94" formatCode="0.0000_);[Red]\(0.0000\)">
                  <c:v>0.30532599999999999</c:v>
                </c:pt>
                <c:pt idx="95" formatCode="0.0000_);[Red]\(0.0000\)">
                  <c:v>0.30532599999999999</c:v>
                </c:pt>
                <c:pt idx="96" formatCode="0.0000_);[Red]\(0.0000\)">
                  <c:v>0.30532599999999999</c:v>
                </c:pt>
                <c:pt idx="97" formatCode="0.0000_);[Red]\(0.0000\)">
                  <c:v>0.295126</c:v>
                </c:pt>
                <c:pt idx="98" formatCode="0.0000_);[Red]\(0.0000\)">
                  <c:v>0.28492600000000001</c:v>
                </c:pt>
                <c:pt idx="99" formatCode="0.0000_);[Red]\(0.0000\)">
                  <c:v>0.295126</c:v>
                </c:pt>
                <c:pt idx="100" formatCode="0.0000_);[Red]\(0.0000\)">
                  <c:v>0.35632600000000003</c:v>
                </c:pt>
                <c:pt idx="101" formatCode="0.0000_);[Red]\(0.0000\)">
                  <c:v>0.30532599999999999</c:v>
                </c:pt>
                <c:pt idx="102" formatCode="0.0000_);[Red]\(0.0000\)">
                  <c:v>0.31552599999999997</c:v>
                </c:pt>
                <c:pt idx="103" formatCode="0.0000_);[Red]\(0.0000\)">
                  <c:v>0.37672600000000001</c:v>
                </c:pt>
                <c:pt idx="104" formatCode="0.0000_);[Red]\(0.0000\)">
                  <c:v>0.35632600000000003</c:v>
                </c:pt>
                <c:pt idx="105" formatCode="0.0000_);[Red]\(0.0000\)">
                  <c:v>0.32572600000000002</c:v>
                </c:pt>
                <c:pt idx="109" formatCode="0.0000_);[Red]\(0.0000\)">
                  <c:v>0.38692599999999999</c:v>
                </c:pt>
                <c:pt idx="112" formatCode="0.0000_);[Red]\(0.0000\)">
                  <c:v>1.0703260000000001</c:v>
                </c:pt>
                <c:pt idx="113" formatCode="0.0000_);[Red]\(0.0000\)">
                  <c:v>1.009126</c:v>
                </c:pt>
                <c:pt idx="114" formatCode="0.0000_);[Red]\(0.0000\)">
                  <c:v>0.9785259999999999</c:v>
                </c:pt>
                <c:pt idx="115" formatCode="0.0000_);[Red]\(0.0000\)">
                  <c:v>0.83572600000000008</c:v>
                </c:pt>
                <c:pt idx="116" formatCode="0.0000_);[Red]\(0.0000\)">
                  <c:v>0.84592600000000007</c:v>
                </c:pt>
                <c:pt idx="118" formatCode="0.0000_);[Red]\(0.0000\)">
                  <c:v>0.67252599999999996</c:v>
                </c:pt>
                <c:pt idx="119" formatCode="0.0000_);[Red]\(0.0000\)">
                  <c:v>0.66232599999999997</c:v>
                </c:pt>
                <c:pt idx="120" formatCode="0.0000_);[Red]\(0.0000\)">
                  <c:v>0.66232599999999997</c:v>
                </c:pt>
                <c:pt idx="121" formatCode="0.0000_);[Red]\(0.0000\)">
                  <c:v>0.57052599999999998</c:v>
                </c:pt>
                <c:pt idx="122" formatCode="0.0000_);[Red]\(0.0000\)">
                  <c:v>0.52972600000000003</c:v>
                </c:pt>
                <c:pt idx="123" formatCode="0.0000_);[Red]\(0.0000\)">
                  <c:v>0.50932600000000006</c:v>
                </c:pt>
                <c:pt idx="124" formatCode="0.0000_);[Red]\(0.0000\)">
                  <c:v>0.48892600000000008</c:v>
                </c:pt>
                <c:pt idx="125" formatCode="0.0000_);[Red]\(0.0000\)">
                  <c:v>0.47872599999999998</c:v>
                </c:pt>
                <c:pt idx="126" formatCode="0.0000_);[Red]\(0.0000\)">
                  <c:v>0.468526</c:v>
                </c:pt>
                <c:pt idx="127" formatCode="0.0000_);[Red]\(0.0000\)">
                  <c:v>0.45832600000000001</c:v>
                </c:pt>
                <c:pt idx="128" formatCode="0.0000_);[Red]\(0.0000\)">
                  <c:v>0.44812600000000002</c:v>
                </c:pt>
                <c:pt idx="129" formatCode="0.0000_);[Red]\(0.0000\)">
                  <c:v>0.42772600000000005</c:v>
                </c:pt>
                <c:pt idx="130" formatCode="0.0000_);[Red]\(0.0000\)">
                  <c:v>0.39712599999999998</c:v>
                </c:pt>
                <c:pt idx="131" formatCode="0.0000_);[Red]\(0.0000\)">
                  <c:v>0.38692599999999999</c:v>
                </c:pt>
                <c:pt idx="132" formatCode="0.0000_);[Red]\(0.0000\)">
                  <c:v>0.37672600000000001</c:v>
                </c:pt>
                <c:pt idx="133" formatCode="0.0000_);[Red]\(0.0000\)">
                  <c:v>0.35632600000000003</c:v>
                </c:pt>
                <c:pt idx="134" formatCode="0.0000_);[Red]\(0.0000\)">
                  <c:v>0.34612600000000004</c:v>
                </c:pt>
                <c:pt idx="135" formatCode="0.0000_);[Red]\(0.0000\)">
                  <c:v>0.335926</c:v>
                </c:pt>
                <c:pt idx="136" formatCode="0.0000_);[Red]\(0.0000\)">
                  <c:v>0.31552599999999997</c:v>
                </c:pt>
                <c:pt idx="137" formatCode="0.0000_);[Red]\(0.0000\)">
                  <c:v>0.30532599999999999</c:v>
                </c:pt>
                <c:pt idx="138" formatCode="0.0000_);[Red]\(0.0000\)">
                  <c:v>0.30532599999999999</c:v>
                </c:pt>
                <c:pt idx="139" formatCode="0.0000_);[Red]\(0.0000\)">
                  <c:v>0.295126</c:v>
                </c:pt>
                <c:pt idx="140" formatCode="0.0000_);[Red]\(0.0000\)">
                  <c:v>0.32572600000000002</c:v>
                </c:pt>
                <c:pt idx="141" formatCode="0.0000_);[Red]\(0.0000\)">
                  <c:v>0.30532599999999999</c:v>
                </c:pt>
                <c:pt idx="142" formatCode="0.0000_);[Red]\(0.0000\)">
                  <c:v>0.295126</c:v>
                </c:pt>
                <c:pt idx="143" formatCode="0.0000_);[Red]\(0.0000\)">
                  <c:v>0.295126</c:v>
                </c:pt>
                <c:pt idx="144" formatCode="0.0000_);[Red]\(0.0000\)">
                  <c:v>0.28492600000000001</c:v>
                </c:pt>
                <c:pt idx="145" formatCode="0.0000_);[Red]\(0.0000\)">
                  <c:v>0.28492600000000001</c:v>
                </c:pt>
                <c:pt idx="146" formatCode="0.0000_);[Red]\(0.0000\)">
                  <c:v>0.28492600000000001</c:v>
                </c:pt>
                <c:pt idx="147" formatCode="0.0000_);[Red]\(0.0000\)">
                  <c:v>0.28492600000000001</c:v>
                </c:pt>
                <c:pt idx="148" formatCode="0.0000_);[Red]\(0.0000\)">
                  <c:v>0.28492600000000001</c:v>
                </c:pt>
                <c:pt idx="149" formatCode="0.0000_);[Red]\(0.0000\)">
                  <c:v>0.28492600000000001</c:v>
                </c:pt>
                <c:pt idx="150" formatCode="0.0000_);[Red]\(0.0000\)">
                  <c:v>0.28492600000000001</c:v>
                </c:pt>
                <c:pt idx="151" formatCode="0.0000_);[Red]\(0.0000\)">
                  <c:v>0.28492600000000001</c:v>
                </c:pt>
                <c:pt idx="152" formatCode="0.0000_);[Red]\(0.0000\)">
                  <c:v>0.29002600000000001</c:v>
                </c:pt>
                <c:pt idx="153" formatCode="0.0000_);[Red]\(0.0000\)">
                  <c:v>0.295126</c:v>
                </c:pt>
                <c:pt idx="154" formatCode="0.0000_);[Red]\(0.0000\)">
                  <c:v>0.295126</c:v>
                </c:pt>
                <c:pt idx="155" formatCode="0.0000_);[Red]\(0.0000\)">
                  <c:v>0.30532599999999999</c:v>
                </c:pt>
                <c:pt idx="156" formatCode="0.0000_);[Red]\(0.0000\)">
                  <c:v>0.31552599999999997</c:v>
                </c:pt>
                <c:pt idx="157" formatCode="0.0000_);[Red]\(0.0000\)">
                  <c:v>0.32572600000000002</c:v>
                </c:pt>
                <c:pt idx="158" formatCode="0.0000_);[Red]\(0.0000\)">
                  <c:v>0.335926</c:v>
                </c:pt>
                <c:pt idx="159" formatCode="0.0000_);[Red]\(0.0000\)">
                  <c:v>0.34612600000000004</c:v>
                </c:pt>
                <c:pt idx="160" formatCode="0.0000_);[Red]\(0.0000\)">
                  <c:v>0.34612600000000004</c:v>
                </c:pt>
                <c:pt idx="161" formatCode="0.0000_);[Red]\(0.0000\)">
                  <c:v>0.36652600000000002</c:v>
                </c:pt>
                <c:pt idx="162" formatCode="0.0000_);[Red]\(0.0000\)">
                  <c:v>0.36652600000000002</c:v>
                </c:pt>
                <c:pt idx="163" formatCode="0.0000_);[Red]\(0.0000\)">
                  <c:v>0.37672600000000001</c:v>
                </c:pt>
                <c:pt idx="164" formatCode="0.0000_);[Red]\(0.0000\)">
                  <c:v>0.38692599999999999</c:v>
                </c:pt>
                <c:pt idx="165" formatCode="0.0000_);[Red]\(0.0000\)">
                  <c:v>0.38692599999999999</c:v>
                </c:pt>
                <c:pt idx="166" formatCode="0.0000_);[Red]\(0.0000\)">
                  <c:v>0.38692599999999999</c:v>
                </c:pt>
                <c:pt idx="167" formatCode="0.0000_);[Red]\(0.0000\)">
                  <c:v>0.38692599999999999</c:v>
                </c:pt>
                <c:pt idx="168" formatCode="0.0000_);[Red]\(0.0000\)">
                  <c:v>0.39712599999999998</c:v>
                </c:pt>
                <c:pt idx="169" formatCode="0.0000_);[Red]\(0.0000\)">
                  <c:v>0.39712599999999998</c:v>
                </c:pt>
                <c:pt idx="170" formatCode="0.0000_);[Red]\(0.0000\)">
                  <c:v>0.40732600000000008</c:v>
                </c:pt>
                <c:pt idx="171" formatCode="0.0000_);[Red]\(0.0000\)">
                  <c:v>0.468526</c:v>
                </c:pt>
                <c:pt idx="172" formatCode="0.0000_);[Red]\(0.0000\)">
                  <c:v>0.468526</c:v>
                </c:pt>
                <c:pt idx="173" formatCode="0.0000_);[Red]\(0.0000\)">
                  <c:v>0.45832600000000001</c:v>
                </c:pt>
                <c:pt idx="174" formatCode="0.0000_);[Red]\(0.0000\)">
                  <c:v>0.44812600000000002</c:v>
                </c:pt>
                <c:pt idx="175" formatCode="0.0000_);[Red]\(0.0000\)">
                  <c:v>0.44812600000000002</c:v>
                </c:pt>
                <c:pt idx="176" formatCode="0.0000_);[Red]\(0.0000\)">
                  <c:v>0.44812600000000002</c:v>
                </c:pt>
                <c:pt idx="177" formatCode="0.0000_);[Red]\(0.0000\)">
                  <c:v>0.44812600000000002</c:v>
                </c:pt>
                <c:pt idx="178" formatCode="0.0000_);[Red]\(0.0000\)">
                  <c:v>0.44812600000000002</c:v>
                </c:pt>
                <c:pt idx="179" formatCode="0.0000_);[Red]\(0.0000\)">
                  <c:v>0.44812600000000002</c:v>
                </c:pt>
                <c:pt idx="180" formatCode="0.0000_);[Red]\(0.0000\)">
                  <c:v>0.44812600000000002</c:v>
                </c:pt>
                <c:pt idx="181" formatCode="0.0000_);[Red]\(0.0000\)">
                  <c:v>0.44812600000000002</c:v>
                </c:pt>
                <c:pt idx="182" formatCode="0.0000_);[Red]\(0.0000\)">
                  <c:v>0.44812600000000002</c:v>
                </c:pt>
                <c:pt idx="183" formatCode="0.0000_);[Red]\(0.0000\)">
                  <c:v>0.44812600000000002</c:v>
                </c:pt>
                <c:pt idx="184" formatCode="0.0000_);[Red]\(0.0000\)">
                  <c:v>0.44812600000000002</c:v>
                </c:pt>
                <c:pt idx="185" formatCode="0.0000_);[Red]\(0.0000\)">
                  <c:v>0.44812600000000002</c:v>
                </c:pt>
                <c:pt idx="186" formatCode="0.0000_);[Red]\(0.0000\)">
                  <c:v>0.44812600000000002</c:v>
                </c:pt>
                <c:pt idx="187" formatCode="0.0000_);[Red]\(0.0000\)">
                  <c:v>0.44812600000000002</c:v>
                </c:pt>
                <c:pt idx="188" formatCode="0.0000_);[Red]\(0.0000\)">
                  <c:v>0.44812600000000002</c:v>
                </c:pt>
                <c:pt idx="189" formatCode="0.0000_);[Red]\(0.0000\)">
                  <c:v>0.468526</c:v>
                </c:pt>
                <c:pt idx="190" formatCode="0.0000_);[Red]\(0.0000\)">
                  <c:v>0.45832600000000001</c:v>
                </c:pt>
                <c:pt idx="191" formatCode="0.0000_);[Red]\(0.0000\)">
                  <c:v>0.45832600000000001</c:v>
                </c:pt>
                <c:pt idx="192" formatCode="0.0000_);[Red]\(0.0000\)">
                  <c:v>0.45832600000000001</c:v>
                </c:pt>
                <c:pt idx="193" formatCode="0.0000_);[Red]\(0.0000\)">
                  <c:v>0.45832600000000001</c:v>
                </c:pt>
                <c:pt idx="194" formatCode="0.0000_);[Red]\(0.0000\)">
                  <c:v>0.45832600000000001</c:v>
                </c:pt>
                <c:pt idx="195" formatCode="0.0000_);[Red]\(0.0000\)">
                  <c:v>0.45832600000000001</c:v>
                </c:pt>
                <c:pt idx="196" formatCode="0.0000_);[Red]\(0.0000\)">
                  <c:v>0.45832600000000001</c:v>
                </c:pt>
                <c:pt idx="197" formatCode="0.0000_);[Red]\(0.0000\)">
                  <c:v>0.45832600000000001</c:v>
                </c:pt>
                <c:pt idx="198" formatCode="0.0000_);[Red]\(0.0000\)">
                  <c:v>0.45832600000000001</c:v>
                </c:pt>
                <c:pt idx="199" formatCode="0.0000_);[Red]\(0.0000\)">
                  <c:v>0.45832600000000001</c:v>
                </c:pt>
                <c:pt idx="200" formatCode="0.0000_);[Red]\(0.0000\)">
                  <c:v>0.45832600000000001</c:v>
                </c:pt>
                <c:pt idx="201" formatCode="0.0000_);[Red]\(0.0000\)">
                  <c:v>0.45832600000000001</c:v>
                </c:pt>
                <c:pt idx="202" formatCode="0.0000_);[Red]\(0.0000\)">
                  <c:v>0.45832600000000001</c:v>
                </c:pt>
                <c:pt idx="203" formatCode="0.0000_);[Red]\(0.0000\)">
                  <c:v>0.45832600000000001</c:v>
                </c:pt>
                <c:pt idx="204" formatCode="0.0000_);[Red]\(0.0000\)">
                  <c:v>0.45832600000000001</c:v>
                </c:pt>
                <c:pt idx="205" formatCode="0.0000_);[Red]\(0.0000\)">
                  <c:v>0.45832600000000001</c:v>
                </c:pt>
                <c:pt idx="206" formatCode="0.0000_);[Red]\(0.0000\)">
                  <c:v>0.45832600000000001</c:v>
                </c:pt>
                <c:pt idx="207" formatCode="0.0000_);[Red]\(0.0000\)">
                  <c:v>0.45832600000000001</c:v>
                </c:pt>
                <c:pt idx="208" formatCode="0.0000_);[Red]\(0.0000\)">
                  <c:v>0.45832600000000001</c:v>
                </c:pt>
                <c:pt idx="209" formatCode="0.0000_);[Red]\(0.0000\)">
                  <c:v>0.45832600000000001</c:v>
                </c:pt>
                <c:pt idx="210" formatCode="0.0000_);[Red]\(0.0000\)">
                  <c:v>0.45832600000000001</c:v>
                </c:pt>
                <c:pt idx="211" formatCode="0.0000_);[Red]\(0.0000\)">
                  <c:v>0.45832600000000001</c:v>
                </c:pt>
                <c:pt idx="212" formatCode="0.0000_);[Red]\(0.0000\)">
                  <c:v>0.45832600000000001</c:v>
                </c:pt>
                <c:pt idx="213" formatCode="0.0000_);[Red]\(0.0000\)">
                  <c:v>0.45832600000000001</c:v>
                </c:pt>
                <c:pt idx="214" formatCode="0.0000_);[Red]\(0.0000\)">
                  <c:v>0.45832600000000001</c:v>
                </c:pt>
                <c:pt idx="215" formatCode="0.0000_);[Red]\(0.0000\)">
                  <c:v>0.45832600000000001</c:v>
                </c:pt>
                <c:pt idx="250" formatCode="0.0000_);[Red]\(0.0000\)">
                  <c:v>0.28906266666666669</c:v>
                </c:pt>
                <c:pt idx="256" formatCode="0.0000_);[Red]\(0.0000\)">
                  <c:v>0.26690600000000003</c:v>
                </c:pt>
                <c:pt idx="259" formatCode="0.0000_);[Red]\(0.0000\)">
                  <c:v>0.25438266666666665</c:v>
                </c:pt>
                <c:pt idx="262" formatCode="0.0000_);[Red]\(0.0000\)">
                  <c:v>0.25245600000000001</c:v>
                </c:pt>
                <c:pt idx="265" formatCode="0.0000_);[Red]\(0.0000\)">
                  <c:v>0.25823600000000002</c:v>
                </c:pt>
                <c:pt idx="268" formatCode="0.0000_);[Red]\(0.0000\)">
                  <c:v>0.26690600000000003</c:v>
                </c:pt>
                <c:pt idx="271" formatCode="0.0000_);[Red]\(0.0000\)">
                  <c:v>0.27750266666666668</c:v>
                </c:pt>
                <c:pt idx="273" formatCode="0.0000_);[Red]\(0.0000\)">
                  <c:v>0.29580600000000001</c:v>
                </c:pt>
                <c:pt idx="275" formatCode="0.0000_);[Red]\(0.0000\)">
                  <c:v>0.32164599999999999</c:v>
                </c:pt>
                <c:pt idx="276" formatCode="0.0000_);[Red]\(0.0000\)">
                  <c:v>0.33241266666666669</c:v>
                </c:pt>
                <c:pt idx="280" formatCode="0.0000_);[Red]\(0.0000\)">
                  <c:v>0.34300933333333333</c:v>
                </c:pt>
                <c:pt idx="281" formatCode="0.0000_);[Red]\(0.0000\)">
                  <c:v>0.349186</c:v>
                </c:pt>
                <c:pt idx="283" formatCode="0.0000_);[Red]\(0.0000\)">
                  <c:v>0.35649600000000004</c:v>
                </c:pt>
                <c:pt idx="286" formatCode="0.0000_);[Red]\(0.0000\)">
                  <c:v>0.37264600000000003</c:v>
                </c:pt>
                <c:pt idx="289" formatCode="0.0000_);[Red]\(0.0000\)">
                  <c:v>0.37768933333333332</c:v>
                </c:pt>
                <c:pt idx="292" formatCode="0.0000_);[Red]\(0.0000\)">
                  <c:v>0.40528600000000004</c:v>
                </c:pt>
                <c:pt idx="295" formatCode="0.0000_);[Red]\(0.0000\)">
                  <c:v>0.43259933333333334</c:v>
                </c:pt>
                <c:pt idx="299" formatCode="0.0000_);[Red]\(0.0000\)">
                  <c:v>0.52054600000000006</c:v>
                </c:pt>
                <c:pt idx="300" formatCode="0.0000_);[Red]\(0.0000\)">
                  <c:v>0.52360600000000002</c:v>
                </c:pt>
                <c:pt idx="301" formatCode="0.0000_);[Red]\(0.0000\)">
                  <c:v>0.52462600000000004</c:v>
                </c:pt>
                <c:pt idx="302" formatCode="0.0000_);[Red]\(0.0000\)">
                  <c:v>0.53074600000000005</c:v>
                </c:pt>
                <c:pt idx="303" formatCode="0.0000_);[Red]\(0.0000\)">
                  <c:v>0.52870600000000001</c:v>
                </c:pt>
                <c:pt idx="304" formatCode="0.0000_);[Red]\(0.0000\)">
                  <c:v>0.52893266666666672</c:v>
                </c:pt>
                <c:pt idx="305" formatCode="0.0000_);[Red]\(0.0000\)">
                  <c:v>0.52054600000000006</c:v>
                </c:pt>
                <c:pt idx="306" formatCode="0.0000_);[Red]\(0.0000\)">
                  <c:v>0.51238600000000001</c:v>
                </c:pt>
                <c:pt idx="307" formatCode="0.0000_);[Red]\(0.0000\)">
                  <c:v>0.50870266666666664</c:v>
                </c:pt>
                <c:pt idx="308" formatCode="0.0000_);[Red]\(0.0000\)">
                  <c:v>0.506776</c:v>
                </c:pt>
                <c:pt idx="309" formatCode="0.0000_);[Red]\(0.0000\)">
                  <c:v>0.506776</c:v>
                </c:pt>
                <c:pt idx="310" formatCode="0.0000_);[Red]\(0.0000\)">
                  <c:v>0.506776</c:v>
                </c:pt>
                <c:pt idx="311" formatCode="0.0000_);[Red]\(0.0000\)">
                  <c:v>0.50388599999999995</c:v>
                </c:pt>
                <c:pt idx="312" formatCode="0.0000_);[Red]\(0.0000\)">
                  <c:v>0.50422599999999995</c:v>
                </c:pt>
                <c:pt idx="313" formatCode="0.0000_);[Red]\(0.0000\)">
                  <c:v>0.50388599999999995</c:v>
                </c:pt>
                <c:pt idx="314" formatCode="0.0000_);[Red]\(0.0000\)">
                  <c:v>0.506776</c:v>
                </c:pt>
                <c:pt idx="315" formatCode="0.0000_);[Red]\(0.0000\)">
                  <c:v>0.50003266666666668</c:v>
                </c:pt>
                <c:pt idx="316" formatCode="0.0000_);[Red]\(0.0000\)">
                  <c:v>0.49810599999999994</c:v>
                </c:pt>
                <c:pt idx="317" formatCode="0.0000_);[Red]\(0.0000\)">
                  <c:v>0.49617933333333331</c:v>
                </c:pt>
                <c:pt idx="318" formatCode="0.0000_);[Red]\(0.0000\)">
                  <c:v>0.49425266666666667</c:v>
                </c:pt>
                <c:pt idx="319" formatCode="0.0000_);[Red]\(0.0000\)">
                  <c:v>0.49425266666666667</c:v>
                </c:pt>
                <c:pt idx="320" formatCode="0.0000_);[Red]\(0.0000\)">
                  <c:v>0.4903993333333333</c:v>
                </c:pt>
                <c:pt idx="321" formatCode="0.0000_);[Red]\(0.0000\)">
                  <c:v>0.49810599999999994</c:v>
                </c:pt>
                <c:pt idx="322" formatCode="0.0000_);[Red]\(0.0000\)">
                  <c:v>0.49810599999999994</c:v>
                </c:pt>
                <c:pt idx="323" formatCode="0.0000_);[Red]\(0.0000\)">
                  <c:v>0.49425266666666667</c:v>
                </c:pt>
                <c:pt idx="324" formatCode="0.0000_);[Red]\(0.0000\)">
                  <c:v>0.49606600000000001</c:v>
                </c:pt>
                <c:pt idx="325" formatCode="0.0000_);[Red]\(0.0000\)">
                  <c:v>0.49617933333333331</c:v>
                </c:pt>
                <c:pt idx="326" formatCode="0.0000_);[Red]\(0.0000\)">
                  <c:v>0.49810599999999994</c:v>
                </c:pt>
                <c:pt idx="327" formatCode="0.0000_);[Red]\(0.0000\)">
                  <c:v>0.50195933333333331</c:v>
                </c:pt>
                <c:pt idx="328" formatCode="0.0000_);[Red]\(0.0000\)">
                  <c:v>0.50388599999999995</c:v>
                </c:pt>
                <c:pt idx="329" formatCode="0.0000_);[Red]\(0.0000\)">
                  <c:v>0.506776</c:v>
                </c:pt>
                <c:pt idx="330" formatCode="0.0000_);[Red]\(0.0000\)">
                  <c:v>0.50870266666666664</c:v>
                </c:pt>
                <c:pt idx="331" formatCode="0.0000_);[Red]\(0.0000\)">
                  <c:v>0.50870266666666664</c:v>
                </c:pt>
                <c:pt idx="332" formatCode="0.0000_);[Red]\(0.0000\)">
                  <c:v>0.50870266666666664</c:v>
                </c:pt>
                <c:pt idx="333" formatCode="0.0000_);[Red]\(0.0000\)">
                  <c:v>0.51062933333333338</c:v>
                </c:pt>
                <c:pt idx="334" formatCode="0.0000_);[Red]\(0.0000\)">
                  <c:v>0.51255600000000001</c:v>
                </c:pt>
                <c:pt idx="335" formatCode="0.0000_);[Red]\(0.0000\)">
                  <c:v>0.51448266666666675</c:v>
                </c:pt>
                <c:pt idx="336" formatCode="0.0000_);[Red]\(0.0000\)">
                  <c:v>0.51833600000000002</c:v>
                </c:pt>
                <c:pt idx="337" formatCode="0.0000_);[Red]\(0.0000\)">
                  <c:v>0.51833600000000002</c:v>
                </c:pt>
                <c:pt idx="338" formatCode="0.0000_);[Red]\(0.0000\)">
                  <c:v>0.52315266666666671</c:v>
                </c:pt>
                <c:pt idx="339" formatCode="0.0000_);[Red]\(0.0000\)">
                  <c:v>0.52507933333333334</c:v>
                </c:pt>
                <c:pt idx="340" formatCode="0.0000_);[Red]\(0.0000\)">
                  <c:v>0.52507933333333334</c:v>
                </c:pt>
                <c:pt idx="341" formatCode="0.0000_);[Red]\(0.0000\)">
                  <c:v>0.52507933333333334</c:v>
                </c:pt>
                <c:pt idx="342" formatCode="0.0000_);[Red]\(0.0000\)">
                  <c:v>0.52507933333333334</c:v>
                </c:pt>
                <c:pt idx="343" formatCode="0.0000_);[Red]\(0.0000\)">
                  <c:v>0.52507933333333334</c:v>
                </c:pt>
                <c:pt idx="344" formatCode="0.0000_);[Red]\(0.0000\)">
                  <c:v>0.52507933333333334</c:v>
                </c:pt>
                <c:pt idx="345" formatCode="0.0000_);[Red]\(0.0000\)">
                  <c:v>0.52700600000000009</c:v>
                </c:pt>
                <c:pt idx="346" formatCode="0.0000_);[Red]\(0.0000\)">
                  <c:v>0.52700600000000009</c:v>
                </c:pt>
                <c:pt idx="347" formatCode="0.0000_);[Red]\(0.0000\)">
                  <c:v>0.50014599999999998</c:v>
                </c:pt>
                <c:pt idx="348" formatCode="0.0000_);[Red]\(0.0000\)">
                  <c:v>0.40177266666666667</c:v>
                </c:pt>
                <c:pt idx="349" formatCode="0.0000_);[Red]\(0.0000\)">
                  <c:v>0.37287266666666663</c:v>
                </c:pt>
                <c:pt idx="350" formatCode="0.0000_);[Red]\(0.0000\)">
                  <c:v>0.3815426666666667</c:v>
                </c:pt>
                <c:pt idx="351" formatCode="0.0000_);[Red]\(0.0000\)">
                  <c:v>0.37287266666666663</c:v>
                </c:pt>
                <c:pt idx="352" formatCode="0.0000_);[Red]\(0.0000\)">
                  <c:v>0.370946</c:v>
                </c:pt>
                <c:pt idx="353" formatCode="0.0000_);[Red]\(0.0000\)">
                  <c:v>0.37576266666666669</c:v>
                </c:pt>
                <c:pt idx="354" formatCode="0.0000_);[Red]\(0.0000\)">
                  <c:v>0.37961600000000006</c:v>
                </c:pt>
                <c:pt idx="355" formatCode="0.0000_);[Red]\(0.0000\)">
                  <c:v>0.3873226666666667</c:v>
                </c:pt>
                <c:pt idx="356" formatCode="0.0000_);[Red]\(0.0000\)">
                  <c:v>0.39599266666666666</c:v>
                </c:pt>
                <c:pt idx="357" formatCode="0.0000_);[Red]\(0.0000\)">
                  <c:v>0.41236933333333337</c:v>
                </c:pt>
                <c:pt idx="358" formatCode="0.0000_);[Red]\(0.0000\)">
                  <c:v>0.42200266666666675</c:v>
                </c:pt>
                <c:pt idx="359" formatCode="0.0000_);[Red]\(0.0000\)">
                  <c:v>0.4306726666666667</c:v>
                </c:pt>
                <c:pt idx="360" formatCode="0.0000_);[Red]\(0.0000\)">
                  <c:v>0.44126933333333329</c:v>
                </c:pt>
                <c:pt idx="361" formatCode="0.0000_);[Red]\(0.0000\)">
                  <c:v>0.44897600000000004</c:v>
                </c:pt>
                <c:pt idx="362" formatCode="0.0000_);[Red]\(0.0000\)">
                  <c:v>0.45475600000000005</c:v>
                </c:pt>
                <c:pt idx="363" formatCode="0.0000_);[Red]\(0.0000\)">
                  <c:v>0.45957266666666674</c:v>
                </c:pt>
                <c:pt idx="364" formatCode="0.0000_);[Red]\(0.0000\)">
                  <c:v>0.463426</c:v>
                </c:pt>
                <c:pt idx="365" formatCode="0.0000_);[Red]\(0.0000\)">
                  <c:v>0.46535266666666664</c:v>
                </c:pt>
                <c:pt idx="366" formatCode="0.0000_);[Red]\(0.0000\)">
                  <c:v>0.46920600000000001</c:v>
                </c:pt>
                <c:pt idx="367" formatCode="0.0000_);[Red]\(0.0000\)">
                  <c:v>0.47594933333333334</c:v>
                </c:pt>
                <c:pt idx="368" formatCode="0.0000_);[Red]\(0.0000\)">
                  <c:v>0.48172933333333334</c:v>
                </c:pt>
                <c:pt idx="369" formatCode="0.0000_);[Red]\(0.0000\)">
                  <c:v>0.48172933333333334</c:v>
                </c:pt>
                <c:pt idx="370" formatCode="0.0000_);[Red]\(0.0000\)">
                  <c:v>0.48365599999999997</c:v>
                </c:pt>
                <c:pt idx="371" formatCode="0.0000_);[Red]\(0.0000\)">
                  <c:v>0.48558266666666661</c:v>
                </c:pt>
                <c:pt idx="372" formatCode="0.0000_);[Red]\(0.0000\)">
                  <c:v>0.48750933333333335</c:v>
                </c:pt>
                <c:pt idx="373" formatCode="0.0000_);[Red]\(0.0000\)">
                  <c:v>0.48750933333333335</c:v>
                </c:pt>
                <c:pt idx="374" formatCode="0.0000_);[Red]\(0.0000\)">
                  <c:v>0.4903993333333333</c:v>
                </c:pt>
                <c:pt idx="375" formatCode="0.0000_);[Red]\(0.0000\)">
                  <c:v>0.4903993333333333</c:v>
                </c:pt>
                <c:pt idx="376" formatCode="0.0000_);[Red]\(0.0000\)">
                  <c:v>0.49232600000000004</c:v>
                </c:pt>
                <c:pt idx="377" formatCode="0.0000_);[Red]\(0.0000\)">
                  <c:v>0.49425266666666667</c:v>
                </c:pt>
                <c:pt idx="378" formatCode="0.0000_);[Red]\(0.0000\)">
                  <c:v>0.49617933333333331</c:v>
                </c:pt>
                <c:pt idx="379" formatCode="0.0000_);[Red]\(0.0000\)">
                  <c:v>0.49617933333333331</c:v>
                </c:pt>
                <c:pt idx="380" formatCode="0.0000_);[Red]\(0.0000\)">
                  <c:v>0.49617933333333331</c:v>
                </c:pt>
                <c:pt idx="381" formatCode="0.0000_);[Red]\(0.0000\)">
                  <c:v>0.49425266666666667</c:v>
                </c:pt>
                <c:pt idx="382" formatCode="0.0000_);[Red]\(0.0000\)">
                  <c:v>0.48750933333333335</c:v>
                </c:pt>
                <c:pt idx="383" formatCode="0.0000_);[Red]\(0.0000\)">
                  <c:v>0.46727933333333338</c:v>
                </c:pt>
                <c:pt idx="384" formatCode="0.0000_);[Red]\(0.0000\)">
                  <c:v>0.45475600000000005</c:v>
                </c:pt>
                <c:pt idx="385" formatCode="0.0000_);[Red]\(0.0000\)">
                  <c:v>0.44126933333333329</c:v>
                </c:pt>
                <c:pt idx="386" formatCode="0.0000_);[Red]\(0.0000\)">
                  <c:v>0.4306726666666667</c:v>
                </c:pt>
                <c:pt idx="387" formatCode="0.0000_);[Red]\(0.0000\)">
                  <c:v>0.420076</c:v>
                </c:pt>
                <c:pt idx="388" formatCode="0.0000_);[Red]\(0.0000\)">
                  <c:v>0.41236933333333337</c:v>
                </c:pt>
                <c:pt idx="389" formatCode="0.0000_);[Red]\(0.0000\)">
                  <c:v>0.40177266666666667</c:v>
                </c:pt>
                <c:pt idx="390" formatCode="0.0000_);[Red]\(0.0000\)">
                  <c:v>0.39791933333333329</c:v>
                </c:pt>
                <c:pt idx="391" formatCode="0.0000_);[Red]\(0.0000\)">
                  <c:v>0.3921393333333334</c:v>
                </c:pt>
                <c:pt idx="392" formatCode="0.0000_);[Red]\(0.0000\)">
                  <c:v>0.3873226666666667</c:v>
                </c:pt>
                <c:pt idx="393" formatCode="0.0000_);[Red]\(0.0000\)">
                  <c:v>0.38539599999999996</c:v>
                </c:pt>
                <c:pt idx="394" formatCode="0.0000_);[Red]\(0.0000\)">
                  <c:v>0.3815426666666667</c:v>
                </c:pt>
                <c:pt idx="395" formatCode="0.0000_);[Red]\(0.0000\)">
                  <c:v>0.3815426666666667</c:v>
                </c:pt>
                <c:pt idx="396" formatCode="0.0000_);[Red]\(0.0000\)">
                  <c:v>0.37961600000000006</c:v>
                </c:pt>
                <c:pt idx="397" formatCode="0.0000_);[Red]\(0.0000\)">
                  <c:v>0.37961600000000006</c:v>
                </c:pt>
                <c:pt idx="398" formatCode="0.0000_);[Red]\(0.0000\)">
                  <c:v>0.37961600000000006</c:v>
                </c:pt>
                <c:pt idx="399" formatCode="0.0000_);[Red]\(0.0000\)">
                  <c:v>0.37961600000000006</c:v>
                </c:pt>
                <c:pt idx="400" formatCode="0.0000_);[Red]\(0.0000\)">
                  <c:v>0.37978599999999996</c:v>
                </c:pt>
                <c:pt idx="401" formatCode="0.0000_);[Red]\(0.0000\)">
                  <c:v>0.381826</c:v>
                </c:pt>
                <c:pt idx="402" formatCode="0.0000_);[Red]\(0.0000\)">
                  <c:v>0.3815426666666667</c:v>
                </c:pt>
                <c:pt idx="403" formatCode="0.0000_);[Red]\(0.0000\)">
                  <c:v>0.3815426666666667</c:v>
                </c:pt>
                <c:pt idx="404" formatCode="0.0000_);[Red]\(0.0000\)">
                  <c:v>0.37961600000000006</c:v>
                </c:pt>
                <c:pt idx="405" formatCode="0.0000_);[Red]\(0.0000\)">
                  <c:v>0.37961600000000006</c:v>
                </c:pt>
                <c:pt idx="406" formatCode="0.0000_);[Red]\(0.0000\)">
                  <c:v>0.37961600000000006</c:v>
                </c:pt>
                <c:pt idx="407" formatCode="0.0000_);[Red]\(0.0000\)">
                  <c:v>0.3815426666666667</c:v>
                </c:pt>
                <c:pt idx="408" formatCode="0.0000_);[Red]\(0.0000\)">
                  <c:v>0.3815426666666667</c:v>
                </c:pt>
                <c:pt idx="409" formatCode="0.0000_);[Red]\(0.0000\)">
                  <c:v>0.3815426666666667</c:v>
                </c:pt>
                <c:pt idx="410" formatCode="0.0000_);[Red]\(0.0000\)">
                  <c:v>0.3815426666666667</c:v>
                </c:pt>
                <c:pt idx="411" formatCode="0.0000_);[Red]\(0.0000\)">
                  <c:v>0.3815426666666667</c:v>
                </c:pt>
                <c:pt idx="412" formatCode="0.0000_);[Red]\(0.0000\)">
                  <c:v>0.3815426666666667</c:v>
                </c:pt>
                <c:pt idx="413" formatCode="0.0000_);[Red]\(0.0000\)">
                  <c:v>0.381826</c:v>
                </c:pt>
                <c:pt idx="414" formatCode="0.0000_);[Red]\(0.0000\)">
                  <c:v>0.38346933333333333</c:v>
                </c:pt>
                <c:pt idx="415" formatCode="0.0000_);[Red]\(0.0000\)">
                  <c:v>0.38539599999999996</c:v>
                </c:pt>
                <c:pt idx="416" formatCode="0.0000_);[Red]\(0.0000\)">
                  <c:v>0.3873226666666667</c:v>
                </c:pt>
                <c:pt idx="417" formatCode="0.0000_);[Red]\(0.0000\)">
                  <c:v>0.39202599999999999</c:v>
                </c:pt>
                <c:pt idx="418" formatCode="0.0000_);[Red]\(0.0000\)">
                  <c:v>0.3921393333333334</c:v>
                </c:pt>
                <c:pt idx="419" formatCode="0.0000_);[Red]\(0.0000\)">
                  <c:v>0.39599266666666666</c:v>
                </c:pt>
                <c:pt idx="420" formatCode="0.0000_);[Red]\(0.0000\)">
                  <c:v>0.39984600000000003</c:v>
                </c:pt>
                <c:pt idx="421" formatCode="0.0000_);[Red]\(0.0000\)">
                  <c:v>0.40177266666666667</c:v>
                </c:pt>
                <c:pt idx="422" formatCode="0.0000_);[Red]\(0.0000\)">
                  <c:v>0.40851599999999999</c:v>
                </c:pt>
                <c:pt idx="423" formatCode="0.0000_);[Red]\(0.0000\)">
                  <c:v>0.41044266666666662</c:v>
                </c:pt>
                <c:pt idx="424" formatCode="0.0000_);[Red]\(0.0000\)">
                  <c:v>0.414296</c:v>
                </c:pt>
                <c:pt idx="425" formatCode="0.0000_);[Red]\(0.0000\)">
                  <c:v>0.41650600000000004</c:v>
                </c:pt>
                <c:pt idx="426" formatCode="0.0000_);[Red]\(0.0000\)">
                  <c:v>0.41814933333333337</c:v>
                </c:pt>
                <c:pt idx="427" formatCode="0.0000_);[Red]\(0.0000\)">
                  <c:v>0.42058600000000002</c:v>
                </c:pt>
                <c:pt idx="428" formatCode="0.0000_);[Red]\(0.0000\)">
                  <c:v>0.42200266666666675</c:v>
                </c:pt>
                <c:pt idx="429" formatCode="0.0000_);[Red]\(0.0000\)">
                  <c:v>0.42200266666666675</c:v>
                </c:pt>
                <c:pt idx="430" formatCode="0.0000_);[Red]\(0.0000\)">
                  <c:v>0.42681933333333333</c:v>
                </c:pt>
                <c:pt idx="431" formatCode="0.0000_);[Red]\(0.0000\)">
                  <c:v>0.42874600000000007</c:v>
                </c:pt>
                <c:pt idx="432" formatCode="0.0000_);[Red]\(0.0000\)">
                  <c:v>0.42874600000000007</c:v>
                </c:pt>
                <c:pt idx="433" formatCode="0.0000_);[Red]\(0.0000\)">
                  <c:v>0.43259933333333334</c:v>
                </c:pt>
                <c:pt idx="434" formatCode="0.0000_);[Red]\(0.0000\)">
                  <c:v>0.43452599999999997</c:v>
                </c:pt>
                <c:pt idx="435" formatCode="0.0000_);[Red]\(0.0000\)">
                  <c:v>0.43645266666666671</c:v>
                </c:pt>
                <c:pt idx="436" formatCode="0.0000_);[Red]\(0.0000\)">
                  <c:v>0.44126933333333329</c:v>
                </c:pt>
                <c:pt idx="437" formatCode="0.0000_);[Red]\(0.0000\)">
                  <c:v>0.44126933333333329</c:v>
                </c:pt>
                <c:pt idx="438" formatCode="0.0000_);[Red]\(0.0000\)">
                  <c:v>0.44319600000000003</c:v>
                </c:pt>
                <c:pt idx="439" formatCode="0.0000_);[Red]\(0.0000\)">
                  <c:v>0.4409860000000001</c:v>
                </c:pt>
                <c:pt idx="440" formatCode="0.0000_);[Red]\(0.0000\)">
                  <c:v>0.44126933333333329</c:v>
                </c:pt>
                <c:pt idx="441" formatCode="0.0000_);[Red]\(0.0000\)">
                  <c:v>0.43837933333333334</c:v>
                </c:pt>
                <c:pt idx="442" formatCode="0.0000_);[Red]\(0.0000\)">
                  <c:v>0.43837933333333334</c:v>
                </c:pt>
                <c:pt idx="443" formatCode="0.0000_);[Red]\(0.0000\)">
                  <c:v>0.43792600000000004</c:v>
                </c:pt>
                <c:pt idx="444" formatCode="0.0000_);[Red]\(0.0000\)">
                  <c:v>0.43837933333333334</c:v>
                </c:pt>
                <c:pt idx="445" formatCode="0.0000_);[Red]\(0.0000\)">
                  <c:v>0.43792600000000004</c:v>
                </c:pt>
                <c:pt idx="446" formatCode="0.0000_);[Red]\(0.0000\)">
                  <c:v>0.43837933333333334</c:v>
                </c:pt>
                <c:pt idx="447" formatCode="0.0000_);[Red]\(0.0000\)">
                  <c:v>0.45322600000000002</c:v>
                </c:pt>
                <c:pt idx="448" formatCode="0.0000_);[Red]\(0.0000\)">
                  <c:v>0.44319600000000003</c:v>
                </c:pt>
                <c:pt idx="449" formatCode="0.0000_);[Red]\(0.0000\)">
                  <c:v>0.44319600000000003</c:v>
                </c:pt>
                <c:pt idx="450" formatCode="0.0000_);[Red]\(0.0000\)">
                  <c:v>0.44319600000000003</c:v>
                </c:pt>
                <c:pt idx="451" formatCode="0.0000_);[Red]\(0.0000\)">
                  <c:v>0.44319600000000003</c:v>
                </c:pt>
                <c:pt idx="452" formatCode="0.0000_);[Red]\(0.0000\)">
                  <c:v>0.43452599999999997</c:v>
                </c:pt>
                <c:pt idx="453" formatCode="0.0000_);[Red]\(0.0000\)">
                  <c:v>0.37672600000000001</c:v>
                </c:pt>
                <c:pt idx="454" formatCode="0.0000_);[Red]\(0.0000\)">
                  <c:v>0.37672600000000001</c:v>
                </c:pt>
                <c:pt idx="455" formatCode="0.0000_);[Red]\(0.0000\)">
                  <c:v>0.36709266666666673</c:v>
                </c:pt>
                <c:pt idx="456" formatCode="0.0000_);[Red]\(0.0000\)">
                  <c:v>0.35264266666666666</c:v>
                </c:pt>
                <c:pt idx="457" formatCode="0.0000_);[Red]\(0.0000\)">
                  <c:v>0.349186</c:v>
                </c:pt>
                <c:pt idx="458" formatCode="0.0000_);[Red]\(0.0000\)">
                  <c:v>0.34878933333333334</c:v>
                </c:pt>
                <c:pt idx="459" formatCode="0.0000_);[Red]\(0.0000\)">
                  <c:v>0.32277933333333331</c:v>
                </c:pt>
                <c:pt idx="460" formatCode="0.0000_);[Red]\(0.0000\)">
                  <c:v>0.33388600000000002</c:v>
                </c:pt>
                <c:pt idx="461" formatCode="0.0000_);[Red]\(0.0000\)">
                  <c:v>0.30543933333333334</c:v>
                </c:pt>
                <c:pt idx="462" formatCode="0.0000_);[Red]\(0.0000\)">
                  <c:v>0.29920599999999997</c:v>
                </c:pt>
                <c:pt idx="463" formatCode="0.0000_);[Red]\(0.0000\)">
                  <c:v>0.29920599999999997</c:v>
                </c:pt>
                <c:pt idx="464" formatCode="0.0000_);[Red]\(0.0000\)">
                  <c:v>0.28809933333333337</c:v>
                </c:pt>
                <c:pt idx="465" formatCode="0.0000_);[Red]\(0.0000\)">
                  <c:v>0.28186600000000006</c:v>
                </c:pt>
                <c:pt idx="466" formatCode="0.0000_);[Red]\(0.0000\)">
                  <c:v>0.27778600000000003</c:v>
                </c:pt>
                <c:pt idx="467" formatCode="0.0000_);[Red]\(0.0000\)">
                  <c:v>0.27268599999999998</c:v>
                </c:pt>
                <c:pt idx="468" formatCode="0.0000_);[Red]\(0.0000\)">
                  <c:v>0.27268599999999998</c:v>
                </c:pt>
                <c:pt idx="469" formatCode="0.0000_);[Red]\(0.0000\)">
                  <c:v>0.25534599999999996</c:v>
                </c:pt>
                <c:pt idx="470" formatCode="0.0000_);[Red]\(0.0000\)">
                  <c:v>0.26044600000000001</c:v>
                </c:pt>
                <c:pt idx="471" formatCode="0.0000_);[Red]\(0.0000\)">
                  <c:v>0.26044600000000001</c:v>
                </c:pt>
                <c:pt idx="472" formatCode="0.0000_);[Red]\(0.0000\)">
                  <c:v>0.26044600000000001</c:v>
                </c:pt>
                <c:pt idx="473" formatCode="0.0000_);[Red]\(0.0000\)">
                  <c:v>0.26016266666666665</c:v>
                </c:pt>
                <c:pt idx="474" formatCode="0.0000_);[Red]\(0.0000\)">
                  <c:v>0.26044600000000001</c:v>
                </c:pt>
                <c:pt idx="475" formatCode="0.0000_);[Red]\(0.0000\)">
                  <c:v>0.24667600000000001</c:v>
                </c:pt>
                <c:pt idx="476" formatCode="0.0000_);[Red]\(0.0000\)">
                  <c:v>0.24667600000000001</c:v>
                </c:pt>
                <c:pt idx="477" formatCode="0.0000_);[Red]\(0.0000\)">
                  <c:v>0.23993266666666668</c:v>
                </c:pt>
                <c:pt idx="478" formatCode="0.0000_);[Red]\(0.0000\)">
                  <c:v>0.24474933333333332</c:v>
                </c:pt>
                <c:pt idx="479" formatCode="0.0000_);[Red]\(0.0000\)">
                  <c:v>0.21199600000000002</c:v>
                </c:pt>
                <c:pt idx="480" formatCode="0.0000_);[Red]\(0.0000\)">
                  <c:v>0.21199600000000002</c:v>
                </c:pt>
                <c:pt idx="481" formatCode="0.0000_);[Red]\(0.0000\)">
                  <c:v>0.21392266666666668</c:v>
                </c:pt>
                <c:pt idx="482" formatCode="0.0000_);[Red]\(0.0000\)">
                  <c:v>0.22576599999999999</c:v>
                </c:pt>
                <c:pt idx="483" formatCode="0.0000_);[Red]\(0.0000\)">
                  <c:v>0.22548266666666669</c:v>
                </c:pt>
                <c:pt idx="484" formatCode="0.0000_);[Red]\(0.0000\)">
                  <c:v>0.22576599999999999</c:v>
                </c:pt>
                <c:pt idx="485" formatCode="0.0000_);[Red]\(0.0000\)">
                  <c:v>0.22576599999999999</c:v>
                </c:pt>
                <c:pt idx="486" formatCode="0.0000_);[Red]\(0.0000\)">
                  <c:v>0.22740933333333335</c:v>
                </c:pt>
                <c:pt idx="487" formatCode="0.0000_);[Red]\(0.0000\)">
                  <c:v>0.22740933333333335</c:v>
                </c:pt>
                <c:pt idx="488" formatCode="0.0000_);[Red]\(0.0000\)">
                  <c:v>0.22740933333333335</c:v>
                </c:pt>
                <c:pt idx="489" formatCode="0.0000_);[Red]\(0.0000\)">
                  <c:v>0.22740933333333335</c:v>
                </c:pt>
                <c:pt idx="490" formatCode="0.0000_);[Red]\(0.0000\)">
                  <c:v>0.22740933333333335</c:v>
                </c:pt>
                <c:pt idx="491" formatCode="0.0000_);[Red]\(0.0000\)">
                  <c:v>0.22740933333333335</c:v>
                </c:pt>
                <c:pt idx="492" formatCode="0.0000_);[Red]\(0.0000\)">
                  <c:v>0.22740933333333335</c:v>
                </c:pt>
                <c:pt idx="493" formatCode="0.0000_);[Red]\(0.0000\)">
                  <c:v>0.22740933333333335</c:v>
                </c:pt>
                <c:pt idx="494" formatCode="0.0000_);[Red]\(0.0000\)">
                  <c:v>0.22933600000000001</c:v>
                </c:pt>
                <c:pt idx="495" formatCode="0.0000_);[Red]\(0.0000\)">
                  <c:v>0.22933600000000001</c:v>
                </c:pt>
                <c:pt idx="496" formatCode="0.0000_);[Red]\(0.0000\)">
                  <c:v>0.22780600000000001</c:v>
                </c:pt>
                <c:pt idx="497" formatCode="0.0000_);[Red]\(0.0000\)">
                  <c:v>0.22933600000000001</c:v>
                </c:pt>
                <c:pt idx="498" formatCode="0.0000_);[Red]\(0.0000\)">
                  <c:v>0.22933600000000001</c:v>
                </c:pt>
                <c:pt idx="499" formatCode="0.0000_);[Red]\(0.0000\)">
                  <c:v>0.22933600000000001</c:v>
                </c:pt>
                <c:pt idx="500" formatCode="0.0000_);[Red]\(0.0000\)">
                  <c:v>0.22933600000000001</c:v>
                </c:pt>
                <c:pt idx="501" formatCode="0.0000_);[Red]\(0.0000\)">
                  <c:v>0.22933600000000001</c:v>
                </c:pt>
                <c:pt idx="502" formatCode="0.0000_);[Red]\(0.0000\)">
                  <c:v>0.22933600000000001</c:v>
                </c:pt>
                <c:pt idx="503" formatCode="0.0000_);[Red]\(0.0000\)">
                  <c:v>0.21681266666666665</c:v>
                </c:pt>
                <c:pt idx="504" formatCode="0.0000_);[Red]\(0.0000\)">
                  <c:v>0.21681266666666665</c:v>
                </c:pt>
                <c:pt idx="505" formatCode="0.0000_);[Red]\(0.0000\)">
                  <c:v>0.1</c:v>
                </c:pt>
                <c:pt idx="506" formatCode="0.0000_);[Red]\(0.0000\)">
                  <c:v>0.18802600000000003</c:v>
                </c:pt>
                <c:pt idx="507" formatCode="0.0000_);[Red]\(0.0000\)">
                  <c:v>0.2081426666666667</c:v>
                </c:pt>
                <c:pt idx="508" formatCode="0.0000_);[Red]\(0.0000\)">
                  <c:v>0.2081426666666667</c:v>
                </c:pt>
                <c:pt idx="509" formatCode="0.0000_);[Red]\(0.0000\)">
                  <c:v>0.17249933333333334</c:v>
                </c:pt>
                <c:pt idx="510" formatCode="0.0000_);[Red]\(0.0000\)">
                  <c:v>0.19312600000000002</c:v>
                </c:pt>
                <c:pt idx="511" formatCode="0.0000_);[Red]\(0.0000\)">
                  <c:v>0.194656</c:v>
                </c:pt>
                <c:pt idx="512" formatCode="0.0000_);[Red]\(0.0000\)">
                  <c:v>0.196186</c:v>
                </c:pt>
                <c:pt idx="513" formatCode="0.0000_);[Red]\(0.0000\)">
                  <c:v>0.19414600000000001</c:v>
                </c:pt>
                <c:pt idx="514" formatCode="0.0000_);[Red]\(0.0000\)">
                  <c:v>0.19822600000000001</c:v>
                </c:pt>
                <c:pt idx="515" formatCode="0.0000_);[Red]\(0.0000\)">
                  <c:v>0.19850933333333334</c:v>
                </c:pt>
                <c:pt idx="516" formatCode="0.0000_);[Red]\(0.0000\)">
                  <c:v>0.19272933333333334</c:v>
                </c:pt>
                <c:pt idx="517" formatCode="0.0000_);[Red]\(0.0000\)">
                  <c:v>0.19658266666666668</c:v>
                </c:pt>
                <c:pt idx="518" formatCode="0.0000_);[Red]\(0.0000\)">
                  <c:v>0.194656</c:v>
                </c:pt>
                <c:pt idx="519" formatCode="0.0000_);[Red]\(0.0000\)">
                  <c:v>0.19850933333333334</c:v>
                </c:pt>
                <c:pt idx="520" formatCode="0.0000_);[Red]\(0.0000\)">
                  <c:v>0.20332600000000001</c:v>
                </c:pt>
                <c:pt idx="521" formatCode="0.0000_);[Red]\(0.0000\)">
                  <c:v>0.20332600000000001</c:v>
                </c:pt>
                <c:pt idx="522" formatCode="0.0000_);[Red]\(0.0000\)">
                  <c:v>0.20332600000000001</c:v>
                </c:pt>
                <c:pt idx="523" formatCode="0.0000_);[Red]\(0.0000\)">
                  <c:v>0.21862600000000001</c:v>
                </c:pt>
                <c:pt idx="524" formatCode="0.0000_);[Red]\(0.0000\)">
                  <c:v>0.21862600000000001</c:v>
                </c:pt>
                <c:pt idx="525" formatCode="0.0000_);[Red]\(0.0000\)">
                  <c:v>0.22066600000000003</c:v>
                </c:pt>
                <c:pt idx="526" formatCode="0.0000_);[Red]\(0.0000\)">
                  <c:v>0.21862600000000001</c:v>
                </c:pt>
                <c:pt idx="527" formatCode="0.0000_);[Red]\(0.0000\)">
                  <c:v>0.22355600000000003</c:v>
                </c:pt>
                <c:pt idx="528" formatCode="0.0000_);[Red]\(0.0000\)">
                  <c:v>0.22355600000000003</c:v>
                </c:pt>
                <c:pt idx="529" formatCode="0.0000_);[Red]\(0.0000\)">
                  <c:v>0.22259266666666666</c:v>
                </c:pt>
                <c:pt idx="530" formatCode="0.0000_);[Red]\(0.0000\)">
                  <c:v>0.22259266666666666</c:v>
                </c:pt>
                <c:pt idx="531" formatCode="0.0000_);[Red]\(0.0000\)">
                  <c:v>0.22933600000000001</c:v>
                </c:pt>
                <c:pt idx="532" formatCode="0.0000_);[Red]\(0.0000\)">
                  <c:v>0.21046600000000001</c:v>
                </c:pt>
                <c:pt idx="533" formatCode="0.0000_);[Red]\(0.0000\)">
                  <c:v>0.21392266666666668</c:v>
                </c:pt>
                <c:pt idx="534" formatCode="0.0000_);[Red]\(0.0000\)">
                  <c:v>0.2081426666666667</c:v>
                </c:pt>
                <c:pt idx="535" formatCode="0.0000_);[Red]\(0.0000\)">
                  <c:v>0.2081426666666667</c:v>
                </c:pt>
                <c:pt idx="536" formatCode="0.0000_);[Red]\(0.0000\)">
                  <c:v>0.21199600000000002</c:v>
                </c:pt>
                <c:pt idx="537" formatCode="0.0000_);[Red]\(0.0000\)">
                  <c:v>0.21873933333333334</c:v>
                </c:pt>
                <c:pt idx="538" formatCode="0.0000_);[Red]\(0.0000\)">
                  <c:v>0.21681266666666665</c:v>
                </c:pt>
                <c:pt idx="539" formatCode="0.0000_);[Red]\(0.0000\)">
                  <c:v>0.22066600000000003</c:v>
                </c:pt>
                <c:pt idx="540" formatCode="0.0000_);[Red]\(0.0000\)">
                  <c:v>0.21873933333333334</c:v>
                </c:pt>
                <c:pt idx="541" formatCode="0.0000_);[Red]\(0.0000\)">
                  <c:v>0.26452600000000004</c:v>
                </c:pt>
                <c:pt idx="542" formatCode="0.0000_);[Red]\(0.0000\)">
                  <c:v>0.26401600000000003</c:v>
                </c:pt>
                <c:pt idx="543" formatCode="0.0000_);[Red]\(0.0000\)">
                  <c:v>0.28798600000000002</c:v>
                </c:pt>
                <c:pt idx="544" formatCode="0.0000_);[Red]\(0.0000\)">
                  <c:v>0.28594600000000003</c:v>
                </c:pt>
                <c:pt idx="545" formatCode="0.0000_);[Red]\(0.0000\)">
                  <c:v>0.28617266666666663</c:v>
                </c:pt>
                <c:pt idx="546" formatCode="0.0000_);[Red]\(0.0000\)">
                  <c:v>0.31796266666666667</c:v>
                </c:pt>
                <c:pt idx="547" formatCode="0.0000_);[Red]\(0.0000\)">
                  <c:v>0.32085266666666667</c:v>
                </c:pt>
                <c:pt idx="548" formatCode="0.0000_);[Red]\(0.0000\)">
                  <c:v>0.34204599999999996</c:v>
                </c:pt>
                <c:pt idx="549" formatCode="0.0000_);[Red]\(0.0000\)">
                  <c:v>0.34397266666666665</c:v>
                </c:pt>
                <c:pt idx="550" formatCode="0.0000_);[Red]\(0.0000\)">
                  <c:v>0.34686266666666665</c:v>
                </c:pt>
                <c:pt idx="551" formatCode="0.0000_);[Red]\(0.0000\)">
                  <c:v>0.39406600000000003</c:v>
                </c:pt>
                <c:pt idx="552" formatCode="0.0000_);[Red]\(0.0000\)">
                  <c:v>0.40466266666666673</c:v>
                </c:pt>
                <c:pt idx="553" formatCode="0.0000_);[Red]\(0.0000\)">
                  <c:v>0.41140600000000005</c:v>
                </c:pt>
                <c:pt idx="554" formatCode="0.0000_);[Red]\(0.0000\)">
                  <c:v>0.3873226666666667</c:v>
                </c:pt>
                <c:pt idx="555" formatCode="0.0000_);[Red]\(0.0000\)">
                  <c:v>0.3815426666666667</c:v>
                </c:pt>
                <c:pt idx="556" formatCode="0.0000_);[Red]\(0.0000\)">
                  <c:v>0.37672600000000001</c:v>
                </c:pt>
                <c:pt idx="557" formatCode="0.0000_);[Red]\(0.0000\)">
                  <c:v>0.38539599999999996</c:v>
                </c:pt>
                <c:pt idx="558" formatCode="0.0000_);[Red]\(0.0000\)">
                  <c:v>0.36131266666666673</c:v>
                </c:pt>
                <c:pt idx="559" formatCode="0.0000_);[Red]\(0.0000\)">
                  <c:v>0.36420266666666667</c:v>
                </c:pt>
                <c:pt idx="560" formatCode="0.0000_);[Red]\(0.0000\)">
                  <c:v>0.35938599999999998</c:v>
                </c:pt>
                <c:pt idx="561" formatCode="0.0000_);[Red]\(0.0000\)">
                  <c:v>0.3006226666666667</c:v>
                </c:pt>
                <c:pt idx="562" formatCode="0.0000_);[Red]\(0.0000\)">
                  <c:v>0.3006226666666667</c:v>
                </c:pt>
                <c:pt idx="563" formatCode="0.0000_);[Red]\(0.0000\)">
                  <c:v>0.29869600000000002</c:v>
                </c:pt>
                <c:pt idx="564" formatCode="0.0000_);[Red]\(0.0000\)">
                  <c:v>9.3501759999999994</c:v>
                </c:pt>
                <c:pt idx="565" formatCode="0.0000_);[Red]\(0.0000\)">
                  <c:v>12.005604333333332</c:v>
                </c:pt>
                <c:pt idx="566" formatCode="0.0000_);[Red]\(0.0000\)">
                  <c:v>11.193032666666666</c:v>
                </c:pt>
                <c:pt idx="567" formatCode="0.0000_);[Red]\(0.0000\)">
                  <c:v>0.40947933333333331</c:v>
                </c:pt>
                <c:pt idx="568" formatCode="0.0000_);[Red]\(0.0000\)">
                  <c:v>-0.30627733333333329</c:v>
                </c:pt>
                <c:pt idx="569" formatCode="0.0000_);[Red]\(0.0000\)">
                  <c:v>0.24474933333333332</c:v>
                </c:pt>
                <c:pt idx="570" formatCode="0.0000_);[Red]\(0.0000\)">
                  <c:v>0.24667600000000001</c:v>
                </c:pt>
                <c:pt idx="571" formatCode="0.0000_);[Red]\(0.0000\)">
                  <c:v>0.24667600000000001</c:v>
                </c:pt>
                <c:pt idx="572" formatCode="0.0000_);[Red]\(0.0000\)">
                  <c:v>0.24282266666666666</c:v>
                </c:pt>
                <c:pt idx="573" formatCode="0.0000_);[Red]\(0.0000\)">
                  <c:v>0.24474933333333332</c:v>
                </c:pt>
                <c:pt idx="574" formatCode="0.0000_);[Red]\(0.0000\)">
                  <c:v>0.23993266666666668</c:v>
                </c:pt>
                <c:pt idx="575" formatCode="0.0000_);[Red]\(0.0000\)">
                  <c:v>0.23993266666666668</c:v>
                </c:pt>
                <c:pt idx="576" formatCode="0.0000_);[Red]\(0.0000\)">
                  <c:v>0.23993266666666668</c:v>
                </c:pt>
                <c:pt idx="577" formatCode="0.0000_);[Red]\(0.0000\)">
                  <c:v>0.23800600000000002</c:v>
                </c:pt>
                <c:pt idx="579" formatCode="0.0000_);[Red]\(0.0000\)">
                  <c:v>0.23993266666666668</c:v>
                </c:pt>
                <c:pt idx="580" formatCode="0.0000_);[Red]\(0.0000\)">
                  <c:v>0.23800600000000002</c:v>
                </c:pt>
                <c:pt idx="581" formatCode="0.0000_);[Red]\(0.0000\)">
                  <c:v>0.23993266666666668</c:v>
                </c:pt>
                <c:pt idx="582" formatCode="0.0000_);[Red]\(0.0000\)">
                  <c:v>0.23993266666666668</c:v>
                </c:pt>
                <c:pt idx="583" formatCode="0.0000_);[Red]\(0.0000\)">
                  <c:v>0.23607933333333336</c:v>
                </c:pt>
                <c:pt idx="584" formatCode="0.0000_);[Red]\(0.0000\)">
                  <c:v>0.23800600000000002</c:v>
                </c:pt>
                <c:pt idx="585" formatCode="0.0000_);[Red]\(0.0000\)">
                  <c:v>0.23800600000000002</c:v>
                </c:pt>
                <c:pt idx="586" formatCode="0.0000_);[Red]\(0.0000\)">
                  <c:v>0.23607933333333336</c:v>
                </c:pt>
                <c:pt idx="587" formatCode="0.0000_);[Red]\(0.0000\)">
                  <c:v>0.23607933333333336</c:v>
                </c:pt>
                <c:pt idx="588" formatCode="0.0000_);[Red]\(0.0000\)">
                  <c:v>0.24474933333333332</c:v>
                </c:pt>
                <c:pt idx="589" formatCode="0.0000_);[Red]\(0.0000\)">
                  <c:v>0.24474933333333332</c:v>
                </c:pt>
                <c:pt idx="590" formatCode="0.0000_);[Red]\(0.0000\)">
                  <c:v>0.23993266666666668</c:v>
                </c:pt>
                <c:pt idx="591" formatCode="0.0000_);[Red]\(0.0000\)">
                  <c:v>0.24474933333333332</c:v>
                </c:pt>
                <c:pt idx="592" formatCode="0.0000_);[Red]\(0.0000\)">
                  <c:v>0.24282266666666666</c:v>
                </c:pt>
                <c:pt idx="593" formatCode="0.0000_);[Red]\(0.0000\)">
                  <c:v>0.24282266666666666</c:v>
                </c:pt>
                <c:pt idx="594" formatCode="0.0000_);[Red]\(0.0000\)">
                  <c:v>0.24282266666666666</c:v>
                </c:pt>
                <c:pt idx="595" formatCode="0.0000_);[Red]\(0.0000\)">
                  <c:v>0.23993266666666668</c:v>
                </c:pt>
                <c:pt idx="596" formatCode="0.0000_);[Red]\(0.0000\)">
                  <c:v>0.23800600000000002</c:v>
                </c:pt>
                <c:pt idx="597" formatCode="0.0000_);[Red]\(0.0000\)">
                  <c:v>0.23993266666666668</c:v>
                </c:pt>
                <c:pt idx="598" formatCode="0.0000_);[Red]\(0.0000\)">
                  <c:v>0.24474933333333332</c:v>
                </c:pt>
                <c:pt idx="599" formatCode="0.0000_);[Red]\(0.0000\)">
                  <c:v>0.23415266666666668</c:v>
                </c:pt>
                <c:pt idx="600" formatCode="0.0000_);[Red]\(0.0000\)">
                  <c:v>0.24282266666666666</c:v>
                </c:pt>
                <c:pt idx="601" formatCode="0.0000_);[Red]\(0.0000\)">
                  <c:v>0.24474933333333332</c:v>
                </c:pt>
                <c:pt idx="602" formatCode="0.0000_);[Red]\(0.0000\)">
                  <c:v>0.24282266666666666</c:v>
                </c:pt>
                <c:pt idx="603" formatCode="0.0000_);[Red]\(0.0000\)">
                  <c:v>0.23993266666666668</c:v>
                </c:pt>
                <c:pt idx="604" formatCode="0.0000_);[Red]\(0.0000\)">
                  <c:v>0.23800600000000002</c:v>
                </c:pt>
                <c:pt idx="605" formatCode="0.0000_);[Red]\(0.0000\)">
                  <c:v>0.23993266666666668</c:v>
                </c:pt>
                <c:pt idx="606" formatCode="0.0000_);[Red]\(0.0000\)">
                  <c:v>0.23800600000000002</c:v>
                </c:pt>
                <c:pt idx="607" formatCode="0.0000_);[Red]\(0.0000\)">
                  <c:v>0.23993266666666668</c:v>
                </c:pt>
                <c:pt idx="608" formatCode="0.0000_);[Red]\(0.0000\)">
                  <c:v>0.23800600000000002</c:v>
                </c:pt>
                <c:pt idx="609" formatCode="0.0000_);[Red]\(0.0000\)">
                  <c:v>0.23993266666666668</c:v>
                </c:pt>
                <c:pt idx="610" formatCode="0.0000_);[Red]\(0.0000\)">
                  <c:v>0.23993266666666668</c:v>
                </c:pt>
                <c:pt idx="611" formatCode="0.0000_);[Red]\(0.0000\)">
                  <c:v>0.23993266666666668</c:v>
                </c:pt>
                <c:pt idx="612" formatCode="0.0000_);[Red]\(0.0000\)">
                  <c:v>0.23993266666666668</c:v>
                </c:pt>
                <c:pt idx="613" formatCode="0.0000_);[Red]\(0.0000\)">
                  <c:v>0.23607933333333336</c:v>
                </c:pt>
                <c:pt idx="614" formatCode="0.0000_);[Red]\(0.0000\)">
                  <c:v>0.23800600000000002</c:v>
                </c:pt>
                <c:pt idx="615" formatCode="0.0000_);[Red]\(0.0000\)">
                  <c:v>0.23800600000000002</c:v>
                </c:pt>
                <c:pt idx="616" formatCode="0.0000_);[Red]\(0.0000\)">
                  <c:v>0.23993266666666668</c:v>
                </c:pt>
                <c:pt idx="617" formatCode="0.0000_);[Red]\(0.0000\)">
                  <c:v>0.23800600000000002</c:v>
                </c:pt>
                <c:pt idx="618" formatCode="0.0000_);[Red]\(0.0000\)">
                  <c:v>0.23415266666666668</c:v>
                </c:pt>
                <c:pt idx="619" formatCode="0.0000_);[Red]\(0.0000\)">
                  <c:v>0.23126266666666667</c:v>
                </c:pt>
                <c:pt idx="620" formatCode="0.0000_);[Red]\(0.0000\)">
                  <c:v>0.23126266666666667</c:v>
                </c:pt>
                <c:pt idx="621" formatCode="0.0000_);[Red]\(0.0000\)">
                  <c:v>0.23415266666666668</c:v>
                </c:pt>
                <c:pt idx="622" formatCode="0.0000_);[Red]\(0.0000\)">
                  <c:v>0.23126266666666667</c:v>
                </c:pt>
                <c:pt idx="623" formatCode="0.0000_);[Red]\(0.0000\)">
                  <c:v>0.23607933333333336</c:v>
                </c:pt>
                <c:pt idx="624" formatCode="0.0000_);[Red]\(0.0000\)">
                  <c:v>0.23415266666666668</c:v>
                </c:pt>
                <c:pt idx="625" formatCode="0.0000_);[Red]\(0.0000\)">
                  <c:v>0.23607933333333336</c:v>
                </c:pt>
                <c:pt idx="626" formatCode="0.0000_);[Red]\(0.0000\)">
                  <c:v>0.23415266666666668</c:v>
                </c:pt>
                <c:pt idx="627" formatCode="0.0000_);[Red]\(0.0000\)">
                  <c:v>0.23126266666666667</c:v>
                </c:pt>
                <c:pt idx="628" formatCode="0.0000_);[Red]\(0.0000\)">
                  <c:v>0.22933600000000001</c:v>
                </c:pt>
                <c:pt idx="629" formatCode="0.0000_);[Red]\(0.0000\)">
                  <c:v>0.23415266666666668</c:v>
                </c:pt>
                <c:pt idx="630" formatCode="0.0000_);[Red]\(0.0000\)">
                  <c:v>0.23126266666666667</c:v>
                </c:pt>
                <c:pt idx="631" formatCode="0.0000_);[Red]\(0.0000\)">
                  <c:v>0.22740933333333335</c:v>
                </c:pt>
                <c:pt idx="632" formatCode="0.0000_);[Red]\(0.0000\)">
                  <c:v>0.22740933333333335</c:v>
                </c:pt>
                <c:pt idx="633" formatCode="0.0000_);[Red]\(0.0000\)">
                  <c:v>0.23126266666666667</c:v>
                </c:pt>
                <c:pt idx="634" formatCode="0.0000_);[Red]\(0.0000\)">
                  <c:v>0.23415266666666668</c:v>
                </c:pt>
                <c:pt idx="635" formatCode="0.0000_);[Red]\(0.0000\)">
                  <c:v>0.23415266666666668</c:v>
                </c:pt>
                <c:pt idx="636" formatCode="0.0000_);[Red]\(0.0000\)">
                  <c:v>0.23415266666666668</c:v>
                </c:pt>
                <c:pt idx="637" formatCode="0.0000_);[Red]\(0.0000\)">
                  <c:v>0.23415266666666668</c:v>
                </c:pt>
                <c:pt idx="638" formatCode="0.0000_);[Red]\(0.0000\)">
                  <c:v>0.22933600000000001</c:v>
                </c:pt>
                <c:pt idx="639" formatCode="0.0000_);[Red]\(0.0000\)">
                  <c:v>0.22933600000000001</c:v>
                </c:pt>
                <c:pt idx="640" formatCode="0.0000_);[Red]\(0.0000\)">
                  <c:v>0.23800600000000002</c:v>
                </c:pt>
                <c:pt idx="641" formatCode="0.0000_);[Red]\(0.0000\)">
                  <c:v>0.23126266666666667</c:v>
                </c:pt>
                <c:pt idx="642" formatCode="0.0000_);[Red]\(0.0000\)">
                  <c:v>0.23607933333333336</c:v>
                </c:pt>
                <c:pt idx="643" formatCode="0.0000_);[Red]\(0.0000\)">
                  <c:v>0.22933600000000001</c:v>
                </c:pt>
                <c:pt idx="644" formatCode="0.0000_);[Red]\(0.0000\)">
                  <c:v>0.23126266666666667</c:v>
                </c:pt>
                <c:pt idx="645" formatCode="0.0000_);[Red]\(0.0000\)">
                  <c:v>0.22740933333333335</c:v>
                </c:pt>
                <c:pt idx="646" formatCode="0.0000_);[Red]\(0.0000\)">
                  <c:v>0.23126266666666667</c:v>
                </c:pt>
                <c:pt idx="647" formatCode="0.0000_);[Red]\(0.0000\)">
                  <c:v>0.22933600000000001</c:v>
                </c:pt>
                <c:pt idx="648" formatCode="0.0000_);[Red]\(0.0000\)">
                  <c:v>0.22933600000000001</c:v>
                </c:pt>
                <c:pt idx="649" formatCode="0.0000_);[Red]\(0.0000\)">
                  <c:v>0.23126266666666667</c:v>
                </c:pt>
                <c:pt idx="650" formatCode="0.0000_);[Red]\(0.0000\)">
                  <c:v>0.23126266666666667</c:v>
                </c:pt>
                <c:pt idx="651" formatCode="0.0000_);[Red]\(0.0000\)">
                  <c:v>0.23126266666666667</c:v>
                </c:pt>
                <c:pt idx="652" formatCode="0.0000_);[Red]\(0.0000\)">
                  <c:v>0.23126266666666667</c:v>
                </c:pt>
                <c:pt idx="653" formatCode="0.0000_);[Red]\(0.0000\)">
                  <c:v>0.22740933333333335</c:v>
                </c:pt>
                <c:pt idx="654" formatCode="0.0000_);[Red]\(0.0000\)">
                  <c:v>0.22548266666666669</c:v>
                </c:pt>
                <c:pt idx="655" formatCode="0.0000_);[Red]\(0.0000\)">
                  <c:v>0.22548266666666669</c:v>
                </c:pt>
                <c:pt idx="656" formatCode="0.0000_);[Red]\(0.0000\)">
                  <c:v>0.22740933333333335</c:v>
                </c:pt>
                <c:pt idx="657" formatCode="0.0000_);[Red]\(0.0000\)">
                  <c:v>0.22066600000000003</c:v>
                </c:pt>
                <c:pt idx="658" formatCode="0.0000_);[Red]\(0.0000\)">
                  <c:v>0.22259266666666666</c:v>
                </c:pt>
                <c:pt idx="659" formatCode="0.0000_);[Red]\(0.0000\)">
                  <c:v>0.22548266666666669</c:v>
                </c:pt>
                <c:pt idx="660" formatCode="0.0000_);[Red]\(0.0000\)">
                  <c:v>0.22548266666666669</c:v>
                </c:pt>
                <c:pt idx="661" formatCode="0.0000_);[Red]\(0.0000\)">
                  <c:v>0.22259266666666666</c:v>
                </c:pt>
                <c:pt idx="662" formatCode="0.0000_);[Red]\(0.0000\)">
                  <c:v>0.22259266666666666</c:v>
                </c:pt>
                <c:pt idx="663" formatCode="0.0000_);[Red]\(0.0000\)">
                  <c:v>0.22259266666666666</c:v>
                </c:pt>
                <c:pt idx="664" formatCode="0.0000_);[Red]\(0.0000\)">
                  <c:v>0.21873933333333334</c:v>
                </c:pt>
                <c:pt idx="665" formatCode="0.0000_);[Red]\(0.0000\)">
                  <c:v>0.21873933333333334</c:v>
                </c:pt>
                <c:pt idx="666" formatCode="0.0000_);[Red]\(0.0000\)">
                  <c:v>0.22066600000000003</c:v>
                </c:pt>
                <c:pt idx="667" formatCode="0.0000_);[Red]\(0.0000\)">
                  <c:v>0.21392266666666668</c:v>
                </c:pt>
                <c:pt idx="668" formatCode="0.0000_);[Red]\(0.0000\)">
                  <c:v>0.22259266666666666</c:v>
                </c:pt>
                <c:pt idx="669" formatCode="0.0000_);[Red]\(0.0000\)">
                  <c:v>0.22548266666666669</c:v>
                </c:pt>
              </c:numCache>
            </c:numRef>
          </c:yVal>
          <c:smooth val="0"/>
          <c:extLst xmlns:c15="http://schemas.microsoft.com/office/drawing/2012/chart">
            <c:ext xmlns:c16="http://schemas.microsoft.com/office/drawing/2014/chart" uri="{C3380CC4-5D6E-409C-BE32-E72D297353CC}">
              <c16:uniqueId val="{00000000-8C57-4415-87B2-C8FECF9D75B1}"/>
            </c:ext>
          </c:extLst>
        </c:ser>
        <c:ser>
          <c:idx val="3"/>
          <c:order val="1"/>
          <c:tx>
            <c:v>corrected B-system RPV pressure</c:v>
          </c:tx>
          <c:spPr>
            <a:ln w="19050">
              <a:noFill/>
            </a:ln>
          </c:spPr>
          <c:marker>
            <c:symbol val="plus"/>
            <c:size val="9"/>
            <c:spPr>
              <a:noFill/>
              <a:ln w="6350">
                <a:solidFill>
                  <a:srgbClr val="FF0000"/>
                </a:solidFill>
              </a:ln>
              <a:effectLst/>
            </c:spPr>
          </c:marker>
          <c:xVal>
            <c:numRef>
              <c:f>'Adjustment 2'!$A$58:$A$673</c:f>
              <c:numCache>
                <c:formatCode>m/d/yyyy\ h:mm</c:formatCode>
                <c:ptCount val="616"/>
                <c:pt idx="0">
                  <c:v>40615.371527777781</c:v>
                </c:pt>
                <c:pt idx="1">
                  <c:v>40615.378472222219</c:v>
                </c:pt>
                <c:pt idx="2">
                  <c:v>40615.380555555559</c:v>
                </c:pt>
                <c:pt idx="3">
                  <c:v>40615.381944444445</c:v>
                </c:pt>
                <c:pt idx="4">
                  <c:v>40615.385416666664</c:v>
                </c:pt>
                <c:pt idx="5">
                  <c:v>40615.388888888891</c:v>
                </c:pt>
                <c:pt idx="6">
                  <c:v>40615.388888888891</c:v>
                </c:pt>
                <c:pt idx="7">
                  <c:v>40615.390277777777</c:v>
                </c:pt>
                <c:pt idx="8">
                  <c:v>40615.39166666667</c:v>
                </c:pt>
                <c:pt idx="9">
                  <c:v>40615.392361111109</c:v>
                </c:pt>
                <c:pt idx="10">
                  <c:v>40615.393750000003</c:v>
                </c:pt>
                <c:pt idx="11">
                  <c:v>40615.395138888889</c:v>
                </c:pt>
                <c:pt idx="12">
                  <c:v>40615.395833333336</c:v>
                </c:pt>
                <c:pt idx="13">
                  <c:v>40615.397222222222</c:v>
                </c:pt>
                <c:pt idx="14">
                  <c:v>40615.399305555555</c:v>
                </c:pt>
                <c:pt idx="15">
                  <c:v>40615.4</c:v>
                </c:pt>
                <c:pt idx="16">
                  <c:v>40615.400694444441</c:v>
                </c:pt>
                <c:pt idx="17">
                  <c:v>40615.401388888888</c:v>
                </c:pt>
                <c:pt idx="18">
                  <c:v>40615.402777777781</c:v>
                </c:pt>
                <c:pt idx="19">
                  <c:v>40615.40347222222</c:v>
                </c:pt>
                <c:pt idx="20">
                  <c:v>40615.404861111114</c:v>
                </c:pt>
                <c:pt idx="21">
                  <c:v>40615.40625</c:v>
                </c:pt>
                <c:pt idx="22">
                  <c:v>40615.407638888886</c:v>
                </c:pt>
                <c:pt idx="23">
                  <c:v>40615.40902777778</c:v>
                </c:pt>
                <c:pt idx="24">
                  <c:v>40615.411805555559</c:v>
                </c:pt>
                <c:pt idx="25">
                  <c:v>40615.413194444445</c:v>
                </c:pt>
                <c:pt idx="26">
                  <c:v>40615.413888888892</c:v>
                </c:pt>
                <c:pt idx="27">
                  <c:v>40615.415972222225</c:v>
                </c:pt>
                <c:pt idx="28">
                  <c:v>40615.418055555558</c:v>
                </c:pt>
                <c:pt idx="29">
                  <c:v>40615.420138888891</c:v>
                </c:pt>
                <c:pt idx="30">
                  <c:v>40615.421527777777</c:v>
                </c:pt>
                <c:pt idx="31">
                  <c:v>40615.423611111109</c:v>
                </c:pt>
                <c:pt idx="32">
                  <c:v>40615.425694444442</c:v>
                </c:pt>
                <c:pt idx="33">
                  <c:v>40615.427777777775</c:v>
                </c:pt>
                <c:pt idx="34">
                  <c:v>40615.429861111108</c:v>
                </c:pt>
                <c:pt idx="35">
                  <c:v>40615.431944444441</c:v>
                </c:pt>
                <c:pt idx="36">
                  <c:v>40615.435416666667</c:v>
                </c:pt>
                <c:pt idx="37">
                  <c:v>40615.4375</c:v>
                </c:pt>
                <c:pt idx="38">
                  <c:v>40615.440972222219</c:v>
                </c:pt>
                <c:pt idx="39">
                  <c:v>40615.444444444445</c:v>
                </c:pt>
                <c:pt idx="40">
                  <c:v>40615.447916666664</c:v>
                </c:pt>
                <c:pt idx="41">
                  <c:v>40615.451388888891</c:v>
                </c:pt>
                <c:pt idx="42">
                  <c:v>40615.454861111109</c:v>
                </c:pt>
                <c:pt idx="43">
                  <c:v>40615.458333333336</c:v>
                </c:pt>
                <c:pt idx="44">
                  <c:v>40615.461805555555</c:v>
                </c:pt>
                <c:pt idx="45">
                  <c:v>40615.465277777781</c:v>
                </c:pt>
                <c:pt idx="46">
                  <c:v>40615.46875</c:v>
                </c:pt>
                <c:pt idx="47">
                  <c:v>40615.472222222219</c:v>
                </c:pt>
                <c:pt idx="48">
                  <c:v>40615.475694444445</c:v>
                </c:pt>
                <c:pt idx="49">
                  <c:v>40615.479166666664</c:v>
                </c:pt>
                <c:pt idx="50">
                  <c:v>40615.482638888891</c:v>
                </c:pt>
                <c:pt idx="51">
                  <c:v>40615.486111111109</c:v>
                </c:pt>
                <c:pt idx="52">
                  <c:v>40615.493055555555</c:v>
                </c:pt>
                <c:pt idx="53">
                  <c:v>40615.496527777781</c:v>
                </c:pt>
                <c:pt idx="54">
                  <c:v>40615.5</c:v>
                </c:pt>
                <c:pt idx="55">
                  <c:v>40615.503472222219</c:v>
                </c:pt>
                <c:pt idx="56">
                  <c:v>40615.506944444445</c:v>
                </c:pt>
                <c:pt idx="57">
                  <c:v>40615.510416666664</c:v>
                </c:pt>
                <c:pt idx="58">
                  <c:v>40615.513888888891</c:v>
                </c:pt>
                <c:pt idx="59">
                  <c:v>40615.51458333333</c:v>
                </c:pt>
                <c:pt idx="60">
                  <c:v>40615.515277777777</c:v>
                </c:pt>
                <c:pt idx="61">
                  <c:v>40615.517361111109</c:v>
                </c:pt>
                <c:pt idx="62">
                  <c:v>40615.518750000003</c:v>
                </c:pt>
                <c:pt idx="63">
                  <c:v>40615.522916666669</c:v>
                </c:pt>
                <c:pt idx="64">
                  <c:v>40615.524305555555</c:v>
                </c:pt>
                <c:pt idx="65">
                  <c:v>40615.526388888888</c:v>
                </c:pt>
                <c:pt idx="66">
                  <c:v>40615.527777777781</c:v>
                </c:pt>
                <c:pt idx="67">
                  <c:v>40615.529861111114</c:v>
                </c:pt>
                <c:pt idx="68">
                  <c:v>40615.53125</c:v>
                </c:pt>
                <c:pt idx="69">
                  <c:v>40615.532638888886</c:v>
                </c:pt>
                <c:pt idx="70">
                  <c:v>40615.533333333333</c:v>
                </c:pt>
                <c:pt idx="71">
                  <c:v>40615.53402777778</c:v>
                </c:pt>
                <c:pt idx="72">
                  <c:v>40615.534722222219</c:v>
                </c:pt>
                <c:pt idx="73">
                  <c:v>40615.535416666666</c:v>
                </c:pt>
                <c:pt idx="74">
                  <c:v>40615.536111111112</c:v>
                </c:pt>
                <c:pt idx="75">
                  <c:v>40615.538194444445</c:v>
                </c:pt>
                <c:pt idx="76">
                  <c:v>40615.541666666664</c:v>
                </c:pt>
                <c:pt idx="77">
                  <c:v>40615.545138888891</c:v>
                </c:pt>
                <c:pt idx="78">
                  <c:v>40615.548611111109</c:v>
                </c:pt>
                <c:pt idx="79">
                  <c:v>40615.552083333336</c:v>
                </c:pt>
                <c:pt idx="80">
                  <c:v>40615.554166666669</c:v>
                </c:pt>
                <c:pt idx="81">
                  <c:v>40615.559027777781</c:v>
                </c:pt>
                <c:pt idx="82">
                  <c:v>40615.5625</c:v>
                </c:pt>
                <c:pt idx="83">
                  <c:v>40615.565972222219</c:v>
                </c:pt>
                <c:pt idx="84">
                  <c:v>40615.569444444445</c:v>
                </c:pt>
                <c:pt idx="85">
                  <c:v>40615.572916666664</c:v>
                </c:pt>
                <c:pt idx="86">
                  <c:v>40615.576388888891</c:v>
                </c:pt>
                <c:pt idx="87">
                  <c:v>40615.579861111109</c:v>
                </c:pt>
                <c:pt idx="88">
                  <c:v>40615.583333333336</c:v>
                </c:pt>
                <c:pt idx="89">
                  <c:v>40615.586805555555</c:v>
                </c:pt>
                <c:pt idx="90">
                  <c:v>40615.590277777781</c:v>
                </c:pt>
                <c:pt idx="91">
                  <c:v>40615.59375</c:v>
                </c:pt>
                <c:pt idx="92">
                  <c:v>40615.597222222219</c:v>
                </c:pt>
                <c:pt idx="93">
                  <c:v>40615.600694444445</c:v>
                </c:pt>
                <c:pt idx="94">
                  <c:v>40615.604166666664</c:v>
                </c:pt>
                <c:pt idx="95">
                  <c:v>40615.607638888891</c:v>
                </c:pt>
                <c:pt idx="96">
                  <c:v>40615.611111111109</c:v>
                </c:pt>
                <c:pt idx="97">
                  <c:v>40615.614583333336</c:v>
                </c:pt>
                <c:pt idx="98">
                  <c:v>40615.618055555555</c:v>
                </c:pt>
                <c:pt idx="99">
                  <c:v>40615.621527777781</c:v>
                </c:pt>
                <c:pt idx="100">
                  <c:v>40615.625</c:v>
                </c:pt>
                <c:pt idx="101">
                  <c:v>40615.628472222219</c:v>
                </c:pt>
                <c:pt idx="102">
                  <c:v>40615.631944444445</c:v>
                </c:pt>
                <c:pt idx="103">
                  <c:v>40615.635416666664</c:v>
                </c:pt>
                <c:pt idx="104">
                  <c:v>40615.638888888891</c:v>
                </c:pt>
                <c:pt idx="105">
                  <c:v>40615.642361111109</c:v>
                </c:pt>
                <c:pt idx="106">
                  <c:v>40615.645833333336</c:v>
                </c:pt>
                <c:pt idx="107">
                  <c:v>40615.649305555555</c:v>
                </c:pt>
                <c:pt idx="108">
                  <c:v>40615.652777777781</c:v>
                </c:pt>
                <c:pt idx="109">
                  <c:v>40615.65625</c:v>
                </c:pt>
                <c:pt idx="110">
                  <c:v>40615.659722222219</c:v>
                </c:pt>
                <c:pt idx="111">
                  <c:v>40615.663194444445</c:v>
                </c:pt>
                <c:pt idx="112">
                  <c:v>40615.666666666664</c:v>
                </c:pt>
                <c:pt idx="113">
                  <c:v>40615.670138888891</c:v>
                </c:pt>
                <c:pt idx="114">
                  <c:v>40615.673611111109</c:v>
                </c:pt>
                <c:pt idx="115">
                  <c:v>40615.677083333336</c:v>
                </c:pt>
                <c:pt idx="116">
                  <c:v>40615.680555555555</c:v>
                </c:pt>
                <c:pt idx="117">
                  <c:v>40615.684027777781</c:v>
                </c:pt>
                <c:pt idx="118">
                  <c:v>40615.6875</c:v>
                </c:pt>
                <c:pt idx="119">
                  <c:v>40615.690972222219</c:v>
                </c:pt>
                <c:pt idx="120">
                  <c:v>40615.694444444445</c:v>
                </c:pt>
                <c:pt idx="121">
                  <c:v>40615.697916666664</c:v>
                </c:pt>
                <c:pt idx="122">
                  <c:v>40615.701388888891</c:v>
                </c:pt>
                <c:pt idx="123">
                  <c:v>40615.704861111109</c:v>
                </c:pt>
                <c:pt idx="124">
                  <c:v>40615.708333333336</c:v>
                </c:pt>
                <c:pt idx="125">
                  <c:v>40615.711805555555</c:v>
                </c:pt>
                <c:pt idx="126">
                  <c:v>40615.715277777781</c:v>
                </c:pt>
                <c:pt idx="127">
                  <c:v>40615.71875</c:v>
                </c:pt>
                <c:pt idx="128">
                  <c:v>40615.722222222219</c:v>
                </c:pt>
                <c:pt idx="129">
                  <c:v>40615.725694444445</c:v>
                </c:pt>
                <c:pt idx="130">
                  <c:v>40615.729166666664</c:v>
                </c:pt>
                <c:pt idx="131">
                  <c:v>40615.732638888891</c:v>
                </c:pt>
                <c:pt idx="132">
                  <c:v>40615.736111111109</c:v>
                </c:pt>
                <c:pt idx="133">
                  <c:v>40615.739583333336</c:v>
                </c:pt>
                <c:pt idx="134">
                  <c:v>40615.743055555555</c:v>
                </c:pt>
                <c:pt idx="135">
                  <c:v>40615.746527777781</c:v>
                </c:pt>
                <c:pt idx="136">
                  <c:v>40615.75</c:v>
                </c:pt>
                <c:pt idx="137">
                  <c:v>40615.753472222219</c:v>
                </c:pt>
                <c:pt idx="138">
                  <c:v>40615.756944444445</c:v>
                </c:pt>
                <c:pt idx="139">
                  <c:v>40615.760416666664</c:v>
                </c:pt>
                <c:pt idx="140">
                  <c:v>40615.763888888891</c:v>
                </c:pt>
                <c:pt idx="141">
                  <c:v>40615.767361111109</c:v>
                </c:pt>
                <c:pt idx="142">
                  <c:v>40615.770833333336</c:v>
                </c:pt>
                <c:pt idx="143">
                  <c:v>40615.774305555555</c:v>
                </c:pt>
                <c:pt idx="144">
                  <c:v>40615.777777777781</c:v>
                </c:pt>
                <c:pt idx="145">
                  <c:v>40615.78125</c:v>
                </c:pt>
                <c:pt idx="146">
                  <c:v>40615.784722222219</c:v>
                </c:pt>
                <c:pt idx="147">
                  <c:v>40615.788194444445</c:v>
                </c:pt>
                <c:pt idx="148">
                  <c:v>40615.791666666664</c:v>
                </c:pt>
                <c:pt idx="149">
                  <c:v>40615.795138888891</c:v>
                </c:pt>
                <c:pt idx="150">
                  <c:v>40615.798611111109</c:v>
                </c:pt>
                <c:pt idx="151">
                  <c:v>40615.802083333336</c:v>
                </c:pt>
                <c:pt idx="152">
                  <c:v>40615.805555555555</c:v>
                </c:pt>
                <c:pt idx="153">
                  <c:v>40615.809027777781</c:v>
                </c:pt>
                <c:pt idx="154">
                  <c:v>40615.8125</c:v>
                </c:pt>
                <c:pt idx="155">
                  <c:v>40615.815972222219</c:v>
                </c:pt>
                <c:pt idx="156">
                  <c:v>40615.819444444445</c:v>
                </c:pt>
                <c:pt idx="157">
                  <c:v>40615.822916666664</c:v>
                </c:pt>
                <c:pt idx="158">
                  <c:v>40615.826388888891</c:v>
                </c:pt>
                <c:pt idx="159">
                  <c:v>40615.829861111109</c:v>
                </c:pt>
                <c:pt idx="160">
                  <c:v>40615.833333333336</c:v>
                </c:pt>
                <c:pt idx="161">
                  <c:v>40615.836805555555</c:v>
                </c:pt>
                <c:pt idx="162">
                  <c:v>40615.840277777781</c:v>
                </c:pt>
                <c:pt idx="163">
                  <c:v>40615.84375</c:v>
                </c:pt>
                <c:pt idx="164">
                  <c:v>40615.847222222219</c:v>
                </c:pt>
                <c:pt idx="165">
                  <c:v>40615.850694444445</c:v>
                </c:pt>
                <c:pt idx="166">
                  <c:v>40615.854166666664</c:v>
                </c:pt>
                <c:pt idx="167">
                  <c:v>40615.857638888891</c:v>
                </c:pt>
                <c:pt idx="168">
                  <c:v>40615.861111111109</c:v>
                </c:pt>
                <c:pt idx="169">
                  <c:v>40615.864583333336</c:v>
                </c:pt>
                <c:pt idx="170">
                  <c:v>40615.868055555555</c:v>
                </c:pt>
                <c:pt idx="171">
                  <c:v>40615.871527777781</c:v>
                </c:pt>
                <c:pt idx="172">
                  <c:v>40615.875</c:v>
                </c:pt>
                <c:pt idx="173">
                  <c:v>40615.878472222219</c:v>
                </c:pt>
                <c:pt idx="174">
                  <c:v>40615.881944444445</c:v>
                </c:pt>
                <c:pt idx="175">
                  <c:v>40615.885416666664</c:v>
                </c:pt>
                <c:pt idx="176">
                  <c:v>40615.888888888891</c:v>
                </c:pt>
                <c:pt idx="177">
                  <c:v>40615.892361111109</c:v>
                </c:pt>
                <c:pt idx="178">
                  <c:v>40615.895833333336</c:v>
                </c:pt>
                <c:pt idx="179">
                  <c:v>40615.899305555555</c:v>
                </c:pt>
                <c:pt idx="180">
                  <c:v>40615.902777777781</c:v>
                </c:pt>
                <c:pt idx="181">
                  <c:v>40615.90625</c:v>
                </c:pt>
                <c:pt idx="182">
                  <c:v>40615.909722222219</c:v>
                </c:pt>
                <c:pt idx="183">
                  <c:v>40615.913194444445</c:v>
                </c:pt>
                <c:pt idx="184">
                  <c:v>40615.916666666664</c:v>
                </c:pt>
                <c:pt idx="185">
                  <c:v>40615.920138888891</c:v>
                </c:pt>
                <c:pt idx="186">
                  <c:v>40615.923611111109</c:v>
                </c:pt>
                <c:pt idx="187">
                  <c:v>40615.927083333336</c:v>
                </c:pt>
                <c:pt idx="188">
                  <c:v>40615.930555555555</c:v>
                </c:pt>
                <c:pt idx="189">
                  <c:v>40615.934027777781</c:v>
                </c:pt>
                <c:pt idx="190">
                  <c:v>40615.9375</c:v>
                </c:pt>
                <c:pt idx="191">
                  <c:v>40615.940972222219</c:v>
                </c:pt>
                <c:pt idx="192">
                  <c:v>40615.944444444445</c:v>
                </c:pt>
                <c:pt idx="193">
                  <c:v>40615.947916666664</c:v>
                </c:pt>
                <c:pt idx="194">
                  <c:v>40615.951388773145</c:v>
                </c:pt>
                <c:pt idx="195">
                  <c:v>40615.954860937498</c:v>
                </c:pt>
                <c:pt idx="196">
                  <c:v>40615.958333333336</c:v>
                </c:pt>
                <c:pt idx="197">
                  <c:v>40615.961805555555</c:v>
                </c:pt>
                <c:pt idx="198">
                  <c:v>40615.965277777781</c:v>
                </c:pt>
                <c:pt idx="199">
                  <c:v>40615.96875</c:v>
                </c:pt>
                <c:pt idx="200">
                  <c:v>40615.972222222219</c:v>
                </c:pt>
                <c:pt idx="201">
                  <c:v>40615.975694444445</c:v>
                </c:pt>
                <c:pt idx="202">
                  <c:v>40615.979166666664</c:v>
                </c:pt>
                <c:pt idx="203">
                  <c:v>40615.986111111109</c:v>
                </c:pt>
                <c:pt idx="204">
                  <c:v>40615.993055555555</c:v>
                </c:pt>
                <c:pt idx="205">
                  <c:v>40616</c:v>
                </c:pt>
                <c:pt idx="206">
                  <c:v>40616.006944444445</c:v>
                </c:pt>
                <c:pt idx="207">
                  <c:v>40616.013888888891</c:v>
                </c:pt>
                <c:pt idx="208">
                  <c:v>40616.020833333336</c:v>
                </c:pt>
                <c:pt idx="209">
                  <c:v>40616.027777777781</c:v>
                </c:pt>
                <c:pt idx="210">
                  <c:v>40616.034722222219</c:v>
                </c:pt>
                <c:pt idx="211">
                  <c:v>40616.041666666664</c:v>
                </c:pt>
                <c:pt idx="212">
                  <c:v>40616.048611111109</c:v>
                </c:pt>
                <c:pt idx="213">
                  <c:v>40616.055555555555</c:v>
                </c:pt>
                <c:pt idx="214">
                  <c:v>40616.0625</c:v>
                </c:pt>
                <c:pt idx="215">
                  <c:v>40616.069444444445</c:v>
                </c:pt>
                <c:pt idx="216">
                  <c:v>40616.076388888891</c:v>
                </c:pt>
                <c:pt idx="217">
                  <c:v>40616.083333333336</c:v>
                </c:pt>
                <c:pt idx="218">
                  <c:v>40616.090277777781</c:v>
                </c:pt>
                <c:pt idx="219">
                  <c:v>40616.104166666664</c:v>
                </c:pt>
                <c:pt idx="220">
                  <c:v>40616.114583333336</c:v>
                </c:pt>
                <c:pt idx="221">
                  <c:v>40616.118055555555</c:v>
                </c:pt>
                <c:pt idx="222">
                  <c:v>40616.125</c:v>
                </c:pt>
                <c:pt idx="223">
                  <c:v>40616.131944444445</c:v>
                </c:pt>
                <c:pt idx="224">
                  <c:v>40616.135416666664</c:v>
                </c:pt>
                <c:pt idx="225">
                  <c:v>40616.138888888891</c:v>
                </c:pt>
                <c:pt idx="226">
                  <c:v>40616.145833333336</c:v>
                </c:pt>
                <c:pt idx="227">
                  <c:v>40616.152777777781</c:v>
                </c:pt>
                <c:pt idx="228">
                  <c:v>40616.159722222219</c:v>
                </c:pt>
                <c:pt idx="229">
                  <c:v>40616.166666666664</c:v>
                </c:pt>
                <c:pt idx="230">
                  <c:v>40616.173611111109</c:v>
                </c:pt>
                <c:pt idx="231">
                  <c:v>40616.180555555555</c:v>
                </c:pt>
                <c:pt idx="232">
                  <c:v>40616.1875</c:v>
                </c:pt>
                <c:pt idx="233">
                  <c:v>40616.194444444445</c:v>
                </c:pt>
                <c:pt idx="234">
                  <c:v>40616.201388888891</c:v>
                </c:pt>
                <c:pt idx="235">
                  <c:v>40616.208333333336</c:v>
                </c:pt>
                <c:pt idx="236">
                  <c:v>40616.215277777781</c:v>
                </c:pt>
                <c:pt idx="237">
                  <c:v>40616.222222222219</c:v>
                </c:pt>
                <c:pt idx="238">
                  <c:v>40616.229166666664</c:v>
                </c:pt>
                <c:pt idx="239">
                  <c:v>40616.236111111109</c:v>
                </c:pt>
                <c:pt idx="240">
                  <c:v>40616.243055555555</c:v>
                </c:pt>
                <c:pt idx="241">
                  <c:v>40616.25</c:v>
                </c:pt>
                <c:pt idx="242">
                  <c:v>40616.256944444445</c:v>
                </c:pt>
                <c:pt idx="243">
                  <c:v>40616.263888888891</c:v>
                </c:pt>
                <c:pt idx="244">
                  <c:v>40616.270833333336</c:v>
                </c:pt>
                <c:pt idx="245">
                  <c:v>40616.274305555555</c:v>
                </c:pt>
                <c:pt idx="246">
                  <c:v>40616.277777777781</c:v>
                </c:pt>
                <c:pt idx="247">
                  <c:v>40616.28125</c:v>
                </c:pt>
                <c:pt idx="248">
                  <c:v>40616.284722222219</c:v>
                </c:pt>
                <c:pt idx="249">
                  <c:v>40616.288194444445</c:v>
                </c:pt>
                <c:pt idx="250">
                  <c:v>40616.291666666664</c:v>
                </c:pt>
                <c:pt idx="251">
                  <c:v>40616.295138888891</c:v>
                </c:pt>
                <c:pt idx="252">
                  <c:v>40616.298611111109</c:v>
                </c:pt>
                <c:pt idx="253">
                  <c:v>40616.302083333336</c:v>
                </c:pt>
                <c:pt idx="254">
                  <c:v>40616.305555555555</c:v>
                </c:pt>
                <c:pt idx="255">
                  <c:v>40616.309027777781</c:v>
                </c:pt>
                <c:pt idx="256">
                  <c:v>40616.3125</c:v>
                </c:pt>
                <c:pt idx="257">
                  <c:v>40616.315972222219</c:v>
                </c:pt>
                <c:pt idx="258">
                  <c:v>40616.319444444445</c:v>
                </c:pt>
                <c:pt idx="259">
                  <c:v>40616.322916666664</c:v>
                </c:pt>
                <c:pt idx="260">
                  <c:v>40616.326388888891</c:v>
                </c:pt>
                <c:pt idx="261">
                  <c:v>40616.333333333336</c:v>
                </c:pt>
                <c:pt idx="262">
                  <c:v>40616.336805555555</c:v>
                </c:pt>
                <c:pt idx="263">
                  <c:v>40616.340277777781</c:v>
                </c:pt>
                <c:pt idx="264">
                  <c:v>40616.34375</c:v>
                </c:pt>
                <c:pt idx="265">
                  <c:v>40616.347222222219</c:v>
                </c:pt>
                <c:pt idx="266">
                  <c:v>40616.354166666664</c:v>
                </c:pt>
                <c:pt idx="267">
                  <c:v>40616.361111111109</c:v>
                </c:pt>
                <c:pt idx="268">
                  <c:v>40616.364583333336</c:v>
                </c:pt>
                <c:pt idx="269">
                  <c:v>40616.371527777781</c:v>
                </c:pt>
                <c:pt idx="270">
                  <c:v>40616.378472222219</c:v>
                </c:pt>
                <c:pt idx="271">
                  <c:v>40616.381944444445</c:v>
                </c:pt>
                <c:pt idx="272">
                  <c:v>40616.385416666664</c:v>
                </c:pt>
                <c:pt idx="273">
                  <c:v>40616.388888888891</c:v>
                </c:pt>
                <c:pt idx="274">
                  <c:v>40616.392361111109</c:v>
                </c:pt>
                <c:pt idx="275">
                  <c:v>40616.395833333336</c:v>
                </c:pt>
                <c:pt idx="276">
                  <c:v>40616.399305555555</c:v>
                </c:pt>
                <c:pt idx="277">
                  <c:v>40616.402777777781</c:v>
                </c:pt>
                <c:pt idx="278">
                  <c:v>40616.40625</c:v>
                </c:pt>
                <c:pt idx="279">
                  <c:v>40616.409722222219</c:v>
                </c:pt>
                <c:pt idx="280">
                  <c:v>40616.413194444445</c:v>
                </c:pt>
                <c:pt idx="281">
                  <c:v>40616.416666666664</c:v>
                </c:pt>
                <c:pt idx="282">
                  <c:v>40616.420138888891</c:v>
                </c:pt>
                <c:pt idx="283">
                  <c:v>40616.423611111109</c:v>
                </c:pt>
                <c:pt idx="284">
                  <c:v>40616.427083333336</c:v>
                </c:pt>
                <c:pt idx="285">
                  <c:v>40616.430555555555</c:v>
                </c:pt>
                <c:pt idx="286">
                  <c:v>40616.434027777781</c:v>
                </c:pt>
                <c:pt idx="287">
                  <c:v>40616.4375</c:v>
                </c:pt>
                <c:pt idx="288">
                  <c:v>40616.440972222219</c:v>
                </c:pt>
                <c:pt idx="289">
                  <c:v>40616.444444444445</c:v>
                </c:pt>
                <c:pt idx="290">
                  <c:v>40616.447916666664</c:v>
                </c:pt>
                <c:pt idx="291">
                  <c:v>40616.451388888891</c:v>
                </c:pt>
                <c:pt idx="292">
                  <c:v>40616.454861111109</c:v>
                </c:pt>
                <c:pt idx="293">
                  <c:v>40616.459722222222</c:v>
                </c:pt>
                <c:pt idx="294">
                  <c:v>40616.46875</c:v>
                </c:pt>
                <c:pt idx="295">
                  <c:v>40616.472222222219</c:v>
                </c:pt>
                <c:pt idx="296">
                  <c:v>40616.475694444445</c:v>
                </c:pt>
                <c:pt idx="297">
                  <c:v>40616.479166666664</c:v>
                </c:pt>
                <c:pt idx="298">
                  <c:v>40616.482638888891</c:v>
                </c:pt>
                <c:pt idx="299">
                  <c:v>40616.489583333336</c:v>
                </c:pt>
                <c:pt idx="300">
                  <c:v>40616.496527777781</c:v>
                </c:pt>
                <c:pt idx="301">
                  <c:v>40616.503472222219</c:v>
                </c:pt>
                <c:pt idx="302">
                  <c:v>40616.510416666664</c:v>
                </c:pt>
                <c:pt idx="303">
                  <c:v>40616.520833333336</c:v>
                </c:pt>
                <c:pt idx="304">
                  <c:v>40616.527777777781</c:v>
                </c:pt>
                <c:pt idx="305">
                  <c:v>40616.534722222219</c:v>
                </c:pt>
                <c:pt idx="306">
                  <c:v>40616.541666666664</c:v>
                </c:pt>
                <c:pt idx="307">
                  <c:v>40616.548611111109</c:v>
                </c:pt>
                <c:pt idx="308">
                  <c:v>40616.555555555555</c:v>
                </c:pt>
                <c:pt idx="309">
                  <c:v>40616.5625</c:v>
                </c:pt>
                <c:pt idx="310">
                  <c:v>40616.569444444445</c:v>
                </c:pt>
                <c:pt idx="311">
                  <c:v>40616.576388888891</c:v>
                </c:pt>
                <c:pt idx="312">
                  <c:v>40616.583333333336</c:v>
                </c:pt>
                <c:pt idx="313">
                  <c:v>40616.590277777781</c:v>
                </c:pt>
                <c:pt idx="314">
                  <c:v>40616.597222222219</c:v>
                </c:pt>
                <c:pt idx="315">
                  <c:v>40616.604166666664</c:v>
                </c:pt>
                <c:pt idx="316">
                  <c:v>40616.611111111109</c:v>
                </c:pt>
                <c:pt idx="317">
                  <c:v>40616.618055555555</c:v>
                </c:pt>
                <c:pt idx="318">
                  <c:v>40616.625</c:v>
                </c:pt>
                <c:pt idx="319">
                  <c:v>40616.631944444445</c:v>
                </c:pt>
                <c:pt idx="320">
                  <c:v>40616.638888888891</c:v>
                </c:pt>
                <c:pt idx="321">
                  <c:v>40616.645833333336</c:v>
                </c:pt>
                <c:pt idx="322">
                  <c:v>40616.652777777781</c:v>
                </c:pt>
                <c:pt idx="323">
                  <c:v>40616.659722222219</c:v>
                </c:pt>
                <c:pt idx="324">
                  <c:v>40616.666666666664</c:v>
                </c:pt>
                <c:pt idx="325">
                  <c:v>40616.673611111109</c:v>
                </c:pt>
                <c:pt idx="326">
                  <c:v>40616.680555555555</c:v>
                </c:pt>
                <c:pt idx="327">
                  <c:v>40616.6875</c:v>
                </c:pt>
                <c:pt idx="328">
                  <c:v>40616.694444444445</c:v>
                </c:pt>
                <c:pt idx="329">
                  <c:v>40616.701388888891</c:v>
                </c:pt>
                <c:pt idx="330">
                  <c:v>40616.708333333336</c:v>
                </c:pt>
                <c:pt idx="331">
                  <c:v>40616.715277777781</c:v>
                </c:pt>
                <c:pt idx="332">
                  <c:v>40616.722222222219</c:v>
                </c:pt>
                <c:pt idx="333">
                  <c:v>40616.729166666664</c:v>
                </c:pt>
                <c:pt idx="334">
                  <c:v>40616.736111111109</c:v>
                </c:pt>
                <c:pt idx="335">
                  <c:v>40616.743055555555</c:v>
                </c:pt>
                <c:pt idx="336">
                  <c:v>40616.75</c:v>
                </c:pt>
                <c:pt idx="337">
                  <c:v>40616.756944444445</c:v>
                </c:pt>
                <c:pt idx="338">
                  <c:v>40616.763888888891</c:v>
                </c:pt>
                <c:pt idx="339">
                  <c:v>40616.770833333336</c:v>
                </c:pt>
                <c:pt idx="340">
                  <c:v>40616.777777777781</c:v>
                </c:pt>
                <c:pt idx="341">
                  <c:v>40616.784722222219</c:v>
                </c:pt>
                <c:pt idx="342">
                  <c:v>40616.791666666664</c:v>
                </c:pt>
                <c:pt idx="343">
                  <c:v>40616.798611111109</c:v>
                </c:pt>
                <c:pt idx="344">
                  <c:v>40616.805555555555</c:v>
                </c:pt>
                <c:pt idx="345">
                  <c:v>40616.8125</c:v>
                </c:pt>
                <c:pt idx="346">
                  <c:v>40616.819444444445</c:v>
                </c:pt>
                <c:pt idx="347">
                  <c:v>40616.826388888891</c:v>
                </c:pt>
                <c:pt idx="348">
                  <c:v>40616.833333333336</c:v>
                </c:pt>
                <c:pt idx="349">
                  <c:v>40616.840277777781</c:v>
                </c:pt>
                <c:pt idx="350">
                  <c:v>40616.847222222219</c:v>
                </c:pt>
                <c:pt idx="351">
                  <c:v>40616.854166666664</c:v>
                </c:pt>
                <c:pt idx="352">
                  <c:v>40616.861111111109</c:v>
                </c:pt>
                <c:pt idx="353">
                  <c:v>40616.868055555555</c:v>
                </c:pt>
                <c:pt idx="354">
                  <c:v>40616.875</c:v>
                </c:pt>
                <c:pt idx="355">
                  <c:v>40616.881944444445</c:v>
                </c:pt>
                <c:pt idx="356">
                  <c:v>40616.888888888891</c:v>
                </c:pt>
                <c:pt idx="357">
                  <c:v>40616.895833333336</c:v>
                </c:pt>
                <c:pt idx="358">
                  <c:v>40616.902777777781</c:v>
                </c:pt>
                <c:pt idx="359">
                  <c:v>40616.90625</c:v>
                </c:pt>
                <c:pt idx="360">
                  <c:v>40616.916666666664</c:v>
                </c:pt>
                <c:pt idx="361">
                  <c:v>40616.927083333336</c:v>
                </c:pt>
                <c:pt idx="362">
                  <c:v>40616.9375</c:v>
                </c:pt>
                <c:pt idx="363">
                  <c:v>40616.944444444445</c:v>
                </c:pt>
                <c:pt idx="364">
                  <c:v>40616.947916666664</c:v>
                </c:pt>
                <c:pt idx="365">
                  <c:v>40616.958333333336</c:v>
                </c:pt>
                <c:pt idx="366">
                  <c:v>40616.96875</c:v>
                </c:pt>
                <c:pt idx="367">
                  <c:v>40616.979166666664</c:v>
                </c:pt>
                <c:pt idx="368">
                  <c:v>40616.989583333336</c:v>
                </c:pt>
                <c:pt idx="369">
                  <c:v>40617</c:v>
                </c:pt>
                <c:pt idx="370">
                  <c:v>40617.010416666664</c:v>
                </c:pt>
                <c:pt idx="371">
                  <c:v>40617.020833333336</c:v>
                </c:pt>
                <c:pt idx="372">
                  <c:v>40617.03125</c:v>
                </c:pt>
                <c:pt idx="373">
                  <c:v>40617.041666666664</c:v>
                </c:pt>
                <c:pt idx="374">
                  <c:v>40617.052083333336</c:v>
                </c:pt>
                <c:pt idx="375">
                  <c:v>40617.0625</c:v>
                </c:pt>
                <c:pt idx="376">
                  <c:v>40617.072916666664</c:v>
                </c:pt>
                <c:pt idx="377">
                  <c:v>40617.083333333336</c:v>
                </c:pt>
                <c:pt idx="378">
                  <c:v>40617.09375</c:v>
                </c:pt>
                <c:pt idx="379">
                  <c:v>40617.104166666664</c:v>
                </c:pt>
                <c:pt idx="380">
                  <c:v>40617.114583333336</c:v>
                </c:pt>
                <c:pt idx="381">
                  <c:v>40617.125</c:v>
                </c:pt>
                <c:pt idx="382">
                  <c:v>40617.131944444445</c:v>
                </c:pt>
                <c:pt idx="383">
                  <c:v>40617.15625</c:v>
                </c:pt>
                <c:pt idx="384">
                  <c:v>40617.166666666664</c:v>
                </c:pt>
                <c:pt idx="385">
                  <c:v>40617.177083333336</c:v>
                </c:pt>
                <c:pt idx="386">
                  <c:v>40617.1875</c:v>
                </c:pt>
                <c:pt idx="387">
                  <c:v>40617.199305555558</c:v>
                </c:pt>
                <c:pt idx="388">
                  <c:v>40617.208333333336</c:v>
                </c:pt>
                <c:pt idx="389">
                  <c:v>40617.21875</c:v>
                </c:pt>
                <c:pt idx="390">
                  <c:v>40617.229166666664</c:v>
                </c:pt>
                <c:pt idx="391">
                  <c:v>40617.239583333336</c:v>
                </c:pt>
                <c:pt idx="392">
                  <c:v>40617.25</c:v>
                </c:pt>
                <c:pt idx="393">
                  <c:v>40617.260416666664</c:v>
                </c:pt>
                <c:pt idx="394">
                  <c:v>40617.472222222219</c:v>
                </c:pt>
                <c:pt idx="395">
                  <c:v>40617.479166666664</c:v>
                </c:pt>
                <c:pt idx="396">
                  <c:v>40617.493055555555</c:v>
                </c:pt>
                <c:pt idx="397">
                  <c:v>40617.541666666664</c:v>
                </c:pt>
                <c:pt idx="398">
                  <c:v>40617.666666666664</c:v>
                </c:pt>
                <c:pt idx="399">
                  <c:v>40617.864583333336</c:v>
                </c:pt>
                <c:pt idx="400">
                  <c:v>40617.871527777781</c:v>
                </c:pt>
                <c:pt idx="401">
                  <c:v>40617.878472222219</c:v>
                </c:pt>
                <c:pt idx="402">
                  <c:v>40618.065972222219</c:v>
                </c:pt>
                <c:pt idx="403">
                  <c:v>40618.086805555555</c:v>
                </c:pt>
                <c:pt idx="404">
                  <c:v>40618.097222222219</c:v>
                </c:pt>
                <c:pt idx="405">
                  <c:v>40618.260416666664</c:v>
                </c:pt>
                <c:pt idx="406">
                  <c:v>40618.381944444445</c:v>
                </c:pt>
                <c:pt idx="407">
                  <c:v>40618.388888888891</c:v>
                </c:pt>
                <c:pt idx="408">
                  <c:v>40618.395833333336</c:v>
                </c:pt>
                <c:pt idx="409">
                  <c:v>40618.402777777781</c:v>
                </c:pt>
                <c:pt idx="410">
                  <c:v>40618.413194444445</c:v>
                </c:pt>
                <c:pt idx="411">
                  <c:v>40618.416666666664</c:v>
                </c:pt>
                <c:pt idx="412">
                  <c:v>40618.423611111109</c:v>
                </c:pt>
                <c:pt idx="413">
                  <c:v>40618.430555555555</c:v>
                </c:pt>
                <c:pt idx="414">
                  <c:v>40618.4375</c:v>
                </c:pt>
                <c:pt idx="415">
                  <c:v>40618.489583333336</c:v>
                </c:pt>
                <c:pt idx="416">
                  <c:v>40618.513888888891</c:v>
                </c:pt>
                <c:pt idx="417">
                  <c:v>40618.51666666667</c:v>
                </c:pt>
                <c:pt idx="418">
                  <c:v>40618.524305555555</c:v>
                </c:pt>
                <c:pt idx="419">
                  <c:v>40618.527777777781</c:v>
                </c:pt>
                <c:pt idx="420">
                  <c:v>40618.53125</c:v>
                </c:pt>
                <c:pt idx="421">
                  <c:v>40618.607638888891</c:v>
                </c:pt>
                <c:pt idx="422">
                  <c:v>40618.614583333336</c:v>
                </c:pt>
                <c:pt idx="423">
                  <c:v>40618.809027777781</c:v>
                </c:pt>
                <c:pt idx="424">
                  <c:v>40618.861111111109</c:v>
                </c:pt>
                <c:pt idx="425">
                  <c:v>40618.993055555555</c:v>
                </c:pt>
                <c:pt idx="426">
                  <c:v>40618.993750000001</c:v>
                </c:pt>
                <c:pt idx="427">
                  <c:v>40619.004861111112</c:v>
                </c:pt>
                <c:pt idx="428">
                  <c:v>40619.128472222219</c:v>
                </c:pt>
                <c:pt idx="429">
                  <c:v>40619.138888888891</c:v>
                </c:pt>
                <c:pt idx="430">
                  <c:v>40619.166666666664</c:v>
                </c:pt>
                <c:pt idx="431">
                  <c:v>40619.260416666664</c:v>
                </c:pt>
                <c:pt idx="432">
                  <c:v>40619.270833333336</c:v>
                </c:pt>
                <c:pt idx="433">
                  <c:v>40619.28125</c:v>
                </c:pt>
                <c:pt idx="434">
                  <c:v>40619.284722222219</c:v>
                </c:pt>
                <c:pt idx="435">
                  <c:v>40619.288194444445</c:v>
                </c:pt>
                <c:pt idx="436">
                  <c:v>40619.291666666664</c:v>
                </c:pt>
                <c:pt idx="437">
                  <c:v>40619.295138888891</c:v>
                </c:pt>
                <c:pt idx="438">
                  <c:v>40619.298611111109</c:v>
                </c:pt>
                <c:pt idx="439">
                  <c:v>40619.302083333336</c:v>
                </c:pt>
                <c:pt idx="440">
                  <c:v>40619.305555555555</c:v>
                </c:pt>
                <c:pt idx="441">
                  <c:v>40619.309027777781</c:v>
                </c:pt>
                <c:pt idx="442">
                  <c:v>40619.3125</c:v>
                </c:pt>
                <c:pt idx="443">
                  <c:v>40619.315972222219</c:v>
                </c:pt>
                <c:pt idx="444">
                  <c:v>40619.322916666664</c:v>
                </c:pt>
                <c:pt idx="445">
                  <c:v>40619.329861111109</c:v>
                </c:pt>
                <c:pt idx="446">
                  <c:v>40619.34375</c:v>
                </c:pt>
                <c:pt idx="447">
                  <c:v>40619.354166666664</c:v>
                </c:pt>
                <c:pt idx="448">
                  <c:v>40619.364583333336</c:v>
                </c:pt>
                <c:pt idx="449">
                  <c:v>40619.462500000001</c:v>
                </c:pt>
                <c:pt idx="450">
                  <c:v>40619.465277777781</c:v>
                </c:pt>
                <c:pt idx="451">
                  <c:v>40619.673611111109</c:v>
                </c:pt>
                <c:pt idx="452">
                  <c:v>40619.678472222222</c:v>
                </c:pt>
                <c:pt idx="453">
                  <c:v>40619.684027777781</c:v>
                </c:pt>
                <c:pt idx="454">
                  <c:v>40619.690972222219</c:v>
                </c:pt>
                <c:pt idx="455">
                  <c:v>40619.899305555555</c:v>
                </c:pt>
                <c:pt idx="456">
                  <c:v>40619.909722222219</c:v>
                </c:pt>
                <c:pt idx="457">
                  <c:v>40619.916666666664</c:v>
                </c:pt>
                <c:pt idx="458">
                  <c:v>40620.083333333336</c:v>
                </c:pt>
                <c:pt idx="459">
                  <c:v>40620.097222222219</c:v>
                </c:pt>
                <c:pt idx="460">
                  <c:v>40620.104166666664</c:v>
                </c:pt>
                <c:pt idx="461">
                  <c:v>40620.114583333336</c:v>
                </c:pt>
                <c:pt idx="462">
                  <c:v>40620.305555555555</c:v>
                </c:pt>
                <c:pt idx="463">
                  <c:v>40620.3125</c:v>
                </c:pt>
                <c:pt idx="464">
                  <c:v>40620.326388888891</c:v>
                </c:pt>
                <c:pt idx="465">
                  <c:v>40620.333333333336</c:v>
                </c:pt>
                <c:pt idx="466">
                  <c:v>40620.493055555555</c:v>
                </c:pt>
                <c:pt idx="467">
                  <c:v>40620.510416666664</c:v>
                </c:pt>
                <c:pt idx="468">
                  <c:v>40620.524305555555</c:v>
                </c:pt>
                <c:pt idx="469">
                  <c:v>40620.65625</c:v>
                </c:pt>
                <c:pt idx="470">
                  <c:v>40620.663194444445</c:v>
                </c:pt>
                <c:pt idx="471">
                  <c:v>40620.868055555555</c:v>
                </c:pt>
                <c:pt idx="472">
                  <c:v>40620.878472222219</c:v>
                </c:pt>
                <c:pt idx="473">
                  <c:v>40621.090277777781</c:v>
                </c:pt>
                <c:pt idx="474">
                  <c:v>40621.100694444445</c:v>
                </c:pt>
                <c:pt idx="475">
                  <c:v>40621.111111111109</c:v>
                </c:pt>
                <c:pt idx="476">
                  <c:v>40621.121527777781</c:v>
                </c:pt>
                <c:pt idx="477">
                  <c:v>40621.132638888892</c:v>
                </c:pt>
                <c:pt idx="478">
                  <c:v>40621.194444444445</c:v>
                </c:pt>
                <c:pt idx="479">
                  <c:v>40621.236111111109</c:v>
                </c:pt>
                <c:pt idx="480">
                  <c:v>40621.25</c:v>
                </c:pt>
                <c:pt idx="481">
                  <c:v>40621.256944444445</c:v>
                </c:pt>
                <c:pt idx="482">
                  <c:v>40621.333333333336</c:v>
                </c:pt>
                <c:pt idx="483">
                  <c:v>40621.347222222219</c:v>
                </c:pt>
                <c:pt idx="484">
                  <c:v>40621.354166666664</c:v>
                </c:pt>
                <c:pt idx="485">
                  <c:v>40621.458333333336</c:v>
                </c:pt>
                <c:pt idx="486">
                  <c:v>40621.46875</c:v>
                </c:pt>
                <c:pt idx="487">
                  <c:v>40621.6875</c:v>
                </c:pt>
                <c:pt idx="488">
                  <c:v>40621.690972222219</c:v>
                </c:pt>
                <c:pt idx="489">
                  <c:v>40621.701388888891</c:v>
                </c:pt>
                <c:pt idx="490">
                  <c:v>40621.722222222219</c:v>
                </c:pt>
                <c:pt idx="491">
                  <c:v>40621.725694444445</c:v>
                </c:pt>
                <c:pt idx="492">
                  <c:v>40621.895833333336</c:v>
                </c:pt>
                <c:pt idx="493">
                  <c:v>40621.913194444445</c:v>
                </c:pt>
                <c:pt idx="494">
                  <c:v>40622.017361111109</c:v>
                </c:pt>
                <c:pt idx="495">
                  <c:v>40622.034722222219</c:v>
                </c:pt>
                <c:pt idx="496">
                  <c:v>40622.048611111109</c:v>
                </c:pt>
                <c:pt idx="497">
                  <c:v>40622.131944444445</c:v>
                </c:pt>
                <c:pt idx="498">
                  <c:v>40622.173611111109</c:v>
                </c:pt>
                <c:pt idx="499">
                  <c:v>40622.1875</c:v>
                </c:pt>
                <c:pt idx="500">
                  <c:v>40622.413194444445</c:v>
                </c:pt>
                <c:pt idx="501">
                  <c:v>40622.423611111109</c:v>
                </c:pt>
                <c:pt idx="502">
                  <c:v>40622.440972222219</c:v>
                </c:pt>
                <c:pt idx="503">
                  <c:v>40622.458333333336</c:v>
                </c:pt>
                <c:pt idx="504">
                  <c:v>40622.625</c:v>
                </c:pt>
                <c:pt idx="505">
                  <c:v>40622.649305555555</c:v>
                </c:pt>
                <c:pt idx="506">
                  <c:v>40622.666666666664</c:v>
                </c:pt>
                <c:pt idx="507">
                  <c:v>40622.819444444445</c:v>
                </c:pt>
                <c:pt idx="508">
                  <c:v>40622.826388888891</c:v>
                </c:pt>
                <c:pt idx="509">
                  <c:v>40622.833333333336</c:v>
                </c:pt>
                <c:pt idx="510">
                  <c:v>40623.059027777781</c:v>
                </c:pt>
                <c:pt idx="511">
                  <c:v>40623.072916666664</c:v>
                </c:pt>
                <c:pt idx="512">
                  <c:v>40623.104166666664</c:v>
                </c:pt>
                <c:pt idx="513">
                  <c:v>40623.166666666664</c:v>
                </c:pt>
                <c:pt idx="514">
                  <c:v>40623.416666666664</c:v>
                </c:pt>
                <c:pt idx="515">
                  <c:v>40623.510416666664</c:v>
                </c:pt>
                <c:pt idx="516">
                  <c:v>40623.611111111109</c:v>
                </c:pt>
                <c:pt idx="517">
                  <c:v>40623.621527777781</c:v>
                </c:pt>
                <c:pt idx="518">
                  <c:v>40623.986111111109</c:v>
                </c:pt>
                <c:pt idx="519">
                  <c:v>40624.010416666664</c:v>
                </c:pt>
                <c:pt idx="520">
                  <c:v>40624.21875</c:v>
                </c:pt>
                <c:pt idx="521">
                  <c:v>40624.229166666664</c:v>
                </c:pt>
                <c:pt idx="522">
                  <c:v>40624.430555555555</c:v>
                </c:pt>
                <c:pt idx="523">
                  <c:v>40624.440972222219</c:v>
                </c:pt>
                <c:pt idx="525">
                  <c:v>40624.715277777781</c:v>
                </c:pt>
                <c:pt idx="526">
                  <c:v>40624.736111111109</c:v>
                </c:pt>
                <c:pt idx="527">
                  <c:v>40624.916666666664</c:v>
                </c:pt>
                <c:pt idx="528">
                  <c:v>40624.944444444445</c:v>
                </c:pt>
                <c:pt idx="529">
                  <c:v>40625.125</c:v>
                </c:pt>
                <c:pt idx="530">
                  <c:v>40625.166666666664</c:v>
                </c:pt>
                <c:pt idx="531">
                  <c:v>40625.347222222219</c:v>
                </c:pt>
                <c:pt idx="532">
                  <c:v>40625.368055555555</c:v>
                </c:pt>
                <c:pt idx="533">
                  <c:v>40625.381944444445</c:v>
                </c:pt>
                <c:pt idx="534">
                  <c:v>40625.569444444445</c:v>
                </c:pt>
                <c:pt idx="535">
                  <c:v>40625.881944444445</c:v>
                </c:pt>
                <c:pt idx="536">
                  <c:v>40625.902777777781</c:v>
                </c:pt>
                <c:pt idx="537">
                  <c:v>40626.097222222219</c:v>
                </c:pt>
                <c:pt idx="538">
                  <c:v>40626.111111111109</c:v>
                </c:pt>
                <c:pt idx="539">
                  <c:v>40626.263888888891</c:v>
                </c:pt>
                <c:pt idx="540">
                  <c:v>40626.274305555555</c:v>
                </c:pt>
                <c:pt idx="541">
                  <c:v>40626.416666666664</c:v>
                </c:pt>
                <c:pt idx="542">
                  <c:v>40626.430555555555</c:v>
                </c:pt>
                <c:pt idx="543">
                  <c:v>40626.75</c:v>
                </c:pt>
                <c:pt idx="544">
                  <c:v>40626.902777777781</c:v>
                </c:pt>
                <c:pt idx="545">
                  <c:v>40626.916666666664</c:v>
                </c:pt>
                <c:pt idx="546">
                  <c:v>40626.979166666664</c:v>
                </c:pt>
                <c:pt idx="547">
                  <c:v>40627.020833333336</c:v>
                </c:pt>
                <c:pt idx="548">
                  <c:v>40627.229166666664</c:v>
                </c:pt>
                <c:pt idx="549">
                  <c:v>40627.256944444445</c:v>
                </c:pt>
                <c:pt idx="550">
                  <c:v>40627.395833333336</c:v>
                </c:pt>
                <c:pt idx="551">
                  <c:v>40627.590277777781</c:v>
                </c:pt>
                <c:pt idx="552">
                  <c:v>40627.673611111109</c:v>
                </c:pt>
                <c:pt idx="553">
                  <c:v>40627.756944444445</c:v>
                </c:pt>
                <c:pt idx="554">
                  <c:v>40627.798611111109</c:v>
                </c:pt>
                <c:pt idx="555">
                  <c:v>40628.180555555555</c:v>
                </c:pt>
                <c:pt idx="556">
                  <c:v>40628.211805555555</c:v>
                </c:pt>
                <c:pt idx="557">
                  <c:v>40628.416666666664</c:v>
                </c:pt>
                <c:pt idx="558">
                  <c:v>40628.46875</c:v>
                </c:pt>
                <c:pt idx="559">
                  <c:v>40628.604166666664</c:v>
                </c:pt>
                <c:pt idx="560">
                  <c:v>40628.666666666664</c:v>
                </c:pt>
                <c:pt idx="561">
                  <c:v>40628.833333333336</c:v>
                </c:pt>
                <c:pt idx="562">
                  <c:v>40628.888888888891</c:v>
                </c:pt>
                <c:pt idx="563">
                  <c:v>40628.965277777781</c:v>
                </c:pt>
                <c:pt idx="564">
                  <c:v>40629.177083333336</c:v>
                </c:pt>
                <c:pt idx="565">
                  <c:v>40629.197916666664</c:v>
                </c:pt>
                <c:pt idx="566">
                  <c:v>40629.392361111109</c:v>
                </c:pt>
                <c:pt idx="567">
                  <c:v>40629.423611111109</c:v>
                </c:pt>
                <c:pt idx="568">
                  <c:v>40629.666666666664</c:v>
                </c:pt>
                <c:pt idx="569">
                  <c:v>40629.684027777781</c:v>
                </c:pt>
                <c:pt idx="570">
                  <c:v>40629.729166666664</c:v>
                </c:pt>
                <c:pt idx="571">
                  <c:v>40629.770833333336</c:v>
                </c:pt>
                <c:pt idx="572">
                  <c:v>40629.791666666664</c:v>
                </c:pt>
                <c:pt idx="573">
                  <c:v>40630</c:v>
                </c:pt>
                <c:pt idx="574">
                  <c:v>40630.034722222219</c:v>
                </c:pt>
                <c:pt idx="575">
                  <c:v>40630.208333333336</c:v>
                </c:pt>
                <c:pt idx="576">
                  <c:v>40630.229166666664</c:v>
                </c:pt>
                <c:pt idx="577">
                  <c:v>40630.416666666664</c:v>
                </c:pt>
                <c:pt idx="578">
                  <c:v>40630.4375</c:v>
                </c:pt>
                <c:pt idx="579">
                  <c:v>40630.625</c:v>
                </c:pt>
                <c:pt idx="580">
                  <c:v>40630.666666666664</c:v>
                </c:pt>
                <c:pt idx="581">
                  <c:v>40630.8125</c:v>
                </c:pt>
                <c:pt idx="582">
                  <c:v>40630.857638888891</c:v>
                </c:pt>
                <c:pt idx="583">
                  <c:v>40630.875</c:v>
                </c:pt>
                <c:pt idx="584">
                  <c:v>40630.888888888891</c:v>
                </c:pt>
                <c:pt idx="585">
                  <c:v>40630.902777777781</c:v>
                </c:pt>
                <c:pt idx="586">
                  <c:v>40630.979166666664</c:v>
                </c:pt>
                <c:pt idx="587">
                  <c:v>40631</c:v>
                </c:pt>
                <c:pt idx="588">
                  <c:v>40631.197916666664</c:v>
                </c:pt>
                <c:pt idx="589">
                  <c:v>40631.21875</c:v>
                </c:pt>
                <c:pt idx="590">
                  <c:v>40631.427083333336</c:v>
                </c:pt>
                <c:pt idx="591">
                  <c:v>40631.447916666664</c:v>
                </c:pt>
                <c:pt idx="592">
                  <c:v>40631.5</c:v>
                </c:pt>
                <c:pt idx="593">
                  <c:v>40631.604166666664</c:v>
                </c:pt>
                <c:pt idx="594">
                  <c:v>40631.635416666664</c:v>
                </c:pt>
                <c:pt idx="595">
                  <c:v>40631.65625</c:v>
                </c:pt>
                <c:pt idx="596">
                  <c:v>40631.701388888891</c:v>
                </c:pt>
                <c:pt idx="597">
                  <c:v>40631.923611111109</c:v>
                </c:pt>
                <c:pt idx="598">
                  <c:v>40631.958333333336</c:v>
                </c:pt>
                <c:pt idx="599">
                  <c:v>40632.138888888891</c:v>
                </c:pt>
                <c:pt idx="600">
                  <c:v>40632.159722222219</c:v>
                </c:pt>
                <c:pt idx="601">
                  <c:v>40632.354166666664</c:v>
                </c:pt>
                <c:pt idx="602">
                  <c:v>40632.541666666664</c:v>
                </c:pt>
                <c:pt idx="603">
                  <c:v>40632.5625</c:v>
                </c:pt>
                <c:pt idx="604">
                  <c:v>40632.763888888891</c:v>
                </c:pt>
                <c:pt idx="605">
                  <c:v>40632.791666666664</c:v>
                </c:pt>
                <c:pt idx="606">
                  <c:v>40632.972222222219</c:v>
                </c:pt>
                <c:pt idx="607">
                  <c:v>40632.993055555555</c:v>
                </c:pt>
                <c:pt idx="608">
                  <c:v>40633.173611111109</c:v>
                </c:pt>
                <c:pt idx="609">
                  <c:v>40633.194444444445</c:v>
                </c:pt>
                <c:pt idx="610">
                  <c:v>40633.402777777781</c:v>
                </c:pt>
                <c:pt idx="611">
                  <c:v>40633.673611111109</c:v>
                </c:pt>
                <c:pt idx="612">
                  <c:v>40633.697916666664</c:v>
                </c:pt>
                <c:pt idx="613">
                  <c:v>40633.791666666664</c:v>
                </c:pt>
                <c:pt idx="614">
                  <c:v>40633.8125</c:v>
                </c:pt>
                <c:pt idx="615">
                  <c:v>40633.826388888891</c:v>
                </c:pt>
              </c:numCache>
            </c:numRef>
          </c:xVal>
          <c:yVal>
            <c:numRef>
              <c:f>'Adjustment 2'!$P$58:$P$673</c:f>
              <c:numCache>
                <c:formatCode>General</c:formatCode>
                <c:ptCount val="616"/>
                <c:pt idx="196" formatCode="0.0000_);[Red]\(0.0000\)">
                  <c:v>0.28716150000000001</c:v>
                </c:pt>
                <c:pt idx="202" formatCode="0.0000_);[Red]\(0.0000\)">
                  <c:v>0.26885816666666668</c:v>
                </c:pt>
                <c:pt idx="205" formatCode="0.0000_);[Red]\(0.0000\)">
                  <c:v>0.25440816666666666</c:v>
                </c:pt>
                <c:pt idx="208" formatCode="0.0000_);[Red]\(0.0000\)">
                  <c:v>0.25248150000000003</c:v>
                </c:pt>
                <c:pt idx="211" formatCode="0.0000_);[Red]\(0.0000\)">
                  <c:v>0.26149149999999999</c:v>
                </c:pt>
                <c:pt idx="214" formatCode="0.0000_);[Red]\(0.0000\)">
                  <c:v>0.26693149999999999</c:v>
                </c:pt>
                <c:pt idx="217" formatCode="0.0000_);[Red]\(0.0000\)">
                  <c:v>0.27985150000000003</c:v>
                </c:pt>
                <c:pt idx="219" formatCode="0.0000_);[Red]\(0.0000\)">
                  <c:v>0.29583150000000002</c:v>
                </c:pt>
                <c:pt idx="221" formatCode="0.0000_);[Red]\(0.0000\)">
                  <c:v>0.3216715</c:v>
                </c:pt>
                <c:pt idx="222" formatCode="0.0000_);[Red]\(0.0000\)">
                  <c:v>0.3324381666666667</c:v>
                </c:pt>
                <c:pt idx="226" formatCode="0.0000_);[Red]\(0.0000\)">
                  <c:v>0.34513150000000004</c:v>
                </c:pt>
                <c:pt idx="227" formatCode="0.0000_);[Red]\(0.0000\)">
                  <c:v>0.35125150000000005</c:v>
                </c:pt>
                <c:pt idx="229" formatCode="0.0000_);[Red]\(0.0000\)">
                  <c:v>0.35652150000000005</c:v>
                </c:pt>
                <c:pt idx="232" formatCode="0.0000_);[Red]\(0.0000\)">
                  <c:v>0.37267150000000004</c:v>
                </c:pt>
                <c:pt idx="235" formatCode="0.0000_);[Red]\(0.0000\)">
                  <c:v>0.37771483333333333</c:v>
                </c:pt>
                <c:pt idx="238" formatCode="0.0000_);[Red]\(0.0000\)">
                  <c:v>0.4083715</c:v>
                </c:pt>
                <c:pt idx="241" formatCode="0.0000_);[Red]\(0.0000\)">
                  <c:v>0.43647816666666661</c:v>
                </c:pt>
                <c:pt idx="245" formatCode="0.0000_);[Red]\(0.0000\)">
                  <c:v>0.52465150000000005</c:v>
                </c:pt>
                <c:pt idx="246" formatCode="0.0000_);[Red]\(0.0000\)">
                  <c:v>0.52873150000000002</c:v>
                </c:pt>
                <c:pt idx="247" formatCode="0.0000_);[Red]\(0.0000\)">
                  <c:v>0.52873150000000002</c:v>
                </c:pt>
                <c:pt idx="248" formatCode="0.0000_);[Red]\(0.0000\)">
                  <c:v>0.53485150000000004</c:v>
                </c:pt>
                <c:pt idx="249" formatCode="0.0000_);[Red]\(0.0000\)">
                  <c:v>0.53281149999999999</c:v>
                </c:pt>
                <c:pt idx="250" formatCode="0.0000_);[Red]\(0.0000\)">
                  <c:v>0.52510483333333335</c:v>
                </c:pt>
                <c:pt idx="251" formatCode="0.0000_);[Red]\(0.0000\)">
                  <c:v>0.51649149999999999</c:v>
                </c:pt>
                <c:pt idx="252" formatCode="0.0000_);[Red]\(0.0000\)">
                  <c:v>0.51649149999999999</c:v>
                </c:pt>
                <c:pt idx="253" formatCode="0.0000_);[Red]\(0.0000\)">
                  <c:v>0.51258150000000002</c:v>
                </c:pt>
                <c:pt idx="254" formatCode="0.0000_);[Red]\(0.0000\)">
                  <c:v>0.50872816666666665</c:v>
                </c:pt>
                <c:pt idx="255" formatCode="0.0000_);[Red]\(0.0000\)">
                  <c:v>0.50872816666666665</c:v>
                </c:pt>
                <c:pt idx="256" formatCode="0.0000_);[Red]\(0.0000\)">
                  <c:v>0.51065483333333328</c:v>
                </c:pt>
                <c:pt idx="257" formatCode="0.0000_);[Red]\(0.0000\)">
                  <c:v>0.51065483333333328</c:v>
                </c:pt>
                <c:pt idx="258" formatCode="0.0000_);[Red]\(0.0000\)">
                  <c:v>0.51065483333333328</c:v>
                </c:pt>
                <c:pt idx="259" formatCode="0.0000_);[Red]\(0.0000\)">
                  <c:v>0.50872816666666665</c:v>
                </c:pt>
                <c:pt idx="260" formatCode="0.0000_);[Red]\(0.0000\)">
                  <c:v>0.50198483333333332</c:v>
                </c:pt>
                <c:pt idx="261" formatCode="0.0000_);[Red]\(0.0000\)">
                  <c:v>0.50680150000000002</c:v>
                </c:pt>
                <c:pt idx="262" formatCode="0.0000_);[Red]\(0.0000\)">
                  <c:v>0.50198483333333332</c:v>
                </c:pt>
                <c:pt idx="263" formatCode="0.0000_);[Red]\(0.0000\)">
                  <c:v>0.50005816666666669</c:v>
                </c:pt>
                <c:pt idx="264" formatCode="0.0000_);[Red]\(0.0000\)">
                  <c:v>0.49813149999999995</c:v>
                </c:pt>
                <c:pt idx="265" formatCode="0.0000_);[Red]\(0.0000\)">
                  <c:v>0.49813149999999995</c:v>
                </c:pt>
                <c:pt idx="266" formatCode="0.0000_);[Red]\(0.0000\)">
                  <c:v>0.49620483333333332</c:v>
                </c:pt>
                <c:pt idx="267" formatCode="0.0000_);[Red]\(0.0000\)">
                  <c:v>0.49620483333333332</c:v>
                </c:pt>
                <c:pt idx="268" formatCode="0.0000_);[Red]\(0.0000\)">
                  <c:v>0.49427816666666669</c:v>
                </c:pt>
                <c:pt idx="269" formatCode="0.0000_);[Red]\(0.0000\)">
                  <c:v>0.50005816666666669</c:v>
                </c:pt>
                <c:pt idx="270" formatCode="0.0000_);[Red]\(0.0000\)">
                  <c:v>0.50017149999999999</c:v>
                </c:pt>
                <c:pt idx="271" formatCode="0.0000_);[Red]\(0.0000\)">
                  <c:v>0.50198483333333332</c:v>
                </c:pt>
                <c:pt idx="272" formatCode="0.0000_);[Red]\(0.0000\)">
                  <c:v>0.50391149999999996</c:v>
                </c:pt>
                <c:pt idx="273" formatCode="0.0000_);[Red]\(0.0000\)">
                  <c:v>0.50680150000000002</c:v>
                </c:pt>
                <c:pt idx="274" formatCode="0.0000_);[Red]\(0.0000\)">
                  <c:v>0.50872816666666665</c:v>
                </c:pt>
                <c:pt idx="275" formatCode="0.0000_);[Red]\(0.0000\)">
                  <c:v>0.51065483333333328</c:v>
                </c:pt>
                <c:pt idx="276" formatCode="0.0000_);[Red]\(0.0000\)">
                  <c:v>0.51065483333333328</c:v>
                </c:pt>
                <c:pt idx="277" formatCode="0.0000_);[Red]\(0.0000\)">
                  <c:v>0.51258150000000002</c:v>
                </c:pt>
                <c:pt idx="278" formatCode="0.0000_);[Red]\(0.0000\)">
                  <c:v>0.51450816666666666</c:v>
                </c:pt>
                <c:pt idx="279" formatCode="0.0000_);[Red]\(0.0000\)">
                  <c:v>0.5164348333333334</c:v>
                </c:pt>
                <c:pt idx="280" formatCode="0.0000_);[Red]\(0.0000\)">
                  <c:v>0.51836150000000003</c:v>
                </c:pt>
                <c:pt idx="281" formatCode="0.0000_);[Red]\(0.0000\)">
                  <c:v>0.52028816666666666</c:v>
                </c:pt>
                <c:pt idx="282" formatCode="0.0000_);[Red]\(0.0000\)">
                  <c:v>0.52317816666666672</c:v>
                </c:pt>
                <c:pt idx="283" formatCode="0.0000_);[Red]\(0.0000\)">
                  <c:v>0.52510483333333335</c:v>
                </c:pt>
                <c:pt idx="284" formatCode="0.0000_);[Red]\(0.0000\)">
                  <c:v>0.52703149999999999</c:v>
                </c:pt>
                <c:pt idx="285" formatCode="0.0000_);[Red]\(0.0000\)">
                  <c:v>0.52895816666666673</c:v>
                </c:pt>
                <c:pt idx="286" formatCode="0.0000_);[Red]\(0.0000\)">
                  <c:v>0.53088483333333336</c:v>
                </c:pt>
                <c:pt idx="287" formatCode="0.0000_);[Red]\(0.0000\)">
                  <c:v>0.53088483333333336</c:v>
                </c:pt>
                <c:pt idx="288" formatCode="0.0000_);[Red]\(0.0000\)">
                  <c:v>0.53088483333333336</c:v>
                </c:pt>
                <c:pt idx="289" formatCode="0.0000_);[Red]\(0.0000\)">
                  <c:v>0.53088483333333336</c:v>
                </c:pt>
                <c:pt idx="290" formatCode="0.0000_);[Red]\(0.0000\)">
                  <c:v>0.53088483333333336</c:v>
                </c:pt>
                <c:pt idx="291" formatCode="0.0000_);[Red]\(0.0000\)">
                  <c:v>0.53281149999999999</c:v>
                </c:pt>
                <c:pt idx="292" formatCode="0.0000_);[Red]\(0.0000\)">
                  <c:v>0.53281149999999999</c:v>
                </c:pt>
                <c:pt idx="293" formatCode="0.0000_);[Red]\(0.0000\)">
                  <c:v>0.49405149999999998</c:v>
                </c:pt>
                <c:pt idx="294" formatCode="0.0000_);[Red]\(0.0000\)">
                  <c:v>0.41046816666666663</c:v>
                </c:pt>
                <c:pt idx="295" formatCode="0.0000_);[Red]\(0.0000\)">
                  <c:v>0.38156816666666671</c:v>
                </c:pt>
                <c:pt idx="296" formatCode="0.0000_);[Red]\(0.0000\)">
                  <c:v>0.38734816666666672</c:v>
                </c:pt>
                <c:pt idx="297" formatCode="0.0000_);[Red]\(0.0000\)">
                  <c:v>0.38156816666666671</c:v>
                </c:pt>
                <c:pt idx="298" formatCode="0.0000_);[Red]\(0.0000\)">
                  <c:v>0.37771483333333333</c:v>
                </c:pt>
                <c:pt idx="299" formatCode="0.0000_);[Red]\(0.0000\)">
                  <c:v>0.38156816666666671</c:v>
                </c:pt>
                <c:pt idx="300" formatCode="0.0000_);[Red]\(0.0000\)">
                  <c:v>0.38734816666666672</c:v>
                </c:pt>
                <c:pt idx="301" formatCode="0.0000_);[Red]\(0.0000\)">
                  <c:v>0.39409150000000004</c:v>
                </c:pt>
                <c:pt idx="302" formatCode="0.0000_);[Red]\(0.0000\)">
                  <c:v>0.40225149999999998</c:v>
                </c:pt>
                <c:pt idx="303" formatCode="0.0000_);[Red]\(0.0000\)">
                  <c:v>0.42684483333333334</c:v>
                </c:pt>
                <c:pt idx="304" formatCode="0.0000_);[Red]\(0.0000\)">
                  <c:v>0.42684483333333334</c:v>
                </c:pt>
                <c:pt idx="305" formatCode="0.0000_);[Red]\(0.0000\)">
                  <c:v>0.43647816666666661</c:v>
                </c:pt>
                <c:pt idx="306" formatCode="0.0000_);[Red]\(0.0000\)">
                  <c:v>0.44514816666666668</c:v>
                </c:pt>
                <c:pt idx="307" formatCode="0.0000_);[Red]\(0.0000\)">
                  <c:v>0.45478150000000006</c:v>
                </c:pt>
                <c:pt idx="308" formatCode="0.0000_);[Red]\(0.0000\)">
                  <c:v>0.45959816666666664</c:v>
                </c:pt>
                <c:pt idx="309" formatCode="0.0000_);[Red]\(0.0000\)">
                  <c:v>0.46345150000000002</c:v>
                </c:pt>
                <c:pt idx="310" formatCode="0.0000_);[Red]\(0.0000\)">
                  <c:v>0.46730483333333339</c:v>
                </c:pt>
                <c:pt idx="311" formatCode="0.0000_);[Red]\(0.0000\)">
                  <c:v>0.46923150000000002</c:v>
                </c:pt>
                <c:pt idx="312" formatCode="0.0000_);[Red]\(0.0000\)">
                  <c:v>0.47404816666666671</c:v>
                </c:pt>
                <c:pt idx="313" formatCode="0.0000_);[Red]\(0.0000\)">
                  <c:v>0.47790149999999998</c:v>
                </c:pt>
                <c:pt idx="314" formatCode="0.0000_);[Red]\(0.0000\)">
                  <c:v>0.48368149999999999</c:v>
                </c:pt>
                <c:pt idx="315" formatCode="0.0000_);[Red]\(0.0000\)">
                  <c:v>0.48560816666666662</c:v>
                </c:pt>
                <c:pt idx="316" formatCode="0.0000_);[Red]\(0.0000\)">
                  <c:v>0.48753483333333336</c:v>
                </c:pt>
                <c:pt idx="317" formatCode="0.0000_);[Red]\(0.0000\)">
                  <c:v>0.49042483333333331</c:v>
                </c:pt>
                <c:pt idx="318" formatCode="0.0000_);[Red]\(0.0000\)">
                  <c:v>0.49042483333333331</c:v>
                </c:pt>
                <c:pt idx="319" formatCode="0.0000_);[Red]\(0.0000\)">
                  <c:v>0.49042483333333331</c:v>
                </c:pt>
                <c:pt idx="320" formatCode="0.0000_);[Red]\(0.0000\)">
                  <c:v>0.49235150000000005</c:v>
                </c:pt>
                <c:pt idx="321" formatCode="0.0000_);[Red]\(0.0000\)">
                  <c:v>0.49235150000000005</c:v>
                </c:pt>
                <c:pt idx="322" formatCode="0.0000_);[Red]\(0.0000\)">
                  <c:v>0.49427816666666669</c:v>
                </c:pt>
                <c:pt idx="323" formatCode="0.0000_);[Red]\(0.0000\)">
                  <c:v>0.49427816666666669</c:v>
                </c:pt>
                <c:pt idx="324" formatCode="0.0000_);[Red]\(0.0000\)">
                  <c:v>0.49813149999999995</c:v>
                </c:pt>
                <c:pt idx="325" formatCode="0.0000_);[Red]\(0.0000\)">
                  <c:v>0.49813149999999995</c:v>
                </c:pt>
                <c:pt idx="326" formatCode="0.0000_);[Red]\(0.0000\)">
                  <c:v>0.49813149999999995</c:v>
                </c:pt>
                <c:pt idx="327" formatCode="0.0000_);[Red]\(0.0000\)">
                  <c:v>0.49620483333333332</c:v>
                </c:pt>
                <c:pt idx="328" formatCode="0.0000_);[Red]\(0.0000\)">
                  <c:v>0.4899715</c:v>
                </c:pt>
                <c:pt idx="329" formatCode="0.0000_);[Red]\(0.0000\)">
                  <c:v>0.46923150000000002</c:v>
                </c:pt>
                <c:pt idx="330" formatCode="0.0000_);[Red]\(0.0000\)">
                  <c:v>0.45478150000000006</c:v>
                </c:pt>
                <c:pt idx="331" formatCode="0.0000_);[Red]\(0.0000\)">
                  <c:v>0.44322149999999993</c:v>
                </c:pt>
                <c:pt idx="332" formatCode="0.0000_);[Red]\(0.0000\)">
                  <c:v>0.43262483333333335</c:v>
                </c:pt>
                <c:pt idx="333" formatCode="0.0000_);[Red]\(0.0000\)">
                  <c:v>0.42010150000000002</c:v>
                </c:pt>
                <c:pt idx="334" formatCode="0.0000_);[Red]\(0.0000\)">
                  <c:v>0.41239483333333338</c:v>
                </c:pt>
                <c:pt idx="335" formatCode="0.0000_);[Red]\(0.0000\)">
                  <c:v>0.40179816666666668</c:v>
                </c:pt>
                <c:pt idx="336" formatCode="0.0000_);[Red]\(0.0000\)">
                  <c:v>0.39794483333333341</c:v>
                </c:pt>
                <c:pt idx="337" formatCode="0.0000_);[Red]\(0.0000\)">
                  <c:v>0.3921648333333333</c:v>
                </c:pt>
                <c:pt idx="338" formatCode="0.0000_);[Red]\(0.0000\)">
                  <c:v>0.38734816666666672</c:v>
                </c:pt>
                <c:pt idx="339" formatCode="0.0000_);[Red]\(0.0000\)">
                  <c:v>0.38542149999999997</c:v>
                </c:pt>
                <c:pt idx="340" formatCode="0.0000_);[Red]\(0.0000\)">
                  <c:v>0.38156816666666671</c:v>
                </c:pt>
                <c:pt idx="341" formatCode="0.0000_);[Red]\(0.0000\)">
                  <c:v>0.38156816666666671</c:v>
                </c:pt>
                <c:pt idx="342" formatCode="0.0000_);[Red]\(0.0000\)">
                  <c:v>0.37964149999999997</c:v>
                </c:pt>
                <c:pt idx="343" formatCode="0.0000_);[Red]\(0.0000\)">
                  <c:v>0.37964149999999997</c:v>
                </c:pt>
                <c:pt idx="344" formatCode="0.0000_);[Red]\(0.0000\)">
                  <c:v>0.37964149999999997</c:v>
                </c:pt>
                <c:pt idx="345" formatCode="0.0000_);[Red]\(0.0000\)">
                  <c:v>0.37964149999999997</c:v>
                </c:pt>
                <c:pt idx="346" formatCode="0.0000_);[Red]\(0.0000\)">
                  <c:v>0.37981149999999997</c:v>
                </c:pt>
                <c:pt idx="347" formatCode="0.0000_);[Red]\(0.0000\)">
                  <c:v>0.38185150000000001</c:v>
                </c:pt>
                <c:pt idx="348" formatCode="0.0000_);[Red]\(0.0000\)">
                  <c:v>0.38156816666666671</c:v>
                </c:pt>
                <c:pt idx="349" formatCode="0.0000_);[Red]\(0.0000\)">
                  <c:v>0.38156816666666671</c:v>
                </c:pt>
                <c:pt idx="350" formatCode="0.0000_);[Red]\(0.0000\)">
                  <c:v>0.37964149999999997</c:v>
                </c:pt>
                <c:pt idx="351" formatCode="0.0000_);[Red]\(0.0000\)">
                  <c:v>0.37964149999999997</c:v>
                </c:pt>
                <c:pt idx="352" formatCode="0.0000_);[Red]\(0.0000\)">
                  <c:v>0.37964149999999997</c:v>
                </c:pt>
                <c:pt idx="353" formatCode="0.0000_);[Red]\(0.0000\)">
                  <c:v>0.38156816666666671</c:v>
                </c:pt>
                <c:pt idx="354" formatCode="0.0000_);[Red]\(0.0000\)">
                  <c:v>0.38156816666666671</c:v>
                </c:pt>
                <c:pt idx="355" formatCode="0.0000_);[Red]\(0.0000\)">
                  <c:v>0.38156816666666671</c:v>
                </c:pt>
                <c:pt idx="356" formatCode="0.0000_);[Red]\(0.0000\)">
                  <c:v>0.38156816666666671</c:v>
                </c:pt>
                <c:pt idx="357" formatCode="0.0000_);[Red]\(0.0000\)">
                  <c:v>0.38156816666666671</c:v>
                </c:pt>
                <c:pt idx="358" formatCode="0.0000_);[Red]\(0.0000\)">
                  <c:v>0.38156816666666671</c:v>
                </c:pt>
                <c:pt idx="359" formatCode="0.0000_);[Red]\(0.0000\)">
                  <c:v>0.38185150000000001</c:v>
                </c:pt>
                <c:pt idx="360" formatCode="0.0000_);[Red]\(0.0000\)">
                  <c:v>0.38349483333333334</c:v>
                </c:pt>
                <c:pt idx="361" formatCode="0.0000_);[Red]\(0.0000\)">
                  <c:v>0.38542149999999997</c:v>
                </c:pt>
                <c:pt idx="362" formatCode="0.0000_);[Red]\(0.0000\)">
                  <c:v>0.38734816666666672</c:v>
                </c:pt>
                <c:pt idx="363" formatCode="0.0000_);[Red]\(0.0000\)">
                  <c:v>0.3920515</c:v>
                </c:pt>
                <c:pt idx="364" formatCode="0.0000_);[Red]\(0.0000\)">
                  <c:v>0.3921648333333333</c:v>
                </c:pt>
                <c:pt idx="365" formatCode="0.0000_);[Red]\(0.0000\)">
                  <c:v>0.39601816666666667</c:v>
                </c:pt>
                <c:pt idx="366" formatCode="0.0000_);[Red]\(0.0000\)">
                  <c:v>0.39987150000000005</c:v>
                </c:pt>
                <c:pt idx="367" formatCode="0.0000_);[Red]\(0.0000\)">
                  <c:v>0.40179816666666668</c:v>
                </c:pt>
                <c:pt idx="368" formatCode="0.0000_);[Red]\(0.0000\)">
                  <c:v>0.40565150000000005</c:v>
                </c:pt>
                <c:pt idx="369" formatCode="0.0000_);[Red]\(0.0000\)">
                  <c:v>0.41046816666666663</c:v>
                </c:pt>
                <c:pt idx="370" formatCode="0.0000_);[Red]\(0.0000\)">
                  <c:v>0.41239483333333338</c:v>
                </c:pt>
                <c:pt idx="371" formatCode="0.0000_);[Red]\(0.0000\)">
                  <c:v>0.41653149999999994</c:v>
                </c:pt>
                <c:pt idx="372" formatCode="0.0000_);[Red]\(0.0000\)">
                  <c:v>0.41817483333333327</c:v>
                </c:pt>
                <c:pt idx="373" formatCode="0.0000_);[Red]\(0.0000\)">
                  <c:v>0.42010150000000002</c:v>
                </c:pt>
                <c:pt idx="374" formatCode="0.0000_);[Red]\(0.0000\)">
                  <c:v>0.42202816666666665</c:v>
                </c:pt>
                <c:pt idx="375" formatCode="0.0000_);[Red]\(0.0000\)">
                  <c:v>0.42202816666666665</c:v>
                </c:pt>
                <c:pt idx="376" formatCode="0.0000_);[Red]\(0.0000\)">
                  <c:v>0.42684483333333334</c:v>
                </c:pt>
                <c:pt idx="377" formatCode="0.0000_);[Red]\(0.0000\)">
                  <c:v>0.42877149999999997</c:v>
                </c:pt>
                <c:pt idx="378" formatCode="0.0000_);[Red]\(0.0000\)">
                  <c:v>0.42877149999999997</c:v>
                </c:pt>
                <c:pt idx="379" formatCode="0.0000_);[Red]\(0.0000\)">
                  <c:v>0.4306981666666666</c:v>
                </c:pt>
                <c:pt idx="380" formatCode="0.0000_);[Red]\(0.0000\)">
                  <c:v>0.43455149999999998</c:v>
                </c:pt>
                <c:pt idx="381" formatCode="0.0000_);[Red]\(0.0000\)">
                  <c:v>0.43647816666666661</c:v>
                </c:pt>
                <c:pt idx="382" formatCode="0.0000_);[Red]\(0.0000\)">
                  <c:v>0.44129483333333341</c:v>
                </c:pt>
                <c:pt idx="383" formatCode="0.0000_);[Red]\(0.0000\)">
                  <c:v>0.44129483333333341</c:v>
                </c:pt>
                <c:pt idx="384" formatCode="0.0000_);[Red]\(0.0000\)">
                  <c:v>0.44322149999999993</c:v>
                </c:pt>
                <c:pt idx="385" formatCode="0.0000_);[Red]\(0.0000\)">
                  <c:v>0.4410115</c:v>
                </c:pt>
                <c:pt idx="386" formatCode="0.0000_);[Red]\(0.0000\)">
                  <c:v>0.44129483333333341</c:v>
                </c:pt>
                <c:pt idx="387" formatCode="0.0000_);[Red]\(0.0000\)">
                  <c:v>0.43840483333333335</c:v>
                </c:pt>
                <c:pt idx="388" formatCode="0.0000_);[Red]\(0.0000\)">
                  <c:v>0.43840483333333335</c:v>
                </c:pt>
                <c:pt idx="389" formatCode="0.0000_);[Red]\(0.0000\)">
                  <c:v>0.43795149999999994</c:v>
                </c:pt>
                <c:pt idx="390" formatCode="0.0000_);[Red]\(0.0000\)">
                  <c:v>0.43840483333333335</c:v>
                </c:pt>
                <c:pt idx="391" formatCode="0.0000_);[Red]\(0.0000\)">
                  <c:v>0.43795149999999994</c:v>
                </c:pt>
                <c:pt idx="392" formatCode="0.0000_);[Red]\(0.0000\)">
                  <c:v>0.43840483333333335</c:v>
                </c:pt>
                <c:pt idx="393" formatCode="0.0000_);[Red]\(0.0000\)">
                  <c:v>0.45325150000000003</c:v>
                </c:pt>
                <c:pt idx="394" formatCode="0.0000_);[Red]\(0.0000\)">
                  <c:v>0.44514816666666668</c:v>
                </c:pt>
                <c:pt idx="395" formatCode="0.0000_);[Red]\(0.0000\)">
                  <c:v>0.44322149999999993</c:v>
                </c:pt>
                <c:pt idx="396" formatCode="0.0000_);[Red]\(0.0000\)">
                  <c:v>0.44514816666666668</c:v>
                </c:pt>
                <c:pt idx="397" formatCode="0.0000_);[Red]\(0.0000\)">
                  <c:v>0.44514816666666668</c:v>
                </c:pt>
                <c:pt idx="398" formatCode="0.0000_);[Red]\(0.0000\)">
                  <c:v>0.43455149999999998</c:v>
                </c:pt>
                <c:pt idx="399" formatCode="0.0000_);[Red]\(0.0000\)">
                  <c:v>0.37675150000000002</c:v>
                </c:pt>
                <c:pt idx="400" formatCode="0.0000_);[Red]\(0.0000\)">
                  <c:v>0.37675150000000002</c:v>
                </c:pt>
                <c:pt idx="401" formatCode="0.0000_);[Red]\(0.0000\)">
                  <c:v>0.37675150000000002</c:v>
                </c:pt>
                <c:pt idx="402" formatCode="0.0000_);[Red]\(0.0000\)">
                  <c:v>0.35748483333333336</c:v>
                </c:pt>
                <c:pt idx="403" formatCode="0.0000_);[Red]\(0.0000\)">
                  <c:v>0.35533150000000002</c:v>
                </c:pt>
                <c:pt idx="404" formatCode="0.0000_);[Red]\(0.0000\)">
                  <c:v>0.35555816666666673</c:v>
                </c:pt>
                <c:pt idx="405" formatCode="0.0000_);[Red]\(0.0000\)">
                  <c:v>0.32280483333333332</c:v>
                </c:pt>
                <c:pt idx="406" formatCode="0.0000_);[Red]\(0.0000\)">
                  <c:v>0.34003150000000004</c:v>
                </c:pt>
                <c:pt idx="407" formatCode="0.0000_);[Red]\(0.0000\)">
                  <c:v>0.30931816666666667</c:v>
                </c:pt>
                <c:pt idx="408" formatCode="0.0000_);[Red]\(0.0000\)">
                  <c:v>0.30331150000000001</c:v>
                </c:pt>
                <c:pt idx="409" formatCode="0.0000_);[Red]\(0.0000\)">
                  <c:v>0.29515150000000001</c:v>
                </c:pt>
                <c:pt idx="410" formatCode="0.0000_);[Red]\(0.0000\)">
                  <c:v>0.29486816666666665</c:v>
                </c:pt>
                <c:pt idx="411" formatCode="0.0000_);[Red]\(0.0000\)">
                  <c:v>0.28801150000000003</c:v>
                </c:pt>
                <c:pt idx="412" formatCode="0.0000_);[Red]\(0.0000\)">
                  <c:v>0.28291149999999998</c:v>
                </c:pt>
                <c:pt idx="413" formatCode="0.0000_);[Red]\(0.0000\)">
                  <c:v>0.27985150000000003</c:v>
                </c:pt>
                <c:pt idx="414" formatCode="0.0000_);[Red]\(0.0000\)">
                  <c:v>0.27985150000000003</c:v>
                </c:pt>
                <c:pt idx="415" formatCode="0.0000_);[Red]\(0.0000\)">
                  <c:v>0.26251150000000001</c:v>
                </c:pt>
                <c:pt idx="416" formatCode="0.0000_);[Red]\(0.0000\)">
                  <c:v>0.26557150000000002</c:v>
                </c:pt>
                <c:pt idx="417" formatCode="0.0000_);[Red]\(0.0000\)">
                  <c:v>0.26557150000000002</c:v>
                </c:pt>
                <c:pt idx="418" formatCode="0.0000_);[Red]\(0.0000\)">
                  <c:v>0.26557150000000002</c:v>
                </c:pt>
                <c:pt idx="419" formatCode="0.0000_);[Red]\(0.0000\)">
                  <c:v>0.26596816666666667</c:v>
                </c:pt>
                <c:pt idx="420" formatCode="0.0000_);[Red]\(0.0000\)">
                  <c:v>0.26557150000000002</c:v>
                </c:pt>
                <c:pt idx="421" formatCode="0.0000_);[Red]\(0.0000\)">
                  <c:v>0.25537149999999997</c:v>
                </c:pt>
                <c:pt idx="422" formatCode="0.0000_);[Red]\(0.0000\)">
                  <c:v>0.25537149999999997</c:v>
                </c:pt>
                <c:pt idx="423" formatCode="0.0000_);[Red]\(0.0000\)">
                  <c:v>0.24477483333333333</c:v>
                </c:pt>
                <c:pt idx="424" formatCode="0.0000_);[Red]\(0.0000\)">
                  <c:v>0.24477483333333333</c:v>
                </c:pt>
                <c:pt idx="425" formatCode="0.0000_);[Red]\(0.0000\)">
                  <c:v>0.21876483333333335</c:v>
                </c:pt>
                <c:pt idx="426" formatCode="0.0000_);[Red]\(0.0000\)">
                  <c:v>0.21876483333333335</c:v>
                </c:pt>
                <c:pt idx="427" formatCode="0.0000_);[Red]\(0.0000\)">
                  <c:v>0.22069150000000001</c:v>
                </c:pt>
                <c:pt idx="428" formatCode="0.0000_);[Red]\(0.0000\)">
                  <c:v>0.23395150000000001</c:v>
                </c:pt>
                <c:pt idx="429" formatCode="0.0000_);[Red]\(0.0000\)">
                  <c:v>0.23417816666666669</c:v>
                </c:pt>
                <c:pt idx="430" formatCode="0.0000_);[Red]\(0.0000\)">
                  <c:v>0.23395150000000001</c:v>
                </c:pt>
                <c:pt idx="431" formatCode="0.0000_);[Red]\(0.0000\)">
                  <c:v>0.23395150000000001</c:v>
                </c:pt>
                <c:pt idx="432" formatCode="0.0000_);[Red]\(0.0000\)">
                  <c:v>0.23610483333333335</c:v>
                </c:pt>
                <c:pt idx="433" formatCode="0.0000_);[Red]\(0.0000\)">
                  <c:v>0.23610483333333335</c:v>
                </c:pt>
                <c:pt idx="434" formatCode="0.0000_);[Red]\(0.0000\)">
                  <c:v>0.23610483333333335</c:v>
                </c:pt>
                <c:pt idx="435" formatCode="0.0000_);[Red]\(0.0000\)">
                  <c:v>0.23610483333333335</c:v>
                </c:pt>
                <c:pt idx="436" formatCode="0.0000_);[Red]\(0.0000\)">
                  <c:v>0.23610483333333335</c:v>
                </c:pt>
                <c:pt idx="437" formatCode="0.0000_);[Red]\(0.0000\)">
                  <c:v>0.23610483333333335</c:v>
                </c:pt>
                <c:pt idx="438" formatCode="0.0000_);[Red]\(0.0000\)">
                  <c:v>0.23610483333333335</c:v>
                </c:pt>
                <c:pt idx="439" formatCode="0.0000_);[Red]\(0.0000\)">
                  <c:v>0.23610483333333335</c:v>
                </c:pt>
                <c:pt idx="440" formatCode="0.0000_);[Red]\(0.0000\)">
                  <c:v>0.23803150000000001</c:v>
                </c:pt>
                <c:pt idx="441" formatCode="0.0000_);[Red]\(0.0000\)">
                  <c:v>0.23803150000000001</c:v>
                </c:pt>
                <c:pt idx="442" formatCode="0.0000_);[Red]\(0.0000\)">
                  <c:v>0.23803150000000001</c:v>
                </c:pt>
                <c:pt idx="443" formatCode="0.0000_);[Red]\(0.0000\)">
                  <c:v>0.23803150000000001</c:v>
                </c:pt>
                <c:pt idx="444" formatCode="0.0000_);[Red]\(0.0000\)">
                  <c:v>0.23803150000000001</c:v>
                </c:pt>
                <c:pt idx="445" formatCode="0.0000_);[Red]\(0.0000\)">
                  <c:v>0.23803150000000001</c:v>
                </c:pt>
                <c:pt idx="446" formatCode="0.0000_);[Red]\(0.0000\)">
                  <c:v>0.23803150000000001</c:v>
                </c:pt>
                <c:pt idx="447" formatCode="0.0000_);[Red]\(0.0000\)">
                  <c:v>0.23803150000000001</c:v>
                </c:pt>
                <c:pt idx="448" formatCode="0.0000_);[Red]\(0.0000\)">
                  <c:v>0.23995816666666667</c:v>
                </c:pt>
                <c:pt idx="449" formatCode="0.0000_);[Red]\(0.0000\)">
                  <c:v>0.22743483333333334</c:v>
                </c:pt>
                <c:pt idx="450" formatCode="0.0000_);[Red]\(0.0000\)">
                  <c:v>0.22550816666666668</c:v>
                </c:pt>
                <c:pt idx="451" formatCode="0.0000_);[Red]\(0.0000\)">
                  <c:v>0.2013115</c:v>
                </c:pt>
                <c:pt idx="452" formatCode="0.0000_);[Red]\(0.0000\)">
                  <c:v>0.2013115</c:v>
                </c:pt>
                <c:pt idx="453" formatCode="0.0000_);[Red]\(0.0000\)">
                  <c:v>0.22069150000000001</c:v>
                </c:pt>
                <c:pt idx="454" formatCode="0.0000_);[Red]\(0.0000\)">
                  <c:v>0.22069150000000001</c:v>
                </c:pt>
                <c:pt idx="455" formatCode="0.0000_);[Red]\(0.0000\)">
                  <c:v>0.1860115</c:v>
                </c:pt>
                <c:pt idx="456" formatCode="0.0000_);[Red]\(0.0000\)">
                  <c:v>0.2053915</c:v>
                </c:pt>
                <c:pt idx="457" formatCode="0.0000_);[Red]\(0.0000\)">
                  <c:v>0.20816816666666668</c:v>
                </c:pt>
                <c:pt idx="458" formatCode="0.0000_);[Red]\(0.0000\)">
                  <c:v>0.21253149999999998</c:v>
                </c:pt>
                <c:pt idx="459" formatCode="0.0000_);[Red]\(0.0000\)">
                  <c:v>0.21253149999999998</c:v>
                </c:pt>
                <c:pt idx="460" formatCode="0.0000_);[Red]\(0.0000\)">
                  <c:v>0.21661150000000001</c:v>
                </c:pt>
                <c:pt idx="461" formatCode="0.0000_);[Red]\(0.0000\)">
                  <c:v>0.21683816666666667</c:v>
                </c:pt>
                <c:pt idx="462" formatCode="0.0000_);[Red]\(0.0000\)">
                  <c:v>0.21009483333333334</c:v>
                </c:pt>
                <c:pt idx="463" formatCode="0.0000_);[Red]\(0.0000\)">
                  <c:v>0.2120215</c:v>
                </c:pt>
                <c:pt idx="464" formatCode="0.0000_);[Red]\(0.0000\)">
                  <c:v>0.2120215</c:v>
                </c:pt>
                <c:pt idx="465" formatCode="0.0000_);[Red]\(0.0000\)">
                  <c:v>0.2120215</c:v>
                </c:pt>
                <c:pt idx="466" formatCode="0.0000_);[Red]\(0.0000\)">
                  <c:v>0.1860115</c:v>
                </c:pt>
                <c:pt idx="467" formatCode="0.0000_);[Red]\(0.0000\)">
                  <c:v>0.1860115</c:v>
                </c:pt>
                <c:pt idx="468" formatCode="0.0000_);[Red]\(0.0000\)">
                  <c:v>0.1860115</c:v>
                </c:pt>
                <c:pt idx="469" formatCode="0.0000_);[Red]\(0.0000\)">
                  <c:v>0.18805150000000001</c:v>
                </c:pt>
                <c:pt idx="470" formatCode="0.0000_);[Red]\(0.0000\)">
                  <c:v>0.18805150000000001</c:v>
                </c:pt>
                <c:pt idx="471" formatCode="0.0000_);[Red]\(0.0000\)">
                  <c:v>0.18805150000000001</c:v>
                </c:pt>
                <c:pt idx="472" formatCode="0.0000_);[Red]\(0.0000\)">
                  <c:v>0.1860115</c:v>
                </c:pt>
                <c:pt idx="473" formatCode="0.0000_);[Red]\(0.0000\)">
                  <c:v>5.7888166666666678E-2</c:v>
                </c:pt>
                <c:pt idx="474" formatCode="0.0000_);[Red]\(0.0000\)">
                  <c:v>5.7888166666666678E-2</c:v>
                </c:pt>
                <c:pt idx="475" formatCode="0.0000_);[Red]\(0.0000\)">
                  <c:v>0.18793816666666668</c:v>
                </c:pt>
                <c:pt idx="476" formatCode="0.0000_);[Red]\(0.0000\)">
                  <c:v>0.18793816666666668</c:v>
                </c:pt>
                <c:pt idx="477" formatCode="0.0000_);[Red]\(0.0000\)">
                  <c:v>0.18793816666666668</c:v>
                </c:pt>
                <c:pt idx="478" formatCode="0.0000_);[Red]\(0.0000\)">
                  <c:v>0.2472115</c:v>
                </c:pt>
                <c:pt idx="479" formatCode="0.0000_);[Red]\(0.0000\)">
                  <c:v>0.24670150000000002</c:v>
                </c:pt>
                <c:pt idx="480" formatCode="0.0000_);[Red]\(0.0000\)">
                  <c:v>0.24477483333333333</c:v>
                </c:pt>
                <c:pt idx="481" formatCode="0.0000_);[Red]\(0.0000\)">
                  <c:v>0.24670150000000002</c:v>
                </c:pt>
                <c:pt idx="482" formatCode="0.0000_);[Red]\(0.0000\)">
                  <c:v>0.24862816666666668</c:v>
                </c:pt>
                <c:pt idx="483" formatCode="0.0000_);[Red]\(0.0000\)">
                  <c:v>0.25729816666666666</c:v>
                </c:pt>
                <c:pt idx="484" formatCode="0.0000_);[Red]\(0.0000\)">
                  <c:v>0.25537149999999997</c:v>
                </c:pt>
                <c:pt idx="485" formatCode="0.0000_);[Red]\(0.0000\)">
                  <c:v>0.18408483333333334</c:v>
                </c:pt>
                <c:pt idx="486" formatCode="0.0000_);[Red]\(0.0000\)">
                  <c:v>0.18119483333333333</c:v>
                </c:pt>
                <c:pt idx="487" formatCode="0.0000_);[Red]\(0.0000\)">
                  <c:v>0.22987150000000001</c:v>
                </c:pt>
                <c:pt idx="488" formatCode="0.0000_);[Red]\(0.0000\)">
                  <c:v>0.17734150000000001</c:v>
                </c:pt>
                <c:pt idx="489" formatCode="0.0000_);[Red]\(0.0000\)">
                  <c:v>0.16000150000000002</c:v>
                </c:pt>
                <c:pt idx="490" formatCode="0.0000_);[Red]\(0.0000\)">
                  <c:v>0.2512915</c:v>
                </c:pt>
                <c:pt idx="491" formatCode="0.0000_);[Red]\(0.0000\)">
                  <c:v>0.15518483333333333</c:v>
                </c:pt>
                <c:pt idx="492" formatCode="0.0000_);[Red]\(0.0000\)">
                  <c:v>0.28619816666666664</c:v>
                </c:pt>
                <c:pt idx="493" formatCode="0.0000_);[Red]\(0.0000\)">
                  <c:v>0.28812483333333333</c:v>
                </c:pt>
                <c:pt idx="494" formatCode="0.0000_);[Red]\(0.0000\)">
                  <c:v>0.30931816666666667</c:v>
                </c:pt>
                <c:pt idx="495" formatCode="0.0000_);[Red]\(0.0000\)">
                  <c:v>0.30739149999999998</c:v>
                </c:pt>
                <c:pt idx="496" formatCode="0.0000_);[Red]\(0.0000\)">
                  <c:v>0.31220816666666668</c:v>
                </c:pt>
                <c:pt idx="497" formatCode="0.0000_);[Red]\(0.0000\)">
                  <c:v>0.35748483333333336</c:v>
                </c:pt>
                <c:pt idx="498" formatCode="0.0000_);[Red]\(0.0000\)">
                  <c:v>0.37000816666666669</c:v>
                </c:pt>
                <c:pt idx="499" formatCode="0.0000_);[Red]\(0.0000\)">
                  <c:v>0.37675150000000002</c:v>
                </c:pt>
                <c:pt idx="500" formatCode="0.0000_);[Red]\(0.0000\)">
                  <c:v>0.35266816666666667</c:v>
                </c:pt>
                <c:pt idx="501" formatCode="0.0000_);[Red]\(0.0000\)">
                  <c:v>0.34207149999999997</c:v>
                </c:pt>
                <c:pt idx="502" formatCode="0.0000_);[Red]\(0.0000\)">
                  <c:v>0.33821816666666671</c:v>
                </c:pt>
                <c:pt idx="503" formatCode="0.0000_);[Red]\(0.0000\)">
                  <c:v>0.34688816666666666</c:v>
                </c:pt>
                <c:pt idx="504" formatCode="0.0000_);[Red]\(0.0000\)">
                  <c:v>0.32665816666666669</c:v>
                </c:pt>
                <c:pt idx="505" formatCode="0.0000_);[Red]\(0.0000\)">
                  <c:v>0.32280483333333332</c:v>
                </c:pt>
                <c:pt idx="506" formatCode="0.0000_);[Red]\(0.0000\)">
                  <c:v>0.31798816666666663</c:v>
                </c:pt>
                <c:pt idx="507" formatCode="0.0000_);[Red]\(0.0000\)">
                  <c:v>0.26018816666666666</c:v>
                </c:pt>
                <c:pt idx="508" formatCode="0.0000_);[Red]\(0.0000\)">
                  <c:v>0.26018816666666666</c:v>
                </c:pt>
                <c:pt idx="509" formatCode="0.0000_);[Red]\(0.0000\)">
                  <c:v>0.25344483333333334</c:v>
                </c:pt>
                <c:pt idx="510" formatCode="0.0000_);[Red]\(0.0000\)">
                  <c:v>0.19853483333333333</c:v>
                </c:pt>
                <c:pt idx="511" formatCode="0.0000_);[Red]\(0.0000\)">
                  <c:v>0.19275483333333332</c:v>
                </c:pt>
                <c:pt idx="512" formatCode="0.0000_);[Red]\(0.0000\)">
                  <c:v>0.19468150000000001</c:v>
                </c:pt>
                <c:pt idx="513" formatCode="0.0000_);[Red]\(0.0000\)">
                  <c:v>0.17734150000000001</c:v>
                </c:pt>
                <c:pt idx="514" formatCode="0.0000_);[Red]\(0.0000\)">
                  <c:v>0.16000150000000002</c:v>
                </c:pt>
                <c:pt idx="515" formatCode="0.0000_);[Red]\(0.0000\)">
                  <c:v>0.12339483333333333</c:v>
                </c:pt>
                <c:pt idx="516" formatCode="0.0000_);[Red]\(0.0000\)">
                  <c:v>0.11857816666666668</c:v>
                </c:pt>
                <c:pt idx="517" formatCode="0.0000_);[Red]\(0.0000\)">
                  <c:v>0.11857816666666668</c:v>
                </c:pt>
                <c:pt idx="518" formatCode="0.0000_);[Red]\(0.0000\)">
                  <c:v>0.10798150000000001</c:v>
                </c:pt>
                <c:pt idx="519" formatCode="0.0000_);[Red]\(0.0000\)">
                  <c:v>0.10798150000000001</c:v>
                </c:pt>
                <c:pt idx="520" formatCode="0.0000_);[Red]\(0.0000\)">
                  <c:v>0.10605483333333333</c:v>
                </c:pt>
                <c:pt idx="521" formatCode="0.0000_);[Red]\(0.0000\)">
                  <c:v>0.10605483333333333</c:v>
                </c:pt>
                <c:pt idx="522" formatCode="0.0000_);[Red]\(0.0000\)">
                  <c:v>0.10798150000000001</c:v>
                </c:pt>
                <c:pt idx="523" formatCode="0.0000_);[Red]\(0.0000\)">
                  <c:v>0.10605483333333333</c:v>
                </c:pt>
                <c:pt idx="525" formatCode="0.0000_);[Red]\(0.0000\)">
                  <c:v>0.10795600000000001</c:v>
                </c:pt>
                <c:pt idx="526" formatCode="0.0000_);[Red]\(0.0000\)">
                  <c:v>0.10795600000000001</c:v>
                </c:pt>
                <c:pt idx="527" formatCode="0.0000_);[Red]\(0.0000\)">
                  <c:v>0.10795600000000001</c:v>
                </c:pt>
                <c:pt idx="528" formatCode="0.0000_);[Red]\(0.0000\)">
                  <c:v>0.10795600000000001</c:v>
                </c:pt>
                <c:pt idx="529" formatCode="0.0000_);[Red]\(0.0000\)">
                  <c:v>0.10313933333333335</c:v>
                </c:pt>
                <c:pt idx="530" formatCode="0.0000_);[Red]\(0.0000\)">
                  <c:v>0.10602933333333334</c:v>
                </c:pt>
                <c:pt idx="531" formatCode="0.0000_);[Red]\(0.0000\)">
                  <c:v>0.10313933333333335</c:v>
                </c:pt>
                <c:pt idx="532" formatCode="0.0000_);[Red]\(0.0000\)">
                  <c:v>0.10313933333333335</c:v>
                </c:pt>
                <c:pt idx="533" formatCode="0.0000_);[Red]\(0.0000\)">
                  <c:v>0.10313933333333335</c:v>
                </c:pt>
                <c:pt idx="534" formatCode="0.0000_);[Red]\(0.0000\)">
                  <c:v>0.10795600000000001</c:v>
                </c:pt>
                <c:pt idx="535" formatCode="0.0000_);[Red]\(0.0000\)">
                  <c:v>0.10602933333333334</c:v>
                </c:pt>
                <c:pt idx="536" formatCode="0.0000_);[Red]\(0.0000\)">
                  <c:v>0.10642600000000001</c:v>
                </c:pt>
                <c:pt idx="537" formatCode="0.0000_);[Red]\(0.0000\)">
                  <c:v>0.10988266666666667</c:v>
                </c:pt>
                <c:pt idx="538" formatCode="0.0000_);[Red]\(0.0000\)">
                  <c:v>0.10988266666666667</c:v>
                </c:pt>
                <c:pt idx="539" formatCode="0.0000_);[Red]\(0.0000\)">
                  <c:v>0.11180933333333334</c:v>
                </c:pt>
                <c:pt idx="540" formatCode="0.0000_);[Red]\(0.0000\)">
                  <c:v>0.11180933333333334</c:v>
                </c:pt>
                <c:pt idx="541" formatCode="0.0000_);[Red]\(0.0000\)">
                  <c:v>0.10795600000000001</c:v>
                </c:pt>
                <c:pt idx="542" formatCode="0.0000_);[Red]\(0.0000\)">
                  <c:v>0.10795600000000001</c:v>
                </c:pt>
                <c:pt idx="543" formatCode="0.0000_);[Red]\(0.0000\)">
                  <c:v>0.10602933333333334</c:v>
                </c:pt>
                <c:pt idx="544" formatCode="0.0000_);[Red]\(0.0000\)">
                  <c:v>0.10988266666666667</c:v>
                </c:pt>
                <c:pt idx="545" formatCode="0.0000_);[Red]\(0.0000\)">
                  <c:v>0.10313933333333335</c:v>
                </c:pt>
                <c:pt idx="546" formatCode="0.0000_);[Red]\(0.0000\)">
                  <c:v>0.10988266666666667</c:v>
                </c:pt>
                <c:pt idx="547" formatCode="0.0000_);[Red]\(0.0000\)">
                  <c:v>0.10988266666666667</c:v>
                </c:pt>
                <c:pt idx="548" formatCode="0.0000_);[Red]\(0.0000\)">
                  <c:v>0.10988266666666667</c:v>
                </c:pt>
                <c:pt idx="549" formatCode="0.0000_);[Red]\(0.0000\)">
                  <c:v>0.10988266666666667</c:v>
                </c:pt>
                <c:pt idx="550" formatCode="0.0000_);[Red]\(0.0000\)">
                  <c:v>0.10988266666666667</c:v>
                </c:pt>
                <c:pt idx="551" formatCode="0.0000_);[Red]\(0.0000\)">
                  <c:v>0.10313933333333335</c:v>
                </c:pt>
                <c:pt idx="552" formatCode="0.0000_);[Red]\(0.0000\)">
                  <c:v>0.10795600000000001</c:v>
                </c:pt>
                <c:pt idx="553" formatCode="0.0000_);[Red]\(0.0000\)">
                  <c:v>0.10313933333333335</c:v>
                </c:pt>
                <c:pt idx="554" formatCode="0.0000_);[Red]\(0.0000\)">
                  <c:v>0.10313933333333335</c:v>
                </c:pt>
                <c:pt idx="555" formatCode="0.0000_);[Red]\(0.0000\)">
                  <c:v>0.10795600000000001</c:v>
                </c:pt>
                <c:pt idx="556" formatCode="0.0000_);[Red]\(0.0000\)">
                  <c:v>0.10602933333333334</c:v>
                </c:pt>
                <c:pt idx="557" formatCode="0.0000_);[Red]\(0.0000\)">
                  <c:v>0.10602933333333334</c:v>
                </c:pt>
                <c:pt idx="558" formatCode="0.0000_);[Red]\(0.0000\)">
                  <c:v>0.10602933333333334</c:v>
                </c:pt>
                <c:pt idx="559" formatCode="0.0000_);[Red]\(0.0000\)">
                  <c:v>0.10121266666666667</c:v>
                </c:pt>
                <c:pt idx="560" formatCode="0.0000_);[Red]\(0.0000\)">
                  <c:v>0.10121266666666667</c:v>
                </c:pt>
                <c:pt idx="561" formatCode="0.0000_);[Red]\(0.0000\)">
                  <c:v>0.10313933333333335</c:v>
                </c:pt>
                <c:pt idx="562" formatCode="0.0000_);[Red]\(0.0000\)">
                  <c:v>0.10313933333333335</c:v>
                </c:pt>
                <c:pt idx="563" formatCode="0.0000_);[Red]\(0.0000\)">
                  <c:v>0.10795600000000001</c:v>
                </c:pt>
                <c:pt idx="564" formatCode="0.0000_);[Red]\(0.0000\)">
                  <c:v>0.10988266666666667</c:v>
                </c:pt>
                <c:pt idx="565" formatCode="0.0000_);[Red]\(0.0000\)">
                  <c:v>0.10795600000000001</c:v>
                </c:pt>
                <c:pt idx="566" formatCode="0.0000_);[Red]\(0.0000\)">
                  <c:v>0.10795600000000001</c:v>
                </c:pt>
                <c:pt idx="567" formatCode="0.0000_);[Red]\(0.0000\)">
                  <c:v>0.10795600000000001</c:v>
                </c:pt>
                <c:pt idx="568" formatCode="0.0000_);[Red]\(0.0000\)">
                  <c:v>0.10795600000000001</c:v>
                </c:pt>
                <c:pt idx="569" formatCode="0.0000_);[Red]\(0.0000\)">
                  <c:v>0.10988266666666667</c:v>
                </c:pt>
                <c:pt idx="570" formatCode="0.0000_);[Red]\(0.0000\)">
                  <c:v>0.10988266666666667</c:v>
                </c:pt>
                <c:pt idx="571" formatCode="0.0000_);[Red]\(0.0000\)">
                  <c:v>0.10988266666666667</c:v>
                </c:pt>
                <c:pt idx="572" formatCode="0.0000_);[Red]\(0.0000\)">
                  <c:v>0.10795600000000001</c:v>
                </c:pt>
                <c:pt idx="573" formatCode="0.0000_);[Red]\(0.0000\)">
                  <c:v>0.11469933333333333</c:v>
                </c:pt>
                <c:pt idx="574" formatCode="0.0000_);[Red]\(0.0000\)">
                  <c:v>0.11469933333333333</c:v>
                </c:pt>
                <c:pt idx="575" formatCode="0.0000_);[Red]\(0.0000\)">
                  <c:v>0.11662600000000001</c:v>
                </c:pt>
                <c:pt idx="576" formatCode="0.0000_);[Red]\(0.0000\)">
                  <c:v>0.11662600000000001</c:v>
                </c:pt>
                <c:pt idx="577" formatCode="0.0000_);[Red]\(0.0000\)">
                  <c:v>0.11180933333333334</c:v>
                </c:pt>
                <c:pt idx="578" formatCode="0.0000_);[Red]\(0.0000\)">
                  <c:v>0.11180933333333334</c:v>
                </c:pt>
                <c:pt idx="579" formatCode="0.0000_);[Red]\(0.0000\)">
                  <c:v>0.10988266666666667</c:v>
                </c:pt>
                <c:pt idx="580" formatCode="0.0000_);[Red]\(0.0000\)">
                  <c:v>0.11180933333333334</c:v>
                </c:pt>
                <c:pt idx="581" formatCode="0.0000_);[Red]\(0.0000\)">
                  <c:v>0.11469933333333333</c:v>
                </c:pt>
                <c:pt idx="582" formatCode="0.0000_);[Red]\(0.0000\)">
                  <c:v>0.11469933333333333</c:v>
                </c:pt>
                <c:pt idx="583" formatCode="0.0000_);[Red]\(0.0000\)">
                  <c:v>0.11469933333333333</c:v>
                </c:pt>
                <c:pt idx="584" formatCode="0.0000_);[Red]\(0.0000\)">
                  <c:v>0.11180933333333334</c:v>
                </c:pt>
                <c:pt idx="585" formatCode="0.0000_);[Red]\(0.0000\)">
                  <c:v>0.11180933333333334</c:v>
                </c:pt>
                <c:pt idx="586" formatCode="0.0000_);[Red]\(0.0000\)">
                  <c:v>0.11180933333333334</c:v>
                </c:pt>
                <c:pt idx="587" formatCode="0.0000_);[Red]\(0.0000\)">
                  <c:v>0.11469933333333333</c:v>
                </c:pt>
                <c:pt idx="588" formatCode="0.0000_);[Red]\(0.0000\)">
                  <c:v>0.11662600000000001</c:v>
                </c:pt>
                <c:pt idx="589" formatCode="0.0000_);[Red]\(0.0000\)">
                  <c:v>0.11180933333333334</c:v>
                </c:pt>
                <c:pt idx="590" formatCode="0.0000_);[Red]\(0.0000\)">
                  <c:v>0.11469933333333333</c:v>
                </c:pt>
                <c:pt idx="591" formatCode="0.0000_);[Red]\(0.0000\)">
                  <c:v>0.10988266666666667</c:v>
                </c:pt>
                <c:pt idx="592" formatCode="0.0000_);[Red]\(0.0000\)">
                  <c:v>0.11180933333333334</c:v>
                </c:pt>
                <c:pt idx="593" formatCode="0.0000_);[Red]\(0.0000\)">
                  <c:v>0.10988266666666667</c:v>
                </c:pt>
                <c:pt idx="594" formatCode="0.0000_);[Red]\(0.0000\)">
                  <c:v>0.10795600000000001</c:v>
                </c:pt>
                <c:pt idx="595" formatCode="0.0000_);[Red]\(0.0000\)">
                  <c:v>0.10988266666666667</c:v>
                </c:pt>
                <c:pt idx="596" formatCode="0.0000_);[Red]\(0.0000\)">
                  <c:v>0.10988266666666667</c:v>
                </c:pt>
                <c:pt idx="597" formatCode="0.0000_);[Red]\(0.0000\)">
                  <c:v>0.11180933333333334</c:v>
                </c:pt>
                <c:pt idx="598" formatCode="0.0000_);[Red]\(0.0000\)">
                  <c:v>0.11180933333333334</c:v>
                </c:pt>
                <c:pt idx="599" formatCode="0.0000_);[Red]\(0.0000\)">
                  <c:v>0.11469933333333333</c:v>
                </c:pt>
                <c:pt idx="600" formatCode="0.0000_);[Red]\(0.0000\)">
                  <c:v>0.11469933333333333</c:v>
                </c:pt>
                <c:pt idx="601" formatCode="0.0000_);[Red]\(0.0000\)">
                  <c:v>0.11469933333333333</c:v>
                </c:pt>
                <c:pt idx="602" formatCode="0.0000_);[Red]\(0.0000\)">
                  <c:v>0.11662600000000001</c:v>
                </c:pt>
                <c:pt idx="603" formatCode="0.0000_);[Red]\(0.0000\)">
                  <c:v>0.11180933333333334</c:v>
                </c:pt>
                <c:pt idx="604" formatCode="0.0000_);[Red]\(0.0000\)">
                  <c:v>0.11469933333333333</c:v>
                </c:pt>
                <c:pt idx="605" formatCode="0.0000_);[Red]\(0.0000\)">
                  <c:v>0.11662600000000001</c:v>
                </c:pt>
                <c:pt idx="606" formatCode="0.0000_);[Red]\(0.0000\)">
                  <c:v>0.11662600000000001</c:v>
                </c:pt>
                <c:pt idx="607" formatCode="0.0000_);[Red]\(0.0000\)">
                  <c:v>0.11662600000000001</c:v>
                </c:pt>
                <c:pt idx="608" formatCode="0.0000_);[Red]\(0.0000\)">
                  <c:v>0.11662600000000001</c:v>
                </c:pt>
                <c:pt idx="609" formatCode="0.0000_);[Red]\(0.0000\)">
                  <c:v>0.11662600000000001</c:v>
                </c:pt>
                <c:pt idx="610" formatCode="0.0000_);[Red]\(0.0000\)">
                  <c:v>0.11469933333333333</c:v>
                </c:pt>
                <c:pt idx="611" formatCode="0.0000_);[Red]\(0.0000\)">
                  <c:v>0.11662600000000001</c:v>
                </c:pt>
                <c:pt idx="612" formatCode="0.0000_);[Red]\(0.0000\)">
                  <c:v>0.11662600000000001</c:v>
                </c:pt>
                <c:pt idx="613" formatCode="0.0000_);[Red]\(0.0000\)">
                  <c:v>0.11180933333333334</c:v>
                </c:pt>
                <c:pt idx="614" formatCode="0.0000_);[Red]\(0.0000\)">
                  <c:v>0.11855266666666668</c:v>
                </c:pt>
                <c:pt idx="615" formatCode="0.0000_);[Red]\(0.0000\)">
                  <c:v>0.11855266666666668</c:v>
                </c:pt>
              </c:numCache>
            </c:numRef>
          </c:yVal>
          <c:smooth val="0"/>
          <c:extLst>
            <c:ext xmlns:c16="http://schemas.microsoft.com/office/drawing/2014/chart" uri="{C3380CC4-5D6E-409C-BE32-E72D297353CC}">
              <c16:uniqueId val="{00000001-8C57-4415-87B2-C8FECF9D75B1}"/>
            </c:ext>
          </c:extLst>
        </c:ser>
        <c:ser>
          <c:idx val="5"/>
          <c:order val="2"/>
          <c:tx>
            <c:v>corrected S/C pressure</c:v>
          </c:tx>
          <c:spPr>
            <a:ln w="19050">
              <a:noFill/>
            </a:ln>
          </c:spPr>
          <c:marker>
            <c:symbol val="circle"/>
            <c:size val="6"/>
            <c:spPr>
              <a:solidFill>
                <a:schemeClr val="accent6"/>
              </a:solidFill>
              <a:ln w="3175">
                <a:solidFill>
                  <a:schemeClr val="tx1"/>
                </a:solidFill>
              </a:ln>
              <a:effectLst/>
            </c:spPr>
          </c:marker>
          <c:xVal>
            <c:numRef>
              <c:f>'Adjustment 2'!$A$58:$A$484</c:f>
              <c:numCache>
                <c:formatCode>m/d/yyyy\ h:mm</c:formatCode>
                <c:ptCount val="427"/>
                <c:pt idx="0">
                  <c:v>40615.371527777781</c:v>
                </c:pt>
                <c:pt idx="1">
                  <c:v>40615.378472222219</c:v>
                </c:pt>
                <c:pt idx="2">
                  <c:v>40615.380555555559</c:v>
                </c:pt>
                <c:pt idx="3">
                  <c:v>40615.381944444445</c:v>
                </c:pt>
                <c:pt idx="4">
                  <c:v>40615.385416666664</c:v>
                </c:pt>
                <c:pt idx="5">
                  <c:v>40615.388888888891</c:v>
                </c:pt>
                <c:pt idx="6">
                  <c:v>40615.388888888891</c:v>
                </c:pt>
                <c:pt idx="7">
                  <c:v>40615.390277777777</c:v>
                </c:pt>
                <c:pt idx="8">
                  <c:v>40615.39166666667</c:v>
                </c:pt>
                <c:pt idx="9">
                  <c:v>40615.392361111109</c:v>
                </c:pt>
                <c:pt idx="10">
                  <c:v>40615.393750000003</c:v>
                </c:pt>
                <c:pt idx="11">
                  <c:v>40615.395138888889</c:v>
                </c:pt>
                <c:pt idx="12">
                  <c:v>40615.395833333336</c:v>
                </c:pt>
                <c:pt idx="13">
                  <c:v>40615.397222222222</c:v>
                </c:pt>
                <c:pt idx="14">
                  <c:v>40615.399305555555</c:v>
                </c:pt>
                <c:pt idx="15">
                  <c:v>40615.4</c:v>
                </c:pt>
                <c:pt idx="16">
                  <c:v>40615.400694444441</c:v>
                </c:pt>
                <c:pt idx="17">
                  <c:v>40615.401388888888</c:v>
                </c:pt>
                <c:pt idx="18">
                  <c:v>40615.402777777781</c:v>
                </c:pt>
                <c:pt idx="19">
                  <c:v>40615.40347222222</c:v>
                </c:pt>
                <c:pt idx="20">
                  <c:v>40615.404861111114</c:v>
                </c:pt>
                <c:pt idx="21">
                  <c:v>40615.40625</c:v>
                </c:pt>
                <c:pt idx="22">
                  <c:v>40615.407638888886</c:v>
                </c:pt>
                <c:pt idx="23">
                  <c:v>40615.40902777778</c:v>
                </c:pt>
                <c:pt idx="24">
                  <c:v>40615.411805555559</c:v>
                </c:pt>
                <c:pt idx="25">
                  <c:v>40615.413194444445</c:v>
                </c:pt>
                <c:pt idx="26">
                  <c:v>40615.413888888892</c:v>
                </c:pt>
                <c:pt idx="27">
                  <c:v>40615.415972222225</c:v>
                </c:pt>
                <c:pt idx="28">
                  <c:v>40615.418055555558</c:v>
                </c:pt>
                <c:pt idx="29">
                  <c:v>40615.420138888891</c:v>
                </c:pt>
                <c:pt idx="30">
                  <c:v>40615.421527777777</c:v>
                </c:pt>
                <c:pt idx="31">
                  <c:v>40615.423611111109</c:v>
                </c:pt>
                <c:pt idx="32">
                  <c:v>40615.425694444442</c:v>
                </c:pt>
                <c:pt idx="33">
                  <c:v>40615.427777777775</c:v>
                </c:pt>
                <c:pt idx="34">
                  <c:v>40615.429861111108</c:v>
                </c:pt>
                <c:pt idx="35">
                  <c:v>40615.431944444441</c:v>
                </c:pt>
                <c:pt idx="36">
                  <c:v>40615.435416666667</c:v>
                </c:pt>
                <c:pt idx="37">
                  <c:v>40615.4375</c:v>
                </c:pt>
                <c:pt idx="38">
                  <c:v>40615.440972222219</c:v>
                </c:pt>
                <c:pt idx="39">
                  <c:v>40615.444444444445</c:v>
                </c:pt>
                <c:pt idx="40">
                  <c:v>40615.447916666664</c:v>
                </c:pt>
                <c:pt idx="41">
                  <c:v>40615.451388888891</c:v>
                </c:pt>
                <c:pt idx="42">
                  <c:v>40615.454861111109</c:v>
                </c:pt>
                <c:pt idx="43">
                  <c:v>40615.458333333336</c:v>
                </c:pt>
                <c:pt idx="44">
                  <c:v>40615.461805555555</c:v>
                </c:pt>
                <c:pt idx="45">
                  <c:v>40615.465277777781</c:v>
                </c:pt>
                <c:pt idx="46">
                  <c:v>40615.46875</c:v>
                </c:pt>
                <c:pt idx="47">
                  <c:v>40615.472222222219</c:v>
                </c:pt>
                <c:pt idx="48">
                  <c:v>40615.475694444445</c:v>
                </c:pt>
                <c:pt idx="49">
                  <c:v>40615.479166666664</c:v>
                </c:pt>
                <c:pt idx="50">
                  <c:v>40615.482638888891</c:v>
                </c:pt>
                <c:pt idx="51">
                  <c:v>40615.486111111109</c:v>
                </c:pt>
                <c:pt idx="52">
                  <c:v>40615.493055555555</c:v>
                </c:pt>
                <c:pt idx="53">
                  <c:v>40615.496527777781</c:v>
                </c:pt>
                <c:pt idx="54">
                  <c:v>40615.5</c:v>
                </c:pt>
                <c:pt idx="55">
                  <c:v>40615.503472222219</c:v>
                </c:pt>
                <c:pt idx="56">
                  <c:v>40615.506944444445</c:v>
                </c:pt>
                <c:pt idx="57">
                  <c:v>40615.510416666664</c:v>
                </c:pt>
                <c:pt idx="58">
                  <c:v>40615.513888888891</c:v>
                </c:pt>
                <c:pt idx="59">
                  <c:v>40615.51458333333</c:v>
                </c:pt>
                <c:pt idx="60">
                  <c:v>40615.515277777777</c:v>
                </c:pt>
                <c:pt idx="61">
                  <c:v>40615.517361111109</c:v>
                </c:pt>
                <c:pt idx="62">
                  <c:v>40615.518750000003</c:v>
                </c:pt>
                <c:pt idx="63">
                  <c:v>40615.522916666669</c:v>
                </c:pt>
                <c:pt idx="64">
                  <c:v>40615.524305555555</c:v>
                </c:pt>
                <c:pt idx="65">
                  <c:v>40615.526388888888</c:v>
                </c:pt>
                <c:pt idx="66">
                  <c:v>40615.527777777781</c:v>
                </c:pt>
                <c:pt idx="67">
                  <c:v>40615.529861111114</c:v>
                </c:pt>
                <c:pt idx="68">
                  <c:v>40615.53125</c:v>
                </c:pt>
                <c:pt idx="69">
                  <c:v>40615.532638888886</c:v>
                </c:pt>
                <c:pt idx="70">
                  <c:v>40615.533333333333</c:v>
                </c:pt>
                <c:pt idx="71">
                  <c:v>40615.53402777778</c:v>
                </c:pt>
                <c:pt idx="72">
                  <c:v>40615.534722222219</c:v>
                </c:pt>
                <c:pt idx="73">
                  <c:v>40615.535416666666</c:v>
                </c:pt>
                <c:pt idx="74">
                  <c:v>40615.536111111112</c:v>
                </c:pt>
                <c:pt idx="75">
                  <c:v>40615.538194444445</c:v>
                </c:pt>
                <c:pt idx="76">
                  <c:v>40615.541666666664</c:v>
                </c:pt>
                <c:pt idx="77">
                  <c:v>40615.545138888891</c:v>
                </c:pt>
                <c:pt idx="78">
                  <c:v>40615.548611111109</c:v>
                </c:pt>
                <c:pt idx="79">
                  <c:v>40615.552083333336</c:v>
                </c:pt>
                <c:pt idx="80">
                  <c:v>40615.554166666669</c:v>
                </c:pt>
                <c:pt idx="81">
                  <c:v>40615.559027777781</c:v>
                </c:pt>
                <c:pt idx="82">
                  <c:v>40615.5625</c:v>
                </c:pt>
                <c:pt idx="83">
                  <c:v>40615.565972222219</c:v>
                </c:pt>
                <c:pt idx="84">
                  <c:v>40615.569444444445</c:v>
                </c:pt>
                <c:pt idx="85">
                  <c:v>40615.572916666664</c:v>
                </c:pt>
                <c:pt idx="86">
                  <c:v>40615.576388888891</c:v>
                </c:pt>
                <c:pt idx="87">
                  <c:v>40615.579861111109</c:v>
                </c:pt>
                <c:pt idx="88">
                  <c:v>40615.583333333336</c:v>
                </c:pt>
                <c:pt idx="89">
                  <c:v>40615.586805555555</c:v>
                </c:pt>
                <c:pt idx="90">
                  <c:v>40615.590277777781</c:v>
                </c:pt>
                <c:pt idx="91">
                  <c:v>40615.59375</c:v>
                </c:pt>
                <c:pt idx="92">
                  <c:v>40615.597222222219</c:v>
                </c:pt>
                <c:pt idx="93">
                  <c:v>40615.600694444445</c:v>
                </c:pt>
                <c:pt idx="94">
                  <c:v>40615.604166666664</c:v>
                </c:pt>
                <c:pt idx="95">
                  <c:v>40615.607638888891</c:v>
                </c:pt>
                <c:pt idx="96">
                  <c:v>40615.611111111109</c:v>
                </c:pt>
                <c:pt idx="97">
                  <c:v>40615.614583333336</c:v>
                </c:pt>
                <c:pt idx="98">
                  <c:v>40615.618055555555</c:v>
                </c:pt>
                <c:pt idx="99">
                  <c:v>40615.621527777781</c:v>
                </c:pt>
                <c:pt idx="100">
                  <c:v>40615.625</c:v>
                </c:pt>
                <c:pt idx="101">
                  <c:v>40615.628472222219</c:v>
                </c:pt>
                <c:pt idx="102">
                  <c:v>40615.631944444445</c:v>
                </c:pt>
                <c:pt idx="103">
                  <c:v>40615.635416666664</c:v>
                </c:pt>
                <c:pt idx="104">
                  <c:v>40615.638888888891</c:v>
                </c:pt>
                <c:pt idx="105">
                  <c:v>40615.642361111109</c:v>
                </c:pt>
                <c:pt idx="106">
                  <c:v>40615.645833333336</c:v>
                </c:pt>
                <c:pt idx="107">
                  <c:v>40615.649305555555</c:v>
                </c:pt>
                <c:pt idx="108">
                  <c:v>40615.652777777781</c:v>
                </c:pt>
                <c:pt idx="109">
                  <c:v>40615.65625</c:v>
                </c:pt>
                <c:pt idx="110">
                  <c:v>40615.659722222219</c:v>
                </c:pt>
                <c:pt idx="111">
                  <c:v>40615.663194444445</c:v>
                </c:pt>
                <c:pt idx="112">
                  <c:v>40615.666666666664</c:v>
                </c:pt>
                <c:pt idx="113">
                  <c:v>40615.670138888891</c:v>
                </c:pt>
                <c:pt idx="114">
                  <c:v>40615.673611111109</c:v>
                </c:pt>
                <c:pt idx="115">
                  <c:v>40615.677083333336</c:v>
                </c:pt>
                <c:pt idx="116">
                  <c:v>40615.680555555555</c:v>
                </c:pt>
                <c:pt idx="117">
                  <c:v>40615.684027777781</c:v>
                </c:pt>
                <c:pt idx="118">
                  <c:v>40615.6875</c:v>
                </c:pt>
                <c:pt idx="119">
                  <c:v>40615.690972222219</c:v>
                </c:pt>
                <c:pt idx="120">
                  <c:v>40615.694444444445</c:v>
                </c:pt>
                <c:pt idx="121">
                  <c:v>40615.697916666664</c:v>
                </c:pt>
                <c:pt idx="122">
                  <c:v>40615.701388888891</c:v>
                </c:pt>
                <c:pt idx="123">
                  <c:v>40615.704861111109</c:v>
                </c:pt>
                <c:pt idx="124">
                  <c:v>40615.708333333336</c:v>
                </c:pt>
                <c:pt idx="125">
                  <c:v>40615.711805555555</c:v>
                </c:pt>
                <c:pt idx="126">
                  <c:v>40615.715277777781</c:v>
                </c:pt>
                <c:pt idx="127">
                  <c:v>40615.71875</c:v>
                </c:pt>
                <c:pt idx="128">
                  <c:v>40615.722222222219</c:v>
                </c:pt>
                <c:pt idx="129">
                  <c:v>40615.725694444445</c:v>
                </c:pt>
                <c:pt idx="130">
                  <c:v>40615.729166666664</c:v>
                </c:pt>
                <c:pt idx="131">
                  <c:v>40615.732638888891</c:v>
                </c:pt>
                <c:pt idx="132">
                  <c:v>40615.736111111109</c:v>
                </c:pt>
                <c:pt idx="133">
                  <c:v>40615.739583333336</c:v>
                </c:pt>
                <c:pt idx="134">
                  <c:v>40615.743055555555</c:v>
                </c:pt>
                <c:pt idx="135">
                  <c:v>40615.746527777781</c:v>
                </c:pt>
                <c:pt idx="136">
                  <c:v>40615.75</c:v>
                </c:pt>
                <c:pt idx="137">
                  <c:v>40615.753472222219</c:v>
                </c:pt>
                <c:pt idx="138">
                  <c:v>40615.756944444445</c:v>
                </c:pt>
                <c:pt idx="139">
                  <c:v>40615.760416666664</c:v>
                </c:pt>
                <c:pt idx="140">
                  <c:v>40615.763888888891</c:v>
                </c:pt>
                <c:pt idx="141">
                  <c:v>40615.767361111109</c:v>
                </c:pt>
                <c:pt idx="142">
                  <c:v>40615.770833333336</c:v>
                </c:pt>
                <c:pt idx="143">
                  <c:v>40615.774305555555</c:v>
                </c:pt>
                <c:pt idx="144">
                  <c:v>40615.777777777781</c:v>
                </c:pt>
                <c:pt idx="145">
                  <c:v>40615.78125</c:v>
                </c:pt>
                <c:pt idx="146">
                  <c:v>40615.784722222219</c:v>
                </c:pt>
                <c:pt idx="147">
                  <c:v>40615.788194444445</c:v>
                </c:pt>
                <c:pt idx="148">
                  <c:v>40615.791666666664</c:v>
                </c:pt>
                <c:pt idx="149">
                  <c:v>40615.795138888891</c:v>
                </c:pt>
                <c:pt idx="150">
                  <c:v>40615.798611111109</c:v>
                </c:pt>
                <c:pt idx="151">
                  <c:v>40615.802083333336</c:v>
                </c:pt>
                <c:pt idx="152">
                  <c:v>40615.805555555555</c:v>
                </c:pt>
                <c:pt idx="153">
                  <c:v>40615.809027777781</c:v>
                </c:pt>
                <c:pt idx="154">
                  <c:v>40615.8125</c:v>
                </c:pt>
                <c:pt idx="155">
                  <c:v>40615.815972222219</c:v>
                </c:pt>
                <c:pt idx="156">
                  <c:v>40615.819444444445</c:v>
                </c:pt>
                <c:pt idx="157">
                  <c:v>40615.822916666664</c:v>
                </c:pt>
                <c:pt idx="158">
                  <c:v>40615.826388888891</c:v>
                </c:pt>
                <c:pt idx="159">
                  <c:v>40615.829861111109</c:v>
                </c:pt>
                <c:pt idx="160">
                  <c:v>40615.833333333336</c:v>
                </c:pt>
                <c:pt idx="161">
                  <c:v>40615.836805555555</c:v>
                </c:pt>
                <c:pt idx="162">
                  <c:v>40615.840277777781</c:v>
                </c:pt>
                <c:pt idx="163">
                  <c:v>40615.84375</c:v>
                </c:pt>
                <c:pt idx="164">
                  <c:v>40615.847222222219</c:v>
                </c:pt>
                <c:pt idx="165">
                  <c:v>40615.850694444445</c:v>
                </c:pt>
                <c:pt idx="166">
                  <c:v>40615.854166666664</c:v>
                </c:pt>
                <c:pt idx="167">
                  <c:v>40615.857638888891</c:v>
                </c:pt>
                <c:pt idx="168">
                  <c:v>40615.861111111109</c:v>
                </c:pt>
                <c:pt idx="169">
                  <c:v>40615.864583333336</c:v>
                </c:pt>
                <c:pt idx="170">
                  <c:v>40615.868055555555</c:v>
                </c:pt>
                <c:pt idx="171">
                  <c:v>40615.871527777781</c:v>
                </c:pt>
                <c:pt idx="172">
                  <c:v>40615.875</c:v>
                </c:pt>
                <c:pt idx="173">
                  <c:v>40615.878472222219</c:v>
                </c:pt>
                <c:pt idx="174">
                  <c:v>40615.881944444445</c:v>
                </c:pt>
                <c:pt idx="175">
                  <c:v>40615.885416666664</c:v>
                </c:pt>
                <c:pt idx="176">
                  <c:v>40615.888888888891</c:v>
                </c:pt>
                <c:pt idx="177">
                  <c:v>40615.892361111109</c:v>
                </c:pt>
                <c:pt idx="178">
                  <c:v>40615.895833333336</c:v>
                </c:pt>
                <c:pt idx="179">
                  <c:v>40615.899305555555</c:v>
                </c:pt>
                <c:pt idx="180">
                  <c:v>40615.902777777781</c:v>
                </c:pt>
                <c:pt idx="181">
                  <c:v>40615.90625</c:v>
                </c:pt>
                <c:pt idx="182">
                  <c:v>40615.909722222219</c:v>
                </c:pt>
                <c:pt idx="183">
                  <c:v>40615.913194444445</c:v>
                </c:pt>
                <c:pt idx="184">
                  <c:v>40615.916666666664</c:v>
                </c:pt>
                <c:pt idx="185">
                  <c:v>40615.920138888891</c:v>
                </c:pt>
                <c:pt idx="186">
                  <c:v>40615.923611111109</c:v>
                </c:pt>
                <c:pt idx="187">
                  <c:v>40615.927083333336</c:v>
                </c:pt>
                <c:pt idx="188">
                  <c:v>40615.930555555555</c:v>
                </c:pt>
                <c:pt idx="189">
                  <c:v>40615.934027777781</c:v>
                </c:pt>
                <c:pt idx="190">
                  <c:v>40615.9375</c:v>
                </c:pt>
                <c:pt idx="191">
                  <c:v>40615.940972222219</c:v>
                </c:pt>
                <c:pt idx="192">
                  <c:v>40615.944444444445</c:v>
                </c:pt>
                <c:pt idx="193">
                  <c:v>40615.947916666664</c:v>
                </c:pt>
                <c:pt idx="194">
                  <c:v>40615.951388773145</c:v>
                </c:pt>
                <c:pt idx="195">
                  <c:v>40615.954860937498</c:v>
                </c:pt>
                <c:pt idx="196">
                  <c:v>40615.958333333336</c:v>
                </c:pt>
                <c:pt idx="197">
                  <c:v>40615.961805555555</c:v>
                </c:pt>
                <c:pt idx="198">
                  <c:v>40615.965277777781</c:v>
                </c:pt>
                <c:pt idx="199">
                  <c:v>40615.96875</c:v>
                </c:pt>
                <c:pt idx="200">
                  <c:v>40615.972222222219</c:v>
                </c:pt>
                <c:pt idx="201">
                  <c:v>40615.975694444445</c:v>
                </c:pt>
                <c:pt idx="202">
                  <c:v>40615.979166666664</c:v>
                </c:pt>
                <c:pt idx="203">
                  <c:v>40615.986111111109</c:v>
                </c:pt>
                <c:pt idx="204">
                  <c:v>40615.993055555555</c:v>
                </c:pt>
                <c:pt idx="205">
                  <c:v>40616</c:v>
                </c:pt>
                <c:pt idx="206">
                  <c:v>40616.006944444445</c:v>
                </c:pt>
                <c:pt idx="207">
                  <c:v>40616.013888888891</c:v>
                </c:pt>
                <c:pt idx="208">
                  <c:v>40616.020833333336</c:v>
                </c:pt>
                <c:pt idx="209">
                  <c:v>40616.027777777781</c:v>
                </c:pt>
                <c:pt idx="210">
                  <c:v>40616.034722222219</c:v>
                </c:pt>
                <c:pt idx="211">
                  <c:v>40616.041666666664</c:v>
                </c:pt>
                <c:pt idx="212">
                  <c:v>40616.048611111109</c:v>
                </c:pt>
                <c:pt idx="213">
                  <c:v>40616.055555555555</c:v>
                </c:pt>
                <c:pt idx="214">
                  <c:v>40616.0625</c:v>
                </c:pt>
                <c:pt idx="215">
                  <c:v>40616.069444444445</c:v>
                </c:pt>
                <c:pt idx="216">
                  <c:v>40616.076388888891</c:v>
                </c:pt>
                <c:pt idx="217">
                  <c:v>40616.083333333336</c:v>
                </c:pt>
                <c:pt idx="218">
                  <c:v>40616.090277777781</c:v>
                </c:pt>
                <c:pt idx="219">
                  <c:v>40616.104166666664</c:v>
                </c:pt>
                <c:pt idx="220">
                  <c:v>40616.114583333336</c:v>
                </c:pt>
                <c:pt idx="221">
                  <c:v>40616.118055555555</c:v>
                </c:pt>
                <c:pt idx="222">
                  <c:v>40616.125</c:v>
                </c:pt>
                <c:pt idx="223">
                  <c:v>40616.131944444445</c:v>
                </c:pt>
                <c:pt idx="224">
                  <c:v>40616.135416666664</c:v>
                </c:pt>
                <c:pt idx="225">
                  <c:v>40616.138888888891</c:v>
                </c:pt>
                <c:pt idx="226">
                  <c:v>40616.145833333336</c:v>
                </c:pt>
                <c:pt idx="227">
                  <c:v>40616.152777777781</c:v>
                </c:pt>
                <c:pt idx="228">
                  <c:v>40616.159722222219</c:v>
                </c:pt>
                <c:pt idx="229">
                  <c:v>40616.166666666664</c:v>
                </c:pt>
                <c:pt idx="230">
                  <c:v>40616.173611111109</c:v>
                </c:pt>
                <c:pt idx="231">
                  <c:v>40616.180555555555</c:v>
                </c:pt>
                <c:pt idx="232">
                  <c:v>40616.1875</c:v>
                </c:pt>
                <c:pt idx="233">
                  <c:v>40616.194444444445</c:v>
                </c:pt>
                <c:pt idx="234">
                  <c:v>40616.201388888891</c:v>
                </c:pt>
                <c:pt idx="235">
                  <c:v>40616.208333333336</c:v>
                </c:pt>
                <c:pt idx="236">
                  <c:v>40616.215277777781</c:v>
                </c:pt>
                <c:pt idx="237">
                  <c:v>40616.222222222219</c:v>
                </c:pt>
                <c:pt idx="238">
                  <c:v>40616.229166666664</c:v>
                </c:pt>
                <c:pt idx="239">
                  <c:v>40616.236111111109</c:v>
                </c:pt>
                <c:pt idx="240">
                  <c:v>40616.243055555555</c:v>
                </c:pt>
                <c:pt idx="241">
                  <c:v>40616.25</c:v>
                </c:pt>
                <c:pt idx="242">
                  <c:v>40616.256944444445</c:v>
                </c:pt>
                <c:pt idx="243">
                  <c:v>40616.263888888891</c:v>
                </c:pt>
                <c:pt idx="244">
                  <c:v>40616.270833333336</c:v>
                </c:pt>
                <c:pt idx="245">
                  <c:v>40616.274305555555</c:v>
                </c:pt>
                <c:pt idx="246">
                  <c:v>40616.277777777781</c:v>
                </c:pt>
                <c:pt idx="247">
                  <c:v>40616.28125</c:v>
                </c:pt>
                <c:pt idx="248">
                  <c:v>40616.284722222219</c:v>
                </c:pt>
                <c:pt idx="249">
                  <c:v>40616.288194444445</c:v>
                </c:pt>
                <c:pt idx="250">
                  <c:v>40616.291666666664</c:v>
                </c:pt>
                <c:pt idx="251">
                  <c:v>40616.295138888891</c:v>
                </c:pt>
                <c:pt idx="252">
                  <c:v>40616.298611111109</c:v>
                </c:pt>
                <c:pt idx="253">
                  <c:v>40616.302083333336</c:v>
                </c:pt>
                <c:pt idx="254">
                  <c:v>40616.305555555555</c:v>
                </c:pt>
                <c:pt idx="255">
                  <c:v>40616.309027777781</c:v>
                </c:pt>
                <c:pt idx="256">
                  <c:v>40616.3125</c:v>
                </c:pt>
                <c:pt idx="257">
                  <c:v>40616.315972222219</c:v>
                </c:pt>
                <c:pt idx="258">
                  <c:v>40616.319444444445</c:v>
                </c:pt>
                <c:pt idx="259">
                  <c:v>40616.322916666664</c:v>
                </c:pt>
                <c:pt idx="260">
                  <c:v>40616.326388888891</c:v>
                </c:pt>
                <c:pt idx="261">
                  <c:v>40616.333333333336</c:v>
                </c:pt>
                <c:pt idx="262">
                  <c:v>40616.336805555555</c:v>
                </c:pt>
                <c:pt idx="263">
                  <c:v>40616.340277777781</c:v>
                </c:pt>
                <c:pt idx="264">
                  <c:v>40616.34375</c:v>
                </c:pt>
                <c:pt idx="265">
                  <c:v>40616.347222222219</c:v>
                </c:pt>
                <c:pt idx="266">
                  <c:v>40616.354166666664</c:v>
                </c:pt>
                <c:pt idx="267">
                  <c:v>40616.361111111109</c:v>
                </c:pt>
                <c:pt idx="268">
                  <c:v>40616.364583333336</c:v>
                </c:pt>
                <c:pt idx="269">
                  <c:v>40616.371527777781</c:v>
                </c:pt>
                <c:pt idx="270">
                  <c:v>40616.378472222219</c:v>
                </c:pt>
                <c:pt idx="271">
                  <c:v>40616.381944444445</c:v>
                </c:pt>
                <c:pt idx="272">
                  <c:v>40616.385416666664</c:v>
                </c:pt>
                <c:pt idx="273">
                  <c:v>40616.388888888891</c:v>
                </c:pt>
                <c:pt idx="274">
                  <c:v>40616.392361111109</c:v>
                </c:pt>
                <c:pt idx="275">
                  <c:v>40616.395833333336</c:v>
                </c:pt>
                <c:pt idx="276">
                  <c:v>40616.399305555555</c:v>
                </c:pt>
                <c:pt idx="277">
                  <c:v>40616.402777777781</c:v>
                </c:pt>
                <c:pt idx="278">
                  <c:v>40616.40625</c:v>
                </c:pt>
                <c:pt idx="279">
                  <c:v>40616.409722222219</c:v>
                </c:pt>
                <c:pt idx="280">
                  <c:v>40616.413194444445</c:v>
                </c:pt>
                <c:pt idx="281">
                  <c:v>40616.416666666664</c:v>
                </c:pt>
                <c:pt idx="282">
                  <c:v>40616.420138888891</c:v>
                </c:pt>
                <c:pt idx="283">
                  <c:v>40616.423611111109</c:v>
                </c:pt>
                <c:pt idx="284">
                  <c:v>40616.427083333336</c:v>
                </c:pt>
                <c:pt idx="285">
                  <c:v>40616.430555555555</c:v>
                </c:pt>
                <c:pt idx="286">
                  <c:v>40616.434027777781</c:v>
                </c:pt>
                <c:pt idx="287">
                  <c:v>40616.4375</c:v>
                </c:pt>
                <c:pt idx="288">
                  <c:v>40616.440972222219</c:v>
                </c:pt>
                <c:pt idx="289">
                  <c:v>40616.444444444445</c:v>
                </c:pt>
                <c:pt idx="290">
                  <c:v>40616.447916666664</c:v>
                </c:pt>
                <c:pt idx="291">
                  <c:v>40616.451388888891</c:v>
                </c:pt>
                <c:pt idx="292">
                  <c:v>40616.454861111109</c:v>
                </c:pt>
                <c:pt idx="293">
                  <c:v>40616.459722222222</c:v>
                </c:pt>
                <c:pt idx="294">
                  <c:v>40616.46875</c:v>
                </c:pt>
                <c:pt idx="295">
                  <c:v>40616.472222222219</c:v>
                </c:pt>
                <c:pt idx="296">
                  <c:v>40616.475694444445</c:v>
                </c:pt>
                <c:pt idx="297">
                  <c:v>40616.479166666664</c:v>
                </c:pt>
                <c:pt idx="298">
                  <c:v>40616.482638888891</c:v>
                </c:pt>
                <c:pt idx="299">
                  <c:v>40616.489583333336</c:v>
                </c:pt>
                <c:pt idx="300">
                  <c:v>40616.496527777781</c:v>
                </c:pt>
                <c:pt idx="301">
                  <c:v>40616.503472222219</c:v>
                </c:pt>
                <c:pt idx="302">
                  <c:v>40616.510416666664</c:v>
                </c:pt>
                <c:pt idx="303">
                  <c:v>40616.520833333336</c:v>
                </c:pt>
                <c:pt idx="304">
                  <c:v>40616.527777777781</c:v>
                </c:pt>
                <c:pt idx="305">
                  <c:v>40616.534722222219</c:v>
                </c:pt>
                <c:pt idx="306">
                  <c:v>40616.541666666664</c:v>
                </c:pt>
                <c:pt idx="307">
                  <c:v>40616.548611111109</c:v>
                </c:pt>
                <c:pt idx="308">
                  <c:v>40616.555555555555</c:v>
                </c:pt>
                <c:pt idx="309">
                  <c:v>40616.5625</c:v>
                </c:pt>
                <c:pt idx="310">
                  <c:v>40616.569444444445</c:v>
                </c:pt>
                <c:pt idx="311">
                  <c:v>40616.576388888891</c:v>
                </c:pt>
                <c:pt idx="312">
                  <c:v>40616.583333333336</c:v>
                </c:pt>
                <c:pt idx="313">
                  <c:v>40616.590277777781</c:v>
                </c:pt>
                <c:pt idx="314">
                  <c:v>40616.597222222219</c:v>
                </c:pt>
                <c:pt idx="315">
                  <c:v>40616.604166666664</c:v>
                </c:pt>
                <c:pt idx="316">
                  <c:v>40616.611111111109</c:v>
                </c:pt>
                <c:pt idx="317">
                  <c:v>40616.618055555555</c:v>
                </c:pt>
                <c:pt idx="318">
                  <c:v>40616.625</c:v>
                </c:pt>
                <c:pt idx="319">
                  <c:v>40616.631944444445</c:v>
                </c:pt>
                <c:pt idx="320">
                  <c:v>40616.638888888891</c:v>
                </c:pt>
                <c:pt idx="321">
                  <c:v>40616.645833333336</c:v>
                </c:pt>
                <c:pt idx="322">
                  <c:v>40616.652777777781</c:v>
                </c:pt>
                <c:pt idx="323">
                  <c:v>40616.659722222219</c:v>
                </c:pt>
                <c:pt idx="324">
                  <c:v>40616.666666666664</c:v>
                </c:pt>
                <c:pt idx="325">
                  <c:v>40616.673611111109</c:v>
                </c:pt>
                <c:pt idx="326">
                  <c:v>40616.680555555555</c:v>
                </c:pt>
                <c:pt idx="327">
                  <c:v>40616.6875</c:v>
                </c:pt>
                <c:pt idx="328">
                  <c:v>40616.694444444445</c:v>
                </c:pt>
                <c:pt idx="329">
                  <c:v>40616.701388888891</c:v>
                </c:pt>
                <c:pt idx="330">
                  <c:v>40616.708333333336</c:v>
                </c:pt>
                <c:pt idx="331">
                  <c:v>40616.715277777781</c:v>
                </c:pt>
                <c:pt idx="332">
                  <c:v>40616.722222222219</c:v>
                </c:pt>
                <c:pt idx="333">
                  <c:v>40616.729166666664</c:v>
                </c:pt>
                <c:pt idx="334">
                  <c:v>40616.736111111109</c:v>
                </c:pt>
                <c:pt idx="335">
                  <c:v>40616.743055555555</c:v>
                </c:pt>
                <c:pt idx="336">
                  <c:v>40616.75</c:v>
                </c:pt>
                <c:pt idx="337">
                  <c:v>40616.756944444445</c:v>
                </c:pt>
                <c:pt idx="338">
                  <c:v>40616.763888888891</c:v>
                </c:pt>
                <c:pt idx="339">
                  <c:v>40616.770833333336</c:v>
                </c:pt>
                <c:pt idx="340">
                  <c:v>40616.777777777781</c:v>
                </c:pt>
                <c:pt idx="341">
                  <c:v>40616.784722222219</c:v>
                </c:pt>
                <c:pt idx="342">
                  <c:v>40616.791666666664</c:v>
                </c:pt>
                <c:pt idx="343">
                  <c:v>40616.798611111109</c:v>
                </c:pt>
                <c:pt idx="344">
                  <c:v>40616.805555555555</c:v>
                </c:pt>
                <c:pt idx="345">
                  <c:v>40616.8125</c:v>
                </c:pt>
                <c:pt idx="346">
                  <c:v>40616.819444444445</c:v>
                </c:pt>
                <c:pt idx="347">
                  <c:v>40616.826388888891</c:v>
                </c:pt>
                <c:pt idx="348">
                  <c:v>40616.833333333336</c:v>
                </c:pt>
                <c:pt idx="349">
                  <c:v>40616.840277777781</c:v>
                </c:pt>
                <c:pt idx="350">
                  <c:v>40616.847222222219</c:v>
                </c:pt>
                <c:pt idx="351">
                  <c:v>40616.854166666664</c:v>
                </c:pt>
                <c:pt idx="352">
                  <c:v>40616.861111111109</c:v>
                </c:pt>
                <c:pt idx="353">
                  <c:v>40616.868055555555</c:v>
                </c:pt>
                <c:pt idx="354">
                  <c:v>40616.875</c:v>
                </c:pt>
                <c:pt idx="355">
                  <c:v>40616.881944444445</c:v>
                </c:pt>
                <c:pt idx="356">
                  <c:v>40616.888888888891</c:v>
                </c:pt>
                <c:pt idx="357">
                  <c:v>40616.895833333336</c:v>
                </c:pt>
                <c:pt idx="358">
                  <c:v>40616.902777777781</c:v>
                </c:pt>
                <c:pt idx="359">
                  <c:v>40616.90625</c:v>
                </c:pt>
                <c:pt idx="360">
                  <c:v>40616.916666666664</c:v>
                </c:pt>
                <c:pt idx="361">
                  <c:v>40616.927083333336</c:v>
                </c:pt>
                <c:pt idx="362">
                  <c:v>40616.9375</c:v>
                </c:pt>
                <c:pt idx="363">
                  <c:v>40616.944444444445</c:v>
                </c:pt>
                <c:pt idx="364">
                  <c:v>40616.947916666664</c:v>
                </c:pt>
                <c:pt idx="365">
                  <c:v>40616.958333333336</c:v>
                </c:pt>
                <c:pt idx="366">
                  <c:v>40616.96875</c:v>
                </c:pt>
                <c:pt idx="367">
                  <c:v>40616.979166666664</c:v>
                </c:pt>
                <c:pt idx="368">
                  <c:v>40616.989583333336</c:v>
                </c:pt>
                <c:pt idx="369">
                  <c:v>40617</c:v>
                </c:pt>
                <c:pt idx="370">
                  <c:v>40617.010416666664</c:v>
                </c:pt>
                <c:pt idx="371">
                  <c:v>40617.020833333336</c:v>
                </c:pt>
                <c:pt idx="372">
                  <c:v>40617.03125</c:v>
                </c:pt>
                <c:pt idx="373">
                  <c:v>40617.041666666664</c:v>
                </c:pt>
                <c:pt idx="374">
                  <c:v>40617.052083333336</c:v>
                </c:pt>
                <c:pt idx="375">
                  <c:v>40617.0625</c:v>
                </c:pt>
                <c:pt idx="376">
                  <c:v>40617.072916666664</c:v>
                </c:pt>
                <c:pt idx="377">
                  <c:v>40617.083333333336</c:v>
                </c:pt>
                <c:pt idx="378">
                  <c:v>40617.09375</c:v>
                </c:pt>
                <c:pt idx="379">
                  <c:v>40617.104166666664</c:v>
                </c:pt>
                <c:pt idx="380">
                  <c:v>40617.114583333336</c:v>
                </c:pt>
                <c:pt idx="381">
                  <c:v>40617.125</c:v>
                </c:pt>
                <c:pt idx="382">
                  <c:v>40617.131944444445</c:v>
                </c:pt>
                <c:pt idx="383">
                  <c:v>40617.15625</c:v>
                </c:pt>
                <c:pt idx="384">
                  <c:v>40617.166666666664</c:v>
                </c:pt>
                <c:pt idx="385">
                  <c:v>40617.177083333336</c:v>
                </c:pt>
                <c:pt idx="386">
                  <c:v>40617.1875</c:v>
                </c:pt>
                <c:pt idx="387">
                  <c:v>40617.199305555558</c:v>
                </c:pt>
                <c:pt idx="388">
                  <c:v>40617.208333333336</c:v>
                </c:pt>
                <c:pt idx="389">
                  <c:v>40617.21875</c:v>
                </c:pt>
                <c:pt idx="390">
                  <c:v>40617.229166666664</c:v>
                </c:pt>
                <c:pt idx="391">
                  <c:v>40617.239583333336</c:v>
                </c:pt>
                <c:pt idx="392">
                  <c:v>40617.25</c:v>
                </c:pt>
                <c:pt idx="393">
                  <c:v>40617.260416666664</c:v>
                </c:pt>
                <c:pt idx="394">
                  <c:v>40617.472222222219</c:v>
                </c:pt>
                <c:pt idx="395">
                  <c:v>40617.479166666664</c:v>
                </c:pt>
                <c:pt idx="396">
                  <c:v>40617.493055555555</c:v>
                </c:pt>
                <c:pt idx="397">
                  <c:v>40617.541666666664</c:v>
                </c:pt>
                <c:pt idx="398">
                  <c:v>40617.666666666664</c:v>
                </c:pt>
                <c:pt idx="399">
                  <c:v>40617.864583333336</c:v>
                </c:pt>
                <c:pt idx="400">
                  <c:v>40617.871527777781</c:v>
                </c:pt>
                <c:pt idx="401">
                  <c:v>40617.878472222219</c:v>
                </c:pt>
                <c:pt idx="402">
                  <c:v>40618.065972222219</c:v>
                </c:pt>
                <c:pt idx="403">
                  <c:v>40618.086805555555</c:v>
                </c:pt>
                <c:pt idx="404">
                  <c:v>40618.097222222219</c:v>
                </c:pt>
                <c:pt idx="405">
                  <c:v>40618.260416666664</c:v>
                </c:pt>
                <c:pt idx="406">
                  <c:v>40618.381944444445</c:v>
                </c:pt>
                <c:pt idx="407">
                  <c:v>40618.388888888891</c:v>
                </c:pt>
                <c:pt idx="408">
                  <c:v>40618.395833333336</c:v>
                </c:pt>
                <c:pt idx="409">
                  <c:v>40618.402777777781</c:v>
                </c:pt>
                <c:pt idx="410">
                  <c:v>40618.413194444445</c:v>
                </c:pt>
                <c:pt idx="411">
                  <c:v>40618.416666666664</c:v>
                </c:pt>
                <c:pt idx="412">
                  <c:v>40618.423611111109</c:v>
                </c:pt>
                <c:pt idx="413">
                  <c:v>40618.430555555555</c:v>
                </c:pt>
                <c:pt idx="414">
                  <c:v>40618.4375</c:v>
                </c:pt>
                <c:pt idx="415">
                  <c:v>40618.489583333336</c:v>
                </c:pt>
                <c:pt idx="416">
                  <c:v>40618.513888888891</c:v>
                </c:pt>
                <c:pt idx="417">
                  <c:v>40618.51666666667</c:v>
                </c:pt>
                <c:pt idx="418">
                  <c:v>40618.524305555555</c:v>
                </c:pt>
                <c:pt idx="419">
                  <c:v>40618.527777777781</c:v>
                </c:pt>
                <c:pt idx="420">
                  <c:v>40618.53125</c:v>
                </c:pt>
                <c:pt idx="421">
                  <c:v>40618.607638888891</c:v>
                </c:pt>
                <c:pt idx="422">
                  <c:v>40618.614583333336</c:v>
                </c:pt>
                <c:pt idx="423">
                  <c:v>40618.809027777781</c:v>
                </c:pt>
                <c:pt idx="424">
                  <c:v>40618.861111111109</c:v>
                </c:pt>
                <c:pt idx="425">
                  <c:v>40618.993055555555</c:v>
                </c:pt>
                <c:pt idx="426">
                  <c:v>40618.993750000001</c:v>
                </c:pt>
              </c:numCache>
            </c:numRef>
          </c:xVal>
          <c:yVal>
            <c:numRef>
              <c:f>'Adjustment 2'!$R$58:$R$484</c:f>
              <c:numCache>
                <c:formatCode>0.000_ </c:formatCode>
                <c:ptCount val="427"/>
                <c:pt idx="0" formatCode="0.0000_ ">
                  <c:v>0.45500000000000002</c:v>
                </c:pt>
                <c:pt idx="1">
                  <c:v>0.67</c:v>
                </c:pt>
                <c:pt idx="3">
                  <c:v>0.64</c:v>
                </c:pt>
                <c:pt idx="4">
                  <c:v>0.64</c:v>
                </c:pt>
                <c:pt idx="5">
                  <c:v>0.57000000000000006</c:v>
                </c:pt>
                <c:pt idx="6">
                  <c:v>0.55000000000000004</c:v>
                </c:pt>
                <c:pt idx="7">
                  <c:v>0.55000000000000004</c:v>
                </c:pt>
                <c:pt idx="8">
                  <c:v>0.54</c:v>
                </c:pt>
                <c:pt idx="9">
                  <c:v>0.52</c:v>
                </c:pt>
                <c:pt idx="10">
                  <c:v>0.5</c:v>
                </c:pt>
                <c:pt idx="11">
                  <c:v>0.5</c:v>
                </c:pt>
                <c:pt idx="12">
                  <c:v>0.48</c:v>
                </c:pt>
                <c:pt idx="13">
                  <c:v>0.47499999999999998</c:v>
                </c:pt>
                <c:pt idx="14">
                  <c:v>0.47</c:v>
                </c:pt>
                <c:pt idx="15">
                  <c:v>0.45999999999999996</c:v>
                </c:pt>
                <c:pt idx="16">
                  <c:v>0.45</c:v>
                </c:pt>
                <c:pt idx="17">
                  <c:v>0.44</c:v>
                </c:pt>
                <c:pt idx="18">
                  <c:v>0.435</c:v>
                </c:pt>
                <c:pt idx="19">
                  <c:v>0.42499999999999999</c:v>
                </c:pt>
                <c:pt idx="20">
                  <c:v>0.42</c:v>
                </c:pt>
                <c:pt idx="21">
                  <c:v>0.41</c:v>
                </c:pt>
                <c:pt idx="22">
                  <c:v>0.40499999999999997</c:v>
                </c:pt>
                <c:pt idx="23">
                  <c:v>0.39999999999999997</c:v>
                </c:pt>
                <c:pt idx="24">
                  <c:v>0.38500000000000001</c:v>
                </c:pt>
                <c:pt idx="25">
                  <c:v>0.39999999999999997</c:v>
                </c:pt>
                <c:pt idx="26">
                  <c:v>0.38</c:v>
                </c:pt>
                <c:pt idx="27">
                  <c:v>0.37</c:v>
                </c:pt>
                <c:pt idx="28">
                  <c:v>0.38</c:v>
                </c:pt>
                <c:pt idx="29">
                  <c:v>0.39999999999999997</c:v>
                </c:pt>
                <c:pt idx="30">
                  <c:v>0.39</c:v>
                </c:pt>
                <c:pt idx="31">
                  <c:v>0.38</c:v>
                </c:pt>
                <c:pt idx="32">
                  <c:v>0.37</c:v>
                </c:pt>
                <c:pt idx="33">
                  <c:v>0.35</c:v>
                </c:pt>
                <c:pt idx="34">
                  <c:v>0.33999999999999997</c:v>
                </c:pt>
                <c:pt idx="35">
                  <c:v>0.32</c:v>
                </c:pt>
                <c:pt idx="36">
                  <c:v>0.31</c:v>
                </c:pt>
                <c:pt idx="37">
                  <c:v>0.28999999999999998</c:v>
                </c:pt>
                <c:pt idx="38">
                  <c:v>0.28000000000000003</c:v>
                </c:pt>
                <c:pt idx="39">
                  <c:v>0.27</c:v>
                </c:pt>
                <c:pt idx="40">
                  <c:v>0.27</c:v>
                </c:pt>
                <c:pt idx="41">
                  <c:v>0.27</c:v>
                </c:pt>
                <c:pt idx="42">
                  <c:v>0.27</c:v>
                </c:pt>
                <c:pt idx="43">
                  <c:v>0.27</c:v>
                </c:pt>
                <c:pt idx="44">
                  <c:v>0.27</c:v>
                </c:pt>
                <c:pt idx="45">
                  <c:v>0.27</c:v>
                </c:pt>
                <c:pt idx="46">
                  <c:v>0.28000000000000003</c:v>
                </c:pt>
                <c:pt idx="47">
                  <c:v>0.28000000000000003</c:v>
                </c:pt>
                <c:pt idx="48">
                  <c:v>0.28000000000000003</c:v>
                </c:pt>
                <c:pt idx="49">
                  <c:v>0.31</c:v>
                </c:pt>
                <c:pt idx="50">
                  <c:v>0.31</c:v>
                </c:pt>
                <c:pt idx="51">
                  <c:v>0.31</c:v>
                </c:pt>
                <c:pt idx="55">
                  <c:v>0.32</c:v>
                </c:pt>
                <c:pt idx="56">
                  <c:v>0.32</c:v>
                </c:pt>
                <c:pt idx="57">
                  <c:v>0.66</c:v>
                </c:pt>
                <c:pt idx="58">
                  <c:v>0.75</c:v>
                </c:pt>
                <c:pt idx="59">
                  <c:v>0.76</c:v>
                </c:pt>
                <c:pt idx="60">
                  <c:v>0.76</c:v>
                </c:pt>
                <c:pt idx="61">
                  <c:v>0.69000000000000006</c:v>
                </c:pt>
                <c:pt idx="62">
                  <c:v>0.64</c:v>
                </c:pt>
                <c:pt idx="64">
                  <c:v>0.52</c:v>
                </c:pt>
                <c:pt idx="65">
                  <c:v>0.48</c:v>
                </c:pt>
                <c:pt idx="66">
                  <c:v>0.53</c:v>
                </c:pt>
                <c:pt idx="67">
                  <c:v>0.42</c:v>
                </c:pt>
                <c:pt idx="68">
                  <c:v>0.41</c:v>
                </c:pt>
                <c:pt idx="69">
                  <c:v>0.39</c:v>
                </c:pt>
                <c:pt idx="70">
                  <c:v>0.38</c:v>
                </c:pt>
                <c:pt idx="71">
                  <c:v>0.37</c:v>
                </c:pt>
                <c:pt idx="72">
                  <c:v>0.36</c:v>
                </c:pt>
                <c:pt idx="73">
                  <c:v>0.35</c:v>
                </c:pt>
                <c:pt idx="74">
                  <c:v>0.35</c:v>
                </c:pt>
                <c:pt idx="75">
                  <c:v>0.33</c:v>
                </c:pt>
                <c:pt idx="76">
                  <c:v>0.3</c:v>
                </c:pt>
                <c:pt idx="77">
                  <c:v>0.28999999999999998</c:v>
                </c:pt>
                <c:pt idx="78">
                  <c:v>0.28000000000000003</c:v>
                </c:pt>
                <c:pt idx="79">
                  <c:v>0.27</c:v>
                </c:pt>
                <c:pt idx="80">
                  <c:v>0.26</c:v>
                </c:pt>
                <c:pt idx="81">
                  <c:v>0.25</c:v>
                </c:pt>
                <c:pt idx="82">
                  <c:v>0.24</c:v>
                </c:pt>
                <c:pt idx="83">
                  <c:v>0.24</c:v>
                </c:pt>
                <c:pt idx="84">
                  <c:v>0.24</c:v>
                </c:pt>
                <c:pt idx="85">
                  <c:v>0.23499999999999999</c:v>
                </c:pt>
                <c:pt idx="86">
                  <c:v>0.23499999999999999</c:v>
                </c:pt>
                <c:pt idx="87">
                  <c:v>0.23499999999999999</c:v>
                </c:pt>
                <c:pt idx="88">
                  <c:v>0.23499999999999999</c:v>
                </c:pt>
                <c:pt idx="89">
                  <c:v>0.23499999999999999</c:v>
                </c:pt>
                <c:pt idx="90">
                  <c:v>0.23499999999999999</c:v>
                </c:pt>
                <c:pt idx="91">
                  <c:v>0.23499999999999999</c:v>
                </c:pt>
                <c:pt idx="92">
                  <c:v>0.22999999999999998</c:v>
                </c:pt>
                <c:pt idx="93">
                  <c:v>0.22999999999999998</c:v>
                </c:pt>
                <c:pt idx="94">
                  <c:v>0.22999999999999998</c:v>
                </c:pt>
                <c:pt idx="95">
                  <c:v>0.22999999999999998</c:v>
                </c:pt>
                <c:pt idx="96">
                  <c:v>0.22999999999999998</c:v>
                </c:pt>
                <c:pt idx="97">
                  <c:v>0.24</c:v>
                </c:pt>
                <c:pt idx="98">
                  <c:v>0.25</c:v>
                </c:pt>
                <c:pt idx="99">
                  <c:v>0.255</c:v>
                </c:pt>
                <c:pt idx="100">
                  <c:v>0.26</c:v>
                </c:pt>
                <c:pt idx="101">
                  <c:v>0.27</c:v>
                </c:pt>
                <c:pt idx="102">
                  <c:v>0.27500000000000002</c:v>
                </c:pt>
                <c:pt idx="103">
                  <c:v>0.28499999999999998</c:v>
                </c:pt>
                <c:pt idx="104">
                  <c:v>0.28999999999999998</c:v>
                </c:pt>
                <c:pt idx="105">
                  <c:v>0.3</c:v>
                </c:pt>
                <c:pt idx="106">
                  <c:v>0.31</c:v>
                </c:pt>
                <c:pt idx="107">
                  <c:v>0.32</c:v>
                </c:pt>
                <c:pt idx="108">
                  <c:v>0.33</c:v>
                </c:pt>
                <c:pt idx="109">
                  <c:v>0.33499999999999996</c:v>
                </c:pt>
                <c:pt idx="110">
                  <c:v>0.33999999999999997</c:v>
                </c:pt>
                <c:pt idx="111">
                  <c:v>0.34499999999999997</c:v>
                </c:pt>
                <c:pt idx="112">
                  <c:v>0.35</c:v>
                </c:pt>
                <c:pt idx="113">
                  <c:v>0.35499999999999998</c:v>
                </c:pt>
                <c:pt idx="114">
                  <c:v>0.36</c:v>
                </c:pt>
                <c:pt idx="115">
                  <c:v>0.36</c:v>
                </c:pt>
                <c:pt idx="116">
                  <c:v>0.36499999999999999</c:v>
                </c:pt>
                <c:pt idx="117">
                  <c:v>0.38</c:v>
                </c:pt>
                <c:pt idx="118">
                  <c:v>0.39499999999999996</c:v>
                </c:pt>
                <c:pt idx="119">
                  <c:v>0.39999999999999997</c:v>
                </c:pt>
                <c:pt idx="120">
                  <c:v>0.41</c:v>
                </c:pt>
                <c:pt idx="121">
                  <c:v>0.41</c:v>
                </c:pt>
                <c:pt idx="122">
                  <c:v>0.41</c:v>
                </c:pt>
                <c:pt idx="123">
                  <c:v>0.41</c:v>
                </c:pt>
                <c:pt idx="124">
                  <c:v>0.41</c:v>
                </c:pt>
                <c:pt idx="125">
                  <c:v>0.41</c:v>
                </c:pt>
                <c:pt idx="126">
                  <c:v>0.41</c:v>
                </c:pt>
                <c:pt idx="127">
                  <c:v>0.41</c:v>
                </c:pt>
                <c:pt idx="128">
                  <c:v>0.41</c:v>
                </c:pt>
                <c:pt idx="129">
                  <c:v>0.41499999999999998</c:v>
                </c:pt>
                <c:pt idx="130">
                  <c:v>0.41499999999999998</c:v>
                </c:pt>
                <c:pt idx="131">
                  <c:v>0.41499999999999998</c:v>
                </c:pt>
                <c:pt idx="132">
                  <c:v>0.41499999999999998</c:v>
                </c:pt>
                <c:pt idx="133">
                  <c:v>0.41499999999999998</c:v>
                </c:pt>
                <c:pt idx="134">
                  <c:v>0.41499999999999998</c:v>
                </c:pt>
                <c:pt idx="135">
                  <c:v>0.42</c:v>
                </c:pt>
                <c:pt idx="136">
                  <c:v>0.42</c:v>
                </c:pt>
                <c:pt idx="137">
                  <c:v>0.42</c:v>
                </c:pt>
                <c:pt idx="138">
                  <c:v>0.42</c:v>
                </c:pt>
                <c:pt idx="139">
                  <c:v>0.42</c:v>
                </c:pt>
                <c:pt idx="140">
                  <c:v>0.42</c:v>
                </c:pt>
                <c:pt idx="141">
                  <c:v>0.42</c:v>
                </c:pt>
                <c:pt idx="142">
                  <c:v>0.42499999999999999</c:v>
                </c:pt>
                <c:pt idx="143">
                  <c:v>0.42499999999999999</c:v>
                </c:pt>
                <c:pt idx="144">
                  <c:v>0.42499999999999999</c:v>
                </c:pt>
                <c:pt idx="145">
                  <c:v>0.42499999999999999</c:v>
                </c:pt>
                <c:pt idx="146">
                  <c:v>0.42499999999999999</c:v>
                </c:pt>
                <c:pt idx="147">
                  <c:v>0.42499999999999999</c:v>
                </c:pt>
                <c:pt idx="148">
                  <c:v>0.42499999999999999</c:v>
                </c:pt>
                <c:pt idx="149">
                  <c:v>0.42499999999999999</c:v>
                </c:pt>
                <c:pt idx="150">
                  <c:v>0.42499999999999999</c:v>
                </c:pt>
                <c:pt idx="151">
                  <c:v>0.42499999999999999</c:v>
                </c:pt>
                <c:pt idx="152">
                  <c:v>0.42499999999999999</c:v>
                </c:pt>
                <c:pt idx="153">
                  <c:v>0.42499999999999999</c:v>
                </c:pt>
                <c:pt idx="154">
                  <c:v>0.42499999999999999</c:v>
                </c:pt>
                <c:pt idx="155">
                  <c:v>0.42499999999999999</c:v>
                </c:pt>
                <c:pt idx="156">
                  <c:v>0.42499999999999999</c:v>
                </c:pt>
                <c:pt idx="157">
                  <c:v>0.42499999999999999</c:v>
                </c:pt>
                <c:pt idx="158">
                  <c:v>0.42499999999999999</c:v>
                </c:pt>
                <c:pt idx="159">
                  <c:v>0.42499999999999999</c:v>
                </c:pt>
                <c:pt idx="160">
                  <c:v>0.42499999999999999</c:v>
                </c:pt>
                <c:pt idx="161">
                  <c:v>0.42499999999999999</c:v>
                </c:pt>
                <c:pt idx="162">
                  <c:v>0.42499999999999999</c:v>
                </c:pt>
                <c:pt idx="163">
                  <c:v>0.42499999999999999</c:v>
                </c:pt>
                <c:pt idx="164">
                  <c:v>0.42499999999999999</c:v>
                </c:pt>
                <c:pt idx="165">
                  <c:v>0.42499999999999999</c:v>
                </c:pt>
                <c:pt idx="166">
                  <c:v>0.42499999999999999</c:v>
                </c:pt>
                <c:pt idx="167">
                  <c:v>0.42499999999999999</c:v>
                </c:pt>
                <c:pt idx="168">
                  <c:v>0.42499999999999999</c:v>
                </c:pt>
                <c:pt idx="169">
                  <c:v>0.41624999999607099</c:v>
                </c:pt>
                <c:pt idx="170">
                  <c:v>0.40749999999999997</c:v>
                </c:pt>
                <c:pt idx="171">
                  <c:v>0.40374999999607097</c:v>
                </c:pt>
                <c:pt idx="172">
                  <c:v>0.4</c:v>
                </c:pt>
                <c:pt idx="173">
                  <c:v>0.39125000000392901</c:v>
                </c:pt>
                <c:pt idx="174">
                  <c:v>0.38750000000000001</c:v>
                </c:pt>
                <c:pt idx="175">
                  <c:v>0.378750000003929</c:v>
                </c:pt>
                <c:pt idx="176">
                  <c:v>0.36499999999999999</c:v>
                </c:pt>
                <c:pt idx="177">
                  <c:v>0.36000000000000004</c:v>
                </c:pt>
                <c:pt idx="178">
                  <c:v>0.35000000000000003</c:v>
                </c:pt>
                <c:pt idx="179">
                  <c:v>0.34</c:v>
                </c:pt>
                <c:pt idx="180">
                  <c:v>0.34</c:v>
                </c:pt>
                <c:pt idx="181">
                  <c:v>0.33</c:v>
                </c:pt>
                <c:pt idx="182">
                  <c:v>0.33</c:v>
                </c:pt>
                <c:pt idx="183">
                  <c:v>0.32500000000000001</c:v>
                </c:pt>
                <c:pt idx="184">
                  <c:v>0.32</c:v>
                </c:pt>
                <c:pt idx="185">
                  <c:v>0.32</c:v>
                </c:pt>
                <c:pt idx="186">
                  <c:v>0.315</c:v>
                </c:pt>
                <c:pt idx="187">
                  <c:v>0.315</c:v>
                </c:pt>
                <c:pt idx="188">
                  <c:v>0.315</c:v>
                </c:pt>
                <c:pt idx="189">
                  <c:v>0.31</c:v>
                </c:pt>
                <c:pt idx="190">
                  <c:v>0.31</c:v>
                </c:pt>
                <c:pt idx="191">
                  <c:v>0.30499999999999999</c:v>
                </c:pt>
                <c:pt idx="192">
                  <c:v>0.30499999999999999</c:v>
                </c:pt>
                <c:pt idx="193">
                  <c:v>0.30499999999999999</c:v>
                </c:pt>
                <c:pt idx="194">
                  <c:v>0.30000000000000004</c:v>
                </c:pt>
                <c:pt idx="195">
                  <c:v>0.30000000000000004</c:v>
                </c:pt>
                <c:pt idx="196">
                  <c:v>0.29500000000000004</c:v>
                </c:pt>
                <c:pt idx="197">
                  <c:v>0.29000000000000004</c:v>
                </c:pt>
                <c:pt idx="198">
                  <c:v>0.29000000000000004</c:v>
                </c:pt>
                <c:pt idx="199">
                  <c:v>0.29000000000000004</c:v>
                </c:pt>
                <c:pt idx="200">
                  <c:v>0.29000000000000004</c:v>
                </c:pt>
                <c:pt idx="201">
                  <c:v>0.28500000000000003</c:v>
                </c:pt>
                <c:pt idx="202">
                  <c:v>0.28000000000000003</c:v>
                </c:pt>
                <c:pt idx="203">
                  <c:v>0.28000000000000003</c:v>
                </c:pt>
                <c:pt idx="204">
                  <c:v>0.28000000000000003</c:v>
                </c:pt>
                <c:pt idx="205">
                  <c:v>0.27500000000000002</c:v>
                </c:pt>
                <c:pt idx="206">
                  <c:v>0.27500000000000002</c:v>
                </c:pt>
                <c:pt idx="207">
                  <c:v>0.27500000000000002</c:v>
                </c:pt>
                <c:pt idx="208">
                  <c:v>0.27500000000000002</c:v>
                </c:pt>
                <c:pt idx="209">
                  <c:v>0.27500000000000002</c:v>
                </c:pt>
                <c:pt idx="210">
                  <c:v>0.28000000000000003</c:v>
                </c:pt>
                <c:pt idx="211">
                  <c:v>0.28000000000000003</c:v>
                </c:pt>
                <c:pt idx="212">
                  <c:v>0.28000000000000003</c:v>
                </c:pt>
                <c:pt idx="213">
                  <c:v>0.28500000000000003</c:v>
                </c:pt>
                <c:pt idx="214">
                  <c:v>0.28500000000000003</c:v>
                </c:pt>
                <c:pt idx="215">
                  <c:v>0.29000000000000004</c:v>
                </c:pt>
                <c:pt idx="216">
                  <c:v>0.29500000000000004</c:v>
                </c:pt>
                <c:pt idx="217">
                  <c:v>0.29500000000000004</c:v>
                </c:pt>
                <c:pt idx="218">
                  <c:v>0.30000000000000004</c:v>
                </c:pt>
                <c:pt idx="219">
                  <c:v>0.30000000000000004</c:v>
                </c:pt>
                <c:pt idx="220">
                  <c:v>0.32</c:v>
                </c:pt>
                <c:pt idx="221">
                  <c:v>0.32</c:v>
                </c:pt>
                <c:pt idx="222">
                  <c:v>0.32500000000000001</c:v>
                </c:pt>
                <c:pt idx="223">
                  <c:v>0.33</c:v>
                </c:pt>
                <c:pt idx="225">
                  <c:v>0.33</c:v>
                </c:pt>
                <c:pt idx="226">
                  <c:v>0.34</c:v>
                </c:pt>
                <c:pt idx="227">
                  <c:v>0.34500000000000003</c:v>
                </c:pt>
                <c:pt idx="228">
                  <c:v>0.34500000000000003</c:v>
                </c:pt>
                <c:pt idx="229">
                  <c:v>0.34500000000000003</c:v>
                </c:pt>
                <c:pt idx="230">
                  <c:v>0.35000000000000003</c:v>
                </c:pt>
                <c:pt idx="231">
                  <c:v>0.36000000000000004</c:v>
                </c:pt>
                <c:pt idx="232">
                  <c:v>0.36000000000000004</c:v>
                </c:pt>
                <c:pt idx="233">
                  <c:v>0.36000000000000004</c:v>
                </c:pt>
                <c:pt idx="234">
                  <c:v>0.36499999999999999</c:v>
                </c:pt>
                <c:pt idx="235">
                  <c:v>0.36499999999999999</c:v>
                </c:pt>
                <c:pt idx="236">
                  <c:v>0.37</c:v>
                </c:pt>
                <c:pt idx="237">
                  <c:v>0.375</c:v>
                </c:pt>
                <c:pt idx="238">
                  <c:v>0.38500000000000001</c:v>
                </c:pt>
                <c:pt idx="239">
                  <c:v>0.41000000000000003</c:v>
                </c:pt>
                <c:pt idx="240">
                  <c:v>0.41500000000000004</c:v>
                </c:pt>
                <c:pt idx="241">
                  <c:v>0.42000000000000004</c:v>
                </c:pt>
                <c:pt idx="242">
                  <c:v>0.45</c:v>
                </c:pt>
                <c:pt idx="243">
                  <c:v>0.47000000000000003</c:v>
                </c:pt>
                <c:pt idx="244">
                  <c:v>0.49</c:v>
                </c:pt>
                <c:pt idx="245">
                  <c:v>0.52</c:v>
                </c:pt>
                <c:pt idx="246">
                  <c:v>0.52</c:v>
                </c:pt>
                <c:pt idx="247">
                  <c:v>0.52</c:v>
                </c:pt>
                <c:pt idx="248">
                  <c:v>0.52500000000000002</c:v>
                </c:pt>
                <c:pt idx="249">
                  <c:v>0.52500000000000002</c:v>
                </c:pt>
                <c:pt idx="250">
                  <c:v>0.52</c:v>
                </c:pt>
                <c:pt idx="251">
                  <c:v>0.51500000000000001</c:v>
                </c:pt>
                <c:pt idx="252">
                  <c:v>0.51</c:v>
                </c:pt>
                <c:pt idx="253">
                  <c:v>0.51</c:v>
                </c:pt>
                <c:pt idx="254">
                  <c:v>0.5</c:v>
                </c:pt>
                <c:pt idx="255">
                  <c:v>0.5</c:v>
                </c:pt>
                <c:pt idx="256">
                  <c:v>0.505</c:v>
                </c:pt>
                <c:pt idx="257">
                  <c:v>0.505</c:v>
                </c:pt>
                <c:pt idx="258">
                  <c:v>0.5</c:v>
                </c:pt>
                <c:pt idx="259">
                  <c:v>0.5</c:v>
                </c:pt>
                <c:pt idx="260">
                  <c:v>0.5</c:v>
                </c:pt>
                <c:pt idx="261">
                  <c:v>0.5</c:v>
                </c:pt>
                <c:pt idx="262">
                  <c:v>0.5</c:v>
                </c:pt>
                <c:pt idx="263">
                  <c:v>0.495</c:v>
                </c:pt>
                <c:pt idx="264">
                  <c:v>0.495</c:v>
                </c:pt>
                <c:pt idx="265">
                  <c:v>0.49</c:v>
                </c:pt>
                <c:pt idx="266">
                  <c:v>0.49</c:v>
                </c:pt>
                <c:pt idx="267">
                  <c:v>0.49</c:v>
                </c:pt>
                <c:pt idx="268">
                  <c:v>0.495</c:v>
                </c:pt>
                <c:pt idx="269">
                  <c:v>0.495</c:v>
                </c:pt>
                <c:pt idx="270">
                  <c:v>0.495</c:v>
                </c:pt>
                <c:pt idx="271">
                  <c:v>0.495</c:v>
                </c:pt>
                <c:pt idx="272">
                  <c:v>0.495</c:v>
                </c:pt>
                <c:pt idx="273">
                  <c:v>0.5</c:v>
                </c:pt>
                <c:pt idx="274">
                  <c:v>0.5</c:v>
                </c:pt>
                <c:pt idx="275">
                  <c:v>0.5</c:v>
                </c:pt>
                <c:pt idx="276">
                  <c:v>0.505</c:v>
                </c:pt>
                <c:pt idx="277">
                  <c:v>0.505</c:v>
                </c:pt>
                <c:pt idx="278">
                  <c:v>0.505</c:v>
                </c:pt>
                <c:pt idx="279">
                  <c:v>0.505</c:v>
                </c:pt>
                <c:pt idx="280">
                  <c:v>0.51</c:v>
                </c:pt>
                <c:pt idx="281">
                  <c:v>0.51</c:v>
                </c:pt>
                <c:pt idx="282">
                  <c:v>0.51500000000000001</c:v>
                </c:pt>
                <c:pt idx="283">
                  <c:v>0.51500000000000001</c:v>
                </c:pt>
                <c:pt idx="284">
                  <c:v>0.51500000000000001</c:v>
                </c:pt>
                <c:pt idx="285">
                  <c:v>0.52</c:v>
                </c:pt>
                <c:pt idx="286">
                  <c:v>0.52</c:v>
                </c:pt>
                <c:pt idx="287">
                  <c:v>0.52</c:v>
                </c:pt>
                <c:pt idx="288">
                  <c:v>0.52</c:v>
                </c:pt>
                <c:pt idx="289">
                  <c:v>0.52</c:v>
                </c:pt>
                <c:pt idx="290">
                  <c:v>0.52</c:v>
                </c:pt>
                <c:pt idx="291">
                  <c:v>0.52</c:v>
                </c:pt>
                <c:pt idx="292">
                  <c:v>0.52</c:v>
                </c:pt>
                <c:pt idx="293">
                  <c:v>0.49</c:v>
                </c:pt>
                <c:pt idx="294">
                  <c:v>0.41000000000000003</c:v>
                </c:pt>
                <c:pt idx="295">
                  <c:v>0.4</c:v>
                </c:pt>
                <c:pt idx="296">
                  <c:v>0.4</c:v>
                </c:pt>
                <c:pt idx="297">
                  <c:v>0.4</c:v>
                </c:pt>
                <c:pt idx="298">
                  <c:v>0.4</c:v>
                </c:pt>
                <c:pt idx="299">
                  <c:v>0.4</c:v>
                </c:pt>
                <c:pt idx="300">
                  <c:v>0.4</c:v>
                </c:pt>
                <c:pt idx="301">
                  <c:v>0.41000000000000003</c:v>
                </c:pt>
                <c:pt idx="302">
                  <c:v>0.41000000000000003</c:v>
                </c:pt>
                <c:pt idx="303">
                  <c:v>0.42500000000000004</c:v>
                </c:pt>
                <c:pt idx="304">
                  <c:v>0.43</c:v>
                </c:pt>
                <c:pt idx="305">
                  <c:v>0.44</c:v>
                </c:pt>
                <c:pt idx="306">
                  <c:v>0.45</c:v>
                </c:pt>
                <c:pt idx="307">
                  <c:v>0.45</c:v>
                </c:pt>
                <c:pt idx="308">
                  <c:v>0.46</c:v>
                </c:pt>
                <c:pt idx="309">
                  <c:v>0.46</c:v>
                </c:pt>
                <c:pt idx="310">
                  <c:v>0.46500000000000002</c:v>
                </c:pt>
                <c:pt idx="311">
                  <c:v>0.46500000000000002</c:v>
                </c:pt>
                <c:pt idx="312">
                  <c:v>0.47000000000000003</c:v>
                </c:pt>
                <c:pt idx="313">
                  <c:v>0.47500000000000003</c:v>
                </c:pt>
                <c:pt idx="314">
                  <c:v>0.48000000000000004</c:v>
                </c:pt>
                <c:pt idx="315">
                  <c:v>0.48000000000000004</c:v>
                </c:pt>
                <c:pt idx="316">
                  <c:v>0.48500000000000004</c:v>
                </c:pt>
                <c:pt idx="317">
                  <c:v>0.49</c:v>
                </c:pt>
                <c:pt idx="318">
                  <c:v>0.49</c:v>
                </c:pt>
                <c:pt idx="319">
                  <c:v>0.49</c:v>
                </c:pt>
                <c:pt idx="320">
                  <c:v>0.49</c:v>
                </c:pt>
                <c:pt idx="321">
                  <c:v>0.49</c:v>
                </c:pt>
                <c:pt idx="322">
                  <c:v>0.49</c:v>
                </c:pt>
                <c:pt idx="323">
                  <c:v>0.495</c:v>
                </c:pt>
                <c:pt idx="324">
                  <c:v>0.495</c:v>
                </c:pt>
                <c:pt idx="325">
                  <c:v>0.495</c:v>
                </c:pt>
                <c:pt idx="326">
                  <c:v>0.495</c:v>
                </c:pt>
                <c:pt idx="327">
                  <c:v>0.495</c:v>
                </c:pt>
                <c:pt idx="328">
                  <c:v>0.49</c:v>
                </c:pt>
                <c:pt idx="329">
                  <c:v>0.47000000000000003</c:v>
                </c:pt>
                <c:pt idx="330">
                  <c:v>0.46</c:v>
                </c:pt>
                <c:pt idx="331">
                  <c:v>0.45</c:v>
                </c:pt>
              </c:numCache>
            </c:numRef>
          </c:yVal>
          <c:smooth val="0"/>
          <c:extLst>
            <c:ext xmlns:c16="http://schemas.microsoft.com/office/drawing/2014/chart" uri="{C3380CC4-5D6E-409C-BE32-E72D297353CC}">
              <c16:uniqueId val="{00000002-8C57-4415-87B2-C8FECF9D75B1}"/>
            </c:ext>
          </c:extLst>
        </c:ser>
        <c:ser>
          <c:idx val="1"/>
          <c:order val="3"/>
          <c:tx>
            <c:strRef>
              <c:f>'Adjustment 2'!$F$3</c:f>
              <c:strCache>
                <c:ptCount val="1"/>
                <c:pt idx="0">
                  <c:v>D/W pressure</c:v>
                </c:pt>
              </c:strCache>
            </c:strRef>
          </c:tx>
          <c:spPr>
            <a:ln w="19050">
              <a:noFill/>
            </a:ln>
          </c:spPr>
          <c:marker>
            <c:symbol val="triangle"/>
            <c:size val="6"/>
            <c:spPr>
              <a:solidFill>
                <a:schemeClr val="accent2"/>
              </a:solidFill>
              <a:ln w="3175">
                <a:solidFill>
                  <a:schemeClr val="tx1"/>
                </a:solidFill>
              </a:ln>
              <a:effectLst/>
            </c:spPr>
          </c:marker>
          <c:xVal>
            <c:numRef>
              <c:f>'Adjustment 2'!$A$21:$A$673</c:f>
              <c:numCache>
                <c:formatCode>m/d/yyyy\ h:mm</c:formatCode>
                <c:ptCount val="653"/>
                <c:pt idx="0">
                  <c:v>40615.204861111109</c:v>
                </c:pt>
                <c:pt idx="1">
                  <c:v>40615.208333333336</c:v>
                </c:pt>
                <c:pt idx="2">
                  <c:v>40615.215277777781</c:v>
                </c:pt>
                <c:pt idx="3">
                  <c:v>40615.225694444445</c:v>
                </c:pt>
                <c:pt idx="4">
                  <c:v>40615.236111111109</c:v>
                </c:pt>
                <c:pt idx="5">
                  <c:v>40615.239583333336</c:v>
                </c:pt>
                <c:pt idx="6">
                  <c:v>40615.25</c:v>
                </c:pt>
                <c:pt idx="7">
                  <c:v>40615.256944444445</c:v>
                </c:pt>
                <c:pt idx="8">
                  <c:v>40615.263888888891</c:v>
                </c:pt>
                <c:pt idx="9">
                  <c:v>40615.270833333336</c:v>
                </c:pt>
                <c:pt idx="10">
                  <c:v>40615.277777777781</c:v>
                </c:pt>
                <c:pt idx="11">
                  <c:v>40615.28125</c:v>
                </c:pt>
                <c:pt idx="12">
                  <c:v>40615.284722222219</c:v>
                </c:pt>
                <c:pt idx="13">
                  <c:v>40615.288194444445</c:v>
                </c:pt>
                <c:pt idx="14">
                  <c:v>40615.291666666664</c:v>
                </c:pt>
                <c:pt idx="15">
                  <c:v>40615.295138888891</c:v>
                </c:pt>
                <c:pt idx="16">
                  <c:v>40615.298611111109</c:v>
                </c:pt>
                <c:pt idx="17">
                  <c:v>40615.30208321759</c:v>
                </c:pt>
                <c:pt idx="18">
                  <c:v>40615.305555555555</c:v>
                </c:pt>
                <c:pt idx="19">
                  <c:v>40615.309027777781</c:v>
                </c:pt>
                <c:pt idx="20">
                  <c:v>40615.3125</c:v>
                </c:pt>
                <c:pt idx="21">
                  <c:v>40615.315972222219</c:v>
                </c:pt>
                <c:pt idx="22">
                  <c:v>40615.318749999999</c:v>
                </c:pt>
                <c:pt idx="23">
                  <c:v>40615.322916666664</c:v>
                </c:pt>
                <c:pt idx="24">
                  <c:v>40615.326388888891</c:v>
                </c:pt>
                <c:pt idx="25">
                  <c:v>40615.329861111109</c:v>
                </c:pt>
                <c:pt idx="26">
                  <c:v>40615.333333333336</c:v>
                </c:pt>
                <c:pt idx="27">
                  <c:v>40615.336805555555</c:v>
                </c:pt>
                <c:pt idx="28">
                  <c:v>40615.340277777781</c:v>
                </c:pt>
                <c:pt idx="29">
                  <c:v>40615.34375</c:v>
                </c:pt>
                <c:pt idx="30">
                  <c:v>40615.347222222219</c:v>
                </c:pt>
                <c:pt idx="31">
                  <c:v>40615.350694444445</c:v>
                </c:pt>
                <c:pt idx="32">
                  <c:v>40615.354166666664</c:v>
                </c:pt>
                <c:pt idx="33">
                  <c:v>40615.357638888891</c:v>
                </c:pt>
                <c:pt idx="34">
                  <c:v>40615.361111111109</c:v>
                </c:pt>
                <c:pt idx="35">
                  <c:v>40615.364583333336</c:v>
                </c:pt>
                <c:pt idx="36">
                  <c:v>40615.368055555555</c:v>
                </c:pt>
                <c:pt idx="37">
                  <c:v>40615.371527777781</c:v>
                </c:pt>
                <c:pt idx="38">
                  <c:v>40615.378472222219</c:v>
                </c:pt>
                <c:pt idx="39">
                  <c:v>40615.380555555559</c:v>
                </c:pt>
                <c:pt idx="40">
                  <c:v>40615.381944444445</c:v>
                </c:pt>
                <c:pt idx="41">
                  <c:v>40615.385416666664</c:v>
                </c:pt>
                <c:pt idx="42">
                  <c:v>40615.388888888891</c:v>
                </c:pt>
                <c:pt idx="43">
                  <c:v>40615.388888888891</c:v>
                </c:pt>
                <c:pt idx="44">
                  <c:v>40615.390277777777</c:v>
                </c:pt>
                <c:pt idx="45">
                  <c:v>40615.39166666667</c:v>
                </c:pt>
                <c:pt idx="46">
                  <c:v>40615.392361111109</c:v>
                </c:pt>
                <c:pt idx="47">
                  <c:v>40615.393750000003</c:v>
                </c:pt>
                <c:pt idx="48">
                  <c:v>40615.395138888889</c:v>
                </c:pt>
                <c:pt idx="49">
                  <c:v>40615.395833333336</c:v>
                </c:pt>
                <c:pt idx="50">
                  <c:v>40615.397222222222</c:v>
                </c:pt>
                <c:pt idx="51">
                  <c:v>40615.399305555555</c:v>
                </c:pt>
                <c:pt idx="52">
                  <c:v>40615.4</c:v>
                </c:pt>
                <c:pt idx="53">
                  <c:v>40615.400694444441</c:v>
                </c:pt>
                <c:pt idx="54">
                  <c:v>40615.401388888888</c:v>
                </c:pt>
                <c:pt idx="55">
                  <c:v>40615.402777777781</c:v>
                </c:pt>
                <c:pt idx="56">
                  <c:v>40615.40347222222</c:v>
                </c:pt>
                <c:pt idx="57">
                  <c:v>40615.404861111114</c:v>
                </c:pt>
                <c:pt idx="58">
                  <c:v>40615.40625</c:v>
                </c:pt>
                <c:pt idx="59">
                  <c:v>40615.407638888886</c:v>
                </c:pt>
                <c:pt idx="60">
                  <c:v>40615.40902777778</c:v>
                </c:pt>
                <c:pt idx="61">
                  <c:v>40615.411805555559</c:v>
                </c:pt>
                <c:pt idx="62">
                  <c:v>40615.413194444445</c:v>
                </c:pt>
                <c:pt idx="63">
                  <c:v>40615.413888888892</c:v>
                </c:pt>
                <c:pt idx="64">
                  <c:v>40615.415972222225</c:v>
                </c:pt>
                <c:pt idx="65">
                  <c:v>40615.418055555558</c:v>
                </c:pt>
                <c:pt idx="66">
                  <c:v>40615.420138888891</c:v>
                </c:pt>
                <c:pt idx="67">
                  <c:v>40615.421527777777</c:v>
                </c:pt>
                <c:pt idx="68">
                  <c:v>40615.423611111109</c:v>
                </c:pt>
                <c:pt idx="69">
                  <c:v>40615.425694444442</c:v>
                </c:pt>
                <c:pt idx="70">
                  <c:v>40615.427777777775</c:v>
                </c:pt>
                <c:pt idx="71">
                  <c:v>40615.429861111108</c:v>
                </c:pt>
                <c:pt idx="72">
                  <c:v>40615.431944444441</c:v>
                </c:pt>
                <c:pt idx="73">
                  <c:v>40615.435416666667</c:v>
                </c:pt>
                <c:pt idx="74">
                  <c:v>40615.4375</c:v>
                </c:pt>
                <c:pt idx="75">
                  <c:v>40615.440972222219</c:v>
                </c:pt>
                <c:pt idx="76">
                  <c:v>40615.444444444445</c:v>
                </c:pt>
                <c:pt idx="77">
                  <c:v>40615.447916666664</c:v>
                </c:pt>
                <c:pt idx="78">
                  <c:v>40615.451388888891</c:v>
                </c:pt>
                <c:pt idx="79">
                  <c:v>40615.454861111109</c:v>
                </c:pt>
                <c:pt idx="80">
                  <c:v>40615.458333333336</c:v>
                </c:pt>
                <c:pt idx="81">
                  <c:v>40615.461805555555</c:v>
                </c:pt>
                <c:pt idx="82">
                  <c:v>40615.465277777781</c:v>
                </c:pt>
                <c:pt idx="83">
                  <c:v>40615.46875</c:v>
                </c:pt>
                <c:pt idx="84">
                  <c:v>40615.472222222219</c:v>
                </c:pt>
                <c:pt idx="85">
                  <c:v>40615.475694444445</c:v>
                </c:pt>
                <c:pt idx="86">
                  <c:v>40615.479166666664</c:v>
                </c:pt>
                <c:pt idx="87">
                  <c:v>40615.482638888891</c:v>
                </c:pt>
                <c:pt idx="88">
                  <c:v>40615.486111111109</c:v>
                </c:pt>
                <c:pt idx="89">
                  <c:v>40615.493055555555</c:v>
                </c:pt>
                <c:pt idx="90">
                  <c:v>40615.496527777781</c:v>
                </c:pt>
                <c:pt idx="91">
                  <c:v>40615.5</c:v>
                </c:pt>
                <c:pt idx="92">
                  <c:v>40615.503472222219</c:v>
                </c:pt>
                <c:pt idx="93">
                  <c:v>40615.506944444445</c:v>
                </c:pt>
                <c:pt idx="94">
                  <c:v>40615.510416666664</c:v>
                </c:pt>
                <c:pt idx="95">
                  <c:v>40615.513888888891</c:v>
                </c:pt>
                <c:pt idx="96">
                  <c:v>40615.51458333333</c:v>
                </c:pt>
                <c:pt idx="97">
                  <c:v>40615.515277777777</c:v>
                </c:pt>
                <c:pt idx="98">
                  <c:v>40615.517361111109</c:v>
                </c:pt>
                <c:pt idx="99">
                  <c:v>40615.518750000003</c:v>
                </c:pt>
                <c:pt idx="100">
                  <c:v>40615.522916666669</c:v>
                </c:pt>
                <c:pt idx="101">
                  <c:v>40615.524305555555</c:v>
                </c:pt>
                <c:pt idx="102">
                  <c:v>40615.526388888888</c:v>
                </c:pt>
                <c:pt idx="103">
                  <c:v>40615.527777777781</c:v>
                </c:pt>
                <c:pt idx="104">
                  <c:v>40615.529861111114</c:v>
                </c:pt>
                <c:pt idx="105">
                  <c:v>40615.53125</c:v>
                </c:pt>
                <c:pt idx="106">
                  <c:v>40615.532638888886</c:v>
                </c:pt>
                <c:pt idx="107">
                  <c:v>40615.533333333333</c:v>
                </c:pt>
                <c:pt idx="108">
                  <c:v>40615.53402777778</c:v>
                </c:pt>
                <c:pt idx="109">
                  <c:v>40615.534722222219</c:v>
                </c:pt>
                <c:pt idx="110">
                  <c:v>40615.535416666666</c:v>
                </c:pt>
                <c:pt idx="111">
                  <c:v>40615.536111111112</c:v>
                </c:pt>
                <c:pt idx="112">
                  <c:v>40615.538194444445</c:v>
                </c:pt>
                <c:pt idx="113">
                  <c:v>40615.541666666664</c:v>
                </c:pt>
                <c:pt idx="114">
                  <c:v>40615.545138888891</c:v>
                </c:pt>
                <c:pt idx="115">
                  <c:v>40615.548611111109</c:v>
                </c:pt>
                <c:pt idx="116">
                  <c:v>40615.552083333336</c:v>
                </c:pt>
                <c:pt idx="117">
                  <c:v>40615.554166666669</c:v>
                </c:pt>
                <c:pt idx="118">
                  <c:v>40615.559027777781</c:v>
                </c:pt>
                <c:pt idx="119">
                  <c:v>40615.5625</c:v>
                </c:pt>
                <c:pt idx="120">
                  <c:v>40615.565972222219</c:v>
                </c:pt>
                <c:pt idx="121">
                  <c:v>40615.569444444445</c:v>
                </c:pt>
                <c:pt idx="122">
                  <c:v>40615.572916666664</c:v>
                </c:pt>
                <c:pt idx="123">
                  <c:v>40615.576388888891</c:v>
                </c:pt>
                <c:pt idx="124">
                  <c:v>40615.579861111109</c:v>
                </c:pt>
                <c:pt idx="125">
                  <c:v>40615.583333333336</c:v>
                </c:pt>
                <c:pt idx="126">
                  <c:v>40615.586805555555</c:v>
                </c:pt>
                <c:pt idx="127">
                  <c:v>40615.590277777781</c:v>
                </c:pt>
                <c:pt idx="128">
                  <c:v>40615.59375</c:v>
                </c:pt>
                <c:pt idx="129">
                  <c:v>40615.597222222219</c:v>
                </c:pt>
                <c:pt idx="130">
                  <c:v>40615.600694444445</c:v>
                </c:pt>
                <c:pt idx="131">
                  <c:v>40615.604166666664</c:v>
                </c:pt>
                <c:pt idx="132">
                  <c:v>40615.607638888891</c:v>
                </c:pt>
                <c:pt idx="133">
                  <c:v>40615.611111111109</c:v>
                </c:pt>
                <c:pt idx="134">
                  <c:v>40615.614583333336</c:v>
                </c:pt>
                <c:pt idx="135">
                  <c:v>40615.618055555555</c:v>
                </c:pt>
                <c:pt idx="136">
                  <c:v>40615.621527777781</c:v>
                </c:pt>
                <c:pt idx="137">
                  <c:v>40615.625</c:v>
                </c:pt>
                <c:pt idx="138">
                  <c:v>40615.628472222219</c:v>
                </c:pt>
                <c:pt idx="139">
                  <c:v>40615.631944444445</c:v>
                </c:pt>
                <c:pt idx="140">
                  <c:v>40615.635416666664</c:v>
                </c:pt>
                <c:pt idx="141">
                  <c:v>40615.638888888891</c:v>
                </c:pt>
                <c:pt idx="142">
                  <c:v>40615.642361111109</c:v>
                </c:pt>
                <c:pt idx="143">
                  <c:v>40615.645833333336</c:v>
                </c:pt>
                <c:pt idx="144">
                  <c:v>40615.649305555555</c:v>
                </c:pt>
                <c:pt idx="145">
                  <c:v>40615.652777777781</c:v>
                </c:pt>
                <c:pt idx="146">
                  <c:v>40615.65625</c:v>
                </c:pt>
                <c:pt idx="147">
                  <c:v>40615.659722222219</c:v>
                </c:pt>
                <c:pt idx="148">
                  <c:v>40615.663194444445</c:v>
                </c:pt>
                <c:pt idx="149">
                  <c:v>40615.666666666664</c:v>
                </c:pt>
                <c:pt idx="150">
                  <c:v>40615.670138888891</c:v>
                </c:pt>
                <c:pt idx="151">
                  <c:v>40615.673611111109</c:v>
                </c:pt>
                <c:pt idx="152">
                  <c:v>40615.677083333336</c:v>
                </c:pt>
                <c:pt idx="153">
                  <c:v>40615.680555555555</c:v>
                </c:pt>
                <c:pt idx="154">
                  <c:v>40615.684027777781</c:v>
                </c:pt>
                <c:pt idx="155">
                  <c:v>40615.6875</c:v>
                </c:pt>
                <c:pt idx="156">
                  <c:v>40615.690972222219</c:v>
                </c:pt>
                <c:pt idx="157">
                  <c:v>40615.694444444445</c:v>
                </c:pt>
                <c:pt idx="158">
                  <c:v>40615.697916666664</c:v>
                </c:pt>
                <c:pt idx="159">
                  <c:v>40615.701388888891</c:v>
                </c:pt>
                <c:pt idx="160">
                  <c:v>40615.704861111109</c:v>
                </c:pt>
                <c:pt idx="161">
                  <c:v>40615.708333333336</c:v>
                </c:pt>
                <c:pt idx="162">
                  <c:v>40615.711805555555</c:v>
                </c:pt>
                <c:pt idx="163">
                  <c:v>40615.715277777781</c:v>
                </c:pt>
                <c:pt idx="164">
                  <c:v>40615.71875</c:v>
                </c:pt>
                <c:pt idx="165">
                  <c:v>40615.722222222219</c:v>
                </c:pt>
                <c:pt idx="166">
                  <c:v>40615.725694444445</c:v>
                </c:pt>
                <c:pt idx="167">
                  <c:v>40615.729166666664</c:v>
                </c:pt>
                <c:pt idx="168">
                  <c:v>40615.732638888891</c:v>
                </c:pt>
                <c:pt idx="169">
                  <c:v>40615.736111111109</c:v>
                </c:pt>
                <c:pt idx="170">
                  <c:v>40615.739583333336</c:v>
                </c:pt>
                <c:pt idx="171">
                  <c:v>40615.743055555555</c:v>
                </c:pt>
                <c:pt idx="172">
                  <c:v>40615.746527777781</c:v>
                </c:pt>
                <c:pt idx="173">
                  <c:v>40615.75</c:v>
                </c:pt>
                <c:pt idx="174">
                  <c:v>40615.753472222219</c:v>
                </c:pt>
                <c:pt idx="175">
                  <c:v>40615.756944444445</c:v>
                </c:pt>
                <c:pt idx="176">
                  <c:v>40615.760416666664</c:v>
                </c:pt>
                <c:pt idx="177">
                  <c:v>40615.763888888891</c:v>
                </c:pt>
                <c:pt idx="178">
                  <c:v>40615.767361111109</c:v>
                </c:pt>
                <c:pt idx="179">
                  <c:v>40615.770833333336</c:v>
                </c:pt>
                <c:pt idx="180">
                  <c:v>40615.774305555555</c:v>
                </c:pt>
                <c:pt idx="181">
                  <c:v>40615.777777777781</c:v>
                </c:pt>
                <c:pt idx="182">
                  <c:v>40615.78125</c:v>
                </c:pt>
                <c:pt idx="183">
                  <c:v>40615.784722222219</c:v>
                </c:pt>
                <c:pt idx="184">
                  <c:v>40615.788194444445</c:v>
                </c:pt>
                <c:pt idx="185">
                  <c:v>40615.791666666664</c:v>
                </c:pt>
                <c:pt idx="186">
                  <c:v>40615.795138888891</c:v>
                </c:pt>
                <c:pt idx="187">
                  <c:v>40615.798611111109</c:v>
                </c:pt>
                <c:pt idx="188">
                  <c:v>40615.802083333336</c:v>
                </c:pt>
                <c:pt idx="189">
                  <c:v>40615.805555555555</c:v>
                </c:pt>
                <c:pt idx="190">
                  <c:v>40615.809027777781</c:v>
                </c:pt>
                <c:pt idx="191">
                  <c:v>40615.8125</c:v>
                </c:pt>
                <c:pt idx="192">
                  <c:v>40615.815972222219</c:v>
                </c:pt>
                <c:pt idx="193">
                  <c:v>40615.819444444445</c:v>
                </c:pt>
                <c:pt idx="194">
                  <c:v>40615.822916666664</c:v>
                </c:pt>
                <c:pt idx="195">
                  <c:v>40615.826388888891</c:v>
                </c:pt>
                <c:pt idx="196">
                  <c:v>40615.829861111109</c:v>
                </c:pt>
                <c:pt idx="197">
                  <c:v>40615.833333333336</c:v>
                </c:pt>
                <c:pt idx="198">
                  <c:v>40615.836805555555</c:v>
                </c:pt>
                <c:pt idx="199">
                  <c:v>40615.840277777781</c:v>
                </c:pt>
                <c:pt idx="200">
                  <c:v>40615.84375</c:v>
                </c:pt>
                <c:pt idx="201">
                  <c:v>40615.847222222219</c:v>
                </c:pt>
                <c:pt idx="202">
                  <c:v>40615.850694444445</c:v>
                </c:pt>
                <c:pt idx="203">
                  <c:v>40615.854166666664</c:v>
                </c:pt>
                <c:pt idx="204">
                  <c:v>40615.857638888891</c:v>
                </c:pt>
                <c:pt idx="205">
                  <c:v>40615.861111111109</c:v>
                </c:pt>
                <c:pt idx="206">
                  <c:v>40615.864583333336</c:v>
                </c:pt>
                <c:pt idx="207">
                  <c:v>40615.868055555555</c:v>
                </c:pt>
                <c:pt idx="208">
                  <c:v>40615.871527777781</c:v>
                </c:pt>
                <c:pt idx="209">
                  <c:v>40615.875</c:v>
                </c:pt>
                <c:pt idx="210">
                  <c:v>40615.878472222219</c:v>
                </c:pt>
                <c:pt idx="211">
                  <c:v>40615.881944444445</c:v>
                </c:pt>
                <c:pt idx="212">
                  <c:v>40615.885416666664</c:v>
                </c:pt>
                <c:pt idx="213">
                  <c:v>40615.888888888891</c:v>
                </c:pt>
                <c:pt idx="214">
                  <c:v>40615.892361111109</c:v>
                </c:pt>
                <c:pt idx="215">
                  <c:v>40615.895833333336</c:v>
                </c:pt>
                <c:pt idx="216">
                  <c:v>40615.899305555555</c:v>
                </c:pt>
                <c:pt idx="217">
                  <c:v>40615.902777777781</c:v>
                </c:pt>
                <c:pt idx="218">
                  <c:v>40615.90625</c:v>
                </c:pt>
                <c:pt idx="219">
                  <c:v>40615.909722222219</c:v>
                </c:pt>
                <c:pt idx="220">
                  <c:v>40615.913194444445</c:v>
                </c:pt>
                <c:pt idx="221">
                  <c:v>40615.916666666664</c:v>
                </c:pt>
                <c:pt idx="222">
                  <c:v>40615.920138888891</c:v>
                </c:pt>
                <c:pt idx="223">
                  <c:v>40615.923611111109</c:v>
                </c:pt>
                <c:pt idx="224">
                  <c:v>40615.927083333336</c:v>
                </c:pt>
                <c:pt idx="225">
                  <c:v>40615.930555555555</c:v>
                </c:pt>
                <c:pt idx="226">
                  <c:v>40615.934027777781</c:v>
                </c:pt>
                <c:pt idx="227">
                  <c:v>40615.9375</c:v>
                </c:pt>
                <c:pt idx="228">
                  <c:v>40615.940972222219</c:v>
                </c:pt>
                <c:pt idx="229">
                  <c:v>40615.944444444445</c:v>
                </c:pt>
                <c:pt idx="230">
                  <c:v>40615.947916666664</c:v>
                </c:pt>
                <c:pt idx="231">
                  <c:v>40615.951388773145</c:v>
                </c:pt>
                <c:pt idx="232">
                  <c:v>40615.954860937498</c:v>
                </c:pt>
                <c:pt idx="233">
                  <c:v>40615.958333333336</c:v>
                </c:pt>
                <c:pt idx="234">
                  <c:v>40615.961805555555</c:v>
                </c:pt>
                <c:pt idx="235">
                  <c:v>40615.965277777781</c:v>
                </c:pt>
                <c:pt idx="236">
                  <c:v>40615.96875</c:v>
                </c:pt>
                <c:pt idx="237">
                  <c:v>40615.972222222219</c:v>
                </c:pt>
                <c:pt idx="238">
                  <c:v>40615.975694444445</c:v>
                </c:pt>
                <c:pt idx="239">
                  <c:v>40615.979166666664</c:v>
                </c:pt>
                <c:pt idx="240">
                  <c:v>40615.986111111109</c:v>
                </c:pt>
                <c:pt idx="241">
                  <c:v>40615.993055555555</c:v>
                </c:pt>
                <c:pt idx="242">
                  <c:v>40616</c:v>
                </c:pt>
                <c:pt idx="243">
                  <c:v>40616.006944444445</c:v>
                </c:pt>
                <c:pt idx="244">
                  <c:v>40616.013888888891</c:v>
                </c:pt>
                <c:pt idx="245">
                  <c:v>40616.020833333336</c:v>
                </c:pt>
                <c:pt idx="246">
                  <c:v>40616.027777777781</c:v>
                </c:pt>
                <c:pt idx="247">
                  <c:v>40616.034722222219</c:v>
                </c:pt>
                <c:pt idx="248">
                  <c:v>40616.041666666664</c:v>
                </c:pt>
                <c:pt idx="249">
                  <c:v>40616.048611111109</c:v>
                </c:pt>
                <c:pt idx="250">
                  <c:v>40616.055555555555</c:v>
                </c:pt>
                <c:pt idx="251">
                  <c:v>40616.0625</c:v>
                </c:pt>
                <c:pt idx="252">
                  <c:v>40616.069444444445</c:v>
                </c:pt>
                <c:pt idx="253">
                  <c:v>40616.076388888891</c:v>
                </c:pt>
                <c:pt idx="254">
                  <c:v>40616.083333333336</c:v>
                </c:pt>
                <c:pt idx="255">
                  <c:v>40616.090277777781</c:v>
                </c:pt>
                <c:pt idx="256">
                  <c:v>40616.104166666664</c:v>
                </c:pt>
                <c:pt idx="257">
                  <c:v>40616.114583333336</c:v>
                </c:pt>
                <c:pt idx="258">
                  <c:v>40616.118055555555</c:v>
                </c:pt>
                <c:pt idx="259">
                  <c:v>40616.125</c:v>
                </c:pt>
                <c:pt idx="260">
                  <c:v>40616.131944444445</c:v>
                </c:pt>
                <c:pt idx="261">
                  <c:v>40616.135416666664</c:v>
                </c:pt>
                <c:pt idx="262">
                  <c:v>40616.138888888891</c:v>
                </c:pt>
                <c:pt idx="263">
                  <c:v>40616.145833333336</c:v>
                </c:pt>
                <c:pt idx="264">
                  <c:v>40616.152777777781</c:v>
                </c:pt>
                <c:pt idx="265">
                  <c:v>40616.159722222219</c:v>
                </c:pt>
                <c:pt idx="266">
                  <c:v>40616.166666666664</c:v>
                </c:pt>
                <c:pt idx="267">
                  <c:v>40616.173611111109</c:v>
                </c:pt>
                <c:pt idx="268">
                  <c:v>40616.180555555555</c:v>
                </c:pt>
                <c:pt idx="269">
                  <c:v>40616.1875</c:v>
                </c:pt>
                <c:pt idx="270">
                  <c:v>40616.194444444445</c:v>
                </c:pt>
                <c:pt idx="271">
                  <c:v>40616.201388888891</c:v>
                </c:pt>
                <c:pt idx="272">
                  <c:v>40616.208333333336</c:v>
                </c:pt>
                <c:pt idx="273">
                  <c:v>40616.215277777781</c:v>
                </c:pt>
                <c:pt idx="274">
                  <c:v>40616.222222222219</c:v>
                </c:pt>
                <c:pt idx="275">
                  <c:v>40616.229166666664</c:v>
                </c:pt>
                <c:pt idx="276">
                  <c:v>40616.236111111109</c:v>
                </c:pt>
                <c:pt idx="277">
                  <c:v>40616.243055555555</c:v>
                </c:pt>
                <c:pt idx="278">
                  <c:v>40616.25</c:v>
                </c:pt>
                <c:pt idx="279">
                  <c:v>40616.256944444445</c:v>
                </c:pt>
                <c:pt idx="280">
                  <c:v>40616.263888888891</c:v>
                </c:pt>
                <c:pt idx="281">
                  <c:v>40616.270833333336</c:v>
                </c:pt>
                <c:pt idx="282">
                  <c:v>40616.274305555555</c:v>
                </c:pt>
                <c:pt idx="283">
                  <c:v>40616.277777777781</c:v>
                </c:pt>
                <c:pt idx="284">
                  <c:v>40616.28125</c:v>
                </c:pt>
                <c:pt idx="285">
                  <c:v>40616.284722222219</c:v>
                </c:pt>
                <c:pt idx="286">
                  <c:v>40616.288194444445</c:v>
                </c:pt>
                <c:pt idx="287">
                  <c:v>40616.291666666664</c:v>
                </c:pt>
                <c:pt idx="288">
                  <c:v>40616.295138888891</c:v>
                </c:pt>
                <c:pt idx="289">
                  <c:v>40616.298611111109</c:v>
                </c:pt>
                <c:pt idx="290">
                  <c:v>40616.302083333336</c:v>
                </c:pt>
                <c:pt idx="291">
                  <c:v>40616.305555555555</c:v>
                </c:pt>
                <c:pt idx="292">
                  <c:v>40616.309027777781</c:v>
                </c:pt>
                <c:pt idx="293">
                  <c:v>40616.3125</c:v>
                </c:pt>
                <c:pt idx="294">
                  <c:v>40616.315972222219</c:v>
                </c:pt>
                <c:pt idx="295">
                  <c:v>40616.319444444445</c:v>
                </c:pt>
                <c:pt idx="296">
                  <c:v>40616.322916666664</c:v>
                </c:pt>
                <c:pt idx="297">
                  <c:v>40616.326388888891</c:v>
                </c:pt>
                <c:pt idx="298">
                  <c:v>40616.333333333336</c:v>
                </c:pt>
                <c:pt idx="299">
                  <c:v>40616.336805555555</c:v>
                </c:pt>
                <c:pt idx="300">
                  <c:v>40616.340277777781</c:v>
                </c:pt>
                <c:pt idx="301">
                  <c:v>40616.34375</c:v>
                </c:pt>
                <c:pt idx="302">
                  <c:v>40616.347222222219</c:v>
                </c:pt>
                <c:pt idx="303">
                  <c:v>40616.354166666664</c:v>
                </c:pt>
                <c:pt idx="304">
                  <c:v>40616.361111111109</c:v>
                </c:pt>
                <c:pt idx="305">
                  <c:v>40616.364583333336</c:v>
                </c:pt>
                <c:pt idx="306">
                  <c:v>40616.371527777781</c:v>
                </c:pt>
                <c:pt idx="307">
                  <c:v>40616.378472222219</c:v>
                </c:pt>
                <c:pt idx="308">
                  <c:v>40616.381944444445</c:v>
                </c:pt>
                <c:pt idx="309">
                  <c:v>40616.385416666664</c:v>
                </c:pt>
                <c:pt idx="310">
                  <c:v>40616.388888888891</c:v>
                </c:pt>
                <c:pt idx="311">
                  <c:v>40616.392361111109</c:v>
                </c:pt>
                <c:pt idx="312">
                  <c:v>40616.395833333336</c:v>
                </c:pt>
                <c:pt idx="313">
                  <c:v>40616.399305555555</c:v>
                </c:pt>
                <c:pt idx="314">
                  <c:v>40616.402777777781</c:v>
                </c:pt>
                <c:pt idx="315">
                  <c:v>40616.40625</c:v>
                </c:pt>
                <c:pt idx="316">
                  <c:v>40616.409722222219</c:v>
                </c:pt>
                <c:pt idx="317">
                  <c:v>40616.413194444445</c:v>
                </c:pt>
                <c:pt idx="318">
                  <c:v>40616.416666666664</c:v>
                </c:pt>
                <c:pt idx="319">
                  <c:v>40616.420138888891</c:v>
                </c:pt>
                <c:pt idx="320">
                  <c:v>40616.423611111109</c:v>
                </c:pt>
                <c:pt idx="321">
                  <c:v>40616.427083333336</c:v>
                </c:pt>
                <c:pt idx="322">
                  <c:v>40616.430555555555</c:v>
                </c:pt>
                <c:pt idx="323">
                  <c:v>40616.434027777781</c:v>
                </c:pt>
                <c:pt idx="324">
                  <c:v>40616.4375</c:v>
                </c:pt>
                <c:pt idx="325">
                  <c:v>40616.440972222219</c:v>
                </c:pt>
                <c:pt idx="326">
                  <c:v>40616.444444444445</c:v>
                </c:pt>
                <c:pt idx="327">
                  <c:v>40616.447916666664</c:v>
                </c:pt>
                <c:pt idx="328">
                  <c:v>40616.451388888891</c:v>
                </c:pt>
                <c:pt idx="329">
                  <c:v>40616.454861111109</c:v>
                </c:pt>
                <c:pt idx="330">
                  <c:v>40616.459722222222</c:v>
                </c:pt>
                <c:pt idx="331">
                  <c:v>40616.46875</c:v>
                </c:pt>
                <c:pt idx="332">
                  <c:v>40616.472222222219</c:v>
                </c:pt>
                <c:pt idx="333">
                  <c:v>40616.475694444445</c:v>
                </c:pt>
                <c:pt idx="334">
                  <c:v>40616.479166666664</c:v>
                </c:pt>
                <c:pt idx="335">
                  <c:v>40616.482638888891</c:v>
                </c:pt>
                <c:pt idx="336">
                  <c:v>40616.489583333336</c:v>
                </c:pt>
                <c:pt idx="337">
                  <c:v>40616.496527777781</c:v>
                </c:pt>
                <c:pt idx="338">
                  <c:v>40616.503472222219</c:v>
                </c:pt>
                <c:pt idx="339">
                  <c:v>40616.510416666664</c:v>
                </c:pt>
                <c:pt idx="340">
                  <c:v>40616.520833333336</c:v>
                </c:pt>
                <c:pt idx="341">
                  <c:v>40616.527777777781</c:v>
                </c:pt>
                <c:pt idx="342">
                  <c:v>40616.534722222219</c:v>
                </c:pt>
                <c:pt idx="343">
                  <c:v>40616.541666666664</c:v>
                </c:pt>
                <c:pt idx="344">
                  <c:v>40616.548611111109</c:v>
                </c:pt>
                <c:pt idx="345">
                  <c:v>40616.555555555555</c:v>
                </c:pt>
                <c:pt idx="346">
                  <c:v>40616.5625</c:v>
                </c:pt>
                <c:pt idx="347">
                  <c:v>40616.569444444445</c:v>
                </c:pt>
                <c:pt idx="348">
                  <c:v>40616.576388888891</c:v>
                </c:pt>
                <c:pt idx="349">
                  <c:v>40616.583333333336</c:v>
                </c:pt>
                <c:pt idx="350">
                  <c:v>40616.590277777781</c:v>
                </c:pt>
                <c:pt idx="351">
                  <c:v>40616.597222222219</c:v>
                </c:pt>
                <c:pt idx="352">
                  <c:v>40616.604166666664</c:v>
                </c:pt>
                <c:pt idx="353">
                  <c:v>40616.611111111109</c:v>
                </c:pt>
                <c:pt idx="354">
                  <c:v>40616.618055555555</c:v>
                </c:pt>
                <c:pt idx="355">
                  <c:v>40616.625</c:v>
                </c:pt>
                <c:pt idx="356">
                  <c:v>40616.631944444445</c:v>
                </c:pt>
                <c:pt idx="357">
                  <c:v>40616.638888888891</c:v>
                </c:pt>
                <c:pt idx="358">
                  <c:v>40616.645833333336</c:v>
                </c:pt>
                <c:pt idx="359">
                  <c:v>40616.652777777781</c:v>
                </c:pt>
                <c:pt idx="360">
                  <c:v>40616.659722222219</c:v>
                </c:pt>
                <c:pt idx="361">
                  <c:v>40616.666666666664</c:v>
                </c:pt>
                <c:pt idx="362">
                  <c:v>40616.673611111109</c:v>
                </c:pt>
                <c:pt idx="363">
                  <c:v>40616.680555555555</c:v>
                </c:pt>
                <c:pt idx="364">
                  <c:v>40616.6875</c:v>
                </c:pt>
                <c:pt idx="365">
                  <c:v>40616.694444444445</c:v>
                </c:pt>
                <c:pt idx="366">
                  <c:v>40616.701388888891</c:v>
                </c:pt>
                <c:pt idx="367">
                  <c:v>40616.708333333336</c:v>
                </c:pt>
                <c:pt idx="368">
                  <c:v>40616.715277777781</c:v>
                </c:pt>
                <c:pt idx="369">
                  <c:v>40616.722222222219</c:v>
                </c:pt>
                <c:pt idx="370">
                  <c:v>40616.729166666664</c:v>
                </c:pt>
                <c:pt idx="371">
                  <c:v>40616.736111111109</c:v>
                </c:pt>
                <c:pt idx="372">
                  <c:v>40616.743055555555</c:v>
                </c:pt>
                <c:pt idx="373">
                  <c:v>40616.75</c:v>
                </c:pt>
                <c:pt idx="374">
                  <c:v>40616.756944444445</c:v>
                </c:pt>
                <c:pt idx="375">
                  <c:v>40616.763888888891</c:v>
                </c:pt>
                <c:pt idx="376">
                  <c:v>40616.770833333336</c:v>
                </c:pt>
                <c:pt idx="377">
                  <c:v>40616.777777777781</c:v>
                </c:pt>
                <c:pt idx="378">
                  <c:v>40616.784722222219</c:v>
                </c:pt>
                <c:pt idx="379">
                  <c:v>40616.791666666664</c:v>
                </c:pt>
                <c:pt idx="380">
                  <c:v>40616.798611111109</c:v>
                </c:pt>
                <c:pt idx="381">
                  <c:v>40616.805555555555</c:v>
                </c:pt>
                <c:pt idx="382">
                  <c:v>40616.8125</c:v>
                </c:pt>
                <c:pt idx="383">
                  <c:v>40616.819444444445</c:v>
                </c:pt>
                <c:pt idx="384">
                  <c:v>40616.826388888891</c:v>
                </c:pt>
                <c:pt idx="385">
                  <c:v>40616.833333333336</c:v>
                </c:pt>
                <c:pt idx="386">
                  <c:v>40616.840277777781</c:v>
                </c:pt>
                <c:pt idx="387">
                  <c:v>40616.847222222219</c:v>
                </c:pt>
                <c:pt idx="388">
                  <c:v>40616.854166666664</c:v>
                </c:pt>
                <c:pt idx="389">
                  <c:v>40616.861111111109</c:v>
                </c:pt>
                <c:pt idx="390">
                  <c:v>40616.868055555555</c:v>
                </c:pt>
                <c:pt idx="391">
                  <c:v>40616.875</c:v>
                </c:pt>
                <c:pt idx="392">
                  <c:v>40616.881944444445</c:v>
                </c:pt>
                <c:pt idx="393">
                  <c:v>40616.888888888891</c:v>
                </c:pt>
                <c:pt idx="394">
                  <c:v>40616.895833333336</c:v>
                </c:pt>
                <c:pt idx="395">
                  <c:v>40616.902777777781</c:v>
                </c:pt>
                <c:pt idx="396">
                  <c:v>40616.90625</c:v>
                </c:pt>
                <c:pt idx="397">
                  <c:v>40616.916666666664</c:v>
                </c:pt>
                <c:pt idx="398">
                  <c:v>40616.927083333336</c:v>
                </c:pt>
                <c:pt idx="399">
                  <c:v>40616.9375</c:v>
                </c:pt>
                <c:pt idx="400">
                  <c:v>40616.944444444445</c:v>
                </c:pt>
                <c:pt idx="401">
                  <c:v>40616.947916666664</c:v>
                </c:pt>
                <c:pt idx="402">
                  <c:v>40616.958333333336</c:v>
                </c:pt>
                <c:pt idx="403">
                  <c:v>40616.96875</c:v>
                </c:pt>
                <c:pt idx="404">
                  <c:v>40616.979166666664</c:v>
                </c:pt>
                <c:pt idx="405">
                  <c:v>40616.989583333336</c:v>
                </c:pt>
                <c:pt idx="406">
                  <c:v>40617</c:v>
                </c:pt>
                <c:pt idx="407">
                  <c:v>40617.010416666664</c:v>
                </c:pt>
                <c:pt idx="408">
                  <c:v>40617.020833333336</c:v>
                </c:pt>
                <c:pt idx="409">
                  <c:v>40617.03125</c:v>
                </c:pt>
                <c:pt idx="410">
                  <c:v>40617.041666666664</c:v>
                </c:pt>
                <c:pt idx="411">
                  <c:v>40617.052083333336</c:v>
                </c:pt>
                <c:pt idx="412">
                  <c:v>40617.0625</c:v>
                </c:pt>
                <c:pt idx="413">
                  <c:v>40617.072916666664</c:v>
                </c:pt>
                <c:pt idx="414">
                  <c:v>40617.083333333336</c:v>
                </c:pt>
                <c:pt idx="415">
                  <c:v>40617.09375</c:v>
                </c:pt>
                <c:pt idx="416">
                  <c:v>40617.104166666664</c:v>
                </c:pt>
                <c:pt idx="417">
                  <c:v>40617.114583333336</c:v>
                </c:pt>
                <c:pt idx="418">
                  <c:v>40617.125</c:v>
                </c:pt>
                <c:pt idx="419">
                  <c:v>40617.131944444445</c:v>
                </c:pt>
                <c:pt idx="420">
                  <c:v>40617.15625</c:v>
                </c:pt>
                <c:pt idx="421">
                  <c:v>40617.166666666664</c:v>
                </c:pt>
                <c:pt idx="422">
                  <c:v>40617.177083333336</c:v>
                </c:pt>
                <c:pt idx="423">
                  <c:v>40617.1875</c:v>
                </c:pt>
                <c:pt idx="424">
                  <c:v>40617.199305555558</c:v>
                </c:pt>
                <c:pt idx="425">
                  <c:v>40617.208333333336</c:v>
                </c:pt>
                <c:pt idx="426">
                  <c:v>40617.21875</c:v>
                </c:pt>
                <c:pt idx="427">
                  <c:v>40617.229166666664</c:v>
                </c:pt>
                <c:pt idx="428">
                  <c:v>40617.239583333336</c:v>
                </c:pt>
                <c:pt idx="429">
                  <c:v>40617.25</c:v>
                </c:pt>
                <c:pt idx="430">
                  <c:v>40617.260416666664</c:v>
                </c:pt>
                <c:pt idx="431">
                  <c:v>40617.472222222219</c:v>
                </c:pt>
                <c:pt idx="432">
                  <c:v>40617.479166666664</c:v>
                </c:pt>
                <c:pt idx="433">
                  <c:v>40617.493055555555</c:v>
                </c:pt>
                <c:pt idx="434">
                  <c:v>40617.541666666664</c:v>
                </c:pt>
                <c:pt idx="435">
                  <c:v>40617.666666666664</c:v>
                </c:pt>
                <c:pt idx="436">
                  <c:v>40617.864583333336</c:v>
                </c:pt>
                <c:pt idx="437">
                  <c:v>40617.871527777781</c:v>
                </c:pt>
                <c:pt idx="438">
                  <c:v>40617.878472222219</c:v>
                </c:pt>
                <c:pt idx="439">
                  <c:v>40618.065972222219</c:v>
                </c:pt>
                <c:pt idx="440">
                  <c:v>40618.086805555555</c:v>
                </c:pt>
                <c:pt idx="441">
                  <c:v>40618.097222222219</c:v>
                </c:pt>
                <c:pt idx="442">
                  <c:v>40618.260416666664</c:v>
                </c:pt>
                <c:pt idx="443">
                  <c:v>40618.381944444445</c:v>
                </c:pt>
                <c:pt idx="444">
                  <c:v>40618.388888888891</c:v>
                </c:pt>
                <c:pt idx="445">
                  <c:v>40618.395833333336</c:v>
                </c:pt>
                <c:pt idx="446">
                  <c:v>40618.402777777781</c:v>
                </c:pt>
                <c:pt idx="447">
                  <c:v>40618.413194444445</c:v>
                </c:pt>
                <c:pt idx="448">
                  <c:v>40618.416666666664</c:v>
                </c:pt>
                <c:pt idx="449">
                  <c:v>40618.423611111109</c:v>
                </c:pt>
                <c:pt idx="450">
                  <c:v>40618.430555555555</c:v>
                </c:pt>
                <c:pt idx="451">
                  <c:v>40618.4375</c:v>
                </c:pt>
                <c:pt idx="452">
                  <c:v>40618.489583333336</c:v>
                </c:pt>
                <c:pt idx="453">
                  <c:v>40618.513888888891</c:v>
                </c:pt>
                <c:pt idx="454">
                  <c:v>40618.51666666667</c:v>
                </c:pt>
                <c:pt idx="455">
                  <c:v>40618.524305555555</c:v>
                </c:pt>
                <c:pt idx="456">
                  <c:v>40618.527777777781</c:v>
                </c:pt>
                <c:pt idx="457">
                  <c:v>40618.53125</c:v>
                </c:pt>
                <c:pt idx="458">
                  <c:v>40618.607638888891</c:v>
                </c:pt>
                <c:pt idx="459">
                  <c:v>40618.614583333336</c:v>
                </c:pt>
                <c:pt idx="460">
                  <c:v>40618.809027777781</c:v>
                </c:pt>
                <c:pt idx="461">
                  <c:v>40618.861111111109</c:v>
                </c:pt>
                <c:pt idx="462">
                  <c:v>40618.993055555555</c:v>
                </c:pt>
                <c:pt idx="463">
                  <c:v>40618.993750000001</c:v>
                </c:pt>
                <c:pt idx="464">
                  <c:v>40619.004861111112</c:v>
                </c:pt>
                <c:pt idx="465">
                  <c:v>40619.128472222219</c:v>
                </c:pt>
                <c:pt idx="466">
                  <c:v>40619.138888888891</c:v>
                </c:pt>
                <c:pt idx="467">
                  <c:v>40619.166666666664</c:v>
                </c:pt>
                <c:pt idx="468">
                  <c:v>40619.260416666664</c:v>
                </c:pt>
                <c:pt idx="469">
                  <c:v>40619.270833333336</c:v>
                </c:pt>
                <c:pt idx="470">
                  <c:v>40619.28125</c:v>
                </c:pt>
                <c:pt idx="471">
                  <c:v>40619.284722222219</c:v>
                </c:pt>
                <c:pt idx="472">
                  <c:v>40619.288194444445</c:v>
                </c:pt>
                <c:pt idx="473">
                  <c:v>40619.291666666664</c:v>
                </c:pt>
                <c:pt idx="474">
                  <c:v>40619.295138888891</c:v>
                </c:pt>
                <c:pt idx="475">
                  <c:v>40619.298611111109</c:v>
                </c:pt>
                <c:pt idx="476">
                  <c:v>40619.302083333336</c:v>
                </c:pt>
                <c:pt idx="477">
                  <c:v>40619.305555555555</c:v>
                </c:pt>
                <c:pt idx="478">
                  <c:v>40619.309027777781</c:v>
                </c:pt>
                <c:pt idx="479">
                  <c:v>40619.3125</c:v>
                </c:pt>
                <c:pt idx="480">
                  <c:v>40619.315972222219</c:v>
                </c:pt>
                <c:pt idx="481">
                  <c:v>40619.322916666664</c:v>
                </c:pt>
                <c:pt idx="482">
                  <c:v>40619.329861111109</c:v>
                </c:pt>
                <c:pt idx="483">
                  <c:v>40619.34375</c:v>
                </c:pt>
                <c:pt idx="484">
                  <c:v>40619.354166666664</c:v>
                </c:pt>
                <c:pt idx="485">
                  <c:v>40619.364583333336</c:v>
                </c:pt>
                <c:pt idx="486">
                  <c:v>40619.462500000001</c:v>
                </c:pt>
                <c:pt idx="487">
                  <c:v>40619.465277777781</c:v>
                </c:pt>
                <c:pt idx="488">
                  <c:v>40619.673611111109</c:v>
                </c:pt>
                <c:pt idx="489">
                  <c:v>40619.678472222222</c:v>
                </c:pt>
                <c:pt idx="490">
                  <c:v>40619.684027777781</c:v>
                </c:pt>
                <c:pt idx="491">
                  <c:v>40619.690972222219</c:v>
                </c:pt>
                <c:pt idx="492">
                  <c:v>40619.899305555555</c:v>
                </c:pt>
                <c:pt idx="493">
                  <c:v>40619.909722222219</c:v>
                </c:pt>
                <c:pt idx="494">
                  <c:v>40619.916666666664</c:v>
                </c:pt>
                <c:pt idx="495">
                  <c:v>40620.083333333336</c:v>
                </c:pt>
                <c:pt idx="496">
                  <c:v>40620.097222222219</c:v>
                </c:pt>
                <c:pt idx="497">
                  <c:v>40620.104166666664</c:v>
                </c:pt>
                <c:pt idx="498">
                  <c:v>40620.114583333336</c:v>
                </c:pt>
                <c:pt idx="499">
                  <c:v>40620.305555555555</c:v>
                </c:pt>
                <c:pt idx="500">
                  <c:v>40620.3125</c:v>
                </c:pt>
                <c:pt idx="501">
                  <c:v>40620.326388888891</c:v>
                </c:pt>
                <c:pt idx="502">
                  <c:v>40620.333333333336</c:v>
                </c:pt>
                <c:pt idx="503">
                  <c:v>40620.493055555555</c:v>
                </c:pt>
                <c:pt idx="504">
                  <c:v>40620.510416666664</c:v>
                </c:pt>
                <c:pt idx="505">
                  <c:v>40620.524305555555</c:v>
                </c:pt>
                <c:pt idx="506">
                  <c:v>40620.65625</c:v>
                </c:pt>
                <c:pt idx="507">
                  <c:v>40620.663194444445</c:v>
                </c:pt>
                <c:pt idx="508">
                  <c:v>40620.868055555555</c:v>
                </c:pt>
                <c:pt idx="509">
                  <c:v>40620.878472222219</c:v>
                </c:pt>
                <c:pt idx="510">
                  <c:v>40621.090277777781</c:v>
                </c:pt>
                <c:pt idx="511">
                  <c:v>40621.100694444445</c:v>
                </c:pt>
                <c:pt idx="512">
                  <c:v>40621.111111111109</c:v>
                </c:pt>
                <c:pt idx="513">
                  <c:v>40621.121527777781</c:v>
                </c:pt>
                <c:pt idx="514">
                  <c:v>40621.132638888892</c:v>
                </c:pt>
                <c:pt idx="515">
                  <c:v>40621.194444444445</c:v>
                </c:pt>
                <c:pt idx="516">
                  <c:v>40621.236111111109</c:v>
                </c:pt>
                <c:pt idx="517">
                  <c:v>40621.25</c:v>
                </c:pt>
                <c:pt idx="518">
                  <c:v>40621.256944444445</c:v>
                </c:pt>
                <c:pt idx="519">
                  <c:v>40621.333333333336</c:v>
                </c:pt>
                <c:pt idx="520">
                  <c:v>40621.347222222219</c:v>
                </c:pt>
                <c:pt idx="521">
                  <c:v>40621.354166666664</c:v>
                </c:pt>
                <c:pt idx="522">
                  <c:v>40621.458333333336</c:v>
                </c:pt>
                <c:pt idx="523">
                  <c:v>40621.46875</c:v>
                </c:pt>
                <c:pt idx="524">
                  <c:v>40621.6875</c:v>
                </c:pt>
                <c:pt idx="525">
                  <c:v>40621.690972222219</c:v>
                </c:pt>
                <c:pt idx="526">
                  <c:v>40621.701388888891</c:v>
                </c:pt>
                <c:pt idx="527">
                  <c:v>40621.722222222219</c:v>
                </c:pt>
                <c:pt idx="528">
                  <c:v>40621.725694444445</c:v>
                </c:pt>
                <c:pt idx="529">
                  <c:v>40621.895833333336</c:v>
                </c:pt>
                <c:pt idx="530">
                  <c:v>40621.913194444445</c:v>
                </c:pt>
                <c:pt idx="531">
                  <c:v>40622.017361111109</c:v>
                </c:pt>
                <c:pt idx="532">
                  <c:v>40622.034722222219</c:v>
                </c:pt>
                <c:pt idx="533">
                  <c:v>40622.048611111109</c:v>
                </c:pt>
                <c:pt idx="534">
                  <c:v>40622.131944444445</c:v>
                </c:pt>
                <c:pt idx="535">
                  <c:v>40622.173611111109</c:v>
                </c:pt>
                <c:pt idx="536">
                  <c:v>40622.1875</c:v>
                </c:pt>
                <c:pt idx="537">
                  <c:v>40622.413194444445</c:v>
                </c:pt>
                <c:pt idx="538">
                  <c:v>40622.423611111109</c:v>
                </c:pt>
                <c:pt idx="539">
                  <c:v>40622.440972222219</c:v>
                </c:pt>
                <c:pt idx="540">
                  <c:v>40622.458333333336</c:v>
                </c:pt>
                <c:pt idx="541">
                  <c:v>40622.625</c:v>
                </c:pt>
                <c:pt idx="542">
                  <c:v>40622.649305555555</c:v>
                </c:pt>
                <c:pt idx="543">
                  <c:v>40622.666666666664</c:v>
                </c:pt>
                <c:pt idx="544">
                  <c:v>40622.819444444445</c:v>
                </c:pt>
                <c:pt idx="545">
                  <c:v>40622.826388888891</c:v>
                </c:pt>
                <c:pt idx="546">
                  <c:v>40622.833333333336</c:v>
                </c:pt>
                <c:pt idx="547">
                  <c:v>40623.059027777781</c:v>
                </c:pt>
                <c:pt idx="548">
                  <c:v>40623.072916666664</c:v>
                </c:pt>
                <c:pt idx="549">
                  <c:v>40623.104166666664</c:v>
                </c:pt>
                <c:pt idx="550">
                  <c:v>40623.166666666664</c:v>
                </c:pt>
                <c:pt idx="551">
                  <c:v>40623.416666666664</c:v>
                </c:pt>
                <c:pt idx="552">
                  <c:v>40623.510416666664</c:v>
                </c:pt>
                <c:pt idx="553">
                  <c:v>40623.611111111109</c:v>
                </c:pt>
                <c:pt idx="554">
                  <c:v>40623.621527777781</c:v>
                </c:pt>
                <c:pt idx="555">
                  <c:v>40623.986111111109</c:v>
                </c:pt>
                <c:pt idx="556">
                  <c:v>40624.010416666664</c:v>
                </c:pt>
                <c:pt idx="557">
                  <c:v>40624.21875</c:v>
                </c:pt>
                <c:pt idx="558">
                  <c:v>40624.229166666664</c:v>
                </c:pt>
                <c:pt idx="559">
                  <c:v>40624.430555555555</c:v>
                </c:pt>
                <c:pt idx="560">
                  <c:v>40624.440972222219</c:v>
                </c:pt>
                <c:pt idx="562">
                  <c:v>40624.715277777781</c:v>
                </c:pt>
                <c:pt idx="563">
                  <c:v>40624.736111111109</c:v>
                </c:pt>
                <c:pt idx="564">
                  <c:v>40624.916666666664</c:v>
                </c:pt>
                <c:pt idx="565">
                  <c:v>40624.944444444445</c:v>
                </c:pt>
                <c:pt idx="566">
                  <c:v>40625.125</c:v>
                </c:pt>
                <c:pt idx="567">
                  <c:v>40625.166666666664</c:v>
                </c:pt>
                <c:pt idx="568">
                  <c:v>40625.347222222219</c:v>
                </c:pt>
                <c:pt idx="569">
                  <c:v>40625.368055555555</c:v>
                </c:pt>
                <c:pt idx="570">
                  <c:v>40625.381944444445</c:v>
                </c:pt>
                <c:pt idx="571">
                  <c:v>40625.569444444445</c:v>
                </c:pt>
                <c:pt idx="572">
                  <c:v>40625.881944444445</c:v>
                </c:pt>
                <c:pt idx="573">
                  <c:v>40625.902777777781</c:v>
                </c:pt>
                <c:pt idx="574">
                  <c:v>40626.097222222219</c:v>
                </c:pt>
                <c:pt idx="575">
                  <c:v>40626.111111111109</c:v>
                </c:pt>
                <c:pt idx="576">
                  <c:v>40626.263888888891</c:v>
                </c:pt>
                <c:pt idx="577">
                  <c:v>40626.274305555555</c:v>
                </c:pt>
                <c:pt idx="578">
                  <c:v>40626.416666666664</c:v>
                </c:pt>
                <c:pt idx="579">
                  <c:v>40626.430555555555</c:v>
                </c:pt>
                <c:pt idx="580">
                  <c:v>40626.75</c:v>
                </c:pt>
                <c:pt idx="581">
                  <c:v>40626.902777777781</c:v>
                </c:pt>
                <c:pt idx="582">
                  <c:v>40626.916666666664</c:v>
                </c:pt>
                <c:pt idx="583">
                  <c:v>40626.979166666664</c:v>
                </c:pt>
                <c:pt idx="584">
                  <c:v>40627.020833333336</c:v>
                </c:pt>
                <c:pt idx="585">
                  <c:v>40627.229166666664</c:v>
                </c:pt>
                <c:pt idx="586">
                  <c:v>40627.256944444445</c:v>
                </c:pt>
                <c:pt idx="587">
                  <c:v>40627.395833333336</c:v>
                </c:pt>
                <c:pt idx="588">
                  <c:v>40627.590277777781</c:v>
                </c:pt>
                <c:pt idx="589">
                  <c:v>40627.673611111109</c:v>
                </c:pt>
                <c:pt idx="590">
                  <c:v>40627.756944444445</c:v>
                </c:pt>
                <c:pt idx="591">
                  <c:v>40627.798611111109</c:v>
                </c:pt>
                <c:pt idx="592">
                  <c:v>40628.180555555555</c:v>
                </c:pt>
                <c:pt idx="593">
                  <c:v>40628.211805555555</c:v>
                </c:pt>
                <c:pt idx="594">
                  <c:v>40628.416666666664</c:v>
                </c:pt>
                <c:pt idx="595">
                  <c:v>40628.46875</c:v>
                </c:pt>
                <c:pt idx="596">
                  <c:v>40628.604166666664</c:v>
                </c:pt>
                <c:pt idx="597">
                  <c:v>40628.666666666664</c:v>
                </c:pt>
                <c:pt idx="598">
                  <c:v>40628.833333333336</c:v>
                </c:pt>
                <c:pt idx="599">
                  <c:v>40628.888888888891</c:v>
                </c:pt>
                <c:pt idx="600">
                  <c:v>40628.965277777781</c:v>
                </c:pt>
                <c:pt idx="601">
                  <c:v>40629.177083333336</c:v>
                </c:pt>
                <c:pt idx="602">
                  <c:v>40629.197916666664</c:v>
                </c:pt>
                <c:pt idx="603">
                  <c:v>40629.392361111109</c:v>
                </c:pt>
                <c:pt idx="604">
                  <c:v>40629.423611111109</c:v>
                </c:pt>
                <c:pt idx="605">
                  <c:v>40629.666666666664</c:v>
                </c:pt>
                <c:pt idx="606">
                  <c:v>40629.684027777781</c:v>
                </c:pt>
                <c:pt idx="607">
                  <c:v>40629.729166666664</c:v>
                </c:pt>
                <c:pt idx="608">
                  <c:v>40629.770833333336</c:v>
                </c:pt>
                <c:pt idx="609">
                  <c:v>40629.791666666664</c:v>
                </c:pt>
                <c:pt idx="610">
                  <c:v>40630</c:v>
                </c:pt>
                <c:pt idx="611">
                  <c:v>40630.034722222219</c:v>
                </c:pt>
                <c:pt idx="612">
                  <c:v>40630.208333333336</c:v>
                </c:pt>
                <c:pt idx="613">
                  <c:v>40630.229166666664</c:v>
                </c:pt>
                <c:pt idx="614">
                  <c:v>40630.416666666664</c:v>
                </c:pt>
                <c:pt idx="615">
                  <c:v>40630.4375</c:v>
                </c:pt>
                <c:pt idx="616">
                  <c:v>40630.625</c:v>
                </c:pt>
                <c:pt idx="617">
                  <c:v>40630.666666666664</c:v>
                </c:pt>
                <c:pt idx="618">
                  <c:v>40630.8125</c:v>
                </c:pt>
                <c:pt idx="619">
                  <c:v>40630.857638888891</c:v>
                </c:pt>
                <c:pt idx="620">
                  <c:v>40630.875</c:v>
                </c:pt>
                <c:pt idx="621">
                  <c:v>40630.888888888891</c:v>
                </c:pt>
                <c:pt idx="622">
                  <c:v>40630.902777777781</c:v>
                </c:pt>
                <c:pt idx="623">
                  <c:v>40630.979166666664</c:v>
                </c:pt>
                <c:pt idx="624">
                  <c:v>40631</c:v>
                </c:pt>
                <c:pt idx="625">
                  <c:v>40631.197916666664</c:v>
                </c:pt>
                <c:pt idx="626">
                  <c:v>40631.21875</c:v>
                </c:pt>
                <c:pt idx="627">
                  <c:v>40631.427083333336</c:v>
                </c:pt>
                <c:pt idx="628">
                  <c:v>40631.447916666664</c:v>
                </c:pt>
                <c:pt idx="629">
                  <c:v>40631.5</c:v>
                </c:pt>
                <c:pt idx="630">
                  <c:v>40631.604166666664</c:v>
                </c:pt>
                <c:pt idx="631">
                  <c:v>40631.635416666664</c:v>
                </c:pt>
                <c:pt idx="632">
                  <c:v>40631.65625</c:v>
                </c:pt>
                <c:pt idx="633">
                  <c:v>40631.701388888891</c:v>
                </c:pt>
                <c:pt idx="634">
                  <c:v>40631.923611111109</c:v>
                </c:pt>
                <c:pt idx="635">
                  <c:v>40631.958333333336</c:v>
                </c:pt>
                <c:pt idx="636">
                  <c:v>40632.138888888891</c:v>
                </c:pt>
                <c:pt idx="637">
                  <c:v>40632.159722222219</c:v>
                </c:pt>
                <c:pt idx="638">
                  <c:v>40632.354166666664</c:v>
                </c:pt>
                <c:pt idx="639">
                  <c:v>40632.541666666664</c:v>
                </c:pt>
                <c:pt idx="640">
                  <c:v>40632.5625</c:v>
                </c:pt>
                <c:pt idx="641">
                  <c:v>40632.763888888891</c:v>
                </c:pt>
                <c:pt idx="642">
                  <c:v>40632.791666666664</c:v>
                </c:pt>
                <c:pt idx="643">
                  <c:v>40632.972222222219</c:v>
                </c:pt>
                <c:pt idx="644">
                  <c:v>40632.993055555555</c:v>
                </c:pt>
                <c:pt idx="645">
                  <c:v>40633.173611111109</c:v>
                </c:pt>
                <c:pt idx="646">
                  <c:v>40633.194444444445</c:v>
                </c:pt>
                <c:pt idx="647">
                  <c:v>40633.402777777781</c:v>
                </c:pt>
                <c:pt idx="648">
                  <c:v>40633.673611111109</c:v>
                </c:pt>
                <c:pt idx="649">
                  <c:v>40633.697916666664</c:v>
                </c:pt>
                <c:pt idx="650">
                  <c:v>40633.791666666664</c:v>
                </c:pt>
                <c:pt idx="651">
                  <c:v>40633.8125</c:v>
                </c:pt>
                <c:pt idx="652">
                  <c:v>40633.826388888891</c:v>
                </c:pt>
              </c:numCache>
            </c:numRef>
          </c:xVal>
          <c:yVal>
            <c:numRef>
              <c:f>'Adjustment 2'!$F$21:$F$673</c:f>
              <c:numCache>
                <c:formatCode>0.0000_ </c:formatCode>
                <c:ptCount val="653"/>
                <c:pt idx="0">
                  <c:v>0.36</c:v>
                </c:pt>
                <c:pt idx="1">
                  <c:v>0.36</c:v>
                </c:pt>
                <c:pt idx="2">
                  <c:v>0.34499999999999997</c:v>
                </c:pt>
                <c:pt idx="3">
                  <c:v>0.35499999999999998</c:v>
                </c:pt>
                <c:pt idx="5">
                  <c:v>0.36499999999999999</c:v>
                </c:pt>
                <c:pt idx="6">
                  <c:v>0.39</c:v>
                </c:pt>
                <c:pt idx="7">
                  <c:v>0.4</c:v>
                </c:pt>
                <c:pt idx="8">
                  <c:v>0.41</c:v>
                </c:pt>
                <c:pt idx="9">
                  <c:v>0.42499999999999999</c:v>
                </c:pt>
                <c:pt idx="10">
                  <c:v>0.435</c:v>
                </c:pt>
                <c:pt idx="11">
                  <c:v>0.44</c:v>
                </c:pt>
                <c:pt idx="12">
                  <c:v>0.44</c:v>
                </c:pt>
                <c:pt idx="13">
                  <c:v>0.44500000000000001</c:v>
                </c:pt>
                <c:pt idx="14">
                  <c:v>0.44500000000000001</c:v>
                </c:pt>
                <c:pt idx="15">
                  <c:v>0.45</c:v>
                </c:pt>
                <c:pt idx="16">
                  <c:v>0.45</c:v>
                </c:pt>
                <c:pt idx="17">
                  <c:v>0.45500000000000002</c:v>
                </c:pt>
                <c:pt idx="18">
                  <c:v>0.45500000000000002</c:v>
                </c:pt>
                <c:pt idx="19">
                  <c:v>0.45500000000000002</c:v>
                </c:pt>
                <c:pt idx="20">
                  <c:v>0.46</c:v>
                </c:pt>
                <c:pt idx="21">
                  <c:v>0.46</c:v>
                </c:pt>
                <c:pt idx="22">
                  <c:v>0.46</c:v>
                </c:pt>
                <c:pt idx="23">
                  <c:v>0.46</c:v>
                </c:pt>
                <c:pt idx="24">
                  <c:v>0.46500000000000002</c:v>
                </c:pt>
                <c:pt idx="25">
                  <c:v>0.46500000000000002</c:v>
                </c:pt>
                <c:pt idx="26">
                  <c:v>0.46500000000000002</c:v>
                </c:pt>
                <c:pt idx="27">
                  <c:v>0.46500000000000002</c:v>
                </c:pt>
                <c:pt idx="28">
                  <c:v>0.46500000000000002</c:v>
                </c:pt>
                <c:pt idx="29">
                  <c:v>0.46500000000000002</c:v>
                </c:pt>
                <c:pt idx="30">
                  <c:v>0.46500000000000002</c:v>
                </c:pt>
                <c:pt idx="31">
                  <c:v>0.46500000000000002</c:v>
                </c:pt>
                <c:pt idx="32">
                  <c:v>0.46500000000000002</c:v>
                </c:pt>
                <c:pt idx="33">
                  <c:v>0.46500000000000002</c:v>
                </c:pt>
                <c:pt idx="34">
                  <c:v>0.46500000000000002</c:v>
                </c:pt>
                <c:pt idx="35">
                  <c:v>0.46500000000000002</c:v>
                </c:pt>
                <c:pt idx="36">
                  <c:v>0.46500000000000002</c:v>
                </c:pt>
                <c:pt idx="37">
                  <c:v>0.47</c:v>
                </c:pt>
                <c:pt idx="38" formatCode="General">
                  <c:v>0.66</c:v>
                </c:pt>
                <c:pt idx="40">
                  <c:v>0.63700000000000001</c:v>
                </c:pt>
                <c:pt idx="41">
                  <c:v>0.63</c:v>
                </c:pt>
                <c:pt idx="42">
                  <c:v>0.56999999999999995</c:v>
                </c:pt>
                <c:pt idx="43">
                  <c:v>0.56000000000000005</c:v>
                </c:pt>
                <c:pt idx="44">
                  <c:v>0.55000000000000004</c:v>
                </c:pt>
                <c:pt idx="45">
                  <c:v>0.54</c:v>
                </c:pt>
                <c:pt idx="46">
                  <c:v>0.53</c:v>
                </c:pt>
                <c:pt idx="47">
                  <c:v>0.5</c:v>
                </c:pt>
                <c:pt idx="48">
                  <c:v>0.5</c:v>
                </c:pt>
                <c:pt idx="49">
                  <c:v>0.48</c:v>
                </c:pt>
                <c:pt idx="50">
                  <c:v>0.47499999999999998</c:v>
                </c:pt>
                <c:pt idx="51">
                  <c:v>0.47</c:v>
                </c:pt>
                <c:pt idx="52">
                  <c:v>0.46</c:v>
                </c:pt>
                <c:pt idx="53">
                  <c:v>0.45</c:v>
                </c:pt>
                <c:pt idx="54">
                  <c:v>0.44</c:v>
                </c:pt>
                <c:pt idx="55">
                  <c:v>0.435</c:v>
                </c:pt>
                <c:pt idx="56">
                  <c:v>0.42499999999999999</c:v>
                </c:pt>
                <c:pt idx="57">
                  <c:v>0.42</c:v>
                </c:pt>
                <c:pt idx="58">
                  <c:v>0.41</c:v>
                </c:pt>
                <c:pt idx="59">
                  <c:v>0.40500000000000003</c:v>
                </c:pt>
                <c:pt idx="60">
                  <c:v>0.4</c:v>
                </c:pt>
                <c:pt idx="61">
                  <c:v>0.39</c:v>
                </c:pt>
                <c:pt idx="62">
                  <c:v>0.4</c:v>
                </c:pt>
                <c:pt idx="63">
                  <c:v>0.38</c:v>
                </c:pt>
                <c:pt idx="64">
                  <c:v>0.37</c:v>
                </c:pt>
                <c:pt idx="65">
                  <c:v>0.37</c:v>
                </c:pt>
                <c:pt idx="66">
                  <c:v>0.41</c:v>
                </c:pt>
                <c:pt idx="67">
                  <c:v>0.39</c:v>
                </c:pt>
                <c:pt idx="68">
                  <c:v>0.38</c:v>
                </c:pt>
                <c:pt idx="69">
                  <c:v>0.37</c:v>
                </c:pt>
                <c:pt idx="70">
                  <c:v>0.35</c:v>
                </c:pt>
                <c:pt idx="71">
                  <c:v>0.34</c:v>
                </c:pt>
                <c:pt idx="72">
                  <c:v>0.33</c:v>
                </c:pt>
                <c:pt idx="73">
                  <c:v>0.31</c:v>
                </c:pt>
                <c:pt idx="74">
                  <c:v>0.28999999999999998</c:v>
                </c:pt>
                <c:pt idx="75">
                  <c:v>0.28000000000000003</c:v>
                </c:pt>
                <c:pt idx="76">
                  <c:v>0.27</c:v>
                </c:pt>
                <c:pt idx="77">
                  <c:v>0.27</c:v>
                </c:pt>
                <c:pt idx="78">
                  <c:v>0.27</c:v>
                </c:pt>
                <c:pt idx="79">
                  <c:v>0.27</c:v>
                </c:pt>
                <c:pt idx="80">
                  <c:v>0.27</c:v>
                </c:pt>
                <c:pt idx="81">
                  <c:v>0.27</c:v>
                </c:pt>
                <c:pt idx="82">
                  <c:v>0.27</c:v>
                </c:pt>
                <c:pt idx="83">
                  <c:v>0.28000000000000003</c:v>
                </c:pt>
                <c:pt idx="84">
                  <c:v>0.28000000000000003</c:v>
                </c:pt>
                <c:pt idx="85">
                  <c:v>0.28000000000000003</c:v>
                </c:pt>
                <c:pt idx="86">
                  <c:v>0.31</c:v>
                </c:pt>
                <c:pt idx="87">
                  <c:v>0.31</c:v>
                </c:pt>
                <c:pt idx="88">
                  <c:v>0.31</c:v>
                </c:pt>
                <c:pt idx="92">
                  <c:v>0.32</c:v>
                </c:pt>
                <c:pt idx="93">
                  <c:v>0.32</c:v>
                </c:pt>
                <c:pt idx="94">
                  <c:v>0.64</c:v>
                </c:pt>
                <c:pt idx="95">
                  <c:v>0.75</c:v>
                </c:pt>
                <c:pt idx="96">
                  <c:v>0.75</c:v>
                </c:pt>
                <c:pt idx="97">
                  <c:v>0.75</c:v>
                </c:pt>
                <c:pt idx="98">
                  <c:v>0.68</c:v>
                </c:pt>
                <c:pt idx="99">
                  <c:v>0.64</c:v>
                </c:pt>
                <c:pt idx="101">
                  <c:v>0.52</c:v>
                </c:pt>
                <c:pt idx="102">
                  <c:v>0.48</c:v>
                </c:pt>
                <c:pt idx="103">
                  <c:v>0.48</c:v>
                </c:pt>
                <c:pt idx="104">
                  <c:v>0.43</c:v>
                </c:pt>
                <c:pt idx="105">
                  <c:v>0.4</c:v>
                </c:pt>
                <c:pt idx="106">
                  <c:v>0.39</c:v>
                </c:pt>
                <c:pt idx="107">
                  <c:v>0.38</c:v>
                </c:pt>
                <c:pt idx="108">
                  <c:v>0.37</c:v>
                </c:pt>
                <c:pt idx="109">
                  <c:v>0.36</c:v>
                </c:pt>
                <c:pt idx="110">
                  <c:v>0.35</c:v>
                </c:pt>
                <c:pt idx="111">
                  <c:v>0.35</c:v>
                </c:pt>
                <c:pt idx="112">
                  <c:v>0.33</c:v>
                </c:pt>
                <c:pt idx="113">
                  <c:v>0.3</c:v>
                </c:pt>
                <c:pt idx="114">
                  <c:v>0.28999999999999998</c:v>
                </c:pt>
                <c:pt idx="115">
                  <c:v>0.28000000000000003</c:v>
                </c:pt>
                <c:pt idx="116">
                  <c:v>0.26</c:v>
                </c:pt>
                <c:pt idx="117">
                  <c:v>0.26</c:v>
                </c:pt>
                <c:pt idx="118">
                  <c:v>0.35</c:v>
                </c:pt>
                <c:pt idx="119">
                  <c:v>0.24</c:v>
                </c:pt>
                <c:pt idx="120">
                  <c:v>0.23499999999999999</c:v>
                </c:pt>
                <c:pt idx="121">
                  <c:v>0.23499999999999999</c:v>
                </c:pt>
                <c:pt idx="122">
                  <c:v>0.23499999999999999</c:v>
                </c:pt>
                <c:pt idx="123">
                  <c:v>0.23499999999999999</c:v>
                </c:pt>
                <c:pt idx="124">
                  <c:v>0.23499999999999999</c:v>
                </c:pt>
                <c:pt idx="125">
                  <c:v>0.23499999999999999</c:v>
                </c:pt>
                <c:pt idx="126">
                  <c:v>0.23499999999999999</c:v>
                </c:pt>
                <c:pt idx="127">
                  <c:v>0.23499999999999999</c:v>
                </c:pt>
                <c:pt idx="128">
                  <c:v>0.23499999999999999</c:v>
                </c:pt>
                <c:pt idx="129">
                  <c:v>0.23</c:v>
                </c:pt>
                <c:pt idx="130">
                  <c:v>0.23</c:v>
                </c:pt>
                <c:pt idx="131">
                  <c:v>0.23</c:v>
                </c:pt>
                <c:pt idx="132">
                  <c:v>0.23</c:v>
                </c:pt>
                <c:pt idx="133">
                  <c:v>0.23</c:v>
                </c:pt>
                <c:pt idx="134">
                  <c:v>0.24</c:v>
                </c:pt>
                <c:pt idx="135">
                  <c:v>0.25</c:v>
                </c:pt>
                <c:pt idx="136">
                  <c:v>0.255</c:v>
                </c:pt>
                <c:pt idx="137">
                  <c:v>0.26</c:v>
                </c:pt>
                <c:pt idx="138">
                  <c:v>0.27</c:v>
                </c:pt>
                <c:pt idx="139">
                  <c:v>0.27500000000000002</c:v>
                </c:pt>
                <c:pt idx="140">
                  <c:v>0.28499999999999998</c:v>
                </c:pt>
                <c:pt idx="141">
                  <c:v>0.28999999999999998</c:v>
                </c:pt>
                <c:pt idx="142">
                  <c:v>0.3</c:v>
                </c:pt>
                <c:pt idx="143">
                  <c:v>0.31</c:v>
                </c:pt>
                <c:pt idx="144">
                  <c:v>0.32</c:v>
                </c:pt>
                <c:pt idx="145">
                  <c:v>0.33</c:v>
                </c:pt>
                <c:pt idx="146">
                  <c:v>0.33</c:v>
                </c:pt>
                <c:pt idx="147">
                  <c:v>0.34</c:v>
                </c:pt>
                <c:pt idx="148">
                  <c:v>0.34499999999999997</c:v>
                </c:pt>
                <c:pt idx="149">
                  <c:v>0.35</c:v>
                </c:pt>
                <c:pt idx="150">
                  <c:v>0.35499999999999998</c:v>
                </c:pt>
                <c:pt idx="151">
                  <c:v>0.36</c:v>
                </c:pt>
                <c:pt idx="152">
                  <c:v>0.36</c:v>
                </c:pt>
                <c:pt idx="153">
                  <c:v>0.36499999999999999</c:v>
                </c:pt>
                <c:pt idx="154">
                  <c:v>0.38</c:v>
                </c:pt>
                <c:pt idx="155">
                  <c:v>0.39500000000000002</c:v>
                </c:pt>
                <c:pt idx="156">
                  <c:v>0.4</c:v>
                </c:pt>
                <c:pt idx="157">
                  <c:v>0.41</c:v>
                </c:pt>
                <c:pt idx="158">
                  <c:v>0.41</c:v>
                </c:pt>
                <c:pt idx="159">
                  <c:v>0.41</c:v>
                </c:pt>
                <c:pt idx="160">
                  <c:v>0.41</c:v>
                </c:pt>
                <c:pt idx="161">
                  <c:v>0.41</c:v>
                </c:pt>
                <c:pt idx="162">
                  <c:v>0.41</c:v>
                </c:pt>
                <c:pt idx="163">
                  <c:v>0.41</c:v>
                </c:pt>
                <c:pt idx="164">
                  <c:v>0.41</c:v>
                </c:pt>
                <c:pt idx="165">
                  <c:v>0.41</c:v>
                </c:pt>
                <c:pt idx="166">
                  <c:v>0.41499999999999998</c:v>
                </c:pt>
                <c:pt idx="167">
                  <c:v>0.41499999999999998</c:v>
                </c:pt>
                <c:pt idx="168">
                  <c:v>0.41499999999999998</c:v>
                </c:pt>
                <c:pt idx="169">
                  <c:v>0.41499999999999998</c:v>
                </c:pt>
                <c:pt idx="170">
                  <c:v>0.41499999999999998</c:v>
                </c:pt>
                <c:pt idx="171">
                  <c:v>0.41499999999999998</c:v>
                </c:pt>
                <c:pt idx="172">
                  <c:v>0.42</c:v>
                </c:pt>
                <c:pt idx="173">
                  <c:v>0.42</c:v>
                </c:pt>
                <c:pt idx="174">
                  <c:v>0.42</c:v>
                </c:pt>
                <c:pt idx="175">
                  <c:v>0.42</c:v>
                </c:pt>
                <c:pt idx="176">
                  <c:v>0.42</c:v>
                </c:pt>
                <c:pt idx="177">
                  <c:v>0.42</c:v>
                </c:pt>
                <c:pt idx="178">
                  <c:v>0.42</c:v>
                </c:pt>
                <c:pt idx="179">
                  <c:v>0.42</c:v>
                </c:pt>
                <c:pt idx="180">
                  <c:v>0.42</c:v>
                </c:pt>
                <c:pt idx="181">
                  <c:v>0.42</c:v>
                </c:pt>
                <c:pt idx="182">
                  <c:v>0.42</c:v>
                </c:pt>
                <c:pt idx="183">
                  <c:v>0.42499999999999999</c:v>
                </c:pt>
                <c:pt idx="184">
                  <c:v>0.42499999999999999</c:v>
                </c:pt>
                <c:pt idx="185">
                  <c:v>0.42499999999999999</c:v>
                </c:pt>
                <c:pt idx="186">
                  <c:v>0.42499999999999999</c:v>
                </c:pt>
                <c:pt idx="187">
                  <c:v>0.42499999999999999</c:v>
                </c:pt>
                <c:pt idx="188">
                  <c:v>0.42499999999999999</c:v>
                </c:pt>
                <c:pt idx="189">
                  <c:v>0.42499999999999999</c:v>
                </c:pt>
                <c:pt idx="190">
                  <c:v>0.42499999999999999</c:v>
                </c:pt>
                <c:pt idx="191">
                  <c:v>0.42499999999999999</c:v>
                </c:pt>
                <c:pt idx="192">
                  <c:v>0.42499999999999999</c:v>
                </c:pt>
                <c:pt idx="193">
                  <c:v>0.42499999999999999</c:v>
                </c:pt>
                <c:pt idx="194">
                  <c:v>0.42499999999999999</c:v>
                </c:pt>
                <c:pt idx="195">
                  <c:v>0.42499999999999999</c:v>
                </c:pt>
                <c:pt idx="196">
                  <c:v>0.42499999999999999</c:v>
                </c:pt>
                <c:pt idx="197">
                  <c:v>0.42499999999999999</c:v>
                </c:pt>
                <c:pt idx="198">
                  <c:v>0.42499999999999999</c:v>
                </c:pt>
                <c:pt idx="199">
                  <c:v>0.42499999999999999</c:v>
                </c:pt>
                <c:pt idx="200">
                  <c:v>0.42499999999999999</c:v>
                </c:pt>
                <c:pt idx="201">
                  <c:v>0.42499999999999999</c:v>
                </c:pt>
                <c:pt idx="202">
                  <c:v>0.42499999999999999</c:v>
                </c:pt>
                <c:pt idx="203">
                  <c:v>0.42499999999999999</c:v>
                </c:pt>
                <c:pt idx="204">
                  <c:v>0.42499999999999999</c:v>
                </c:pt>
                <c:pt idx="205">
                  <c:v>0.42499999999999999</c:v>
                </c:pt>
                <c:pt idx="206">
                  <c:v>0.41</c:v>
                </c:pt>
                <c:pt idx="207">
                  <c:v>0.40500000000000003</c:v>
                </c:pt>
                <c:pt idx="208">
                  <c:v>0.4</c:v>
                </c:pt>
                <c:pt idx="209">
                  <c:v>0.39500000000000002</c:v>
                </c:pt>
                <c:pt idx="210">
                  <c:v>0.38</c:v>
                </c:pt>
                <c:pt idx="211">
                  <c:v>0.38</c:v>
                </c:pt>
                <c:pt idx="212">
                  <c:v>0.375</c:v>
                </c:pt>
                <c:pt idx="213">
                  <c:v>0.36499999999999999</c:v>
                </c:pt>
                <c:pt idx="214">
                  <c:v>0.35499999999999998</c:v>
                </c:pt>
                <c:pt idx="215">
                  <c:v>0.34</c:v>
                </c:pt>
                <c:pt idx="216">
                  <c:v>0.33500000000000002</c:v>
                </c:pt>
                <c:pt idx="217">
                  <c:v>0.33</c:v>
                </c:pt>
                <c:pt idx="218">
                  <c:v>0.32</c:v>
                </c:pt>
                <c:pt idx="219">
                  <c:v>0.32</c:v>
                </c:pt>
                <c:pt idx="220">
                  <c:v>0.31</c:v>
                </c:pt>
                <c:pt idx="221">
                  <c:v>0.30499999999999999</c:v>
                </c:pt>
                <c:pt idx="222">
                  <c:v>0.3</c:v>
                </c:pt>
                <c:pt idx="223">
                  <c:v>0.3</c:v>
                </c:pt>
                <c:pt idx="224">
                  <c:v>0.29499999999999998</c:v>
                </c:pt>
                <c:pt idx="225">
                  <c:v>0.29499999999999998</c:v>
                </c:pt>
                <c:pt idx="226">
                  <c:v>0.28999999999999998</c:v>
                </c:pt>
                <c:pt idx="227">
                  <c:v>0.28499999999999998</c:v>
                </c:pt>
                <c:pt idx="228">
                  <c:v>0.28000000000000003</c:v>
                </c:pt>
                <c:pt idx="229">
                  <c:v>0.28000000000000003</c:v>
                </c:pt>
                <c:pt idx="230">
                  <c:v>0.27500000000000002</c:v>
                </c:pt>
                <c:pt idx="231">
                  <c:v>0.27500000000000002</c:v>
                </c:pt>
                <c:pt idx="232">
                  <c:v>0.27</c:v>
                </c:pt>
                <c:pt idx="233">
                  <c:v>0.26500000000000001</c:v>
                </c:pt>
                <c:pt idx="234">
                  <c:v>0.26500000000000001</c:v>
                </c:pt>
                <c:pt idx="235">
                  <c:v>0.26</c:v>
                </c:pt>
                <c:pt idx="236">
                  <c:v>0.26</c:v>
                </c:pt>
                <c:pt idx="237">
                  <c:v>0.255</c:v>
                </c:pt>
                <c:pt idx="238">
                  <c:v>0.25</c:v>
                </c:pt>
                <c:pt idx="239">
                  <c:v>0.25</c:v>
                </c:pt>
                <c:pt idx="240">
                  <c:v>0.245</c:v>
                </c:pt>
                <c:pt idx="241">
                  <c:v>0.24</c:v>
                </c:pt>
                <c:pt idx="242">
                  <c:v>0.24</c:v>
                </c:pt>
                <c:pt idx="243">
                  <c:v>0.24</c:v>
                </c:pt>
                <c:pt idx="244">
                  <c:v>0.24</c:v>
                </c:pt>
                <c:pt idx="245">
                  <c:v>0.24</c:v>
                </c:pt>
                <c:pt idx="246">
                  <c:v>0.24</c:v>
                </c:pt>
                <c:pt idx="247">
                  <c:v>0.24</c:v>
                </c:pt>
                <c:pt idx="248">
                  <c:v>0.245</c:v>
                </c:pt>
                <c:pt idx="249">
                  <c:v>0.245</c:v>
                </c:pt>
                <c:pt idx="250">
                  <c:v>0.25</c:v>
                </c:pt>
                <c:pt idx="251">
                  <c:v>0.255</c:v>
                </c:pt>
                <c:pt idx="252">
                  <c:v>0.255</c:v>
                </c:pt>
                <c:pt idx="253">
                  <c:v>0.26</c:v>
                </c:pt>
                <c:pt idx="254">
                  <c:v>0.26500000000000001</c:v>
                </c:pt>
                <c:pt idx="255">
                  <c:v>0.27</c:v>
                </c:pt>
                <c:pt idx="256">
                  <c:v>0.28000000000000003</c:v>
                </c:pt>
                <c:pt idx="257">
                  <c:v>0.30499999999999999</c:v>
                </c:pt>
                <c:pt idx="258">
                  <c:v>0.31</c:v>
                </c:pt>
                <c:pt idx="259">
                  <c:v>0.315</c:v>
                </c:pt>
                <c:pt idx="260">
                  <c:v>0.32</c:v>
                </c:pt>
                <c:pt idx="262">
                  <c:v>0.33</c:v>
                </c:pt>
                <c:pt idx="263">
                  <c:v>0.33</c:v>
                </c:pt>
                <c:pt idx="264">
                  <c:v>0.34</c:v>
                </c:pt>
                <c:pt idx="265">
                  <c:v>0.34</c:v>
                </c:pt>
                <c:pt idx="266">
                  <c:v>0.34</c:v>
                </c:pt>
                <c:pt idx="267">
                  <c:v>0.34499999999999997</c:v>
                </c:pt>
                <c:pt idx="268">
                  <c:v>0.35499999999999998</c:v>
                </c:pt>
                <c:pt idx="269">
                  <c:v>0.36</c:v>
                </c:pt>
                <c:pt idx="270">
                  <c:v>0.36</c:v>
                </c:pt>
                <c:pt idx="271">
                  <c:v>0.36499999999999999</c:v>
                </c:pt>
                <c:pt idx="272">
                  <c:v>0.36499999999999999</c:v>
                </c:pt>
                <c:pt idx="273">
                  <c:v>0.37</c:v>
                </c:pt>
                <c:pt idx="274">
                  <c:v>0.375</c:v>
                </c:pt>
                <c:pt idx="275">
                  <c:v>0.39</c:v>
                </c:pt>
                <c:pt idx="276">
                  <c:v>0.41</c:v>
                </c:pt>
                <c:pt idx="277">
                  <c:v>0.41499999999999998</c:v>
                </c:pt>
                <c:pt idx="278">
                  <c:v>0.42499999999999999</c:v>
                </c:pt>
                <c:pt idx="279">
                  <c:v>0.46</c:v>
                </c:pt>
                <c:pt idx="280">
                  <c:v>0.47</c:v>
                </c:pt>
                <c:pt idx="281">
                  <c:v>0.495</c:v>
                </c:pt>
                <c:pt idx="282">
                  <c:v>0.52</c:v>
                </c:pt>
                <c:pt idx="283">
                  <c:v>0.52</c:v>
                </c:pt>
                <c:pt idx="284">
                  <c:v>0.52</c:v>
                </c:pt>
                <c:pt idx="285">
                  <c:v>0.53</c:v>
                </c:pt>
                <c:pt idx="286">
                  <c:v>0.53</c:v>
                </c:pt>
                <c:pt idx="287">
                  <c:v>0.52</c:v>
                </c:pt>
                <c:pt idx="288">
                  <c:v>0.51500000000000001</c:v>
                </c:pt>
                <c:pt idx="289">
                  <c:v>0.51</c:v>
                </c:pt>
                <c:pt idx="290">
                  <c:v>0.505</c:v>
                </c:pt>
                <c:pt idx="291">
                  <c:v>0.5</c:v>
                </c:pt>
                <c:pt idx="292">
                  <c:v>0.5</c:v>
                </c:pt>
                <c:pt idx="293">
                  <c:v>0.5</c:v>
                </c:pt>
                <c:pt idx="294">
                  <c:v>0.5</c:v>
                </c:pt>
                <c:pt idx="295">
                  <c:v>0.5</c:v>
                </c:pt>
                <c:pt idx="296">
                  <c:v>0.5</c:v>
                </c:pt>
                <c:pt idx="297">
                  <c:v>0.5</c:v>
                </c:pt>
                <c:pt idx="298">
                  <c:v>0.5</c:v>
                </c:pt>
                <c:pt idx="299">
                  <c:v>0.5</c:v>
                </c:pt>
                <c:pt idx="300">
                  <c:v>0.495</c:v>
                </c:pt>
                <c:pt idx="301">
                  <c:v>0.495</c:v>
                </c:pt>
                <c:pt idx="302">
                  <c:v>0.49</c:v>
                </c:pt>
                <c:pt idx="303">
                  <c:v>0.49</c:v>
                </c:pt>
                <c:pt idx="304">
                  <c:v>0.49</c:v>
                </c:pt>
                <c:pt idx="305">
                  <c:v>0.49</c:v>
                </c:pt>
                <c:pt idx="306">
                  <c:v>0.49</c:v>
                </c:pt>
                <c:pt idx="307">
                  <c:v>0.49</c:v>
                </c:pt>
                <c:pt idx="308">
                  <c:v>0.495</c:v>
                </c:pt>
                <c:pt idx="309">
                  <c:v>0.495</c:v>
                </c:pt>
                <c:pt idx="310">
                  <c:v>0.495</c:v>
                </c:pt>
                <c:pt idx="311">
                  <c:v>0.5</c:v>
                </c:pt>
                <c:pt idx="312">
                  <c:v>0.5</c:v>
                </c:pt>
                <c:pt idx="313">
                  <c:v>0.5</c:v>
                </c:pt>
                <c:pt idx="314">
                  <c:v>0.5</c:v>
                </c:pt>
                <c:pt idx="315">
                  <c:v>0.5</c:v>
                </c:pt>
                <c:pt idx="316">
                  <c:v>0.5</c:v>
                </c:pt>
                <c:pt idx="317">
                  <c:v>0.505</c:v>
                </c:pt>
                <c:pt idx="318">
                  <c:v>0.51</c:v>
                </c:pt>
                <c:pt idx="319">
                  <c:v>0.51</c:v>
                </c:pt>
                <c:pt idx="320">
                  <c:v>0.51500000000000001</c:v>
                </c:pt>
                <c:pt idx="321">
                  <c:v>0.51500000000000001</c:v>
                </c:pt>
                <c:pt idx="322">
                  <c:v>0.52</c:v>
                </c:pt>
                <c:pt idx="323">
                  <c:v>0.52</c:v>
                </c:pt>
                <c:pt idx="324">
                  <c:v>0.52</c:v>
                </c:pt>
                <c:pt idx="325">
                  <c:v>0.52</c:v>
                </c:pt>
                <c:pt idx="326">
                  <c:v>0.52</c:v>
                </c:pt>
                <c:pt idx="327">
                  <c:v>0.52</c:v>
                </c:pt>
                <c:pt idx="328">
                  <c:v>0.52</c:v>
                </c:pt>
                <c:pt idx="329">
                  <c:v>0.52</c:v>
                </c:pt>
                <c:pt idx="330">
                  <c:v>0.48</c:v>
                </c:pt>
                <c:pt idx="331">
                  <c:v>0.38</c:v>
                </c:pt>
                <c:pt idx="332">
                  <c:v>0.36</c:v>
                </c:pt>
                <c:pt idx="333">
                  <c:v>0.36</c:v>
                </c:pt>
                <c:pt idx="334">
                  <c:v>0.36</c:v>
                </c:pt>
                <c:pt idx="335">
                  <c:v>0.36</c:v>
                </c:pt>
                <c:pt idx="336">
                  <c:v>0.36</c:v>
                </c:pt>
                <c:pt idx="337">
                  <c:v>0.36</c:v>
                </c:pt>
                <c:pt idx="338">
                  <c:v>0.37</c:v>
                </c:pt>
                <c:pt idx="339">
                  <c:v>0.38</c:v>
                </c:pt>
                <c:pt idx="340">
                  <c:v>0.4</c:v>
                </c:pt>
                <c:pt idx="341">
                  <c:v>0.40500000000000003</c:v>
                </c:pt>
                <c:pt idx="342">
                  <c:v>0.41499999999999998</c:v>
                </c:pt>
                <c:pt idx="343">
                  <c:v>0.43</c:v>
                </c:pt>
                <c:pt idx="344">
                  <c:v>0.44</c:v>
                </c:pt>
                <c:pt idx="345">
                  <c:v>0.44500000000000001</c:v>
                </c:pt>
                <c:pt idx="346">
                  <c:v>0.45</c:v>
                </c:pt>
                <c:pt idx="347">
                  <c:v>0.45</c:v>
                </c:pt>
                <c:pt idx="348">
                  <c:v>0.45</c:v>
                </c:pt>
                <c:pt idx="349">
                  <c:v>0.46</c:v>
                </c:pt>
                <c:pt idx="350">
                  <c:v>0.46</c:v>
                </c:pt>
                <c:pt idx="351">
                  <c:v>0.47</c:v>
                </c:pt>
                <c:pt idx="352">
                  <c:v>0.47</c:v>
                </c:pt>
                <c:pt idx="353">
                  <c:v>0.47499999999999998</c:v>
                </c:pt>
                <c:pt idx="354">
                  <c:v>0.48</c:v>
                </c:pt>
                <c:pt idx="355">
                  <c:v>0.48</c:v>
                </c:pt>
                <c:pt idx="356">
                  <c:v>0.48</c:v>
                </c:pt>
                <c:pt idx="357">
                  <c:v>0.48</c:v>
                </c:pt>
                <c:pt idx="358">
                  <c:v>0.48</c:v>
                </c:pt>
                <c:pt idx="359">
                  <c:v>0.48</c:v>
                </c:pt>
                <c:pt idx="360">
                  <c:v>0.48</c:v>
                </c:pt>
                <c:pt idx="361">
                  <c:v>0.48</c:v>
                </c:pt>
                <c:pt idx="362">
                  <c:v>0.48</c:v>
                </c:pt>
                <c:pt idx="363">
                  <c:v>0.48</c:v>
                </c:pt>
                <c:pt idx="364">
                  <c:v>0.48</c:v>
                </c:pt>
                <c:pt idx="365">
                  <c:v>0.47499999999999998</c:v>
                </c:pt>
                <c:pt idx="366">
                  <c:v>0.46</c:v>
                </c:pt>
                <c:pt idx="367">
                  <c:v>0.44</c:v>
                </c:pt>
                <c:pt idx="368">
                  <c:v>0.43</c:v>
                </c:pt>
                <c:pt idx="369">
                  <c:v>0.42</c:v>
                </c:pt>
                <c:pt idx="370">
                  <c:v>0.4</c:v>
                </c:pt>
                <c:pt idx="371">
                  <c:v>0.4</c:v>
                </c:pt>
                <c:pt idx="372">
                  <c:v>0.38500000000000001</c:v>
                </c:pt>
                <c:pt idx="373">
                  <c:v>0.38</c:v>
                </c:pt>
                <c:pt idx="374">
                  <c:v>0.37</c:v>
                </c:pt>
                <c:pt idx="375">
                  <c:v>0.37</c:v>
                </c:pt>
                <c:pt idx="376">
                  <c:v>0.37</c:v>
                </c:pt>
                <c:pt idx="377">
                  <c:v>0.36</c:v>
                </c:pt>
                <c:pt idx="378">
                  <c:v>0.36</c:v>
                </c:pt>
                <c:pt idx="379">
                  <c:v>0.36</c:v>
                </c:pt>
                <c:pt idx="380">
                  <c:v>0.36</c:v>
                </c:pt>
                <c:pt idx="381">
                  <c:v>0.36</c:v>
                </c:pt>
                <c:pt idx="382">
                  <c:v>0.35499999999999998</c:v>
                </c:pt>
                <c:pt idx="383">
                  <c:v>0.35499999999999998</c:v>
                </c:pt>
                <c:pt idx="384">
                  <c:v>0.35499999999999998</c:v>
                </c:pt>
                <c:pt idx="385">
                  <c:v>0.35499999999999998</c:v>
                </c:pt>
                <c:pt idx="386">
                  <c:v>0.35499999999999998</c:v>
                </c:pt>
                <c:pt idx="387">
                  <c:v>0.35499999999999998</c:v>
                </c:pt>
                <c:pt idx="388">
                  <c:v>0.35499999999999998</c:v>
                </c:pt>
                <c:pt idx="389">
                  <c:v>0.36</c:v>
                </c:pt>
                <c:pt idx="390">
                  <c:v>0.36</c:v>
                </c:pt>
                <c:pt idx="391">
                  <c:v>0.36</c:v>
                </c:pt>
                <c:pt idx="392">
                  <c:v>0.36</c:v>
                </c:pt>
                <c:pt idx="393">
                  <c:v>0.36</c:v>
                </c:pt>
                <c:pt idx="394">
                  <c:v>0.36</c:v>
                </c:pt>
                <c:pt idx="395">
                  <c:v>0.36</c:v>
                </c:pt>
                <c:pt idx="396">
                  <c:v>0.36</c:v>
                </c:pt>
                <c:pt idx="397">
                  <c:v>0.36</c:v>
                </c:pt>
                <c:pt idx="398">
                  <c:v>0.36</c:v>
                </c:pt>
                <c:pt idx="399">
                  <c:v>0.36</c:v>
                </c:pt>
                <c:pt idx="400">
                  <c:v>0.37</c:v>
                </c:pt>
                <c:pt idx="401">
                  <c:v>0.37</c:v>
                </c:pt>
                <c:pt idx="402">
                  <c:v>0.37</c:v>
                </c:pt>
                <c:pt idx="403">
                  <c:v>0.37</c:v>
                </c:pt>
                <c:pt idx="404">
                  <c:v>0.38</c:v>
                </c:pt>
                <c:pt idx="405">
                  <c:v>0.39500000000000002</c:v>
                </c:pt>
                <c:pt idx="406">
                  <c:v>0.39</c:v>
                </c:pt>
                <c:pt idx="407">
                  <c:v>0.39</c:v>
                </c:pt>
                <c:pt idx="408">
                  <c:v>0.39</c:v>
                </c:pt>
                <c:pt idx="409">
                  <c:v>0.4</c:v>
                </c:pt>
                <c:pt idx="410">
                  <c:v>0.4</c:v>
                </c:pt>
                <c:pt idx="411">
                  <c:v>0.4</c:v>
                </c:pt>
                <c:pt idx="412">
                  <c:v>0.4</c:v>
                </c:pt>
                <c:pt idx="413">
                  <c:v>0.4</c:v>
                </c:pt>
                <c:pt idx="414">
                  <c:v>0.4</c:v>
                </c:pt>
                <c:pt idx="415">
                  <c:v>0.41</c:v>
                </c:pt>
                <c:pt idx="416">
                  <c:v>0.40500000000000003</c:v>
                </c:pt>
                <c:pt idx="417">
                  <c:v>0.40500000000000003</c:v>
                </c:pt>
                <c:pt idx="418">
                  <c:v>0.41</c:v>
                </c:pt>
                <c:pt idx="419">
                  <c:v>0.41499999999999998</c:v>
                </c:pt>
                <c:pt idx="420">
                  <c:v>0.41499999999999998</c:v>
                </c:pt>
                <c:pt idx="421">
                  <c:v>0.41499999999999998</c:v>
                </c:pt>
                <c:pt idx="422">
                  <c:v>0.41499999999999998</c:v>
                </c:pt>
                <c:pt idx="423">
                  <c:v>0.41499999999999998</c:v>
                </c:pt>
                <c:pt idx="424">
                  <c:v>0.41499999999999998</c:v>
                </c:pt>
                <c:pt idx="425">
                  <c:v>0.41499999999999998</c:v>
                </c:pt>
                <c:pt idx="426">
                  <c:v>0.41499999999999998</c:v>
                </c:pt>
                <c:pt idx="427">
                  <c:v>0.41499999999999998</c:v>
                </c:pt>
                <c:pt idx="428">
                  <c:v>0.41499999999999998</c:v>
                </c:pt>
                <c:pt idx="429">
                  <c:v>0.41499999999999998</c:v>
                </c:pt>
                <c:pt idx="430">
                  <c:v>0.43</c:v>
                </c:pt>
                <c:pt idx="431">
                  <c:v>0.42</c:v>
                </c:pt>
                <c:pt idx="432">
                  <c:v>0.42</c:v>
                </c:pt>
                <c:pt idx="433">
                  <c:v>0.42</c:v>
                </c:pt>
                <c:pt idx="434">
                  <c:v>0.42</c:v>
                </c:pt>
                <c:pt idx="435">
                  <c:v>0.41499999999999998</c:v>
                </c:pt>
                <c:pt idx="436">
                  <c:v>0.34</c:v>
                </c:pt>
                <c:pt idx="437">
                  <c:v>0.34</c:v>
                </c:pt>
                <c:pt idx="438">
                  <c:v>0.33500000000000002</c:v>
                </c:pt>
                <c:pt idx="439">
                  <c:v>0.32</c:v>
                </c:pt>
                <c:pt idx="440">
                  <c:v>0.32</c:v>
                </c:pt>
                <c:pt idx="441">
                  <c:v>0.32</c:v>
                </c:pt>
                <c:pt idx="442">
                  <c:v>0.29499999999999998</c:v>
                </c:pt>
                <c:pt idx="443">
                  <c:v>0.30499999999999999</c:v>
                </c:pt>
                <c:pt idx="444">
                  <c:v>0.27500000000000002</c:v>
                </c:pt>
                <c:pt idx="445">
                  <c:v>0.27</c:v>
                </c:pt>
                <c:pt idx="446">
                  <c:v>0.26500000000000001</c:v>
                </c:pt>
                <c:pt idx="447">
                  <c:v>0.26</c:v>
                </c:pt>
                <c:pt idx="448">
                  <c:v>0.25</c:v>
                </c:pt>
                <c:pt idx="449">
                  <c:v>0.25</c:v>
                </c:pt>
                <c:pt idx="450">
                  <c:v>0.245</c:v>
                </c:pt>
                <c:pt idx="451">
                  <c:v>0.245</c:v>
                </c:pt>
                <c:pt idx="452">
                  <c:v>0.22500000000000001</c:v>
                </c:pt>
                <c:pt idx="453">
                  <c:v>0.23</c:v>
                </c:pt>
                <c:pt idx="454">
                  <c:v>0.23</c:v>
                </c:pt>
                <c:pt idx="455">
                  <c:v>0.23</c:v>
                </c:pt>
                <c:pt idx="456">
                  <c:v>0.23</c:v>
                </c:pt>
                <c:pt idx="457">
                  <c:v>0.23</c:v>
                </c:pt>
                <c:pt idx="458">
                  <c:v>0.22</c:v>
                </c:pt>
                <c:pt idx="459">
                  <c:v>0.22</c:v>
                </c:pt>
                <c:pt idx="460">
                  <c:v>0.19</c:v>
                </c:pt>
                <c:pt idx="461">
                  <c:v>0.19</c:v>
                </c:pt>
                <c:pt idx="462">
                  <c:v>0.185</c:v>
                </c:pt>
                <c:pt idx="463">
                  <c:v>0.185</c:v>
                </c:pt>
                <c:pt idx="464">
                  <c:v>0.185</c:v>
                </c:pt>
                <c:pt idx="465">
                  <c:v>0.2</c:v>
                </c:pt>
                <c:pt idx="466">
                  <c:v>0.2</c:v>
                </c:pt>
                <c:pt idx="467">
                  <c:v>0.2</c:v>
                </c:pt>
                <c:pt idx="468">
                  <c:v>0.2</c:v>
                </c:pt>
                <c:pt idx="469">
                  <c:v>0.2</c:v>
                </c:pt>
                <c:pt idx="470">
                  <c:v>0.2</c:v>
                </c:pt>
                <c:pt idx="471">
                  <c:v>0.2</c:v>
                </c:pt>
                <c:pt idx="472">
                  <c:v>0.2</c:v>
                </c:pt>
                <c:pt idx="473">
                  <c:v>0.2</c:v>
                </c:pt>
                <c:pt idx="474">
                  <c:v>0.2</c:v>
                </c:pt>
                <c:pt idx="475">
                  <c:v>0.2</c:v>
                </c:pt>
                <c:pt idx="476">
                  <c:v>0.2</c:v>
                </c:pt>
                <c:pt idx="477">
                  <c:v>0.2</c:v>
                </c:pt>
                <c:pt idx="478">
                  <c:v>0.2</c:v>
                </c:pt>
                <c:pt idx="479">
                  <c:v>0.2</c:v>
                </c:pt>
                <c:pt idx="480">
                  <c:v>0.2</c:v>
                </c:pt>
                <c:pt idx="481">
                  <c:v>0.2</c:v>
                </c:pt>
                <c:pt idx="482">
                  <c:v>0.2</c:v>
                </c:pt>
                <c:pt idx="483">
                  <c:v>0.2</c:v>
                </c:pt>
                <c:pt idx="484">
                  <c:v>0.2</c:v>
                </c:pt>
                <c:pt idx="485">
                  <c:v>0.2</c:v>
                </c:pt>
                <c:pt idx="486">
                  <c:v>0.19</c:v>
                </c:pt>
                <c:pt idx="487">
                  <c:v>0.19</c:v>
                </c:pt>
                <c:pt idx="488">
                  <c:v>0.17</c:v>
                </c:pt>
                <c:pt idx="489">
                  <c:v>0.17</c:v>
                </c:pt>
                <c:pt idx="490">
                  <c:v>0.17</c:v>
                </c:pt>
                <c:pt idx="491">
                  <c:v>0.17</c:v>
                </c:pt>
                <c:pt idx="492">
                  <c:v>0.15</c:v>
                </c:pt>
                <c:pt idx="493">
                  <c:v>0.15</c:v>
                </c:pt>
                <c:pt idx="494">
                  <c:v>0.15</c:v>
                </c:pt>
                <c:pt idx="495">
                  <c:v>0.15</c:v>
                </c:pt>
                <c:pt idx="496">
                  <c:v>0.15</c:v>
                </c:pt>
                <c:pt idx="497">
                  <c:v>0.155</c:v>
                </c:pt>
                <c:pt idx="498">
                  <c:v>0.155</c:v>
                </c:pt>
                <c:pt idx="499">
                  <c:v>0.15</c:v>
                </c:pt>
                <c:pt idx="500">
                  <c:v>0.15</c:v>
                </c:pt>
                <c:pt idx="501">
                  <c:v>0.15</c:v>
                </c:pt>
                <c:pt idx="502">
                  <c:v>0.15</c:v>
                </c:pt>
                <c:pt idx="503">
                  <c:v>0.155</c:v>
                </c:pt>
                <c:pt idx="504">
                  <c:v>0.155</c:v>
                </c:pt>
                <c:pt idx="505">
                  <c:v>0.155</c:v>
                </c:pt>
                <c:pt idx="506">
                  <c:v>0.16</c:v>
                </c:pt>
                <c:pt idx="507">
                  <c:v>0.16</c:v>
                </c:pt>
                <c:pt idx="508">
                  <c:v>0.16</c:v>
                </c:pt>
                <c:pt idx="509">
                  <c:v>0.16</c:v>
                </c:pt>
                <c:pt idx="510">
                  <c:v>5.5E-2</c:v>
                </c:pt>
                <c:pt idx="511">
                  <c:v>5.5E-2</c:v>
                </c:pt>
                <c:pt idx="512">
                  <c:v>0.05</c:v>
                </c:pt>
                <c:pt idx="513">
                  <c:v>4.4999999999999998E-2</c:v>
                </c:pt>
                <c:pt idx="514">
                  <c:v>0.04</c:v>
                </c:pt>
                <c:pt idx="516">
                  <c:v>0.19</c:v>
                </c:pt>
                <c:pt idx="517">
                  <c:v>0.185</c:v>
                </c:pt>
                <c:pt idx="518">
                  <c:v>0.185</c:v>
                </c:pt>
                <c:pt idx="519">
                  <c:v>0.18</c:v>
                </c:pt>
                <c:pt idx="520">
                  <c:v>0.19</c:v>
                </c:pt>
                <c:pt idx="521">
                  <c:v>0.19</c:v>
                </c:pt>
                <c:pt idx="522">
                  <c:v>0.16</c:v>
                </c:pt>
                <c:pt idx="523">
                  <c:v>0.16</c:v>
                </c:pt>
                <c:pt idx="524">
                  <c:v>0.19</c:v>
                </c:pt>
                <c:pt idx="525">
                  <c:v>0.19</c:v>
                </c:pt>
                <c:pt idx="526">
                  <c:v>0.21</c:v>
                </c:pt>
                <c:pt idx="527">
                  <c:v>0.21</c:v>
                </c:pt>
                <c:pt idx="528">
                  <c:v>0.21</c:v>
                </c:pt>
                <c:pt idx="529">
                  <c:v>0.255</c:v>
                </c:pt>
                <c:pt idx="530">
                  <c:v>0.255</c:v>
                </c:pt>
                <c:pt idx="531">
                  <c:v>0.27</c:v>
                </c:pt>
                <c:pt idx="532">
                  <c:v>0.28000000000000003</c:v>
                </c:pt>
                <c:pt idx="533">
                  <c:v>0.28000000000000003</c:v>
                </c:pt>
                <c:pt idx="534">
                  <c:v>0.32</c:v>
                </c:pt>
                <c:pt idx="535">
                  <c:v>0.33500000000000002</c:v>
                </c:pt>
                <c:pt idx="536">
                  <c:v>0.34</c:v>
                </c:pt>
                <c:pt idx="537">
                  <c:v>0.32</c:v>
                </c:pt>
                <c:pt idx="538">
                  <c:v>0.31</c:v>
                </c:pt>
                <c:pt idx="539">
                  <c:v>0.31</c:v>
                </c:pt>
                <c:pt idx="540">
                  <c:v>0.31</c:v>
                </c:pt>
                <c:pt idx="541">
                  <c:v>0.3</c:v>
                </c:pt>
                <c:pt idx="542">
                  <c:v>0.28999999999999998</c:v>
                </c:pt>
                <c:pt idx="543">
                  <c:v>0.28999999999999998</c:v>
                </c:pt>
                <c:pt idx="544">
                  <c:v>0.23</c:v>
                </c:pt>
                <c:pt idx="545">
                  <c:v>0.23</c:v>
                </c:pt>
                <c:pt idx="546">
                  <c:v>0.22500000000000001</c:v>
                </c:pt>
                <c:pt idx="547">
                  <c:v>0.18</c:v>
                </c:pt>
                <c:pt idx="548">
                  <c:v>0.17</c:v>
                </c:pt>
                <c:pt idx="549">
                  <c:v>0.17</c:v>
                </c:pt>
                <c:pt idx="550">
                  <c:v>0.16</c:v>
                </c:pt>
                <c:pt idx="551">
                  <c:v>0.12</c:v>
                </c:pt>
                <c:pt idx="552">
                  <c:v>0.12</c:v>
                </c:pt>
                <c:pt idx="553">
                  <c:v>0.11</c:v>
                </c:pt>
                <c:pt idx="554">
                  <c:v>0.11</c:v>
                </c:pt>
                <c:pt idx="555">
                  <c:v>0.1</c:v>
                </c:pt>
                <c:pt idx="556">
                  <c:v>0.1</c:v>
                </c:pt>
                <c:pt idx="557">
                  <c:v>0.1</c:v>
                </c:pt>
                <c:pt idx="558">
                  <c:v>0.1</c:v>
                </c:pt>
                <c:pt idx="559">
                  <c:v>0.1</c:v>
                </c:pt>
                <c:pt idx="560">
                  <c:v>0.1</c:v>
                </c:pt>
                <c:pt idx="562">
                  <c:v>0.1</c:v>
                </c:pt>
                <c:pt idx="563">
                  <c:v>0.1</c:v>
                </c:pt>
                <c:pt idx="564">
                  <c:v>0.1</c:v>
                </c:pt>
                <c:pt idx="565">
                  <c:v>0.1</c:v>
                </c:pt>
                <c:pt idx="566">
                  <c:v>0.1</c:v>
                </c:pt>
                <c:pt idx="567">
                  <c:v>0.1</c:v>
                </c:pt>
                <c:pt idx="568">
                  <c:v>0.1</c:v>
                </c:pt>
                <c:pt idx="569">
                  <c:v>0.1</c:v>
                </c:pt>
                <c:pt idx="570">
                  <c:v>0.1</c:v>
                </c:pt>
                <c:pt idx="571">
                  <c:v>0.1</c:v>
                </c:pt>
                <c:pt idx="576">
                  <c:v>0.1076</c:v>
                </c:pt>
                <c:pt idx="577">
                  <c:v>0.10780000000000001</c:v>
                </c:pt>
                <c:pt idx="578">
                  <c:v>0.1074</c:v>
                </c:pt>
                <c:pt idx="579">
                  <c:v>0.1071</c:v>
                </c:pt>
                <c:pt idx="580">
                  <c:v>0.10730000000000001</c:v>
                </c:pt>
                <c:pt idx="581">
                  <c:v>0.1066</c:v>
                </c:pt>
                <c:pt idx="582">
                  <c:v>0.10680000000000001</c:v>
                </c:pt>
                <c:pt idx="583">
                  <c:v>0.1085</c:v>
                </c:pt>
                <c:pt idx="584">
                  <c:v>0.1085</c:v>
                </c:pt>
                <c:pt idx="585">
                  <c:v>0.1076</c:v>
                </c:pt>
                <c:pt idx="586">
                  <c:v>0.1074</c:v>
                </c:pt>
                <c:pt idx="587">
                  <c:v>0.1074</c:v>
                </c:pt>
                <c:pt idx="588">
                  <c:v>0.1089</c:v>
                </c:pt>
                <c:pt idx="589">
                  <c:v>0.1075</c:v>
                </c:pt>
                <c:pt idx="590">
                  <c:v>0.1069</c:v>
                </c:pt>
                <c:pt idx="591">
                  <c:v>0.1069</c:v>
                </c:pt>
                <c:pt idx="592">
                  <c:v>0.10680000000000001</c:v>
                </c:pt>
                <c:pt idx="593">
                  <c:v>0.1069</c:v>
                </c:pt>
                <c:pt idx="594">
                  <c:v>0.1066</c:v>
                </c:pt>
                <c:pt idx="595">
                  <c:v>0.10680000000000001</c:v>
                </c:pt>
                <c:pt idx="596">
                  <c:v>0.10680000000000001</c:v>
                </c:pt>
                <c:pt idx="597">
                  <c:v>0.1066</c:v>
                </c:pt>
                <c:pt idx="598">
                  <c:v>0.1071</c:v>
                </c:pt>
                <c:pt idx="599">
                  <c:v>0.1071</c:v>
                </c:pt>
                <c:pt idx="600">
                  <c:v>0.1076</c:v>
                </c:pt>
                <c:pt idx="601">
                  <c:v>0.10730000000000001</c:v>
                </c:pt>
                <c:pt idx="602">
                  <c:v>0.10730000000000001</c:v>
                </c:pt>
                <c:pt idx="603">
                  <c:v>0.10780000000000001</c:v>
                </c:pt>
                <c:pt idx="604">
                  <c:v>0.1076</c:v>
                </c:pt>
                <c:pt idx="605">
                  <c:v>0.1069</c:v>
                </c:pt>
                <c:pt idx="606">
                  <c:v>0.1069</c:v>
                </c:pt>
                <c:pt idx="607">
                  <c:v>0.10730000000000001</c:v>
                </c:pt>
                <c:pt idx="608">
                  <c:v>0.1075</c:v>
                </c:pt>
                <c:pt idx="609">
                  <c:v>0.108</c:v>
                </c:pt>
                <c:pt idx="610">
                  <c:v>0.1082</c:v>
                </c:pt>
                <c:pt idx="611">
                  <c:v>0.10829999999999999</c:v>
                </c:pt>
                <c:pt idx="612">
                  <c:v>0.1085</c:v>
                </c:pt>
                <c:pt idx="613">
                  <c:v>0.10829999999999999</c:v>
                </c:pt>
                <c:pt idx="614">
                  <c:v>0.1082</c:v>
                </c:pt>
                <c:pt idx="615">
                  <c:v>0.1076</c:v>
                </c:pt>
                <c:pt idx="616">
                  <c:v>0.1076</c:v>
                </c:pt>
                <c:pt idx="617">
                  <c:v>0.10780000000000001</c:v>
                </c:pt>
                <c:pt idx="618">
                  <c:v>0.10829999999999999</c:v>
                </c:pt>
                <c:pt idx="619">
                  <c:v>0.1085</c:v>
                </c:pt>
                <c:pt idx="620">
                  <c:v>0.10829999999999999</c:v>
                </c:pt>
                <c:pt idx="621">
                  <c:v>0.1082</c:v>
                </c:pt>
                <c:pt idx="622">
                  <c:v>0.1082</c:v>
                </c:pt>
                <c:pt idx="623">
                  <c:v>0.1082</c:v>
                </c:pt>
                <c:pt idx="624">
                  <c:v>0.10730000000000001</c:v>
                </c:pt>
                <c:pt idx="625">
                  <c:v>0.1085</c:v>
                </c:pt>
                <c:pt idx="626">
                  <c:v>0.10829999999999999</c:v>
                </c:pt>
                <c:pt idx="627">
                  <c:v>0.1075</c:v>
                </c:pt>
                <c:pt idx="628">
                  <c:v>0.10730000000000001</c:v>
                </c:pt>
                <c:pt idx="629">
                  <c:v>0.1075</c:v>
                </c:pt>
                <c:pt idx="630">
                  <c:v>0.10680000000000001</c:v>
                </c:pt>
                <c:pt idx="631">
                  <c:v>0.1076</c:v>
                </c:pt>
                <c:pt idx="632">
                  <c:v>0.10730000000000001</c:v>
                </c:pt>
                <c:pt idx="633">
                  <c:v>0.1069</c:v>
                </c:pt>
                <c:pt idx="634">
                  <c:v>0.1069</c:v>
                </c:pt>
                <c:pt idx="635">
                  <c:v>0.1069</c:v>
                </c:pt>
                <c:pt idx="636">
                  <c:v>0.1071</c:v>
                </c:pt>
                <c:pt idx="637">
                  <c:v>0.1071</c:v>
                </c:pt>
                <c:pt idx="638">
                  <c:v>0.10730000000000001</c:v>
                </c:pt>
                <c:pt idx="639">
                  <c:v>0.1062</c:v>
                </c:pt>
                <c:pt idx="640">
                  <c:v>0.10639999999999999</c:v>
                </c:pt>
                <c:pt idx="641">
                  <c:v>0.10680000000000001</c:v>
                </c:pt>
                <c:pt idx="642">
                  <c:v>0.10680000000000001</c:v>
                </c:pt>
                <c:pt idx="643">
                  <c:v>0.1071</c:v>
                </c:pt>
                <c:pt idx="644">
                  <c:v>0.10730000000000001</c:v>
                </c:pt>
                <c:pt idx="645">
                  <c:v>0.1075</c:v>
                </c:pt>
                <c:pt idx="646">
                  <c:v>0.10730000000000001</c:v>
                </c:pt>
                <c:pt idx="647">
                  <c:v>0.1066</c:v>
                </c:pt>
                <c:pt idx="648">
                  <c:v>0.1071</c:v>
                </c:pt>
                <c:pt idx="649">
                  <c:v>0.1071</c:v>
                </c:pt>
                <c:pt idx="650">
                  <c:v>0.1069</c:v>
                </c:pt>
                <c:pt idx="651">
                  <c:v>0.10639999999999999</c:v>
                </c:pt>
                <c:pt idx="652">
                  <c:v>0.10680000000000001</c:v>
                </c:pt>
              </c:numCache>
            </c:numRef>
          </c:yVal>
          <c:smooth val="0"/>
          <c:extLst>
            <c:ext xmlns:c16="http://schemas.microsoft.com/office/drawing/2014/chart" uri="{C3380CC4-5D6E-409C-BE32-E72D297353CC}">
              <c16:uniqueId val="{00000003-8C57-4415-87B2-C8FECF9D75B1}"/>
            </c:ext>
          </c:extLst>
        </c:ser>
        <c:dLbls>
          <c:showLegendKey val="0"/>
          <c:showVal val="0"/>
          <c:showCatName val="0"/>
          <c:showSerName val="0"/>
          <c:showPercent val="0"/>
          <c:showBubbleSize val="0"/>
        </c:dLbls>
        <c:axId val="2128023240"/>
        <c:axId val="2126801096"/>
        <c:extLst/>
      </c:scatterChart>
      <c:valAx>
        <c:axId val="2128023240"/>
        <c:scaling>
          <c:orientation val="minMax"/>
          <c:max val="40615.75"/>
          <c:min val="40615.25"/>
        </c:scaling>
        <c:delete val="0"/>
        <c:axPos val="b"/>
        <c:majorGridlines>
          <c:spPr>
            <a:ln w="9525" cap="flat" cmpd="sng" algn="ctr">
              <a:solidFill>
                <a:schemeClr val="tx1">
                  <a:lumMod val="15000"/>
                  <a:lumOff val="85000"/>
                </a:schemeClr>
              </a:solidFill>
              <a:round/>
            </a:ln>
            <a:effectLst/>
          </c:spPr>
        </c:majorGridlines>
        <c:numFmt formatCode="m/d\ h:mm" sourceLinked="0"/>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sz="1050" b="0" i="0" u="none" strike="noStrike" baseline="0">
                <a:solidFill>
                  <a:schemeClr val="tx1"/>
                </a:solidFill>
                <a:latin typeface="ＭＳ Ｐゴシック"/>
                <a:ea typeface="ＭＳ Ｐゴシック"/>
                <a:cs typeface="ＭＳ Ｐゴシック"/>
              </a:defRPr>
            </a:pPr>
            <a:endParaRPr lang="ja-JP"/>
          </a:p>
        </c:txPr>
        <c:crossAx val="2126801096"/>
        <c:crosses val="autoZero"/>
        <c:crossBetween val="midCat"/>
        <c:majorUnit val="0.125"/>
      </c:valAx>
      <c:valAx>
        <c:axId val="2126801096"/>
        <c:scaling>
          <c:orientation val="minMax"/>
          <c:max val="1"/>
          <c:min val="0"/>
        </c:scaling>
        <c:delete val="0"/>
        <c:axPos val="l"/>
        <c:majorGridlines>
          <c:spPr>
            <a:ln w="9525" cap="flat" cmpd="sng" algn="ctr">
              <a:solidFill>
                <a:schemeClr val="tx1">
                  <a:lumMod val="15000"/>
                  <a:lumOff val="85000"/>
                </a:schemeClr>
              </a:solidFill>
              <a:round/>
            </a:ln>
            <a:effectLst/>
          </c:spPr>
        </c:majorGridlines>
        <c:title>
          <c:tx>
            <c:rich>
              <a:bodyPr/>
              <a:lstStyle/>
              <a:p>
                <a:pPr>
                  <a:defRPr sz="1400"/>
                </a:pPr>
                <a:r>
                  <a:rPr lang="en-US" altLang="ja-JP" sz="1400"/>
                  <a:t>Pressure (MPa)</a:t>
                </a:r>
                <a:endParaRPr lang="ja-JP" altLang="en-US" sz="1400"/>
              </a:p>
            </c:rich>
          </c:tx>
          <c:layout/>
          <c:overlay val="0"/>
        </c:title>
        <c:numFmt formatCode="0.0_ "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ja-JP"/>
          </a:p>
        </c:txPr>
        <c:crossAx val="2128023240"/>
        <c:crosses val="autoZero"/>
        <c:crossBetween val="midCat"/>
      </c:valAx>
      <c:spPr>
        <a:noFill/>
        <a:ln w="25400">
          <a:noFill/>
        </a:ln>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Comparison!$C$1</c:f>
              <c:strCache>
                <c:ptCount val="1"/>
                <c:pt idx="0">
                  <c:v>Unit 3 fraction</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Comparison!$B$3:$B$10</c:f>
              <c:numCache>
                <c:formatCode>h:mm;@</c:formatCode>
                <c:ptCount val="8"/>
                <c:pt idx="0">
                  <c:v>0</c:v>
                </c:pt>
                <c:pt idx="1">
                  <c:v>0.10416666666424135</c:v>
                </c:pt>
                <c:pt idx="2">
                  <c:v>0.16666666666424135</c:v>
                </c:pt>
                <c:pt idx="3">
                  <c:v>0.16736111111094942</c:v>
                </c:pt>
                <c:pt idx="4">
                  <c:v>0.29791666666278616</c:v>
                </c:pt>
                <c:pt idx="5">
                  <c:v>0.30416666666133096</c:v>
                </c:pt>
                <c:pt idx="6">
                  <c:v>0.33333333332848269</c:v>
                </c:pt>
                <c:pt idx="7">
                  <c:v>0.5</c:v>
                </c:pt>
              </c:numCache>
            </c:numRef>
          </c:xVal>
          <c:yVal>
            <c:numRef>
              <c:f>Comparison!$C$3:$C$10</c:f>
              <c:numCache>
                <c:formatCode>General</c:formatCode>
                <c:ptCount val="8"/>
                <c:pt idx="0">
                  <c:v>0</c:v>
                </c:pt>
                <c:pt idx="1">
                  <c:v>5.1873198847262249E-2</c:v>
                </c:pt>
                <c:pt idx="2">
                  <c:v>5.1873198847262249E-2</c:v>
                </c:pt>
                <c:pt idx="3">
                  <c:v>9.5100864553314124E-2</c:v>
                </c:pt>
                <c:pt idx="4">
                  <c:v>9.5100864553314124E-2</c:v>
                </c:pt>
                <c:pt idx="5">
                  <c:v>0.3100864553314121</c:v>
                </c:pt>
                <c:pt idx="6">
                  <c:v>0.3100864553314121</c:v>
                </c:pt>
                <c:pt idx="7">
                  <c:v>0.39308357348703171</c:v>
                </c:pt>
              </c:numCache>
            </c:numRef>
          </c:yVal>
          <c:smooth val="0"/>
          <c:extLst>
            <c:ext xmlns:c16="http://schemas.microsoft.com/office/drawing/2014/chart" uri="{C3380CC4-5D6E-409C-BE32-E72D297353CC}">
              <c16:uniqueId val="{00000000-FC31-4BB9-9B1B-C1F7213AC8F7}"/>
            </c:ext>
          </c:extLst>
        </c:ser>
        <c:ser>
          <c:idx val="1"/>
          <c:order val="1"/>
          <c:tx>
            <c:strRef>
              <c:f>Comparison!$G$1</c:f>
              <c:strCache>
                <c:ptCount val="1"/>
                <c:pt idx="0">
                  <c:v>Unit 2 fraction</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Comparison!$F$3:$F$26</c:f>
              <c:numCache>
                <c:formatCode>h:mm;@</c:formatCode>
                <c:ptCount val="24"/>
                <c:pt idx="0">
                  <c:v>0</c:v>
                </c:pt>
                <c:pt idx="1">
                  <c:v>5.5555555591126904E-3</c:v>
                </c:pt>
                <c:pt idx="2">
                  <c:v>1.0416666671517305E-2</c:v>
                </c:pt>
                <c:pt idx="3">
                  <c:v>2.0833333335758653E-2</c:v>
                </c:pt>
                <c:pt idx="4">
                  <c:v>3.125E-2</c:v>
                </c:pt>
                <c:pt idx="5">
                  <c:v>5.0694444449618459E-2</c:v>
                </c:pt>
                <c:pt idx="6">
                  <c:v>5.2083333335758653E-2</c:v>
                </c:pt>
                <c:pt idx="7">
                  <c:v>6.3194444446708076E-2</c:v>
                </c:pt>
                <c:pt idx="8">
                  <c:v>6.4583333332848269E-2</c:v>
                </c:pt>
                <c:pt idx="9">
                  <c:v>6.5972222226264421E-2</c:v>
                </c:pt>
                <c:pt idx="10">
                  <c:v>7.6388888890505768E-2</c:v>
                </c:pt>
                <c:pt idx="11">
                  <c:v>0.12152777778101154</c:v>
                </c:pt>
                <c:pt idx="12">
                  <c:v>0.12222222222771961</c:v>
                </c:pt>
                <c:pt idx="13">
                  <c:v>0.12847222222626442</c:v>
                </c:pt>
                <c:pt idx="14">
                  <c:v>0.12916666666569654</c:v>
                </c:pt>
                <c:pt idx="15">
                  <c:v>0.15625</c:v>
                </c:pt>
                <c:pt idx="16">
                  <c:v>0.16319444444525288</c:v>
                </c:pt>
                <c:pt idx="17">
                  <c:v>0.18055555555474712</c:v>
                </c:pt>
                <c:pt idx="18">
                  <c:v>0.18125000000145519</c:v>
                </c:pt>
                <c:pt idx="19">
                  <c:v>0.18680555556056788</c:v>
                </c:pt>
                <c:pt idx="20">
                  <c:v>0.22361111111240461</c:v>
                </c:pt>
                <c:pt idx="21">
                  <c:v>0.22430555555911269</c:v>
                </c:pt>
                <c:pt idx="22">
                  <c:v>0.22569444444525288</c:v>
                </c:pt>
                <c:pt idx="23">
                  <c:v>0.26041666667151731</c:v>
                </c:pt>
              </c:numCache>
            </c:numRef>
          </c:xVal>
          <c:yVal>
            <c:numRef>
              <c:f>Comparison!$G$3:$G$26</c:f>
              <c:numCache>
                <c:formatCode>General</c:formatCode>
                <c:ptCount val="24"/>
                <c:pt idx="0">
                  <c:v>0</c:v>
                </c:pt>
                <c:pt idx="1">
                  <c:v>1.3801004563449525E-2</c:v>
                </c:pt>
                <c:pt idx="2">
                  <c:v>3.7952762540448791E-2</c:v>
                </c:pt>
                <c:pt idx="3">
                  <c:v>6.9005022781098033E-2</c:v>
                </c:pt>
                <c:pt idx="4">
                  <c:v>8.3237308724728926E-2</c:v>
                </c:pt>
                <c:pt idx="5">
                  <c:v>0.12429529728562767</c:v>
                </c:pt>
                <c:pt idx="6">
                  <c:v>0.12636544796472265</c:v>
                </c:pt>
                <c:pt idx="7">
                  <c:v>0.1291256488756051</c:v>
                </c:pt>
                <c:pt idx="8">
                  <c:v>0.13119579955470009</c:v>
                </c:pt>
                <c:pt idx="9">
                  <c:v>0.1341285130321149</c:v>
                </c:pt>
                <c:pt idx="10">
                  <c:v>0.14253850018062406</c:v>
                </c:pt>
                <c:pt idx="11">
                  <c:v>0.15935847448216109</c:v>
                </c:pt>
                <c:pt idx="12">
                  <c:v>0.16552579841260695</c:v>
                </c:pt>
                <c:pt idx="13">
                  <c:v>0.27420870925487922</c:v>
                </c:pt>
                <c:pt idx="14">
                  <c:v>0.28317936215062978</c:v>
                </c:pt>
                <c:pt idx="15">
                  <c:v>0.5119310126515334</c:v>
                </c:pt>
                <c:pt idx="16">
                  <c:v>0.54125814733350008</c:v>
                </c:pt>
                <c:pt idx="17">
                  <c:v>0.54125814733350008</c:v>
                </c:pt>
                <c:pt idx="18">
                  <c:v>0.54298327290844994</c:v>
                </c:pt>
                <c:pt idx="19">
                  <c:v>0.55678427747189951</c:v>
                </c:pt>
                <c:pt idx="20">
                  <c:v>0.55678427747189951</c:v>
                </c:pt>
                <c:pt idx="21">
                  <c:v>0.55850940304684937</c:v>
                </c:pt>
                <c:pt idx="22">
                  <c:v>0.56195965417867433</c:v>
                </c:pt>
                <c:pt idx="23">
                  <c:v>0.56195965417867433</c:v>
                </c:pt>
              </c:numCache>
            </c:numRef>
          </c:yVal>
          <c:smooth val="0"/>
          <c:extLst>
            <c:ext xmlns:c16="http://schemas.microsoft.com/office/drawing/2014/chart" uri="{C3380CC4-5D6E-409C-BE32-E72D297353CC}">
              <c16:uniqueId val="{00000001-FC31-4BB9-9B1B-C1F7213AC8F7}"/>
            </c:ext>
          </c:extLst>
        </c:ser>
        <c:dLbls>
          <c:showLegendKey val="0"/>
          <c:showVal val="0"/>
          <c:showCatName val="0"/>
          <c:showSerName val="0"/>
          <c:showPercent val="0"/>
          <c:showBubbleSize val="0"/>
        </c:dLbls>
        <c:axId val="797225167"/>
        <c:axId val="797230159"/>
      </c:scatterChart>
      <c:valAx>
        <c:axId val="797225167"/>
        <c:scaling>
          <c:orientation val="minMax"/>
          <c:max val="0.5416666"/>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r>
                  <a:rPr lang="en-US" altLang="ja-JP" sz="1600">
                    <a:solidFill>
                      <a:schemeClr val="tx1"/>
                    </a:solidFill>
                    <a:latin typeface="Arial" panose="020B0604020202020204" pitchFamily="34" charset="0"/>
                    <a:cs typeface="Arial" panose="020B0604020202020204" pitchFamily="34" charset="0"/>
                  </a:rPr>
                  <a:t>Time after core degradation onset (h:mm)</a:t>
                </a:r>
                <a:endParaRPr lang="ja-JP" altLang="en-US" sz="1600">
                  <a:solidFill>
                    <a:schemeClr val="tx1"/>
                  </a:solidFill>
                  <a:latin typeface="Arial" panose="020B0604020202020204" pitchFamily="34" charset="0"/>
                  <a:cs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ja-JP"/>
            </a:p>
          </c:txPr>
        </c:title>
        <c:numFmt formatCode="h:mm;@"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ja-JP"/>
          </a:p>
        </c:txPr>
        <c:crossAx val="797230159"/>
        <c:crosses val="autoZero"/>
        <c:crossBetween val="midCat"/>
        <c:majorUnit val="4.1666600000000012E-2"/>
      </c:valAx>
      <c:valAx>
        <c:axId val="797230159"/>
        <c:scaling>
          <c:orientation val="minMax"/>
          <c:max val="0.8"/>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r>
                  <a:rPr lang="en-US" altLang="ja-JP" sz="1800">
                    <a:solidFill>
                      <a:schemeClr val="tx1"/>
                    </a:solidFill>
                    <a:latin typeface="Arial" panose="020B0604020202020204" pitchFamily="34" charset="0"/>
                    <a:cs typeface="Arial" panose="020B0604020202020204" pitchFamily="34" charset="0"/>
                  </a:rPr>
                  <a:t>fraction of Zr  oxidized (-)</a:t>
                </a:r>
                <a:endParaRPr lang="ja-JP" altLang="en-US" sz="1800">
                  <a:solidFill>
                    <a:schemeClr val="tx1"/>
                  </a:solidFill>
                  <a:latin typeface="Arial" panose="020B0604020202020204" pitchFamily="34" charset="0"/>
                  <a:cs typeface="Arial" panose="020B0604020202020204" pitchFamily="34" charset="0"/>
                </a:endParaRPr>
              </a:p>
            </c:rich>
          </c:tx>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ja-JP"/>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ja-JP"/>
          </a:p>
        </c:txPr>
        <c:crossAx val="797225167"/>
        <c:crosses val="autoZero"/>
        <c:crossBetween val="midCat"/>
      </c:valAx>
      <c:spPr>
        <a:noFill/>
        <a:ln>
          <a:noFill/>
        </a:ln>
        <a:effectLst/>
      </c:spPr>
    </c:plotArea>
    <c:legend>
      <c:legendPos val="t"/>
      <c:layout>
        <c:manualLayout>
          <c:xMode val="edge"/>
          <c:yMode val="edge"/>
          <c:x val="0.5436091005842103"/>
          <c:y val="0.70325111659260264"/>
          <c:w val="0.45186598803241884"/>
          <c:h val="5.0359294927323738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461242382663308E-2"/>
          <c:y val="0.14897754903591359"/>
          <c:w val="0.90527474369849592"/>
          <c:h val="0.78095009729125231"/>
        </c:manualLayout>
      </c:layout>
      <c:scatterChart>
        <c:scatterStyle val="lineMarker"/>
        <c:varyColors val="0"/>
        <c:ser>
          <c:idx val="4"/>
          <c:order val="0"/>
          <c:tx>
            <c:v>1SRV 蒸気除熱エネルギー</c:v>
          </c:tx>
          <c:spPr>
            <a:ln w="12700" cap="rnd">
              <a:solidFill>
                <a:srgbClr val="FFC000"/>
              </a:solidFill>
              <a:round/>
            </a:ln>
            <a:effectLst/>
          </c:spPr>
          <c:marker>
            <c:symbol val="none"/>
          </c:marker>
          <c:xVal>
            <c:numRef>
              <c:f>'1SRV_蒸気流量(13時から水素発生あり）'!$A$1843:$A$2151</c:f>
              <c:numCache>
                <c:formatCode>[$-F400]h:mm:ss\ AM/PM</c:formatCode>
                <c:ptCount val="309"/>
                <c:pt idx="0">
                  <c:v>0.50613427952384837</c:v>
                </c:pt>
                <c:pt idx="1">
                  <c:v>0.50614585359792252</c:v>
                </c:pt>
                <c:pt idx="2">
                  <c:v>0.5062511776719768</c:v>
                </c:pt>
                <c:pt idx="3">
                  <c:v>0.50636576100529285</c:v>
                </c:pt>
                <c:pt idx="4">
                  <c:v>0.50648150174601503</c:v>
                </c:pt>
                <c:pt idx="5">
                  <c:v>0.50659724248673721</c:v>
                </c:pt>
                <c:pt idx="6">
                  <c:v>0.50671298322745839</c:v>
                </c:pt>
                <c:pt idx="7">
                  <c:v>0.50682872396818057</c:v>
                </c:pt>
                <c:pt idx="8">
                  <c:v>0.50694446470890386</c:v>
                </c:pt>
                <c:pt idx="9">
                  <c:v>0.50706020544962616</c:v>
                </c:pt>
                <c:pt idx="10">
                  <c:v>0.50717594619034723</c:v>
                </c:pt>
                <c:pt idx="11">
                  <c:v>0.50729168693107063</c:v>
                </c:pt>
                <c:pt idx="12">
                  <c:v>0.50740742767179281</c:v>
                </c:pt>
                <c:pt idx="13">
                  <c:v>0.5075231684125151</c:v>
                </c:pt>
                <c:pt idx="14">
                  <c:v>0.50763890915323606</c:v>
                </c:pt>
                <c:pt idx="15">
                  <c:v>0.50775464989395835</c:v>
                </c:pt>
                <c:pt idx="16">
                  <c:v>0.50787039063468165</c:v>
                </c:pt>
                <c:pt idx="17">
                  <c:v>0.50798613137540394</c:v>
                </c:pt>
                <c:pt idx="18">
                  <c:v>0.50810187211612501</c:v>
                </c:pt>
                <c:pt idx="19">
                  <c:v>0.50821761285684841</c:v>
                </c:pt>
                <c:pt idx="20">
                  <c:v>0.50833335359757059</c:v>
                </c:pt>
                <c:pt idx="21">
                  <c:v>0.50844909433829277</c:v>
                </c:pt>
                <c:pt idx="22">
                  <c:v>0.50856483507901384</c:v>
                </c:pt>
                <c:pt idx="23">
                  <c:v>0.50868057581973602</c:v>
                </c:pt>
                <c:pt idx="24">
                  <c:v>0.50879631656045954</c:v>
                </c:pt>
                <c:pt idx="25">
                  <c:v>0.50891205730118172</c:v>
                </c:pt>
                <c:pt idx="26">
                  <c:v>0.50902779804190279</c:v>
                </c:pt>
                <c:pt idx="27">
                  <c:v>0.50914353878262608</c:v>
                </c:pt>
                <c:pt idx="28">
                  <c:v>0.50925927952334837</c:v>
                </c:pt>
                <c:pt idx="29">
                  <c:v>0.50937502026407067</c:v>
                </c:pt>
                <c:pt idx="30">
                  <c:v>0.50949076100479174</c:v>
                </c:pt>
                <c:pt idx="31">
                  <c:v>0.50960650174551392</c:v>
                </c:pt>
                <c:pt idx="32">
                  <c:v>0.50972224248623732</c:v>
                </c:pt>
                <c:pt idx="33">
                  <c:v>0.5098379832269595</c:v>
                </c:pt>
                <c:pt idx="34">
                  <c:v>0.50995372396768046</c:v>
                </c:pt>
                <c:pt idx="35">
                  <c:v>0.51006946470840397</c:v>
                </c:pt>
                <c:pt idx="36">
                  <c:v>0.51018520544912616</c:v>
                </c:pt>
                <c:pt idx="37">
                  <c:v>0.51030094618984834</c:v>
                </c:pt>
                <c:pt idx="38">
                  <c:v>0.51041668693056941</c:v>
                </c:pt>
                <c:pt idx="39">
                  <c:v>0.5105324276712917</c:v>
                </c:pt>
                <c:pt idx="40">
                  <c:v>0.5106481684120151</c:v>
                </c:pt>
                <c:pt idx="41">
                  <c:v>0.51076390915273728</c:v>
                </c:pt>
                <c:pt idx="42">
                  <c:v>0.51087964989345835</c:v>
                </c:pt>
                <c:pt idx="43">
                  <c:v>0.51099539063418176</c:v>
                </c:pt>
                <c:pt idx="44">
                  <c:v>0.51111113137490394</c:v>
                </c:pt>
                <c:pt idx="45">
                  <c:v>0.5112268721156249</c:v>
                </c:pt>
                <c:pt idx="46">
                  <c:v>0.51134261285634719</c:v>
                </c:pt>
                <c:pt idx="47">
                  <c:v>0.51145835359706948</c:v>
                </c:pt>
                <c:pt idx="48">
                  <c:v>0.51157409433779277</c:v>
                </c:pt>
                <c:pt idx="49">
                  <c:v>0.51168983507851384</c:v>
                </c:pt>
                <c:pt idx="50">
                  <c:v>0.51180557581923614</c:v>
                </c:pt>
                <c:pt idx="51">
                  <c:v>0.51192131655995954</c:v>
                </c:pt>
                <c:pt idx="52">
                  <c:v>0.51203705730068172</c:v>
                </c:pt>
                <c:pt idx="53">
                  <c:v>0.51215279804140279</c:v>
                </c:pt>
                <c:pt idx="54">
                  <c:v>0.51226853878212497</c:v>
                </c:pt>
                <c:pt idx="55">
                  <c:v>0.51238427952284715</c:v>
                </c:pt>
                <c:pt idx="56">
                  <c:v>0.51250002026357055</c:v>
                </c:pt>
                <c:pt idx="57">
                  <c:v>0.51261576100429174</c:v>
                </c:pt>
                <c:pt idx="58">
                  <c:v>0.51273150174501392</c:v>
                </c:pt>
                <c:pt idx="59">
                  <c:v>0.51284724248573721</c:v>
                </c:pt>
                <c:pt idx="60">
                  <c:v>0.5129629832264595</c:v>
                </c:pt>
                <c:pt idx="61">
                  <c:v>0.51307872396718057</c:v>
                </c:pt>
                <c:pt idx="62">
                  <c:v>0.51319446470790275</c:v>
                </c:pt>
                <c:pt idx="63">
                  <c:v>0.51331020544862505</c:v>
                </c:pt>
                <c:pt idx="64">
                  <c:v>0.51342594618934834</c:v>
                </c:pt>
                <c:pt idx="65">
                  <c:v>0.51354168693006941</c:v>
                </c:pt>
                <c:pt idx="66">
                  <c:v>0.51365742767079159</c:v>
                </c:pt>
                <c:pt idx="67">
                  <c:v>0.51377316841151499</c:v>
                </c:pt>
                <c:pt idx="68">
                  <c:v>0.51388890915223728</c:v>
                </c:pt>
                <c:pt idx="69">
                  <c:v>0.51400464989295835</c:v>
                </c:pt>
                <c:pt idx="70">
                  <c:v>0.51412039063368054</c:v>
                </c:pt>
                <c:pt idx="71">
                  <c:v>0.51423613137440272</c:v>
                </c:pt>
                <c:pt idx="72">
                  <c:v>0.51435187211512623</c:v>
                </c:pt>
                <c:pt idx="73">
                  <c:v>0.51446761285584719</c:v>
                </c:pt>
                <c:pt idx="74">
                  <c:v>0.51458335359656948</c:v>
                </c:pt>
                <c:pt idx="75">
                  <c:v>0.51469909433729277</c:v>
                </c:pt>
                <c:pt idx="76">
                  <c:v>0.51481483507801507</c:v>
                </c:pt>
                <c:pt idx="77">
                  <c:v>0.51493057581873602</c:v>
                </c:pt>
                <c:pt idx="78">
                  <c:v>0.51504631655945843</c:v>
                </c:pt>
                <c:pt idx="79">
                  <c:v>0.51516205730018061</c:v>
                </c:pt>
                <c:pt idx="80">
                  <c:v>0.51527779804090401</c:v>
                </c:pt>
                <c:pt idx="81">
                  <c:v>0.51539353878162497</c:v>
                </c:pt>
                <c:pt idx="82">
                  <c:v>0.51550927952234715</c:v>
                </c:pt>
                <c:pt idx="83">
                  <c:v>0.51562502026307067</c:v>
                </c:pt>
                <c:pt idx="84">
                  <c:v>0.51574076100379163</c:v>
                </c:pt>
                <c:pt idx="85">
                  <c:v>0.51585650174451392</c:v>
                </c:pt>
                <c:pt idx="86">
                  <c:v>0.5159722424852361</c:v>
                </c:pt>
                <c:pt idx="87">
                  <c:v>0.51608798322595828</c:v>
                </c:pt>
                <c:pt idx="88">
                  <c:v>0.51620372396668057</c:v>
                </c:pt>
                <c:pt idx="89">
                  <c:v>0.51631946470740286</c:v>
                </c:pt>
                <c:pt idx="90">
                  <c:v>0.51643520544812505</c:v>
                </c:pt>
                <c:pt idx="91">
                  <c:v>0.51655094618884845</c:v>
                </c:pt>
                <c:pt idx="92">
                  <c:v>0.51666668692956941</c:v>
                </c:pt>
                <c:pt idx="93">
                  <c:v>0.5167824276702917</c:v>
                </c:pt>
                <c:pt idx="94">
                  <c:v>0.51689816841101388</c:v>
                </c:pt>
                <c:pt idx="95">
                  <c:v>0.51701390915173606</c:v>
                </c:pt>
                <c:pt idx="96">
                  <c:v>0.51712964989245835</c:v>
                </c:pt>
                <c:pt idx="97">
                  <c:v>0.51724539063318054</c:v>
                </c:pt>
                <c:pt idx="98">
                  <c:v>0.51736113137390283</c:v>
                </c:pt>
                <c:pt idx="99">
                  <c:v>0.51747687211462612</c:v>
                </c:pt>
                <c:pt idx="100">
                  <c:v>0.5175926128553473</c:v>
                </c:pt>
                <c:pt idx="101">
                  <c:v>0.51770835359606948</c:v>
                </c:pt>
                <c:pt idx="102">
                  <c:v>0.51782409433679166</c:v>
                </c:pt>
                <c:pt idx="103">
                  <c:v>0.51793983507751273</c:v>
                </c:pt>
                <c:pt idx="104">
                  <c:v>0.51805557581823614</c:v>
                </c:pt>
                <c:pt idx="105">
                  <c:v>0.51817131655895832</c:v>
                </c:pt>
                <c:pt idx="106">
                  <c:v>0.5182870572996805</c:v>
                </c:pt>
                <c:pt idx="107">
                  <c:v>0.5184027980404039</c:v>
                </c:pt>
                <c:pt idx="108">
                  <c:v>0.51851853878112497</c:v>
                </c:pt>
                <c:pt idx="109">
                  <c:v>0.51863427952184726</c:v>
                </c:pt>
                <c:pt idx="110">
                  <c:v>0.51875002026256944</c:v>
                </c:pt>
                <c:pt idx="111">
                  <c:v>0.51886576100329052</c:v>
                </c:pt>
                <c:pt idx="112">
                  <c:v>0.51898150174401392</c:v>
                </c:pt>
                <c:pt idx="113">
                  <c:v>0.5190972424847361</c:v>
                </c:pt>
                <c:pt idx="114">
                  <c:v>0.51921298322545828</c:v>
                </c:pt>
                <c:pt idx="115">
                  <c:v>0.51932872396618168</c:v>
                </c:pt>
                <c:pt idx="116">
                  <c:v>0.51944446470690275</c:v>
                </c:pt>
                <c:pt idx="117">
                  <c:v>0.51956020544762493</c:v>
                </c:pt>
                <c:pt idx="118">
                  <c:v>0.51967594618834723</c:v>
                </c:pt>
                <c:pt idx="119">
                  <c:v>0.5197916869290683</c:v>
                </c:pt>
                <c:pt idx="120">
                  <c:v>0.5199074276697917</c:v>
                </c:pt>
                <c:pt idx="121">
                  <c:v>0.52002316841051388</c:v>
                </c:pt>
                <c:pt idx="122">
                  <c:v>0.52013890915123617</c:v>
                </c:pt>
                <c:pt idx="123">
                  <c:v>0.52025464989195946</c:v>
                </c:pt>
                <c:pt idx="124">
                  <c:v>0.52037039063268054</c:v>
                </c:pt>
                <c:pt idx="125">
                  <c:v>0.52048613137340272</c:v>
                </c:pt>
                <c:pt idx="126">
                  <c:v>0.52060187211412501</c:v>
                </c:pt>
                <c:pt idx="127">
                  <c:v>0.52071761285484608</c:v>
                </c:pt>
                <c:pt idx="128">
                  <c:v>0.52083335359556937</c:v>
                </c:pt>
                <c:pt idx="129">
                  <c:v>0.52094909433629166</c:v>
                </c:pt>
                <c:pt idx="130">
                  <c:v>0.52106483507701395</c:v>
                </c:pt>
                <c:pt idx="131">
                  <c:v>0.52118057581773614</c:v>
                </c:pt>
                <c:pt idx="132">
                  <c:v>0.52129631655845832</c:v>
                </c:pt>
                <c:pt idx="133">
                  <c:v>0.52141205729918061</c:v>
                </c:pt>
                <c:pt idx="134">
                  <c:v>0.52152779803990279</c:v>
                </c:pt>
                <c:pt idx="135">
                  <c:v>0.52164353878062386</c:v>
                </c:pt>
                <c:pt idx="136">
                  <c:v>0.52175927952134715</c:v>
                </c:pt>
                <c:pt idx="137">
                  <c:v>0.52187502026206944</c:v>
                </c:pt>
                <c:pt idx="138">
                  <c:v>0.52199076100279163</c:v>
                </c:pt>
                <c:pt idx="139">
                  <c:v>0.52210650174351392</c:v>
                </c:pt>
                <c:pt idx="140">
                  <c:v>0.5222222424842361</c:v>
                </c:pt>
                <c:pt idx="141">
                  <c:v>0.52233798322495839</c:v>
                </c:pt>
                <c:pt idx="142">
                  <c:v>0.52245372396568057</c:v>
                </c:pt>
                <c:pt idx="143">
                  <c:v>0.52256946470640153</c:v>
                </c:pt>
                <c:pt idx="144">
                  <c:v>0.52268520544712505</c:v>
                </c:pt>
                <c:pt idx="145">
                  <c:v>0.52280094618784723</c:v>
                </c:pt>
                <c:pt idx="146">
                  <c:v>0.5229166869285683</c:v>
                </c:pt>
                <c:pt idx="147">
                  <c:v>0.52303242766929159</c:v>
                </c:pt>
                <c:pt idx="148">
                  <c:v>0.52314816841001388</c:v>
                </c:pt>
                <c:pt idx="149">
                  <c:v>0.52326390915073617</c:v>
                </c:pt>
                <c:pt idx="150">
                  <c:v>0.52337964989145724</c:v>
                </c:pt>
                <c:pt idx="151">
                  <c:v>0.52349539063217942</c:v>
                </c:pt>
                <c:pt idx="152">
                  <c:v>0.52361113137290283</c:v>
                </c:pt>
                <c:pt idx="153">
                  <c:v>0.52372687211362501</c:v>
                </c:pt>
                <c:pt idx="154">
                  <c:v>0.52384261285434608</c:v>
                </c:pt>
                <c:pt idx="155">
                  <c:v>0.52395835359506948</c:v>
                </c:pt>
                <c:pt idx="156">
                  <c:v>0.52407409433579166</c:v>
                </c:pt>
                <c:pt idx="157">
                  <c:v>0.52418983507651384</c:v>
                </c:pt>
                <c:pt idx="158">
                  <c:v>0.52430557581723491</c:v>
                </c:pt>
                <c:pt idx="159">
                  <c:v>0.52442131655795721</c:v>
                </c:pt>
                <c:pt idx="160">
                  <c:v>0.52453705729868061</c:v>
                </c:pt>
                <c:pt idx="161">
                  <c:v>0.52465279803940279</c:v>
                </c:pt>
                <c:pt idx="162">
                  <c:v>0.52476853878012386</c:v>
                </c:pt>
                <c:pt idx="163">
                  <c:v>0.52488427952084726</c:v>
                </c:pt>
                <c:pt idx="164">
                  <c:v>0.52500002026156944</c:v>
                </c:pt>
                <c:pt idx="165">
                  <c:v>0.52511576100229163</c:v>
                </c:pt>
                <c:pt idx="166">
                  <c:v>0.5252315017430127</c:v>
                </c:pt>
                <c:pt idx="167">
                  <c:v>0.52534724248373499</c:v>
                </c:pt>
                <c:pt idx="168">
                  <c:v>0.52546298322445828</c:v>
                </c:pt>
                <c:pt idx="169">
                  <c:v>0.52557872396518046</c:v>
                </c:pt>
                <c:pt idx="170">
                  <c:v>0.52569446470590164</c:v>
                </c:pt>
                <c:pt idx="171">
                  <c:v>0.52581020544662505</c:v>
                </c:pt>
                <c:pt idx="172">
                  <c:v>0.52592594618734723</c:v>
                </c:pt>
                <c:pt idx="173">
                  <c:v>0.52604168692806941</c:v>
                </c:pt>
                <c:pt idx="174">
                  <c:v>0.52615742766879048</c:v>
                </c:pt>
                <c:pt idx="175">
                  <c:v>0.52627316840951266</c:v>
                </c:pt>
                <c:pt idx="176">
                  <c:v>0.52638890915023617</c:v>
                </c:pt>
                <c:pt idx="177">
                  <c:v>0.52650464989095835</c:v>
                </c:pt>
                <c:pt idx="178">
                  <c:v>0.52662039063167942</c:v>
                </c:pt>
                <c:pt idx="179">
                  <c:v>0.52673613137240272</c:v>
                </c:pt>
                <c:pt idx="180">
                  <c:v>0.52685187211312501</c:v>
                </c:pt>
                <c:pt idx="181">
                  <c:v>0.5269676128538473</c:v>
                </c:pt>
                <c:pt idx="182">
                  <c:v>0.52708335359456826</c:v>
                </c:pt>
                <c:pt idx="183">
                  <c:v>0.52719909433529055</c:v>
                </c:pt>
                <c:pt idx="184">
                  <c:v>0.52731483507601384</c:v>
                </c:pt>
                <c:pt idx="185">
                  <c:v>0.52743057581673491</c:v>
                </c:pt>
                <c:pt idx="186">
                  <c:v>0.5275463165574571</c:v>
                </c:pt>
                <c:pt idx="187">
                  <c:v>0.52766205729818061</c:v>
                </c:pt>
                <c:pt idx="188">
                  <c:v>0.52777779803890279</c:v>
                </c:pt>
                <c:pt idx="189">
                  <c:v>0.52789353877962386</c:v>
                </c:pt>
                <c:pt idx="190">
                  <c:v>0.52800927952034604</c:v>
                </c:pt>
                <c:pt idx="191">
                  <c:v>0.52812502026106833</c:v>
                </c:pt>
                <c:pt idx="192">
                  <c:v>0.52824076100179174</c:v>
                </c:pt>
                <c:pt idx="193">
                  <c:v>0.5283565017425127</c:v>
                </c:pt>
                <c:pt idx="194">
                  <c:v>0.52847224248323499</c:v>
                </c:pt>
                <c:pt idx="195">
                  <c:v>0.52858798322395828</c:v>
                </c:pt>
                <c:pt idx="196">
                  <c:v>0.52870372396468057</c:v>
                </c:pt>
                <c:pt idx="197">
                  <c:v>0.52881946470540153</c:v>
                </c:pt>
                <c:pt idx="198">
                  <c:v>0.52893520544612393</c:v>
                </c:pt>
                <c:pt idx="199">
                  <c:v>0.52905094618684612</c:v>
                </c:pt>
                <c:pt idx="200">
                  <c:v>0.52916668692756941</c:v>
                </c:pt>
                <c:pt idx="201">
                  <c:v>0.52928242766829048</c:v>
                </c:pt>
                <c:pt idx="202">
                  <c:v>0.52939816840901277</c:v>
                </c:pt>
                <c:pt idx="203">
                  <c:v>0.52951390914973617</c:v>
                </c:pt>
                <c:pt idx="204">
                  <c:v>0.52962964989045835</c:v>
                </c:pt>
                <c:pt idx="205">
                  <c:v>0.52974539063117942</c:v>
                </c:pt>
                <c:pt idx="206">
                  <c:v>0.52986113137190161</c:v>
                </c:pt>
                <c:pt idx="207">
                  <c:v>0.52997687211262379</c:v>
                </c:pt>
                <c:pt idx="208">
                  <c:v>0.53009261285334719</c:v>
                </c:pt>
                <c:pt idx="209">
                  <c:v>0.53020835359406837</c:v>
                </c:pt>
                <c:pt idx="210">
                  <c:v>0.53032409433479055</c:v>
                </c:pt>
                <c:pt idx="211">
                  <c:v>0.53043983507551395</c:v>
                </c:pt>
                <c:pt idx="212">
                  <c:v>0.53055557581623614</c:v>
                </c:pt>
                <c:pt idx="213">
                  <c:v>0.53067131655695721</c:v>
                </c:pt>
                <c:pt idx="214">
                  <c:v>0.53078705729767939</c:v>
                </c:pt>
                <c:pt idx="215">
                  <c:v>0.53090279803840157</c:v>
                </c:pt>
                <c:pt idx="216">
                  <c:v>0.53101853877912497</c:v>
                </c:pt>
                <c:pt idx="217">
                  <c:v>0.53113427951984604</c:v>
                </c:pt>
                <c:pt idx="218">
                  <c:v>0.53125002026056833</c:v>
                </c:pt>
                <c:pt idx="219">
                  <c:v>0.53136576100129163</c:v>
                </c:pt>
                <c:pt idx="220">
                  <c:v>0.53148150174201392</c:v>
                </c:pt>
                <c:pt idx="221">
                  <c:v>0.53159724248273499</c:v>
                </c:pt>
                <c:pt idx="222">
                  <c:v>0.53171298322345717</c:v>
                </c:pt>
                <c:pt idx="223">
                  <c:v>0.53182872396417935</c:v>
                </c:pt>
                <c:pt idx="224">
                  <c:v>0.53194446470490286</c:v>
                </c:pt>
                <c:pt idx="225">
                  <c:v>0.53206020544562382</c:v>
                </c:pt>
                <c:pt idx="226">
                  <c:v>0.53217594618634601</c:v>
                </c:pt>
                <c:pt idx="227">
                  <c:v>0.53229168692706941</c:v>
                </c:pt>
                <c:pt idx="228">
                  <c:v>0.53240742766779048</c:v>
                </c:pt>
                <c:pt idx="229">
                  <c:v>0.53252316840851277</c:v>
                </c:pt>
                <c:pt idx="230">
                  <c:v>0.53263890914923495</c:v>
                </c:pt>
                <c:pt idx="231">
                  <c:v>0.53275464988995724</c:v>
                </c:pt>
                <c:pt idx="232">
                  <c:v>0.53287039063067942</c:v>
                </c:pt>
                <c:pt idx="233">
                  <c:v>0.53298613137140161</c:v>
                </c:pt>
                <c:pt idx="234">
                  <c:v>0.53310187211212379</c:v>
                </c:pt>
                <c:pt idx="235">
                  <c:v>0.5332176128528473</c:v>
                </c:pt>
                <c:pt idx="236">
                  <c:v>0.53333335359356826</c:v>
                </c:pt>
                <c:pt idx="237">
                  <c:v>0.53344909433429055</c:v>
                </c:pt>
                <c:pt idx="238">
                  <c:v>0.53356483507501273</c:v>
                </c:pt>
                <c:pt idx="239">
                  <c:v>0.53368057581573503</c:v>
                </c:pt>
                <c:pt idx="240">
                  <c:v>0.53379631655645721</c:v>
                </c:pt>
                <c:pt idx="241">
                  <c:v>0.53391205729717939</c:v>
                </c:pt>
                <c:pt idx="242">
                  <c:v>0.53402779803790168</c:v>
                </c:pt>
                <c:pt idx="243">
                  <c:v>0.53414353877862497</c:v>
                </c:pt>
                <c:pt idx="244">
                  <c:v>0.53425927951934604</c:v>
                </c:pt>
                <c:pt idx="245">
                  <c:v>0.53437502026006822</c:v>
                </c:pt>
                <c:pt idx="246">
                  <c:v>0.53449076100079052</c:v>
                </c:pt>
                <c:pt idx="247">
                  <c:v>0.53460650174151159</c:v>
                </c:pt>
                <c:pt idx="248">
                  <c:v>0.53472224248223499</c:v>
                </c:pt>
                <c:pt idx="249">
                  <c:v>0.53483798322295717</c:v>
                </c:pt>
                <c:pt idx="250">
                  <c:v>0.53495372396367946</c:v>
                </c:pt>
                <c:pt idx="251">
                  <c:v>0.53506946470440275</c:v>
                </c:pt>
                <c:pt idx="252">
                  <c:v>0.53518520544512382</c:v>
                </c:pt>
                <c:pt idx="253">
                  <c:v>0.53530094618584612</c:v>
                </c:pt>
                <c:pt idx="254">
                  <c:v>0.5354166869265683</c:v>
                </c:pt>
                <c:pt idx="255">
                  <c:v>0.53553242766728937</c:v>
                </c:pt>
                <c:pt idx="256">
                  <c:v>0.53564816840801266</c:v>
                </c:pt>
                <c:pt idx="257">
                  <c:v>0.53576390914873495</c:v>
                </c:pt>
                <c:pt idx="258">
                  <c:v>0.53587964988945713</c:v>
                </c:pt>
                <c:pt idx="259">
                  <c:v>0.53599539063018053</c:v>
                </c:pt>
                <c:pt idx="260">
                  <c:v>0.53611113137090161</c:v>
                </c:pt>
                <c:pt idx="261">
                  <c:v>0.5362268721116239</c:v>
                </c:pt>
                <c:pt idx="262">
                  <c:v>0.53634261285234608</c:v>
                </c:pt>
                <c:pt idx="263">
                  <c:v>0.53645835359306715</c:v>
                </c:pt>
                <c:pt idx="264">
                  <c:v>0.53657409433379055</c:v>
                </c:pt>
                <c:pt idx="265">
                  <c:v>0.53668983507451273</c:v>
                </c:pt>
                <c:pt idx="266">
                  <c:v>0.53680557581523491</c:v>
                </c:pt>
                <c:pt idx="267">
                  <c:v>0.5369213165559571</c:v>
                </c:pt>
                <c:pt idx="268">
                  <c:v>0.53703705729667939</c:v>
                </c:pt>
                <c:pt idx="269">
                  <c:v>0.53715279803740157</c:v>
                </c:pt>
                <c:pt idx="270">
                  <c:v>0.53726853877812386</c:v>
                </c:pt>
                <c:pt idx="271">
                  <c:v>0.53738427951884493</c:v>
                </c:pt>
                <c:pt idx="272">
                  <c:v>0.53750002025956833</c:v>
                </c:pt>
                <c:pt idx="273">
                  <c:v>0.53761576100029052</c:v>
                </c:pt>
                <c:pt idx="274">
                  <c:v>0.53773150174101281</c:v>
                </c:pt>
                <c:pt idx="275">
                  <c:v>0.53784724248173499</c:v>
                </c:pt>
                <c:pt idx="276">
                  <c:v>0.53796298322245717</c:v>
                </c:pt>
                <c:pt idx="277">
                  <c:v>0.53807872396317935</c:v>
                </c:pt>
                <c:pt idx="278">
                  <c:v>0.53819446470390153</c:v>
                </c:pt>
                <c:pt idx="279">
                  <c:v>0.53831020544462271</c:v>
                </c:pt>
                <c:pt idx="280">
                  <c:v>0.53842594618534612</c:v>
                </c:pt>
                <c:pt idx="281">
                  <c:v>0.5385416869260683</c:v>
                </c:pt>
                <c:pt idx="282">
                  <c:v>0.53865742766679048</c:v>
                </c:pt>
                <c:pt idx="283">
                  <c:v>0.53877316840751277</c:v>
                </c:pt>
                <c:pt idx="284">
                  <c:v>0.53888890914823495</c:v>
                </c:pt>
                <c:pt idx="285">
                  <c:v>0.53900464988895724</c:v>
                </c:pt>
                <c:pt idx="286">
                  <c:v>0.5391203906296782</c:v>
                </c:pt>
                <c:pt idx="287">
                  <c:v>0.53923613137040038</c:v>
                </c:pt>
                <c:pt idx="288">
                  <c:v>0.53935187211112379</c:v>
                </c:pt>
                <c:pt idx="289">
                  <c:v>0.53946761285184597</c:v>
                </c:pt>
                <c:pt idx="290">
                  <c:v>0.53958335359256715</c:v>
                </c:pt>
                <c:pt idx="291">
                  <c:v>0.53969909433329055</c:v>
                </c:pt>
                <c:pt idx="292">
                  <c:v>0.53981483507401273</c:v>
                </c:pt>
                <c:pt idx="293">
                  <c:v>0.53993057581473491</c:v>
                </c:pt>
                <c:pt idx="294">
                  <c:v>0.54004631655545599</c:v>
                </c:pt>
                <c:pt idx="295">
                  <c:v>0.54016205729617817</c:v>
                </c:pt>
                <c:pt idx="296">
                  <c:v>0.54027779803690168</c:v>
                </c:pt>
                <c:pt idx="297">
                  <c:v>0.54039353877762386</c:v>
                </c:pt>
                <c:pt idx="298">
                  <c:v>0.54050927951834493</c:v>
                </c:pt>
                <c:pt idx="299">
                  <c:v>0.54062502025906822</c:v>
                </c:pt>
                <c:pt idx="300">
                  <c:v>0.54074076099979052</c:v>
                </c:pt>
                <c:pt idx="301">
                  <c:v>0.54085650174051281</c:v>
                </c:pt>
                <c:pt idx="302">
                  <c:v>0.54097224248123377</c:v>
                </c:pt>
                <c:pt idx="303">
                  <c:v>0.54108798322195606</c:v>
                </c:pt>
                <c:pt idx="304">
                  <c:v>0.54120372396267935</c:v>
                </c:pt>
                <c:pt idx="305">
                  <c:v>0.54131946470340164</c:v>
                </c:pt>
                <c:pt idx="306">
                  <c:v>0.5414352054441226</c:v>
                </c:pt>
                <c:pt idx="307">
                  <c:v>0.54155094618484612</c:v>
                </c:pt>
                <c:pt idx="308">
                  <c:v>0.54166666666666663</c:v>
                </c:pt>
              </c:numCache>
            </c:numRef>
          </c:xVal>
          <c:yVal>
            <c:numRef>
              <c:f>'1SRV_蒸気流量(13時から水素発生あり）'!$AA$1843:$AA$2151</c:f>
              <c:numCache>
                <c:formatCode>General</c:formatCode>
                <c:ptCount val="309"/>
                <c:pt idx="0">
                  <c:v>135.08713359938835</c:v>
                </c:pt>
                <c:pt idx="1">
                  <c:v>135.09568285872655</c:v>
                </c:pt>
                <c:pt idx="2">
                  <c:v>135.57586076242953</c:v>
                </c:pt>
                <c:pt idx="3">
                  <c:v>136.92394890726013</c:v>
                </c:pt>
                <c:pt idx="4">
                  <c:v>138.85527790334677</c:v>
                </c:pt>
                <c:pt idx="5">
                  <c:v>140.91742658400466</c:v>
                </c:pt>
                <c:pt idx="6">
                  <c:v>143.02932538502029</c:v>
                </c:pt>
                <c:pt idx="7">
                  <c:v>145.14487470031557</c:v>
                </c:pt>
                <c:pt idx="8">
                  <c:v>147.23330623557013</c:v>
                </c:pt>
                <c:pt idx="9">
                  <c:v>149.30030424059694</c:v>
                </c:pt>
                <c:pt idx="10">
                  <c:v>151.37130230330013</c:v>
                </c:pt>
                <c:pt idx="11">
                  <c:v>153.44989830641336</c:v>
                </c:pt>
                <c:pt idx="12">
                  <c:v>155.52713932965173</c:v>
                </c:pt>
                <c:pt idx="13">
                  <c:v>157.59422904143864</c:v>
                </c:pt>
                <c:pt idx="14">
                  <c:v>159.64350697859552</c:v>
                </c:pt>
                <c:pt idx="15">
                  <c:v>161.66875479811264</c:v>
                </c:pt>
                <c:pt idx="16">
                  <c:v>163.66532446022998</c:v>
                </c:pt>
                <c:pt idx="17">
                  <c:v>165.62971364166839</c:v>
                </c:pt>
                <c:pt idx="18">
                  <c:v>167.55923452067458</c:v>
                </c:pt>
                <c:pt idx="19">
                  <c:v>169.45650307543229</c:v>
                </c:pt>
                <c:pt idx="20">
                  <c:v>171.32741151531241</c:v>
                </c:pt>
                <c:pt idx="21">
                  <c:v>173.17315642259365</c:v>
                </c:pt>
                <c:pt idx="22">
                  <c:v>174.99154349649942</c:v>
                </c:pt>
                <c:pt idx="23">
                  <c:v>176.78005167162553</c:v>
                </c:pt>
                <c:pt idx="24">
                  <c:v>178.53641137498872</c:v>
                </c:pt>
                <c:pt idx="25">
                  <c:v>180.25875635483553</c:v>
                </c:pt>
                <c:pt idx="26">
                  <c:v>181.94562784803719</c:v>
                </c:pt>
                <c:pt idx="27">
                  <c:v>183.59592197604618</c:v>
                </c:pt>
                <c:pt idx="28">
                  <c:v>185.20882294699828</c:v>
                </c:pt>
                <c:pt idx="29">
                  <c:v>186.7850400535938</c:v>
                </c:pt>
                <c:pt idx="30">
                  <c:v>188.32725427309239</c:v>
                </c:pt>
                <c:pt idx="31">
                  <c:v>189.83806651266872</c:v>
                </c:pt>
                <c:pt idx="32">
                  <c:v>191.31906268326389</c:v>
                </c:pt>
                <c:pt idx="33">
                  <c:v>192.77124413195304</c:v>
                </c:pt>
                <c:pt idx="34">
                  <c:v>194.19524842279435</c:v>
                </c:pt>
                <c:pt idx="35">
                  <c:v>195.59149282803619</c:v>
                </c:pt>
                <c:pt idx="36">
                  <c:v>196.96024219411314</c:v>
                </c:pt>
                <c:pt idx="37">
                  <c:v>198.30166753353279</c:v>
                </c:pt>
                <c:pt idx="38">
                  <c:v>199.6158905453259</c:v>
                </c:pt>
                <c:pt idx="39">
                  <c:v>200.86024931688584</c:v>
                </c:pt>
                <c:pt idx="40">
                  <c:v>201.99078245129368</c:v>
                </c:pt>
                <c:pt idx="41">
                  <c:v>203.00588915341459</c:v>
                </c:pt>
                <c:pt idx="42">
                  <c:v>203.9053364334512</c:v>
                </c:pt>
                <c:pt idx="43">
                  <c:v>204.68963833385996</c:v>
                </c:pt>
                <c:pt idx="44">
                  <c:v>205.35957655398553</c:v>
                </c:pt>
                <c:pt idx="45">
                  <c:v>205.95404070058359</c:v>
                </c:pt>
                <c:pt idx="46">
                  <c:v>206.51521963724284</c:v>
                </c:pt>
                <c:pt idx="47">
                  <c:v>207.04931896421289</c:v>
                </c:pt>
                <c:pt idx="48">
                  <c:v>207.56071202308021</c:v>
                </c:pt>
                <c:pt idx="49">
                  <c:v>208.05260733239976</c:v>
                </c:pt>
                <c:pt idx="50">
                  <c:v>208.52735984779554</c:v>
                </c:pt>
                <c:pt idx="51">
                  <c:v>208.98669519042659</c:v>
                </c:pt>
                <c:pt idx="52">
                  <c:v>209.43187634374922</c:v>
                </c:pt>
                <c:pt idx="53">
                  <c:v>209.86382651845756</c:v>
                </c:pt>
                <c:pt idx="54">
                  <c:v>210.28318928476051</c:v>
                </c:pt>
                <c:pt idx="55">
                  <c:v>210.69044664631883</c:v>
                </c:pt>
                <c:pt idx="56">
                  <c:v>211.08599753453791</c:v>
                </c:pt>
                <c:pt idx="57">
                  <c:v>211.47013941827726</c:v>
                </c:pt>
                <c:pt idx="58">
                  <c:v>211.84309283217152</c:v>
                </c:pt>
                <c:pt idx="59">
                  <c:v>212.20502201037684</c:v>
                </c:pt>
                <c:pt idx="60">
                  <c:v>212.55604979710779</c:v>
                </c:pt>
                <c:pt idx="61">
                  <c:v>212.89626838984262</c:v>
                </c:pt>
                <c:pt idx="62">
                  <c:v>213.22574702355794</c:v>
                </c:pt>
                <c:pt idx="63">
                  <c:v>213.5445381631001</c:v>
                </c:pt>
                <c:pt idx="64">
                  <c:v>213.85268249306904</c:v>
                </c:pt>
                <c:pt idx="65">
                  <c:v>214.15021190487712</c:v>
                </c:pt>
                <c:pt idx="66">
                  <c:v>214.43715121718159</c:v>
                </c:pt>
                <c:pt idx="67">
                  <c:v>214.71351941952022</c:v>
                </c:pt>
                <c:pt idx="68">
                  <c:v>214.97933042933812</c:v>
                </c:pt>
                <c:pt idx="69">
                  <c:v>215.23554847199247</c:v>
                </c:pt>
                <c:pt idx="70">
                  <c:v>215.48451092381742</c:v>
                </c:pt>
                <c:pt idx="71">
                  <c:v>215.72851068208675</c:v>
                </c:pt>
                <c:pt idx="72">
                  <c:v>215.96908618711529</c:v>
                </c:pt>
                <c:pt idx="73">
                  <c:v>216.20728507362523</c:v>
                </c:pt>
                <c:pt idx="74">
                  <c:v>216.44381579810528</c:v>
                </c:pt>
                <c:pt idx="75">
                  <c:v>216.67915532852686</c:v>
                </c:pt>
                <c:pt idx="76">
                  <c:v>216.91362421922716</c:v>
                </c:pt>
                <c:pt idx="77">
                  <c:v>217.14743804641031</c:v>
                </c:pt>
                <c:pt idx="78">
                  <c:v>217.38074219165799</c:v>
                </c:pt>
                <c:pt idx="79">
                  <c:v>217.61363525182287</c:v>
                </c:pt>
                <c:pt idx="80">
                  <c:v>217.8461847436788</c:v>
                </c:pt>
                <c:pt idx="81">
                  <c:v>218.07843739552493</c:v>
                </c:pt>
                <c:pt idx="82">
                  <c:v>218.31042591337987</c:v>
                </c:pt>
                <c:pt idx="83">
                  <c:v>218.54217372300067</c:v>
                </c:pt>
                <c:pt idx="84">
                  <c:v>218.77369731185797</c:v>
                </c:pt>
                <c:pt idx="85">
                  <c:v>219.00500911797741</c:v>
                </c:pt>
                <c:pt idx="86">
                  <c:v>219.23622244723714</c:v>
                </c:pt>
                <c:pt idx="87">
                  <c:v>219.4704048052059</c:v>
                </c:pt>
                <c:pt idx="88">
                  <c:v>219.7094294073913</c:v>
                </c:pt>
                <c:pt idx="89">
                  <c:v>219.95144439433398</c:v>
                </c:pt>
                <c:pt idx="90">
                  <c:v>220.19518850194743</c:v>
                </c:pt>
                <c:pt idx="91">
                  <c:v>220.43984006265288</c:v>
                </c:pt>
                <c:pt idx="92">
                  <c:v>220.6848596667524</c:v>
                </c:pt>
                <c:pt idx="93">
                  <c:v>220.9298936088978</c:v>
                </c:pt>
                <c:pt idx="94">
                  <c:v>221.1746604990521</c:v>
                </c:pt>
                <c:pt idx="95">
                  <c:v>221.41891041890756</c:v>
                </c:pt>
                <c:pt idx="96">
                  <c:v>221.66255786253612</c:v>
                </c:pt>
                <c:pt idx="97">
                  <c:v>221.90564255311742</c:v>
                </c:pt>
                <c:pt idx="98">
                  <c:v>222.14819572413734</c:v>
                </c:pt>
                <c:pt idx="99">
                  <c:v>222.39024428101916</c:v>
                </c:pt>
                <c:pt idx="100">
                  <c:v>222.63181239310865</c:v>
                </c:pt>
                <c:pt idx="101">
                  <c:v>222.87292235766881</c:v>
                </c:pt>
                <c:pt idx="102">
                  <c:v>223.11359511326415</c:v>
                </c:pt>
                <c:pt idx="103">
                  <c:v>223.35385056336662</c:v>
                </c:pt>
                <c:pt idx="104">
                  <c:v>223.59370771886802</c:v>
                </c:pt>
                <c:pt idx="105">
                  <c:v>223.83318475694716</c:v>
                </c:pt>
                <c:pt idx="106">
                  <c:v>224.07229908671246</c:v>
                </c:pt>
                <c:pt idx="107">
                  <c:v>224.31106734409502</c:v>
                </c:pt>
                <c:pt idx="108">
                  <c:v>224.54950540848321</c:v>
                </c:pt>
                <c:pt idx="109">
                  <c:v>224.78762837505298</c:v>
                </c:pt>
                <c:pt idx="110">
                  <c:v>225.02545054934589</c:v>
                </c:pt>
                <c:pt idx="111">
                  <c:v>225.26298548609896</c:v>
                </c:pt>
                <c:pt idx="112">
                  <c:v>225.50024598150844</c:v>
                </c:pt>
                <c:pt idx="113">
                  <c:v>225.73724409141124</c:v>
                </c:pt>
                <c:pt idx="114">
                  <c:v>225.97399115071491</c:v>
                </c:pt>
                <c:pt idx="115">
                  <c:v>226.21049779038069</c:v>
                </c:pt>
                <c:pt idx="116">
                  <c:v>226.4467739978891</c:v>
                </c:pt>
                <c:pt idx="117">
                  <c:v>226.68282911777433</c:v>
                </c:pt>
                <c:pt idx="118">
                  <c:v>226.91867187677238</c:v>
                </c:pt>
                <c:pt idx="119">
                  <c:v>227.15431045773113</c:v>
                </c:pt>
                <c:pt idx="120">
                  <c:v>227.38975251189302</c:v>
                </c:pt>
                <c:pt idx="121">
                  <c:v>227.62500516810118</c:v>
                </c:pt>
                <c:pt idx="122">
                  <c:v>227.86007509108168</c:v>
                </c:pt>
                <c:pt idx="123">
                  <c:v>228.09496851602711</c:v>
                </c:pt>
                <c:pt idx="124">
                  <c:v>228.32970292028966</c:v>
                </c:pt>
                <c:pt idx="125">
                  <c:v>228.56428159056722</c:v>
                </c:pt>
                <c:pt idx="126">
                  <c:v>228.79869549183991</c:v>
                </c:pt>
                <c:pt idx="127">
                  <c:v>229.03294980805555</c:v>
                </c:pt>
                <c:pt idx="128">
                  <c:v>229.26705025434316</c:v>
                </c:pt>
                <c:pt idx="129">
                  <c:v>229.50100189776458</c:v>
                </c:pt>
                <c:pt idx="130">
                  <c:v>229.73480929000959</c:v>
                </c:pt>
                <c:pt idx="131">
                  <c:v>229.96847656518156</c:v>
                </c:pt>
                <c:pt idx="132">
                  <c:v>230.202007497414</c:v>
                </c:pt>
                <c:pt idx="133">
                  <c:v>230.43540557913153</c:v>
                </c:pt>
                <c:pt idx="134">
                  <c:v>230.66867405174739</c:v>
                </c:pt>
                <c:pt idx="135">
                  <c:v>230.90181594126292</c:v>
                </c:pt>
                <c:pt idx="136">
                  <c:v>231.13483409133738</c:v>
                </c:pt>
                <c:pt idx="137">
                  <c:v>231.36773116423319</c:v>
                </c:pt>
                <c:pt idx="138">
                  <c:v>231.60050967864129</c:v>
                </c:pt>
                <c:pt idx="139">
                  <c:v>231.8331720317199</c:v>
                </c:pt>
                <c:pt idx="140">
                  <c:v>232.06572049420549</c:v>
                </c:pt>
                <c:pt idx="141">
                  <c:v>232.29815722278806</c:v>
                </c:pt>
                <c:pt idx="142">
                  <c:v>232.53048428810757</c:v>
                </c:pt>
                <c:pt idx="143">
                  <c:v>232.76270365623697</c:v>
                </c:pt>
                <c:pt idx="144">
                  <c:v>232.99481720603907</c:v>
                </c:pt>
                <c:pt idx="145">
                  <c:v>233.22682676992616</c:v>
                </c:pt>
                <c:pt idx="146">
                  <c:v>233.45873410296005</c:v>
                </c:pt>
                <c:pt idx="147">
                  <c:v>233.69054089004831</c:v>
                </c:pt>
                <c:pt idx="148">
                  <c:v>233.92224875311368</c:v>
                </c:pt>
                <c:pt idx="149">
                  <c:v>234.15385924180279</c:v>
                </c:pt>
                <c:pt idx="150">
                  <c:v>234.38537385419261</c:v>
                </c:pt>
                <c:pt idx="151">
                  <c:v>234.61679404649982</c:v>
                </c:pt>
                <c:pt idx="152">
                  <c:v>234.8481212081212</c:v>
                </c:pt>
                <c:pt idx="153">
                  <c:v>235.07935668964154</c:v>
                </c:pt>
                <c:pt idx="154">
                  <c:v>235.31050182035196</c:v>
                </c:pt>
                <c:pt idx="155">
                  <c:v>235.54155786952469</c:v>
                </c:pt>
                <c:pt idx="156">
                  <c:v>235.77252608193905</c:v>
                </c:pt>
                <c:pt idx="157">
                  <c:v>236.00340767498892</c:v>
                </c:pt>
                <c:pt idx="158">
                  <c:v>236.23420384371281</c:v>
                </c:pt>
                <c:pt idx="159">
                  <c:v>236.46491574160234</c:v>
                </c:pt>
                <c:pt idx="160">
                  <c:v>236.69554447696245</c:v>
                </c:pt>
                <c:pt idx="161">
                  <c:v>236.9260911525441</c:v>
                </c:pt>
                <c:pt idx="162">
                  <c:v>237.15655684863233</c:v>
                </c:pt>
                <c:pt idx="163">
                  <c:v>237.38694261871228</c:v>
                </c:pt>
                <c:pt idx="164">
                  <c:v>237.61724948901568</c:v>
                </c:pt>
                <c:pt idx="165">
                  <c:v>237.84747847595588</c:v>
                </c:pt>
                <c:pt idx="166">
                  <c:v>238.07763056668929</c:v>
                </c:pt>
                <c:pt idx="167">
                  <c:v>238.30770672142637</c:v>
                </c:pt>
                <c:pt idx="168">
                  <c:v>238.53770790223868</c:v>
                </c:pt>
                <c:pt idx="169">
                  <c:v>238.7676350440382</c:v>
                </c:pt>
                <c:pt idx="170">
                  <c:v>238.9974890498226</c:v>
                </c:pt>
                <c:pt idx="171">
                  <c:v>239.22727081971118</c:v>
                </c:pt>
                <c:pt idx="172">
                  <c:v>239.45698124178543</c:v>
                </c:pt>
                <c:pt idx="173">
                  <c:v>239.68662117633971</c:v>
                </c:pt>
                <c:pt idx="174">
                  <c:v>239.91619147556557</c:v>
                </c:pt>
                <c:pt idx="175">
                  <c:v>240.14569298721048</c:v>
                </c:pt>
                <c:pt idx="176">
                  <c:v>240.37512652603698</c:v>
                </c:pt>
                <c:pt idx="177">
                  <c:v>240.60449310639578</c:v>
                </c:pt>
                <c:pt idx="178">
                  <c:v>240.83379410192487</c:v>
                </c:pt>
                <c:pt idx="179">
                  <c:v>241.06303043510806</c:v>
                </c:pt>
                <c:pt idx="180">
                  <c:v>241.29220252459103</c:v>
                </c:pt>
                <c:pt idx="181">
                  <c:v>241.52131088185598</c:v>
                </c:pt>
                <c:pt idx="182">
                  <c:v>241.75035608767669</c:v>
                </c:pt>
                <c:pt idx="183">
                  <c:v>241.97933876294621</c:v>
                </c:pt>
                <c:pt idx="184">
                  <c:v>242.20825955430362</c:v>
                </c:pt>
                <c:pt idx="185">
                  <c:v>242.4371191265723</c:v>
                </c:pt>
                <c:pt idx="186">
                  <c:v>242.66591813313261</c:v>
                </c:pt>
                <c:pt idx="187">
                  <c:v>242.89465726540385</c:v>
                </c:pt>
                <c:pt idx="188">
                  <c:v>243.12333720451912</c:v>
                </c:pt>
                <c:pt idx="189">
                  <c:v>243.3518687460369</c:v>
                </c:pt>
                <c:pt idx="190">
                  <c:v>243.58003091546652</c:v>
                </c:pt>
                <c:pt idx="191">
                  <c:v>243.80759920828945</c:v>
                </c:pt>
                <c:pt idx="192">
                  <c:v>244.03441319256606</c:v>
                </c:pt>
                <c:pt idx="193">
                  <c:v>244.26035672247795</c:v>
                </c:pt>
                <c:pt idx="194">
                  <c:v>244.48534569770152</c:v>
                </c:pt>
                <c:pt idx="195">
                  <c:v>244.70931923071706</c:v>
                </c:pt>
                <c:pt idx="196">
                  <c:v>244.93223327818896</c:v>
                </c:pt>
                <c:pt idx="197">
                  <c:v>245.15405600199014</c:v>
                </c:pt>
                <c:pt idx="198">
                  <c:v>245.37476441373227</c:v>
                </c:pt>
                <c:pt idx="199">
                  <c:v>245.59434194580081</c:v>
                </c:pt>
                <c:pt idx="200">
                  <c:v>245.81277669752535</c:v>
                </c:pt>
                <c:pt idx="201">
                  <c:v>246.03006013729345</c:v>
                </c:pt>
                <c:pt idx="202">
                  <c:v>246.24618610560458</c:v>
                </c:pt>
                <c:pt idx="203">
                  <c:v>246.46115018073829</c:v>
                </c:pt>
                <c:pt idx="204">
                  <c:v>246.67494928339485</c:v>
                </c:pt>
                <c:pt idx="205">
                  <c:v>246.88758132811461</c:v>
                </c:pt>
                <c:pt idx="206">
                  <c:v>247.09904494942273</c:v>
                </c:pt>
                <c:pt idx="207">
                  <c:v>247.30933930819913</c:v>
                </c:pt>
                <c:pt idx="208">
                  <c:v>247.51846394190878</c:v>
                </c:pt>
                <c:pt idx="209">
                  <c:v>247.7264186418997</c:v>
                </c:pt>
                <c:pt idx="210">
                  <c:v>247.933203402348</c:v>
                </c:pt>
                <c:pt idx="211">
                  <c:v>248.13881837464865</c:v>
                </c:pt>
                <c:pt idx="212">
                  <c:v>248.34326381843269</c:v>
                </c:pt>
                <c:pt idx="213">
                  <c:v>248.54654004738913</c:v>
                </c:pt>
                <c:pt idx="214">
                  <c:v>248.74864742931379</c:v>
                </c:pt>
                <c:pt idx="215">
                  <c:v>248.94958639468791</c:v>
                </c:pt>
                <c:pt idx="216">
                  <c:v>249.14935737917921</c:v>
                </c:pt>
                <c:pt idx="217">
                  <c:v>249.34796083052476</c:v>
                </c:pt>
                <c:pt idx="218">
                  <c:v>249.54539723291762</c:v>
                </c:pt>
                <c:pt idx="219">
                  <c:v>249.74166706794742</c:v>
                </c:pt>
                <c:pt idx="220">
                  <c:v>249.93677082445001</c:v>
                </c:pt>
                <c:pt idx="221">
                  <c:v>250.13070900518781</c:v>
                </c:pt>
                <c:pt idx="222">
                  <c:v>250.32348209456561</c:v>
                </c:pt>
                <c:pt idx="223">
                  <c:v>250.51509058190794</c:v>
                </c:pt>
                <c:pt idx="224">
                  <c:v>250.70553496913624</c:v>
                </c:pt>
                <c:pt idx="225">
                  <c:v>250.89481574629323</c:v>
                </c:pt>
                <c:pt idx="226">
                  <c:v>251.08293339723795</c:v>
                </c:pt>
                <c:pt idx="227">
                  <c:v>251.26988841306658</c:v>
                </c:pt>
                <c:pt idx="228">
                  <c:v>251.4556812757416</c:v>
                </c:pt>
                <c:pt idx="229">
                  <c:v>251.64031246841759</c:v>
                </c:pt>
                <c:pt idx="230">
                  <c:v>251.82378247766016</c:v>
                </c:pt>
                <c:pt idx="231">
                  <c:v>252.00609178206983</c:v>
                </c:pt>
                <c:pt idx="232">
                  <c:v>252.18724090614785</c:v>
                </c:pt>
                <c:pt idx="233">
                  <c:v>252.3672303643915</c:v>
                </c:pt>
                <c:pt idx="234">
                  <c:v>252.54606059887516</c:v>
                </c:pt>
                <c:pt idx="235">
                  <c:v>252.72373204462005</c:v>
                </c:pt>
                <c:pt idx="236">
                  <c:v>252.90024516076491</c:v>
                </c:pt>
                <c:pt idx="237">
                  <c:v>253.0756003925311</c:v>
                </c:pt>
                <c:pt idx="238">
                  <c:v>253.24979817053409</c:v>
                </c:pt>
                <c:pt idx="239">
                  <c:v>253.42283893356512</c:v>
                </c:pt>
                <c:pt idx="240">
                  <c:v>253.59472311424949</c:v>
                </c:pt>
                <c:pt idx="241">
                  <c:v>253.7654511439942</c:v>
                </c:pt>
                <c:pt idx="242">
                  <c:v>253.93502345217831</c:v>
                </c:pt>
                <c:pt idx="243">
                  <c:v>254.10344046843085</c:v>
                </c:pt>
                <c:pt idx="244">
                  <c:v>254.27070261149797</c:v>
                </c:pt>
                <c:pt idx="245">
                  <c:v>254.43681029671501</c:v>
                </c:pt>
                <c:pt idx="246">
                  <c:v>254.60176394012294</c:v>
                </c:pt>
                <c:pt idx="247">
                  <c:v>254.76556393860557</c:v>
                </c:pt>
                <c:pt idx="248">
                  <c:v>254.92821069059349</c:v>
                </c:pt>
                <c:pt idx="249">
                  <c:v>255.08976611031272</c:v>
                </c:pt>
                <c:pt idx="250">
                  <c:v>255.25038245935647</c:v>
                </c:pt>
                <c:pt idx="251">
                  <c:v>255.41021396685738</c:v>
                </c:pt>
                <c:pt idx="252">
                  <c:v>255.56936980412158</c:v>
                </c:pt>
                <c:pt idx="253">
                  <c:v>255.72792796675995</c:v>
                </c:pt>
                <c:pt idx="254">
                  <c:v>255.88594417581041</c:v>
                </c:pt>
                <c:pt idx="255">
                  <c:v>256.04345828083603</c:v>
                </c:pt>
                <c:pt idx="256">
                  <c:v>256.20049882097436</c:v>
                </c:pt>
                <c:pt idx="257">
                  <c:v>256.35708627401243</c:v>
                </c:pt>
                <c:pt idx="258">
                  <c:v>256.51323538598024</c:v>
                </c:pt>
                <c:pt idx="259">
                  <c:v>256.66895682692802</c:v>
                </c:pt>
                <c:pt idx="260">
                  <c:v>256.82425834688343</c:v>
                </c:pt>
                <c:pt idx="261">
                  <c:v>256.97914560812484</c:v>
                </c:pt>
                <c:pt idx="262">
                  <c:v>257.13362281292694</c:v>
                </c:pt>
                <c:pt idx="263">
                  <c:v>257.28769309816408</c:v>
                </c:pt>
                <c:pt idx="264">
                  <c:v>257.44135883538695</c:v>
                </c:pt>
                <c:pt idx="265">
                  <c:v>257.59462185543231</c:v>
                </c:pt>
                <c:pt idx="266">
                  <c:v>257.74748359787867</c:v>
                </c:pt>
                <c:pt idx="267">
                  <c:v>257.8999452243371</c:v>
                </c:pt>
                <c:pt idx="268">
                  <c:v>258.0520076798984</c:v>
                </c:pt>
                <c:pt idx="269">
                  <c:v>258.20367176324714</c:v>
                </c:pt>
                <c:pt idx="270">
                  <c:v>258.35493817381899</c:v>
                </c:pt>
                <c:pt idx="271">
                  <c:v>258.50580752611506</c:v>
                </c:pt>
                <c:pt idx="272">
                  <c:v>258.65628036739236</c:v>
                </c:pt>
                <c:pt idx="273">
                  <c:v>258.80635720104289</c:v>
                </c:pt>
                <c:pt idx="274">
                  <c:v>258.95603849263318</c:v>
                </c:pt>
                <c:pt idx="275">
                  <c:v>259.10532467943324</c:v>
                </c:pt>
                <c:pt idx="276">
                  <c:v>259.25421618119373</c:v>
                </c:pt>
                <c:pt idx="277">
                  <c:v>259.40271340306765</c:v>
                </c:pt>
                <c:pt idx="278">
                  <c:v>259.5508167286311</c:v>
                </c:pt>
                <c:pt idx="279">
                  <c:v>259.6985265317216</c:v>
                </c:pt>
                <c:pt idx="280">
                  <c:v>259.84584317473087</c:v>
                </c:pt>
                <c:pt idx="281">
                  <c:v>259.9927670046909</c:v>
                </c:pt>
                <c:pt idx="282">
                  <c:v>260.13929836946562</c:v>
                </c:pt>
                <c:pt idx="283">
                  <c:v>260.28543760791968</c:v>
                </c:pt>
                <c:pt idx="284">
                  <c:v>260.43118505304534</c:v>
                </c:pt>
                <c:pt idx="285">
                  <c:v>260.57654102020604</c:v>
                </c:pt>
                <c:pt idx="286">
                  <c:v>260.7215058285563</c:v>
                </c:pt>
                <c:pt idx="287">
                  <c:v>260.86607979143986</c:v>
                </c:pt>
                <c:pt idx="288">
                  <c:v>261.01026320939525</c:v>
                </c:pt>
                <c:pt idx="289">
                  <c:v>261.15405638680488</c:v>
                </c:pt>
                <c:pt idx="290">
                  <c:v>261.2974596145267</c:v>
                </c:pt>
                <c:pt idx="291">
                  <c:v>261.44047317685232</c:v>
                </c:pt>
                <c:pt idx="292">
                  <c:v>261.58309736132531</c:v>
                </c:pt>
                <c:pt idx="293">
                  <c:v>261.72533245260513</c:v>
                </c:pt>
                <c:pt idx="294">
                  <c:v>261.86717872112507</c:v>
                </c:pt>
                <c:pt idx="295">
                  <c:v>262.00863643907343</c:v>
                </c:pt>
                <c:pt idx="296">
                  <c:v>262.14970587069672</c:v>
                </c:pt>
                <c:pt idx="297">
                  <c:v>262.29038727835609</c:v>
                </c:pt>
                <c:pt idx="298">
                  <c:v>262.43068092223439</c:v>
                </c:pt>
                <c:pt idx="299">
                  <c:v>262.57058704991289</c:v>
                </c:pt>
                <c:pt idx="300">
                  <c:v>262.71010592012851</c:v>
                </c:pt>
                <c:pt idx="301">
                  <c:v>262.84923777359592</c:v>
                </c:pt>
                <c:pt idx="302">
                  <c:v>262.98798284697853</c:v>
                </c:pt>
                <c:pt idx="303">
                  <c:v>263.12634138275831</c:v>
                </c:pt>
                <c:pt idx="304">
                  <c:v>263.26431362062539</c:v>
                </c:pt>
                <c:pt idx="305">
                  <c:v>263.40189979164296</c:v>
                </c:pt>
                <c:pt idx="306">
                  <c:v>263.53910011979491</c:v>
                </c:pt>
                <c:pt idx="307">
                  <c:v>263.67591482872331</c:v>
                </c:pt>
                <c:pt idx="308">
                  <c:v>263.81232029082292</c:v>
                </c:pt>
              </c:numCache>
            </c:numRef>
          </c:yVal>
          <c:smooth val="0"/>
          <c:extLst>
            <c:ext xmlns:c16="http://schemas.microsoft.com/office/drawing/2014/chart" uri="{C3380CC4-5D6E-409C-BE32-E72D297353CC}">
              <c16:uniqueId val="{00000000-959D-47F5-8565-FF1ECC494C09}"/>
            </c:ext>
          </c:extLst>
        </c:ser>
        <c:ser>
          <c:idx val="0"/>
          <c:order val="1"/>
          <c:tx>
            <c:v>2SRV 蒸気除熱エネルギー</c:v>
          </c:tx>
          <c:spPr>
            <a:ln w="12700" cap="rnd">
              <a:solidFill>
                <a:srgbClr val="0000CC"/>
              </a:solidFill>
              <a:round/>
            </a:ln>
            <a:effectLst/>
          </c:spPr>
          <c:marker>
            <c:symbol val="none"/>
          </c:marker>
          <c:xVal>
            <c:numRef>
              <c:f>'2SRV_蒸気流量(13時から水素発生あり）'!$A$1188:$A$2871</c:f>
              <c:numCache>
                <c:formatCode>[$-F400]h:mm:ss\ AM/PM</c:formatCode>
                <c:ptCount val="1684"/>
                <c:pt idx="0">
                  <c:v>0.37500002026564466</c:v>
                </c:pt>
                <c:pt idx="1">
                  <c:v>0.37500117767305208</c:v>
                </c:pt>
                <c:pt idx="2">
                  <c:v>0.37511585270085884</c:v>
                </c:pt>
                <c:pt idx="3">
                  <c:v>0.37523165437825118</c:v>
                </c:pt>
                <c:pt idx="4">
                  <c:v>0.3753473951189919</c:v>
                </c:pt>
                <c:pt idx="5">
                  <c:v>0.37546313585974311</c:v>
                </c:pt>
                <c:pt idx="6">
                  <c:v>0.37557887660048384</c:v>
                </c:pt>
                <c:pt idx="7">
                  <c:v>0.37558003400789119</c:v>
                </c:pt>
                <c:pt idx="8">
                  <c:v>0.37569461734122456</c:v>
                </c:pt>
                <c:pt idx="9">
                  <c:v>0.37581035808196533</c:v>
                </c:pt>
                <c:pt idx="10">
                  <c:v>0.3759260988227176</c:v>
                </c:pt>
                <c:pt idx="11">
                  <c:v>0.37604183956345832</c:v>
                </c:pt>
                <c:pt idx="12">
                  <c:v>0.3761575803041991</c:v>
                </c:pt>
                <c:pt idx="13">
                  <c:v>0.37627332104493982</c:v>
                </c:pt>
                <c:pt idx="14">
                  <c:v>0.37638906178569098</c:v>
                </c:pt>
                <c:pt idx="15">
                  <c:v>0.3765048025264317</c:v>
                </c:pt>
                <c:pt idx="16">
                  <c:v>0.37662054326717248</c:v>
                </c:pt>
                <c:pt idx="17">
                  <c:v>0.37673628400791326</c:v>
                </c:pt>
                <c:pt idx="18">
                  <c:v>0.37685202474866436</c:v>
                </c:pt>
                <c:pt idx="19">
                  <c:v>0.37696776548940514</c:v>
                </c:pt>
                <c:pt idx="20">
                  <c:v>0.37708350623014586</c:v>
                </c:pt>
                <c:pt idx="21">
                  <c:v>0.37719924697088658</c:v>
                </c:pt>
                <c:pt idx="22">
                  <c:v>0.3773149877116273</c:v>
                </c:pt>
                <c:pt idx="23">
                  <c:v>0.37743072845237968</c:v>
                </c:pt>
                <c:pt idx="24">
                  <c:v>0.3775464691931204</c:v>
                </c:pt>
                <c:pt idx="25">
                  <c:v>0.37766220993386113</c:v>
                </c:pt>
                <c:pt idx="26">
                  <c:v>0.37777795067460185</c:v>
                </c:pt>
                <c:pt idx="27">
                  <c:v>0.37789369141535301</c:v>
                </c:pt>
                <c:pt idx="28">
                  <c:v>0.37800943215609373</c:v>
                </c:pt>
                <c:pt idx="29">
                  <c:v>0.3781251728968345</c:v>
                </c:pt>
                <c:pt idx="30">
                  <c:v>0.37824091363757523</c:v>
                </c:pt>
                <c:pt idx="31">
                  <c:v>0.37835665437832644</c:v>
                </c:pt>
                <c:pt idx="32">
                  <c:v>0.37847239511906716</c:v>
                </c:pt>
                <c:pt idx="33">
                  <c:v>0.37858813585980788</c:v>
                </c:pt>
                <c:pt idx="34">
                  <c:v>0.37870387660054861</c:v>
                </c:pt>
                <c:pt idx="35">
                  <c:v>0.37881961734128938</c:v>
                </c:pt>
                <c:pt idx="36">
                  <c:v>0.37893535808204171</c:v>
                </c:pt>
                <c:pt idx="37">
                  <c:v>0.37905109882278243</c:v>
                </c:pt>
                <c:pt idx="38">
                  <c:v>0.37916683956352315</c:v>
                </c:pt>
                <c:pt idx="39">
                  <c:v>0.37928258030426393</c:v>
                </c:pt>
                <c:pt idx="40">
                  <c:v>0.37939832104501503</c:v>
                </c:pt>
                <c:pt idx="41">
                  <c:v>0.37951406178575581</c:v>
                </c:pt>
                <c:pt idx="42">
                  <c:v>0.37962980252649653</c:v>
                </c:pt>
                <c:pt idx="43">
                  <c:v>0.37974554326723731</c:v>
                </c:pt>
                <c:pt idx="44">
                  <c:v>0.37986128400798841</c:v>
                </c:pt>
                <c:pt idx="45">
                  <c:v>0.37997702474872919</c:v>
                </c:pt>
                <c:pt idx="46">
                  <c:v>0.38009276548946991</c:v>
                </c:pt>
                <c:pt idx="47">
                  <c:v>0.38020850623021063</c:v>
                </c:pt>
                <c:pt idx="48">
                  <c:v>0.38032424697096295</c:v>
                </c:pt>
                <c:pt idx="49">
                  <c:v>0.38043998771170373</c:v>
                </c:pt>
                <c:pt idx="50">
                  <c:v>0.38055572845244445</c:v>
                </c:pt>
                <c:pt idx="51">
                  <c:v>0.38067146919318517</c:v>
                </c:pt>
                <c:pt idx="52">
                  <c:v>0.3807872099339259</c:v>
                </c:pt>
                <c:pt idx="53">
                  <c:v>0.38090295067467711</c:v>
                </c:pt>
                <c:pt idx="54">
                  <c:v>0.38101869141541789</c:v>
                </c:pt>
                <c:pt idx="55">
                  <c:v>0.38113443215615861</c:v>
                </c:pt>
                <c:pt idx="56">
                  <c:v>0.38125017289689933</c:v>
                </c:pt>
                <c:pt idx="57">
                  <c:v>0.38136591363765049</c:v>
                </c:pt>
                <c:pt idx="58">
                  <c:v>0.38148165437839121</c:v>
                </c:pt>
                <c:pt idx="59">
                  <c:v>0.38159739511913193</c:v>
                </c:pt>
                <c:pt idx="60">
                  <c:v>0.38171313585987271</c:v>
                </c:pt>
                <c:pt idx="61">
                  <c:v>0.38182887660062503</c:v>
                </c:pt>
                <c:pt idx="62">
                  <c:v>0.38194461734136576</c:v>
                </c:pt>
                <c:pt idx="63">
                  <c:v>0.38206035808210648</c:v>
                </c:pt>
                <c:pt idx="64">
                  <c:v>0.38217609882284725</c:v>
                </c:pt>
                <c:pt idx="65">
                  <c:v>0.38229183956359836</c:v>
                </c:pt>
                <c:pt idx="66">
                  <c:v>0.38240758030433913</c:v>
                </c:pt>
                <c:pt idx="67">
                  <c:v>0.38252332104507986</c:v>
                </c:pt>
                <c:pt idx="68">
                  <c:v>0.38263906178582063</c:v>
                </c:pt>
                <c:pt idx="69">
                  <c:v>0.38275480252656136</c:v>
                </c:pt>
                <c:pt idx="70">
                  <c:v>0.38287054326731251</c:v>
                </c:pt>
                <c:pt idx="71">
                  <c:v>0.38298628400805323</c:v>
                </c:pt>
                <c:pt idx="72">
                  <c:v>0.38310202474879401</c:v>
                </c:pt>
                <c:pt idx="73">
                  <c:v>0.38321776548953473</c:v>
                </c:pt>
                <c:pt idx="74">
                  <c:v>0.38333350623028706</c:v>
                </c:pt>
                <c:pt idx="75">
                  <c:v>0.38344924697102778</c:v>
                </c:pt>
                <c:pt idx="76">
                  <c:v>0.38356498771176856</c:v>
                </c:pt>
                <c:pt idx="77">
                  <c:v>0.38368072845250928</c:v>
                </c:pt>
                <c:pt idx="78">
                  <c:v>0.38379646919326044</c:v>
                </c:pt>
                <c:pt idx="79">
                  <c:v>0.38391220993400116</c:v>
                </c:pt>
                <c:pt idx="80">
                  <c:v>0.38402795067474194</c:v>
                </c:pt>
                <c:pt idx="81">
                  <c:v>0.38414369141548266</c:v>
                </c:pt>
                <c:pt idx="82">
                  <c:v>0.38425943215623382</c:v>
                </c:pt>
                <c:pt idx="83">
                  <c:v>0.38437517289697454</c:v>
                </c:pt>
                <c:pt idx="84">
                  <c:v>0.38449091363771526</c:v>
                </c:pt>
                <c:pt idx="85">
                  <c:v>0.38460665437845598</c:v>
                </c:pt>
                <c:pt idx="86">
                  <c:v>0.38472239511919676</c:v>
                </c:pt>
                <c:pt idx="87">
                  <c:v>0.38483813585994797</c:v>
                </c:pt>
                <c:pt idx="88">
                  <c:v>0.38495387660068869</c:v>
                </c:pt>
                <c:pt idx="89">
                  <c:v>0.38506961734142942</c:v>
                </c:pt>
                <c:pt idx="90">
                  <c:v>0.38518535808217014</c:v>
                </c:pt>
                <c:pt idx="91">
                  <c:v>0.38530109882292252</c:v>
                </c:pt>
                <c:pt idx="92">
                  <c:v>0.38541683956366324</c:v>
                </c:pt>
                <c:pt idx="93">
                  <c:v>0.38553258030440396</c:v>
                </c:pt>
                <c:pt idx="94">
                  <c:v>0.38564846111131718</c:v>
                </c:pt>
                <c:pt idx="95">
                  <c:v>0.3857642018520579</c:v>
                </c:pt>
                <c:pt idx="96">
                  <c:v>0.38587994259279867</c:v>
                </c:pt>
                <c:pt idx="97">
                  <c:v>0.3859956833335394</c:v>
                </c:pt>
                <c:pt idx="98">
                  <c:v>0.38611142407430094</c:v>
                </c:pt>
                <c:pt idx="99">
                  <c:v>0.38622716481504166</c:v>
                </c:pt>
                <c:pt idx="100">
                  <c:v>0.38634290555578243</c:v>
                </c:pt>
                <c:pt idx="101">
                  <c:v>0.38645864629652316</c:v>
                </c:pt>
                <c:pt idx="102">
                  <c:v>0.38657438703726388</c:v>
                </c:pt>
                <c:pt idx="103">
                  <c:v>0.3866901277780046</c:v>
                </c:pt>
                <c:pt idx="104">
                  <c:v>0.38680586851874538</c:v>
                </c:pt>
                <c:pt idx="105">
                  <c:v>0.3869216092594861</c:v>
                </c:pt>
                <c:pt idx="106">
                  <c:v>0.38703735000022688</c:v>
                </c:pt>
                <c:pt idx="107">
                  <c:v>0.38715309074098958</c:v>
                </c:pt>
                <c:pt idx="108">
                  <c:v>0.38726883148173036</c:v>
                </c:pt>
                <c:pt idx="109">
                  <c:v>0.38738457222247114</c:v>
                </c:pt>
                <c:pt idx="110">
                  <c:v>0.38750031296321186</c:v>
                </c:pt>
                <c:pt idx="111">
                  <c:v>0.38761605370395258</c:v>
                </c:pt>
                <c:pt idx="112">
                  <c:v>0.3877317944446933</c:v>
                </c:pt>
                <c:pt idx="113">
                  <c:v>0.38784753518543408</c:v>
                </c:pt>
                <c:pt idx="114">
                  <c:v>0.3879632759261748</c:v>
                </c:pt>
                <c:pt idx="115">
                  <c:v>0.3880790166669375</c:v>
                </c:pt>
                <c:pt idx="116">
                  <c:v>0.38819475740767828</c:v>
                </c:pt>
                <c:pt idx="117">
                  <c:v>0.388310498148419</c:v>
                </c:pt>
                <c:pt idx="118">
                  <c:v>0.38842623888915973</c:v>
                </c:pt>
                <c:pt idx="119">
                  <c:v>0.3885419796299005</c:v>
                </c:pt>
                <c:pt idx="120">
                  <c:v>0.38865772037064122</c:v>
                </c:pt>
                <c:pt idx="121">
                  <c:v>0.388773461111382</c:v>
                </c:pt>
                <c:pt idx="122">
                  <c:v>0.3888888888888889</c:v>
                </c:pt>
                <c:pt idx="123">
                  <c:v>0.38912252338361691</c:v>
                </c:pt>
                <c:pt idx="124">
                  <c:v>0.38935400486509841</c:v>
                </c:pt>
                <c:pt idx="125">
                  <c:v>0.38958548634657986</c:v>
                </c:pt>
                <c:pt idx="126">
                  <c:v>0.38981696782806136</c:v>
                </c:pt>
                <c:pt idx="127">
                  <c:v>0.39004844930954286</c:v>
                </c:pt>
                <c:pt idx="128">
                  <c:v>0.3902799307910243</c:v>
                </c:pt>
                <c:pt idx="129">
                  <c:v>0.3905114122725058</c:v>
                </c:pt>
                <c:pt idx="130">
                  <c:v>0.3907428937539873</c:v>
                </c:pt>
                <c:pt idx="131">
                  <c:v>0.39097437523546874</c:v>
                </c:pt>
                <c:pt idx="132">
                  <c:v>0.39120585671695024</c:v>
                </c:pt>
                <c:pt idx="133">
                  <c:v>0.39143733819843174</c:v>
                </c:pt>
                <c:pt idx="134">
                  <c:v>0.39166881967991318</c:v>
                </c:pt>
                <c:pt idx="135">
                  <c:v>0.39190030116139468</c:v>
                </c:pt>
                <c:pt idx="136">
                  <c:v>0.39213178264287618</c:v>
                </c:pt>
                <c:pt idx="137">
                  <c:v>0.39236326412435762</c:v>
                </c:pt>
                <c:pt idx="138">
                  <c:v>0.39259474560583912</c:v>
                </c:pt>
                <c:pt idx="139">
                  <c:v>0.39282622708732062</c:v>
                </c:pt>
                <c:pt idx="140">
                  <c:v>0.39305770856880207</c:v>
                </c:pt>
                <c:pt idx="141">
                  <c:v>0.39328919005028357</c:v>
                </c:pt>
                <c:pt idx="142">
                  <c:v>0.39352067153176506</c:v>
                </c:pt>
                <c:pt idx="143">
                  <c:v>0.39375215301324651</c:v>
                </c:pt>
                <c:pt idx="144">
                  <c:v>0.39398363449472801</c:v>
                </c:pt>
                <c:pt idx="145">
                  <c:v>0.39421511597620951</c:v>
                </c:pt>
                <c:pt idx="146">
                  <c:v>0.39444659745769095</c:v>
                </c:pt>
                <c:pt idx="147">
                  <c:v>0.39467807893917245</c:v>
                </c:pt>
                <c:pt idx="148">
                  <c:v>0.39490956042065395</c:v>
                </c:pt>
                <c:pt idx="149">
                  <c:v>0.39514104190213539</c:v>
                </c:pt>
                <c:pt idx="150">
                  <c:v>0.39537252338361689</c:v>
                </c:pt>
                <c:pt idx="151">
                  <c:v>0.39560400486509839</c:v>
                </c:pt>
                <c:pt idx="152">
                  <c:v>0.39583548634657989</c:v>
                </c:pt>
                <c:pt idx="153">
                  <c:v>0.39606696782806139</c:v>
                </c:pt>
                <c:pt idx="154">
                  <c:v>0.39629844930954283</c:v>
                </c:pt>
                <c:pt idx="155">
                  <c:v>0.39652993079102433</c:v>
                </c:pt>
                <c:pt idx="156">
                  <c:v>0.39676141227250583</c:v>
                </c:pt>
                <c:pt idx="157">
                  <c:v>0.39699289375398727</c:v>
                </c:pt>
                <c:pt idx="158">
                  <c:v>0.39722437523546877</c:v>
                </c:pt>
                <c:pt idx="159">
                  <c:v>0.39745585671695027</c:v>
                </c:pt>
                <c:pt idx="160">
                  <c:v>0.39768733819843172</c:v>
                </c:pt>
                <c:pt idx="161">
                  <c:v>0.39791881967991322</c:v>
                </c:pt>
                <c:pt idx="162">
                  <c:v>0.39815030116139472</c:v>
                </c:pt>
                <c:pt idx="163">
                  <c:v>0.39838178264287616</c:v>
                </c:pt>
                <c:pt idx="164">
                  <c:v>0.39861326412435766</c:v>
                </c:pt>
                <c:pt idx="165">
                  <c:v>0.39884474560583916</c:v>
                </c:pt>
                <c:pt idx="166">
                  <c:v>0.3990762270873206</c:v>
                </c:pt>
                <c:pt idx="167">
                  <c:v>0.3993077085688021</c:v>
                </c:pt>
                <c:pt idx="168">
                  <c:v>0.3995391900502836</c:v>
                </c:pt>
                <c:pt idx="169">
                  <c:v>0.39977067153176504</c:v>
                </c:pt>
                <c:pt idx="170">
                  <c:v>0.40000215301324654</c:v>
                </c:pt>
                <c:pt idx="171">
                  <c:v>0.40023363449472804</c:v>
                </c:pt>
                <c:pt idx="172">
                  <c:v>0.40046511597620948</c:v>
                </c:pt>
                <c:pt idx="173">
                  <c:v>0.40069659745769098</c:v>
                </c:pt>
                <c:pt idx="174">
                  <c:v>0.40092807893917248</c:v>
                </c:pt>
                <c:pt idx="175">
                  <c:v>0.40115956042065393</c:v>
                </c:pt>
                <c:pt idx="176">
                  <c:v>0.40139104190213543</c:v>
                </c:pt>
                <c:pt idx="177">
                  <c:v>0.40162252338361693</c:v>
                </c:pt>
                <c:pt idx="178">
                  <c:v>0.40185400486509837</c:v>
                </c:pt>
                <c:pt idx="179">
                  <c:v>0.40208548634657987</c:v>
                </c:pt>
                <c:pt idx="180">
                  <c:v>0.40231696782806137</c:v>
                </c:pt>
                <c:pt idx="181">
                  <c:v>0.40254844930954281</c:v>
                </c:pt>
                <c:pt idx="182">
                  <c:v>0.40277993079102431</c:v>
                </c:pt>
                <c:pt idx="183">
                  <c:v>0.40301141227267828</c:v>
                </c:pt>
                <c:pt idx="184">
                  <c:v>0.40324289375415978</c:v>
                </c:pt>
                <c:pt idx="185">
                  <c:v>0.40347437523564122</c:v>
                </c:pt>
                <c:pt idx="186">
                  <c:v>0.40370585671712272</c:v>
                </c:pt>
                <c:pt idx="187">
                  <c:v>0.40393733819860422</c:v>
                </c:pt>
                <c:pt idx="188">
                  <c:v>0.40416881968008567</c:v>
                </c:pt>
                <c:pt idx="189">
                  <c:v>0.40440030116156717</c:v>
                </c:pt>
                <c:pt idx="190">
                  <c:v>0.40463178264304867</c:v>
                </c:pt>
                <c:pt idx="191">
                  <c:v>0.40486326412453011</c:v>
                </c:pt>
                <c:pt idx="192">
                  <c:v>0.40509474560601161</c:v>
                </c:pt>
                <c:pt idx="193">
                  <c:v>0.40532622708749311</c:v>
                </c:pt>
                <c:pt idx="194">
                  <c:v>0.40555770856897455</c:v>
                </c:pt>
                <c:pt idx="195">
                  <c:v>0.40578919005045605</c:v>
                </c:pt>
                <c:pt idx="196">
                  <c:v>0.40602067153193755</c:v>
                </c:pt>
                <c:pt idx="197">
                  <c:v>0.40625215301341899</c:v>
                </c:pt>
                <c:pt idx="198">
                  <c:v>0.40648363449490049</c:v>
                </c:pt>
                <c:pt idx="199">
                  <c:v>0.40671511597638199</c:v>
                </c:pt>
                <c:pt idx="200">
                  <c:v>0.40694659745786343</c:v>
                </c:pt>
                <c:pt idx="201">
                  <c:v>0.40717807893934493</c:v>
                </c:pt>
                <c:pt idx="202">
                  <c:v>0.40740956042082643</c:v>
                </c:pt>
                <c:pt idx="203">
                  <c:v>0.40764104190230788</c:v>
                </c:pt>
                <c:pt idx="204">
                  <c:v>0.40787252338378938</c:v>
                </c:pt>
                <c:pt idx="205">
                  <c:v>0.40810400486527088</c:v>
                </c:pt>
                <c:pt idx="206">
                  <c:v>0.40833548634675232</c:v>
                </c:pt>
                <c:pt idx="207">
                  <c:v>0.40856696782823382</c:v>
                </c:pt>
                <c:pt idx="208">
                  <c:v>0.40879844930971532</c:v>
                </c:pt>
                <c:pt idx="209">
                  <c:v>0.40902993079119676</c:v>
                </c:pt>
                <c:pt idx="210">
                  <c:v>0.40926141227267826</c:v>
                </c:pt>
                <c:pt idx="211">
                  <c:v>0.40949289375415976</c:v>
                </c:pt>
                <c:pt idx="212">
                  <c:v>0.4097243752356412</c:v>
                </c:pt>
                <c:pt idx="213">
                  <c:v>0.4099558567171227</c:v>
                </c:pt>
                <c:pt idx="214">
                  <c:v>0.4101873381986042</c:v>
                </c:pt>
                <c:pt idx="215">
                  <c:v>0.41041881968008564</c:v>
                </c:pt>
                <c:pt idx="216">
                  <c:v>0.41065030116156714</c:v>
                </c:pt>
                <c:pt idx="217">
                  <c:v>0.41088178264304864</c:v>
                </c:pt>
                <c:pt idx="218">
                  <c:v>0.41111326412453009</c:v>
                </c:pt>
                <c:pt idx="219">
                  <c:v>0.41134474560601159</c:v>
                </c:pt>
                <c:pt idx="220">
                  <c:v>0.41157622708749309</c:v>
                </c:pt>
                <c:pt idx="221">
                  <c:v>0.41180770856897453</c:v>
                </c:pt>
                <c:pt idx="222">
                  <c:v>0.41203919005045603</c:v>
                </c:pt>
                <c:pt idx="223">
                  <c:v>0.41227067153193753</c:v>
                </c:pt>
                <c:pt idx="224">
                  <c:v>0.41250215301341897</c:v>
                </c:pt>
                <c:pt idx="225">
                  <c:v>0.41273363449490047</c:v>
                </c:pt>
                <c:pt idx="226">
                  <c:v>0.41296511597638197</c:v>
                </c:pt>
                <c:pt idx="227">
                  <c:v>0.41319659745786347</c:v>
                </c:pt>
                <c:pt idx="228">
                  <c:v>0.41342807893934497</c:v>
                </c:pt>
                <c:pt idx="229">
                  <c:v>0.41365956042082641</c:v>
                </c:pt>
                <c:pt idx="230">
                  <c:v>0.41389104190230791</c:v>
                </c:pt>
                <c:pt idx="231">
                  <c:v>0.41412252338378941</c:v>
                </c:pt>
                <c:pt idx="232">
                  <c:v>0.41435400486527085</c:v>
                </c:pt>
                <c:pt idx="233">
                  <c:v>0.41458548634675235</c:v>
                </c:pt>
                <c:pt idx="234">
                  <c:v>0.41481696782823385</c:v>
                </c:pt>
                <c:pt idx="235">
                  <c:v>0.41504844930971529</c:v>
                </c:pt>
                <c:pt idx="236">
                  <c:v>0.41527993079119679</c:v>
                </c:pt>
                <c:pt idx="237">
                  <c:v>0.41551141227267829</c:v>
                </c:pt>
                <c:pt idx="238">
                  <c:v>0.41574289375415974</c:v>
                </c:pt>
                <c:pt idx="239">
                  <c:v>0.41597437523564124</c:v>
                </c:pt>
                <c:pt idx="240">
                  <c:v>0.41620585671712274</c:v>
                </c:pt>
                <c:pt idx="241">
                  <c:v>0.41643733819860418</c:v>
                </c:pt>
                <c:pt idx="242">
                  <c:v>0.41666881968008568</c:v>
                </c:pt>
                <c:pt idx="243">
                  <c:v>0.41690030116156718</c:v>
                </c:pt>
                <c:pt idx="244">
                  <c:v>0.41713178264304862</c:v>
                </c:pt>
                <c:pt idx="245">
                  <c:v>0.41736326412453012</c:v>
                </c:pt>
                <c:pt idx="246">
                  <c:v>0.41759474560601162</c:v>
                </c:pt>
                <c:pt idx="247">
                  <c:v>0.41782622708749306</c:v>
                </c:pt>
                <c:pt idx="248">
                  <c:v>0.41805770856897456</c:v>
                </c:pt>
                <c:pt idx="249">
                  <c:v>0.41828919005045606</c:v>
                </c:pt>
                <c:pt idx="250">
                  <c:v>0.4185206715319375</c:v>
                </c:pt>
                <c:pt idx="251">
                  <c:v>0.418752153013419</c:v>
                </c:pt>
                <c:pt idx="252">
                  <c:v>0.4189836344949005</c:v>
                </c:pt>
                <c:pt idx="253">
                  <c:v>0.41921511597638195</c:v>
                </c:pt>
                <c:pt idx="254">
                  <c:v>0.41944659745786345</c:v>
                </c:pt>
                <c:pt idx="255">
                  <c:v>0.41967807893934495</c:v>
                </c:pt>
                <c:pt idx="256">
                  <c:v>0.41990956042082639</c:v>
                </c:pt>
                <c:pt idx="257">
                  <c:v>0.42014104190230789</c:v>
                </c:pt>
                <c:pt idx="258">
                  <c:v>0.42037252338378939</c:v>
                </c:pt>
                <c:pt idx="259">
                  <c:v>0.42060400486527083</c:v>
                </c:pt>
                <c:pt idx="260">
                  <c:v>0.42083548634675233</c:v>
                </c:pt>
                <c:pt idx="261">
                  <c:v>0.42106696782823383</c:v>
                </c:pt>
                <c:pt idx="262">
                  <c:v>0.42129844930971527</c:v>
                </c:pt>
                <c:pt idx="263">
                  <c:v>0.42152993079119677</c:v>
                </c:pt>
                <c:pt idx="264">
                  <c:v>0.42176141227267827</c:v>
                </c:pt>
                <c:pt idx="265">
                  <c:v>0.42199289375415971</c:v>
                </c:pt>
                <c:pt idx="266">
                  <c:v>0.42222437523564121</c:v>
                </c:pt>
                <c:pt idx="267">
                  <c:v>0.42245585671712271</c:v>
                </c:pt>
                <c:pt idx="268">
                  <c:v>0.42268733819860416</c:v>
                </c:pt>
                <c:pt idx="269">
                  <c:v>0.42291881968008566</c:v>
                </c:pt>
                <c:pt idx="270">
                  <c:v>0.42315030116156716</c:v>
                </c:pt>
                <c:pt idx="271">
                  <c:v>0.42338178264304865</c:v>
                </c:pt>
                <c:pt idx="272">
                  <c:v>0.42361326412453015</c:v>
                </c:pt>
                <c:pt idx="273">
                  <c:v>0.4238447456060116</c:v>
                </c:pt>
                <c:pt idx="274">
                  <c:v>0.4240762270874931</c:v>
                </c:pt>
                <c:pt idx="275">
                  <c:v>0.4243077085689746</c:v>
                </c:pt>
                <c:pt idx="276">
                  <c:v>0.42453919005045604</c:v>
                </c:pt>
                <c:pt idx="277">
                  <c:v>0.42477067153193754</c:v>
                </c:pt>
                <c:pt idx="278">
                  <c:v>0.42500215301341904</c:v>
                </c:pt>
                <c:pt idx="279">
                  <c:v>0.42523363449490048</c:v>
                </c:pt>
                <c:pt idx="280">
                  <c:v>0.42546511597638198</c:v>
                </c:pt>
                <c:pt idx="281">
                  <c:v>0.42569659745786348</c:v>
                </c:pt>
                <c:pt idx="282">
                  <c:v>0.42592807893934492</c:v>
                </c:pt>
                <c:pt idx="283">
                  <c:v>0.42615956042082642</c:v>
                </c:pt>
                <c:pt idx="284">
                  <c:v>0.42639104190230792</c:v>
                </c:pt>
                <c:pt idx="285">
                  <c:v>0.42662252338378936</c:v>
                </c:pt>
                <c:pt idx="286">
                  <c:v>0.42685400486527086</c:v>
                </c:pt>
                <c:pt idx="287">
                  <c:v>0.42708548634675236</c:v>
                </c:pt>
                <c:pt idx="288">
                  <c:v>0.42731696782823381</c:v>
                </c:pt>
                <c:pt idx="289">
                  <c:v>0.42754844930971531</c:v>
                </c:pt>
                <c:pt idx="290">
                  <c:v>0.42777993079119681</c:v>
                </c:pt>
                <c:pt idx="291">
                  <c:v>0.42801141227267825</c:v>
                </c:pt>
                <c:pt idx="292">
                  <c:v>0.42824289375415975</c:v>
                </c:pt>
                <c:pt idx="293">
                  <c:v>0.42847437523564125</c:v>
                </c:pt>
                <c:pt idx="294">
                  <c:v>0.42870585671712269</c:v>
                </c:pt>
                <c:pt idx="295">
                  <c:v>0.42893733819860419</c:v>
                </c:pt>
                <c:pt idx="296">
                  <c:v>0.42916881968008569</c:v>
                </c:pt>
                <c:pt idx="297">
                  <c:v>0.42940030116156713</c:v>
                </c:pt>
                <c:pt idx="298">
                  <c:v>0.42963178264304863</c:v>
                </c:pt>
                <c:pt idx="299">
                  <c:v>0.42986326412453013</c:v>
                </c:pt>
                <c:pt idx="300">
                  <c:v>0.43009474560601157</c:v>
                </c:pt>
                <c:pt idx="301">
                  <c:v>0.43032622708749307</c:v>
                </c:pt>
                <c:pt idx="302">
                  <c:v>0.43055770856897457</c:v>
                </c:pt>
                <c:pt idx="303">
                  <c:v>0.43078919005045602</c:v>
                </c:pt>
                <c:pt idx="304">
                  <c:v>0.43102067153193752</c:v>
                </c:pt>
                <c:pt idx="305">
                  <c:v>0.43125215301341902</c:v>
                </c:pt>
                <c:pt idx="306">
                  <c:v>0.43148363449490046</c:v>
                </c:pt>
                <c:pt idx="307">
                  <c:v>0.43171511597638196</c:v>
                </c:pt>
                <c:pt idx="308">
                  <c:v>0.43194659745786346</c:v>
                </c:pt>
                <c:pt idx="309">
                  <c:v>0.4321780789393449</c:v>
                </c:pt>
                <c:pt idx="310">
                  <c:v>0.4324095604208264</c:v>
                </c:pt>
                <c:pt idx="311">
                  <c:v>0.4326410419023079</c:v>
                </c:pt>
                <c:pt idx="312">
                  <c:v>0.43287252338378934</c:v>
                </c:pt>
                <c:pt idx="313">
                  <c:v>0.43310400486527084</c:v>
                </c:pt>
                <c:pt idx="314">
                  <c:v>0.43333548634675234</c:v>
                </c:pt>
                <c:pt idx="315">
                  <c:v>0.43356696782823378</c:v>
                </c:pt>
                <c:pt idx="316">
                  <c:v>0.43379844930971534</c:v>
                </c:pt>
                <c:pt idx="317">
                  <c:v>0.43402993079119678</c:v>
                </c:pt>
                <c:pt idx="318">
                  <c:v>0.43426141227267828</c:v>
                </c:pt>
                <c:pt idx="319">
                  <c:v>0.43449289375415978</c:v>
                </c:pt>
                <c:pt idx="320">
                  <c:v>0.43472437523564122</c:v>
                </c:pt>
                <c:pt idx="321">
                  <c:v>0.43495585671712272</c:v>
                </c:pt>
                <c:pt idx="322">
                  <c:v>0.43518733819860422</c:v>
                </c:pt>
                <c:pt idx="323">
                  <c:v>0.43541881968008567</c:v>
                </c:pt>
                <c:pt idx="324">
                  <c:v>0.43565030116156717</c:v>
                </c:pt>
                <c:pt idx="325">
                  <c:v>0.43588178264304867</c:v>
                </c:pt>
                <c:pt idx="326">
                  <c:v>0.43611326412453011</c:v>
                </c:pt>
                <c:pt idx="327">
                  <c:v>0.43634474560601161</c:v>
                </c:pt>
                <c:pt idx="328">
                  <c:v>0.43657622708749311</c:v>
                </c:pt>
                <c:pt idx="329">
                  <c:v>0.43680770856897455</c:v>
                </c:pt>
                <c:pt idx="330">
                  <c:v>0.43703919005045605</c:v>
                </c:pt>
                <c:pt idx="331">
                  <c:v>0.43727067153193755</c:v>
                </c:pt>
                <c:pt idx="332">
                  <c:v>0.43750215301341899</c:v>
                </c:pt>
                <c:pt idx="333">
                  <c:v>0.43773363449490049</c:v>
                </c:pt>
                <c:pt idx="334">
                  <c:v>0.43796511597638194</c:v>
                </c:pt>
                <c:pt idx="335">
                  <c:v>0.43819659745786343</c:v>
                </c:pt>
                <c:pt idx="336">
                  <c:v>0.43842807893934488</c:v>
                </c:pt>
                <c:pt idx="337">
                  <c:v>0.43865956042082643</c:v>
                </c:pt>
                <c:pt idx="338">
                  <c:v>0.43889104190230793</c:v>
                </c:pt>
                <c:pt idx="339">
                  <c:v>0.43912252338378938</c:v>
                </c:pt>
                <c:pt idx="340">
                  <c:v>0.43935400486527088</c:v>
                </c:pt>
                <c:pt idx="341">
                  <c:v>0.43958548634675232</c:v>
                </c:pt>
                <c:pt idx="342">
                  <c:v>0.43981696782823387</c:v>
                </c:pt>
                <c:pt idx="343">
                  <c:v>0.44004844930971532</c:v>
                </c:pt>
                <c:pt idx="344">
                  <c:v>0.44027993079119682</c:v>
                </c:pt>
                <c:pt idx="345">
                  <c:v>0.44051141227267826</c:v>
                </c:pt>
                <c:pt idx="346">
                  <c:v>0.44074289375415976</c:v>
                </c:pt>
                <c:pt idx="347">
                  <c:v>0.4409743752356412</c:v>
                </c:pt>
                <c:pt idx="348">
                  <c:v>0.44120585671712276</c:v>
                </c:pt>
                <c:pt idx="349">
                  <c:v>0.4414373381986042</c:v>
                </c:pt>
                <c:pt idx="350">
                  <c:v>0.4416688196800857</c:v>
                </c:pt>
                <c:pt idx="351">
                  <c:v>0.44190030116156714</c:v>
                </c:pt>
                <c:pt idx="352">
                  <c:v>0.44213178264304864</c:v>
                </c:pt>
                <c:pt idx="353">
                  <c:v>0.44236326412453009</c:v>
                </c:pt>
                <c:pt idx="354">
                  <c:v>0.44259474560601164</c:v>
                </c:pt>
                <c:pt idx="355">
                  <c:v>0.44282622708749309</c:v>
                </c:pt>
                <c:pt idx="356">
                  <c:v>0.44305770856897458</c:v>
                </c:pt>
                <c:pt idx="357">
                  <c:v>0.44328919005045603</c:v>
                </c:pt>
                <c:pt idx="358">
                  <c:v>0.44352067153193753</c:v>
                </c:pt>
                <c:pt idx="359">
                  <c:v>0.44375215301341897</c:v>
                </c:pt>
                <c:pt idx="360">
                  <c:v>0.44398363449490053</c:v>
                </c:pt>
                <c:pt idx="361">
                  <c:v>0.44421511597638197</c:v>
                </c:pt>
                <c:pt idx="362">
                  <c:v>0.44444659745786347</c:v>
                </c:pt>
                <c:pt idx="363">
                  <c:v>0.44467807893934491</c:v>
                </c:pt>
                <c:pt idx="364">
                  <c:v>0.44490956042082641</c:v>
                </c:pt>
                <c:pt idx="365">
                  <c:v>0.44514104190230785</c:v>
                </c:pt>
                <c:pt idx="366">
                  <c:v>0.44537252338378941</c:v>
                </c:pt>
                <c:pt idx="367">
                  <c:v>0.44560400486527085</c:v>
                </c:pt>
                <c:pt idx="368">
                  <c:v>0.44583548634675235</c:v>
                </c:pt>
                <c:pt idx="369">
                  <c:v>0.4460669678282338</c:v>
                </c:pt>
                <c:pt idx="370">
                  <c:v>0.44629844930971529</c:v>
                </c:pt>
                <c:pt idx="371">
                  <c:v>0.44652993079119674</c:v>
                </c:pt>
                <c:pt idx="372">
                  <c:v>0.44676141227267829</c:v>
                </c:pt>
                <c:pt idx="373">
                  <c:v>0.44699289375415974</c:v>
                </c:pt>
                <c:pt idx="374">
                  <c:v>0.44722437523564124</c:v>
                </c:pt>
                <c:pt idx="375">
                  <c:v>0.44745585671712268</c:v>
                </c:pt>
                <c:pt idx="376">
                  <c:v>0.44768733819860418</c:v>
                </c:pt>
                <c:pt idx="377">
                  <c:v>0.44791881968008562</c:v>
                </c:pt>
                <c:pt idx="378">
                  <c:v>0.44815030116156718</c:v>
                </c:pt>
                <c:pt idx="379">
                  <c:v>0.44838178264304862</c:v>
                </c:pt>
                <c:pt idx="380">
                  <c:v>0.44861326412453012</c:v>
                </c:pt>
                <c:pt idx="381">
                  <c:v>0.44884474560601156</c:v>
                </c:pt>
                <c:pt idx="382">
                  <c:v>0.44907622708749306</c:v>
                </c:pt>
                <c:pt idx="383">
                  <c:v>0.44930770856897462</c:v>
                </c:pt>
                <c:pt idx="384">
                  <c:v>0.44953919005045606</c:v>
                </c:pt>
                <c:pt idx="385">
                  <c:v>0.44977067153193756</c:v>
                </c:pt>
                <c:pt idx="386">
                  <c:v>0.450002153013419</c:v>
                </c:pt>
                <c:pt idx="387">
                  <c:v>0.4502336344949005</c:v>
                </c:pt>
                <c:pt idx="388">
                  <c:v>0.45046511597655442</c:v>
                </c:pt>
                <c:pt idx="389">
                  <c:v>0.45069659745803592</c:v>
                </c:pt>
                <c:pt idx="390">
                  <c:v>0.45092807893951736</c:v>
                </c:pt>
                <c:pt idx="391">
                  <c:v>0.45115956042099892</c:v>
                </c:pt>
                <c:pt idx="392">
                  <c:v>0.45139104190248036</c:v>
                </c:pt>
                <c:pt idx="393">
                  <c:v>0.45162252338396186</c:v>
                </c:pt>
                <c:pt idx="394">
                  <c:v>0.45185493470411114</c:v>
                </c:pt>
                <c:pt idx="395">
                  <c:v>0.45208641618559264</c:v>
                </c:pt>
                <c:pt idx="396">
                  <c:v>0.45231789766707409</c:v>
                </c:pt>
                <c:pt idx="397">
                  <c:v>0.45254937914855564</c:v>
                </c:pt>
                <c:pt idx="398">
                  <c:v>0.45278155516039698</c:v>
                </c:pt>
                <c:pt idx="399">
                  <c:v>0.45301303664187847</c:v>
                </c:pt>
                <c:pt idx="400">
                  <c:v>0.45324451812335992</c:v>
                </c:pt>
                <c:pt idx="401">
                  <c:v>0.45347599960484142</c:v>
                </c:pt>
                <c:pt idx="402">
                  <c:v>0.45370748108632286</c:v>
                </c:pt>
                <c:pt idx="403">
                  <c:v>0.45393896256780442</c:v>
                </c:pt>
                <c:pt idx="404">
                  <c:v>0.45417211677120262</c:v>
                </c:pt>
                <c:pt idx="405">
                  <c:v>0.45440359825268406</c:v>
                </c:pt>
                <c:pt idx="406">
                  <c:v>0.45463596444232068</c:v>
                </c:pt>
                <c:pt idx="407">
                  <c:v>0.45486831856960536</c:v>
                </c:pt>
                <c:pt idx="408">
                  <c:v>0.4550998000510868</c:v>
                </c:pt>
                <c:pt idx="409">
                  <c:v>0.45533283190249885</c:v>
                </c:pt>
                <c:pt idx="410">
                  <c:v>0.45556431338398035</c:v>
                </c:pt>
                <c:pt idx="411">
                  <c:v>0.45579579486546179</c:v>
                </c:pt>
                <c:pt idx="412">
                  <c:v>0.45602727634694329</c:v>
                </c:pt>
                <c:pt idx="413">
                  <c:v>0.45625875782842473</c:v>
                </c:pt>
                <c:pt idx="414">
                  <c:v>0.45649132073132526</c:v>
                </c:pt>
                <c:pt idx="415">
                  <c:v>0.45672304348261228</c:v>
                </c:pt>
                <c:pt idx="416">
                  <c:v>0.45695452496409378</c:v>
                </c:pt>
                <c:pt idx="417">
                  <c:v>0.45718600644557522</c:v>
                </c:pt>
                <c:pt idx="418">
                  <c:v>0.45741748792705672</c:v>
                </c:pt>
                <c:pt idx="419">
                  <c:v>0.45764910417919324</c:v>
                </c:pt>
                <c:pt idx="420">
                  <c:v>0.4578805856606748</c:v>
                </c:pt>
                <c:pt idx="421">
                  <c:v>0.4581120671421563</c:v>
                </c:pt>
                <c:pt idx="422">
                  <c:v>0.45834354862363774</c:v>
                </c:pt>
                <c:pt idx="423">
                  <c:v>0.45857503010511924</c:v>
                </c:pt>
                <c:pt idx="424">
                  <c:v>0.45880651158660068</c:v>
                </c:pt>
                <c:pt idx="425">
                  <c:v>0.45903890763098953</c:v>
                </c:pt>
                <c:pt idx="426">
                  <c:v>0.45927111706573615</c:v>
                </c:pt>
                <c:pt idx="427">
                  <c:v>0.45950259854721759</c:v>
                </c:pt>
                <c:pt idx="428">
                  <c:v>0.45973618867720834</c:v>
                </c:pt>
                <c:pt idx="429">
                  <c:v>0.45996966878849077</c:v>
                </c:pt>
                <c:pt idx="430">
                  <c:v>0.4602029152821609</c:v>
                </c:pt>
                <c:pt idx="431">
                  <c:v>0.4604343967636424</c:v>
                </c:pt>
                <c:pt idx="432">
                  <c:v>0.46066648154071066</c:v>
                </c:pt>
                <c:pt idx="433">
                  <c:v>0.46089960908517247</c:v>
                </c:pt>
                <c:pt idx="434">
                  <c:v>0.46113183180698031</c:v>
                </c:pt>
                <c:pt idx="435">
                  <c:v>0.46136331328846181</c:v>
                </c:pt>
                <c:pt idx="436">
                  <c:v>0.4615950999988449</c:v>
                </c:pt>
                <c:pt idx="437">
                  <c:v>0.46182755774300926</c:v>
                </c:pt>
                <c:pt idx="438">
                  <c:v>0.46205903922449076</c:v>
                </c:pt>
                <c:pt idx="439">
                  <c:v>0.46229052070597221</c:v>
                </c:pt>
                <c:pt idx="440">
                  <c:v>0.46252409159240399</c:v>
                </c:pt>
                <c:pt idx="441">
                  <c:v>0.46275770021188539</c:v>
                </c:pt>
                <c:pt idx="442">
                  <c:v>0.46298918169336689</c:v>
                </c:pt>
                <c:pt idx="443">
                  <c:v>0.46322141503673731</c:v>
                </c:pt>
                <c:pt idx="444">
                  <c:v>0.46345392469178703</c:v>
                </c:pt>
                <c:pt idx="445">
                  <c:v>0.46368600095070373</c:v>
                </c:pt>
                <c:pt idx="446">
                  <c:v>0.46391832449576964</c:v>
                </c:pt>
                <c:pt idx="447">
                  <c:v>0.46415183547677319</c:v>
                </c:pt>
                <c:pt idx="448">
                  <c:v>0.46438331695825469</c:v>
                </c:pt>
                <c:pt idx="449">
                  <c:v>0.46461506563135302</c:v>
                </c:pt>
                <c:pt idx="450">
                  <c:v>0.46484775141502432</c:v>
                </c:pt>
                <c:pt idx="451">
                  <c:v>0.46508112646093863</c:v>
                </c:pt>
                <c:pt idx="452">
                  <c:v>0.46531260794242013</c:v>
                </c:pt>
                <c:pt idx="453">
                  <c:v>0.46554531729486925</c:v>
                </c:pt>
                <c:pt idx="454">
                  <c:v>0.4657788108403067</c:v>
                </c:pt>
                <c:pt idx="455">
                  <c:v>0.46601147832935308</c:v>
                </c:pt>
                <c:pt idx="456">
                  <c:v>0.46624335803436467</c:v>
                </c:pt>
                <c:pt idx="457">
                  <c:v>0.46647483951584612</c:v>
                </c:pt>
                <c:pt idx="458">
                  <c:v>0.46670632099732762</c:v>
                </c:pt>
                <c:pt idx="459">
                  <c:v>0.46693780247880906</c:v>
                </c:pt>
                <c:pt idx="460">
                  <c:v>0.46716994312315857</c:v>
                </c:pt>
                <c:pt idx="461">
                  <c:v>0.46740248407271756</c:v>
                </c:pt>
                <c:pt idx="462">
                  <c:v>0.46763581597418752</c:v>
                </c:pt>
                <c:pt idx="463">
                  <c:v>0.46786750686182521</c:v>
                </c:pt>
                <c:pt idx="464">
                  <c:v>0.46809966621437615</c:v>
                </c:pt>
                <c:pt idx="465">
                  <c:v>0.4683314966293125</c:v>
                </c:pt>
                <c:pt idx="466">
                  <c:v>0.4685640225828519</c:v>
                </c:pt>
                <c:pt idx="467">
                  <c:v>0.46879646861079516</c:v>
                </c:pt>
                <c:pt idx="468">
                  <c:v>0.46902861155871411</c:v>
                </c:pt>
                <c:pt idx="469">
                  <c:v>0.46926009304019567</c:v>
                </c:pt>
                <c:pt idx="470">
                  <c:v>0.46949157452167711</c:v>
                </c:pt>
                <c:pt idx="471">
                  <c:v>0.46972505890160654</c:v>
                </c:pt>
                <c:pt idx="472">
                  <c:v>0.46995834688414584</c:v>
                </c:pt>
                <c:pt idx="473">
                  <c:v>0.47018982836562734</c:v>
                </c:pt>
                <c:pt idx="474">
                  <c:v>0.47042130984710878</c:v>
                </c:pt>
                <c:pt idx="475">
                  <c:v>0.47065279132859028</c:v>
                </c:pt>
                <c:pt idx="476">
                  <c:v>0.47088427281007172</c:v>
                </c:pt>
                <c:pt idx="477">
                  <c:v>0.47111575429155328</c:v>
                </c:pt>
                <c:pt idx="478">
                  <c:v>0.47134723577337967</c:v>
                </c:pt>
                <c:pt idx="479">
                  <c:v>0.47157871725486111</c:v>
                </c:pt>
                <c:pt idx="480">
                  <c:v>0.47181120773639351</c:v>
                </c:pt>
                <c:pt idx="481">
                  <c:v>0.47204268921787501</c:v>
                </c:pt>
                <c:pt idx="482">
                  <c:v>0.47227417069935645</c:v>
                </c:pt>
                <c:pt idx="483">
                  <c:v>0.47250565218083795</c:v>
                </c:pt>
                <c:pt idx="484">
                  <c:v>0.4727371336623194</c:v>
                </c:pt>
                <c:pt idx="485">
                  <c:v>0.47296995463194674</c:v>
                </c:pt>
                <c:pt idx="486">
                  <c:v>0.47320143611342824</c:v>
                </c:pt>
                <c:pt idx="487">
                  <c:v>0.47343457950279166</c:v>
                </c:pt>
                <c:pt idx="488">
                  <c:v>0.47366606098427322</c:v>
                </c:pt>
                <c:pt idx="489">
                  <c:v>0.47389754246575466</c:v>
                </c:pt>
                <c:pt idx="490">
                  <c:v>0.47412902394723616</c:v>
                </c:pt>
                <c:pt idx="491">
                  <c:v>0.4743605054287176</c:v>
                </c:pt>
                <c:pt idx="492">
                  <c:v>0.4745919869101991</c:v>
                </c:pt>
                <c:pt idx="493">
                  <c:v>0.47482346839168055</c:v>
                </c:pt>
                <c:pt idx="494">
                  <c:v>0.47505595887286811</c:v>
                </c:pt>
                <c:pt idx="495">
                  <c:v>0.47528744035434956</c:v>
                </c:pt>
                <c:pt idx="496">
                  <c:v>0.47551892183583105</c:v>
                </c:pt>
                <c:pt idx="497">
                  <c:v>0.47575224796585996</c:v>
                </c:pt>
                <c:pt idx="498">
                  <c:v>0.47598372944734141</c:v>
                </c:pt>
                <c:pt idx="499">
                  <c:v>0.47621521092882291</c:v>
                </c:pt>
                <c:pt idx="500">
                  <c:v>0.47644669241030435</c:v>
                </c:pt>
                <c:pt idx="501">
                  <c:v>0.47667817389178591</c:v>
                </c:pt>
                <c:pt idx="502">
                  <c:v>0.47690965537326735</c:v>
                </c:pt>
                <c:pt idx="503">
                  <c:v>0.47714113685474885</c:v>
                </c:pt>
                <c:pt idx="504">
                  <c:v>0.47737261833623029</c:v>
                </c:pt>
                <c:pt idx="505">
                  <c:v>0.47760409981771179</c:v>
                </c:pt>
                <c:pt idx="506">
                  <c:v>0.47783558129919323</c:v>
                </c:pt>
                <c:pt idx="507">
                  <c:v>0.47806706278067479</c:v>
                </c:pt>
                <c:pt idx="508">
                  <c:v>0.47829854426215623</c:v>
                </c:pt>
                <c:pt idx="509">
                  <c:v>0.47853002574363773</c:v>
                </c:pt>
                <c:pt idx="510">
                  <c:v>0.47876150722511923</c:v>
                </c:pt>
                <c:pt idx="511">
                  <c:v>0.47899298870660068</c:v>
                </c:pt>
                <c:pt idx="512">
                  <c:v>0.47922447018808223</c:v>
                </c:pt>
                <c:pt idx="513">
                  <c:v>0.47945595166956367</c:v>
                </c:pt>
                <c:pt idx="514">
                  <c:v>0.47968743315104517</c:v>
                </c:pt>
                <c:pt idx="515">
                  <c:v>0.47991891463252662</c:v>
                </c:pt>
                <c:pt idx="516">
                  <c:v>0.48015039611400812</c:v>
                </c:pt>
                <c:pt idx="517">
                  <c:v>0.48038187759548956</c:v>
                </c:pt>
                <c:pt idx="518">
                  <c:v>0.48061335907697111</c:v>
                </c:pt>
                <c:pt idx="519">
                  <c:v>0.48084484055845256</c:v>
                </c:pt>
                <c:pt idx="520">
                  <c:v>0.48107632203993406</c:v>
                </c:pt>
                <c:pt idx="521">
                  <c:v>0.4813078035214155</c:v>
                </c:pt>
                <c:pt idx="522">
                  <c:v>0.481539285002897</c:v>
                </c:pt>
                <c:pt idx="523">
                  <c:v>0.48177076648437844</c:v>
                </c:pt>
                <c:pt idx="524">
                  <c:v>0.48200224796586</c:v>
                </c:pt>
                <c:pt idx="525">
                  <c:v>0.48223372944734144</c:v>
                </c:pt>
                <c:pt idx="526">
                  <c:v>0.48246521092882294</c:v>
                </c:pt>
                <c:pt idx="527">
                  <c:v>0.48269669241030438</c:v>
                </c:pt>
                <c:pt idx="528">
                  <c:v>0.48292817389178588</c:v>
                </c:pt>
                <c:pt idx="529">
                  <c:v>0.48315965537326733</c:v>
                </c:pt>
                <c:pt idx="530">
                  <c:v>0.48339113685474888</c:v>
                </c:pt>
                <c:pt idx="531">
                  <c:v>0.48362261833623038</c:v>
                </c:pt>
                <c:pt idx="532">
                  <c:v>0.48385409981771182</c:v>
                </c:pt>
                <c:pt idx="533">
                  <c:v>0.48408558129919332</c:v>
                </c:pt>
                <c:pt idx="534">
                  <c:v>0.48431706278067477</c:v>
                </c:pt>
                <c:pt idx="535">
                  <c:v>0.48454854426215632</c:v>
                </c:pt>
                <c:pt idx="536">
                  <c:v>0.48478002574363777</c:v>
                </c:pt>
                <c:pt idx="537">
                  <c:v>0.48501150722511926</c:v>
                </c:pt>
                <c:pt idx="538">
                  <c:v>0.48524298870660071</c:v>
                </c:pt>
                <c:pt idx="539">
                  <c:v>0.48547447018808221</c:v>
                </c:pt>
                <c:pt idx="540">
                  <c:v>0.48570595166956365</c:v>
                </c:pt>
                <c:pt idx="541">
                  <c:v>0.48593743315104521</c:v>
                </c:pt>
                <c:pt idx="542">
                  <c:v>0.48616891463252665</c:v>
                </c:pt>
                <c:pt idx="543">
                  <c:v>0.48640039611400815</c:v>
                </c:pt>
                <c:pt idx="544">
                  <c:v>0.48663187759548959</c:v>
                </c:pt>
                <c:pt idx="545">
                  <c:v>0.48686335907697109</c:v>
                </c:pt>
                <c:pt idx="546">
                  <c:v>0.48709484055845254</c:v>
                </c:pt>
                <c:pt idx="547">
                  <c:v>0.48732632203993409</c:v>
                </c:pt>
                <c:pt idx="548">
                  <c:v>0.48755780352141553</c:v>
                </c:pt>
                <c:pt idx="549">
                  <c:v>0.48778928500289703</c:v>
                </c:pt>
                <c:pt idx="550">
                  <c:v>0.48802076648437853</c:v>
                </c:pt>
                <c:pt idx="551">
                  <c:v>0.48825224796585998</c:v>
                </c:pt>
                <c:pt idx="552">
                  <c:v>0.48848372944734153</c:v>
                </c:pt>
                <c:pt idx="553">
                  <c:v>0.48871521092882297</c:v>
                </c:pt>
                <c:pt idx="554">
                  <c:v>0.48894669241030447</c:v>
                </c:pt>
                <c:pt idx="555">
                  <c:v>0.48917817389178592</c:v>
                </c:pt>
                <c:pt idx="556">
                  <c:v>0.48940965537326742</c:v>
                </c:pt>
                <c:pt idx="557">
                  <c:v>0.48964113685474886</c:v>
                </c:pt>
                <c:pt idx="558">
                  <c:v>0.48987261833623041</c:v>
                </c:pt>
                <c:pt idx="559">
                  <c:v>0.49010409981771186</c:v>
                </c:pt>
                <c:pt idx="560">
                  <c:v>0.49033558129919336</c:v>
                </c:pt>
                <c:pt idx="561">
                  <c:v>0.4905670627806748</c:v>
                </c:pt>
                <c:pt idx="562">
                  <c:v>0.4907985442621563</c:v>
                </c:pt>
                <c:pt idx="563">
                  <c:v>0.49103002574363774</c:v>
                </c:pt>
                <c:pt idx="564">
                  <c:v>0.4912615072251193</c:v>
                </c:pt>
                <c:pt idx="565">
                  <c:v>0.49149298870660074</c:v>
                </c:pt>
                <c:pt idx="566">
                  <c:v>0.49172447018808224</c:v>
                </c:pt>
                <c:pt idx="567">
                  <c:v>0.49195595166956368</c:v>
                </c:pt>
                <c:pt idx="568">
                  <c:v>0.49218743315104518</c:v>
                </c:pt>
                <c:pt idx="569">
                  <c:v>0.49241891463252663</c:v>
                </c:pt>
                <c:pt idx="570">
                  <c:v>0.49265039611400818</c:v>
                </c:pt>
                <c:pt idx="571">
                  <c:v>0.49288187759548963</c:v>
                </c:pt>
                <c:pt idx="572">
                  <c:v>0.49311335907697113</c:v>
                </c:pt>
                <c:pt idx="573">
                  <c:v>0.49334484055845257</c:v>
                </c:pt>
                <c:pt idx="574">
                  <c:v>0.49357632203993407</c:v>
                </c:pt>
                <c:pt idx="575">
                  <c:v>0.49380780352141551</c:v>
                </c:pt>
                <c:pt idx="576">
                  <c:v>0.49403928500289707</c:v>
                </c:pt>
                <c:pt idx="577">
                  <c:v>0.49427076648437851</c:v>
                </c:pt>
                <c:pt idx="578">
                  <c:v>0.49450224796586001</c:v>
                </c:pt>
                <c:pt idx="579">
                  <c:v>0.49473372944734145</c:v>
                </c:pt>
                <c:pt idx="580">
                  <c:v>0.49496521092882295</c:v>
                </c:pt>
                <c:pt idx="581">
                  <c:v>0.4951966924103044</c:v>
                </c:pt>
                <c:pt idx="582">
                  <c:v>0.49542817389178595</c:v>
                </c:pt>
                <c:pt idx="583">
                  <c:v>0.49565965537326739</c:v>
                </c:pt>
                <c:pt idx="584">
                  <c:v>0.49589113685474889</c:v>
                </c:pt>
                <c:pt idx="585">
                  <c:v>0.49612261833623034</c:v>
                </c:pt>
                <c:pt idx="586">
                  <c:v>0.49635409981771184</c:v>
                </c:pt>
                <c:pt idx="587">
                  <c:v>0.49658558129919328</c:v>
                </c:pt>
                <c:pt idx="588">
                  <c:v>0.49681706278067483</c:v>
                </c:pt>
                <c:pt idx="589">
                  <c:v>0.49704854426215628</c:v>
                </c:pt>
                <c:pt idx="590">
                  <c:v>0.49728002574363778</c:v>
                </c:pt>
                <c:pt idx="591">
                  <c:v>0.49751150722511922</c:v>
                </c:pt>
                <c:pt idx="592">
                  <c:v>0.49774298870660072</c:v>
                </c:pt>
                <c:pt idx="593">
                  <c:v>0.49797447018808216</c:v>
                </c:pt>
                <c:pt idx="594">
                  <c:v>0.49820595166956372</c:v>
                </c:pt>
                <c:pt idx="595">
                  <c:v>0.49843743315104522</c:v>
                </c:pt>
                <c:pt idx="596">
                  <c:v>0.49866891463252666</c:v>
                </c:pt>
                <c:pt idx="597">
                  <c:v>0.49890039611400816</c:v>
                </c:pt>
                <c:pt idx="598">
                  <c:v>0.4991318775954896</c:v>
                </c:pt>
                <c:pt idx="599">
                  <c:v>0.49936335907697116</c:v>
                </c:pt>
                <c:pt idx="600">
                  <c:v>0.4995948405584526</c:v>
                </c:pt>
                <c:pt idx="601">
                  <c:v>0.4998263220399341</c:v>
                </c:pt>
                <c:pt idx="602">
                  <c:v>0.5</c:v>
                </c:pt>
                <c:pt idx="603">
                  <c:v>0.50011576100629285</c:v>
                </c:pt>
                <c:pt idx="604">
                  <c:v>0.50023150174701503</c:v>
                </c:pt>
                <c:pt idx="605">
                  <c:v>0.50034724248773721</c:v>
                </c:pt>
                <c:pt idx="606">
                  <c:v>0.5004629832284595</c:v>
                </c:pt>
                <c:pt idx="607">
                  <c:v>0.50057872396918168</c:v>
                </c:pt>
                <c:pt idx="608">
                  <c:v>0.50069446470990397</c:v>
                </c:pt>
                <c:pt idx="609">
                  <c:v>0.50081020545062727</c:v>
                </c:pt>
                <c:pt idx="610">
                  <c:v>0.50092594619134834</c:v>
                </c:pt>
                <c:pt idx="611">
                  <c:v>0.50104168693207052</c:v>
                </c:pt>
                <c:pt idx="612">
                  <c:v>0.50115742767279292</c:v>
                </c:pt>
                <c:pt idx="613">
                  <c:v>0.5012731684135151</c:v>
                </c:pt>
                <c:pt idx="614">
                  <c:v>0.50138890915423728</c:v>
                </c:pt>
                <c:pt idx="615">
                  <c:v>0.50150464989495946</c:v>
                </c:pt>
                <c:pt idx="616">
                  <c:v>0.50162039063568165</c:v>
                </c:pt>
                <c:pt idx="617">
                  <c:v>0.50173613137640516</c:v>
                </c:pt>
                <c:pt idx="618">
                  <c:v>0.50185187211712612</c:v>
                </c:pt>
                <c:pt idx="619">
                  <c:v>0.50196761285784841</c:v>
                </c:pt>
                <c:pt idx="620">
                  <c:v>0.50208335359857059</c:v>
                </c:pt>
                <c:pt idx="621">
                  <c:v>0.50219909433929166</c:v>
                </c:pt>
                <c:pt idx="622">
                  <c:v>0.50231483508001507</c:v>
                </c:pt>
                <c:pt idx="623">
                  <c:v>0.50243057582073736</c:v>
                </c:pt>
                <c:pt idx="624">
                  <c:v>0.50254631656145954</c:v>
                </c:pt>
                <c:pt idx="625">
                  <c:v>0.50266205730218283</c:v>
                </c:pt>
                <c:pt idx="626">
                  <c:v>0.5027777980429039</c:v>
                </c:pt>
                <c:pt idx="627">
                  <c:v>0.50289353878362608</c:v>
                </c:pt>
                <c:pt idx="628">
                  <c:v>0.50300927952434837</c:v>
                </c:pt>
                <c:pt idx="629">
                  <c:v>0.50312502026506956</c:v>
                </c:pt>
                <c:pt idx="630">
                  <c:v>0.50324076100579285</c:v>
                </c:pt>
                <c:pt idx="631">
                  <c:v>0.50335650174651503</c:v>
                </c:pt>
                <c:pt idx="632">
                  <c:v>0.50347224248723732</c:v>
                </c:pt>
                <c:pt idx="633">
                  <c:v>0.50358798322796061</c:v>
                </c:pt>
                <c:pt idx="634">
                  <c:v>0.50370372396868179</c:v>
                </c:pt>
                <c:pt idx="635">
                  <c:v>0.50381946470940397</c:v>
                </c:pt>
                <c:pt idx="636">
                  <c:v>0.50393520545012616</c:v>
                </c:pt>
                <c:pt idx="637">
                  <c:v>0.50405094619084723</c:v>
                </c:pt>
                <c:pt idx="638">
                  <c:v>0.50416668693157052</c:v>
                </c:pt>
                <c:pt idx="639">
                  <c:v>0.50428242767229281</c:v>
                </c:pt>
                <c:pt idx="640">
                  <c:v>0.50439816841301499</c:v>
                </c:pt>
                <c:pt idx="641">
                  <c:v>0.50451390915373728</c:v>
                </c:pt>
                <c:pt idx="642">
                  <c:v>0.50462964989445946</c:v>
                </c:pt>
                <c:pt idx="643">
                  <c:v>0.50474539063518176</c:v>
                </c:pt>
                <c:pt idx="644">
                  <c:v>0.50486113137590394</c:v>
                </c:pt>
                <c:pt idx="645">
                  <c:v>0.50497687211662501</c:v>
                </c:pt>
                <c:pt idx="646">
                  <c:v>0.50509261285734841</c:v>
                </c:pt>
                <c:pt idx="647">
                  <c:v>0.50520835359807059</c:v>
                </c:pt>
                <c:pt idx="648">
                  <c:v>0.50532409433879277</c:v>
                </c:pt>
                <c:pt idx="649">
                  <c:v>0.50543983507951507</c:v>
                </c:pt>
                <c:pt idx="650">
                  <c:v>0.50555557582023725</c:v>
                </c:pt>
                <c:pt idx="651">
                  <c:v>0.50567131656095943</c:v>
                </c:pt>
                <c:pt idx="652">
                  <c:v>0.50578705730168172</c:v>
                </c:pt>
                <c:pt idx="653">
                  <c:v>0.50590279804240279</c:v>
                </c:pt>
                <c:pt idx="654">
                  <c:v>0.50601853878312619</c:v>
                </c:pt>
                <c:pt idx="655">
                  <c:v>0.50613427952384837</c:v>
                </c:pt>
                <c:pt idx="656">
                  <c:v>0.50614585359792252</c:v>
                </c:pt>
                <c:pt idx="657">
                  <c:v>0.5062511776719768</c:v>
                </c:pt>
                <c:pt idx="658">
                  <c:v>0.50636576100529285</c:v>
                </c:pt>
                <c:pt idx="659">
                  <c:v>0.50648150174601503</c:v>
                </c:pt>
                <c:pt idx="660">
                  <c:v>0.50659724248673721</c:v>
                </c:pt>
                <c:pt idx="661">
                  <c:v>0.50671298322745839</c:v>
                </c:pt>
                <c:pt idx="662">
                  <c:v>0.50682872396818057</c:v>
                </c:pt>
                <c:pt idx="663">
                  <c:v>0.50694446470890386</c:v>
                </c:pt>
                <c:pt idx="664">
                  <c:v>0.50706020544962616</c:v>
                </c:pt>
                <c:pt idx="665">
                  <c:v>0.50717594619034723</c:v>
                </c:pt>
                <c:pt idx="666">
                  <c:v>0.50729168693107063</c:v>
                </c:pt>
                <c:pt idx="667">
                  <c:v>0.50740742767179281</c:v>
                </c:pt>
                <c:pt idx="668">
                  <c:v>0.5075231684125151</c:v>
                </c:pt>
                <c:pt idx="669">
                  <c:v>0.50763890915323606</c:v>
                </c:pt>
                <c:pt idx="670">
                  <c:v>0.50775464989395835</c:v>
                </c:pt>
                <c:pt idx="671">
                  <c:v>0.50787039063468165</c:v>
                </c:pt>
                <c:pt idx="672">
                  <c:v>0.50798613137540394</c:v>
                </c:pt>
                <c:pt idx="673">
                  <c:v>0.50810187211612501</c:v>
                </c:pt>
                <c:pt idx="674">
                  <c:v>0.50821761285684841</c:v>
                </c:pt>
                <c:pt idx="675">
                  <c:v>0.50833335359757059</c:v>
                </c:pt>
                <c:pt idx="676">
                  <c:v>0.50844909433829277</c:v>
                </c:pt>
                <c:pt idx="677">
                  <c:v>0.50856483507901384</c:v>
                </c:pt>
                <c:pt idx="678">
                  <c:v>0.50868057581973602</c:v>
                </c:pt>
                <c:pt idx="679">
                  <c:v>0.50879631656045954</c:v>
                </c:pt>
                <c:pt idx="680">
                  <c:v>0.50891205730118172</c:v>
                </c:pt>
                <c:pt idx="681">
                  <c:v>0.50902779804190279</c:v>
                </c:pt>
                <c:pt idx="682">
                  <c:v>0.50914353878262608</c:v>
                </c:pt>
                <c:pt idx="683">
                  <c:v>0.50925927952334837</c:v>
                </c:pt>
                <c:pt idx="684">
                  <c:v>0.50937502026407067</c:v>
                </c:pt>
                <c:pt idx="685">
                  <c:v>0.50949076100479174</c:v>
                </c:pt>
                <c:pt idx="686">
                  <c:v>0.50960650174551392</c:v>
                </c:pt>
                <c:pt idx="687">
                  <c:v>0.50972224248623732</c:v>
                </c:pt>
                <c:pt idx="688">
                  <c:v>0.5098379832269595</c:v>
                </c:pt>
                <c:pt idx="689">
                  <c:v>0.50995372396768046</c:v>
                </c:pt>
                <c:pt idx="690">
                  <c:v>0.51006946470840397</c:v>
                </c:pt>
                <c:pt idx="691">
                  <c:v>0.51018520544912616</c:v>
                </c:pt>
                <c:pt idx="692">
                  <c:v>0.51030094618984834</c:v>
                </c:pt>
                <c:pt idx="693">
                  <c:v>0.51041668693056941</c:v>
                </c:pt>
                <c:pt idx="694">
                  <c:v>0.5105324276712917</c:v>
                </c:pt>
                <c:pt idx="695">
                  <c:v>0.5106481684120151</c:v>
                </c:pt>
                <c:pt idx="696">
                  <c:v>0.51076390915273728</c:v>
                </c:pt>
                <c:pt idx="697">
                  <c:v>0.51087964989345835</c:v>
                </c:pt>
                <c:pt idx="698">
                  <c:v>0.51099539063418176</c:v>
                </c:pt>
                <c:pt idx="699">
                  <c:v>0.51111113137490394</c:v>
                </c:pt>
                <c:pt idx="700">
                  <c:v>0.5112268721156249</c:v>
                </c:pt>
                <c:pt idx="701">
                  <c:v>0.51134261285634719</c:v>
                </c:pt>
                <c:pt idx="702">
                  <c:v>0.51145835359706948</c:v>
                </c:pt>
                <c:pt idx="703">
                  <c:v>0.51157409433779277</c:v>
                </c:pt>
                <c:pt idx="704">
                  <c:v>0.51168983507851384</c:v>
                </c:pt>
                <c:pt idx="705">
                  <c:v>0.51180557581923614</c:v>
                </c:pt>
                <c:pt idx="706">
                  <c:v>0.51192131655995954</c:v>
                </c:pt>
                <c:pt idx="707">
                  <c:v>0.51203705730068172</c:v>
                </c:pt>
                <c:pt idx="708">
                  <c:v>0.51215279804140279</c:v>
                </c:pt>
                <c:pt idx="709">
                  <c:v>0.51226853878212497</c:v>
                </c:pt>
                <c:pt idx="710">
                  <c:v>0.51238427952284715</c:v>
                </c:pt>
                <c:pt idx="711">
                  <c:v>0.51250002026357055</c:v>
                </c:pt>
                <c:pt idx="712">
                  <c:v>0.51261576100429174</c:v>
                </c:pt>
                <c:pt idx="713">
                  <c:v>0.51273150174501392</c:v>
                </c:pt>
                <c:pt idx="714">
                  <c:v>0.51284724248573721</c:v>
                </c:pt>
                <c:pt idx="715">
                  <c:v>0.5129629832264595</c:v>
                </c:pt>
                <c:pt idx="716">
                  <c:v>0.51307872396718057</c:v>
                </c:pt>
                <c:pt idx="717">
                  <c:v>0.51319446470790275</c:v>
                </c:pt>
                <c:pt idx="718">
                  <c:v>0.51331020544862505</c:v>
                </c:pt>
                <c:pt idx="719">
                  <c:v>0.51342594618934834</c:v>
                </c:pt>
                <c:pt idx="720">
                  <c:v>0.51354168693006941</c:v>
                </c:pt>
                <c:pt idx="721">
                  <c:v>0.51365742767079159</c:v>
                </c:pt>
                <c:pt idx="722">
                  <c:v>0.51377316841151499</c:v>
                </c:pt>
                <c:pt idx="723">
                  <c:v>0.51388890915223728</c:v>
                </c:pt>
                <c:pt idx="724">
                  <c:v>0.51400464989295835</c:v>
                </c:pt>
                <c:pt idx="725">
                  <c:v>0.51412039063368054</c:v>
                </c:pt>
                <c:pt idx="726">
                  <c:v>0.51423613137440272</c:v>
                </c:pt>
                <c:pt idx="727">
                  <c:v>0.51435187211512623</c:v>
                </c:pt>
                <c:pt idx="728">
                  <c:v>0.51446761285584719</c:v>
                </c:pt>
                <c:pt idx="729">
                  <c:v>0.51458335359656948</c:v>
                </c:pt>
                <c:pt idx="730">
                  <c:v>0.51469909433729277</c:v>
                </c:pt>
                <c:pt idx="731">
                  <c:v>0.51481483507801507</c:v>
                </c:pt>
                <c:pt idx="732">
                  <c:v>0.51493057581873602</c:v>
                </c:pt>
                <c:pt idx="733">
                  <c:v>0.51504631655945843</c:v>
                </c:pt>
                <c:pt idx="734">
                  <c:v>0.51516205730018061</c:v>
                </c:pt>
                <c:pt idx="735">
                  <c:v>0.51527779804090401</c:v>
                </c:pt>
                <c:pt idx="736">
                  <c:v>0.51539353878162497</c:v>
                </c:pt>
                <c:pt idx="737">
                  <c:v>0.51550927952234715</c:v>
                </c:pt>
                <c:pt idx="738">
                  <c:v>0.51562502026307067</c:v>
                </c:pt>
                <c:pt idx="739">
                  <c:v>0.51574076100379163</c:v>
                </c:pt>
                <c:pt idx="740">
                  <c:v>0.51585650174451392</c:v>
                </c:pt>
                <c:pt idx="741">
                  <c:v>0.5159722424852361</c:v>
                </c:pt>
                <c:pt idx="742">
                  <c:v>0.51608798322595828</c:v>
                </c:pt>
                <c:pt idx="743">
                  <c:v>0.51620372396668057</c:v>
                </c:pt>
                <c:pt idx="744">
                  <c:v>0.51631946470740286</c:v>
                </c:pt>
                <c:pt idx="745">
                  <c:v>0.51643520544812505</c:v>
                </c:pt>
                <c:pt idx="746">
                  <c:v>0.51655094618884845</c:v>
                </c:pt>
                <c:pt idx="747">
                  <c:v>0.51666668692956941</c:v>
                </c:pt>
                <c:pt idx="748">
                  <c:v>0.5167824276702917</c:v>
                </c:pt>
                <c:pt idx="749">
                  <c:v>0.51689816841101388</c:v>
                </c:pt>
                <c:pt idx="750">
                  <c:v>0.51701390915173606</c:v>
                </c:pt>
                <c:pt idx="751">
                  <c:v>0.51712964989245835</c:v>
                </c:pt>
                <c:pt idx="752">
                  <c:v>0.51724539063318054</c:v>
                </c:pt>
                <c:pt idx="753">
                  <c:v>0.51736113137390283</c:v>
                </c:pt>
                <c:pt idx="754">
                  <c:v>0.51747687211462612</c:v>
                </c:pt>
                <c:pt idx="755">
                  <c:v>0.5175926128553473</c:v>
                </c:pt>
                <c:pt idx="756">
                  <c:v>0.51770835359606948</c:v>
                </c:pt>
                <c:pt idx="757">
                  <c:v>0.51782409433679166</c:v>
                </c:pt>
                <c:pt idx="758">
                  <c:v>0.51793983507751273</c:v>
                </c:pt>
                <c:pt idx="759">
                  <c:v>0.51805557581823614</c:v>
                </c:pt>
                <c:pt idx="760">
                  <c:v>0.51817131655895832</c:v>
                </c:pt>
                <c:pt idx="761">
                  <c:v>0.5182870572996805</c:v>
                </c:pt>
                <c:pt idx="762">
                  <c:v>0.5184027980404039</c:v>
                </c:pt>
                <c:pt idx="763">
                  <c:v>0.51851853878112497</c:v>
                </c:pt>
                <c:pt idx="764">
                  <c:v>0.51863427952184726</c:v>
                </c:pt>
                <c:pt idx="765">
                  <c:v>0.51875002026256944</c:v>
                </c:pt>
                <c:pt idx="766">
                  <c:v>0.51886576100329052</c:v>
                </c:pt>
                <c:pt idx="767">
                  <c:v>0.51898150174401392</c:v>
                </c:pt>
                <c:pt idx="768">
                  <c:v>0.5190972424847361</c:v>
                </c:pt>
                <c:pt idx="769">
                  <c:v>0.51921298322545828</c:v>
                </c:pt>
                <c:pt idx="770">
                  <c:v>0.51932872396618168</c:v>
                </c:pt>
                <c:pt idx="771">
                  <c:v>0.51944446470690275</c:v>
                </c:pt>
                <c:pt idx="772">
                  <c:v>0.51956020544762493</c:v>
                </c:pt>
                <c:pt idx="773">
                  <c:v>0.51967594618834723</c:v>
                </c:pt>
                <c:pt idx="774">
                  <c:v>0.5197916869290683</c:v>
                </c:pt>
                <c:pt idx="775">
                  <c:v>0.5199074276697917</c:v>
                </c:pt>
                <c:pt idx="776">
                  <c:v>0.52002316841051388</c:v>
                </c:pt>
                <c:pt idx="777">
                  <c:v>0.52013890915123617</c:v>
                </c:pt>
                <c:pt idx="778">
                  <c:v>0.52025464989195946</c:v>
                </c:pt>
                <c:pt idx="779">
                  <c:v>0.52037039063268054</c:v>
                </c:pt>
                <c:pt idx="780">
                  <c:v>0.52048613137340272</c:v>
                </c:pt>
                <c:pt idx="781">
                  <c:v>0.52060187211412501</c:v>
                </c:pt>
                <c:pt idx="782">
                  <c:v>0.52071761285484608</c:v>
                </c:pt>
                <c:pt idx="783">
                  <c:v>0.52083335359556937</c:v>
                </c:pt>
                <c:pt idx="784">
                  <c:v>0.52094909433629166</c:v>
                </c:pt>
                <c:pt idx="785">
                  <c:v>0.52106483507701395</c:v>
                </c:pt>
                <c:pt idx="786">
                  <c:v>0.52118057581773614</c:v>
                </c:pt>
                <c:pt idx="787">
                  <c:v>0.52129631655845832</c:v>
                </c:pt>
                <c:pt idx="788">
                  <c:v>0.52141205729918061</c:v>
                </c:pt>
                <c:pt idx="789">
                  <c:v>0.52152779803990279</c:v>
                </c:pt>
                <c:pt idx="790">
                  <c:v>0.52164353878062386</c:v>
                </c:pt>
                <c:pt idx="791">
                  <c:v>0.52175927952134715</c:v>
                </c:pt>
                <c:pt idx="792">
                  <c:v>0.52187502026206944</c:v>
                </c:pt>
                <c:pt idx="793">
                  <c:v>0.52199076100279163</c:v>
                </c:pt>
                <c:pt idx="794">
                  <c:v>0.52210650174351392</c:v>
                </c:pt>
                <c:pt idx="795">
                  <c:v>0.5222222424842361</c:v>
                </c:pt>
                <c:pt idx="796">
                  <c:v>0.52233798322495839</c:v>
                </c:pt>
                <c:pt idx="797">
                  <c:v>0.52245372396568057</c:v>
                </c:pt>
                <c:pt idx="798">
                  <c:v>0.52256946470640153</c:v>
                </c:pt>
                <c:pt idx="799">
                  <c:v>0.52268520544712505</c:v>
                </c:pt>
                <c:pt idx="800">
                  <c:v>0.52280094618784723</c:v>
                </c:pt>
                <c:pt idx="801">
                  <c:v>0.5229166869285683</c:v>
                </c:pt>
                <c:pt idx="802">
                  <c:v>0.52303242766929159</c:v>
                </c:pt>
                <c:pt idx="803">
                  <c:v>0.52314816841001388</c:v>
                </c:pt>
                <c:pt idx="804">
                  <c:v>0.52326390915073617</c:v>
                </c:pt>
                <c:pt idx="805">
                  <c:v>0.52337964989145724</c:v>
                </c:pt>
                <c:pt idx="806">
                  <c:v>0.52349539063217942</c:v>
                </c:pt>
                <c:pt idx="807">
                  <c:v>0.52361113137290283</c:v>
                </c:pt>
                <c:pt idx="808">
                  <c:v>0.52372687211362501</c:v>
                </c:pt>
                <c:pt idx="809">
                  <c:v>0.52384261285434608</c:v>
                </c:pt>
                <c:pt idx="810">
                  <c:v>0.52395835359506948</c:v>
                </c:pt>
                <c:pt idx="811">
                  <c:v>0.52407409433579166</c:v>
                </c:pt>
                <c:pt idx="812">
                  <c:v>0.52418983507651384</c:v>
                </c:pt>
                <c:pt idx="813">
                  <c:v>0.52430557581723491</c:v>
                </c:pt>
                <c:pt idx="814">
                  <c:v>0.52442131655795721</c:v>
                </c:pt>
                <c:pt idx="815">
                  <c:v>0.52453705729868061</c:v>
                </c:pt>
                <c:pt idx="816">
                  <c:v>0.52465279803940279</c:v>
                </c:pt>
                <c:pt idx="817">
                  <c:v>0.52476853878012386</c:v>
                </c:pt>
                <c:pt idx="818">
                  <c:v>0.52488427952084726</c:v>
                </c:pt>
                <c:pt idx="819">
                  <c:v>0.52500002026156944</c:v>
                </c:pt>
                <c:pt idx="820">
                  <c:v>0.52511576100229163</c:v>
                </c:pt>
                <c:pt idx="821">
                  <c:v>0.5252315017430127</c:v>
                </c:pt>
                <c:pt idx="822">
                  <c:v>0.52534724248373499</c:v>
                </c:pt>
                <c:pt idx="823">
                  <c:v>0.52546298322445828</c:v>
                </c:pt>
                <c:pt idx="824">
                  <c:v>0.52557872396518046</c:v>
                </c:pt>
                <c:pt idx="825">
                  <c:v>0.52569446470590164</c:v>
                </c:pt>
                <c:pt idx="826">
                  <c:v>0.52581020544662505</c:v>
                </c:pt>
                <c:pt idx="827">
                  <c:v>0.52592594618734723</c:v>
                </c:pt>
                <c:pt idx="828">
                  <c:v>0.52604168692806941</c:v>
                </c:pt>
                <c:pt idx="829">
                  <c:v>0.52615742766879048</c:v>
                </c:pt>
                <c:pt idx="830">
                  <c:v>0.52627316840951266</c:v>
                </c:pt>
                <c:pt idx="831">
                  <c:v>0.52638890915023617</c:v>
                </c:pt>
                <c:pt idx="832">
                  <c:v>0.52650464989095835</c:v>
                </c:pt>
                <c:pt idx="833">
                  <c:v>0.52662039063167942</c:v>
                </c:pt>
                <c:pt idx="834">
                  <c:v>0.52673613137240272</c:v>
                </c:pt>
                <c:pt idx="835">
                  <c:v>0.52685187211312501</c:v>
                </c:pt>
                <c:pt idx="836">
                  <c:v>0.5269676128538473</c:v>
                </c:pt>
                <c:pt idx="837">
                  <c:v>0.52708335359456826</c:v>
                </c:pt>
                <c:pt idx="838">
                  <c:v>0.52719909433529055</c:v>
                </c:pt>
                <c:pt idx="839">
                  <c:v>0.52731483507601384</c:v>
                </c:pt>
                <c:pt idx="840">
                  <c:v>0.52743057581673491</c:v>
                </c:pt>
                <c:pt idx="841">
                  <c:v>0.5275463165574571</c:v>
                </c:pt>
                <c:pt idx="842">
                  <c:v>0.52766205729818061</c:v>
                </c:pt>
                <c:pt idx="843">
                  <c:v>0.52777779803890279</c:v>
                </c:pt>
                <c:pt idx="844">
                  <c:v>0.52789353877962386</c:v>
                </c:pt>
                <c:pt idx="845">
                  <c:v>0.52800927952034604</c:v>
                </c:pt>
                <c:pt idx="846">
                  <c:v>0.52812502026106833</c:v>
                </c:pt>
                <c:pt idx="847">
                  <c:v>0.52824076100179174</c:v>
                </c:pt>
                <c:pt idx="848">
                  <c:v>0.5283565017425127</c:v>
                </c:pt>
                <c:pt idx="849">
                  <c:v>0.52847224248323499</c:v>
                </c:pt>
                <c:pt idx="850">
                  <c:v>0.52858798322395828</c:v>
                </c:pt>
                <c:pt idx="851">
                  <c:v>0.52870372396468057</c:v>
                </c:pt>
                <c:pt idx="852">
                  <c:v>0.52881946470540153</c:v>
                </c:pt>
                <c:pt idx="853">
                  <c:v>0.52893520544612393</c:v>
                </c:pt>
                <c:pt idx="854">
                  <c:v>0.52905094618684612</c:v>
                </c:pt>
                <c:pt idx="855">
                  <c:v>0.52916668692756941</c:v>
                </c:pt>
                <c:pt idx="856">
                  <c:v>0.52928242766829048</c:v>
                </c:pt>
                <c:pt idx="857">
                  <c:v>0.52939816840901277</c:v>
                </c:pt>
                <c:pt idx="858">
                  <c:v>0.52951390914973617</c:v>
                </c:pt>
                <c:pt idx="859">
                  <c:v>0.52962964989045835</c:v>
                </c:pt>
                <c:pt idx="860">
                  <c:v>0.52974539063117942</c:v>
                </c:pt>
                <c:pt idx="861">
                  <c:v>0.52986113137190161</c:v>
                </c:pt>
                <c:pt idx="862">
                  <c:v>0.52997687211262379</c:v>
                </c:pt>
                <c:pt idx="863">
                  <c:v>0.53009261285334719</c:v>
                </c:pt>
                <c:pt idx="864">
                  <c:v>0.53020835359406837</c:v>
                </c:pt>
                <c:pt idx="865">
                  <c:v>0.53032409433479055</c:v>
                </c:pt>
                <c:pt idx="866">
                  <c:v>0.53043983507551395</c:v>
                </c:pt>
                <c:pt idx="867">
                  <c:v>0.53055557581623614</c:v>
                </c:pt>
                <c:pt idx="868">
                  <c:v>0.53067131655695721</c:v>
                </c:pt>
                <c:pt idx="869">
                  <c:v>0.53078705729767939</c:v>
                </c:pt>
                <c:pt idx="870">
                  <c:v>0.53090279803840157</c:v>
                </c:pt>
                <c:pt idx="871">
                  <c:v>0.53101853877912497</c:v>
                </c:pt>
                <c:pt idx="872">
                  <c:v>0.53113427951984604</c:v>
                </c:pt>
                <c:pt idx="873">
                  <c:v>0.53125002026056833</c:v>
                </c:pt>
                <c:pt idx="874">
                  <c:v>0.53136576100129163</c:v>
                </c:pt>
                <c:pt idx="875">
                  <c:v>0.53148150174201392</c:v>
                </c:pt>
                <c:pt idx="876">
                  <c:v>0.53159724248273499</c:v>
                </c:pt>
                <c:pt idx="877">
                  <c:v>0.53171298322345717</c:v>
                </c:pt>
                <c:pt idx="878">
                  <c:v>0.53182872396417935</c:v>
                </c:pt>
                <c:pt idx="879">
                  <c:v>0.53194446470490286</c:v>
                </c:pt>
                <c:pt idx="880">
                  <c:v>0.53206020544562382</c:v>
                </c:pt>
                <c:pt idx="881">
                  <c:v>0.53217594618634601</c:v>
                </c:pt>
                <c:pt idx="882">
                  <c:v>0.53229168692706941</c:v>
                </c:pt>
                <c:pt idx="883">
                  <c:v>0.53240742766779048</c:v>
                </c:pt>
                <c:pt idx="884">
                  <c:v>0.53252316840851277</c:v>
                </c:pt>
                <c:pt idx="885">
                  <c:v>0.53263890914923495</c:v>
                </c:pt>
                <c:pt idx="886">
                  <c:v>0.53275464988995724</c:v>
                </c:pt>
                <c:pt idx="887">
                  <c:v>0.53287039063067942</c:v>
                </c:pt>
                <c:pt idx="888">
                  <c:v>0.53298613137140161</c:v>
                </c:pt>
                <c:pt idx="889">
                  <c:v>0.53310187211212379</c:v>
                </c:pt>
                <c:pt idx="890">
                  <c:v>0.5332176128528473</c:v>
                </c:pt>
                <c:pt idx="891">
                  <c:v>0.53333335359356826</c:v>
                </c:pt>
                <c:pt idx="892">
                  <c:v>0.53344909433429055</c:v>
                </c:pt>
                <c:pt idx="893">
                  <c:v>0.53356483507501273</c:v>
                </c:pt>
                <c:pt idx="894">
                  <c:v>0.53368057581573503</c:v>
                </c:pt>
                <c:pt idx="895">
                  <c:v>0.53379631655645721</c:v>
                </c:pt>
                <c:pt idx="896">
                  <c:v>0.53391205729717939</c:v>
                </c:pt>
                <c:pt idx="897">
                  <c:v>0.53402779803790168</c:v>
                </c:pt>
                <c:pt idx="898">
                  <c:v>0.53414353877862497</c:v>
                </c:pt>
                <c:pt idx="899">
                  <c:v>0.53425927951934604</c:v>
                </c:pt>
                <c:pt idx="900">
                  <c:v>0.53437502026006822</c:v>
                </c:pt>
                <c:pt idx="901">
                  <c:v>0.53449076100079052</c:v>
                </c:pt>
                <c:pt idx="902">
                  <c:v>0.53460650174151159</c:v>
                </c:pt>
                <c:pt idx="903">
                  <c:v>0.53472224248223499</c:v>
                </c:pt>
                <c:pt idx="904">
                  <c:v>0.53483798322295717</c:v>
                </c:pt>
                <c:pt idx="905">
                  <c:v>0.53495372396367946</c:v>
                </c:pt>
                <c:pt idx="906">
                  <c:v>0.53506946470440275</c:v>
                </c:pt>
                <c:pt idx="907">
                  <c:v>0.53518520544512382</c:v>
                </c:pt>
                <c:pt idx="908">
                  <c:v>0.53530094618584612</c:v>
                </c:pt>
                <c:pt idx="909">
                  <c:v>0.5354166869265683</c:v>
                </c:pt>
                <c:pt idx="910">
                  <c:v>0.53553242766728937</c:v>
                </c:pt>
                <c:pt idx="911">
                  <c:v>0.53564816840801266</c:v>
                </c:pt>
                <c:pt idx="912">
                  <c:v>0.53576390914873495</c:v>
                </c:pt>
                <c:pt idx="913">
                  <c:v>0.53587964988945713</c:v>
                </c:pt>
                <c:pt idx="914">
                  <c:v>0.53599539063018053</c:v>
                </c:pt>
                <c:pt idx="915">
                  <c:v>0.53611113137090161</c:v>
                </c:pt>
                <c:pt idx="916">
                  <c:v>0.5362268721116239</c:v>
                </c:pt>
                <c:pt idx="917">
                  <c:v>0.53634261285234608</c:v>
                </c:pt>
                <c:pt idx="918">
                  <c:v>0.53645835359306715</c:v>
                </c:pt>
                <c:pt idx="919">
                  <c:v>0.53657409433379055</c:v>
                </c:pt>
                <c:pt idx="920">
                  <c:v>0.53668983507451273</c:v>
                </c:pt>
                <c:pt idx="921">
                  <c:v>0.53680557581523491</c:v>
                </c:pt>
                <c:pt idx="922">
                  <c:v>0.5369213165559571</c:v>
                </c:pt>
                <c:pt idx="923">
                  <c:v>0.53703705729667939</c:v>
                </c:pt>
                <c:pt idx="924">
                  <c:v>0.53715279803740157</c:v>
                </c:pt>
                <c:pt idx="925">
                  <c:v>0.53726853877812386</c:v>
                </c:pt>
                <c:pt idx="926">
                  <c:v>0.53738427951884493</c:v>
                </c:pt>
                <c:pt idx="927">
                  <c:v>0.53750002025956833</c:v>
                </c:pt>
                <c:pt idx="928">
                  <c:v>0.53761576100029052</c:v>
                </c:pt>
                <c:pt idx="929">
                  <c:v>0.53773150174101281</c:v>
                </c:pt>
                <c:pt idx="930">
                  <c:v>0.53784724248173499</c:v>
                </c:pt>
                <c:pt idx="931">
                  <c:v>0.53796298322245717</c:v>
                </c:pt>
                <c:pt idx="932">
                  <c:v>0.53807872396317935</c:v>
                </c:pt>
                <c:pt idx="933">
                  <c:v>0.53819446470390153</c:v>
                </c:pt>
                <c:pt idx="934">
                  <c:v>0.53831020544462271</c:v>
                </c:pt>
                <c:pt idx="935">
                  <c:v>0.53842594618534612</c:v>
                </c:pt>
                <c:pt idx="936">
                  <c:v>0.5385416869260683</c:v>
                </c:pt>
                <c:pt idx="937">
                  <c:v>0.53865742766679048</c:v>
                </c:pt>
                <c:pt idx="938">
                  <c:v>0.53877316840751277</c:v>
                </c:pt>
                <c:pt idx="939">
                  <c:v>0.53888890914823495</c:v>
                </c:pt>
                <c:pt idx="940">
                  <c:v>0.53900464988895724</c:v>
                </c:pt>
                <c:pt idx="941">
                  <c:v>0.5391203906296782</c:v>
                </c:pt>
                <c:pt idx="942">
                  <c:v>0.53923613137040038</c:v>
                </c:pt>
                <c:pt idx="943">
                  <c:v>0.53935187211112379</c:v>
                </c:pt>
                <c:pt idx="944">
                  <c:v>0.53946761285184597</c:v>
                </c:pt>
                <c:pt idx="945">
                  <c:v>0.53958335359256715</c:v>
                </c:pt>
                <c:pt idx="946">
                  <c:v>0.53969909433329055</c:v>
                </c:pt>
                <c:pt idx="947">
                  <c:v>0.53981483507401273</c:v>
                </c:pt>
                <c:pt idx="948">
                  <c:v>0.53993057581473491</c:v>
                </c:pt>
                <c:pt idx="949">
                  <c:v>0.54004631655545599</c:v>
                </c:pt>
                <c:pt idx="950">
                  <c:v>0.54016205729617817</c:v>
                </c:pt>
                <c:pt idx="951">
                  <c:v>0.54027779803690168</c:v>
                </c:pt>
                <c:pt idx="952">
                  <c:v>0.54039353877762386</c:v>
                </c:pt>
                <c:pt idx="953">
                  <c:v>0.54050927951834493</c:v>
                </c:pt>
                <c:pt idx="954">
                  <c:v>0.54062502025906822</c:v>
                </c:pt>
                <c:pt idx="955">
                  <c:v>0.54074076099979052</c:v>
                </c:pt>
                <c:pt idx="956">
                  <c:v>0.54085650174051281</c:v>
                </c:pt>
                <c:pt idx="957">
                  <c:v>0.54097224248123377</c:v>
                </c:pt>
                <c:pt idx="958">
                  <c:v>0.54108798322195606</c:v>
                </c:pt>
                <c:pt idx="959">
                  <c:v>0.54120372396267935</c:v>
                </c:pt>
                <c:pt idx="960">
                  <c:v>0.54131946470340164</c:v>
                </c:pt>
                <c:pt idx="961">
                  <c:v>0.5414352054441226</c:v>
                </c:pt>
                <c:pt idx="962">
                  <c:v>0.54155094618484612</c:v>
                </c:pt>
                <c:pt idx="963">
                  <c:v>0.54166666666666663</c:v>
                </c:pt>
                <c:pt idx="964">
                  <c:v>0.54190030116139465</c:v>
                </c:pt>
                <c:pt idx="965">
                  <c:v>0.5421317826428762</c:v>
                </c:pt>
                <c:pt idx="966">
                  <c:v>0.54236326412435765</c:v>
                </c:pt>
                <c:pt idx="967">
                  <c:v>0.5425947456058392</c:v>
                </c:pt>
                <c:pt idx="968">
                  <c:v>0.54282622708732065</c:v>
                </c:pt>
                <c:pt idx="969">
                  <c:v>0.54305770856880209</c:v>
                </c:pt>
                <c:pt idx="970">
                  <c:v>0.54328919005028353</c:v>
                </c:pt>
                <c:pt idx="971">
                  <c:v>0.54352067153176509</c:v>
                </c:pt>
                <c:pt idx="972">
                  <c:v>0.54375215301324653</c:v>
                </c:pt>
                <c:pt idx="973">
                  <c:v>0.54398363449472809</c:v>
                </c:pt>
                <c:pt idx="974">
                  <c:v>0.54421511597620953</c:v>
                </c:pt>
                <c:pt idx="975">
                  <c:v>0.54444659745769097</c:v>
                </c:pt>
                <c:pt idx="976">
                  <c:v>0.54467807893917242</c:v>
                </c:pt>
                <c:pt idx="977">
                  <c:v>0.54490956042065397</c:v>
                </c:pt>
                <c:pt idx="978">
                  <c:v>0.54514104190213553</c:v>
                </c:pt>
                <c:pt idx="979">
                  <c:v>0.54537252338361697</c:v>
                </c:pt>
                <c:pt idx="980">
                  <c:v>0.54560400486509841</c:v>
                </c:pt>
                <c:pt idx="981">
                  <c:v>0.54583548634657986</c:v>
                </c:pt>
                <c:pt idx="982">
                  <c:v>0.54606696782806141</c:v>
                </c:pt>
                <c:pt idx="983">
                  <c:v>0.54629844930954286</c:v>
                </c:pt>
                <c:pt idx="984">
                  <c:v>0.54652993079102441</c:v>
                </c:pt>
                <c:pt idx="985">
                  <c:v>0.54676141227250585</c:v>
                </c:pt>
                <c:pt idx="986">
                  <c:v>0.5469928937539873</c:v>
                </c:pt>
                <c:pt idx="987">
                  <c:v>0.54722437523546874</c:v>
                </c:pt>
                <c:pt idx="988">
                  <c:v>0.5474558567169503</c:v>
                </c:pt>
                <c:pt idx="989">
                  <c:v>0.54768733819843174</c:v>
                </c:pt>
                <c:pt idx="990">
                  <c:v>0.54791881967991329</c:v>
                </c:pt>
                <c:pt idx="991">
                  <c:v>0.54815030116139474</c:v>
                </c:pt>
                <c:pt idx="992">
                  <c:v>0.54838178264287618</c:v>
                </c:pt>
                <c:pt idx="993">
                  <c:v>0.54861326412435762</c:v>
                </c:pt>
                <c:pt idx="994">
                  <c:v>0.54884474560583918</c:v>
                </c:pt>
                <c:pt idx="995">
                  <c:v>0.54907622708732062</c:v>
                </c:pt>
                <c:pt idx="996">
                  <c:v>0.54930770856880218</c:v>
                </c:pt>
                <c:pt idx="997">
                  <c:v>0.54953919005028362</c:v>
                </c:pt>
                <c:pt idx="998">
                  <c:v>0.54977067153176506</c:v>
                </c:pt>
                <c:pt idx="999">
                  <c:v>0.55000215301324651</c:v>
                </c:pt>
                <c:pt idx="1000">
                  <c:v>0.55023363449455565</c:v>
                </c:pt>
                <c:pt idx="1001">
                  <c:v>0.55046511597603709</c:v>
                </c:pt>
                <c:pt idx="1002">
                  <c:v>0.55069659745751853</c:v>
                </c:pt>
                <c:pt idx="1003">
                  <c:v>0.55092807893899998</c:v>
                </c:pt>
                <c:pt idx="1004">
                  <c:v>0.55115956042048153</c:v>
                </c:pt>
                <c:pt idx="1005">
                  <c:v>0.55139104190196297</c:v>
                </c:pt>
                <c:pt idx="1006">
                  <c:v>0.55162252338344453</c:v>
                </c:pt>
                <c:pt idx="1007">
                  <c:v>0.55185400486492597</c:v>
                </c:pt>
                <c:pt idx="1008">
                  <c:v>0.55208548634640742</c:v>
                </c:pt>
                <c:pt idx="1009">
                  <c:v>0.55231696782788886</c:v>
                </c:pt>
                <c:pt idx="1010">
                  <c:v>0.55254844930937042</c:v>
                </c:pt>
                <c:pt idx="1011">
                  <c:v>0.55277993079085186</c:v>
                </c:pt>
                <c:pt idx="1012">
                  <c:v>0.55301141227233341</c:v>
                </c:pt>
                <c:pt idx="1013">
                  <c:v>0.55324289375381486</c:v>
                </c:pt>
                <c:pt idx="1014">
                  <c:v>0.5534743752352963</c:v>
                </c:pt>
                <c:pt idx="1015">
                  <c:v>0.55370585671677774</c:v>
                </c:pt>
                <c:pt idx="1016">
                  <c:v>0.5539373381982593</c:v>
                </c:pt>
                <c:pt idx="1017">
                  <c:v>0.55416881967974074</c:v>
                </c:pt>
                <c:pt idx="1018">
                  <c:v>0.5544003011612223</c:v>
                </c:pt>
                <c:pt idx="1019">
                  <c:v>0.55463178264270374</c:v>
                </c:pt>
                <c:pt idx="1020">
                  <c:v>0.55486326412418518</c:v>
                </c:pt>
                <c:pt idx="1021">
                  <c:v>0.55509474560566663</c:v>
                </c:pt>
                <c:pt idx="1022">
                  <c:v>0.55532622708714818</c:v>
                </c:pt>
                <c:pt idx="1023">
                  <c:v>0.55555770856862963</c:v>
                </c:pt>
                <c:pt idx="1024">
                  <c:v>0.55578919005011118</c:v>
                </c:pt>
                <c:pt idx="1025">
                  <c:v>0.55602067153159263</c:v>
                </c:pt>
                <c:pt idx="1026">
                  <c:v>0.55625215301307407</c:v>
                </c:pt>
                <c:pt idx="1027">
                  <c:v>0.55648363449455551</c:v>
                </c:pt>
                <c:pt idx="1028">
                  <c:v>0.55671511597603707</c:v>
                </c:pt>
                <c:pt idx="1029">
                  <c:v>0.55694659745751851</c:v>
                </c:pt>
                <c:pt idx="1030">
                  <c:v>0.55717807893900007</c:v>
                </c:pt>
                <c:pt idx="1031">
                  <c:v>0.55740956042048151</c:v>
                </c:pt>
                <c:pt idx="1032">
                  <c:v>0.55764104190196295</c:v>
                </c:pt>
                <c:pt idx="1033">
                  <c:v>0.5578725233834444</c:v>
                </c:pt>
                <c:pt idx="1034">
                  <c:v>0.55810400486492595</c:v>
                </c:pt>
                <c:pt idx="1035">
                  <c:v>0.55833548634640739</c:v>
                </c:pt>
                <c:pt idx="1036">
                  <c:v>0.55856696782788895</c:v>
                </c:pt>
                <c:pt idx="1037">
                  <c:v>0.55879844930937039</c:v>
                </c:pt>
                <c:pt idx="1038">
                  <c:v>0.55902993079085184</c:v>
                </c:pt>
                <c:pt idx="1039">
                  <c:v>0.55926141227233339</c:v>
                </c:pt>
                <c:pt idx="1040">
                  <c:v>0.55949289375381484</c:v>
                </c:pt>
                <c:pt idx="1041">
                  <c:v>0.55972437523529639</c:v>
                </c:pt>
                <c:pt idx="1042">
                  <c:v>0.55995585671677783</c:v>
                </c:pt>
                <c:pt idx="1043">
                  <c:v>0.56018733819825928</c:v>
                </c:pt>
                <c:pt idx="1044">
                  <c:v>0.56041881967974072</c:v>
                </c:pt>
                <c:pt idx="1045">
                  <c:v>0.56065030116122228</c:v>
                </c:pt>
                <c:pt idx="1046">
                  <c:v>0.56088178264270372</c:v>
                </c:pt>
                <c:pt idx="1047">
                  <c:v>0.56111326412418527</c:v>
                </c:pt>
                <c:pt idx="1048">
                  <c:v>0.56134474560566672</c:v>
                </c:pt>
                <c:pt idx="1049">
                  <c:v>0.56157622708714816</c:v>
                </c:pt>
                <c:pt idx="1050">
                  <c:v>0.5618077085686296</c:v>
                </c:pt>
                <c:pt idx="1051">
                  <c:v>0.56203919004993863</c:v>
                </c:pt>
                <c:pt idx="1052">
                  <c:v>0.56227067153142019</c:v>
                </c:pt>
                <c:pt idx="1053">
                  <c:v>0.56250215301290163</c:v>
                </c:pt>
                <c:pt idx="1054">
                  <c:v>0.56273363449438307</c:v>
                </c:pt>
                <c:pt idx="1055">
                  <c:v>0.56296511597586463</c:v>
                </c:pt>
                <c:pt idx="1056">
                  <c:v>0.56319659745734607</c:v>
                </c:pt>
                <c:pt idx="1057">
                  <c:v>0.56342807893882763</c:v>
                </c:pt>
                <c:pt idx="1058">
                  <c:v>0.56365956042030907</c:v>
                </c:pt>
                <c:pt idx="1059">
                  <c:v>0.56389104190179051</c:v>
                </c:pt>
                <c:pt idx="1060">
                  <c:v>0.56412252338327196</c:v>
                </c:pt>
                <c:pt idx="1061">
                  <c:v>0.56435400486475351</c:v>
                </c:pt>
                <c:pt idx="1062">
                  <c:v>0.56458548634623495</c:v>
                </c:pt>
                <c:pt idx="1063">
                  <c:v>0.56481696782771651</c:v>
                </c:pt>
                <c:pt idx="1064">
                  <c:v>0.56504844930919795</c:v>
                </c:pt>
                <c:pt idx="1065">
                  <c:v>0.5652799307906794</c:v>
                </c:pt>
                <c:pt idx="1066">
                  <c:v>0.56551141227216084</c:v>
                </c:pt>
                <c:pt idx="1067">
                  <c:v>0.5657428937536424</c:v>
                </c:pt>
                <c:pt idx="1068">
                  <c:v>0.56597437523512384</c:v>
                </c:pt>
                <c:pt idx="1069">
                  <c:v>0.56620585671660539</c:v>
                </c:pt>
                <c:pt idx="1070">
                  <c:v>0.56643733819808684</c:v>
                </c:pt>
                <c:pt idx="1071">
                  <c:v>0.56666881967956828</c:v>
                </c:pt>
                <c:pt idx="1072">
                  <c:v>0.56690030116104972</c:v>
                </c:pt>
                <c:pt idx="1073">
                  <c:v>0.56713310494915514</c:v>
                </c:pt>
                <c:pt idx="1074">
                  <c:v>0.56736458643063659</c:v>
                </c:pt>
                <c:pt idx="1075">
                  <c:v>0.56759606791211803</c:v>
                </c:pt>
                <c:pt idx="1076">
                  <c:v>0.56782754939359958</c:v>
                </c:pt>
                <c:pt idx="1077">
                  <c:v>0.56805903087508103</c:v>
                </c:pt>
                <c:pt idx="1078">
                  <c:v>0.56829051235656258</c:v>
                </c:pt>
                <c:pt idx="1079">
                  <c:v>0.56852199383804403</c:v>
                </c:pt>
                <c:pt idx="1080">
                  <c:v>0.56875347531952547</c:v>
                </c:pt>
                <c:pt idx="1081">
                  <c:v>0.56898495680100691</c:v>
                </c:pt>
                <c:pt idx="1082">
                  <c:v>0.56921643828248847</c:v>
                </c:pt>
                <c:pt idx="1083">
                  <c:v>0.56944872379406486</c:v>
                </c:pt>
                <c:pt idx="1084">
                  <c:v>0.5696802052755463</c:v>
                </c:pt>
                <c:pt idx="1085">
                  <c:v>0.56991168675702786</c:v>
                </c:pt>
                <c:pt idx="1086">
                  <c:v>0.5701431682385093</c:v>
                </c:pt>
                <c:pt idx="1087">
                  <c:v>0.57037464971999075</c:v>
                </c:pt>
                <c:pt idx="1088">
                  <c:v>0.57060613120147219</c:v>
                </c:pt>
                <c:pt idx="1089">
                  <c:v>0.5708376126826088</c:v>
                </c:pt>
                <c:pt idx="1090">
                  <c:v>0.57106909416409024</c:v>
                </c:pt>
                <c:pt idx="1091">
                  <c:v>0.57130057564557168</c:v>
                </c:pt>
                <c:pt idx="1092">
                  <c:v>0.57153392154447447</c:v>
                </c:pt>
                <c:pt idx="1093">
                  <c:v>0.57176540302595591</c:v>
                </c:pt>
                <c:pt idx="1094">
                  <c:v>0.57199688450743746</c:v>
                </c:pt>
                <c:pt idx="1095">
                  <c:v>0.57222836598891891</c:v>
                </c:pt>
                <c:pt idx="1096">
                  <c:v>0.57245984747040046</c:v>
                </c:pt>
                <c:pt idx="1097">
                  <c:v>0.57269132895188191</c:v>
                </c:pt>
                <c:pt idx="1098">
                  <c:v>0.57292281043336335</c:v>
                </c:pt>
                <c:pt idx="1099">
                  <c:v>0.5731542919148449</c:v>
                </c:pt>
                <c:pt idx="1100">
                  <c:v>0.57338664201329748</c:v>
                </c:pt>
                <c:pt idx="1101">
                  <c:v>0.57362009137248038</c:v>
                </c:pt>
                <c:pt idx="1102">
                  <c:v>0.5738526660645451</c:v>
                </c:pt>
                <c:pt idx="1103">
                  <c:v>0.57408414754602666</c:v>
                </c:pt>
                <c:pt idx="1104">
                  <c:v>0.5743156290275081</c:v>
                </c:pt>
                <c:pt idx="1105">
                  <c:v>0.57454711050898954</c:v>
                </c:pt>
                <c:pt idx="1106">
                  <c:v>0.57477859199047099</c:v>
                </c:pt>
                <c:pt idx="1107">
                  <c:v>0.57501007347195254</c:v>
                </c:pt>
                <c:pt idx="1108">
                  <c:v>0.57524155495343399</c:v>
                </c:pt>
                <c:pt idx="1109">
                  <c:v>0.57547303643491554</c:v>
                </c:pt>
                <c:pt idx="1110">
                  <c:v>0.57570451791639699</c:v>
                </c:pt>
                <c:pt idx="1111">
                  <c:v>0.57593599972487619</c:v>
                </c:pt>
                <c:pt idx="1112">
                  <c:v>0.5761693839524884</c:v>
                </c:pt>
                <c:pt idx="1113">
                  <c:v>0.5764008654339271</c:v>
                </c:pt>
                <c:pt idx="1114">
                  <c:v>0.57663234691540854</c:v>
                </c:pt>
                <c:pt idx="1115">
                  <c:v>0.57686382839688999</c:v>
                </c:pt>
                <c:pt idx="1116">
                  <c:v>0.57709530987837154</c:v>
                </c:pt>
                <c:pt idx="1117">
                  <c:v>0.57732679135985299</c:v>
                </c:pt>
                <c:pt idx="1118">
                  <c:v>0.57755827284133454</c:v>
                </c:pt>
                <c:pt idx="1119">
                  <c:v>0.57779117390910073</c:v>
                </c:pt>
                <c:pt idx="1120">
                  <c:v>0.57802317016947691</c:v>
                </c:pt>
                <c:pt idx="1121">
                  <c:v>0.57825465165095835</c:v>
                </c:pt>
                <c:pt idx="1122">
                  <c:v>0.57848613313243991</c:v>
                </c:pt>
                <c:pt idx="1123">
                  <c:v>0.57871761461392135</c:v>
                </c:pt>
                <c:pt idx="1124">
                  <c:v>0.57894909609540279</c:v>
                </c:pt>
                <c:pt idx="1125">
                  <c:v>0.5791806859947326</c:v>
                </c:pt>
                <c:pt idx="1126">
                  <c:v>0.57941216747621416</c:v>
                </c:pt>
                <c:pt idx="1127">
                  <c:v>0.5796436489576956</c:v>
                </c:pt>
                <c:pt idx="1128">
                  <c:v>0.57987513043917704</c:v>
                </c:pt>
                <c:pt idx="1129">
                  <c:v>0.58010661192065849</c:v>
                </c:pt>
                <c:pt idx="1130">
                  <c:v>0.58033809340214004</c:v>
                </c:pt>
                <c:pt idx="1131">
                  <c:v>0.58056957488362149</c:v>
                </c:pt>
                <c:pt idx="1132">
                  <c:v>0.58080137332107984</c:v>
                </c:pt>
                <c:pt idx="1133">
                  <c:v>0.58103285480256128</c:v>
                </c:pt>
                <c:pt idx="1134">
                  <c:v>0.58126433628404284</c:v>
                </c:pt>
                <c:pt idx="1135">
                  <c:v>0.58149581776552428</c:v>
                </c:pt>
                <c:pt idx="1136">
                  <c:v>0.58172729924700584</c:v>
                </c:pt>
                <c:pt idx="1137">
                  <c:v>0.58195878072848728</c:v>
                </c:pt>
                <c:pt idx="1138">
                  <c:v>0.5821912873388021</c:v>
                </c:pt>
                <c:pt idx="1139">
                  <c:v>0.58242454989399306</c:v>
                </c:pt>
                <c:pt idx="1140">
                  <c:v>0.5826560313754745</c:v>
                </c:pt>
                <c:pt idx="1141">
                  <c:v>0.58288751285695606</c:v>
                </c:pt>
                <c:pt idx="1142">
                  <c:v>0.5831189943384375</c:v>
                </c:pt>
                <c:pt idx="1143">
                  <c:v>0.58335047581991895</c:v>
                </c:pt>
                <c:pt idx="1144">
                  <c:v>0.58358195730140039</c:v>
                </c:pt>
                <c:pt idx="1145">
                  <c:v>0.58381394388016206</c:v>
                </c:pt>
                <c:pt idx="1146">
                  <c:v>0.5840454253616435</c:v>
                </c:pt>
                <c:pt idx="1147">
                  <c:v>0.58427690684243516</c:v>
                </c:pt>
                <c:pt idx="1148">
                  <c:v>0.58450838832391672</c:v>
                </c:pt>
                <c:pt idx="1149">
                  <c:v>0.58473986980539816</c:v>
                </c:pt>
                <c:pt idx="1150">
                  <c:v>0.5849713512868796</c:v>
                </c:pt>
                <c:pt idx="1151">
                  <c:v>0.58520343449035761</c:v>
                </c:pt>
                <c:pt idx="1152">
                  <c:v>0.58543711513832752</c:v>
                </c:pt>
                <c:pt idx="1153">
                  <c:v>0.58566859661980908</c:v>
                </c:pt>
                <c:pt idx="1154">
                  <c:v>0.58590007810129052</c:v>
                </c:pt>
                <c:pt idx="1155">
                  <c:v>0.58613155958277197</c:v>
                </c:pt>
                <c:pt idx="1156">
                  <c:v>0.58636304106425341</c:v>
                </c:pt>
                <c:pt idx="1157">
                  <c:v>0.58659547310874416</c:v>
                </c:pt>
                <c:pt idx="1158">
                  <c:v>0.58682695459022571</c:v>
                </c:pt>
                <c:pt idx="1159">
                  <c:v>0.58705843607170716</c:v>
                </c:pt>
                <c:pt idx="1160">
                  <c:v>0.58729115423918865</c:v>
                </c:pt>
                <c:pt idx="1161">
                  <c:v>0.58752263572067009</c:v>
                </c:pt>
                <c:pt idx="1162">
                  <c:v>0.58775411720215165</c:v>
                </c:pt>
                <c:pt idx="1163">
                  <c:v>0.58798559868363309</c:v>
                </c:pt>
                <c:pt idx="1164">
                  <c:v>0.58821708016511465</c:v>
                </c:pt>
                <c:pt idx="1165">
                  <c:v>0.58844856164659609</c:v>
                </c:pt>
                <c:pt idx="1166">
                  <c:v>0.58868170503535533</c:v>
                </c:pt>
                <c:pt idx="1167">
                  <c:v>0.58891318651683677</c:v>
                </c:pt>
                <c:pt idx="1168">
                  <c:v>0.58914466799831822</c:v>
                </c:pt>
                <c:pt idx="1169">
                  <c:v>0.58937614947979977</c:v>
                </c:pt>
                <c:pt idx="1170">
                  <c:v>0.58960763096128121</c:v>
                </c:pt>
                <c:pt idx="1171">
                  <c:v>0.58984013492414</c:v>
                </c:pt>
                <c:pt idx="1172">
                  <c:v>0.59007161640562156</c:v>
                </c:pt>
                <c:pt idx="1173">
                  <c:v>0.590303097887103</c:v>
                </c:pt>
                <c:pt idx="1174">
                  <c:v>0.59053457936858444</c:v>
                </c:pt>
                <c:pt idx="1175">
                  <c:v>0.59076606085006589</c:v>
                </c:pt>
                <c:pt idx="1176">
                  <c:v>0.59099961106044552</c:v>
                </c:pt>
                <c:pt idx="1177">
                  <c:v>0.59123109254192707</c:v>
                </c:pt>
                <c:pt idx="1178">
                  <c:v>0.59146257402340863</c:v>
                </c:pt>
                <c:pt idx="1179">
                  <c:v>0.59169405550489007</c:v>
                </c:pt>
                <c:pt idx="1180">
                  <c:v>0.59192553698637151</c:v>
                </c:pt>
                <c:pt idx="1181">
                  <c:v>0.59215701846785296</c:v>
                </c:pt>
                <c:pt idx="1182">
                  <c:v>0.59239073286867827</c:v>
                </c:pt>
                <c:pt idx="1183">
                  <c:v>0.59262221435015972</c:v>
                </c:pt>
                <c:pt idx="1184">
                  <c:v>0.59285369583164116</c:v>
                </c:pt>
                <c:pt idx="1185">
                  <c:v>0.5930851773131226</c:v>
                </c:pt>
                <c:pt idx="1186">
                  <c:v>0.59331665879460416</c:v>
                </c:pt>
                <c:pt idx="1187">
                  <c:v>0.5935481402760856</c:v>
                </c:pt>
                <c:pt idx="1188">
                  <c:v>0.59377962175756716</c:v>
                </c:pt>
                <c:pt idx="1189">
                  <c:v>0.59401137567366658</c:v>
                </c:pt>
                <c:pt idx="1190">
                  <c:v>0.59424285715514813</c:v>
                </c:pt>
                <c:pt idx="1191">
                  <c:v>0.59447433863662957</c:v>
                </c:pt>
                <c:pt idx="1192">
                  <c:v>0.59470582011811113</c:v>
                </c:pt>
                <c:pt idx="1193">
                  <c:v>0.59493730159959257</c:v>
                </c:pt>
                <c:pt idx="1194">
                  <c:v>0.59516878308107402</c:v>
                </c:pt>
                <c:pt idx="1195">
                  <c:v>0.59540177919798376</c:v>
                </c:pt>
                <c:pt idx="1196">
                  <c:v>0.59563326067946532</c:v>
                </c:pt>
                <c:pt idx="1197">
                  <c:v>0.59586474216094676</c:v>
                </c:pt>
                <c:pt idx="1198">
                  <c:v>0.5960962236424282</c:v>
                </c:pt>
                <c:pt idx="1199">
                  <c:v>0.59632770512390965</c:v>
                </c:pt>
                <c:pt idx="1200">
                  <c:v>0.59656105998075692</c:v>
                </c:pt>
                <c:pt idx="1201">
                  <c:v>0.59679254146223848</c:v>
                </c:pt>
                <c:pt idx="1202">
                  <c:v>0.59702402294371992</c:v>
                </c:pt>
                <c:pt idx="1203">
                  <c:v>0.59725550442520137</c:v>
                </c:pt>
                <c:pt idx="1204">
                  <c:v>0.59748698590668292</c:v>
                </c:pt>
                <c:pt idx="1205">
                  <c:v>0.59771846738816437</c:v>
                </c:pt>
                <c:pt idx="1206">
                  <c:v>0.59795076185078588</c:v>
                </c:pt>
                <c:pt idx="1207">
                  <c:v>0.59818224333226733</c:v>
                </c:pt>
                <c:pt idx="1208">
                  <c:v>0.59841372481374888</c:v>
                </c:pt>
                <c:pt idx="1209">
                  <c:v>0.59864520629523033</c:v>
                </c:pt>
                <c:pt idx="1210">
                  <c:v>0.59887668777671188</c:v>
                </c:pt>
                <c:pt idx="1211">
                  <c:v>0.59910816925819332</c:v>
                </c:pt>
                <c:pt idx="1212">
                  <c:v>0.59933965073967477</c:v>
                </c:pt>
                <c:pt idx="1213">
                  <c:v>0.59957113222115632</c:v>
                </c:pt>
                <c:pt idx="1214">
                  <c:v>0.59980261370263777</c:v>
                </c:pt>
                <c:pt idx="1215">
                  <c:v>0.60003409518411932</c:v>
                </c:pt>
                <c:pt idx="1216">
                  <c:v>0.60026557666560076</c:v>
                </c:pt>
                <c:pt idx="1217">
                  <c:v>0.60049705814708221</c:v>
                </c:pt>
                <c:pt idx="1218">
                  <c:v>0.60072931084249415</c:v>
                </c:pt>
                <c:pt idx="1219">
                  <c:v>0.60096079232397559</c:v>
                </c:pt>
                <c:pt idx="1220">
                  <c:v>0.6011922738054456</c:v>
                </c:pt>
                <c:pt idx="1221">
                  <c:v>0.60142375528692715</c:v>
                </c:pt>
                <c:pt idx="1222">
                  <c:v>0.6016552367684086</c:v>
                </c:pt>
                <c:pt idx="1223">
                  <c:v>0.6018867182498796</c:v>
                </c:pt>
                <c:pt idx="1224">
                  <c:v>0.60211880493857406</c:v>
                </c:pt>
                <c:pt idx="1225">
                  <c:v>0.6023502864200555</c:v>
                </c:pt>
                <c:pt idx="1226">
                  <c:v>0.60258176790153695</c:v>
                </c:pt>
                <c:pt idx="1227">
                  <c:v>0.6028132493830185</c:v>
                </c:pt>
                <c:pt idx="1228">
                  <c:v>0.60304473086450006</c:v>
                </c:pt>
                <c:pt idx="1229">
                  <c:v>0.6032762123459815</c:v>
                </c:pt>
                <c:pt idx="1230">
                  <c:v>0.6035085397244746</c:v>
                </c:pt>
                <c:pt idx="1231">
                  <c:v>0.60374002120595605</c:v>
                </c:pt>
                <c:pt idx="1232">
                  <c:v>0.6039715026874376</c:v>
                </c:pt>
                <c:pt idx="1233">
                  <c:v>0.60420385604586335</c:v>
                </c:pt>
                <c:pt idx="1234">
                  <c:v>0.6044353375273448</c:v>
                </c:pt>
                <c:pt idx="1235">
                  <c:v>0.60466681900882635</c:v>
                </c:pt>
                <c:pt idx="1236">
                  <c:v>0.60489830049030779</c:v>
                </c:pt>
                <c:pt idx="1237">
                  <c:v>0.60512978197178935</c:v>
                </c:pt>
                <c:pt idx="1238">
                  <c:v>0.60536126345327079</c:v>
                </c:pt>
                <c:pt idx="1239">
                  <c:v>0.60559274493475224</c:v>
                </c:pt>
                <c:pt idx="1240">
                  <c:v>0.60582442505457634</c:v>
                </c:pt>
                <c:pt idx="1241">
                  <c:v>0.60605590653605779</c:v>
                </c:pt>
                <c:pt idx="1242">
                  <c:v>0.60628738801753923</c:v>
                </c:pt>
                <c:pt idx="1243">
                  <c:v>0.60651886949902079</c:v>
                </c:pt>
                <c:pt idx="1244">
                  <c:v>0.60675035098050223</c:v>
                </c:pt>
                <c:pt idx="1245">
                  <c:v>0.60698246240477893</c:v>
                </c:pt>
                <c:pt idx="1246">
                  <c:v>0.60721394388626038</c:v>
                </c:pt>
                <c:pt idx="1247">
                  <c:v>0.6074461817403356</c:v>
                </c:pt>
                <c:pt idx="1248">
                  <c:v>0.60767766322181715</c:v>
                </c:pt>
                <c:pt idx="1249">
                  <c:v>0.6079091447032986</c:v>
                </c:pt>
                <c:pt idx="1250">
                  <c:v>0.60814062618478015</c:v>
                </c:pt>
                <c:pt idx="1251">
                  <c:v>0.6083721076662616</c:v>
                </c:pt>
                <c:pt idx="1252">
                  <c:v>0.60860358914774304</c:v>
                </c:pt>
                <c:pt idx="1253">
                  <c:v>0.60883507062922448</c:v>
                </c:pt>
                <c:pt idx="1254">
                  <c:v>0.60906738493212154</c:v>
                </c:pt>
                <c:pt idx="1255">
                  <c:v>0.60929886641360298</c:v>
                </c:pt>
                <c:pt idx="1256">
                  <c:v>0.60953034789508442</c:v>
                </c:pt>
                <c:pt idx="1257">
                  <c:v>0.60976182937656587</c:v>
                </c:pt>
                <c:pt idx="1258">
                  <c:v>0.60999331085804742</c:v>
                </c:pt>
                <c:pt idx="1259">
                  <c:v>0.61022479233952887</c:v>
                </c:pt>
                <c:pt idx="1260">
                  <c:v>0.61045627382101042</c:v>
                </c:pt>
                <c:pt idx="1261">
                  <c:v>0.61068775530249186</c:v>
                </c:pt>
                <c:pt idx="1262">
                  <c:v>0.61091923678397331</c:v>
                </c:pt>
                <c:pt idx="1263">
                  <c:v>0.61115071826545486</c:v>
                </c:pt>
                <c:pt idx="1264">
                  <c:v>0.61138219974693631</c:v>
                </c:pt>
                <c:pt idx="1265">
                  <c:v>0.61161368122841786</c:v>
                </c:pt>
                <c:pt idx="1266">
                  <c:v>0.6118451627098993</c:v>
                </c:pt>
                <c:pt idx="1267">
                  <c:v>0.61207664419138075</c:v>
                </c:pt>
                <c:pt idx="1268">
                  <c:v>0.61230812567286219</c:v>
                </c:pt>
                <c:pt idx="1269">
                  <c:v>0.61253960715434375</c:v>
                </c:pt>
                <c:pt idx="1270">
                  <c:v>0.61277315243802666</c:v>
                </c:pt>
                <c:pt idx="1271">
                  <c:v>0.6130046339195081</c:v>
                </c:pt>
                <c:pt idx="1272">
                  <c:v>0.61323611540098955</c:v>
                </c:pt>
                <c:pt idx="1273">
                  <c:v>0.61346759688247099</c:v>
                </c:pt>
                <c:pt idx="1274">
                  <c:v>0.61369907836395254</c:v>
                </c:pt>
                <c:pt idx="1275">
                  <c:v>0.61393055984543399</c:v>
                </c:pt>
                <c:pt idx="1276">
                  <c:v>0.61416204132691554</c:v>
                </c:pt>
                <c:pt idx="1277">
                  <c:v>0.61439352280839699</c:v>
                </c:pt>
                <c:pt idx="1278">
                  <c:v>0.61462500428987843</c:v>
                </c:pt>
                <c:pt idx="1279">
                  <c:v>0.61485648577135987</c:v>
                </c:pt>
                <c:pt idx="1280">
                  <c:v>0.61508796725284143</c:v>
                </c:pt>
                <c:pt idx="1281">
                  <c:v>0.61531944873432287</c:v>
                </c:pt>
                <c:pt idx="1282">
                  <c:v>0.61555093021580443</c:v>
                </c:pt>
                <c:pt idx="1283">
                  <c:v>0.61578241169728587</c:v>
                </c:pt>
                <c:pt idx="1284">
                  <c:v>0.61601389317876731</c:v>
                </c:pt>
                <c:pt idx="1285">
                  <c:v>0.61624537466024876</c:v>
                </c:pt>
                <c:pt idx="1286">
                  <c:v>0.61647685614173031</c:v>
                </c:pt>
                <c:pt idx="1287">
                  <c:v>0.61670833762321176</c:v>
                </c:pt>
                <c:pt idx="1288">
                  <c:v>0.61693981910469331</c:v>
                </c:pt>
                <c:pt idx="1289">
                  <c:v>0.61717130058617475</c:v>
                </c:pt>
                <c:pt idx="1290">
                  <c:v>0.6174027820676562</c:v>
                </c:pt>
                <c:pt idx="1291">
                  <c:v>0.61763426354913764</c:v>
                </c:pt>
                <c:pt idx="1292">
                  <c:v>0.6178657450306192</c:v>
                </c:pt>
                <c:pt idx="1293">
                  <c:v>0.61809722651210064</c:v>
                </c:pt>
                <c:pt idx="1294">
                  <c:v>0.61832870799358219</c:v>
                </c:pt>
                <c:pt idx="1295">
                  <c:v>0.61856018947506364</c:v>
                </c:pt>
                <c:pt idx="1296">
                  <c:v>0.61879167095654508</c:v>
                </c:pt>
                <c:pt idx="1297">
                  <c:v>0.61902315243802652</c:v>
                </c:pt>
                <c:pt idx="1298">
                  <c:v>0.61925463391950808</c:v>
                </c:pt>
                <c:pt idx="1299">
                  <c:v>0.61948611540098963</c:v>
                </c:pt>
                <c:pt idx="1300">
                  <c:v>0.61971759688247108</c:v>
                </c:pt>
                <c:pt idx="1301">
                  <c:v>0.61994907836395252</c:v>
                </c:pt>
                <c:pt idx="1302">
                  <c:v>0.62018055984543397</c:v>
                </c:pt>
                <c:pt idx="1303">
                  <c:v>0.62041204132622563</c:v>
                </c:pt>
                <c:pt idx="1304">
                  <c:v>0.62064352280770707</c:v>
                </c:pt>
                <c:pt idx="1305">
                  <c:v>0.62087500428918863</c:v>
                </c:pt>
                <c:pt idx="1306">
                  <c:v>0.62110648577067007</c:v>
                </c:pt>
                <c:pt idx="1307">
                  <c:v>0.62133796725215151</c:v>
                </c:pt>
                <c:pt idx="1308">
                  <c:v>0.62156944873363296</c:v>
                </c:pt>
                <c:pt idx="1309">
                  <c:v>0.62180093021511451</c:v>
                </c:pt>
                <c:pt idx="1310">
                  <c:v>0.62203241169659595</c:v>
                </c:pt>
                <c:pt idx="1311">
                  <c:v>0.62226389317807751</c:v>
                </c:pt>
                <c:pt idx="1312">
                  <c:v>0.62249537465955895</c:v>
                </c:pt>
                <c:pt idx="1313">
                  <c:v>0.6227268561410404</c:v>
                </c:pt>
                <c:pt idx="1314">
                  <c:v>0.62295833762252184</c:v>
                </c:pt>
                <c:pt idx="1315">
                  <c:v>0.6231898191040034</c:v>
                </c:pt>
                <c:pt idx="1316">
                  <c:v>0.62342130058548495</c:v>
                </c:pt>
                <c:pt idx="1317">
                  <c:v>0.62365278206696639</c:v>
                </c:pt>
                <c:pt idx="1318">
                  <c:v>0.62388426354844784</c:v>
                </c:pt>
                <c:pt idx="1319">
                  <c:v>0.62411574502992928</c:v>
                </c:pt>
                <c:pt idx="1320">
                  <c:v>0.62434722651141084</c:v>
                </c:pt>
                <c:pt idx="1321">
                  <c:v>0.62457870799289228</c:v>
                </c:pt>
                <c:pt idx="1322">
                  <c:v>0.62481018947437383</c:v>
                </c:pt>
                <c:pt idx="1323">
                  <c:v>0.62504167095585528</c:v>
                </c:pt>
                <c:pt idx="1324">
                  <c:v>0.62527315243733672</c:v>
                </c:pt>
                <c:pt idx="1325">
                  <c:v>0.62550463391881816</c:v>
                </c:pt>
                <c:pt idx="1326">
                  <c:v>0.62573611540029972</c:v>
                </c:pt>
                <c:pt idx="1327">
                  <c:v>0.62596759688178116</c:v>
                </c:pt>
                <c:pt idx="1328">
                  <c:v>0.62619907836326272</c:v>
                </c:pt>
                <c:pt idx="1329">
                  <c:v>0.62643055984474416</c:v>
                </c:pt>
                <c:pt idx="1330">
                  <c:v>0.62666204132622561</c:v>
                </c:pt>
                <c:pt idx="1331">
                  <c:v>0.62689352280770705</c:v>
                </c:pt>
                <c:pt idx="1332">
                  <c:v>0.6271250042891886</c:v>
                </c:pt>
                <c:pt idx="1333">
                  <c:v>0.62735648577067005</c:v>
                </c:pt>
                <c:pt idx="1334">
                  <c:v>0.6275879672521516</c:v>
                </c:pt>
                <c:pt idx="1335">
                  <c:v>0.62781944873363305</c:v>
                </c:pt>
                <c:pt idx="1336">
                  <c:v>0.62805093021511449</c:v>
                </c:pt>
                <c:pt idx="1337">
                  <c:v>0.62828241169659593</c:v>
                </c:pt>
                <c:pt idx="1338">
                  <c:v>0.62851389317807749</c:v>
                </c:pt>
                <c:pt idx="1339">
                  <c:v>0.62874537465955893</c:v>
                </c:pt>
                <c:pt idx="1340">
                  <c:v>0.62897685614104049</c:v>
                </c:pt>
                <c:pt idx="1341">
                  <c:v>0.62920833762252193</c:v>
                </c:pt>
                <c:pt idx="1342">
                  <c:v>0.62943981910400337</c:v>
                </c:pt>
                <c:pt idx="1343">
                  <c:v>0.62967130058548482</c:v>
                </c:pt>
                <c:pt idx="1344">
                  <c:v>0.62990278206696637</c:v>
                </c:pt>
                <c:pt idx="1345">
                  <c:v>0.63013426354844781</c:v>
                </c:pt>
                <c:pt idx="1346">
                  <c:v>0.63036574502992937</c:v>
                </c:pt>
                <c:pt idx="1347">
                  <c:v>0.63059722651141081</c:v>
                </c:pt>
                <c:pt idx="1348">
                  <c:v>0.63082870799289226</c:v>
                </c:pt>
                <c:pt idx="1349">
                  <c:v>0.6310601894743737</c:v>
                </c:pt>
                <c:pt idx="1350">
                  <c:v>0.63129167095585526</c:v>
                </c:pt>
                <c:pt idx="1351">
                  <c:v>0.6315231524373367</c:v>
                </c:pt>
                <c:pt idx="1352">
                  <c:v>0.63175463391881825</c:v>
                </c:pt>
                <c:pt idx="1353">
                  <c:v>0.6319861154002997</c:v>
                </c:pt>
                <c:pt idx="1354">
                  <c:v>0.63221759688178114</c:v>
                </c:pt>
                <c:pt idx="1355">
                  <c:v>0.63244907836326258</c:v>
                </c:pt>
                <c:pt idx="1356">
                  <c:v>0.63268055984474414</c:v>
                </c:pt>
                <c:pt idx="1357">
                  <c:v>0.63291204132622558</c:v>
                </c:pt>
                <c:pt idx="1358">
                  <c:v>0.63314352280770714</c:v>
                </c:pt>
                <c:pt idx="1359">
                  <c:v>0.63337500428918858</c:v>
                </c:pt>
                <c:pt idx="1360">
                  <c:v>0.63360648577067002</c:v>
                </c:pt>
                <c:pt idx="1361">
                  <c:v>0.63383796725215158</c:v>
                </c:pt>
                <c:pt idx="1362">
                  <c:v>0.63406944873363302</c:v>
                </c:pt>
                <c:pt idx="1363">
                  <c:v>0.63430093021511458</c:v>
                </c:pt>
                <c:pt idx="1364">
                  <c:v>0.63453241169659602</c:v>
                </c:pt>
                <c:pt idx="1365">
                  <c:v>0.63476389317807747</c:v>
                </c:pt>
                <c:pt idx="1366">
                  <c:v>0.63499537465955891</c:v>
                </c:pt>
                <c:pt idx="1367">
                  <c:v>0.63522685614104046</c:v>
                </c:pt>
                <c:pt idx="1368">
                  <c:v>0.63545833762252191</c:v>
                </c:pt>
                <c:pt idx="1369">
                  <c:v>0.63568981910400346</c:v>
                </c:pt>
                <c:pt idx="1370">
                  <c:v>0.63592130058548491</c:v>
                </c:pt>
                <c:pt idx="1371">
                  <c:v>0.63615278206696635</c:v>
                </c:pt>
                <c:pt idx="1372">
                  <c:v>0.63638426354844779</c:v>
                </c:pt>
                <c:pt idx="1373">
                  <c:v>0.63661574502992935</c:v>
                </c:pt>
                <c:pt idx="1374">
                  <c:v>0.63684722651141079</c:v>
                </c:pt>
                <c:pt idx="1375">
                  <c:v>0.63707870799289235</c:v>
                </c:pt>
                <c:pt idx="1376">
                  <c:v>0.63731018947437379</c:v>
                </c:pt>
                <c:pt idx="1377">
                  <c:v>0.63754167095585523</c:v>
                </c:pt>
                <c:pt idx="1378">
                  <c:v>0.63777315243733668</c:v>
                </c:pt>
                <c:pt idx="1379">
                  <c:v>0.63800463391881823</c:v>
                </c:pt>
                <c:pt idx="1380">
                  <c:v>0.63823611540029968</c:v>
                </c:pt>
                <c:pt idx="1381">
                  <c:v>0.63846759688178123</c:v>
                </c:pt>
                <c:pt idx="1382">
                  <c:v>0.63869907836326267</c:v>
                </c:pt>
                <c:pt idx="1383">
                  <c:v>0.63893055984474412</c:v>
                </c:pt>
                <c:pt idx="1384">
                  <c:v>0.63916204132622556</c:v>
                </c:pt>
                <c:pt idx="1385">
                  <c:v>0.63939352280770712</c:v>
                </c:pt>
                <c:pt idx="1386">
                  <c:v>0.63962500428918856</c:v>
                </c:pt>
                <c:pt idx="1387">
                  <c:v>0.63985648577067011</c:v>
                </c:pt>
                <c:pt idx="1388">
                  <c:v>0.64008796725215156</c:v>
                </c:pt>
                <c:pt idx="1389">
                  <c:v>0.640319448733633</c:v>
                </c:pt>
                <c:pt idx="1390">
                  <c:v>0.64055093021511444</c:v>
                </c:pt>
                <c:pt idx="1391">
                  <c:v>0.640782411696596</c:v>
                </c:pt>
                <c:pt idx="1392">
                  <c:v>0.64101389317807744</c:v>
                </c:pt>
                <c:pt idx="1393">
                  <c:v>0.641245374659559</c:v>
                </c:pt>
                <c:pt idx="1394">
                  <c:v>0.64147685614104044</c:v>
                </c:pt>
                <c:pt idx="1395">
                  <c:v>0.64170833762252188</c:v>
                </c:pt>
                <c:pt idx="1396">
                  <c:v>0.64193981910400333</c:v>
                </c:pt>
                <c:pt idx="1397">
                  <c:v>0.64217130058548488</c:v>
                </c:pt>
                <c:pt idx="1398">
                  <c:v>0.64240278206696633</c:v>
                </c:pt>
                <c:pt idx="1399">
                  <c:v>0.64263426354844788</c:v>
                </c:pt>
                <c:pt idx="1400">
                  <c:v>0.64286574502992933</c:v>
                </c:pt>
                <c:pt idx="1401">
                  <c:v>0.64309722651141077</c:v>
                </c:pt>
                <c:pt idx="1402">
                  <c:v>0.64332870799289221</c:v>
                </c:pt>
                <c:pt idx="1403">
                  <c:v>0.64356018947437377</c:v>
                </c:pt>
                <c:pt idx="1404">
                  <c:v>0.64379167095585521</c:v>
                </c:pt>
                <c:pt idx="1405">
                  <c:v>0.64402315243733677</c:v>
                </c:pt>
                <c:pt idx="1406">
                  <c:v>0.64425463391881821</c:v>
                </c:pt>
                <c:pt idx="1407">
                  <c:v>0.64448611540029965</c:v>
                </c:pt>
                <c:pt idx="1408">
                  <c:v>0.64471759688178121</c:v>
                </c:pt>
                <c:pt idx="1409">
                  <c:v>0.64494907836326265</c:v>
                </c:pt>
                <c:pt idx="1410">
                  <c:v>0.64518055984474421</c:v>
                </c:pt>
                <c:pt idx="1411">
                  <c:v>0.64541204132622565</c:v>
                </c:pt>
                <c:pt idx="1412">
                  <c:v>0.64564352280770709</c:v>
                </c:pt>
                <c:pt idx="1413">
                  <c:v>0.64587500428918854</c:v>
                </c:pt>
                <c:pt idx="1414">
                  <c:v>0.64610648577067009</c:v>
                </c:pt>
                <c:pt idx="1415">
                  <c:v>0.64633796725215154</c:v>
                </c:pt>
                <c:pt idx="1416">
                  <c:v>0.64656944873363309</c:v>
                </c:pt>
                <c:pt idx="1417">
                  <c:v>0.64680093021511453</c:v>
                </c:pt>
                <c:pt idx="1418">
                  <c:v>0.64703241169659598</c:v>
                </c:pt>
                <c:pt idx="1419">
                  <c:v>0.64726389317807742</c:v>
                </c:pt>
                <c:pt idx="1420">
                  <c:v>0.64749537465955898</c:v>
                </c:pt>
                <c:pt idx="1421">
                  <c:v>0.64772685614104042</c:v>
                </c:pt>
                <c:pt idx="1422">
                  <c:v>0.64795833762252197</c:v>
                </c:pt>
                <c:pt idx="1423">
                  <c:v>0.64818981910400342</c:v>
                </c:pt>
                <c:pt idx="1424">
                  <c:v>0.64842130058548486</c:v>
                </c:pt>
                <c:pt idx="1425">
                  <c:v>0.6486527820669663</c:v>
                </c:pt>
                <c:pt idx="1426">
                  <c:v>0.64888426354844786</c:v>
                </c:pt>
                <c:pt idx="1427">
                  <c:v>0.6491157450299293</c:v>
                </c:pt>
                <c:pt idx="1428">
                  <c:v>0.64934722651141086</c:v>
                </c:pt>
                <c:pt idx="1429">
                  <c:v>0.6495787079928923</c:v>
                </c:pt>
                <c:pt idx="1430">
                  <c:v>0.64981018947437374</c:v>
                </c:pt>
                <c:pt idx="1431">
                  <c:v>0.65004167095585519</c:v>
                </c:pt>
                <c:pt idx="1432">
                  <c:v>0.65027315243733674</c:v>
                </c:pt>
                <c:pt idx="1433">
                  <c:v>0.65050463391881819</c:v>
                </c:pt>
                <c:pt idx="1434">
                  <c:v>0.65073611540029974</c:v>
                </c:pt>
                <c:pt idx="1435">
                  <c:v>0.65096759688178119</c:v>
                </c:pt>
                <c:pt idx="1436">
                  <c:v>0.65119907836326263</c:v>
                </c:pt>
                <c:pt idx="1437">
                  <c:v>0.65143055984474407</c:v>
                </c:pt>
                <c:pt idx="1438">
                  <c:v>0.65166204132622563</c:v>
                </c:pt>
                <c:pt idx="1439">
                  <c:v>0.65189352280770707</c:v>
                </c:pt>
                <c:pt idx="1440">
                  <c:v>0.65212500428918863</c:v>
                </c:pt>
                <c:pt idx="1441">
                  <c:v>0.65235648577067007</c:v>
                </c:pt>
                <c:pt idx="1442">
                  <c:v>0.65258796725215151</c:v>
                </c:pt>
                <c:pt idx="1443">
                  <c:v>0.65281944873363296</c:v>
                </c:pt>
                <c:pt idx="1444">
                  <c:v>0.65305093021511451</c:v>
                </c:pt>
                <c:pt idx="1445">
                  <c:v>0.65328241169659595</c:v>
                </c:pt>
                <c:pt idx="1446">
                  <c:v>0.65351389317807751</c:v>
                </c:pt>
                <c:pt idx="1447">
                  <c:v>0.65374537465955895</c:v>
                </c:pt>
                <c:pt idx="1448">
                  <c:v>0.6539768561410404</c:v>
                </c:pt>
                <c:pt idx="1449">
                  <c:v>0.65420833762252184</c:v>
                </c:pt>
                <c:pt idx="1450">
                  <c:v>0.6544398191040034</c:v>
                </c:pt>
                <c:pt idx="1451">
                  <c:v>0.65467130058548495</c:v>
                </c:pt>
                <c:pt idx="1452">
                  <c:v>0.65490278206696639</c:v>
                </c:pt>
                <c:pt idx="1453">
                  <c:v>0.65513426354844784</c:v>
                </c:pt>
                <c:pt idx="1454">
                  <c:v>0.65536574502992928</c:v>
                </c:pt>
                <c:pt idx="1455">
                  <c:v>0.65559722651141084</c:v>
                </c:pt>
                <c:pt idx="1456">
                  <c:v>0.65582870799289228</c:v>
                </c:pt>
                <c:pt idx="1457">
                  <c:v>0.65606018947437383</c:v>
                </c:pt>
                <c:pt idx="1458">
                  <c:v>0.65629167095585528</c:v>
                </c:pt>
                <c:pt idx="1459">
                  <c:v>0.65652315243733672</c:v>
                </c:pt>
                <c:pt idx="1460">
                  <c:v>0.65675463391881816</c:v>
                </c:pt>
                <c:pt idx="1461">
                  <c:v>0.65698611540029972</c:v>
                </c:pt>
                <c:pt idx="1462">
                  <c:v>0.65721759688178116</c:v>
                </c:pt>
                <c:pt idx="1463">
                  <c:v>0.65744907836326272</c:v>
                </c:pt>
                <c:pt idx="1464">
                  <c:v>0.65768055984474416</c:v>
                </c:pt>
                <c:pt idx="1465">
                  <c:v>0.65791204132622561</c:v>
                </c:pt>
                <c:pt idx="1466">
                  <c:v>0.65814352280770705</c:v>
                </c:pt>
                <c:pt idx="1467">
                  <c:v>0.6583750042891886</c:v>
                </c:pt>
                <c:pt idx="1468">
                  <c:v>0.65860648577067005</c:v>
                </c:pt>
                <c:pt idx="1469">
                  <c:v>0.6588379672521516</c:v>
                </c:pt>
                <c:pt idx="1470">
                  <c:v>0.65906944873363305</c:v>
                </c:pt>
                <c:pt idx="1471">
                  <c:v>0.65930093021511449</c:v>
                </c:pt>
                <c:pt idx="1472">
                  <c:v>0.65953241169659593</c:v>
                </c:pt>
                <c:pt idx="1473">
                  <c:v>0.65976389317807749</c:v>
                </c:pt>
                <c:pt idx="1474">
                  <c:v>0.65999537465955893</c:v>
                </c:pt>
                <c:pt idx="1475">
                  <c:v>0.66022685614104049</c:v>
                </c:pt>
                <c:pt idx="1476">
                  <c:v>0.66045833762252193</c:v>
                </c:pt>
                <c:pt idx="1477">
                  <c:v>0.66068981910400337</c:v>
                </c:pt>
                <c:pt idx="1478">
                  <c:v>0.66092130058548482</c:v>
                </c:pt>
                <c:pt idx="1479">
                  <c:v>0.66115278206696637</c:v>
                </c:pt>
                <c:pt idx="1480">
                  <c:v>0.66138426354844781</c:v>
                </c:pt>
                <c:pt idx="1481">
                  <c:v>0.66161574502992937</c:v>
                </c:pt>
                <c:pt idx="1482">
                  <c:v>0.66184722651141081</c:v>
                </c:pt>
                <c:pt idx="1483">
                  <c:v>0.66207870799289226</c:v>
                </c:pt>
                <c:pt idx="1484">
                  <c:v>0.6623101894743737</c:v>
                </c:pt>
                <c:pt idx="1485">
                  <c:v>0.66254167095585526</c:v>
                </c:pt>
                <c:pt idx="1486">
                  <c:v>0.6627731524373367</c:v>
                </c:pt>
                <c:pt idx="1487">
                  <c:v>0.66300463391881825</c:v>
                </c:pt>
                <c:pt idx="1488">
                  <c:v>0.6632361154002997</c:v>
                </c:pt>
                <c:pt idx="1489">
                  <c:v>0.66346759688178114</c:v>
                </c:pt>
                <c:pt idx="1490">
                  <c:v>0.66369907836326258</c:v>
                </c:pt>
                <c:pt idx="1491">
                  <c:v>0.66393055984474414</c:v>
                </c:pt>
                <c:pt idx="1492">
                  <c:v>0.66416204132622558</c:v>
                </c:pt>
                <c:pt idx="1493">
                  <c:v>0.66439352280770714</c:v>
                </c:pt>
                <c:pt idx="1494">
                  <c:v>0.66462500428918858</c:v>
                </c:pt>
                <c:pt idx="1495">
                  <c:v>0.66485648577067002</c:v>
                </c:pt>
                <c:pt idx="1496">
                  <c:v>0.66508796725215158</c:v>
                </c:pt>
                <c:pt idx="1497">
                  <c:v>0.66531944873363302</c:v>
                </c:pt>
                <c:pt idx="1498">
                  <c:v>0.66555093021511458</c:v>
                </c:pt>
                <c:pt idx="1499">
                  <c:v>0.66578241169659602</c:v>
                </c:pt>
                <c:pt idx="1500">
                  <c:v>0.66601389317807747</c:v>
                </c:pt>
                <c:pt idx="1501">
                  <c:v>0.66624537465955891</c:v>
                </c:pt>
                <c:pt idx="1502">
                  <c:v>0.66647685614104046</c:v>
                </c:pt>
                <c:pt idx="1503">
                  <c:v>0.66670833762252191</c:v>
                </c:pt>
                <c:pt idx="1504">
                  <c:v>0.66693981910400346</c:v>
                </c:pt>
                <c:pt idx="1505">
                  <c:v>0.66717130058548491</c:v>
                </c:pt>
                <c:pt idx="1506">
                  <c:v>0.66740278206696635</c:v>
                </c:pt>
                <c:pt idx="1507">
                  <c:v>0.66763426354844779</c:v>
                </c:pt>
                <c:pt idx="1508">
                  <c:v>0.66786574502923957</c:v>
                </c:pt>
                <c:pt idx="1509">
                  <c:v>0.66809722651072101</c:v>
                </c:pt>
                <c:pt idx="1510">
                  <c:v>0.66832870799220245</c:v>
                </c:pt>
                <c:pt idx="1511">
                  <c:v>0.66856018947368401</c:v>
                </c:pt>
                <c:pt idx="1512">
                  <c:v>0.66879167095516545</c:v>
                </c:pt>
                <c:pt idx="1513">
                  <c:v>0.66902315243664701</c:v>
                </c:pt>
                <c:pt idx="1514">
                  <c:v>0.66925463391812845</c:v>
                </c:pt>
                <c:pt idx="1515">
                  <c:v>0.66948611539960989</c:v>
                </c:pt>
                <c:pt idx="1516">
                  <c:v>0.66971759688109134</c:v>
                </c:pt>
                <c:pt idx="1517">
                  <c:v>0.66994907836257289</c:v>
                </c:pt>
                <c:pt idx="1518">
                  <c:v>0.67018055984405434</c:v>
                </c:pt>
                <c:pt idx="1519">
                  <c:v>0.67041204132553589</c:v>
                </c:pt>
                <c:pt idx="1520">
                  <c:v>0.67064352280701733</c:v>
                </c:pt>
                <c:pt idx="1521">
                  <c:v>0.67087500428849878</c:v>
                </c:pt>
                <c:pt idx="1522">
                  <c:v>0.67110648576998022</c:v>
                </c:pt>
                <c:pt idx="1523">
                  <c:v>0.67133796725146178</c:v>
                </c:pt>
                <c:pt idx="1524">
                  <c:v>0.67156944873294322</c:v>
                </c:pt>
                <c:pt idx="1525">
                  <c:v>0.67180093021442477</c:v>
                </c:pt>
                <c:pt idx="1526">
                  <c:v>0.67203241169590622</c:v>
                </c:pt>
                <c:pt idx="1527">
                  <c:v>0.67226389317738766</c:v>
                </c:pt>
                <c:pt idx="1528">
                  <c:v>0.67249537465886911</c:v>
                </c:pt>
                <c:pt idx="1529">
                  <c:v>0.67272685614035066</c:v>
                </c:pt>
                <c:pt idx="1530">
                  <c:v>0.6729583376218321</c:v>
                </c:pt>
                <c:pt idx="1531">
                  <c:v>0.67318981910331366</c:v>
                </c:pt>
                <c:pt idx="1532">
                  <c:v>0.6734213005847951</c:v>
                </c:pt>
                <c:pt idx="1533">
                  <c:v>0.67365278206627655</c:v>
                </c:pt>
                <c:pt idx="1534">
                  <c:v>0.67388426354775799</c:v>
                </c:pt>
                <c:pt idx="1535">
                  <c:v>0.67411574502923954</c:v>
                </c:pt>
                <c:pt idx="1536">
                  <c:v>0.67434722651072099</c:v>
                </c:pt>
                <c:pt idx="1537">
                  <c:v>0.67457870799220254</c:v>
                </c:pt>
                <c:pt idx="1538">
                  <c:v>0.67481018947368399</c:v>
                </c:pt>
                <c:pt idx="1539">
                  <c:v>0.67504167095516543</c:v>
                </c:pt>
                <c:pt idx="1540">
                  <c:v>0.67527315243664687</c:v>
                </c:pt>
                <c:pt idx="1541">
                  <c:v>0.67550463391812843</c:v>
                </c:pt>
                <c:pt idx="1542">
                  <c:v>0.67573611539960987</c:v>
                </c:pt>
                <c:pt idx="1543">
                  <c:v>0.67596759688109143</c:v>
                </c:pt>
                <c:pt idx="1544">
                  <c:v>0.67619907836257287</c:v>
                </c:pt>
                <c:pt idx="1545">
                  <c:v>0.67643055984405431</c:v>
                </c:pt>
                <c:pt idx="1546">
                  <c:v>0.67666204132553587</c:v>
                </c:pt>
                <c:pt idx="1547">
                  <c:v>0.67689352280701731</c:v>
                </c:pt>
                <c:pt idx="1548">
                  <c:v>0.67712500428849887</c:v>
                </c:pt>
                <c:pt idx="1549">
                  <c:v>0.67735648576998031</c:v>
                </c:pt>
                <c:pt idx="1550">
                  <c:v>0.67758796725146175</c:v>
                </c:pt>
                <c:pt idx="1551">
                  <c:v>0.6778194487329432</c:v>
                </c:pt>
                <c:pt idx="1552">
                  <c:v>0.67805093021442475</c:v>
                </c:pt>
                <c:pt idx="1553">
                  <c:v>0.6782824116959062</c:v>
                </c:pt>
                <c:pt idx="1554">
                  <c:v>0.67851389317738775</c:v>
                </c:pt>
                <c:pt idx="1555">
                  <c:v>0.67874537465886919</c:v>
                </c:pt>
                <c:pt idx="1556">
                  <c:v>0.67897685614035064</c:v>
                </c:pt>
                <c:pt idx="1557">
                  <c:v>0.67920833762183208</c:v>
                </c:pt>
                <c:pt idx="1558">
                  <c:v>0.67943981910331364</c:v>
                </c:pt>
                <c:pt idx="1559">
                  <c:v>0.67967130058479508</c:v>
                </c:pt>
                <c:pt idx="1560">
                  <c:v>0.67990278206627663</c:v>
                </c:pt>
                <c:pt idx="1561">
                  <c:v>0.68013426354775808</c:v>
                </c:pt>
                <c:pt idx="1562">
                  <c:v>0.68036574502923952</c:v>
                </c:pt>
                <c:pt idx="1563">
                  <c:v>0.68059722651072097</c:v>
                </c:pt>
                <c:pt idx="1564">
                  <c:v>0.68082870799220252</c:v>
                </c:pt>
                <c:pt idx="1565">
                  <c:v>0.68106018947368396</c:v>
                </c:pt>
                <c:pt idx="1566">
                  <c:v>0.68129167095516552</c:v>
                </c:pt>
                <c:pt idx="1567">
                  <c:v>0.68152315243664696</c:v>
                </c:pt>
                <c:pt idx="1568">
                  <c:v>0.68175463391812841</c:v>
                </c:pt>
                <c:pt idx="1569">
                  <c:v>0.68198611539960985</c:v>
                </c:pt>
                <c:pt idx="1570">
                  <c:v>0.6822175968810914</c:v>
                </c:pt>
                <c:pt idx="1571">
                  <c:v>0.68244907836257285</c:v>
                </c:pt>
                <c:pt idx="1572">
                  <c:v>0.6826805598440544</c:v>
                </c:pt>
                <c:pt idx="1573">
                  <c:v>0.68291204132553585</c:v>
                </c:pt>
                <c:pt idx="1574">
                  <c:v>0.68314352280701729</c:v>
                </c:pt>
                <c:pt idx="1575">
                  <c:v>0.68337500428849873</c:v>
                </c:pt>
                <c:pt idx="1576">
                  <c:v>0.68360648576998029</c:v>
                </c:pt>
                <c:pt idx="1577">
                  <c:v>0.68383796725146173</c:v>
                </c:pt>
                <c:pt idx="1578">
                  <c:v>0.68406944873294329</c:v>
                </c:pt>
                <c:pt idx="1579">
                  <c:v>0.68430093021442473</c:v>
                </c:pt>
                <c:pt idx="1580">
                  <c:v>0.68453241169590617</c:v>
                </c:pt>
                <c:pt idx="1581">
                  <c:v>0.68476389317738762</c:v>
                </c:pt>
                <c:pt idx="1582">
                  <c:v>0.68499537465886917</c:v>
                </c:pt>
                <c:pt idx="1583">
                  <c:v>0.68522685614035062</c:v>
                </c:pt>
                <c:pt idx="1584">
                  <c:v>0.68545833762183217</c:v>
                </c:pt>
                <c:pt idx="1585">
                  <c:v>0.68568981910331361</c:v>
                </c:pt>
                <c:pt idx="1586">
                  <c:v>0.68592130058479506</c:v>
                </c:pt>
                <c:pt idx="1587">
                  <c:v>0.6861527820662765</c:v>
                </c:pt>
                <c:pt idx="1588">
                  <c:v>0.68638426354775806</c:v>
                </c:pt>
                <c:pt idx="1589">
                  <c:v>0.68661574502923961</c:v>
                </c:pt>
                <c:pt idx="1590">
                  <c:v>0.68684722651072105</c:v>
                </c:pt>
                <c:pt idx="1591">
                  <c:v>0.6870787079922025</c:v>
                </c:pt>
                <c:pt idx="1592">
                  <c:v>0.68731018947368394</c:v>
                </c:pt>
                <c:pt idx="1593">
                  <c:v>0.6875416709551655</c:v>
                </c:pt>
                <c:pt idx="1594">
                  <c:v>0.68777315243664694</c:v>
                </c:pt>
                <c:pt idx="1595">
                  <c:v>0.68800463391812849</c:v>
                </c:pt>
                <c:pt idx="1596">
                  <c:v>0.68823611539960994</c:v>
                </c:pt>
                <c:pt idx="1597">
                  <c:v>0.68846759688109138</c:v>
                </c:pt>
                <c:pt idx="1598">
                  <c:v>0.68869907836257283</c:v>
                </c:pt>
                <c:pt idx="1599">
                  <c:v>0.68893055984405438</c:v>
                </c:pt>
                <c:pt idx="1600">
                  <c:v>0.68916204132553582</c:v>
                </c:pt>
                <c:pt idx="1601">
                  <c:v>0.68939352280701738</c:v>
                </c:pt>
                <c:pt idx="1602">
                  <c:v>0.68962500428849882</c:v>
                </c:pt>
                <c:pt idx="1603">
                  <c:v>0.68985648576998027</c:v>
                </c:pt>
                <c:pt idx="1604">
                  <c:v>0.69008796725146171</c:v>
                </c:pt>
                <c:pt idx="1605">
                  <c:v>0.69031944873294326</c:v>
                </c:pt>
                <c:pt idx="1606">
                  <c:v>0.69055093021442471</c:v>
                </c:pt>
                <c:pt idx="1607">
                  <c:v>0.69078241169590626</c:v>
                </c:pt>
                <c:pt idx="1608">
                  <c:v>0.69101389317738771</c:v>
                </c:pt>
                <c:pt idx="1609">
                  <c:v>0.69124537465886915</c:v>
                </c:pt>
                <c:pt idx="1610">
                  <c:v>0.69147685614035059</c:v>
                </c:pt>
                <c:pt idx="1611">
                  <c:v>0.69170833762183215</c:v>
                </c:pt>
                <c:pt idx="1612">
                  <c:v>0.69193981910331359</c:v>
                </c:pt>
                <c:pt idx="1613">
                  <c:v>0.69217130058479515</c:v>
                </c:pt>
                <c:pt idx="1614">
                  <c:v>0.69240278206627659</c:v>
                </c:pt>
                <c:pt idx="1615">
                  <c:v>0.69263426354775803</c:v>
                </c:pt>
                <c:pt idx="1616">
                  <c:v>0.69286574502923948</c:v>
                </c:pt>
                <c:pt idx="1617">
                  <c:v>0.69309722651072103</c:v>
                </c:pt>
                <c:pt idx="1618">
                  <c:v>0.69332870799220248</c:v>
                </c:pt>
                <c:pt idx="1619">
                  <c:v>0.69356018947368403</c:v>
                </c:pt>
                <c:pt idx="1620">
                  <c:v>0.69379167095516547</c:v>
                </c:pt>
                <c:pt idx="1621">
                  <c:v>0.69402315243664692</c:v>
                </c:pt>
                <c:pt idx="1622">
                  <c:v>0.69425463391812836</c:v>
                </c:pt>
                <c:pt idx="1623">
                  <c:v>0.69448611539960992</c:v>
                </c:pt>
                <c:pt idx="1624">
                  <c:v>0.69471759688109136</c:v>
                </c:pt>
                <c:pt idx="1625">
                  <c:v>0.69494907836257291</c:v>
                </c:pt>
                <c:pt idx="1626">
                  <c:v>0.69518055984405436</c:v>
                </c:pt>
                <c:pt idx="1627">
                  <c:v>0.6954120413255358</c:v>
                </c:pt>
                <c:pt idx="1628">
                  <c:v>0.69564352280701724</c:v>
                </c:pt>
                <c:pt idx="1629">
                  <c:v>0.6958750042884988</c:v>
                </c:pt>
                <c:pt idx="1630">
                  <c:v>0.69610648576998024</c:v>
                </c:pt>
                <c:pt idx="1631">
                  <c:v>0.6963379672514618</c:v>
                </c:pt>
                <c:pt idx="1632">
                  <c:v>0.69656944873294324</c:v>
                </c:pt>
                <c:pt idx="1633">
                  <c:v>0.69680093021442469</c:v>
                </c:pt>
                <c:pt idx="1634">
                  <c:v>0.69703241169590624</c:v>
                </c:pt>
                <c:pt idx="1635">
                  <c:v>0.69726389317738768</c:v>
                </c:pt>
                <c:pt idx="1636">
                  <c:v>0.69749537465886924</c:v>
                </c:pt>
                <c:pt idx="1637">
                  <c:v>0.69772685614035068</c:v>
                </c:pt>
                <c:pt idx="1638">
                  <c:v>0.69795833762183213</c:v>
                </c:pt>
                <c:pt idx="1639">
                  <c:v>0.69818981910331357</c:v>
                </c:pt>
                <c:pt idx="1640">
                  <c:v>0.69842130058479512</c:v>
                </c:pt>
                <c:pt idx="1641">
                  <c:v>0.69865278206627657</c:v>
                </c:pt>
                <c:pt idx="1642">
                  <c:v>0.69888426354775812</c:v>
                </c:pt>
                <c:pt idx="1643">
                  <c:v>0.69911574502923957</c:v>
                </c:pt>
                <c:pt idx="1644">
                  <c:v>0.69934722651072101</c:v>
                </c:pt>
                <c:pt idx="1645">
                  <c:v>0.69957870799220245</c:v>
                </c:pt>
                <c:pt idx="1646">
                  <c:v>0.69981018947368401</c:v>
                </c:pt>
                <c:pt idx="1647">
                  <c:v>0.70004167095516545</c:v>
                </c:pt>
                <c:pt idx="1648">
                  <c:v>0.70027315243664701</c:v>
                </c:pt>
                <c:pt idx="1649">
                  <c:v>0.70050463391812845</c:v>
                </c:pt>
                <c:pt idx="1650">
                  <c:v>0.70073611539960989</c:v>
                </c:pt>
                <c:pt idx="1651">
                  <c:v>0.70096759688109134</c:v>
                </c:pt>
                <c:pt idx="1652">
                  <c:v>0.70119907836257289</c:v>
                </c:pt>
                <c:pt idx="1653">
                  <c:v>0.70143055984405434</c:v>
                </c:pt>
                <c:pt idx="1654">
                  <c:v>0.70166204132553589</c:v>
                </c:pt>
                <c:pt idx="1655">
                  <c:v>0.70189352280701733</c:v>
                </c:pt>
                <c:pt idx="1656">
                  <c:v>0.70212500428849878</c:v>
                </c:pt>
                <c:pt idx="1657">
                  <c:v>0.70235648576998022</c:v>
                </c:pt>
                <c:pt idx="1658">
                  <c:v>0.70258796725146178</c:v>
                </c:pt>
                <c:pt idx="1659">
                  <c:v>0.70281944873294322</c:v>
                </c:pt>
                <c:pt idx="1660">
                  <c:v>0.70305093021442477</c:v>
                </c:pt>
                <c:pt idx="1661">
                  <c:v>0.70328241169590622</c:v>
                </c:pt>
                <c:pt idx="1662">
                  <c:v>0.70351389317738766</c:v>
                </c:pt>
                <c:pt idx="1663">
                  <c:v>0.70374537465886911</c:v>
                </c:pt>
                <c:pt idx="1664">
                  <c:v>0.70397685614035066</c:v>
                </c:pt>
                <c:pt idx="1665">
                  <c:v>0.7042083376218321</c:v>
                </c:pt>
                <c:pt idx="1666">
                  <c:v>0.70443981910331366</c:v>
                </c:pt>
                <c:pt idx="1667">
                  <c:v>0.7046713005847951</c:v>
                </c:pt>
                <c:pt idx="1668">
                  <c:v>0.70490278206627655</c:v>
                </c:pt>
                <c:pt idx="1669">
                  <c:v>0.70513426354775799</c:v>
                </c:pt>
                <c:pt idx="1670">
                  <c:v>0.70536574502923954</c:v>
                </c:pt>
                <c:pt idx="1671">
                  <c:v>0.70559722651072099</c:v>
                </c:pt>
                <c:pt idx="1672">
                  <c:v>0.70582870799220254</c:v>
                </c:pt>
                <c:pt idx="1673">
                  <c:v>0.70606018947368399</c:v>
                </c:pt>
                <c:pt idx="1674">
                  <c:v>0.70629167095516543</c:v>
                </c:pt>
                <c:pt idx="1675">
                  <c:v>0.70652315243664687</c:v>
                </c:pt>
                <c:pt idx="1676">
                  <c:v>0.70675463391812843</c:v>
                </c:pt>
                <c:pt idx="1677">
                  <c:v>0.70698611539960987</c:v>
                </c:pt>
                <c:pt idx="1678">
                  <c:v>0.70721759688109143</c:v>
                </c:pt>
                <c:pt idx="1679">
                  <c:v>0.70744907836257287</c:v>
                </c:pt>
                <c:pt idx="1680">
                  <c:v>0.70768055984405431</c:v>
                </c:pt>
                <c:pt idx="1681">
                  <c:v>0.70791204132553587</c:v>
                </c:pt>
                <c:pt idx="1682">
                  <c:v>0.70814352280701731</c:v>
                </c:pt>
                <c:pt idx="1683">
                  <c:v>0.70833333333333326</c:v>
                </c:pt>
              </c:numCache>
            </c:numRef>
          </c:xVal>
          <c:yVal>
            <c:numRef>
              <c:f>'2SRV_蒸気流量(13時から水素発生あり）'!$AA$1188:$AA$2871</c:f>
              <c:numCache>
                <c:formatCode>General</c:formatCode>
                <c:ptCount val="1684"/>
                <c:pt idx="0">
                  <c:v>0</c:v>
                </c:pt>
                <c:pt idx="1">
                  <c:v>0</c:v>
                </c:pt>
                <c:pt idx="2">
                  <c:v>4.8177509261032547</c:v>
                </c:pt>
                <c:pt idx="3">
                  <c:v>12.572779964075252</c:v>
                </c:pt>
                <c:pt idx="4">
                  <c:v>17.348224995370089</c:v>
                </c:pt>
                <c:pt idx="5">
                  <c:v>20.58543658247514</c:v>
                </c:pt>
                <c:pt idx="6">
                  <c:v>22.09915875052825</c:v>
                </c:pt>
                <c:pt idx="7">
                  <c:v>22.102377810645553</c:v>
                </c:pt>
                <c:pt idx="8">
                  <c:v>22.408037628618153</c:v>
                </c:pt>
                <c:pt idx="9">
                  <c:v>22.692380735976588</c:v>
                </c:pt>
                <c:pt idx="10">
                  <c:v>22.97015528090029</c:v>
                </c:pt>
                <c:pt idx="11">
                  <c:v>23.246126932531894</c:v>
                </c:pt>
                <c:pt idx="12">
                  <c:v>23.521849006373778</c:v>
                </c:pt>
                <c:pt idx="13">
                  <c:v>23.797704805974202</c:v>
                </c:pt>
                <c:pt idx="14">
                  <c:v>24.07364638308621</c:v>
                </c:pt>
                <c:pt idx="15">
                  <c:v>24.3494884969898</c:v>
                </c:pt>
                <c:pt idx="16">
                  <c:v>24.624998045157469</c:v>
                </c:pt>
                <c:pt idx="17">
                  <c:v>24.899946872555812</c:v>
                </c:pt>
                <c:pt idx="18">
                  <c:v>25.174094234026558</c:v>
                </c:pt>
                <c:pt idx="19">
                  <c:v>25.447196017307242</c:v>
                </c:pt>
                <c:pt idx="20">
                  <c:v>25.719032553810479</c:v>
                </c:pt>
                <c:pt idx="21">
                  <c:v>25.989395092790094</c:v>
                </c:pt>
                <c:pt idx="22">
                  <c:v>26.258085980676288</c:v>
                </c:pt>
                <c:pt idx="23">
                  <c:v>26.524918726924017</c:v>
                </c:pt>
                <c:pt idx="24">
                  <c:v>26.789716332463843</c:v>
                </c:pt>
                <c:pt idx="25">
                  <c:v>27.05644720572867</c:v>
                </c:pt>
                <c:pt idx="26">
                  <c:v>27.321908027141685</c:v>
                </c:pt>
                <c:pt idx="27">
                  <c:v>27.579573743052055</c:v>
                </c:pt>
                <c:pt idx="28">
                  <c:v>27.830647014591086</c:v>
                </c:pt>
                <c:pt idx="29">
                  <c:v>28.075922538831556</c:v>
                </c:pt>
                <c:pt idx="30">
                  <c:v>28.315955380857442</c:v>
                </c:pt>
                <c:pt idx="31">
                  <c:v>28.551137028582492</c:v>
                </c:pt>
                <c:pt idx="32">
                  <c:v>28.781741458363378</c:v>
                </c:pt>
                <c:pt idx="33">
                  <c:v>29.007957718544326</c:v>
                </c:pt>
                <c:pt idx="34">
                  <c:v>29.229916614852538</c:v>
                </c:pt>
                <c:pt idx="35">
                  <c:v>29.447705879602768</c:v>
                </c:pt>
                <c:pt idx="36">
                  <c:v>29.661382064802378</c:v>
                </c:pt>
                <c:pt idx="37">
                  <c:v>29.870978653182295</c:v>
                </c:pt>
                <c:pt idx="38">
                  <c:v>30.076506394396162</c:v>
                </c:pt>
                <c:pt idx="39">
                  <c:v>30.277960425149455</c:v>
                </c:pt>
                <c:pt idx="40">
                  <c:v>30.47532807988236</c:v>
                </c:pt>
                <c:pt idx="41">
                  <c:v>30.668592767805908</c:v>
                </c:pt>
                <c:pt idx="42">
                  <c:v>30.857736232784934</c:v>
                </c:pt>
                <c:pt idx="43">
                  <c:v>31.042739868374696</c:v>
                </c:pt>
                <c:pt idx="44">
                  <c:v>31.223585518105256</c:v>
                </c:pt>
                <c:pt idx="45">
                  <c:v>31.400255924603528</c:v>
                </c:pt>
                <c:pt idx="46">
                  <c:v>31.572734894977398</c:v>
                </c:pt>
                <c:pt idx="47">
                  <c:v>31.741007366941339</c:v>
                </c:pt>
                <c:pt idx="48">
                  <c:v>31.905059410007642</c:v>
                </c:pt>
                <c:pt idx="49">
                  <c:v>32.064878149976636</c:v>
                </c:pt>
                <c:pt idx="50">
                  <c:v>32.220451651086023</c:v>
                </c:pt>
                <c:pt idx="51">
                  <c:v>32.372210349178083</c:v>
                </c:pt>
                <c:pt idx="52">
                  <c:v>32.521102680355966</c:v>
                </c:pt>
                <c:pt idx="53">
                  <c:v>32.667946821854706</c:v>
                </c:pt>
                <c:pt idx="54">
                  <c:v>32.813247377505014</c:v>
                </c:pt>
                <c:pt idx="55">
                  <c:v>32.957334001131414</c:v>
                </c:pt>
                <c:pt idx="56">
                  <c:v>33.100424448279981</c:v>
                </c:pt>
                <c:pt idx="57">
                  <c:v>33.242663290063618</c:v>
                </c:pt>
                <c:pt idx="58">
                  <c:v>33.38414708779451</c:v>
                </c:pt>
                <c:pt idx="59">
                  <c:v>33.52494090809661</c:v>
                </c:pt>
                <c:pt idx="60">
                  <c:v>33.66508914290926</c:v>
                </c:pt>
                <c:pt idx="61">
                  <c:v>33.804622576447727</c:v>
                </c:pt>
                <c:pt idx="62">
                  <c:v>33.94356300046914</c:v>
                </c:pt>
                <c:pt idx="63">
                  <c:v>34.081926205656131</c:v>
                </c:pt>
                <c:pt idx="64">
                  <c:v>34.219723939135058</c:v>
                </c:pt>
                <c:pt idx="65">
                  <c:v>34.356965200459499</c:v>
                </c:pt>
                <c:pt idx="66">
                  <c:v>34.493657084177734</c:v>
                </c:pt>
                <c:pt idx="67">
                  <c:v>34.629805330218353</c:v>
                </c:pt>
                <c:pt idx="68">
                  <c:v>34.765414702764886</c:v>
                </c:pt>
                <c:pt idx="69">
                  <c:v>34.900489232124237</c:v>
                </c:pt>
                <c:pt idx="70">
                  <c:v>35.035032391524659</c:v>
                </c:pt>
                <c:pt idx="71">
                  <c:v>35.169047217062129</c:v>
                </c:pt>
                <c:pt idx="72">
                  <c:v>35.302536379026733</c:v>
                </c:pt>
                <c:pt idx="73">
                  <c:v>35.435502255959051</c:v>
                </c:pt>
                <c:pt idx="74">
                  <c:v>35.567946966664749</c:v>
                </c:pt>
                <c:pt idx="75">
                  <c:v>35.699912506780933</c:v>
                </c:pt>
                <c:pt idx="76">
                  <c:v>35.831388097913788</c:v>
                </c:pt>
                <c:pt idx="77">
                  <c:v>35.962325818748873</c:v>
                </c:pt>
                <c:pt idx="78">
                  <c:v>36.092733493104099</c:v>
                </c:pt>
                <c:pt idx="79">
                  <c:v>36.22261786031806</c:v>
                </c:pt>
                <c:pt idx="80">
                  <c:v>36.351983624214348</c:v>
                </c:pt>
                <c:pt idx="81">
                  <c:v>36.480834086393202</c:v>
                </c:pt>
                <c:pt idx="82">
                  <c:v>36.609171622641817</c:v>
                </c:pt>
                <c:pt idx="83">
                  <c:v>36.736997983470189</c:v>
                </c:pt>
                <c:pt idx="84">
                  <c:v>36.864314496166799</c:v>
                </c:pt>
                <c:pt idx="85">
                  <c:v>36.99112220287018</c:v>
                </c:pt>
                <c:pt idx="86">
                  <c:v>37.117421936867373</c:v>
                </c:pt>
                <c:pt idx="87">
                  <c:v>37.243214368622859</c:v>
                </c:pt>
                <c:pt idx="88">
                  <c:v>37.368500057579183</c:v>
                </c:pt>
                <c:pt idx="89">
                  <c:v>37.493279480560162</c:v>
                </c:pt>
                <c:pt idx="90">
                  <c:v>37.617553035719126</c:v>
                </c:pt>
                <c:pt idx="91">
                  <c:v>37.741226433028267</c:v>
                </c:pt>
                <c:pt idx="92">
                  <c:v>37.865094153431087</c:v>
                </c:pt>
                <c:pt idx="93">
                  <c:v>37.98874734599007</c:v>
                </c:pt>
                <c:pt idx="94">
                  <c:v>38.141973213386478</c:v>
                </c:pt>
                <c:pt idx="95">
                  <c:v>38.328332448212223</c:v>
                </c:pt>
                <c:pt idx="96">
                  <c:v>38.504012310526058</c:v>
                </c:pt>
                <c:pt idx="97">
                  <c:v>38.657609742236296</c:v>
                </c:pt>
                <c:pt idx="98">
                  <c:v>38.797320510028214</c:v>
                </c:pt>
                <c:pt idx="99">
                  <c:v>38.928551933545684</c:v>
                </c:pt>
                <c:pt idx="100">
                  <c:v>39.057138699380822</c:v>
                </c:pt>
                <c:pt idx="101">
                  <c:v>39.186001412187849</c:v>
                </c:pt>
                <c:pt idx="102">
                  <c:v>39.315012150494518</c:v>
                </c:pt>
                <c:pt idx="103">
                  <c:v>39.444078498496332</c:v>
                </c:pt>
                <c:pt idx="104">
                  <c:v>39.57312376346497</c:v>
                </c:pt>
                <c:pt idx="105">
                  <c:v>39.702079662483662</c:v>
                </c:pt>
                <c:pt idx="106">
                  <c:v>39.830884163817409</c:v>
                </c:pt>
                <c:pt idx="107">
                  <c:v>39.959480489830327</c:v>
                </c:pt>
                <c:pt idx="108">
                  <c:v>40.087816443015804</c:v>
                </c:pt>
                <c:pt idx="109">
                  <c:v>40.215843880885707</c:v>
                </c:pt>
                <c:pt idx="110">
                  <c:v>40.343518274718278</c:v>
                </c:pt>
                <c:pt idx="111">
                  <c:v>40.470798327197635</c:v>
                </c:pt>
                <c:pt idx="112">
                  <c:v>40.597645646085795</c:v>
                </c:pt>
                <c:pt idx="113">
                  <c:v>40.724024461454221</c:v>
                </c:pt>
                <c:pt idx="114">
                  <c:v>40.849864002631129</c:v>
                </c:pt>
                <c:pt idx="115">
                  <c:v>40.975072841838966</c:v>
                </c:pt>
                <c:pt idx="116">
                  <c:v>41.099735161837671</c:v>
                </c:pt>
                <c:pt idx="117">
                  <c:v>41.223685784063868</c:v>
                </c:pt>
                <c:pt idx="118">
                  <c:v>41.346845655648131</c:v>
                </c:pt>
                <c:pt idx="119">
                  <c:v>41.46935503531391</c:v>
                </c:pt>
                <c:pt idx="120">
                  <c:v>41.591363575187778</c:v>
                </c:pt>
                <c:pt idx="121">
                  <c:v>41.712926296727396</c:v>
                </c:pt>
                <c:pt idx="122">
                  <c:v>41.833371587469472</c:v>
                </c:pt>
                <c:pt idx="123">
                  <c:v>42.074837047935532</c:v>
                </c:pt>
                <c:pt idx="124">
                  <c:v>42.311256804856953</c:v>
                </c:pt>
                <c:pt idx="125">
                  <c:v>42.544216568265689</c:v>
                </c:pt>
                <c:pt idx="126">
                  <c:v>42.774046680854937</c:v>
                </c:pt>
                <c:pt idx="127">
                  <c:v>43.002142272858457</c:v>
                </c:pt>
                <c:pt idx="128">
                  <c:v>43.228697974521552</c:v>
                </c:pt>
                <c:pt idx="129">
                  <c:v>43.453567208549394</c:v>
                </c:pt>
                <c:pt idx="130">
                  <c:v>43.677446818819327</c:v>
                </c:pt>
                <c:pt idx="131">
                  <c:v>43.900590927529635</c:v>
                </c:pt>
                <c:pt idx="132">
                  <c:v>44.122061598199828</c:v>
                </c:pt>
                <c:pt idx="133">
                  <c:v>44.342618326985757</c:v>
                </c:pt>
                <c:pt idx="134">
                  <c:v>44.562842884522659</c:v>
                </c:pt>
                <c:pt idx="135">
                  <c:v>44.782116477390808</c:v>
                </c:pt>
                <c:pt idx="136">
                  <c:v>45.002150170466898</c:v>
                </c:pt>
                <c:pt idx="137">
                  <c:v>45.222749268976521</c:v>
                </c:pt>
                <c:pt idx="138">
                  <c:v>45.442541349133116</c:v>
                </c:pt>
                <c:pt idx="139">
                  <c:v>45.661774487289229</c:v>
                </c:pt>
                <c:pt idx="140">
                  <c:v>45.880482600350319</c:v>
                </c:pt>
                <c:pt idx="141">
                  <c:v>46.098704371553069</c:v>
                </c:pt>
                <c:pt idx="142">
                  <c:v>46.316473801397912</c:v>
                </c:pt>
                <c:pt idx="143">
                  <c:v>46.533821614950057</c:v>
                </c:pt>
                <c:pt idx="144">
                  <c:v>46.75077544754128</c:v>
                </c:pt>
                <c:pt idx="145">
                  <c:v>46.967360193150995</c:v>
                </c:pt>
                <c:pt idx="146">
                  <c:v>47.183598383365961</c:v>
                </c:pt>
                <c:pt idx="147">
                  <c:v>47.399510397756721</c:v>
                </c:pt>
                <c:pt idx="148">
                  <c:v>47.615114700347831</c:v>
                </c:pt>
                <c:pt idx="149">
                  <c:v>47.830427944343128</c:v>
                </c:pt>
                <c:pt idx="150">
                  <c:v>48.045465336711302</c:v>
                </c:pt>
                <c:pt idx="151">
                  <c:v>48.260240653132698</c:v>
                </c:pt>
                <c:pt idx="152">
                  <c:v>48.474766484393129</c:v>
                </c:pt>
                <c:pt idx="153">
                  <c:v>48.689054587823406</c:v>
                </c:pt>
                <c:pt idx="154">
                  <c:v>48.90311567675132</c:v>
                </c:pt>
                <c:pt idx="155">
                  <c:v>49.116958929630094</c:v>
                </c:pt>
                <c:pt idx="156">
                  <c:v>49.33059270648755</c:v>
                </c:pt>
                <c:pt idx="157">
                  <c:v>49.544024861197492</c:v>
                </c:pt>
                <c:pt idx="158">
                  <c:v>49.757262574010063</c:v>
                </c:pt>
                <c:pt idx="159">
                  <c:v>49.970312400737612</c:v>
                </c:pt>
                <c:pt idx="160">
                  <c:v>50.183180334741628</c:v>
                </c:pt>
                <c:pt idx="161">
                  <c:v>50.395871850034119</c:v>
                </c:pt>
                <c:pt idx="162">
                  <c:v>50.608391957420771</c:v>
                </c:pt>
                <c:pt idx="163">
                  <c:v>50.820745240221754</c:v>
                </c:pt>
                <c:pt idx="164">
                  <c:v>51.032935882374012</c:v>
                </c:pt>
                <c:pt idx="165">
                  <c:v>51.244967698970051</c:v>
                </c:pt>
                <c:pt idx="166">
                  <c:v>51.456844180606026</c:v>
                </c:pt>
                <c:pt idx="167">
                  <c:v>51.668568511113286</c:v>
                </c:pt>
                <c:pt idx="168">
                  <c:v>51.880140406403939</c:v>
                </c:pt>
                <c:pt idx="169">
                  <c:v>52.091553815412539</c:v>
                </c:pt>
                <c:pt idx="170">
                  <c:v>52.302803305973718</c:v>
                </c:pt>
                <c:pt idx="171">
                  <c:v>52.513887893277271</c:v>
                </c:pt>
                <c:pt idx="172">
                  <c:v>52.724808531714409</c:v>
                </c:pt>
                <c:pt idx="173">
                  <c:v>52.935566721976826</c:v>
                </c:pt>
                <c:pt idx="174">
                  <c:v>53.146164010108592</c:v>
                </c:pt>
                <c:pt idx="175">
                  <c:v>53.356601901463961</c:v>
                </c:pt>
                <c:pt idx="176">
                  <c:v>53.56688163332214</c:v>
                </c:pt>
                <c:pt idx="177">
                  <c:v>53.777004157543473</c:v>
                </c:pt>
                <c:pt idx="178">
                  <c:v>53.986970186318565</c:v>
                </c:pt>
                <c:pt idx="179">
                  <c:v>54.196780197876684</c:v>
                </c:pt>
                <c:pt idx="180">
                  <c:v>54.406434008278652</c:v>
                </c:pt>
                <c:pt idx="181">
                  <c:v>54.615931425116273</c:v>
                </c:pt>
                <c:pt idx="182">
                  <c:v>54.825137369515843</c:v>
                </c:pt>
                <c:pt idx="183">
                  <c:v>55.034365992968169</c:v>
                </c:pt>
                <c:pt idx="184">
                  <c:v>55.244346991751755</c:v>
                </c:pt>
                <c:pt idx="185">
                  <c:v>55.45461725263965</c:v>
                </c:pt>
                <c:pt idx="186">
                  <c:v>55.664774122667104</c:v>
                </c:pt>
                <c:pt idx="187">
                  <c:v>55.874964158864195</c:v>
                </c:pt>
                <c:pt idx="188">
                  <c:v>56.08473710974274</c:v>
                </c:pt>
                <c:pt idx="189">
                  <c:v>56.294199053967688</c:v>
                </c:pt>
                <c:pt idx="190">
                  <c:v>56.503512980803059</c:v>
                </c:pt>
                <c:pt idx="191">
                  <c:v>56.712294098395937</c:v>
                </c:pt>
                <c:pt idx="192">
                  <c:v>56.921214607070652</c:v>
                </c:pt>
                <c:pt idx="193">
                  <c:v>57.130378955358601</c:v>
                </c:pt>
                <c:pt idx="194">
                  <c:v>57.339479101998819</c:v>
                </c:pt>
                <c:pt idx="195">
                  <c:v>57.548473055517604</c:v>
                </c:pt>
                <c:pt idx="196">
                  <c:v>57.756634494913953</c:v>
                </c:pt>
                <c:pt idx="197">
                  <c:v>57.964673886229647</c:v>
                </c:pt>
                <c:pt idx="198">
                  <c:v>58.172847101513305</c:v>
                </c:pt>
                <c:pt idx="199">
                  <c:v>58.380741290779241</c:v>
                </c:pt>
                <c:pt idx="200">
                  <c:v>58.588340917814087</c:v>
                </c:pt>
                <c:pt idx="201">
                  <c:v>58.795843048238019</c:v>
                </c:pt>
                <c:pt idx="202">
                  <c:v>59.003429860441422</c:v>
                </c:pt>
                <c:pt idx="203">
                  <c:v>59.210811356519081</c:v>
                </c:pt>
                <c:pt idx="204">
                  <c:v>59.418026436686283</c:v>
                </c:pt>
                <c:pt idx="205">
                  <c:v>59.624912616936186</c:v>
                </c:pt>
                <c:pt idx="206">
                  <c:v>59.83204049878745</c:v>
                </c:pt>
                <c:pt idx="207">
                  <c:v>60.039512738766867</c:v>
                </c:pt>
                <c:pt idx="208">
                  <c:v>60.246503248088466</c:v>
                </c:pt>
                <c:pt idx="209">
                  <c:v>60.453284388786102</c:v>
                </c:pt>
                <c:pt idx="210">
                  <c:v>60.6603559734641</c:v>
                </c:pt>
                <c:pt idx="211">
                  <c:v>60.867424346597311</c:v>
                </c:pt>
                <c:pt idx="212">
                  <c:v>61.074113561755063</c:v>
                </c:pt>
                <c:pt idx="213">
                  <c:v>61.280553590359062</c:v>
                </c:pt>
                <c:pt idx="214">
                  <c:v>61.486673733970207</c:v>
                </c:pt>
                <c:pt idx="215">
                  <c:v>61.692927128878338</c:v>
                </c:pt>
                <c:pt idx="216">
                  <c:v>61.899418803859952</c:v>
                </c:pt>
                <c:pt idx="217">
                  <c:v>62.105672230146226</c:v>
                </c:pt>
                <c:pt idx="218">
                  <c:v>62.311512695613821</c:v>
                </c:pt>
                <c:pt idx="219">
                  <c:v>62.516853157390038</c:v>
                </c:pt>
                <c:pt idx="220">
                  <c:v>62.722328970256605</c:v>
                </c:pt>
                <c:pt idx="221">
                  <c:v>62.927891282682019</c:v>
                </c:pt>
                <c:pt idx="222">
                  <c:v>63.13286244173964</c:v>
                </c:pt>
                <c:pt idx="223">
                  <c:v>63.336775383701017</c:v>
                </c:pt>
                <c:pt idx="224">
                  <c:v>63.540059583031677</c:v>
                </c:pt>
                <c:pt idx="225">
                  <c:v>63.74346020181671</c:v>
                </c:pt>
                <c:pt idx="226">
                  <c:v>63.94732079983369</c:v>
                </c:pt>
                <c:pt idx="227">
                  <c:v>64.151861986138968</c:v>
                </c:pt>
                <c:pt idx="228">
                  <c:v>64.355653002136137</c:v>
                </c:pt>
                <c:pt idx="229">
                  <c:v>64.558733042457135</c:v>
                </c:pt>
                <c:pt idx="230">
                  <c:v>64.761673108069132</c:v>
                </c:pt>
                <c:pt idx="231">
                  <c:v>64.96447801254601</c:v>
                </c:pt>
                <c:pt idx="232">
                  <c:v>65.167811405053897</c:v>
                </c:pt>
                <c:pt idx="233">
                  <c:v>65.370937318090029</c:v>
                </c:pt>
                <c:pt idx="234">
                  <c:v>65.573850658964417</c:v>
                </c:pt>
                <c:pt idx="235">
                  <c:v>65.776710714137877</c:v>
                </c:pt>
                <c:pt idx="236">
                  <c:v>65.979452170034619</c:v>
                </c:pt>
                <c:pt idx="237">
                  <c:v>66.181767848808519</c:v>
                </c:pt>
                <c:pt idx="238">
                  <c:v>66.383736006981167</c:v>
                </c:pt>
                <c:pt idx="239">
                  <c:v>66.586023302658404</c:v>
                </c:pt>
                <c:pt idx="240">
                  <c:v>66.788246791832051</c:v>
                </c:pt>
                <c:pt idx="241">
                  <c:v>66.989989866149898</c:v>
                </c:pt>
                <c:pt idx="242">
                  <c:v>67.191717089127607</c:v>
                </c:pt>
                <c:pt idx="243">
                  <c:v>67.393692102823934</c:v>
                </c:pt>
                <c:pt idx="244">
                  <c:v>67.595125362962222</c:v>
                </c:pt>
                <c:pt idx="245">
                  <c:v>67.795974520699531</c:v>
                </c:pt>
                <c:pt idx="246">
                  <c:v>67.99671454345706</c:v>
                </c:pt>
                <c:pt idx="247">
                  <c:v>68.19763537641667</c:v>
                </c:pt>
                <c:pt idx="248">
                  <c:v>68.398663688470066</c:v>
                </c:pt>
                <c:pt idx="249">
                  <c:v>68.599501464681495</c:v>
                </c:pt>
                <c:pt idx="250">
                  <c:v>68.80006171434853</c:v>
                </c:pt>
                <c:pt idx="251">
                  <c:v>69.000347971214765</c:v>
                </c:pt>
                <c:pt idx="252">
                  <c:v>69.200671771212569</c:v>
                </c:pt>
                <c:pt idx="253">
                  <c:v>69.401127265424279</c:v>
                </c:pt>
                <c:pt idx="254">
                  <c:v>69.601571346533575</c:v>
                </c:pt>
                <c:pt idx="255">
                  <c:v>69.801736504577121</c:v>
                </c:pt>
                <c:pt idx="256">
                  <c:v>70.001472034351536</c:v>
                </c:pt>
                <c:pt idx="257">
                  <c:v>70.201099401558892</c:v>
                </c:pt>
                <c:pt idx="258">
                  <c:v>70.400533825192753</c:v>
                </c:pt>
                <c:pt idx="259">
                  <c:v>70.599694567577572</c:v>
                </c:pt>
                <c:pt idx="260">
                  <c:v>70.798938860162338</c:v>
                </c:pt>
                <c:pt idx="261">
                  <c:v>70.998224089049899</c:v>
                </c:pt>
                <c:pt idx="262">
                  <c:v>71.197287860828922</c:v>
                </c:pt>
                <c:pt idx="263">
                  <c:v>71.395965347619324</c:v>
                </c:pt>
                <c:pt idx="264">
                  <c:v>71.594235564566461</c:v>
                </c:pt>
                <c:pt idx="265">
                  <c:v>71.79258166854612</c:v>
                </c:pt>
                <c:pt idx="266">
                  <c:v>71.991099410600611</c:v>
                </c:pt>
                <c:pt idx="267">
                  <c:v>72.189283391196554</c:v>
                </c:pt>
                <c:pt idx="268">
                  <c:v>72.387362962011949</c:v>
                </c:pt>
                <c:pt idx="269">
                  <c:v>72.585543566605139</c:v>
                </c:pt>
                <c:pt idx="270">
                  <c:v>72.783540494861526</c:v>
                </c:pt>
                <c:pt idx="271">
                  <c:v>72.981271545280492</c:v>
                </c:pt>
                <c:pt idx="272">
                  <c:v>73.178690967288034</c:v>
                </c:pt>
                <c:pt idx="273">
                  <c:v>73.375856072977456</c:v>
                </c:pt>
                <c:pt idx="274">
                  <c:v>73.572929328908558</c:v>
                </c:pt>
                <c:pt idx="275">
                  <c:v>73.769602673617158</c:v>
                </c:pt>
                <c:pt idx="276">
                  <c:v>73.966069038207607</c:v>
                </c:pt>
                <c:pt idx="277">
                  <c:v>74.162562973038291</c:v>
                </c:pt>
                <c:pt idx="278">
                  <c:v>74.358747726654798</c:v>
                </c:pt>
                <c:pt idx="279">
                  <c:v>74.554884410312994</c:v>
                </c:pt>
                <c:pt idx="280">
                  <c:v>74.750782809493003</c:v>
                </c:pt>
                <c:pt idx="281">
                  <c:v>74.94642933273316</c:v>
                </c:pt>
                <c:pt idx="282">
                  <c:v>75.1421545395404</c:v>
                </c:pt>
                <c:pt idx="283">
                  <c:v>75.337571514265818</c:v>
                </c:pt>
                <c:pt idx="284">
                  <c:v>75.532770977197359</c:v>
                </c:pt>
                <c:pt idx="285">
                  <c:v>75.727971872894543</c:v>
                </c:pt>
                <c:pt idx="286">
                  <c:v>75.922779228778396</c:v>
                </c:pt>
                <c:pt idx="287">
                  <c:v>76.11714179870782</c:v>
                </c:pt>
                <c:pt idx="288">
                  <c:v>76.311494188360555</c:v>
                </c:pt>
                <c:pt idx="289">
                  <c:v>76.505901272556471</c:v>
                </c:pt>
                <c:pt idx="290">
                  <c:v>76.7002410767101</c:v>
                </c:pt>
                <c:pt idx="291">
                  <c:v>76.89448222985547</c:v>
                </c:pt>
                <c:pt idx="292">
                  <c:v>77.088573800723637</c:v>
                </c:pt>
                <c:pt idx="293">
                  <c:v>77.282504673359597</c:v>
                </c:pt>
                <c:pt idx="294">
                  <c:v>77.476272052874862</c:v>
                </c:pt>
                <c:pt idx="295">
                  <c:v>77.669940267269595</c:v>
                </c:pt>
                <c:pt idx="296">
                  <c:v>77.863397673892436</c:v>
                </c:pt>
                <c:pt idx="297">
                  <c:v>78.056485582461605</c:v>
                </c:pt>
                <c:pt idx="298">
                  <c:v>78.249801289295633</c:v>
                </c:pt>
                <c:pt idx="299">
                  <c:v>78.443345056726415</c:v>
                </c:pt>
                <c:pt idx="300">
                  <c:v>78.636570483494268</c:v>
                </c:pt>
                <c:pt idx="301">
                  <c:v>78.829670326977222</c:v>
                </c:pt>
                <c:pt idx="302">
                  <c:v>79.022635984620038</c:v>
                </c:pt>
                <c:pt idx="303">
                  <c:v>79.215307838448254</c:v>
                </c:pt>
                <c:pt idx="304">
                  <c:v>79.40785310661154</c:v>
                </c:pt>
                <c:pt idx="305">
                  <c:v>79.600265532231617</c:v>
                </c:pt>
                <c:pt idx="306">
                  <c:v>79.79238855152451</c:v>
                </c:pt>
                <c:pt idx="307">
                  <c:v>79.984385528674707</c:v>
                </c:pt>
                <c:pt idx="308">
                  <c:v>80.176247708198488</c:v>
                </c:pt>
                <c:pt idx="309">
                  <c:v>80.367813497523755</c:v>
                </c:pt>
                <c:pt idx="310">
                  <c:v>80.559245496590307</c:v>
                </c:pt>
                <c:pt idx="311">
                  <c:v>80.750547675554586</c:v>
                </c:pt>
                <c:pt idx="312">
                  <c:v>80.941573664047809</c:v>
                </c:pt>
                <c:pt idx="313">
                  <c:v>81.132478707925188</c:v>
                </c:pt>
                <c:pt idx="314">
                  <c:v>81.323256690572663</c:v>
                </c:pt>
                <c:pt idx="315">
                  <c:v>81.513760523417361</c:v>
                </c:pt>
                <c:pt idx="316">
                  <c:v>81.704142192305767</c:v>
                </c:pt>
                <c:pt idx="317">
                  <c:v>81.894399902829392</c:v>
                </c:pt>
                <c:pt idx="318">
                  <c:v>82.084388135985236</c:v>
                </c:pt>
                <c:pt idx="319">
                  <c:v>82.274255291737617</c:v>
                </c:pt>
                <c:pt idx="320">
                  <c:v>82.464000369062859</c:v>
                </c:pt>
                <c:pt idx="321">
                  <c:v>82.653480441878429</c:v>
                </c:pt>
                <c:pt idx="322">
                  <c:v>82.842840561445712</c:v>
                </c:pt>
                <c:pt idx="323">
                  <c:v>83.032080459669103</c:v>
                </c:pt>
                <c:pt idx="324">
                  <c:v>83.221059772036824</c:v>
                </c:pt>
                <c:pt idx="325">
                  <c:v>83.409920310253767</c:v>
                </c:pt>
                <c:pt idx="326">
                  <c:v>83.598662499109921</c:v>
                </c:pt>
                <c:pt idx="327">
                  <c:v>83.787148491344354</c:v>
                </c:pt>
                <c:pt idx="328">
                  <c:v>83.975516939586456</c:v>
                </c:pt>
                <c:pt idx="329">
                  <c:v>84.163768919077825</c:v>
                </c:pt>
                <c:pt idx="330">
                  <c:v>84.351769046141683</c:v>
                </c:pt>
                <c:pt idx="331">
                  <c:v>84.539652926234467</c:v>
                </c:pt>
                <c:pt idx="332">
                  <c:v>84.727422243556504</c:v>
                </c:pt>
                <c:pt idx="333">
                  <c:v>84.914944011956081</c:v>
                </c:pt>
                <c:pt idx="334">
                  <c:v>85.102350880993143</c:v>
                </c:pt>
                <c:pt idx="335">
                  <c:v>85.289645093902408</c:v>
                </c:pt>
                <c:pt idx="336">
                  <c:v>85.476696033275729</c:v>
                </c:pt>
                <c:pt idx="337">
                  <c:v>85.663633480231852</c:v>
                </c:pt>
                <c:pt idx="338">
                  <c:v>85.850460197707548</c:v>
                </c:pt>
                <c:pt idx="339">
                  <c:v>86.037047893086921</c:v>
                </c:pt>
                <c:pt idx="340">
                  <c:v>86.223523560994238</c:v>
                </c:pt>
                <c:pt idx="341">
                  <c:v>86.409890450045722</c:v>
                </c:pt>
                <c:pt idx="342">
                  <c:v>86.596022524765587</c:v>
                </c:pt>
                <c:pt idx="343">
                  <c:v>86.782044079023009</c:v>
                </c:pt>
                <c:pt idx="344">
                  <c:v>86.967958801736089</c:v>
                </c:pt>
                <c:pt idx="345">
                  <c:v>87.153642894233329</c:v>
                </c:pt>
                <c:pt idx="346">
                  <c:v>87.339218037265226</c:v>
                </c:pt>
                <c:pt idx="347">
                  <c:v>87.524688324126046</c:v>
                </c:pt>
                <c:pt idx="348">
                  <c:v>87.709932138416747</c:v>
                </c:pt>
                <c:pt idx="349">
                  <c:v>87.895068602722702</c:v>
                </c:pt>
                <c:pt idx="350">
                  <c:v>88.080102200681893</c:v>
                </c:pt>
                <c:pt idx="351">
                  <c:v>88.264913474563826</c:v>
                </c:pt>
                <c:pt idx="352">
                  <c:v>88.449619063403517</c:v>
                </c:pt>
                <c:pt idx="353">
                  <c:v>88.63422378053167</c:v>
                </c:pt>
                <c:pt idx="354">
                  <c:v>88.818610273071343</c:v>
                </c:pt>
                <c:pt idx="355">
                  <c:v>89.002892772607211</c:v>
                </c:pt>
                <c:pt idx="356">
                  <c:v>89.187076422220898</c:v>
                </c:pt>
                <c:pt idx="357">
                  <c:v>89.371045939347923</c:v>
                </c:pt>
                <c:pt idx="358">
                  <c:v>89.554913206848042</c:v>
                </c:pt>
                <c:pt idx="359">
                  <c:v>89.738683654716795</c:v>
                </c:pt>
                <c:pt idx="360">
                  <c:v>89.922244084607271</c:v>
                </c:pt>
                <c:pt idx="361">
                  <c:v>90.105704207419762</c:v>
                </c:pt>
                <c:pt idx="362">
                  <c:v>90.289069732880151</c:v>
                </c:pt>
                <c:pt idx="363">
                  <c:v>90.472229349484053</c:v>
                </c:pt>
                <c:pt idx="364">
                  <c:v>90.655290416684878</c:v>
                </c:pt>
                <c:pt idx="365">
                  <c:v>90.838258872485071</c:v>
                </c:pt>
                <c:pt idx="366">
                  <c:v>91.021025416535423</c:v>
                </c:pt>
                <c:pt idx="367">
                  <c:v>91.203695263238842</c:v>
                </c:pt>
                <c:pt idx="368">
                  <c:v>91.38627455698753</c:v>
                </c:pt>
                <c:pt idx="369">
                  <c:v>91.568655923533726</c:v>
                </c:pt>
                <c:pt idx="370">
                  <c:v>91.750942502131323</c:v>
                </c:pt>
                <c:pt idx="371">
                  <c:v>91.933140649246411</c:v>
                </c:pt>
                <c:pt idx="372">
                  <c:v>92.115144874464221</c:v>
                </c:pt>
                <c:pt idx="373">
                  <c:v>92.297056229884333</c:v>
                </c:pt>
                <c:pt idx="374">
                  <c:v>92.478881224965093</c:v>
                </c:pt>
                <c:pt idx="375">
                  <c:v>92.660516230929971</c:v>
                </c:pt>
                <c:pt idx="376">
                  <c:v>92.842060291351842</c:v>
                </c:pt>
                <c:pt idx="377">
                  <c:v>93.023520067149491</c:v>
                </c:pt>
                <c:pt idx="378">
                  <c:v>93.204793772351195</c:v>
                </c:pt>
                <c:pt idx="379">
                  <c:v>93.38597849181825</c:v>
                </c:pt>
                <c:pt idx="380">
                  <c:v>93.567081021506738</c:v>
                </c:pt>
                <c:pt idx="381">
                  <c:v>93.748001366890193</c:v>
                </c:pt>
                <c:pt idx="382">
                  <c:v>93.928834694168316</c:v>
                </c:pt>
                <c:pt idx="383">
                  <c:v>94.109587927238536</c:v>
                </c:pt>
                <c:pt idx="384">
                  <c:v>94.290162837460812</c:v>
                </c:pt>
                <c:pt idx="385">
                  <c:v>94.470652728683334</c:v>
                </c:pt>
                <c:pt idx="386">
                  <c:v>94.651064621199453</c:v>
                </c:pt>
                <c:pt idx="387">
                  <c:v>94.831302022023024</c:v>
                </c:pt>
                <c:pt idx="388">
                  <c:v>95.011456428247712</c:v>
                </c:pt>
                <c:pt idx="389">
                  <c:v>95.191534934042494</c:v>
                </c:pt>
                <c:pt idx="390">
                  <c:v>95.371442747816957</c:v>
                </c:pt>
                <c:pt idx="391">
                  <c:v>95.551269582803528</c:v>
                </c:pt>
                <c:pt idx="392">
                  <c:v>95.731022597434929</c:v>
                </c:pt>
                <c:pt idx="393">
                  <c:v>95.910608689915236</c:v>
                </c:pt>
                <c:pt idx="394">
                  <c:v>96.08870160436723</c:v>
                </c:pt>
                <c:pt idx="395">
                  <c:v>96.263698856486471</c:v>
                </c:pt>
                <c:pt idx="396">
                  <c:v>96.437786252318091</c:v>
                </c:pt>
                <c:pt idx="397">
                  <c:v>96.610134998422438</c:v>
                </c:pt>
                <c:pt idx="398">
                  <c:v>96.780093452605215</c:v>
                </c:pt>
                <c:pt idx="399">
                  <c:v>96.946823621485677</c:v>
                </c:pt>
                <c:pt idx="400">
                  <c:v>97.117032349881342</c:v>
                </c:pt>
                <c:pt idx="401">
                  <c:v>97.294228360965093</c:v>
                </c:pt>
                <c:pt idx="402">
                  <c:v>97.475491595627929</c:v>
                </c:pt>
                <c:pt idx="403">
                  <c:v>97.65931381756252</c:v>
                </c:pt>
                <c:pt idx="404">
                  <c:v>97.842986919613679</c:v>
                </c:pt>
                <c:pt idx="405">
                  <c:v>98.020386007074208</c:v>
                </c:pt>
                <c:pt idx="406">
                  <c:v>98.195644224209857</c:v>
                </c:pt>
                <c:pt idx="407">
                  <c:v>98.370074203192118</c:v>
                </c:pt>
                <c:pt idx="408">
                  <c:v>98.541752917225764</c:v>
                </c:pt>
                <c:pt idx="409">
                  <c:v>98.703497826386211</c:v>
                </c:pt>
                <c:pt idx="410">
                  <c:v>98.858538995957971</c:v>
                </c:pt>
                <c:pt idx="411">
                  <c:v>99.017441581430759</c:v>
                </c:pt>
                <c:pt idx="412">
                  <c:v>99.176898409221693</c:v>
                </c:pt>
                <c:pt idx="413">
                  <c:v>99.337540445793366</c:v>
                </c:pt>
                <c:pt idx="414">
                  <c:v>99.50322003064808</c:v>
                </c:pt>
                <c:pt idx="415">
                  <c:v>99.667340223241482</c:v>
                </c:pt>
                <c:pt idx="416">
                  <c:v>99.827240700528648</c:v>
                </c:pt>
                <c:pt idx="417">
                  <c:v>99.987612884370535</c:v>
                </c:pt>
                <c:pt idx="418">
                  <c:v>100.14882926100597</c:v>
                </c:pt>
                <c:pt idx="419">
                  <c:v>100.3088721123903</c:v>
                </c:pt>
                <c:pt idx="420">
                  <c:v>100.46854472960106</c:v>
                </c:pt>
                <c:pt idx="421">
                  <c:v>100.63069140105726</c:v>
                </c:pt>
                <c:pt idx="422">
                  <c:v>100.79381284060624</c:v>
                </c:pt>
                <c:pt idx="423">
                  <c:v>100.95728285115462</c:v>
                </c:pt>
                <c:pt idx="424">
                  <c:v>101.12087213533674</c:v>
                </c:pt>
                <c:pt idx="425">
                  <c:v>101.28458145428435</c:v>
                </c:pt>
                <c:pt idx="426">
                  <c:v>101.45064564440575</c:v>
                </c:pt>
                <c:pt idx="427">
                  <c:v>101.62133885757503</c:v>
                </c:pt>
                <c:pt idx="428">
                  <c:v>101.79626757201315</c:v>
                </c:pt>
                <c:pt idx="429">
                  <c:v>101.96702434088979</c:v>
                </c:pt>
                <c:pt idx="430">
                  <c:v>102.13509632207969</c:v>
                </c:pt>
                <c:pt idx="431">
                  <c:v>102.30608318225417</c:v>
                </c:pt>
                <c:pt idx="432">
                  <c:v>102.46789786590213</c:v>
                </c:pt>
                <c:pt idx="433">
                  <c:v>102.63155630788391</c:v>
                </c:pt>
                <c:pt idx="434">
                  <c:v>102.8021073329341</c:v>
                </c:pt>
                <c:pt idx="435">
                  <c:v>102.9700975544504</c:v>
                </c:pt>
                <c:pt idx="436">
                  <c:v>103.14276252855173</c:v>
                </c:pt>
                <c:pt idx="437">
                  <c:v>103.31187917889378</c:v>
                </c:pt>
                <c:pt idx="438">
                  <c:v>103.47776734165858</c:v>
                </c:pt>
                <c:pt idx="439">
                  <c:v>103.64875920338316</c:v>
                </c:pt>
                <c:pt idx="440">
                  <c:v>103.82236269227009</c:v>
                </c:pt>
                <c:pt idx="441">
                  <c:v>103.99443477191507</c:v>
                </c:pt>
                <c:pt idx="442">
                  <c:v>104.16630202181497</c:v>
                </c:pt>
                <c:pt idx="443">
                  <c:v>104.33093048314032</c:v>
                </c:pt>
                <c:pt idx="444">
                  <c:v>104.49238331612786</c:v>
                </c:pt>
                <c:pt idx="445">
                  <c:v>104.66283372454609</c:v>
                </c:pt>
                <c:pt idx="446">
                  <c:v>104.82758679355062</c:v>
                </c:pt>
                <c:pt idx="447">
                  <c:v>104.98659475588491</c:v>
                </c:pt>
                <c:pt idx="448">
                  <c:v>105.15120801439036</c:v>
                </c:pt>
                <c:pt idx="449">
                  <c:v>105.31170388633514</c:v>
                </c:pt>
                <c:pt idx="450">
                  <c:v>105.46928444726322</c:v>
                </c:pt>
                <c:pt idx="451">
                  <c:v>105.6362150325218</c:v>
                </c:pt>
                <c:pt idx="452">
                  <c:v>105.8078780094762</c:v>
                </c:pt>
                <c:pt idx="453">
                  <c:v>105.98083120937434</c:v>
                </c:pt>
                <c:pt idx="454">
                  <c:v>106.15298036556995</c:v>
                </c:pt>
                <c:pt idx="455">
                  <c:v>106.3267334632359</c:v>
                </c:pt>
                <c:pt idx="456">
                  <c:v>106.49543611302343</c:v>
                </c:pt>
                <c:pt idx="457">
                  <c:v>106.65890403978759</c:v>
                </c:pt>
                <c:pt idx="458">
                  <c:v>106.82375374695415</c:v>
                </c:pt>
                <c:pt idx="459">
                  <c:v>106.98877024440965</c:v>
                </c:pt>
                <c:pt idx="460">
                  <c:v>107.15522374214304</c:v>
                </c:pt>
                <c:pt idx="461">
                  <c:v>107.31480831409323</c:v>
                </c:pt>
                <c:pt idx="462">
                  <c:v>107.47025131830672</c:v>
                </c:pt>
                <c:pt idx="463">
                  <c:v>107.63771390991077</c:v>
                </c:pt>
                <c:pt idx="464">
                  <c:v>107.81412590093926</c:v>
                </c:pt>
                <c:pt idx="465">
                  <c:v>107.9840003493815</c:v>
                </c:pt>
                <c:pt idx="466">
                  <c:v>108.14486655871275</c:v>
                </c:pt>
                <c:pt idx="467">
                  <c:v>108.31054905772213</c:v>
                </c:pt>
                <c:pt idx="468">
                  <c:v>108.48251860325989</c:v>
                </c:pt>
                <c:pt idx="469">
                  <c:v>108.65122491585976</c:v>
                </c:pt>
                <c:pt idx="470">
                  <c:v>108.81923687783969</c:v>
                </c:pt>
                <c:pt idx="471">
                  <c:v>108.99096903832557</c:v>
                </c:pt>
                <c:pt idx="472">
                  <c:v>109.16157569552567</c:v>
                </c:pt>
                <c:pt idx="473">
                  <c:v>109.32758031512201</c:v>
                </c:pt>
                <c:pt idx="474">
                  <c:v>109.49341257351925</c:v>
                </c:pt>
                <c:pt idx="475">
                  <c:v>109.65829075367668</c:v>
                </c:pt>
                <c:pt idx="476">
                  <c:v>109.82258131774742</c:v>
                </c:pt>
                <c:pt idx="477">
                  <c:v>109.98660676420732</c:v>
                </c:pt>
                <c:pt idx="478">
                  <c:v>110.15050874491121</c:v>
                </c:pt>
                <c:pt idx="479">
                  <c:v>110.3143368648977</c:v>
                </c:pt>
                <c:pt idx="480">
                  <c:v>110.47924723050986</c:v>
                </c:pt>
                <c:pt idx="481">
                  <c:v>110.64428550625962</c:v>
                </c:pt>
                <c:pt idx="482">
                  <c:v>110.81017265260463</c:v>
                </c:pt>
                <c:pt idx="483">
                  <c:v>110.98154801212182</c:v>
                </c:pt>
                <c:pt idx="484">
                  <c:v>111.15226778959151</c:v>
                </c:pt>
                <c:pt idx="485">
                  <c:v>111.31969641133153</c:v>
                </c:pt>
                <c:pt idx="486">
                  <c:v>111.48645699127582</c:v>
                </c:pt>
                <c:pt idx="487">
                  <c:v>111.65672665602811</c:v>
                </c:pt>
                <c:pt idx="488">
                  <c:v>111.82821896262612</c:v>
                </c:pt>
                <c:pt idx="489">
                  <c:v>111.99758112404703</c:v>
                </c:pt>
                <c:pt idx="490">
                  <c:v>112.16406784987267</c:v>
                </c:pt>
                <c:pt idx="491">
                  <c:v>112.32785655325581</c:v>
                </c:pt>
                <c:pt idx="492">
                  <c:v>112.49091531419506</c:v>
                </c:pt>
                <c:pt idx="493">
                  <c:v>112.65428496627374</c:v>
                </c:pt>
                <c:pt idx="494">
                  <c:v>112.82011440519476</c:v>
                </c:pt>
                <c:pt idx="495">
                  <c:v>112.98614659247228</c:v>
                </c:pt>
                <c:pt idx="496">
                  <c:v>113.1511972943696</c:v>
                </c:pt>
                <c:pt idx="497">
                  <c:v>113.31628912839467</c:v>
                </c:pt>
                <c:pt idx="498">
                  <c:v>113.47782100219037</c:v>
                </c:pt>
                <c:pt idx="499">
                  <c:v>113.63875868766667</c:v>
                </c:pt>
                <c:pt idx="500">
                  <c:v>113.80070733458994</c:v>
                </c:pt>
                <c:pt idx="501">
                  <c:v>113.96312806800273</c:v>
                </c:pt>
                <c:pt idx="502">
                  <c:v>114.12580070680299</c:v>
                </c:pt>
                <c:pt idx="503">
                  <c:v>114.28863392033065</c:v>
                </c:pt>
                <c:pt idx="504">
                  <c:v>114.45158587542522</c:v>
                </c:pt>
                <c:pt idx="505">
                  <c:v>114.61463283201482</c:v>
                </c:pt>
                <c:pt idx="506">
                  <c:v>114.77775922523706</c:v>
                </c:pt>
                <c:pt idx="507">
                  <c:v>114.94095456169501</c:v>
                </c:pt>
                <c:pt idx="508">
                  <c:v>115.10421110104728</c:v>
                </c:pt>
                <c:pt idx="509">
                  <c:v>115.26752274031023</c:v>
                </c:pt>
                <c:pt idx="510">
                  <c:v>115.43088461663558</c:v>
                </c:pt>
                <c:pt idx="511">
                  <c:v>115.59429287708565</c:v>
                </c:pt>
                <c:pt idx="512">
                  <c:v>115.75774452039836</c:v>
                </c:pt>
                <c:pt idx="513">
                  <c:v>115.92123721301751</c:v>
                </c:pt>
                <c:pt idx="514">
                  <c:v>116.0847691052967</c:v>
                </c:pt>
                <c:pt idx="515">
                  <c:v>116.24833875829947</c:v>
                </c:pt>
                <c:pt idx="516">
                  <c:v>116.41194503976969</c:v>
                </c:pt>
                <c:pt idx="517">
                  <c:v>116.57558705955368</c:v>
                </c:pt>
                <c:pt idx="518">
                  <c:v>116.7392641525972</c:v>
                </c:pt>
                <c:pt idx="519">
                  <c:v>116.90297576918766</c:v>
                </c:pt>
                <c:pt idx="520">
                  <c:v>117.0667214562508</c:v>
                </c:pt>
                <c:pt idx="521">
                  <c:v>117.23050088692777</c:v>
                </c:pt>
                <c:pt idx="522">
                  <c:v>117.39431378315062</c:v>
                </c:pt>
                <c:pt idx="523">
                  <c:v>117.55815992573268</c:v>
                </c:pt>
                <c:pt idx="524">
                  <c:v>117.72203916445376</c:v>
                </c:pt>
                <c:pt idx="525">
                  <c:v>117.88595137430401</c:v>
                </c:pt>
                <c:pt idx="526">
                  <c:v>118.04989644967952</c:v>
                </c:pt>
                <c:pt idx="527">
                  <c:v>118.21387430861999</c:v>
                </c:pt>
                <c:pt idx="528">
                  <c:v>118.37788487915064</c:v>
                </c:pt>
                <c:pt idx="529">
                  <c:v>118.54192811035516</c:v>
                </c:pt>
                <c:pt idx="530">
                  <c:v>118.706003972386</c:v>
                </c:pt>
                <c:pt idx="531">
                  <c:v>118.87011243536088</c:v>
                </c:pt>
                <c:pt idx="532">
                  <c:v>119.03425348237985</c:v>
                </c:pt>
                <c:pt idx="533">
                  <c:v>119.19842708611884</c:v>
                </c:pt>
                <c:pt idx="534">
                  <c:v>119.36263321888377</c:v>
                </c:pt>
                <c:pt idx="535">
                  <c:v>119.52687188871272</c:v>
                </c:pt>
                <c:pt idx="536">
                  <c:v>119.69114309974184</c:v>
                </c:pt>
                <c:pt idx="537">
                  <c:v>119.85544683300429</c:v>
                </c:pt>
                <c:pt idx="538">
                  <c:v>120.01978309912305</c:v>
                </c:pt>
                <c:pt idx="539">
                  <c:v>120.18415189635732</c:v>
                </c:pt>
                <c:pt idx="540">
                  <c:v>120.34855319985584</c:v>
                </c:pt>
                <c:pt idx="541">
                  <c:v>120.51298700166952</c:v>
                </c:pt>
                <c:pt idx="542">
                  <c:v>120.67745331007082</c:v>
                </c:pt>
                <c:pt idx="543">
                  <c:v>120.84195214408007</c:v>
                </c:pt>
                <c:pt idx="544">
                  <c:v>121.00648353347773</c:v>
                </c:pt>
                <c:pt idx="545">
                  <c:v>121.17104748651047</c:v>
                </c:pt>
                <c:pt idx="546">
                  <c:v>121.33564397434199</c:v>
                </c:pt>
                <c:pt idx="547">
                  <c:v>121.50027300165858</c:v>
                </c:pt>
                <c:pt idx="548">
                  <c:v>121.66493457313364</c:v>
                </c:pt>
                <c:pt idx="549">
                  <c:v>121.82962868495467</c:v>
                </c:pt>
                <c:pt idx="550">
                  <c:v>121.99435533559118</c:v>
                </c:pt>
                <c:pt idx="551">
                  <c:v>122.15911451961651</c:v>
                </c:pt>
                <c:pt idx="552">
                  <c:v>122.32390624166059</c:v>
                </c:pt>
                <c:pt idx="553">
                  <c:v>122.48873048814525</c:v>
                </c:pt>
                <c:pt idx="554">
                  <c:v>122.65358725785201</c:v>
                </c:pt>
                <c:pt idx="555">
                  <c:v>122.81847657696008</c:v>
                </c:pt>
                <c:pt idx="556">
                  <c:v>122.9833984782008</c:v>
                </c:pt>
                <c:pt idx="557">
                  <c:v>123.14835300014295</c:v>
                </c:pt>
                <c:pt idx="558">
                  <c:v>123.31334017748047</c:v>
                </c:pt>
                <c:pt idx="559">
                  <c:v>123.47836004649695</c:v>
                </c:pt>
                <c:pt idx="560">
                  <c:v>123.64341262029767</c:v>
                </c:pt>
                <c:pt idx="561">
                  <c:v>123.80849790190936</c:v>
                </c:pt>
                <c:pt idx="562">
                  <c:v>123.97361591754397</c:v>
                </c:pt>
                <c:pt idx="563">
                  <c:v>124.13876667641159</c:v>
                </c:pt>
                <c:pt idx="564">
                  <c:v>124.30395016877146</c:v>
                </c:pt>
                <c:pt idx="565">
                  <c:v>124.46916640455657</c:v>
                </c:pt>
                <c:pt idx="566">
                  <c:v>124.63441538713167</c:v>
                </c:pt>
                <c:pt idx="567">
                  <c:v>124.79969711135233</c:v>
                </c:pt>
                <c:pt idx="568">
                  <c:v>124.96501159491056</c:v>
                </c:pt>
                <c:pt idx="569">
                  <c:v>125.13035884929967</c:v>
                </c:pt>
                <c:pt idx="570">
                  <c:v>125.29573886352715</c:v>
                </c:pt>
                <c:pt idx="571">
                  <c:v>125.46115164093595</c:v>
                </c:pt>
                <c:pt idx="572">
                  <c:v>125.62659719143579</c:v>
                </c:pt>
                <c:pt idx="573">
                  <c:v>125.79207551836154</c:v>
                </c:pt>
                <c:pt idx="574">
                  <c:v>125.95758662078266</c:v>
                </c:pt>
                <c:pt idx="575">
                  <c:v>126.1231305000808</c:v>
                </c:pt>
                <c:pt idx="576">
                  <c:v>126.28870716383578</c:v>
                </c:pt>
                <c:pt idx="577">
                  <c:v>126.454316609535</c:v>
                </c:pt>
                <c:pt idx="578">
                  <c:v>126.61995883698209</c:v>
                </c:pt>
                <c:pt idx="579">
                  <c:v>126.78563384948333</c:v>
                </c:pt>
                <c:pt idx="580">
                  <c:v>126.9513416503417</c:v>
                </c:pt>
                <c:pt idx="581">
                  <c:v>127.11708224826296</c:v>
                </c:pt>
                <c:pt idx="582">
                  <c:v>127.28285564227646</c:v>
                </c:pt>
                <c:pt idx="583">
                  <c:v>127.44866183567795</c:v>
                </c:pt>
                <c:pt idx="584">
                  <c:v>127.61450084261527</c:v>
                </c:pt>
                <c:pt idx="585">
                  <c:v>127.7803726788014</c:v>
                </c:pt>
                <c:pt idx="586">
                  <c:v>127.94627732305253</c:v>
                </c:pt>
                <c:pt idx="587">
                  <c:v>128.11221475185124</c:v>
                </c:pt>
                <c:pt idx="588">
                  <c:v>128.27818498554876</c:v>
                </c:pt>
                <c:pt idx="589">
                  <c:v>128.44418803673062</c:v>
                </c:pt>
                <c:pt idx="590">
                  <c:v>128.61022390672039</c:v>
                </c:pt>
                <c:pt idx="591">
                  <c:v>128.77629260733187</c:v>
                </c:pt>
                <c:pt idx="592">
                  <c:v>128.9423941406605</c:v>
                </c:pt>
                <c:pt idx="593">
                  <c:v>129.10852849947244</c:v>
                </c:pt>
                <c:pt idx="594">
                  <c:v>129.27469569557343</c:v>
                </c:pt>
                <c:pt idx="595">
                  <c:v>129.44089572210552</c:v>
                </c:pt>
                <c:pt idx="596">
                  <c:v>129.60712857454362</c:v>
                </c:pt>
                <c:pt idx="597">
                  <c:v>129.77339427169346</c:v>
                </c:pt>
                <c:pt idx="598">
                  <c:v>129.93969281096687</c:v>
                </c:pt>
                <c:pt idx="599">
                  <c:v>130.10602322188578</c:v>
                </c:pt>
                <c:pt idx="600">
                  <c:v>130.27238461684544</c:v>
                </c:pt>
                <c:pt idx="601">
                  <c:v>130.43877732319987</c:v>
                </c:pt>
                <c:pt idx="602">
                  <c:v>130.5664195595995</c:v>
                </c:pt>
                <c:pt idx="603">
                  <c:v>130.65242518838451</c:v>
                </c:pt>
                <c:pt idx="604">
                  <c:v>130.73749289629009</c:v>
                </c:pt>
                <c:pt idx="605">
                  <c:v>130.82257280402283</c:v>
                </c:pt>
                <c:pt idx="606">
                  <c:v>130.9076636621634</c:v>
                </c:pt>
                <c:pt idx="607">
                  <c:v>130.99276455749057</c:v>
                </c:pt>
                <c:pt idx="608">
                  <c:v>131.07787483680264</c:v>
                </c:pt>
                <c:pt idx="609">
                  <c:v>131.16299403101547</c:v>
                </c:pt>
                <c:pt idx="610">
                  <c:v>131.24812180891337</c:v>
                </c:pt>
                <c:pt idx="611">
                  <c:v>131.3332579400909</c:v>
                </c:pt>
                <c:pt idx="612">
                  <c:v>131.41840225687116</c:v>
                </c:pt>
                <c:pt idx="613">
                  <c:v>131.50355464779173</c:v>
                </c:pt>
                <c:pt idx="614">
                  <c:v>131.58871504308985</c:v>
                </c:pt>
                <c:pt idx="615">
                  <c:v>131.67388339458279</c:v>
                </c:pt>
                <c:pt idx="616">
                  <c:v>131.75905967651346</c:v>
                </c:pt>
                <c:pt idx="617">
                  <c:v>131.84424386887557</c:v>
                </c:pt>
                <c:pt idx="618">
                  <c:v>131.929435967346</c:v>
                </c:pt>
                <c:pt idx="619">
                  <c:v>132.01463597189394</c:v>
                </c:pt>
                <c:pt idx="620">
                  <c:v>132.09984387950803</c:v>
                </c:pt>
                <c:pt idx="621">
                  <c:v>132.18505970088219</c:v>
                </c:pt>
                <c:pt idx="622">
                  <c:v>132.27028343813407</c:v>
                </c:pt>
                <c:pt idx="623">
                  <c:v>132.35551509254421</c:v>
                </c:pt>
                <c:pt idx="624">
                  <c:v>132.4407546718362</c:v>
                </c:pt>
                <c:pt idx="625">
                  <c:v>132.52600218027595</c:v>
                </c:pt>
                <c:pt idx="626">
                  <c:v>132.61125762642124</c:v>
                </c:pt>
                <c:pt idx="627">
                  <c:v>132.69652101899715</c:v>
                </c:pt>
                <c:pt idx="628">
                  <c:v>132.78179235798009</c:v>
                </c:pt>
                <c:pt idx="629">
                  <c:v>132.86707164664813</c:v>
                </c:pt>
                <c:pt idx="630">
                  <c:v>132.95235888629736</c:v>
                </c:pt>
                <c:pt idx="631">
                  <c:v>133.03765408119963</c:v>
                </c:pt>
                <c:pt idx="632">
                  <c:v>133.12295723877162</c:v>
                </c:pt>
                <c:pt idx="633">
                  <c:v>133.20826835601588</c:v>
                </c:pt>
                <c:pt idx="634">
                  <c:v>133.29358743406655</c:v>
                </c:pt>
                <c:pt idx="635">
                  <c:v>133.37891448034532</c:v>
                </c:pt>
                <c:pt idx="636">
                  <c:v>133.4642494918549</c:v>
                </c:pt>
                <c:pt idx="637">
                  <c:v>133.54959246642832</c:v>
                </c:pt>
                <c:pt idx="638">
                  <c:v>133.63494340322063</c:v>
                </c:pt>
                <c:pt idx="639">
                  <c:v>133.72030230651018</c:v>
                </c:pt>
                <c:pt idx="640">
                  <c:v>133.80566917628096</c:v>
                </c:pt>
                <c:pt idx="641">
                  <c:v>133.89104401251655</c:v>
                </c:pt>
                <c:pt idx="642">
                  <c:v>133.97642681520017</c:v>
                </c:pt>
                <c:pt idx="643">
                  <c:v>134.06181758133656</c:v>
                </c:pt>
                <c:pt idx="644">
                  <c:v>134.14721631620239</c:v>
                </c:pt>
                <c:pt idx="645">
                  <c:v>134.23262301448693</c:v>
                </c:pt>
                <c:pt idx="646">
                  <c:v>134.31803767104731</c:v>
                </c:pt>
                <c:pt idx="647">
                  <c:v>134.40346029330905</c:v>
                </c:pt>
                <c:pt idx="648">
                  <c:v>134.48889088241526</c:v>
                </c:pt>
                <c:pt idx="649">
                  <c:v>134.57432943189659</c:v>
                </c:pt>
                <c:pt idx="650">
                  <c:v>134.65977594057847</c:v>
                </c:pt>
                <c:pt idx="651">
                  <c:v>134.74523052496286</c:v>
                </c:pt>
                <c:pt idx="652">
                  <c:v>134.83069353660653</c:v>
                </c:pt>
                <c:pt idx="653">
                  <c:v>134.91616513212477</c:v>
                </c:pt>
                <c:pt idx="654">
                  <c:v>135.00164517931</c:v>
                </c:pt>
                <c:pt idx="655">
                  <c:v>135.08713359938835</c:v>
                </c:pt>
                <c:pt idx="656">
                  <c:v>135.13363306945686</c:v>
                </c:pt>
                <c:pt idx="657">
                  <c:v>135.95965376201556</c:v>
                </c:pt>
                <c:pt idx="658">
                  <c:v>137.98124449164979</c:v>
                </c:pt>
                <c:pt idx="659">
                  <c:v>140.17247981951519</c:v>
                </c:pt>
                <c:pt idx="660">
                  <c:v>142.40876952577753</c:v>
                </c:pt>
                <c:pt idx="661">
                  <c:v>144.64392446851647</c:v>
                </c:pt>
                <c:pt idx="662">
                  <c:v>146.85521292395865</c:v>
                </c:pt>
                <c:pt idx="663">
                  <c:v>149.02863301752583</c:v>
                </c:pt>
                <c:pt idx="664">
                  <c:v>151.18298335260874</c:v>
                </c:pt>
                <c:pt idx="665">
                  <c:v>153.34986588768336</c:v>
                </c:pt>
                <c:pt idx="666">
                  <c:v>155.53073439931092</c:v>
                </c:pt>
                <c:pt idx="667">
                  <c:v>157.71496220597433</c:v>
                </c:pt>
                <c:pt idx="668">
                  <c:v>159.89326194100212</c:v>
                </c:pt>
                <c:pt idx="669">
                  <c:v>162.05854163188141</c:v>
                </c:pt>
                <c:pt idx="670">
                  <c:v>164.20771092927856</c:v>
                </c:pt>
                <c:pt idx="671">
                  <c:v>166.33800053524882</c:v>
                </c:pt>
                <c:pt idx="672">
                  <c:v>168.44485977588653</c:v>
                </c:pt>
                <c:pt idx="673">
                  <c:v>170.52535510505942</c:v>
                </c:pt>
                <c:pt idx="674">
                  <c:v>172.5829270191476</c:v>
                </c:pt>
                <c:pt idx="675">
                  <c:v>174.62364861496707</c:v>
                </c:pt>
                <c:pt idx="676">
                  <c:v>176.64742804166897</c:v>
                </c:pt>
                <c:pt idx="677">
                  <c:v>178.65089705441142</c:v>
                </c:pt>
                <c:pt idx="678">
                  <c:v>180.63098223796788</c:v>
                </c:pt>
                <c:pt idx="679">
                  <c:v>182.58551472513437</c:v>
                </c:pt>
                <c:pt idx="680">
                  <c:v>184.5129272439442</c:v>
                </c:pt>
                <c:pt idx="681">
                  <c:v>186.41208337831156</c:v>
                </c:pt>
                <c:pt idx="682">
                  <c:v>188.28217785509059</c:v>
                </c:pt>
                <c:pt idx="683">
                  <c:v>190.12264613888598</c:v>
                </c:pt>
                <c:pt idx="684">
                  <c:v>191.93455303358556</c:v>
                </c:pt>
                <c:pt idx="685">
                  <c:v>193.72095117541804</c:v>
                </c:pt>
                <c:pt idx="686">
                  <c:v>195.48451997657037</c:v>
                </c:pt>
                <c:pt idx="687">
                  <c:v>197.22654063331854</c:v>
                </c:pt>
                <c:pt idx="688">
                  <c:v>198.9479605133229</c:v>
                </c:pt>
                <c:pt idx="689">
                  <c:v>200.64967640037241</c:v>
                </c:pt>
                <c:pt idx="690">
                  <c:v>202.33187740953153</c:v>
                </c:pt>
                <c:pt idx="691">
                  <c:v>203.99438621172254</c:v>
                </c:pt>
                <c:pt idx="692">
                  <c:v>205.63712296851423</c:v>
                </c:pt>
                <c:pt idx="693">
                  <c:v>207.2600514565847</c:v>
                </c:pt>
                <c:pt idx="694">
                  <c:v>208.7860662469644</c:v>
                </c:pt>
                <c:pt idx="695">
                  <c:v>210.13727433430554</c:v>
                </c:pt>
                <c:pt idx="696">
                  <c:v>211.31316425473406</c:v>
                </c:pt>
                <c:pt idx="697">
                  <c:v>212.31481939883301</c:v>
                </c:pt>
                <c:pt idx="698">
                  <c:v>213.14419832012439</c:v>
                </c:pt>
                <c:pt idx="699">
                  <c:v>213.80378873826189</c:v>
                </c:pt>
                <c:pt idx="700">
                  <c:v>214.36529259550377</c:v>
                </c:pt>
                <c:pt idx="701">
                  <c:v>214.9015790394804</c:v>
                </c:pt>
                <c:pt idx="702">
                  <c:v>215.41675914319686</c:v>
                </c:pt>
                <c:pt idx="703">
                  <c:v>215.91363872635472</c:v>
                </c:pt>
                <c:pt idx="704">
                  <c:v>216.3942669209631</c:v>
                </c:pt>
                <c:pt idx="705">
                  <c:v>216.86014538273679</c:v>
                </c:pt>
                <c:pt idx="706">
                  <c:v>217.31237518937684</c:v>
                </c:pt>
                <c:pt idx="707">
                  <c:v>217.75176469986212</c:v>
                </c:pt>
                <c:pt idx="708">
                  <c:v>218.17890865685646</c:v>
                </c:pt>
                <c:pt idx="709">
                  <c:v>218.5942460645654</c:v>
                </c:pt>
                <c:pt idx="710">
                  <c:v>218.99810236531147</c:v>
                </c:pt>
                <c:pt idx="711">
                  <c:v>219.39072012789711</c:v>
                </c:pt>
                <c:pt idx="712">
                  <c:v>219.7722814131007</c:v>
                </c:pt>
                <c:pt idx="713">
                  <c:v>220.14292393649822</c:v>
                </c:pt>
                <c:pt idx="714">
                  <c:v>220.50275268261097</c:v>
                </c:pt>
                <c:pt idx="715">
                  <c:v>220.85184846127424</c:v>
                </c:pt>
                <c:pt idx="716">
                  <c:v>221.19027898546287</c:v>
                </c:pt>
                <c:pt idx="717">
                  <c:v>221.51811001880236</c:v>
                </c:pt>
                <c:pt idx="718">
                  <c:v>221.83539567087254</c:v>
                </c:pt>
                <c:pt idx="719">
                  <c:v>222.14216915500265</c:v>
                </c:pt>
                <c:pt idx="720">
                  <c:v>222.43845008999284</c:v>
                </c:pt>
                <c:pt idx="721">
                  <c:v>222.72424948333639</c:v>
                </c:pt>
                <c:pt idx="722">
                  <c:v>222.99957267172559</c:v>
                </c:pt>
                <c:pt idx="723">
                  <c:v>223.26442106998994</c:v>
                </c:pt>
                <c:pt idx="724">
                  <c:v>223.51973517141209</c:v>
                </c:pt>
                <c:pt idx="725">
                  <c:v>223.76781480320614</c:v>
                </c:pt>
                <c:pt idx="726">
                  <c:v>224.01093365812054</c:v>
                </c:pt>
                <c:pt idx="727">
                  <c:v>224.25062952625194</c:v>
                </c:pt>
                <c:pt idx="728">
                  <c:v>224.48794721454951</c:v>
                </c:pt>
                <c:pt idx="729">
                  <c:v>224.72359195888816</c:v>
                </c:pt>
                <c:pt idx="730">
                  <c:v>224.95803830101372</c:v>
                </c:pt>
                <c:pt idx="731">
                  <c:v>225.19160543498819</c:v>
                </c:pt>
                <c:pt idx="732">
                  <c:v>225.42450854748336</c:v>
                </c:pt>
                <c:pt idx="733">
                  <c:v>225.6568921997189</c:v>
                </c:pt>
                <c:pt idx="734">
                  <c:v>225.88885355336961</c:v>
                </c:pt>
                <c:pt idx="735">
                  <c:v>226.1204596553869</c:v>
                </c:pt>
                <c:pt idx="736">
                  <c:v>226.35175762645369</c:v>
                </c:pt>
                <c:pt idx="737">
                  <c:v>226.58278091667896</c:v>
                </c:pt>
                <c:pt idx="738">
                  <c:v>226.81355391706276</c:v>
                </c:pt>
                <c:pt idx="739">
                  <c:v>227.04409495166689</c:v>
                </c:pt>
                <c:pt idx="740">
                  <c:v>227.27441823255521</c:v>
                </c:pt>
                <c:pt idx="741">
                  <c:v>227.50453518567949</c:v>
                </c:pt>
                <c:pt idx="742">
                  <c:v>227.73737562454664</c:v>
                </c:pt>
                <c:pt idx="743">
                  <c:v>227.97483366239567</c:v>
                </c:pt>
                <c:pt idx="744">
                  <c:v>228.21514976314268</c:v>
                </c:pt>
                <c:pt idx="745">
                  <c:v>228.45711887493661</c:v>
                </c:pt>
                <c:pt idx="746">
                  <c:v>228.69985013962628</c:v>
                </c:pt>
                <c:pt idx="747">
                  <c:v>228.94274303217529</c:v>
                </c:pt>
                <c:pt idx="748">
                  <c:v>229.18552807046089</c:v>
                </c:pt>
                <c:pt idx="749">
                  <c:v>229.42806841644875</c:v>
                </c:pt>
                <c:pt idx="750">
                  <c:v>229.6702779468437</c:v>
                </c:pt>
                <c:pt idx="751">
                  <c:v>229.91210386641279</c:v>
                </c:pt>
                <c:pt idx="752">
                  <c:v>230.15351495784756</c:v>
                </c:pt>
                <c:pt idx="753">
                  <c:v>230.39449952119392</c:v>
                </c:pt>
                <c:pt idx="754">
                  <c:v>230.63505559140086</c:v>
                </c:pt>
                <c:pt idx="755">
                  <c:v>230.87518058626046</c:v>
                </c:pt>
                <c:pt idx="756">
                  <c:v>231.11487865389586</c:v>
                </c:pt>
                <c:pt idx="757">
                  <c:v>231.35416080572952</c:v>
                </c:pt>
                <c:pt idx="758">
                  <c:v>231.59303976788172</c:v>
                </c:pt>
                <c:pt idx="759">
                  <c:v>231.83152945325514</c:v>
                </c:pt>
                <c:pt idx="760">
                  <c:v>232.06964443161385</c:v>
                </c:pt>
                <c:pt idx="761">
                  <c:v>232.30739953372066</c:v>
                </c:pt>
                <c:pt idx="762">
                  <c:v>232.54480958987645</c:v>
                </c:pt>
                <c:pt idx="763">
                  <c:v>232.78188924719706</c:v>
                </c:pt>
                <c:pt idx="764">
                  <c:v>233.01865277001983</c:v>
                </c:pt>
                <c:pt idx="765">
                  <c:v>233.25511386265435</c:v>
                </c:pt>
                <c:pt idx="766">
                  <c:v>233.49128564459321</c:v>
                </c:pt>
                <c:pt idx="767">
                  <c:v>233.72718059527523</c:v>
                </c:pt>
                <c:pt idx="768">
                  <c:v>233.96281055252138</c:v>
                </c:pt>
                <c:pt idx="769">
                  <c:v>234.19818671496819</c:v>
                </c:pt>
                <c:pt idx="770">
                  <c:v>234.4333196368369</c:v>
                </c:pt>
                <c:pt idx="771">
                  <c:v>234.66821925416829</c:v>
                </c:pt>
                <c:pt idx="772">
                  <c:v>234.90289488272191</c:v>
                </c:pt>
                <c:pt idx="773">
                  <c:v>235.1373552744582</c:v>
                </c:pt>
                <c:pt idx="774">
                  <c:v>235.37160864081974</c:v>
                </c:pt>
                <c:pt idx="775">
                  <c:v>235.60566266140583</c:v>
                </c:pt>
                <c:pt idx="776">
                  <c:v>235.83952452362692</c:v>
                </c:pt>
                <c:pt idx="777">
                  <c:v>236.07320095605974</c:v>
                </c:pt>
                <c:pt idx="778">
                  <c:v>236.30669827141344</c:v>
                </c:pt>
                <c:pt idx="779">
                  <c:v>236.54002237308433</c:v>
                </c:pt>
                <c:pt idx="780">
                  <c:v>236.77317877008846</c:v>
                </c:pt>
                <c:pt idx="781">
                  <c:v>237.00617262613287</c:v>
                </c:pt>
                <c:pt idx="782">
                  <c:v>237.23900879222475</c:v>
                </c:pt>
                <c:pt idx="783">
                  <c:v>237.47170099185209</c:v>
                </c:pt>
                <c:pt idx="784">
                  <c:v>237.70425114471425</c:v>
                </c:pt>
                <c:pt idx="785">
                  <c:v>237.93665241780775</c:v>
                </c:pt>
                <c:pt idx="786">
                  <c:v>238.16890973429273</c:v>
                </c:pt>
                <c:pt idx="787">
                  <c:v>238.40102749262371</c:v>
                </c:pt>
                <c:pt idx="788">
                  <c:v>238.63300964965902</c:v>
                </c:pt>
                <c:pt idx="789">
                  <c:v>238.86485978268917</c:v>
                </c:pt>
                <c:pt idx="790">
                  <c:v>239.09658117508738</c:v>
                </c:pt>
                <c:pt idx="791">
                  <c:v>239.32817686462116</c:v>
                </c:pt>
                <c:pt idx="792">
                  <c:v>239.55964969438111</c:v>
                </c:pt>
                <c:pt idx="793">
                  <c:v>239.79100231104525</c:v>
                </c:pt>
                <c:pt idx="794">
                  <c:v>240.02223722056166</c:v>
                </c:pt>
                <c:pt idx="795">
                  <c:v>240.2533567922072</c:v>
                </c:pt>
                <c:pt idx="796">
                  <c:v>240.4843632578357</c:v>
                </c:pt>
                <c:pt idx="797">
                  <c:v>240.71525877383814</c:v>
                </c:pt>
                <c:pt idx="798">
                  <c:v>240.94604539634938</c:v>
                </c:pt>
                <c:pt idx="799">
                  <c:v>241.17672507381317</c:v>
                </c:pt>
                <c:pt idx="800">
                  <c:v>241.40729968298325</c:v>
                </c:pt>
                <c:pt idx="801">
                  <c:v>241.63777101078517</c:v>
                </c:pt>
                <c:pt idx="802">
                  <c:v>241.86814077105799</c:v>
                </c:pt>
                <c:pt idx="803">
                  <c:v>242.0984106243117</c:v>
                </c:pt>
                <c:pt idx="804">
                  <c:v>242.32858216105922</c:v>
                </c:pt>
                <c:pt idx="805">
                  <c:v>242.5586569236153</c:v>
                </c:pt>
                <c:pt idx="806">
                  <c:v>242.7886364023386</c:v>
                </c:pt>
                <c:pt idx="807">
                  <c:v>243.01852203788869</c:v>
                </c:pt>
                <c:pt idx="808">
                  <c:v>243.24831521785461</c:v>
                </c:pt>
                <c:pt idx="809">
                  <c:v>243.4780173064882</c:v>
                </c:pt>
                <c:pt idx="810">
                  <c:v>243.70762962393763</c:v>
                </c:pt>
                <c:pt idx="811">
                  <c:v>243.93715344610774</c:v>
                </c:pt>
                <c:pt idx="812">
                  <c:v>244.16659003187519</c:v>
                </c:pt>
                <c:pt idx="813">
                  <c:v>244.39594060268362</c:v>
                </c:pt>
                <c:pt idx="814">
                  <c:v>244.62520634998617</c:v>
                </c:pt>
                <c:pt idx="815">
                  <c:v>244.85438842405654</c:v>
                </c:pt>
                <c:pt idx="816">
                  <c:v>245.08348795296735</c:v>
                </c:pt>
                <c:pt idx="817">
                  <c:v>245.31250605306673</c:v>
                </c:pt>
                <c:pt idx="818">
                  <c:v>245.54144380227572</c:v>
                </c:pt>
                <c:pt idx="819">
                  <c:v>245.77030226099654</c:v>
                </c:pt>
                <c:pt idx="820">
                  <c:v>245.99908246677052</c:v>
                </c:pt>
                <c:pt idx="821">
                  <c:v>246.22778543249953</c:v>
                </c:pt>
                <c:pt idx="822">
                  <c:v>246.45641216538408</c:v>
                </c:pt>
                <c:pt idx="823">
                  <c:v>246.68496364599613</c:v>
                </c:pt>
                <c:pt idx="824">
                  <c:v>246.91344082213951</c:v>
                </c:pt>
                <c:pt idx="825">
                  <c:v>247.14184462903626</c:v>
                </c:pt>
                <c:pt idx="826">
                  <c:v>247.37017599837753</c:v>
                </c:pt>
                <c:pt idx="827">
                  <c:v>247.59843583819574</c:v>
                </c:pt>
                <c:pt idx="828">
                  <c:v>247.82662503793486</c:v>
                </c:pt>
                <c:pt idx="829">
                  <c:v>248.05474447824875</c:v>
                </c:pt>
                <c:pt idx="830">
                  <c:v>248.28279501958673</c:v>
                </c:pt>
                <c:pt idx="831">
                  <c:v>248.51077750131628</c:v>
                </c:pt>
                <c:pt idx="832">
                  <c:v>248.73869335210395</c:v>
                </c:pt>
                <c:pt idx="833">
                  <c:v>248.96654382972204</c:v>
                </c:pt>
                <c:pt idx="834">
                  <c:v>249.19432940298185</c:v>
                </c:pt>
                <c:pt idx="835">
                  <c:v>249.42205057945009</c:v>
                </c:pt>
                <c:pt idx="836">
                  <c:v>249.64970794793507</c:v>
                </c:pt>
                <c:pt idx="837">
                  <c:v>249.87730214234963</c:v>
                </c:pt>
                <c:pt idx="838">
                  <c:v>250.10483381365717</c:v>
                </c:pt>
                <c:pt idx="839">
                  <c:v>250.33230364816407</c:v>
                </c:pt>
                <c:pt idx="840">
                  <c:v>250.55971234741685</c:v>
                </c:pt>
                <c:pt idx="841">
                  <c:v>250.78706059903439</c:v>
                </c:pt>
                <c:pt idx="842">
                  <c:v>251.01434911188767</c:v>
                </c:pt>
                <c:pt idx="843">
                  <c:v>251.24157859108846</c:v>
                </c:pt>
                <c:pt idx="844">
                  <c:v>251.46865985945416</c:v>
                </c:pt>
                <c:pt idx="845">
                  <c:v>251.69537280001589</c:v>
                </c:pt>
                <c:pt idx="846">
                  <c:v>251.92149463192271</c:v>
                </c:pt>
                <c:pt idx="847">
                  <c:v>252.14686640172687</c:v>
                </c:pt>
                <c:pt idx="848">
                  <c:v>252.37137293396657</c:v>
                </c:pt>
                <c:pt idx="849">
                  <c:v>252.59493074038085</c:v>
                </c:pt>
                <c:pt idx="850">
                  <c:v>252.81747934990338</c:v>
                </c:pt>
                <c:pt idx="851">
                  <c:v>253.03897495419096</c:v>
                </c:pt>
                <c:pt idx="852">
                  <c:v>253.25938584549303</c:v>
                </c:pt>
                <c:pt idx="853">
                  <c:v>253.478689127134</c:v>
                </c:pt>
                <c:pt idx="854">
                  <c:v>253.69686827069631</c:v>
                </c:pt>
                <c:pt idx="855">
                  <c:v>253.91391138515377</c:v>
                </c:pt>
                <c:pt idx="856">
                  <c:v>254.12980987730819</c:v>
                </c:pt>
                <c:pt idx="857">
                  <c:v>254.34455751470796</c:v>
                </c:pt>
                <c:pt idx="858">
                  <c:v>254.55814988568278</c:v>
                </c:pt>
                <c:pt idx="859">
                  <c:v>254.7705839111303</c:v>
                </c:pt>
                <c:pt idx="860">
                  <c:v>254.98185749015141</c:v>
                </c:pt>
                <c:pt idx="861">
                  <c:v>255.19196925098785</c:v>
                </c:pt>
                <c:pt idx="862">
                  <c:v>255.40091831344628</c:v>
                </c:pt>
                <c:pt idx="863">
                  <c:v>255.6087041863841</c:v>
                </c:pt>
                <c:pt idx="864">
                  <c:v>255.81532665597442</c:v>
                </c:pt>
                <c:pt idx="865">
                  <c:v>256.02078570106443</c:v>
                </c:pt>
                <c:pt idx="866">
                  <c:v>256.22508145130649</c:v>
                </c:pt>
                <c:pt idx="867">
                  <c:v>256.42821412738994</c:v>
                </c:pt>
                <c:pt idx="868">
                  <c:v>256.63018403869512</c:v>
                </c:pt>
                <c:pt idx="869">
                  <c:v>256.83099154724289</c:v>
                </c:pt>
                <c:pt idx="870">
                  <c:v>257.03063704512363</c:v>
                </c:pt>
                <c:pt idx="871">
                  <c:v>257.22912096025436</c:v>
                </c:pt>
                <c:pt idx="872">
                  <c:v>257.42644373371814</c:v>
                </c:pt>
                <c:pt idx="873">
                  <c:v>257.62260581731357</c:v>
                </c:pt>
                <c:pt idx="874">
                  <c:v>257.81760769178055</c:v>
                </c:pt>
                <c:pt idx="875">
                  <c:v>258.01144983292363</c:v>
                </c:pt>
                <c:pt idx="876">
                  <c:v>258.20413271383279</c:v>
                </c:pt>
                <c:pt idx="877">
                  <c:v>258.39565682627085</c:v>
                </c:pt>
                <c:pt idx="878">
                  <c:v>258.58602265408808</c:v>
                </c:pt>
                <c:pt idx="879">
                  <c:v>258.77523067617881</c:v>
                </c:pt>
                <c:pt idx="880">
                  <c:v>258.9632813826376</c:v>
                </c:pt>
                <c:pt idx="881">
                  <c:v>259.15017524942562</c:v>
                </c:pt>
                <c:pt idx="882">
                  <c:v>259.33591277182916</c:v>
                </c:pt>
                <c:pt idx="883">
                  <c:v>259.52049446303801</c:v>
                </c:pt>
                <c:pt idx="884">
                  <c:v>259.70392080060913</c:v>
                </c:pt>
                <c:pt idx="885">
                  <c:v>259.88619224612074</c:v>
                </c:pt>
                <c:pt idx="886">
                  <c:v>260.06730926751709</c:v>
                </c:pt>
                <c:pt idx="887">
                  <c:v>260.24727236621146</c:v>
                </c:pt>
                <c:pt idx="888">
                  <c:v>260.42608202507449</c:v>
                </c:pt>
                <c:pt idx="889">
                  <c:v>260.60373869196229</c:v>
                </c:pt>
                <c:pt idx="890">
                  <c:v>260.78024281107628</c:v>
                </c:pt>
                <c:pt idx="891">
                  <c:v>260.95559481830253</c:v>
                </c:pt>
                <c:pt idx="892">
                  <c:v>261.12979513887632</c:v>
                </c:pt>
                <c:pt idx="893">
                  <c:v>261.30284421251929</c:v>
                </c:pt>
                <c:pt idx="894">
                  <c:v>261.47474248128532</c:v>
                </c:pt>
                <c:pt idx="895">
                  <c:v>261.645490361925</c:v>
                </c:pt>
                <c:pt idx="896">
                  <c:v>261.81508828414132</c:v>
                </c:pt>
                <c:pt idx="897">
                  <c:v>261.98353667842042</c:v>
                </c:pt>
                <c:pt idx="898">
                  <c:v>262.15083595952802</c:v>
                </c:pt>
                <c:pt idx="899">
                  <c:v>262.3169865431779</c:v>
                </c:pt>
                <c:pt idx="900">
                  <c:v>262.48198884245375</c:v>
                </c:pt>
                <c:pt idx="901">
                  <c:v>262.64584325773956</c:v>
                </c:pt>
                <c:pt idx="902">
                  <c:v>262.80855019548346</c:v>
                </c:pt>
                <c:pt idx="903">
                  <c:v>262.9701100563218</c:v>
                </c:pt>
                <c:pt idx="904">
                  <c:v>263.13058430906364</c:v>
                </c:pt>
                <c:pt idx="905">
                  <c:v>263.29012412420138</c:v>
                </c:pt>
                <c:pt idx="906">
                  <c:v>263.44888256785237</c:v>
                </c:pt>
                <c:pt idx="907">
                  <c:v>263.6069679582227</c:v>
                </c:pt>
                <c:pt idx="908">
                  <c:v>263.76445769145562</c:v>
                </c:pt>
                <c:pt idx="909">
                  <c:v>263.9214070812464</c:v>
                </c:pt>
                <c:pt idx="910">
                  <c:v>264.07785568423077</c:v>
                </c:pt>
                <c:pt idx="911">
                  <c:v>264.23383183592421</c:v>
                </c:pt>
                <c:pt idx="912">
                  <c:v>264.3893558784203</c:v>
                </c:pt>
                <c:pt idx="913">
                  <c:v>264.54444245680264</c:v>
                </c:pt>
                <c:pt idx="914">
                  <c:v>264.69910215734052</c:v>
                </c:pt>
                <c:pt idx="915">
                  <c:v>264.85334267379835</c:v>
                </c:pt>
                <c:pt idx="916">
                  <c:v>265.00716964248653</c:v>
                </c:pt>
                <c:pt idx="917">
                  <c:v>265.16058722405035</c:v>
                </c:pt>
                <c:pt idx="918">
                  <c:v>265.31359852639707</c:v>
                </c:pt>
                <c:pt idx="919">
                  <c:v>265.46620589917751</c:v>
                </c:pt>
                <c:pt idx="920">
                  <c:v>265.61841115545269</c:v>
                </c:pt>
                <c:pt idx="921">
                  <c:v>265.77021572385763</c:v>
                </c:pt>
                <c:pt idx="922">
                  <c:v>265.92162074472589</c:v>
                </c:pt>
                <c:pt idx="923">
                  <c:v>266.07262715470461</c:v>
                </c:pt>
                <c:pt idx="924">
                  <c:v>266.22323573983942</c:v>
                </c:pt>
                <c:pt idx="925">
                  <c:v>266.3734471788103</c:v>
                </c:pt>
                <c:pt idx="926">
                  <c:v>266.52326207521861</c:v>
                </c:pt>
                <c:pt idx="927">
                  <c:v>266.6726809637866</c:v>
                </c:pt>
                <c:pt idx="928">
                  <c:v>266.82170433589334</c:v>
                </c:pt>
                <c:pt idx="929">
                  <c:v>266.97033264819839</c:v>
                </c:pt>
                <c:pt idx="930">
                  <c:v>267.11856633309696</c:v>
                </c:pt>
                <c:pt idx="931">
                  <c:v>267.26640580299448</c:v>
                </c:pt>
                <c:pt idx="932">
                  <c:v>267.41385143718315</c:v>
                </c:pt>
                <c:pt idx="933">
                  <c:v>267.56090361241769</c:v>
                </c:pt>
                <c:pt idx="934">
                  <c:v>267.70756269447509</c:v>
                </c:pt>
                <c:pt idx="935">
                  <c:v>267.85382902744823</c:v>
                </c:pt>
                <c:pt idx="936">
                  <c:v>267.99970295698671</c:v>
                </c:pt>
                <c:pt idx="937">
                  <c:v>268.14518482080393</c:v>
                </c:pt>
                <c:pt idx="938">
                  <c:v>268.29027494837527</c:v>
                </c:pt>
                <c:pt idx="939">
                  <c:v>268.43497365416556</c:v>
                </c:pt>
                <c:pt idx="940">
                  <c:v>268.57928124921216</c:v>
                </c:pt>
                <c:pt idx="941">
                  <c:v>268.72319804695275</c:v>
                </c:pt>
                <c:pt idx="942">
                  <c:v>268.86672434045374</c:v>
                </c:pt>
                <c:pt idx="943">
                  <c:v>269.00986042646394</c:v>
                </c:pt>
                <c:pt idx="944">
                  <c:v>269.15260660131668</c:v>
                </c:pt>
                <c:pt idx="945">
                  <c:v>269.29496313914836</c:v>
                </c:pt>
                <c:pt idx="946">
                  <c:v>269.43693032074998</c:v>
                </c:pt>
                <c:pt idx="947">
                  <c:v>269.57850842996413</c:v>
                </c:pt>
                <c:pt idx="948">
                  <c:v>269.71969773326589</c:v>
                </c:pt>
                <c:pt idx="949">
                  <c:v>269.8604984920554</c:v>
                </c:pt>
                <c:pt idx="950">
                  <c:v>270.00091097302646</c:v>
                </c:pt>
                <c:pt idx="951">
                  <c:v>270.14093543626223</c:v>
                </c:pt>
                <c:pt idx="952">
                  <c:v>270.28057213099305</c:v>
                </c:pt>
                <c:pt idx="953">
                  <c:v>270.41982130793889</c:v>
                </c:pt>
                <c:pt idx="954">
                  <c:v>270.55868321038014</c:v>
                </c:pt>
                <c:pt idx="955">
                  <c:v>270.69715807395005</c:v>
                </c:pt>
                <c:pt idx="956">
                  <c:v>270.83524614179743</c:v>
                </c:pt>
                <c:pt idx="957">
                  <c:v>270.97294764837824</c:v>
                </c:pt>
                <c:pt idx="958">
                  <c:v>271.11026281507185</c:v>
                </c:pt>
                <c:pt idx="959">
                  <c:v>271.24719187436057</c:v>
                </c:pt>
                <c:pt idx="960">
                  <c:v>271.38373505045905</c:v>
                </c:pt>
                <c:pt idx="961">
                  <c:v>271.5198925614099</c:v>
                </c:pt>
                <c:pt idx="962">
                  <c:v>271.65566462274853</c:v>
                </c:pt>
                <c:pt idx="963">
                  <c:v>271.79102778043972</c:v>
                </c:pt>
                <c:pt idx="964">
                  <c:v>272.06510096934443</c:v>
                </c:pt>
                <c:pt idx="965">
                  <c:v>272.3377861850197</c:v>
                </c:pt>
                <c:pt idx="966">
                  <c:v>272.60999421518301</c:v>
                </c:pt>
                <c:pt idx="967">
                  <c:v>272.88118298406198</c:v>
                </c:pt>
                <c:pt idx="968">
                  <c:v>273.1512631248217</c:v>
                </c:pt>
                <c:pt idx="969">
                  <c:v>273.42031021653543</c:v>
                </c:pt>
                <c:pt idx="970">
                  <c:v>273.68844651184867</c:v>
                </c:pt>
                <c:pt idx="971">
                  <c:v>273.95579483709759</c:v>
                </c:pt>
                <c:pt idx="972">
                  <c:v>274.22246166576645</c:v>
                </c:pt>
                <c:pt idx="973">
                  <c:v>274.4885333327681</c:v>
                </c:pt>
                <c:pt idx="974">
                  <c:v>274.75407737857631</c:v>
                </c:pt>
                <c:pt idx="975">
                  <c:v>275.01914561013666</c:v>
                </c:pt>
                <c:pt idx="976">
                  <c:v>275.28377731342971</c:v>
                </c:pt>
                <c:pt idx="977">
                  <c:v>275.5480021567563</c:v>
                </c:pt>
                <c:pt idx="978">
                  <c:v>275.81184201138592</c:v>
                </c:pt>
                <c:pt idx="979">
                  <c:v>276.07531322939661</c:v>
                </c:pt>
                <c:pt idx="980">
                  <c:v>276.33842915429386</c:v>
                </c:pt>
                <c:pt idx="981">
                  <c:v>276.6012005326549</c:v>
                </c:pt>
                <c:pt idx="982">
                  <c:v>276.86363549481928</c:v>
                </c:pt>
                <c:pt idx="983">
                  <c:v>277.12574025434299</c:v>
                </c:pt>
                <c:pt idx="984">
                  <c:v>277.38751984018461</c:v>
                </c:pt>
                <c:pt idx="985">
                  <c:v>277.64901271514208</c:v>
                </c:pt>
                <c:pt idx="986">
                  <c:v>277.91024208921425</c:v>
                </c:pt>
                <c:pt idx="987">
                  <c:v>278.17118264723865</c:v>
                </c:pt>
                <c:pt idx="988">
                  <c:v>278.43181731012515</c:v>
                </c:pt>
                <c:pt idx="989">
                  <c:v>278.69214000583833</c:v>
                </c:pt>
                <c:pt idx="990">
                  <c:v>278.95214960952586</c:v>
                </c:pt>
                <c:pt idx="991">
                  <c:v>279.21184651260228</c:v>
                </c:pt>
                <c:pt idx="992">
                  <c:v>279.47123223190437</c:v>
                </c:pt>
                <c:pt idx="993">
                  <c:v>279.7303095206895</c:v>
                </c:pt>
                <c:pt idx="994">
                  <c:v>279.98908100548636</c:v>
                </c:pt>
                <c:pt idx="995">
                  <c:v>280.24754899995673</c:v>
                </c:pt>
                <c:pt idx="996">
                  <c:v>280.50571560324744</c:v>
                </c:pt>
                <c:pt idx="997">
                  <c:v>280.76358270906263</c:v>
                </c:pt>
                <c:pt idx="998">
                  <c:v>281.02115208642977</c:v>
                </c:pt>
                <c:pt idx="999">
                  <c:v>281.27842541306609</c:v>
                </c:pt>
                <c:pt idx="1000">
                  <c:v>281.53540426846303</c:v>
                </c:pt>
                <c:pt idx="1001">
                  <c:v>281.79209017706717</c:v>
                </c:pt>
                <c:pt idx="1002">
                  <c:v>282.04848459205158</c:v>
                </c:pt>
                <c:pt idx="1003">
                  <c:v>282.30458889416622</c:v>
                </c:pt>
                <c:pt idx="1004">
                  <c:v>282.56040442766999</c:v>
                </c:pt>
                <c:pt idx="1005">
                  <c:v>282.81593248896269</c:v>
                </c:pt>
                <c:pt idx="1006">
                  <c:v>283.07117432667394</c:v>
                </c:pt>
                <c:pt idx="1007">
                  <c:v>283.32613115005137</c:v>
                </c:pt>
                <c:pt idx="1008">
                  <c:v>283.5808041248664</c:v>
                </c:pt>
                <c:pt idx="1009">
                  <c:v>283.83519438309719</c:v>
                </c:pt>
                <c:pt idx="1010">
                  <c:v>284.08930302520628</c:v>
                </c:pt>
                <c:pt idx="1011">
                  <c:v>284.34313111703415</c:v>
                </c:pt>
                <c:pt idx="1012">
                  <c:v>284.5966796747141</c:v>
                </c:pt>
                <c:pt idx="1013">
                  <c:v>284.84994968718451</c:v>
                </c:pt>
                <c:pt idx="1014">
                  <c:v>285.10294213243321</c:v>
                </c:pt>
                <c:pt idx="1015">
                  <c:v>285.35565794629474</c:v>
                </c:pt>
                <c:pt idx="1016">
                  <c:v>285.60809803957409</c:v>
                </c:pt>
                <c:pt idx="1017">
                  <c:v>285.86026328894093</c:v>
                </c:pt>
                <c:pt idx="1018">
                  <c:v>286.11215453561374</c:v>
                </c:pt>
                <c:pt idx="1019">
                  <c:v>286.36377261703939</c:v>
                </c:pt>
                <c:pt idx="1020">
                  <c:v>286.61511832806303</c:v>
                </c:pt>
                <c:pt idx="1021">
                  <c:v>286.86619244574166</c:v>
                </c:pt>
                <c:pt idx="1022">
                  <c:v>287.11699791075409</c:v>
                </c:pt>
                <c:pt idx="1023">
                  <c:v>287.36753581236559</c:v>
                </c:pt>
                <c:pt idx="1024">
                  <c:v>287.61776406052439</c:v>
                </c:pt>
                <c:pt idx="1025">
                  <c:v>287.86759156717619</c:v>
                </c:pt>
                <c:pt idx="1026">
                  <c:v>288.11694199280549</c:v>
                </c:pt>
                <c:pt idx="1027">
                  <c:v>288.36577608696871</c:v>
                </c:pt>
                <c:pt idx="1028">
                  <c:v>288.61407358496035</c:v>
                </c:pt>
                <c:pt idx="1029">
                  <c:v>288.86182401399321</c:v>
                </c:pt>
                <c:pt idx="1030">
                  <c:v>289.10902196078541</c:v>
                </c:pt>
                <c:pt idx="1031">
                  <c:v>289.35566462012076</c:v>
                </c:pt>
                <c:pt idx="1032">
                  <c:v>289.60175058717812</c:v>
                </c:pt>
                <c:pt idx="1033">
                  <c:v>289.84727920092058</c:v>
                </c:pt>
                <c:pt idx="1034">
                  <c:v>290.09225018183224</c:v>
                </c:pt>
                <c:pt idx="1035">
                  <c:v>290.3366634867142</c:v>
                </c:pt>
                <c:pt idx="1036">
                  <c:v>290.58051919310464</c:v>
                </c:pt>
                <c:pt idx="1037">
                  <c:v>290.82381744109546</c:v>
                </c:pt>
                <c:pt idx="1038">
                  <c:v>291.06655839795928</c:v>
                </c:pt>
                <c:pt idx="1039">
                  <c:v>291.30874225120817</c:v>
                </c:pt>
                <c:pt idx="1040">
                  <c:v>291.55036920714343</c:v>
                </c:pt>
                <c:pt idx="1041">
                  <c:v>291.79143947267789</c:v>
                </c:pt>
                <c:pt idx="1042">
                  <c:v>292.03195322410266</c:v>
                </c:pt>
                <c:pt idx="1043">
                  <c:v>292.27191060597937</c:v>
                </c:pt>
                <c:pt idx="1044">
                  <c:v>292.51131173301582</c:v>
                </c:pt>
                <c:pt idx="1045">
                  <c:v>292.75015671686964</c:v>
                </c:pt>
                <c:pt idx="1046">
                  <c:v>292.98844567045063</c:v>
                </c:pt>
                <c:pt idx="1047">
                  <c:v>293.22617869731562</c:v>
                </c:pt>
                <c:pt idx="1048">
                  <c:v>293.46335591265535</c:v>
                </c:pt>
                <c:pt idx="1049">
                  <c:v>293.69997741765184</c:v>
                </c:pt>
                <c:pt idx="1050">
                  <c:v>293.93604331642757</c:v>
                </c:pt>
                <c:pt idx="1051">
                  <c:v>294.17155373186915</c:v>
                </c:pt>
                <c:pt idx="1052">
                  <c:v>294.40650865363995</c:v>
                </c:pt>
                <c:pt idx="1053">
                  <c:v>294.64090788021116</c:v>
                </c:pt>
                <c:pt idx="1054">
                  <c:v>294.87475125097217</c:v>
                </c:pt>
                <c:pt idx="1055">
                  <c:v>295.10803879160574</c:v>
                </c:pt>
                <c:pt idx="1056">
                  <c:v>295.34077060209847</c:v>
                </c:pt>
                <c:pt idx="1057">
                  <c:v>295.57294681198306</c:v>
                </c:pt>
                <c:pt idx="1058">
                  <c:v>295.80456757467101</c:v>
                </c:pt>
                <c:pt idx="1059">
                  <c:v>296.03563301421076</c:v>
                </c:pt>
                <c:pt idx="1060">
                  <c:v>296.26614325487708</c:v>
                </c:pt>
                <c:pt idx="1061">
                  <c:v>296.49609842756053</c:v>
                </c:pt>
                <c:pt idx="1062">
                  <c:v>296.72549863706746</c:v>
                </c:pt>
                <c:pt idx="1063">
                  <c:v>296.9543439682792</c:v>
                </c:pt>
                <c:pt idx="1064">
                  <c:v>297.18263450826061</c:v>
                </c:pt>
                <c:pt idx="1065">
                  <c:v>297.41037031676728</c:v>
                </c:pt>
                <c:pt idx="1066">
                  <c:v>297.63755144785171</c:v>
                </c:pt>
                <c:pt idx="1067">
                  <c:v>297.86417794972164</c:v>
                </c:pt>
                <c:pt idx="1068">
                  <c:v>298.09024984073977</c:v>
                </c:pt>
                <c:pt idx="1069">
                  <c:v>298.31576713259938</c:v>
                </c:pt>
                <c:pt idx="1070">
                  <c:v>298.54072983808521</c:v>
                </c:pt>
                <c:pt idx="1071">
                  <c:v>298.76513796906227</c:v>
                </c:pt>
                <c:pt idx="1072">
                  <c:v>298.98899152450258</c:v>
                </c:pt>
                <c:pt idx="1073">
                  <c:v>299.21356836060704</c:v>
                </c:pt>
                <c:pt idx="1074">
                  <c:v>299.43632112159662</c:v>
                </c:pt>
                <c:pt idx="1075">
                  <c:v>299.65852004794016</c:v>
                </c:pt>
                <c:pt idx="1076">
                  <c:v>299.88016144176345</c:v>
                </c:pt>
                <c:pt idx="1077">
                  <c:v>300.10124888207497</c:v>
                </c:pt>
                <c:pt idx="1078">
                  <c:v>300.32000321759438</c:v>
                </c:pt>
                <c:pt idx="1079">
                  <c:v>300.53795557824424</c:v>
                </c:pt>
                <c:pt idx="1080">
                  <c:v>300.75640686760335</c:v>
                </c:pt>
                <c:pt idx="1081">
                  <c:v>300.97323579442161</c:v>
                </c:pt>
                <c:pt idx="1082">
                  <c:v>301.18813017843166</c:v>
                </c:pt>
                <c:pt idx="1083">
                  <c:v>301.40159667359063</c:v>
                </c:pt>
                <c:pt idx="1084">
                  <c:v>301.61265821334382</c:v>
                </c:pt>
                <c:pt idx="1085">
                  <c:v>301.82282632843402</c:v>
                </c:pt>
                <c:pt idx="1086">
                  <c:v>302.03243403625424</c:v>
                </c:pt>
                <c:pt idx="1087">
                  <c:v>302.24251136203139</c:v>
                </c:pt>
                <c:pt idx="1088">
                  <c:v>302.45259586752371</c:v>
                </c:pt>
                <c:pt idx="1089">
                  <c:v>302.66196579528918</c:v>
                </c:pt>
                <c:pt idx="1090">
                  <c:v>302.87207842559781</c:v>
                </c:pt>
                <c:pt idx="1091">
                  <c:v>303.08730858886457</c:v>
                </c:pt>
                <c:pt idx="1092">
                  <c:v>303.30983179938113</c:v>
                </c:pt>
                <c:pt idx="1093">
                  <c:v>303.53171946880798</c:v>
                </c:pt>
                <c:pt idx="1094">
                  <c:v>303.75316506390851</c:v>
                </c:pt>
                <c:pt idx="1095">
                  <c:v>303.97362596999807</c:v>
                </c:pt>
                <c:pt idx="1096">
                  <c:v>304.1929526449843</c:v>
                </c:pt>
                <c:pt idx="1097">
                  <c:v>304.40563017096298</c:v>
                </c:pt>
                <c:pt idx="1098">
                  <c:v>304.61197846784347</c:v>
                </c:pt>
                <c:pt idx="1099">
                  <c:v>304.81687344185633</c:v>
                </c:pt>
                <c:pt idx="1100">
                  <c:v>305.02075056369819</c:v>
                </c:pt>
                <c:pt idx="1101">
                  <c:v>305.22466071288301</c:v>
                </c:pt>
                <c:pt idx="1102">
                  <c:v>305.43027341135797</c:v>
                </c:pt>
                <c:pt idx="1103">
                  <c:v>305.63631139157013</c:v>
                </c:pt>
                <c:pt idx="1104">
                  <c:v>305.83946459246204</c:v>
                </c:pt>
                <c:pt idx="1105">
                  <c:v>306.04007906397499</c:v>
                </c:pt>
                <c:pt idx="1106">
                  <c:v>306.23918073533679</c:v>
                </c:pt>
                <c:pt idx="1107">
                  <c:v>306.43760314543442</c:v>
                </c:pt>
                <c:pt idx="1108">
                  <c:v>306.63564165633068</c:v>
                </c:pt>
                <c:pt idx="1109">
                  <c:v>306.83336615944359</c:v>
                </c:pt>
                <c:pt idx="1110">
                  <c:v>307.03344473189702</c:v>
                </c:pt>
                <c:pt idx="1111">
                  <c:v>307.23496464535862</c:v>
                </c:pt>
                <c:pt idx="1112">
                  <c:v>307.43646135683264</c:v>
                </c:pt>
                <c:pt idx="1113">
                  <c:v>307.63531394115466</c:v>
                </c:pt>
                <c:pt idx="1114">
                  <c:v>307.83343349662994</c:v>
                </c:pt>
                <c:pt idx="1115">
                  <c:v>308.03092252801054</c:v>
                </c:pt>
                <c:pt idx="1116">
                  <c:v>308.22780977288147</c:v>
                </c:pt>
                <c:pt idx="1117">
                  <c:v>308.42775513160331</c:v>
                </c:pt>
                <c:pt idx="1118">
                  <c:v>308.6449921998456</c:v>
                </c:pt>
                <c:pt idx="1119">
                  <c:v>308.86714658938394</c:v>
                </c:pt>
                <c:pt idx="1120">
                  <c:v>309.07344302390607</c:v>
                </c:pt>
                <c:pt idx="1121">
                  <c:v>309.27249364864753</c:v>
                </c:pt>
                <c:pt idx="1122">
                  <c:v>309.46819588170848</c:v>
                </c:pt>
                <c:pt idx="1123">
                  <c:v>309.6620582359547</c:v>
                </c:pt>
                <c:pt idx="1124">
                  <c:v>309.85475524037298</c:v>
                </c:pt>
                <c:pt idx="1125">
                  <c:v>310.04669656164288</c:v>
                </c:pt>
                <c:pt idx="1126">
                  <c:v>310.23783633366924</c:v>
                </c:pt>
                <c:pt idx="1127">
                  <c:v>310.42227935178369</c:v>
                </c:pt>
                <c:pt idx="1128">
                  <c:v>310.6033660419285</c:v>
                </c:pt>
                <c:pt idx="1129">
                  <c:v>310.79158618337021</c:v>
                </c:pt>
                <c:pt idx="1130">
                  <c:v>310.98529219205869</c:v>
                </c:pt>
                <c:pt idx="1131">
                  <c:v>311.18054579826628</c:v>
                </c:pt>
                <c:pt idx="1132">
                  <c:v>311.37597549314995</c:v>
                </c:pt>
                <c:pt idx="1133">
                  <c:v>311.57033851798752</c:v>
                </c:pt>
                <c:pt idx="1134">
                  <c:v>311.76361933899329</c:v>
                </c:pt>
                <c:pt idx="1135">
                  <c:v>311.95575961340177</c:v>
                </c:pt>
                <c:pt idx="1136">
                  <c:v>312.14742662591738</c:v>
                </c:pt>
                <c:pt idx="1137">
                  <c:v>312.3385047542298</c:v>
                </c:pt>
                <c:pt idx="1138">
                  <c:v>312.5328029551535</c:v>
                </c:pt>
                <c:pt idx="1139">
                  <c:v>312.73137395023099</c:v>
                </c:pt>
                <c:pt idx="1140">
                  <c:v>312.92859749399122</c:v>
                </c:pt>
                <c:pt idx="1141">
                  <c:v>313.11757280260838</c:v>
                </c:pt>
                <c:pt idx="1142">
                  <c:v>313.29907411098253</c:v>
                </c:pt>
                <c:pt idx="1143">
                  <c:v>313.48064020415808</c:v>
                </c:pt>
                <c:pt idx="1144">
                  <c:v>313.66097580793445</c:v>
                </c:pt>
                <c:pt idx="1145">
                  <c:v>313.84053045233742</c:v>
                </c:pt>
                <c:pt idx="1146">
                  <c:v>314.02001114142797</c:v>
                </c:pt>
                <c:pt idx="1147">
                  <c:v>314.20040202261617</c:v>
                </c:pt>
                <c:pt idx="1148">
                  <c:v>314.38125629886844</c:v>
                </c:pt>
                <c:pt idx="1149">
                  <c:v>314.56228017963002</c:v>
                </c:pt>
                <c:pt idx="1150">
                  <c:v>314.74336587007087</c:v>
                </c:pt>
                <c:pt idx="1151">
                  <c:v>314.92464766055986</c:v>
                </c:pt>
                <c:pt idx="1152">
                  <c:v>315.11280917416121</c:v>
                </c:pt>
                <c:pt idx="1153">
                  <c:v>315.30686559893712</c:v>
                </c:pt>
                <c:pt idx="1154">
                  <c:v>315.50290205510476</c:v>
                </c:pt>
                <c:pt idx="1155">
                  <c:v>315.69872931802325</c:v>
                </c:pt>
                <c:pt idx="1156">
                  <c:v>315.88741565622513</c:v>
                </c:pt>
                <c:pt idx="1157">
                  <c:v>316.07075096528132</c:v>
                </c:pt>
                <c:pt idx="1158">
                  <c:v>316.25777069962788</c:v>
                </c:pt>
                <c:pt idx="1159">
                  <c:v>316.44971879090605</c:v>
                </c:pt>
                <c:pt idx="1160">
                  <c:v>316.63580243754569</c:v>
                </c:pt>
                <c:pt idx="1161">
                  <c:v>316.81429091285287</c:v>
                </c:pt>
                <c:pt idx="1162">
                  <c:v>316.99472837792064</c:v>
                </c:pt>
                <c:pt idx="1163">
                  <c:v>317.17595891651814</c:v>
                </c:pt>
                <c:pt idx="1164">
                  <c:v>317.35751987868264</c:v>
                </c:pt>
                <c:pt idx="1165">
                  <c:v>317.5392036289212</c:v>
                </c:pt>
                <c:pt idx="1166">
                  <c:v>317.72657332770467</c:v>
                </c:pt>
                <c:pt idx="1167">
                  <c:v>317.91990049103595</c:v>
                </c:pt>
                <c:pt idx="1168">
                  <c:v>318.11680035986649</c:v>
                </c:pt>
                <c:pt idx="1169">
                  <c:v>318.31402715805837</c:v>
                </c:pt>
                <c:pt idx="1170">
                  <c:v>318.51041809679009</c:v>
                </c:pt>
                <c:pt idx="1171">
                  <c:v>318.7004596035631</c:v>
                </c:pt>
                <c:pt idx="1172">
                  <c:v>318.88299424003776</c:v>
                </c:pt>
                <c:pt idx="1173">
                  <c:v>319.06543471899761</c:v>
                </c:pt>
                <c:pt idx="1174">
                  <c:v>319.24779752872445</c:v>
                </c:pt>
                <c:pt idx="1175">
                  <c:v>319.43011332492114</c:v>
                </c:pt>
                <c:pt idx="1176">
                  <c:v>319.62380224722421</c:v>
                </c:pt>
                <c:pt idx="1177">
                  <c:v>319.82177428665693</c:v>
                </c:pt>
                <c:pt idx="1178">
                  <c:v>320.01774975783388</c:v>
                </c:pt>
                <c:pt idx="1179">
                  <c:v>320.21553902477103</c:v>
                </c:pt>
                <c:pt idx="1180">
                  <c:v>320.41302094884327</c:v>
                </c:pt>
                <c:pt idx="1181">
                  <c:v>320.603215214888</c:v>
                </c:pt>
                <c:pt idx="1182">
                  <c:v>320.78813727488301</c:v>
                </c:pt>
                <c:pt idx="1183">
                  <c:v>320.97101762008862</c:v>
                </c:pt>
                <c:pt idx="1184">
                  <c:v>321.15379246390387</c:v>
                </c:pt>
                <c:pt idx="1185">
                  <c:v>321.33654517571847</c:v>
                </c:pt>
                <c:pt idx="1186">
                  <c:v>321.51930105832253</c:v>
                </c:pt>
                <c:pt idx="1187">
                  <c:v>321.70205200819771</c:v>
                </c:pt>
                <c:pt idx="1188">
                  <c:v>321.88463690575202</c:v>
                </c:pt>
                <c:pt idx="1189">
                  <c:v>322.06952931033442</c:v>
                </c:pt>
                <c:pt idx="1190">
                  <c:v>322.25428661886076</c:v>
                </c:pt>
                <c:pt idx="1191">
                  <c:v>322.43616505157598</c:v>
                </c:pt>
                <c:pt idx="1192">
                  <c:v>322.61714277993383</c:v>
                </c:pt>
                <c:pt idx="1193">
                  <c:v>322.79790695795737</c:v>
                </c:pt>
                <c:pt idx="1194">
                  <c:v>322.97940240290779</c:v>
                </c:pt>
                <c:pt idx="1195">
                  <c:v>323.16314361456483</c:v>
                </c:pt>
                <c:pt idx="1196">
                  <c:v>323.34609306470287</c:v>
                </c:pt>
                <c:pt idx="1197">
                  <c:v>323.52918899508489</c:v>
                </c:pt>
                <c:pt idx="1198">
                  <c:v>323.7123088305741</c:v>
                </c:pt>
                <c:pt idx="1199">
                  <c:v>323.89438828010219</c:v>
                </c:pt>
                <c:pt idx="1200">
                  <c:v>324.07649787786301</c:v>
                </c:pt>
                <c:pt idx="1201">
                  <c:v>324.25674491016525</c:v>
                </c:pt>
                <c:pt idx="1202">
                  <c:v>324.43713391346</c:v>
                </c:pt>
                <c:pt idx="1203">
                  <c:v>324.61672765737904</c:v>
                </c:pt>
                <c:pt idx="1204">
                  <c:v>324.79749011049097</c:v>
                </c:pt>
                <c:pt idx="1205">
                  <c:v>324.98058371481756</c:v>
                </c:pt>
                <c:pt idx="1206">
                  <c:v>325.16463571854803</c:v>
                </c:pt>
                <c:pt idx="1207">
                  <c:v>325.34815013610444</c:v>
                </c:pt>
                <c:pt idx="1208">
                  <c:v>325.53167848710098</c:v>
                </c:pt>
                <c:pt idx="1209">
                  <c:v>325.71538789783887</c:v>
                </c:pt>
                <c:pt idx="1210">
                  <c:v>325.89812121232927</c:v>
                </c:pt>
                <c:pt idx="1211">
                  <c:v>326.07940103589357</c:v>
                </c:pt>
                <c:pt idx="1212">
                  <c:v>326.26041127163899</c:v>
                </c:pt>
                <c:pt idx="1213">
                  <c:v>326.44154883027852</c:v>
                </c:pt>
                <c:pt idx="1214">
                  <c:v>326.62290841545951</c:v>
                </c:pt>
                <c:pt idx="1215">
                  <c:v>326.8044529094729</c:v>
                </c:pt>
                <c:pt idx="1216">
                  <c:v>326.98589343354598</c:v>
                </c:pt>
                <c:pt idx="1217">
                  <c:v>327.16720435041964</c:v>
                </c:pt>
                <c:pt idx="1218">
                  <c:v>327.34939715035466</c:v>
                </c:pt>
                <c:pt idx="1219">
                  <c:v>327.53607408644376</c:v>
                </c:pt>
                <c:pt idx="1220">
                  <c:v>327.7294423719444</c:v>
                </c:pt>
                <c:pt idx="1221">
                  <c:v>327.91968408132618</c:v>
                </c:pt>
                <c:pt idx="1222">
                  <c:v>328.10488205209077</c:v>
                </c:pt>
                <c:pt idx="1223">
                  <c:v>328.29426550597191</c:v>
                </c:pt>
                <c:pt idx="1224">
                  <c:v>328.48980755232384</c:v>
                </c:pt>
                <c:pt idx="1225">
                  <c:v>328.68636442924009</c:v>
                </c:pt>
                <c:pt idx="1226">
                  <c:v>328.87578930052422</c:v>
                </c:pt>
                <c:pt idx="1227">
                  <c:v>329.05859568475319</c:v>
                </c:pt>
                <c:pt idx="1228">
                  <c:v>329.24232866669161</c:v>
                </c:pt>
                <c:pt idx="1229">
                  <c:v>329.42644502368267</c:v>
                </c:pt>
                <c:pt idx="1230">
                  <c:v>329.61140231710004</c:v>
                </c:pt>
                <c:pt idx="1231">
                  <c:v>329.79519287370402</c:v>
                </c:pt>
                <c:pt idx="1232">
                  <c:v>329.97764448314427</c:v>
                </c:pt>
                <c:pt idx="1233">
                  <c:v>330.1598834615329</c:v>
                </c:pt>
                <c:pt idx="1234">
                  <c:v>330.34143700718869</c:v>
                </c:pt>
                <c:pt idx="1235">
                  <c:v>330.5232490017994</c:v>
                </c:pt>
                <c:pt idx="1236">
                  <c:v>330.70421238692722</c:v>
                </c:pt>
                <c:pt idx="1237">
                  <c:v>330.88565967553598</c:v>
                </c:pt>
                <c:pt idx="1238">
                  <c:v>331.0691758859403</c:v>
                </c:pt>
                <c:pt idx="1239">
                  <c:v>331.25349824075164</c:v>
                </c:pt>
                <c:pt idx="1240">
                  <c:v>331.43830537927971</c:v>
                </c:pt>
                <c:pt idx="1241">
                  <c:v>331.62306637959085</c:v>
                </c:pt>
                <c:pt idx="1242">
                  <c:v>331.81165212993312</c:v>
                </c:pt>
                <c:pt idx="1243">
                  <c:v>332.00695086629338</c:v>
                </c:pt>
                <c:pt idx="1244">
                  <c:v>332.20575987050836</c:v>
                </c:pt>
                <c:pt idx="1245">
                  <c:v>332.40548775726177</c:v>
                </c:pt>
                <c:pt idx="1246">
                  <c:v>332.60394255711219</c:v>
                </c:pt>
                <c:pt idx="1247">
                  <c:v>332.78980467096329</c:v>
                </c:pt>
                <c:pt idx="1248">
                  <c:v>332.96995884701607</c:v>
                </c:pt>
                <c:pt idx="1249">
                  <c:v>333.1622794824811</c:v>
                </c:pt>
                <c:pt idx="1250">
                  <c:v>333.36045519918247</c:v>
                </c:pt>
                <c:pt idx="1251">
                  <c:v>333.5599211690992</c:v>
                </c:pt>
                <c:pt idx="1252">
                  <c:v>333.75896641227121</c:v>
                </c:pt>
                <c:pt idx="1253">
                  <c:v>333.95197824739358</c:v>
                </c:pt>
                <c:pt idx="1254">
                  <c:v>334.14051747209123</c:v>
                </c:pt>
                <c:pt idx="1255">
                  <c:v>334.33301360054605</c:v>
                </c:pt>
                <c:pt idx="1256">
                  <c:v>334.53085300611332</c:v>
                </c:pt>
                <c:pt idx="1257">
                  <c:v>334.72987223462161</c:v>
                </c:pt>
                <c:pt idx="1258">
                  <c:v>334.92851643638102</c:v>
                </c:pt>
                <c:pt idx="1259">
                  <c:v>335.11562345482139</c:v>
                </c:pt>
                <c:pt idx="1260">
                  <c:v>335.29820742723166</c:v>
                </c:pt>
                <c:pt idx="1261">
                  <c:v>335.49134668056706</c:v>
                </c:pt>
                <c:pt idx="1262">
                  <c:v>335.68948080757536</c:v>
                </c:pt>
                <c:pt idx="1263">
                  <c:v>335.88776201736147</c:v>
                </c:pt>
                <c:pt idx="1264">
                  <c:v>336.08118538458979</c:v>
                </c:pt>
                <c:pt idx="1265">
                  <c:v>336.26894781827406</c:v>
                </c:pt>
                <c:pt idx="1266">
                  <c:v>336.45413100383934</c:v>
                </c:pt>
                <c:pt idx="1267">
                  <c:v>336.63797606618635</c:v>
                </c:pt>
                <c:pt idx="1268">
                  <c:v>336.82101752361137</c:v>
                </c:pt>
                <c:pt idx="1269">
                  <c:v>337.00348259780958</c:v>
                </c:pt>
                <c:pt idx="1270">
                  <c:v>337.18707162740458</c:v>
                </c:pt>
                <c:pt idx="1271">
                  <c:v>337.36822540126042</c:v>
                </c:pt>
                <c:pt idx="1272">
                  <c:v>337.54874834647751</c:v>
                </c:pt>
                <c:pt idx="1273">
                  <c:v>337.72895365354634</c:v>
                </c:pt>
                <c:pt idx="1274">
                  <c:v>337.90865873250692</c:v>
                </c:pt>
                <c:pt idx="1275">
                  <c:v>338.08789631072329</c:v>
                </c:pt>
                <c:pt idx="1276">
                  <c:v>338.2666898623151</c:v>
                </c:pt>
                <c:pt idx="1277">
                  <c:v>338.44504652348809</c:v>
                </c:pt>
                <c:pt idx="1278">
                  <c:v>338.62295888865953</c:v>
                </c:pt>
                <c:pt idx="1279">
                  <c:v>338.80040101194936</c:v>
                </c:pt>
                <c:pt idx="1280">
                  <c:v>338.97735857239036</c:v>
                </c:pt>
                <c:pt idx="1281">
                  <c:v>339.15383878999654</c:v>
                </c:pt>
                <c:pt idx="1282">
                  <c:v>339.32984956168451</c:v>
                </c:pt>
                <c:pt idx="1283">
                  <c:v>339.50539503207398</c:v>
                </c:pt>
                <c:pt idx="1284">
                  <c:v>339.68044259387278</c:v>
                </c:pt>
                <c:pt idx="1285">
                  <c:v>339.85496910276072</c:v>
                </c:pt>
                <c:pt idx="1286">
                  <c:v>340.02906761067879</c:v>
                </c:pt>
                <c:pt idx="1287">
                  <c:v>340.20285081912829</c:v>
                </c:pt>
                <c:pt idx="1288">
                  <c:v>340.37634643995506</c:v>
                </c:pt>
                <c:pt idx="1289">
                  <c:v>340.54954303405322</c:v>
                </c:pt>
                <c:pt idx="1290">
                  <c:v>340.72241203785654</c:v>
                </c:pt>
                <c:pt idx="1291">
                  <c:v>340.89491835423382</c:v>
                </c:pt>
                <c:pt idx="1292">
                  <c:v>341.06704323079811</c:v>
                </c:pt>
                <c:pt idx="1293">
                  <c:v>341.23877661538802</c:v>
                </c:pt>
                <c:pt idx="1294">
                  <c:v>341.41011157405018</c:v>
                </c:pt>
                <c:pt idx="1295">
                  <c:v>341.58104734196019</c:v>
                </c:pt>
                <c:pt idx="1296">
                  <c:v>341.75158072332408</c:v>
                </c:pt>
                <c:pt idx="1297">
                  <c:v>341.92170658839774</c:v>
                </c:pt>
                <c:pt idx="1298">
                  <c:v>342.0914202307236</c:v>
                </c:pt>
                <c:pt idx="1299">
                  <c:v>342.26071791444798</c:v>
                </c:pt>
                <c:pt idx="1300">
                  <c:v>342.42959685853748</c:v>
                </c:pt>
                <c:pt idx="1301">
                  <c:v>342.59805495365697</c:v>
                </c:pt>
                <c:pt idx="1302">
                  <c:v>342.76609045946549</c:v>
                </c:pt>
                <c:pt idx="1303">
                  <c:v>342.93370188309666</c:v>
                </c:pt>
                <c:pt idx="1304">
                  <c:v>343.10088806603483</c:v>
                </c:pt>
                <c:pt idx="1305">
                  <c:v>343.26764801054907</c:v>
                </c:pt>
                <c:pt idx="1306">
                  <c:v>343.43398083198309</c:v>
                </c:pt>
                <c:pt idx="1307">
                  <c:v>343.59988584560375</c:v>
                </c:pt>
                <c:pt idx="1308">
                  <c:v>343.76536227635415</c:v>
                </c:pt>
                <c:pt idx="1309">
                  <c:v>343.93040940977625</c:v>
                </c:pt>
                <c:pt idx="1310">
                  <c:v>344.09502678921245</c:v>
                </c:pt>
                <c:pt idx="1311">
                  <c:v>344.25921386223553</c:v>
                </c:pt>
                <c:pt idx="1312">
                  <c:v>344.42297014501156</c:v>
                </c:pt>
                <c:pt idx="1313">
                  <c:v>344.58629540321374</c:v>
                </c:pt>
                <c:pt idx="1314">
                  <c:v>344.74918932578612</c:v>
                </c:pt>
                <c:pt idx="1315">
                  <c:v>344.91165169293015</c:v>
                </c:pt>
                <c:pt idx="1316">
                  <c:v>345.07368247427689</c:v>
                </c:pt>
                <c:pt idx="1317">
                  <c:v>345.23528164104192</c:v>
                </c:pt>
                <c:pt idx="1318">
                  <c:v>345.39644920271479</c:v>
                </c:pt>
                <c:pt idx="1319">
                  <c:v>345.55718522078581</c:v>
                </c:pt>
                <c:pt idx="1320">
                  <c:v>345.71748982615708</c:v>
                </c:pt>
                <c:pt idx="1321">
                  <c:v>345.87736319657137</c:v>
                </c:pt>
                <c:pt idx="1322">
                  <c:v>346.03680553257624</c:v>
                </c:pt>
                <c:pt idx="1323">
                  <c:v>346.1958199162305</c:v>
                </c:pt>
                <c:pt idx="1324">
                  <c:v>346.35450491148026</c:v>
                </c:pt>
                <c:pt idx="1325">
                  <c:v>346.51302725212292</c:v>
                </c:pt>
                <c:pt idx="1326">
                  <c:v>346.6714843982158</c:v>
                </c:pt>
                <c:pt idx="1327">
                  <c:v>346.82991393200393</c:v>
                </c:pt>
                <c:pt idx="1328">
                  <c:v>346.98833310755856</c:v>
                </c:pt>
                <c:pt idx="1329">
                  <c:v>347.14675160093708</c:v>
                </c:pt>
                <c:pt idx="1330">
                  <c:v>347.30517557886384</c:v>
                </c:pt>
                <c:pt idx="1331">
                  <c:v>347.46360927457954</c:v>
                </c:pt>
                <c:pt idx="1332">
                  <c:v>347.6220557350282</c:v>
                </c:pt>
                <c:pt idx="1333">
                  <c:v>347.78051718548164</c:v>
                </c:pt>
                <c:pt idx="1334">
                  <c:v>347.93899528418666</c:v>
                </c:pt>
                <c:pt idx="1335">
                  <c:v>348.09749129019258</c:v>
                </c:pt>
                <c:pt idx="1336">
                  <c:v>348.25600614655576</c:v>
                </c:pt>
                <c:pt idx="1337">
                  <c:v>348.41454057503364</c:v>
                </c:pt>
                <c:pt idx="1338">
                  <c:v>348.57309510540546</c:v>
                </c:pt>
                <c:pt idx="1339">
                  <c:v>348.73167014398103</c:v>
                </c:pt>
                <c:pt idx="1340">
                  <c:v>348.89034972806542</c:v>
                </c:pt>
                <c:pt idx="1341">
                  <c:v>349.04916764850816</c:v>
                </c:pt>
                <c:pt idx="1342">
                  <c:v>349.20805425408838</c:v>
                </c:pt>
                <c:pt idx="1343">
                  <c:v>349.36698366392892</c:v>
                </c:pt>
                <c:pt idx="1344">
                  <c:v>349.52594784090849</c:v>
                </c:pt>
                <c:pt idx="1345">
                  <c:v>349.68494529869275</c:v>
                </c:pt>
                <c:pt idx="1346">
                  <c:v>349.84394083549944</c:v>
                </c:pt>
                <c:pt idx="1347">
                  <c:v>350.00288510116309</c:v>
                </c:pt>
                <c:pt idx="1348">
                  <c:v>350.16186201763992</c:v>
                </c:pt>
                <c:pt idx="1349">
                  <c:v>350.32093297133861</c:v>
                </c:pt>
                <c:pt idx="1350">
                  <c:v>350.48005066962025</c:v>
                </c:pt>
                <c:pt idx="1351">
                  <c:v>350.63920080499338</c:v>
                </c:pt>
                <c:pt idx="1352">
                  <c:v>350.79837884136816</c:v>
                </c:pt>
                <c:pt idx="1353">
                  <c:v>350.95758336352765</c:v>
                </c:pt>
                <c:pt idx="1354">
                  <c:v>351.11681399245515</c:v>
                </c:pt>
                <c:pt idx="1355">
                  <c:v>351.27607066859298</c:v>
                </c:pt>
                <c:pt idx="1356">
                  <c:v>351.4353534433406</c:v>
                </c:pt>
                <c:pt idx="1357">
                  <c:v>351.59466241605435</c:v>
                </c:pt>
                <c:pt idx="1358">
                  <c:v>351.75399769607765</c:v>
                </c:pt>
                <c:pt idx="1359">
                  <c:v>351.9133593853677</c:v>
                </c:pt>
                <c:pt idx="1360">
                  <c:v>352.07274758430054</c:v>
                </c:pt>
                <c:pt idx="1361">
                  <c:v>352.23216239098639</c:v>
                </c:pt>
                <c:pt idx="1362">
                  <c:v>352.39160390275481</c:v>
                </c:pt>
                <c:pt idx="1363">
                  <c:v>352.55107221652207</c:v>
                </c:pt>
                <c:pt idx="1364">
                  <c:v>352.71056741935746</c:v>
                </c:pt>
                <c:pt idx="1365">
                  <c:v>352.87008958959484</c:v>
                </c:pt>
                <c:pt idx="1366">
                  <c:v>353.02963881159059</c:v>
                </c:pt>
                <c:pt idx="1367">
                  <c:v>353.18921516379567</c:v>
                </c:pt>
                <c:pt idx="1368">
                  <c:v>353.34881871991706</c:v>
                </c:pt>
                <c:pt idx="1369">
                  <c:v>353.50844954330688</c:v>
                </c:pt>
                <c:pt idx="1370">
                  <c:v>353.66810769897444</c:v>
                </c:pt>
                <c:pt idx="1371">
                  <c:v>353.82779325792893</c:v>
                </c:pt>
                <c:pt idx="1372">
                  <c:v>353.98750627570854</c:v>
                </c:pt>
                <c:pt idx="1373">
                  <c:v>354.14724681530157</c:v>
                </c:pt>
                <c:pt idx="1374">
                  <c:v>354.3070149314849</c:v>
                </c:pt>
                <c:pt idx="1375">
                  <c:v>354.46681068072735</c:v>
                </c:pt>
                <c:pt idx="1376">
                  <c:v>354.62663412298946</c:v>
                </c:pt>
                <c:pt idx="1377">
                  <c:v>354.7864852936425</c:v>
                </c:pt>
                <c:pt idx="1378">
                  <c:v>354.94636425353002</c:v>
                </c:pt>
                <c:pt idx="1379">
                  <c:v>355.10627106272875</c:v>
                </c:pt>
                <c:pt idx="1380">
                  <c:v>355.26620575757653</c:v>
                </c:pt>
                <c:pt idx="1381">
                  <c:v>355.42616839341201</c:v>
                </c:pt>
                <c:pt idx="1382">
                  <c:v>355.5861590256132</c:v>
                </c:pt>
                <c:pt idx="1383">
                  <c:v>355.74617769625144</c:v>
                </c:pt>
                <c:pt idx="1384">
                  <c:v>355.90622444948929</c:v>
                </c:pt>
                <c:pt idx="1385">
                  <c:v>356.06629934081451</c:v>
                </c:pt>
                <c:pt idx="1386">
                  <c:v>356.22640241406202</c:v>
                </c:pt>
                <c:pt idx="1387">
                  <c:v>356.3865337151488</c:v>
                </c:pt>
                <c:pt idx="1388">
                  <c:v>356.5466932980197</c:v>
                </c:pt>
                <c:pt idx="1389">
                  <c:v>356.70688120014876</c:v>
                </c:pt>
                <c:pt idx="1390">
                  <c:v>356.86709747237933</c:v>
                </c:pt>
                <c:pt idx="1391">
                  <c:v>357.02734216876422</c:v>
                </c:pt>
                <c:pt idx="1392">
                  <c:v>357.18761532206105</c:v>
                </c:pt>
                <c:pt idx="1393">
                  <c:v>357.34791698486708</c:v>
                </c:pt>
                <c:pt idx="1394">
                  <c:v>357.50824721299205</c:v>
                </c:pt>
                <c:pt idx="1395">
                  <c:v>357.66860604754959</c:v>
                </c:pt>
                <c:pt idx="1396">
                  <c:v>357.82899353452081</c:v>
                </c:pt>
                <c:pt idx="1397">
                  <c:v>357.98940971992175</c:v>
                </c:pt>
                <c:pt idx="1398">
                  <c:v>358.14985465652461</c:v>
                </c:pt>
                <c:pt idx="1399">
                  <c:v>358.31032839548374</c:v>
                </c:pt>
                <c:pt idx="1400">
                  <c:v>358.47083097643826</c:v>
                </c:pt>
                <c:pt idx="1401">
                  <c:v>358.6313624423604</c:v>
                </c:pt>
                <c:pt idx="1402">
                  <c:v>358.79192284615658</c:v>
                </c:pt>
                <c:pt idx="1403">
                  <c:v>358.95251223724512</c:v>
                </c:pt>
                <c:pt idx="1404">
                  <c:v>359.11313065705315</c:v>
                </c:pt>
                <c:pt idx="1405">
                  <c:v>359.27377815375246</c:v>
                </c:pt>
                <c:pt idx="1406">
                  <c:v>359.4344547688371</c:v>
                </c:pt>
                <c:pt idx="1407">
                  <c:v>359.59516055032884</c:v>
                </c:pt>
                <c:pt idx="1408">
                  <c:v>359.75589555937648</c:v>
                </c:pt>
                <c:pt idx="1409">
                  <c:v>359.91665984098466</c:v>
                </c:pt>
                <c:pt idx="1410">
                  <c:v>360.07745342874648</c:v>
                </c:pt>
                <c:pt idx="1411">
                  <c:v>360.23827636917349</c:v>
                </c:pt>
                <c:pt idx="1412">
                  <c:v>360.39912872355677</c:v>
                </c:pt>
                <c:pt idx="1413">
                  <c:v>360.56001053528308</c:v>
                </c:pt>
                <c:pt idx="1414">
                  <c:v>360.72092183477514</c:v>
                </c:pt>
                <c:pt idx="1415">
                  <c:v>360.88186267373192</c:v>
                </c:pt>
                <c:pt idx="1416">
                  <c:v>361.04283311038404</c:v>
                </c:pt>
                <c:pt idx="1417">
                  <c:v>361.20383318174981</c:v>
                </c:pt>
                <c:pt idx="1418">
                  <c:v>361.3648629297324</c:v>
                </c:pt>
                <c:pt idx="1419">
                  <c:v>361.52592240277227</c:v>
                </c:pt>
                <c:pt idx="1420">
                  <c:v>361.68701164787984</c:v>
                </c:pt>
                <c:pt idx="1421">
                  <c:v>361.84813071209817</c:v>
                </c:pt>
                <c:pt idx="1422">
                  <c:v>362.00927964232034</c:v>
                </c:pt>
                <c:pt idx="1423">
                  <c:v>362.17045847575827</c:v>
                </c:pt>
                <c:pt idx="1424">
                  <c:v>362.33166725955016</c:v>
                </c:pt>
                <c:pt idx="1425">
                  <c:v>362.49290604572406</c:v>
                </c:pt>
                <c:pt idx="1426">
                  <c:v>362.65417487323526</c:v>
                </c:pt>
                <c:pt idx="1427">
                  <c:v>362.81547378428451</c:v>
                </c:pt>
                <c:pt idx="1428">
                  <c:v>362.97680281624076</c:v>
                </c:pt>
                <c:pt idx="1429">
                  <c:v>363.13816201804758</c:v>
                </c:pt>
                <c:pt idx="1430">
                  <c:v>363.29955143702773</c:v>
                </c:pt>
                <c:pt idx="1431">
                  <c:v>363.46097110899547</c:v>
                </c:pt>
                <c:pt idx="1432">
                  <c:v>363.62242107795885</c:v>
                </c:pt>
                <c:pt idx="1433">
                  <c:v>363.78390139133518</c:v>
                </c:pt>
                <c:pt idx="1434">
                  <c:v>363.94541209170171</c:v>
                </c:pt>
                <c:pt idx="1435">
                  <c:v>364.10695321177212</c:v>
                </c:pt>
                <c:pt idx="1436">
                  <c:v>364.26852479403124</c:v>
                </c:pt>
                <c:pt idx="1437">
                  <c:v>364.43012688766322</c:v>
                </c:pt>
                <c:pt idx="1438">
                  <c:v>364.59175952547054</c:v>
                </c:pt>
                <c:pt idx="1439">
                  <c:v>364.75342274515737</c:v>
                </c:pt>
                <c:pt idx="1440">
                  <c:v>364.91511658947314</c:v>
                </c:pt>
                <c:pt idx="1441">
                  <c:v>365.07684110607266</c:v>
                </c:pt>
                <c:pt idx="1442">
                  <c:v>365.23859633439702</c:v>
                </c:pt>
                <c:pt idx="1443">
                  <c:v>365.4003823025127</c:v>
                </c:pt>
                <c:pt idx="1444">
                  <c:v>365.56219905328123</c:v>
                </c:pt>
                <c:pt idx="1445">
                  <c:v>365.72404663447162</c:v>
                </c:pt>
                <c:pt idx="1446">
                  <c:v>365.88592508399307</c:v>
                </c:pt>
                <c:pt idx="1447">
                  <c:v>366.04783442678394</c:v>
                </c:pt>
                <c:pt idx="1448">
                  <c:v>366.20977469928414</c:v>
                </c:pt>
                <c:pt idx="1449">
                  <c:v>366.37174594436868</c:v>
                </c:pt>
                <c:pt idx="1450">
                  <c:v>366.53374820182535</c:v>
                </c:pt>
                <c:pt idx="1451">
                  <c:v>366.69578151959468</c:v>
                </c:pt>
                <c:pt idx="1452">
                  <c:v>366.85784592262513</c:v>
                </c:pt>
                <c:pt idx="1453">
                  <c:v>367.01994143935963</c:v>
                </c:pt>
                <c:pt idx="1454">
                  <c:v>367.18206811127993</c:v>
                </c:pt>
                <c:pt idx="1455">
                  <c:v>367.34422597165332</c:v>
                </c:pt>
                <c:pt idx="1456">
                  <c:v>367.50641506042001</c:v>
                </c:pt>
                <c:pt idx="1457">
                  <c:v>367.66863541254907</c:v>
                </c:pt>
                <c:pt idx="1458">
                  <c:v>367.83088705484545</c:v>
                </c:pt>
                <c:pt idx="1459">
                  <c:v>367.99317002078152</c:v>
                </c:pt>
                <c:pt idx="1460">
                  <c:v>368.15548435039398</c:v>
                </c:pt>
                <c:pt idx="1461">
                  <c:v>368.31783007220764</c:v>
                </c:pt>
                <c:pt idx="1462">
                  <c:v>368.48020721966992</c:v>
                </c:pt>
                <c:pt idx="1463">
                  <c:v>368.64261583124312</c:v>
                </c:pt>
                <c:pt idx="1464">
                  <c:v>368.80505593062753</c:v>
                </c:pt>
                <c:pt idx="1465">
                  <c:v>368.96752755143137</c:v>
                </c:pt>
                <c:pt idx="1466">
                  <c:v>369.13003073218721</c:v>
                </c:pt>
                <c:pt idx="1467">
                  <c:v>369.2925655032102</c:v>
                </c:pt>
                <c:pt idx="1468">
                  <c:v>369.45513188503315</c:v>
                </c:pt>
                <c:pt idx="1469">
                  <c:v>369.61772989981677</c:v>
                </c:pt>
                <c:pt idx="1470">
                  <c:v>369.78035959108945</c:v>
                </c:pt>
                <c:pt idx="1471">
                  <c:v>369.94302099423879</c:v>
                </c:pt>
                <c:pt idx="1472">
                  <c:v>370.10571412823367</c:v>
                </c:pt>
                <c:pt idx="1473">
                  <c:v>370.26843902520716</c:v>
                </c:pt>
                <c:pt idx="1474">
                  <c:v>370.43119571896239</c:v>
                </c:pt>
                <c:pt idx="1475">
                  <c:v>370.59398422684467</c:v>
                </c:pt>
                <c:pt idx="1476">
                  <c:v>370.75680458269937</c:v>
                </c:pt>
                <c:pt idx="1477">
                  <c:v>370.91965681874404</c:v>
                </c:pt>
                <c:pt idx="1478">
                  <c:v>371.08254095897968</c:v>
                </c:pt>
                <c:pt idx="1479">
                  <c:v>371.24545702907511</c:v>
                </c:pt>
                <c:pt idx="1480">
                  <c:v>371.40840505312718</c:v>
                </c:pt>
                <c:pt idx="1481">
                  <c:v>371.57138506508358</c:v>
                </c:pt>
                <c:pt idx="1482">
                  <c:v>371.73439707586698</c:v>
                </c:pt>
                <c:pt idx="1483">
                  <c:v>371.89744110797989</c:v>
                </c:pt>
                <c:pt idx="1484">
                  <c:v>372.06051720034526</c:v>
                </c:pt>
                <c:pt idx="1485">
                  <c:v>372.22362537875057</c:v>
                </c:pt>
                <c:pt idx="1486">
                  <c:v>372.38676566247665</c:v>
                </c:pt>
                <c:pt idx="1487">
                  <c:v>372.54993808066502</c:v>
                </c:pt>
                <c:pt idx="1488">
                  <c:v>372.7131426591572</c:v>
                </c:pt>
                <c:pt idx="1489">
                  <c:v>372.87637941724603</c:v>
                </c:pt>
                <c:pt idx="1490">
                  <c:v>373.03964838247833</c:v>
                </c:pt>
                <c:pt idx="1491">
                  <c:v>373.20294934518387</c:v>
                </c:pt>
                <c:pt idx="1492">
                  <c:v>373.36628166238035</c:v>
                </c:pt>
                <c:pt idx="1493">
                  <c:v>373.52964505029638</c:v>
                </c:pt>
                <c:pt idx="1494">
                  <c:v>373.69303966836549</c:v>
                </c:pt>
                <c:pt idx="1495">
                  <c:v>373.85646554587709</c:v>
                </c:pt>
                <c:pt idx="1496">
                  <c:v>374.01992271544577</c:v>
                </c:pt>
                <c:pt idx="1497">
                  <c:v>374.18341121958451</c:v>
                </c:pt>
                <c:pt idx="1498">
                  <c:v>374.34693109423171</c:v>
                </c:pt>
                <c:pt idx="1499">
                  <c:v>374.51048238192902</c:v>
                </c:pt>
                <c:pt idx="1500">
                  <c:v>374.67406512523354</c:v>
                </c:pt>
                <c:pt idx="1501">
                  <c:v>374.83767936341491</c:v>
                </c:pt>
                <c:pt idx="1502">
                  <c:v>375.00132514894477</c:v>
                </c:pt>
                <c:pt idx="1503">
                  <c:v>375.16500254419537</c:v>
                </c:pt>
                <c:pt idx="1504">
                  <c:v>375.32871158684196</c:v>
                </c:pt>
                <c:pt idx="1505">
                  <c:v>375.49245231951414</c:v>
                </c:pt>
                <c:pt idx="1506">
                  <c:v>375.65622479473802</c:v>
                </c:pt>
                <c:pt idx="1507">
                  <c:v>375.82002906670425</c:v>
                </c:pt>
                <c:pt idx="1508">
                  <c:v>375.98386518747952</c:v>
                </c:pt>
                <c:pt idx="1509">
                  <c:v>376.14773319578256</c:v>
                </c:pt>
                <c:pt idx="1510">
                  <c:v>376.31163314370787</c:v>
                </c:pt>
                <c:pt idx="1511">
                  <c:v>376.47556506902197</c:v>
                </c:pt>
                <c:pt idx="1512">
                  <c:v>376.63952901115039</c:v>
                </c:pt>
                <c:pt idx="1513">
                  <c:v>376.8035250227162</c:v>
                </c:pt>
                <c:pt idx="1514">
                  <c:v>376.96755314647135</c:v>
                </c:pt>
                <c:pt idx="1515">
                  <c:v>377.131613415282</c:v>
                </c:pt>
                <c:pt idx="1516">
                  <c:v>377.29570586697571</c:v>
                </c:pt>
                <c:pt idx="1517">
                  <c:v>377.45983054598963</c:v>
                </c:pt>
                <c:pt idx="1518">
                  <c:v>377.62398747698472</c:v>
                </c:pt>
                <c:pt idx="1519">
                  <c:v>377.78817670277806</c:v>
                </c:pt>
                <c:pt idx="1520">
                  <c:v>377.95239826784569</c:v>
                </c:pt>
                <c:pt idx="1521">
                  <c:v>378.11665220016465</c:v>
                </c:pt>
                <c:pt idx="1522">
                  <c:v>378.28093853763266</c:v>
                </c:pt>
                <c:pt idx="1523">
                  <c:v>378.44525730499345</c:v>
                </c:pt>
                <c:pt idx="1524">
                  <c:v>378.60960853520982</c:v>
                </c:pt>
                <c:pt idx="1525">
                  <c:v>378.77399226786213</c:v>
                </c:pt>
                <c:pt idx="1526">
                  <c:v>378.93840852773252</c:v>
                </c:pt>
                <c:pt idx="1527">
                  <c:v>379.10285733957869</c:v>
                </c:pt>
                <c:pt idx="1528">
                  <c:v>379.26733873144252</c:v>
                </c:pt>
                <c:pt idx="1529">
                  <c:v>379.43185273141529</c:v>
                </c:pt>
                <c:pt idx="1530">
                  <c:v>379.59639936924572</c:v>
                </c:pt>
                <c:pt idx="1531">
                  <c:v>379.76097866973009</c:v>
                </c:pt>
                <c:pt idx="1532">
                  <c:v>379.92559065275492</c:v>
                </c:pt>
                <c:pt idx="1533">
                  <c:v>380.09023534313519</c:v>
                </c:pt>
                <c:pt idx="1534">
                  <c:v>380.25491277393297</c:v>
                </c:pt>
                <c:pt idx="1535">
                  <c:v>380.41962296506648</c:v>
                </c:pt>
                <c:pt idx="1536">
                  <c:v>380.58436593149446</c:v>
                </c:pt>
                <c:pt idx="1537">
                  <c:v>380.74914169807028</c:v>
                </c:pt>
                <c:pt idx="1538">
                  <c:v>380.9139502896553</c:v>
                </c:pt>
                <c:pt idx="1539">
                  <c:v>381.07879172947327</c:v>
                </c:pt>
                <c:pt idx="1540">
                  <c:v>381.24366603251849</c:v>
                </c:pt>
                <c:pt idx="1541">
                  <c:v>381.40857321379514</c:v>
                </c:pt>
                <c:pt idx="1542">
                  <c:v>381.57351330317709</c:v>
                </c:pt>
                <c:pt idx="1543">
                  <c:v>381.73848631568734</c:v>
                </c:pt>
                <c:pt idx="1544">
                  <c:v>381.90349225973216</c:v>
                </c:pt>
                <c:pt idx="1545">
                  <c:v>382.06853116023615</c:v>
                </c:pt>
                <c:pt idx="1546">
                  <c:v>382.23360303389433</c:v>
                </c:pt>
                <c:pt idx="1547">
                  <c:v>382.39870789901954</c:v>
                </c:pt>
                <c:pt idx="1548">
                  <c:v>382.56384577067632</c:v>
                </c:pt>
                <c:pt idx="1549">
                  <c:v>382.72901666393693</c:v>
                </c:pt>
                <c:pt idx="1550">
                  <c:v>382.89422059388346</c:v>
                </c:pt>
                <c:pt idx="1551">
                  <c:v>383.05945757062011</c:v>
                </c:pt>
                <c:pt idx="1552">
                  <c:v>383.22472760425882</c:v>
                </c:pt>
                <c:pt idx="1553">
                  <c:v>383.39003071155105</c:v>
                </c:pt>
                <c:pt idx="1554">
                  <c:v>383.55536691584803</c:v>
                </c:pt>
                <c:pt idx="1555">
                  <c:v>383.72073621739645</c:v>
                </c:pt>
                <c:pt idx="1556">
                  <c:v>383.88613862633593</c:v>
                </c:pt>
                <c:pt idx="1557">
                  <c:v>384.05157416603953</c:v>
                </c:pt>
                <c:pt idx="1558">
                  <c:v>384.21704285330014</c:v>
                </c:pt>
                <c:pt idx="1559">
                  <c:v>384.38254468839204</c:v>
                </c:pt>
                <c:pt idx="1560">
                  <c:v>384.54807638988626</c:v>
                </c:pt>
                <c:pt idx="1561">
                  <c:v>384.71363748260262</c:v>
                </c:pt>
                <c:pt idx="1562">
                  <c:v>384.87923118772818</c:v>
                </c:pt>
                <c:pt idx="1563">
                  <c:v>385.04485806489657</c:v>
                </c:pt>
                <c:pt idx="1564">
                  <c:v>385.21051826923281</c:v>
                </c:pt>
                <c:pt idx="1565">
                  <c:v>385.37621182274074</c:v>
                </c:pt>
                <c:pt idx="1566">
                  <c:v>385.54193874391973</c:v>
                </c:pt>
                <c:pt idx="1567">
                  <c:v>385.7076990480374</c:v>
                </c:pt>
                <c:pt idx="1568">
                  <c:v>385.87349274213375</c:v>
                </c:pt>
                <c:pt idx="1569">
                  <c:v>386.0393198398466</c:v>
                </c:pt>
                <c:pt idx="1570">
                  <c:v>386.20518035159068</c:v>
                </c:pt>
                <c:pt idx="1571">
                  <c:v>386.37107429932325</c:v>
                </c:pt>
                <c:pt idx="1572">
                  <c:v>386.53700170323958</c:v>
                </c:pt>
                <c:pt idx="1573">
                  <c:v>386.70296255876286</c:v>
                </c:pt>
                <c:pt idx="1574">
                  <c:v>386.8689568663288</c:v>
                </c:pt>
                <c:pt idx="1575">
                  <c:v>387.03498463626227</c:v>
                </c:pt>
                <c:pt idx="1576">
                  <c:v>387.20104587388528</c:v>
                </c:pt>
                <c:pt idx="1577">
                  <c:v>387.36714058953356</c:v>
                </c:pt>
                <c:pt idx="1578">
                  <c:v>387.53326879354864</c:v>
                </c:pt>
                <c:pt idx="1579">
                  <c:v>387.69943047636536</c:v>
                </c:pt>
                <c:pt idx="1580">
                  <c:v>387.86562562505338</c:v>
                </c:pt>
                <c:pt idx="1581">
                  <c:v>388.03185424494751</c:v>
                </c:pt>
                <c:pt idx="1582">
                  <c:v>388.19811633973671</c:v>
                </c:pt>
                <c:pt idx="1583">
                  <c:v>388.36441191640932</c:v>
                </c:pt>
                <c:pt idx="1584">
                  <c:v>388.53074097544061</c:v>
                </c:pt>
                <c:pt idx="1585">
                  <c:v>388.69710351715861</c:v>
                </c:pt>
                <c:pt idx="1586">
                  <c:v>388.86349954189319</c:v>
                </c:pt>
                <c:pt idx="1587">
                  <c:v>389.02992904510785</c:v>
                </c:pt>
                <c:pt idx="1588">
                  <c:v>389.19639201889504</c:v>
                </c:pt>
                <c:pt idx="1589">
                  <c:v>389.3628884686089</c:v>
                </c:pt>
                <c:pt idx="1590">
                  <c:v>389.52941840463001</c:v>
                </c:pt>
                <c:pt idx="1591">
                  <c:v>389.69598181740787</c:v>
                </c:pt>
                <c:pt idx="1592">
                  <c:v>389.86257870727991</c:v>
                </c:pt>
                <c:pt idx="1593">
                  <c:v>390.02920906972287</c:v>
                </c:pt>
                <c:pt idx="1594">
                  <c:v>390.19587290507519</c:v>
                </c:pt>
                <c:pt idx="1595">
                  <c:v>390.36257021870443</c:v>
                </c:pt>
                <c:pt idx="1596">
                  <c:v>390.52930100774182</c:v>
                </c:pt>
                <c:pt idx="1597">
                  <c:v>390.69606524754914</c:v>
                </c:pt>
                <c:pt idx="1598">
                  <c:v>390.86286272207792</c:v>
                </c:pt>
                <c:pt idx="1599">
                  <c:v>391.02969326048856</c:v>
                </c:pt>
                <c:pt idx="1600">
                  <c:v>391.19655694368981</c:v>
                </c:pt>
                <c:pt idx="1601">
                  <c:v>391.36345388953163</c:v>
                </c:pt>
                <c:pt idx="1602">
                  <c:v>391.53038420925265</c:v>
                </c:pt>
                <c:pt idx="1603">
                  <c:v>391.69734800710393</c:v>
                </c:pt>
                <c:pt idx="1604">
                  <c:v>391.86434535076467</c:v>
                </c:pt>
                <c:pt idx="1605">
                  <c:v>392.0313762827638</c:v>
                </c:pt>
                <c:pt idx="1606">
                  <c:v>392.19844085225435</c:v>
                </c:pt>
                <c:pt idx="1607">
                  <c:v>392.36553908505266</c:v>
                </c:pt>
                <c:pt idx="1608">
                  <c:v>392.53267100176299</c:v>
                </c:pt>
                <c:pt idx="1609">
                  <c:v>392.69983663473141</c:v>
                </c:pt>
                <c:pt idx="1610">
                  <c:v>392.86703597956841</c:v>
                </c:pt>
                <c:pt idx="1611">
                  <c:v>393.0342690369352</c:v>
                </c:pt>
                <c:pt idx="1612">
                  <c:v>393.20153581418867</c:v>
                </c:pt>
                <c:pt idx="1613">
                  <c:v>393.36883631014786</c:v>
                </c:pt>
                <c:pt idx="1614">
                  <c:v>393.53617052527966</c:v>
                </c:pt>
                <c:pt idx="1615">
                  <c:v>393.70353844862069</c:v>
                </c:pt>
                <c:pt idx="1616">
                  <c:v>393.87094008568863</c:v>
                </c:pt>
                <c:pt idx="1617">
                  <c:v>394.0383754302552</c:v>
                </c:pt>
                <c:pt idx="1618">
                  <c:v>394.20584447290219</c:v>
                </c:pt>
                <c:pt idx="1619">
                  <c:v>394.37334721409712</c:v>
                </c:pt>
                <c:pt idx="1620">
                  <c:v>394.54088364606957</c:v>
                </c:pt>
                <c:pt idx="1621">
                  <c:v>394.70845375939894</c:v>
                </c:pt>
                <c:pt idx="1622">
                  <c:v>394.87605754949857</c:v>
                </c:pt>
                <c:pt idx="1623">
                  <c:v>395.04369500859463</c:v>
                </c:pt>
                <c:pt idx="1624">
                  <c:v>395.21136613044752</c:v>
                </c:pt>
                <c:pt idx="1625">
                  <c:v>395.37907090728203</c:v>
                </c:pt>
                <c:pt idx="1626">
                  <c:v>395.54680933132119</c:v>
                </c:pt>
                <c:pt idx="1627">
                  <c:v>395.71458139632085</c:v>
                </c:pt>
                <c:pt idx="1628">
                  <c:v>395.88238709285474</c:v>
                </c:pt>
                <c:pt idx="1629">
                  <c:v>396.05022641125919</c:v>
                </c:pt>
                <c:pt idx="1630">
                  <c:v>396.21809934375352</c:v>
                </c:pt>
                <c:pt idx="1631">
                  <c:v>396.38600588596955</c:v>
                </c:pt>
                <c:pt idx="1632">
                  <c:v>396.55394603330222</c:v>
                </c:pt>
                <c:pt idx="1633">
                  <c:v>396.72191977796854</c:v>
                </c:pt>
                <c:pt idx="1634">
                  <c:v>396.88992710888891</c:v>
                </c:pt>
                <c:pt idx="1635">
                  <c:v>397.05796802145227</c:v>
                </c:pt>
                <c:pt idx="1636">
                  <c:v>397.22604251269354</c:v>
                </c:pt>
                <c:pt idx="1637">
                  <c:v>397.39415057824755</c:v>
                </c:pt>
                <c:pt idx="1638">
                  <c:v>397.56229220867954</c:v>
                </c:pt>
                <c:pt idx="1639">
                  <c:v>397.73046738605979</c:v>
                </c:pt>
                <c:pt idx="1640">
                  <c:v>397.89867610602437</c:v>
                </c:pt>
                <c:pt idx="1641">
                  <c:v>398.06691837409886</c:v>
                </c:pt>
                <c:pt idx="1642">
                  <c:v>398.23519418058817</c:v>
                </c:pt>
                <c:pt idx="1643">
                  <c:v>398.40350351605485</c:v>
                </c:pt>
                <c:pt idx="1644">
                  <c:v>398.57184637778477</c:v>
                </c:pt>
                <c:pt idx="1645">
                  <c:v>398.74022276623066</c:v>
                </c:pt>
                <c:pt idx="1646">
                  <c:v>398.90863266687609</c:v>
                </c:pt>
                <c:pt idx="1647">
                  <c:v>399.077076070283</c:v>
                </c:pt>
                <c:pt idx="1648">
                  <c:v>399.24555298706321</c:v>
                </c:pt>
                <c:pt idx="1649">
                  <c:v>399.41406340942859</c:v>
                </c:pt>
                <c:pt idx="1650">
                  <c:v>399.58260731777801</c:v>
                </c:pt>
                <c:pt idx="1651">
                  <c:v>399.75118471256263</c:v>
                </c:pt>
                <c:pt idx="1652">
                  <c:v>399.91979558942666</c:v>
                </c:pt>
                <c:pt idx="1653">
                  <c:v>400.08843993384579</c:v>
                </c:pt>
                <c:pt idx="1654">
                  <c:v>400.25711774791944</c:v>
                </c:pt>
                <c:pt idx="1655">
                  <c:v>400.42582902729418</c:v>
                </c:pt>
                <c:pt idx="1656">
                  <c:v>400.59457376253141</c:v>
                </c:pt>
                <c:pt idx="1657">
                  <c:v>400.76335194899281</c:v>
                </c:pt>
                <c:pt idx="1658">
                  <c:v>400.93216357379583</c:v>
                </c:pt>
                <c:pt idx="1659">
                  <c:v>401.10100863258953</c:v>
                </c:pt>
                <c:pt idx="1660">
                  <c:v>401.26988712582232</c:v>
                </c:pt>
                <c:pt idx="1661">
                  <c:v>401.43879903895993</c:v>
                </c:pt>
                <c:pt idx="1662">
                  <c:v>401.60774436765382</c:v>
                </c:pt>
                <c:pt idx="1663">
                  <c:v>401.77672310890483</c:v>
                </c:pt>
                <c:pt idx="1664">
                  <c:v>401.9457352532711</c:v>
                </c:pt>
                <c:pt idx="1665">
                  <c:v>402.11478080629558</c:v>
                </c:pt>
                <c:pt idx="1666">
                  <c:v>402.28385974833964</c:v>
                </c:pt>
                <c:pt idx="1667">
                  <c:v>402.45297207505797</c:v>
                </c:pt>
                <c:pt idx="1668">
                  <c:v>402.622117791996</c:v>
                </c:pt>
                <c:pt idx="1669">
                  <c:v>402.79129687126613</c:v>
                </c:pt>
                <c:pt idx="1670">
                  <c:v>402.96050931331405</c:v>
                </c:pt>
                <c:pt idx="1671">
                  <c:v>403.12975511347969</c:v>
                </c:pt>
                <c:pt idx="1672">
                  <c:v>403.29903425407332</c:v>
                </c:pt>
                <c:pt idx="1673">
                  <c:v>403.46834674574654</c:v>
                </c:pt>
                <c:pt idx="1674">
                  <c:v>403.63769258383911</c:v>
                </c:pt>
                <c:pt idx="1675">
                  <c:v>403.80707175379717</c:v>
                </c:pt>
                <c:pt idx="1676">
                  <c:v>403.97648425127971</c:v>
                </c:pt>
                <c:pt idx="1677">
                  <c:v>404.14593006337731</c:v>
                </c:pt>
                <c:pt idx="1678">
                  <c:v>404.3154091854235</c:v>
                </c:pt>
                <c:pt idx="1679">
                  <c:v>404.48492161307678</c:v>
                </c:pt>
                <c:pt idx="1680">
                  <c:v>404.65446733688714</c:v>
                </c:pt>
                <c:pt idx="1681">
                  <c:v>404.82404635218296</c:v>
                </c:pt>
                <c:pt idx="1682">
                  <c:v>404.99365865116164</c:v>
                </c:pt>
                <c:pt idx="1683">
                  <c:v>405.13516133225255</c:v>
                </c:pt>
              </c:numCache>
            </c:numRef>
          </c:yVal>
          <c:smooth val="0"/>
          <c:extLst>
            <c:ext xmlns:c16="http://schemas.microsoft.com/office/drawing/2014/chart" uri="{C3380CC4-5D6E-409C-BE32-E72D297353CC}">
              <c16:uniqueId val="{00000001-959D-47F5-8565-FF1ECC494C09}"/>
            </c:ext>
          </c:extLst>
        </c:ser>
        <c:ser>
          <c:idx val="6"/>
          <c:order val="2"/>
          <c:tx>
            <c:v>3SRV　蒸気除熱エネルギー</c:v>
          </c:tx>
          <c:spPr>
            <a:ln w="12700" cap="rnd">
              <a:solidFill>
                <a:srgbClr val="00B050"/>
              </a:solidFill>
              <a:round/>
            </a:ln>
            <a:effectLst/>
          </c:spPr>
          <c:marker>
            <c:symbol val="none"/>
          </c:marker>
          <c:xVal>
            <c:numRef>
              <c:f>'3SRV_蒸気流量(13時から水素発生あり）'!$A$1843:$A$2151</c:f>
              <c:numCache>
                <c:formatCode>[$-F400]h:mm:ss\ AM/PM</c:formatCode>
                <c:ptCount val="309"/>
                <c:pt idx="0">
                  <c:v>0.50613427952384837</c:v>
                </c:pt>
                <c:pt idx="1">
                  <c:v>0.50614585359792252</c:v>
                </c:pt>
                <c:pt idx="2">
                  <c:v>0.5062511776719768</c:v>
                </c:pt>
                <c:pt idx="3">
                  <c:v>0.50636576100529285</c:v>
                </c:pt>
                <c:pt idx="4">
                  <c:v>0.50648150174601503</c:v>
                </c:pt>
                <c:pt idx="5">
                  <c:v>0.50659724248673721</c:v>
                </c:pt>
                <c:pt idx="6">
                  <c:v>0.50671298322745839</c:v>
                </c:pt>
                <c:pt idx="7">
                  <c:v>0.50682872396818057</c:v>
                </c:pt>
                <c:pt idx="8">
                  <c:v>0.50694446470890386</c:v>
                </c:pt>
                <c:pt idx="9">
                  <c:v>0.50706020544962616</c:v>
                </c:pt>
                <c:pt idx="10">
                  <c:v>0.50717594619034723</c:v>
                </c:pt>
                <c:pt idx="11">
                  <c:v>0.50729168693107063</c:v>
                </c:pt>
                <c:pt idx="12">
                  <c:v>0.50740742767179281</c:v>
                </c:pt>
                <c:pt idx="13">
                  <c:v>0.5075231684125151</c:v>
                </c:pt>
                <c:pt idx="14">
                  <c:v>0.50763890915323606</c:v>
                </c:pt>
                <c:pt idx="15">
                  <c:v>0.50775464989395835</c:v>
                </c:pt>
                <c:pt idx="16">
                  <c:v>0.50787039063468165</c:v>
                </c:pt>
                <c:pt idx="17">
                  <c:v>0.50798613137540394</c:v>
                </c:pt>
                <c:pt idx="18">
                  <c:v>0.50810187211612501</c:v>
                </c:pt>
                <c:pt idx="19">
                  <c:v>0.50821761285684841</c:v>
                </c:pt>
                <c:pt idx="20">
                  <c:v>0.50833335359757059</c:v>
                </c:pt>
                <c:pt idx="21">
                  <c:v>0.50844909433829277</c:v>
                </c:pt>
                <c:pt idx="22">
                  <c:v>0.50856483507901384</c:v>
                </c:pt>
                <c:pt idx="23">
                  <c:v>0.50868057581973602</c:v>
                </c:pt>
                <c:pt idx="24">
                  <c:v>0.50879631656045954</c:v>
                </c:pt>
                <c:pt idx="25">
                  <c:v>0.50891205730118172</c:v>
                </c:pt>
                <c:pt idx="26">
                  <c:v>0.50902779804190279</c:v>
                </c:pt>
                <c:pt idx="27">
                  <c:v>0.50914353878262608</c:v>
                </c:pt>
                <c:pt idx="28">
                  <c:v>0.50925927952334837</c:v>
                </c:pt>
                <c:pt idx="29">
                  <c:v>0.50937502026407067</c:v>
                </c:pt>
                <c:pt idx="30">
                  <c:v>0.50949076100479174</c:v>
                </c:pt>
                <c:pt idx="31">
                  <c:v>0.50960650174551392</c:v>
                </c:pt>
                <c:pt idx="32">
                  <c:v>0.50972224248623732</c:v>
                </c:pt>
                <c:pt idx="33">
                  <c:v>0.5098379832269595</c:v>
                </c:pt>
                <c:pt idx="34">
                  <c:v>0.50995372396768046</c:v>
                </c:pt>
                <c:pt idx="35">
                  <c:v>0.51006946470840397</c:v>
                </c:pt>
                <c:pt idx="36">
                  <c:v>0.51018520544912616</c:v>
                </c:pt>
                <c:pt idx="37">
                  <c:v>0.51030094618984834</c:v>
                </c:pt>
                <c:pt idx="38">
                  <c:v>0.51041668693056941</c:v>
                </c:pt>
                <c:pt idx="39">
                  <c:v>0.5105324276712917</c:v>
                </c:pt>
                <c:pt idx="40">
                  <c:v>0.5106481684120151</c:v>
                </c:pt>
                <c:pt idx="41">
                  <c:v>0.51076390915273728</c:v>
                </c:pt>
                <c:pt idx="42">
                  <c:v>0.51087964989345835</c:v>
                </c:pt>
                <c:pt idx="43">
                  <c:v>0.51099539063418176</c:v>
                </c:pt>
                <c:pt idx="44">
                  <c:v>0.51111113137490394</c:v>
                </c:pt>
                <c:pt idx="45">
                  <c:v>0.5112268721156249</c:v>
                </c:pt>
                <c:pt idx="46">
                  <c:v>0.51134261285634719</c:v>
                </c:pt>
                <c:pt idx="47">
                  <c:v>0.51145835359706948</c:v>
                </c:pt>
                <c:pt idx="48">
                  <c:v>0.51157409433779277</c:v>
                </c:pt>
                <c:pt idx="49">
                  <c:v>0.51168983507851384</c:v>
                </c:pt>
                <c:pt idx="50">
                  <c:v>0.51180557581923614</c:v>
                </c:pt>
                <c:pt idx="51">
                  <c:v>0.51192131655995954</c:v>
                </c:pt>
                <c:pt idx="52">
                  <c:v>0.51203705730068172</c:v>
                </c:pt>
                <c:pt idx="53">
                  <c:v>0.51215279804140279</c:v>
                </c:pt>
                <c:pt idx="54">
                  <c:v>0.51226853878212497</c:v>
                </c:pt>
                <c:pt idx="55">
                  <c:v>0.51238427952284715</c:v>
                </c:pt>
                <c:pt idx="56">
                  <c:v>0.51250002026357055</c:v>
                </c:pt>
                <c:pt idx="57">
                  <c:v>0.51261576100429174</c:v>
                </c:pt>
                <c:pt idx="58">
                  <c:v>0.51273150174501392</c:v>
                </c:pt>
                <c:pt idx="59">
                  <c:v>0.51284724248573721</c:v>
                </c:pt>
                <c:pt idx="60">
                  <c:v>0.5129629832264595</c:v>
                </c:pt>
                <c:pt idx="61">
                  <c:v>0.51307872396718057</c:v>
                </c:pt>
                <c:pt idx="62">
                  <c:v>0.51319446470790275</c:v>
                </c:pt>
                <c:pt idx="63">
                  <c:v>0.51331020544862505</c:v>
                </c:pt>
                <c:pt idx="64">
                  <c:v>0.51342594618934834</c:v>
                </c:pt>
                <c:pt idx="65">
                  <c:v>0.51354168693006941</c:v>
                </c:pt>
                <c:pt idx="66">
                  <c:v>0.51365742767079159</c:v>
                </c:pt>
                <c:pt idx="67">
                  <c:v>0.51377316841151499</c:v>
                </c:pt>
                <c:pt idx="68">
                  <c:v>0.51388890915223728</c:v>
                </c:pt>
                <c:pt idx="69">
                  <c:v>0.51400464989295835</c:v>
                </c:pt>
                <c:pt idx="70">
                  <c:v>0.51412039063368054</c:v>
                </c:pt>
                <c:pt idx="71">
                  <c:v>0.51423613137440272</c:v>
                </c:pt>
                <c:pt idx="72">
                  <c:v>0.51435187211512623</c:v>
                </c:pt>
                <c:pt idx="73">
                  <c:v>0.51446761285584719</c:v>
                </c:pt>
                <c:pt idx="74">
                  <c:v>0.51458335359656948</c:v>
                </c:pt>
                <c:pt idx="75">
                  <c:v>0.51469909433729277</c:v>
                </c:pt>
                <c:pt idx="76">
                  <c:v>0.51481483507801507</c:v>
                </c:pt>
                <c:pt idx="77">
                  <c:v>0.51493057581873602</c:v>
                </c:pt>
                <c:pt idx="78">
                  <c:v>0.51504631655945843</c:v>
                </c:pt>
                <c:pt idx="79">
                  <c:v>0.51516205730018061</c:v>
                </c:pt>
                <c:pt idx="80">
                  <c:v>0.51527779804090401</c:v>
                </c:pt>
                <c:pt idx="81">
                  <c:v>0.51539353878162497</c:v>
                </c:pt>
                <c:pt idx="82">
                  <c:v>0.51550927952234715</c:v>
                </c:pt>
                <c:pt idx="83">
                  <c:v>0.51562502026307067</c:v>
                </c:pt>
                <c:pt idx="84">
                  <c:v>0.51574076100379163</c:v>
                </c:pt>
                <c:pt idx="85">
                  <c:v>0.51585650174451392</c:v>
                </c:pt>
                <c:pt idx="86">
                  <c:v>0.5159722424852361</c:v>
                </c:pt>
                <c:pt idx="87">
                  <c:v>0.51608798322595828</c:v>
                </c:pt>
                <c:pt idx="88">
                  <c:v>0.51620372396668057</c:v>
                </c:pt>
                <c:pt idx="89">
                  <c:v>0.51631946470740286</c:v>
                </c:pt>
                <c:pt idx="90">
                  <c:v>0.51643520544812505</c:v>
                </c:pt>
                <c:pt idx="91">
                  <c:v>0.51655094618884845</c:v>
                </c:pt>
                <c:pt idx="92">
                  <c:v>0.51666668692956941</c:v>
                </c:pt>
                <c:pt idx="93">
                  <c:v>0.5167824276702917</c:v>
                </c:pt>
                <c:pt idx="94">
                  <c:v>0.51689816841101388</c:v>
                </c:pt>
                <c:pt idx="95">
                  <c:v>0.51701390915173606</c:v>
                </c:pt>
                <c:pt idx="96">
                  <c:v>0.51712964989245835</c:v>
                </c:pt>
                <c:pt idx="97">
                  <c:v>0.51724539063318054</c:v>
                </c:pt>
                <c:pt idx="98">
                  <c:v>0.51736113137390283</c:v>
                </c:pt>
                <c:pt idx="99">
                  <c:v>0.51747687211462612</c:v>
                </c:pt>
                <c:pt idx="100">
                  <c:v>0.5175926128553473</c:v>
                </c:pt>
                <c:pt idx="101">
                  <c:v>0.51770835359606948</c:v>
                </c:pt>
                <c:pt idx="102">
                  <c:v>0.51782409433679166</c:v>
                </c:pt>
                <c:pt idx="103">
                  <c:v>0.51793983507751273</c:v>
                </c:pt>
                <c:pt idx="104">
                  <c:v>0.51805557581823614</c:v>
                </c:pt>
                <c:pt idx="105">
                  <c:v>0.51817131655895832</c:v>
                </c:pt>
                <c:pt idx="106">
                  <c:v>0.5182870572996805</c:v>
                </c:pt>
                <c:pt idx="107">
                  <c:v>0.5184027980404039</c:v>
                </c:pt>
                <c:pt idx="108">
                  <c:v>0.51851853878112497</c:v>
                </c:pt>
                <c:pt idx="109">
                  <c:v>0.51863427952184726</c:v>
                </c:pt>
                <c:pt idx="110">
                  <c:v>0.51875002026256944</c:v>
                </c:pt>
                <c:pt idx="111">
                  <c:v>0.51886576100329052</c:v>
                </c:pt>
                <c:pt idx="112">
                  <c:v>0.51898150174401392</c:v>
                </c:pt>
                <c:pt idx="113">
                  <c:v>0.5190972424847361</c:v>
                </c:pt>
                <c:pt idx="114">
                  <c:v>0.51921298322545828</c:v>
                </c:pt>
                <c:pt idx="115">
                  <c:v>0.51932872396618168</c:v>
                </c:pt>
                <c:pt idx="116">
                  <c:v>0.51944446470690275</c:v>
                </c:pt>
                <c:pt idx="117">
                  <c:v>0.51956020544762493</c:v>
                </c:pt>
                <c:pt idx="118">
                  <c:v>0.51967594618834723</c:v>
                </c:pt>
                <c:pt idx="119">
                  <c:v>0.5197916869290683</c:v>
                </c:pt>
                <c:pt idx="120">
                  <c:v>0.5199074276697917</c:v>
                </c:pt>
                <c:pt idx="121">
                  <c:v>0.52002316841051388</c:v>
                </c:pt>
                <c:pt idx="122">
                  <c:v>0.52013890915123617</c:v>
                </c:pt>
                <c:pt idx="123">
                  <c:v>0.52025464989195946</c:v>
                </c:pt>
                <c:pt idx="124">
                  <c:v>0.52037039063268054</c:v>
                </c:pt>
                <c:pt idx="125">
                  <c:v>0.52048613137340272</c:v>
                </c:pt>
                <c:pt idx="126">
                  <c:v>0.52060187211412501</c:v>
                </c:pt>
                <c:pt idx="127">
                  <c:v>0.52071761285484608</c:v>
                </c:pt>
                <c:pt idx="128">
                  <c:v>0.52083335359556937</c:v>
                </c:pt>
                <c:pt idx="129">
                  <c:v>0.52094909433629166</c:v>
                </c:pt>
                <c:pt idx="130">
                  <c:v>0.52106483507701395</c:v>
                </c:pt>
                <c:pt idx="131">
                  <c:v>0.52118057581773614</c:v>
                </c:pt>
                <c:pt idx="132">
                  <c:v>0.52129631655845832</c:v>
                </c:pt>
                <c:pt idx="133">
                  <c:v>0.52141205729918061</c:v>
                </c:pt>
                <c:pt idx="134">
                  <c:v>0.52152779803990279</c:v>
                </c:pt>
                <c:pt idx="135">
                  <c:v>0.52164353878062386</c:v>
                </c:pt>
                <c:pt idx="136">
                  <c:v>0.52175927952134715</c:v>
                </c:pt>
                <c:pt idx="137">
                  <c:v>0.52187502026206944</c:v>
                </c:pt>
                <c:pt idx="138">
                  <c:v>0.52199076100279163</c:v>
                </c:pt>
                <c:pt idx="139">
                  <c:v>0.52210650174351392</c:v>
                </c:pt>
                <c:pt idx="140">
                  <c:v>0.5222222424842361</c:v>
                </c:pt>
                <c:pt idx="141">
                  <c:v>0.52233798322495839</c:v>
                </c:pt>
                <c:pt idx="142">
                  <c:v>0.52245372396568057</c:v>
                </c:pt>
                <c:pt idx="143">
                  <c:v>0.52256946470640153</c:v>
                </c:pt>
                <c:pt idx="144">
                  <c:v>0.52268520544712505</c:v>
                </c:pt>
                <c:pt idx="145">
                  <c:v>0.52280094618784723</c:v>
                </c:pt>
                <c:pt idx="146">
                  <c:v>0.5229166869285683</c:v>
                </c:pt>
                <c:pt idx="147">
                  <c:v>0.52303242766929159</c:v>
                </c:pt>
                <c:pt idx="148">
                  <c:v>0.52314816841001388</c:v>
                </c:pt>
                <c:pt idx="149">
                  <c:v>0.52326390915073617</c:v>
                </c:pt>
                <c:pt idx="150">
                  <c:v>0.52337964989145724</c:v>
                </c:pt>
                <c:pt idx="151">
                  <c:v>0.52349539063217942</c:v>
                </c:pt>
                <c:pt idx="152">
                  <c:v>0.52361113137290283</c:v>
                </c:pt>
                <c:pt idx="153">
                  <c:v>0.52372687211362501</c:v>
                </c:pt>
                <c:pt idx="154">
                  <c:v>0.52384261285434608</c:v>
                </c:pt>
                <c:pt idx="155">
                  <c:v>0.52395835359506948</c:v>
                </c:pt>
                <c:pt idx="156">
                  <c:v>0.52407409433579166</c:v>
                </c:pt>
                <c:pt idx="157">
                  <c:v>0.52418983507651384</c:v>
                </c:pt>
                <c:pt idx="158">
                  <c:v>0.52430557581723491</c:v>
                </c:pt>
                <c:pt idx="159">
                  <c:v>0.52442131655795721</c:v>
                </c:pt>
                <c:pt idx="160">
                  <c:v>0.52453705729868061</c:v>
                </c:pt>
                <c:pt idx="161">
                  <c:v>0.52465279803940279</c:v>
                </c:pt>
                <c:pt idx="162">
                  <c:v>0.52476853878012386</c:v>
                </c:pt>
                <c:pt idx="163">
                  <c:v>0.52488427952084726</c:v>
                </c:pt>
                <c:pt idx="164">
                  <c:v>0.52500002026156944</c:v>
                </c:pt>
                <c:pt idx="165">
                  <c:v>0.52511576100229163</c:v>
                </c:pt>
                <c:pt idx="166">
                  <c:v>0.5252315017430127</c:v>
                </c:pt>
                <c:pt idx="167">
                  <c:v>0.52534724248373499</c:v>
                </c:pt>
                <c:pt idx="168">
                  <c:v>0.52546298322445828</c:v>
                </c:pt>
                <c:pt idx="169">
                  <c:v>0.52557872396518046</c:v>
                </c:pt>
                <c:pt idx="170">
                  <c:v>0.52569446470590164</c:v>
                </c:pt>
                <c:pt idx="171">
                  <c:v>0.52581020544662505</c:v>
                </c:pt>
                <c:pt idx="172">
                  <c:v>0.52592594618734723</c:v>
                </c:pt>
                <c:pt idx="173">
                  <c:v>0.52604168692806941</c:v>
                </c:pt>
                <c:pt idx="174">
                  <c:v>0.52615742766879048</c:v>
                </c:pt>
                <c:pt idx="175">
                  <c:v>0.52627316840951266</c:v>
                </c:pt>
                <c:pt idx="176">
                  <c:v>0.52638890915023617</c:v>
                </c:pt>
                <c:pt idx="177">
                  <c:v>0.52650464989095835</c:v>
                </c:pt>
                <c:pt idx="178">
                  <c:v>0.52662039063167942</c:v>
                </c:pt>
                <c:pt idx="179">
                  <c:v>0.52673613137240272</c:v>
                </c:pt>
                <c:pt idx="180">
                  <c:v>0.52685187211312501</c:v>
                </c:pt>
                <c:pt idx="181">
                  <c:v>0.5269676128538473</c:v>
                </c:pt>
                <c:pt idx="182">
                  <c:v>0.52708335359456826</c:v>
                </c:pt>
                <c:pt idx="183">
                  <c:v>0.52719909433529055</c:v>
                </c:pt>
                <c:pt idx="184">
                  <c:v>0.52731483507601384</c:v>
                </c:pt>
                <c:pt idx="185">
                  <c:v>0.52743057581673491</c:v>
                </c:pt>
                <c:pt idx="186">
                  <c:v>0.5275463165574571</c:v>
                </c:pt>
                <c:pt idx="187">
                  <c:v>0.52766205729818061</c:v>
                </c:pt>
                <c:pt idx="188">
                  <c:v>0.52777779803890279</c:v>
                </c:pt>
                <c:pt idx="189">
                  <c:v>0.52789353877962386</c:v>
                </c:pt>
                <c:pt idx="190">
                  <c:v>0.52800927952034604</c:v>
                </c:pt>
                <c:pt idx="191">
                  <c:v>0.52812502026106833</c:v>
                </c:pt>
                <c:pt idx="192">
                  <c:v>0.52824076100179174</c:v>
                </c:pt>
                <c:pt idx="193">
                  <c:v>0.5283565017425127</c:v>
                </c:pt>
                <c:pt idx="194">
                  <c:v>0.52847224248323499</c:v>
                </c:pt>
                <c:pt idx="195">
                  <c:v>0.52858798322395828</c:v>
                </c:pt>
                <c:pt idx="196">
                  <c:v>0.52870372396468057</c:v>
                </c:pt>
                <c:pt idx="197">
                  <c:v>0.52881946470540153</c:v>
                </c:pt>
                <c:pt idx="198">
                  <c:v>0.52893520544612393</c:v>
                </c:pt>
                <c:pt idx="199">
                  <c:v>0.52905094618684612</c:v>
                </c:pt>
                <c:pt idx="200">
                  <c:v>0.52916668692756941</c:v>
                </c:pt>
                <c:pt idx="201">
                  <c:v>0.52928242766829048</c:v>
                </c:pt>
                <c:pt idx="202">
                  <c:v>0.52939816840901277</c:v>
                </c:pt>
                <c:pt idx="203">
                  <c:v>0.52951390914973617</c:v>
                </c:pt>
                <c:pt idx="204">
                  <c:v>0.52962964989045835</c:v>
                </c:pt>
                <c:pt idx="205">
                  <c:v>0.52974539063117942</c:v>
                </c:pt>
                <c:pt idx="206">
                  <c:v>0.52986113137190161</c:v>
                </c:pt>
                <c:pt idx="207">
                  <c:v>0.52997687211262379</c:v>
                </c:pt>
                <c:pt idx="208">
                  <c:v>0.53009261285334719</c:v>
                </c:pt>
                <c:pt idx="209">
                  <c:v>0.53020835359406837</c:v>
                </c:pt>
                <c:pt idx="210">
                  <c:v>0.53032409433479055</c:v>
                </c:pt>
                <c:pt idx="211">
                  <c:v>0.53043983507551395</c:v>
                </c:pt>
                <c:pt idx="212">
                  <c:v>0.53055557581623614</c:v>
                </c:pt>
                <c:pt idx="213">
                  <c:v>0.53067131655695721</c:v>
                </c:pt>
                <c:pt idx="214">
                  <c:v>0.53078705729767939</c:v>
                </c:pt>
                <c:pt idx="215">
                  <c:v>0.53090279803840157</c:v>
                </c:pt>
                <c:pt idx="216">
                  <c:v>0.53101853877912497</c:v>
                </c:pt>
                <c:pt idx="217">
                  <c:v>0.53113427951984604</c:v>
                </c:pt>
                <c:pt idx="218">
                  <c:v>0.53125002026056833</c:v>
                </c:pt>
                <c:pt idx="219">
                  <c:v>0.53136576100129163</c:v>
                </c:pt>
                <c:pt idx="220">
                  <c:v>0.53148150174201392</c:v>
                </c:pt>
                <c:pt idx="221">
                  <c:v>0.53159724248273499</c:v>
                </c:pt>
                <c:pt idx="222">
                  <c:v>0.53171298322345717</c:v>
                </c:pt>
                <c:pt idx="223">
                  <c:v>0.53182872396417935</c:v>
                </c:pt>
                <c:pt idx="224">
                  <c:v>0.53194446470490286</c:v>
                </c:pt>
                <c:pt idx="225">
                  <c:v>0.53206020544562382</c:v>
                </c:pt>
                <c:pt idx="226">
                  <c:v>0.53217594618634601</c:v>
                </c:pt>
                <c:pt idx="227">
                  <c:v>0.53229168692706941</c:v>
                </c:pt>
                <c:pt idx="228">
                  <c:v>0.53240742766779048</c:v>
                </c:pt>
                <c:pt idx="229">
                  <c:v>0.53252316840851277</c:v>
                </c:pt>
                <c:pt idx="230">
                  <c:v>0.53263890914923495</c:v>
                </c:pt>
                <c:pt idx="231">
                  <c:v>0.53275464988995724</c:v>
                </c:pt>
                <c:pt idx="232">
                  <c:v>0.53287039063067942</c:v>
                </c:pt>
                <c:pt idx="233">
                  <c:v>0.53298613137140161</c:v>
                </c:pt>
                <c:pt idx="234">
                  <c:v>0.53310187211212379</c:v>
                </c:pt>
                <c:pt idx="235">
                  <c:v>0.5332176128528473</c:v>
                </c:pt>
                <c:pt idx="236">
                  <c:v>0.53333335359356826</c:v>
                </c:pt>
                <c:pt idx="237">
                  <c:v>0.53344909433429055</c:v>
                </c:pt>
                <c:pt idx="238">
                  <c:v>0.53356483507501273</c:v>
                </c:pt>
                <c:pt idx="239">
                  <c:v>0.53368057581573503</c:v>
                </c:pt>
                <c:pt idx="240">
                  <c:v>0.53379631655645721</c:v>
                </c:pt>
                <c:pt idx="241">
                  <c:v>0.53391205729717939</c:v>
                </c:pt>
                <c:pt idx="242">
                  <c:v>0.53402779803790168</c:v>
                </c:pt>
                <c:pt idx="243">
                  <c:v>0.53414353877862497</c:v>
                </c:pt>
                <c:pt idx="244">
                  <c:v>0.53425927951934604</c:v>
                </c:pt>
                <c:pt idx="245">
                  <c:v>0.53437502026006822</c:v>
                </c:pt>
                <c:pt idx="246">
                  <c:v>0.53449076100079052</c:v>
                </c:pt>
                <c:pt idx="247">
                  <c:v>0.53460650174151159</c:v>
                </c:pt>
                <c:pt idx="248">
                  <c:v>0.53472224248223499</c:v>
                </c:pt>
                <c:pt idx="249">
                  <c:v>0.53483798322295717</c:v>
                </c:pt>
                <c:pt idx="250">
                  <c:v>0.53495372396367946</c:v>
                </c:pt>
                <c:pt idx="251">
                  <c:v>0.53506946470440275</c:v>
                </c:pt>
                <c:pt idx="252">
                  <c:v>0.53518520544512382</c:v>
                </c:pt>
                <c:pt idx="253">
                  <c:v>0.53530094618584612</c:v>
                </c:pt>
                <c:pt idx="254">
                  <c:v>0.5354166869265683</c:v>
                </c:pt>
                <c:pt idx="255">
                  <c:v>0.53553242766728937</c:v>
                </c:pt>
                <c:pt idx="256">
                  <c:v>0.53564816840801266</c:v>
                </c:pt>
                <c:pt idx="257">
                  <c:v>0.53576390914873495</c:v>
                </c:pt>
                <c:pt idx="258">
                  <c:v>0.53587964988945713</c:v>
                </c:pt>
                <c:pt idx="259">
                  <c:v>0.53599539063018053</c:v>
                </c:pt>
                <c:pt idx="260">
                  <c:v>0.53611113137090161</c:v>
                </c:pt>
                <c:pt idx="261">
                  <c:v>0.5362268721116239</c:v>
                </c:pt>
                <c:pt idx="262">
                  <c:v>0.53634261285234608</c:v>
                </c:pt>
                <c:pt idx="263">
                  <c:v>0.53645835359306715</c:v>
                </c:pt>
                <c:pt idx="264">
                  <c:v>0.53657409433379055</c:v>
                </c:pt>
                <c:pt idx="265">
                  <c:v>0.53668983507451273</c:v>
                </c:pt>
                <c:pt idx="266">
                  <c:v>0.53680557581523491</c:v>
                </c:pt>
                <c:pt idx="267">
                  <c:v>0.5369213165559571</c:v>
                </c:pt>
                <c:pt idx="268">
                  <c:v>0.53703705729667939</c:v>
                </c:pt>
                <c:pt idx="269">
                  <c:v>0.53715279803740157</c:v>
                </c:pt>
                <c:pt idx="270">
                  <c:v>0.53726853877812386</c:v>
                </c:pt>
                <c:pt idx="271">
                  <c:v>0.53738427951884493</c:v>
                </c:pt>
                <c:pt idx="272">
                  <c:v>0.53750002025956833</c:v>
                </c:pt>
                <c:pt idx="273">
                  <c:v>0.53761576100029052</c:v>
                </c:pt>
                <c:pt idx="274">
                  <c:v>0.53773150174101281</c:v>
                </c:pt>
                <c:pt idx="275">
                  <c:v>0.53784724248173499</c:v>
                </c:pt>
                <c:pt idx="276">
                  <c:v>0.53796298322245717</c:v>
                </c:pt>
                <c:pt idx="277">
                  <c:v>0.53807872396317935</c:v>
                </c:pt>
                <c:pt idx="278">
                  <c:v>0.53819446470390153</c:v>
                </c:pt>
                <c:pt idx="279">
                  <c:v>0.53831020544462271</c:v>
                </c:pt>
                <c:pt idx="280">
                  <c:v>0.53842594618534612</c:v>
                </c:pt>
                <c:pt idx="281">
                  <c:v>0.5385416869260683</c:v>
                </c:pt>
                <c:pt idx="282">
                  <c:v>0.53865742766679048</c:v>
                </c:pt>
                <c:pt idx="283">
                  <c:v>0.53877316840751277</c:v>
                </c:pt>
                <c:pt idx="284">
                  <c:v>0.53888890914823495</c:v>
                </c:pt>
                <c:pt idx="285">
                  <c:v>0.53900464988895724</c:v>
                </c:pt>
                <c:pt idx="286">
                  <c:v>0.5391203906296782</c:v>
                </c:pt>
                <c:pt idx="287">
                  <c:v>0.53923613137040038</c:v>
                </c:pt>
                <c:pt idx="288">
                  <c:v>0.53935187211112379</c:v>
                </c:pt>
                <c:pt idx="289">
                  <c:v>0.53946761285184597</c:v>
                </c:pt>
                <c:pt idx="290">
                  <c:v>0.53958335359256715</c:v>
                </c:pt>
                <c:pt idx="291">
                  <c:v>0.53969909433329055</c:v>
                </c:pt>
                <c:pt idx="292">
                  <c:v>0.53981483507401273</c:v>
                </c:pt>
                <c:pt idx="293">
                  <c:v>0.53993057581473491</c:v>
                </c:pt>
                <c:pt idx="294">
                  <c:v>0.54004631655545599</c:v>
                </c:pt>
                <c:pt idx="295">
                  <c:v>0.54016205729617817</c:v>
                </c:pt>
                <c:pt idx="296">
                  <c:v>0.54027779803690168</c:v>
                </c:pt>
                <c:pt idx="297">
                  <c:v>0.54039353877762386</c:v>
                </c:pt>
                <c:pt idx="298">
                  <c:v>0.54050927951834493</c:v>
                </c:pt>
                <c:pt idx="299">
                  <c:v>0.54062502025906822</c:v>
                </c:pt>
                <c:pt idx="300">
                  <c:v>0.54074076099979052</c:v>
                </c:pt>
                <c:pt idx="301">
                  <c:v>0.54085650174051281</c:v>
                </c:pt>
                <c:pt idx="302">
                  <c:v>0.54097224248123377</c:v>
                </c:pt>
                <c:pt idx="303">
                  <c:v>0.54108798322195606</c:v>
                </c:pt>
                <c:pt idx="304">
                  <c:v>0.54120372396267935</c:v>
                </c:pt>
                <c:pt idx="305">
                  <c:v>0.54131946470340164</c:v>
                </c:pt>
                <c:pt idx="306">
                  <c:v>0.5414352054441226</c:v>
                </c:pt>
                <c:pt idx="307">
                  <c:v>0.54155094618484612</c:v>
                </c:pt>
                <c:pt idx="308">
                  <c:v>0.54166666666666663</c:v>
                </c:pt>
              </c:numCache>
            </c:numRef>
          </c:xVal>
          <c:yVal>
            <c:numRef>
              <c:f>'3SRV_蒸気流量(13時から水素発生あり）'!$Z$1843:$Z$2151</c:f>
              <c:numCache>
                <c:formatCode>General</c:formatCode>
                <c:ptCount val="309"/>
                <c:pt idx="0">
                  <c:v>135.08713359938835</c:v>
                </c:pt>
                <c:pt idx="1">
                  <c:v>135.09568285872655</c:v>
                </c:pt>
                <c:pt idx="2">
                  <c:v>135.63639998385077</c:v>
                </c:pt>
                <c:pt idx="3">
                  <c:v>137.56443745987863</c:v>
                </c:pt>
                <c:pt idx="4">
                  <c:v>140.35927007701576</c:v>
                </c:pt>
                <c:pt idx="5">
                  <c:v>143.1470377104223</c:v>
                </c:pt>
                <c:pt idx="6">
                  <c:v>145.90921126160475</c:v>
                </c:pt>
                <c:pt idx="7">
                  <c:v>148.63565535023514</c:v>
                </c:pt>
                <c:pt idx="8">
                  <c:v>151.31797925034127</c:v>
                </c:pt>
                <c:pt idx="9">
                  <c:v>153.98435812521564</c:v>
                </c:pt>
                <c:pt idx="10">
                  <c:v>156.67284035410401</c:v>
                </c:pt>
                <c:pt idx="11">
                  <c:v>159.38062044474739</c:v>
                </c:pt>
                <c:pt idx="12">
                  <c:v>162.09251870742366</c:v>
                </c:pt>
                <c:pt idx="13">
                  <c:v>164.79696453116543</c:v>
                </c:pt>
                <c:pt idx="14">
                  <c:v>167.48611667716366</c:v>
                </c:pt>
                <c:pt idx="15">
                  <c:v>170.15486671513818</c:v>
                </c:pt>
                <c:pt idx="16">
                  <c:v>172.79979043825597</c:v>
                </c:pt>
                <c:pt idx="17">
                  <c:v>175.41845153537537</c:v>
                </c:pt>
                <c:pt idx="18">
                  <c:v>178.00898239006025</c:v>
                </c:pt>
                <c:pt idx="19">
                  <c:v>180.57418854418387</c:v>
                </c:pt>
                <c:pt idx="20">
                  <c:v>183.11664481220674</c:v>
                </c:pt>
                <c:pt idx="21">
                  <c:v>185.63011671429285</c:v>
                </c:pt>
                <c:pt idx="22">
                  <c:v>188.10941527657673</c:v>
                </c:pt>
                <c:pt idx="23">
                  <c:v>190.55471573879666</c:v>
                </c:pt>
                <c:pt idx="24">
                  <c:v>192.96647499072361</c:v>
                </c:pt>
                <c:pt idx="25">
                  <c:v>195.34521797738262</c:v>
                </c:pt>
                <c:pt idx="26">
                  <c:v>197.69141223465743</c:v>
                </c:pt>
                <c:pt idx="27">
                  <c:v>200.00541538174838</c:v>
                </c:pt>
                <c:pt idx="28">
                  <c:v>202.2874720251657</c:v>
                </c:pt>
                <c:pt idx="29">
                  <c:v>204.53815826234208</c:v>
                </c:pt>
                <c:pt idx="30">
                  <c:v>206.75851415853748</c:v>
                </c:pt>
                <c:pt idx="31">
                  <c:v>208.94927153172844</c:v>
                </c:pt>
                <c:pt idx="32">
                  <c:v>211.11071187320388</c:v>
                </c:pt>
                <c:pt idx="33">
                  <c:v>213.24298442355885</c:v>
                </c:pt>
                <c:pt idx="34">
                  <c:v>215.34614657090384</c:v>
                </c:pt>
                <c:pt idx="35">
                  <c:v>217.42022562262966</c:v>
                </c:pt>
                <c:pt idx="36">
                  <c:v>219.46523562726844</c:v>
                </c:pt>
                <c:pt idx="37">
                  <c:v>221.48118873753884</c:v>
                </c:pt>
                <c:pt idx="38">
                  <c:v>223.46808660258941</c:v>
                </c:pt>
                <c:pt idx="39">
                  <c:v>225.31761956529914</c:v>
                </c:pt>
                <c:pt idx="40">
                  <c:v>226.92302410846943</c:v>
                </c:pt>
                <c:pt idx="41">
                  <c:v>228.28734130763863</c:v>
                </c:pt>
                <c:pt idx="42">
                  <c:v>229.41376697568234</c:v>
                </c:pt>
                <c:pt idx="43">
                  <c:v>230.30602219901749</c:v>
                </c:pt>
                <c:pt idx="44">
                  <c:v>230.96847415987597</c:v>
                </c:pt>
                <c:pt idx="45">
                  <c:v>231.50522059744685</c:v>
                </c:pt>
                <c:pt idx="46">
                  <c:v>232.02086696971929</c:v>
                </c:pt>
                <c:pt idx="47">
                  <c:v>232.52010262410101</c:v>
                </c:pt>
                <c:pt idx="48">
                  <c:v>233.00609421850683</c:v>
                </c:pt>
                <c:pt idx="49">
                  <c:v>233.48113659314723</c:v>
                </c:pt>
                <c:pt idx="50">
                  <c:v>233.94691003853276</c:v>
                </c:pt>
                <c:pt idx="51">
                  <c:v>234.4046516407532</c:v>
                </c:pt>
                <c:pt idx="52">
                  <c:v>234.85527726860059</c:v>
                </c:pt>
                <c:pt idx="53">
                  <c:v>235.29946908057832</c:v>
                </c:pt>
                <c:pt idx="54">
                  <c:v>235.73773861327621</c:v>
                </c:pt>
                <c:pt idx="55">
                  <c:v>236.17047235459046</c:v>
                </c:pt>
                <c:pt idx="56">
                  <c:v>236.59796580911004</c:v>
                </c:pt>
                <c:pt idx="57">
                  <c:v>237.02044406189893</c:v>
                </c:pt>
                <c:pt idx="58">
                  <c:v>237.43808022046784</c:v>
                </c:pt>
                <c:pt idx="59">
                  <c:v>237.85101254270637</c:v>
                </c:pt>
                <c:pt idx="60">
                  <c:v>238.25935285614716</c:v>
                </c:pt>
                <c:pt idx="61">
                  <c:v>238.66318917336295</c:v>
                </c:pt>
                <c:pt idx="62">
                  <c:v>239.06259105348059</c:v>
                </c:pt>
                <c:pt idx="63">
                  <c:v>239.45761695510984</c:v>
                </c:pt>
                <c:pt idx="64">
                  <c:v>239.84831589354857</c:v>
                </c:pt>
                <c:pt idx="65">
                  <c:v>240.23472937984513</c:v>
                </c:pt>
                <c:pt idx="66">
                  <c:v>240.61689298067049</c:v>
                </c:pt>
                <c:pt idx="67">
                  <c:v>240.99483762711111</c:v>
                </c:pt>
                <c:pt idx="68">
                  <c:v>241.36859054859175</c:v>
                </c:pt>
                <c:pt idx="69">
                  <c:v>241.73823723527738</c:v>
                </c:pt>
                <c:pt idx="70">
                  <c:v>242.10395025018352</c:v>
                </c:pt>
                <c:pt idx="71">
                  <c:v>242.46589993271027</c:v>
                </c:pt>
                <c:pt idx="72">
                  <c:v>242.82420877981383</c:v>
                </c:pt>
                <c:pt idx="73">
                  <c:v>243.17896783735031</c:v>
                </c:pt>
                <c:pt idx="74">
                  <c:v>243.5302459307978</c:v>
                </c:pt>
                <c:pt idx="75">
                  <c:v>243.87809602116957</c:v>
                </c:pt>
                <c:pt idx="76">
                  <c:v>244.22255960856043</c:v>
                </c:pt>
                <c:pt idx="77">
                  <c:v>244.56366983638338</c:v>
                </c:pt>
                <c:pt idx="78">
                  <c:v>244.90145375812915</c:v>
                </c:pt>
                <c:pt idx="79">
                  <c:v>245.23593391049218</c:v>
                </c:pt>
                <c:pt idx="80">
                  <c:v>245.56712939214796</c:v>
                </c:pt>
                <c:pt idx="81">
                  <c:v>245.89505667943675</c:v>
                </c:pt>
                <c:pt idx="82">
                  <c:v>246.2197302818729</c:v>
                </c:pt>
                <c:pt idx="83">
                  <c:v>246.54116316979142</c:v>
                </c:pt>
                <c:pt idx="84">
                  <c:v>246.85936709986294</c:v>
                </c:pt>
                <c:pt idx="85">
                  <c:v>247.17435287863802</c:v>
                </c:pt>
                <c:pt idx="86">
                  <c:v>247.48612824334444</c:v>
                </c:pt>
                <c:pt idx="87">
                  <c:v>247.79423825978392</c:v>
                </c:pt>
                <c:pt idx="88">
                  <c:v>248.09876167092904</c:v>
                </c:pt>
                <c:pt idx="89">
                  <c:v>248.4004479159658</c:v>
                </c:pt>
                <c:pt idx="90">
                  <c:v>248.69961223179578</c:v>
                </c:pt>
                <c:pt idx="91">
                  <c:v>248.9963646732528</c:v>
                </c:pt>
                <c:pt idx="92">
                  <c:v>249.29065645636757</c:v>
                </c:pt>
                <c:pt idx="93">
                  <c:v>249.58237858058794</c:v>
                </c:pt>
                <c:pt idx="94">
                  <c:v>249.87143347281352</c:v>
                </c:pt>
                <c:pt idx="95">
                  <c:v>250.15773854170305</c:v>
                </c:pt>
                <c:pt idx="96">
                  <c:v>250.44122799081325</c:v>
                </c:pt>
                <c:pt idx="97">
                  <c:v>250.72185248579004</c:v>
                </c:pt>
                <c:pt idx="98">
                  <c:v>250.99956891358534</c:v>
                </c:pt>
                <c:pt idx="99">
                  <c:v>251.2744259801504</c:v>
                </c:pt>
                <c:pt idx="100">
                  <c:v>251.5466728467224</c:v>
                </c:pt>
                <c:pt idx="101">
                  <c:v>251.81660472082643</c:v>
                </c:pt>
                <c:pt idx="102">
                  <c:v>252.0844200186059</c:v>
                </c:pt>
                <c:pt idx="103">
                  <c:v>252.35025719291141</c:v>
                </c:pt>
                <c:pt idx="104">
                  <c:v>252.61421426542233</c:v>
                </c:pt>
                <c:pt idx="105">
                  <c:v>252.87636144649281</c:v>
                </c:pt>
                <c:pt idx="106">
                  <c:v>253.13674924627958</c:v>
                </c:pt>
                <c:pt idx="107">
                  <c:v>253.39541463165401</c:v>
                </c:pt>
                <c:pt idx="108">
                  <c:v>253.65238600471162</c:v>
                </c:pt>
                <c:pt idx="109">
                  <c:v>253.90768618267563</c:v>
                </c:pt>
                <c:pt idx="110">
                  <c:v>254.16133372483822</c:v>
                </c:pt>
                <c:pt idx="111">
                  <c:v>254.41334380981476</c:v>
                </c:pt>
                <c:pt idx="112">
                  <c:v>254.66372908772811</c:v>
                </c:pt>
                <c:pt idx="113">
                  <c:v>254.91250031208236</c:v>
                </c:pt>
                <c:pt idx="114">
                  <c:v>255.15966671613171</c:v>
                </c:pt>
                <c:pt idx="115">
                  <c:v>255.40523650876162</c:v>
                </c:pt>
                <c:pt idx="116">
                  <c:v>255.64921701920716</c:v>
                </c:pt>
                <c:pt idx="117">
                  <c:v>255.89161485680418</c:v>
                </c:pt>
                <c:pt idx="118">
                  <c:v>256.13243612616128</c:v>
                </c:pt>
                <c:pt idx="119">
                  <c:v>256.37168629899043</c:v>
                </c:pt>
                <c:pt idx="120">
                  <c:v>256.60937047743943</c:v>
                </c:pt>
                <c:pt idx="121">
                  <c:v>256.84549340453992</c:v>
                </c:pt>
                <c:pt idx="122">
                  <c:v>257.08005949766033</c:v>
                </c:pt>
                <c:pt idx="123">
                  <c:v>257.3130728848829</c:v>
                </c:pt>
                <c:pt idx="124">
                  <c:v>257.54453742084939</c:v>
                </c:pt>
                <c:pt idx="125">
                  <c:v>257.77445678729941</c:v>
                </c:pt>
                <c:pt idx="126">
                  <c:v>258.00283434303441</c:v>
                </c:pt>
                <c:pt idx="127">
                  <c:v>258.2296733018311</c:v>
                </c:pt>
                <c:pt idx="128">
                  <c:v>258.45497677355399</c:v>
                </c:pt>
                <c:pt idx="129">
                  <c:v>258.6788669401048</c:v>
                </c:pt>
                <c:pt idx="130">
                  <c:v>258.90163759535341</c:v>
                </c:pt>
                <c:pt idx="131">
                  <c:v>259.12357927860393</c:v>
                </c:pt>
                <c:pt idx="132">
                  <c:v>259.34489216842377</c:v>
                </c:pt>
                <c:pt idx="133">
                  <c:v>259.56571770417202</c:v>
                </c:pt>
                <c:pt idx="134">
                  <c:v>259.78615668800865</c:v>
                </c:pt>
                <c:pt idx="135">
                  <c:v>260.00628162261279</c:v>
                </c:pt>
                <c:pt idx="136">
                  <c:v>260.2261450408194</c:v>
                </c:pt>
                <c:pt idx="137">
                  <c:v>260.44578913274779</c:v>
                </c:pt>
                <c:pt idx="138">
                  <c:v>260.6652437787979</c:v>
                </c:pt>
                <c:pt idx="139">
                  <c:v>260.88452539300351</c:v>
                </c:pt>
                <c:pt idx="140">
                  <c:v>261.10364807226694</c:v>
                </c:pt>
                <c:pt idx="141">
                  <c:v>261.32262505556253</c:v>
                </c:pt>
                <c:pt idx="142">
                  <c:v>261.54146668258221</c:v>
                </c:pt>
                <c:pt idx="143">
                  <c:v>261.76018115571003</c:v>
                </c:pt>
                <c:pt idx="144">
                  <c:v>261.97877510244837</c:v>
                </c:pt>
                <c:pt idx="145">
                  <c:v>262.19725399934663</c:v>
                </c:pt>
                <c:pt idx="146">
                  <c:v>262.41562234966136</c:v>
                </c:pt>
                <c:pt idx="147">
                  <c:v>262.63388406799595</c:v>
                </c:pt>
                <c:pt idx="148">
                  <c:v>262.85204250984322</c:v>
                </c:pt>
                <c:pt idx="149">
                  <c:v>263.07010058852273</c:v>
                </c:pt>
                <c:pt idx="150">
                  <c:v>263.2880609682353</c:v>
                </c:pt>
                <c:pt idx="151">
                  <c:v>263.50592600481099</c:v>
                </c:pt>
                <c:pt idx="152">
                  <c:v>263.72369778563808</c:v>
                </c:pt>
                <c:pt idx="153">
                  <c:v>263.9413782580454</c:v>
                </c:pt>
                <c:pt idx="154">
                  <c:v>264.15896924532655</c:v>
                </c:pt>
                <c:pt idx="155">
                  <c:v>264.37647243240059</c:v>
                </c:pt>
                <c:pt idx="156">
                  <c:v>264.59388935438608</c:v>
                </c:pt>
                <c:pt idx="157">
                  <c:v>264.81122150317708</c:v>
                </c:pt>
                <c:pt idx="158">
                  <c:v>265.02847029377244</c:v>
                </c:pt>
                <c:pt idx="159">
                  <c:v>265.24563705988464</c:v>
                </c:pt>
                <c:pt idx="160">
                  <c:v>265.46272307846402</c:v>
                </c:pt>
                <c:pt idx="161">
                  <c:v>265.67972954464307</c:v>
                </c:pt>
                <c:pt idx="162">
                  <c:v>265.896657678743</c:v>
                </c:pt>
                <c:pt idx="163">
                  <c:v>266.11350861183035</c:v>
                </c:pt>
                <c:pt idx="164">
                  <c:v>266.33028339375943</c:v>
                </c:pt>
                <c:pt idx="165">
                  <c:v>266.54698305670706</c:v>
                </c:pt>
                <c:pt idx="166">
                  <c:v>266.76360862021835</c:v>
                </c:pt>
                <c:pt idx="167">
                  <c:v>266.98016112156228</c:v>
                </c:pt>
                <c:pt idx="168">
                  <c:v>267.19664150146679</c:v>
                </c:pt>
                <c:pt idx="169">
                  <c:v>267.41305072395892</c:v>
                </c:pt>
                <c:pt idx="170">
                  <c:v>267.62938970998158</c:v>
                </c:pt>
                <c:pt idx="171">
                  <c:v>267.84565914151221</c:v>
                </c:pt>
                <c:pt idx="172">
                  <c:v>268.06185992567345</c:v>
                </c:pt>
                <c:pt idx="173">
                  <c:v>268.27799318591588</c:v>
                </c:pt>
                <c:pt idx="174">
                  <c:v>268.49405986891082</c:v>
                </c:pt>
                <c:pt idx="175">
                  <c:v>268.71006082405415</c:v>
                </c:pt>
                <c:pt idx="176">
                  <c:v>268.92599683937362</c:v>
                </c:pt>
                <c:pt idx="177">
                  <c:v>269.14186863455092</c:v>
                </c:pt>
                <c:pt idx="178">
                  <c:v>269.35767696522612</c:v>
                </c:pt>
                <c:pt idx="179">
                  <c:v>269.57342258208627</c:v>
                </c:pt>
                <c:pt idx="180">
                  <c:v>269.78910620491229</c:v>
                </c:pt>
                <c:pt idx="181">
                  <c:v>270.00472858980936</c:v>
                </c:pt>
                <c:pt idx="182">
                  <c:v>270.22029047976798</c:v>
                </c:pt>
                <c:pt idx="183">
                  <c:v>270.43579259171315</c:v>
                </c:pt>
                <c:pt idx="184">
                  <c:v>270.65123560606202</c:v>
                </c:pt>
                <c:pt idx="185">
                  <c:v>270.86662020385324</c:v>
                </c:pt>
                <c:pt idx="186">
                  <c:v>271.08194703829184</c:v>
                </c:pt>
                <c:pt idx="187">
                  <c:v>271.29721677664696</c:v>
                </c:pt>
                <c:pt idx="188">
                  <c:v>271.51243010142861</c:v>
                </c:pt>
                <c:pt idx="189">
                  <c:v>271.72747901551361</c:v>
                </c:pt>
                <c:pt idx="190">
                  <c:v>271.9420966762965</c:v>
                </c:pt>
                <c:pt idx="191">
                  <c:v>272.15601402267379</c:v>
                </c:pt>
                <c:pt idx="192">
                  <c:v>272.36904059871949</c:v>
                </c:pt>
                <c:pt idx="193">
                  <c:v>272.58103821736705</c:v>
                </c:pt>
                <c:pt idx="194">
                  <c:v>272.79190579295579</c:v>
                </c:pt>
                <c:pt idx="195">
                  <c:v>273.00156886170078</c:v>
                </c:pt>
                <c:pt idx="196">
                  <c:v>273.20997229929867</c:v>
                </c:pt>
                <c:pt idx="197">
                  <c:v>273.41707505537579</c:v>
                </c:pt>
                <c:pt idx="198">
                  <c:v>273.62284637160502</c:v>
                </c:pt>
                <c:pt idx="199">
                  <c:v>273.82726332106409</c:v>
                </c:pt>
                <c:pt idx="200">
                  <c:v>274.03030919281548</c:v>
                </c:pt>
                <c:pt idx="201">
                  <c:v>274.23197111064286</c:v>
                </c:pt>
                <c:pt idx="202">
                  <c:v>274.43223862120442</c:v>
                </c:pt>
                <c:pt idx="203">
                  <c:v>274.6311036737975</c:v>
                </c:pt>
                <c:pt idx="204">
                  <c:v>274.82856013808248</c:v>
                </c:pt>
                <c:pt idx="205">
                  <c:v>275.02460336690103</c:v>
                </c:pt>
                <c:pt idx="206">
                  <c:v>275.21922979294982</c:v>
                </c:pt>
                <c:pt idx="207">
                  <c:v>275.41243665998633</c:v>
                </c:pt>
                <c:pt idx="208">
                  <c:v>275.60422185563294</c:v>
                </c:pt>
                <c:pt idx="209">
                  <c:v>275.79458374843472</c:v>
                </c:pt>
                <c:pt idx="210">
                  <c:v>275.98352110059665</c:v>
                </c:pt>
                <c:pt idx="211">
                  <c:v>276.17103298450155</c:v>
                </c:pt>
                <c:pt idx="212">
                  <c:v>276.35711865426833</c:v>
                </c:pt>
                <c:pt idx="213">
                  <c:v>276.54177756292881</c:v>
                </c:pt>
                <c:pt idx="214">
                  <c:v>276.72500932388385</c:v>
                </c:pt>
                <c:pt idx="215">
                  <c:v>276.9068136353543</c:v>
                </c:pt>
                <c:pt idx="216">
                  <c:v>277.08719027700118</c:v>
                </c:pt>
                <c:pt idx="217">
                  <c:v>277.26613908868126</c:v>
                </c:pt>
                <c:pt idx="218">
                  <c:v>277.44365995973135</c:v>
                </c:pt>
                <c:pt idx="219">
                  <c:v>277.6197528355213</c:v>
                </c:pt>
                <c:pt idx="220">
                  <c:v>277.79441766972423</c:v>
                </c:pt>
                <c:pt idx="221">
                  <c:v>277.96765442747051</c:v>
                </c:pt>
                <c:pt idx="222">
                  <c:v>278.13946313378534</c:v>
                </c:pt>
                <c:pt idx="223">
                  <c:v>278.30984385306209</c:v>
                </c:pt>
                <c:pt idx="224">
                  <c:v>278.47879663943854</c:v>
                </c:pt>
                <c:pt idx="225">
                  <c:v>278.64632151677262</c:v>
                </c:pt>
                <c:pt idx="226">
                  <c:v>278.81241848800903</c:v>
                </c:pt>
                <c:pt idx="227">
                  <c:v>278.97708756213859</c:v>
                </c:pt>
                <c:pt idx="228">
                  <c:v>279.14032877572038</c:v>
                </c:pt>
                <c:pt idx="229">
                  <c:v>279.30214215752147</c:v>
                </c:pt>
                <c:pt idx="230">
                  <c:v>279.4625277160801</c:v>
                </c:pt>
                <c:pt idx="231">
                  <c:v>279.62148546897089</c:v>
                </c:pt>
                <c:pt idx="232">
                  <c:v>279.77901542108907</c:v>
                </c:pt>
                <c:pt idx="233">
                  <c:v>279.93511758940588</c:v>
                </c:pt>
                <c:pt idx="234">
                  <c:v>280.08979217036693</c:v>
                </c:pt>
                <c:pt idx="235">
                  <c:v>280.24303924501072</c:v>
                </c:pt>
                <c:pt idx="236">
                  <c:v>280.39485866978691</c:v>
                </c:pt>
                <c:pt idx="237">
                  <c:v>280.5452503579977</c:v>
                </c:pt>
                <c:pt idx="238">
                  <c:v>280.69421422984459</c:v>
                </c:pt>
                <c:pt idx="239">
                  <c:v>280.84175021102567</c:v>
                </c:pt>
                <c:pt idx="240">
                  <c:v>280.98785823769049</c:v>
                </c:pt>
                <c:pt idx="241">
                  <c:v>281.13253823981466</c:v>
                </c:pt>
                <c:pt idx="242">
                  <c:v>281.27579014527015</c:v>
                </c:pt>
                <c:pt idx="243">
                  <c:v>281.41761386078628</c:v>
                </c:pt>
                <c:pt idx="244">
                  <c:v>281.55800927274402</c:v>
                </c:pt>
                <c:pt idx="245">
                  <c:v>281.69697626985402</c:v>
                </c:pt>
                <c:pt idx="246">
                  <c:v>281.83451473395297</c:v>
                </c:pt>
                <c:pt idx="247">
                  <c:v>281.97062452115006</c:v>
                </c:pt>
                <c:pt idx="248">
                  <c:v>282.10530548504806</c:v>
                </c:pt>
                <c:pt idx="249">
                  <c:v>282.23861702213924</c:v>
                </c:pt>
                <c:pt idx="250">
                  <c:v>282.37070447917597</c:v>
                </c:pt>
                <c:pt idx="251">
                  <c:v>282.50171252666769</c:v>
                </c:pt>
                <c:pt idx="252">
                  <c:v>282.63174136004909</c:v>
                </c:pt>
                <c:pt idx="253">
                  <c:v>282.76086174294971</c:v>
                </c:pt>
                <c:pt idx="254">
                  <c:v>282.88912400545678</c:v>
                </c:pt>
                <c:pt idx="255">
                  <c:v>283.01656418485567</c:v>
                </c:pt>
                <c:pt idx="256">
                  <c:v>283.14320824949345</c:v>
                </c:pt>
                <c:pt idx="257">
                  <c:v>283.26907504189575</c:v>
                </c:pt>
                <c:pt idx="258">
                  <c:v>283.39417832617346</c:v>
                </c:pt>
                <c:pt idx="259">
                  <c:v>283.51852825529176</c:v>
                </c:pt>
                <c:pt idx="260">
                  <c:v>283.64213237096726</c:v>
                </c:pt>
                <c:pt idx="261">
                  <c:v>283.76499632051099</c:v>
                </c:pt>
                <c:pt idx="262">
                  <c:v>283.88712439931146</c:v>
                </c:pt>
                <c:pt idx="263">
                  <c:v>284.00851990145844</c:v>
                </c:pt>
                <c:pt idx="264">
                  <c:v>284.12918538446121</c:v>
                </c:pt>
                <c:pt idx="265">
                  <c:v>284.24912286415633</c:v>
                </c:pt>
                <c:pt idx="266">
                  <c:v>284.36833395207469</c:v>
                </c:pt>
                <c:pt idx="267">
                  <c:v>284.48681995234142</c:v>
                </c:pt>
                <c:pt idx="268">
                  <c:v>284.60458194132957</c:v>
                </c:pt>
                <c:pt idx="269">
                  <c:v>284.72162081705477</c:v>
                </c:pt>
                <c:pt idx="270">
                  <c:v>284.83793437050184</c:v>
                </c:pt>
                <c:pt idx="271">
                  <c:v>284.95351431633293</c:v>
                </c:pt>
                <c:pt idx="272">
                  <c:v>285.0683509619962</c:v>
                </c:pt>
                <c:pt idx="273">
                  <c:v>285.1824381621467</c:v>
                </c:pt>
                <c:pt idx="274">
                  <c:v>285.29577324690803</c:v>
                </c:pt>
                <c:pt idx="275">
                  <c:v>285.40835615833686</c:v>
                </c:pt>
                <c:pt idx="276">
                  <c:v>285.52018850357189</c:v>
                </c:pt>
                <c:pt idx="277">
                  <c:v>285.63127281571678</c:v>
                </c:pt>
                <c:pt idx="278">
                  <c:v>285.74161204964827</c:v>
                </c:pt>
                <c:pt idx="279">
                  <c:v>285.85120927929557</c:v>
                </c:pt>
                <c:pt idx="280">
                  <c:v>285.960067498787</c:v>
                </c:pt>
                <c:pt idx="281">
                  <c:v>286.06818952568182</c:v>
                </c:pt>
                <c:pt idx="282">
                  <c:v>286.17557794901177</c:v>
                </c:pt>
                <c:pt idx="283">
                  <c:v>286.28223512385307</c:v>
                </c:pt>
                <c:pt idx="284">
                  <c:v>286.38816324070308</c:v>
                </c:pt>
                <c:pt idx="285">
                  <c:v>286.49336426805519</c:v>
                </c:pt>
                <c:pt idx="286">
                  <c:v>286.59783989754169</c:v>
                </c:pt>
                <c:pt idx="287">
                  <c:v>286.70159157763487</c:v>
                </c:pt>
                <c:pt idx="288">
                  <c:v>286.80462054210102</c:v>
                </c:pt>
                <c:pt idx="289">
                  <c:v>286.906927850003</c:v>
                </c:pt>
                <c:pt idx="290">
                  <c:v>287.00851441814814</c:v>
                </c:pt>
                <c:pt idx="291">
                  <c:v>287.10938103928072</c:v>
                </c:pt>
                <c:pt idx="292">
                  <c:v>287.20952839551114</c:v>
                </c:pt>
                <c:pt idx="293">
                  <c:v>287.30895708441165</c:v>
                </c:pt>
                <c:pt idx="294">
                  <c:v>287.40766761743015</c:v>
                </c:pt>
                <c:pt idx="295">
                  <c:v>287.50566044397436</c:v>
                </c:pt>
                <c:pt idx="296">
                  <c:v>287.60293596076855</c:v>
                </c:pt>
                <c:pt idx="297">
                  <c:v>287.69949450582527</c:v>
                </c:pt>
                <c:pt idx="298">
                  <c:v>287.79533637210625</c:v>
                </c:pt>
                <c:pt idx="299">
                  <c:v>287.89046181684836</c:v>
                </c:pt>
                <c:pt idx="300">
                  <c:v>287.98487107471243</c:v>
                </c:pt>
                <c:pt idx="301">
                  <c:v>288.07856431470378</c:v>
                </c:pt>
                <c:pt idx="302">
                  <c:v>288.17154160639888</c:v>
                </c:pt>
                <c:pt idx="303">
                  <c:v>288.26380304321236</c:v>
                </c:pt>
                <c:pt idx="304">
                  <c:v>288.35534879404725</c:v>
                </c:pt>
                <c:pt idx="305">
                  <c:v>288.44617902160138</c:v>
                </c:pt>
                <c:pt idx="306">
                  <c:v>288.53629386469942</c:v>
                </c:pt>
                <c:pt idx="307">
                  <c:v>288.62569344445529</c:v>
                </c:pt>
                <c:pt idx="308">
                  <c:v>288.71436247472809</c:v>
                </c:pt>
              </c:numCache>
            </c:numRef>
          </c:yVal>
          <c:smooth val="0"/>
          <c:extLst>
            <c:ext xmlns:c16="http://schemas.microsoft.com/office/drawing/2014/chart" uri="{C3380CC4-5D6E-409C-BE32-E72D297353CC}">
              <c16:uniqueId val="{00000002-959D-47F5-8565-FF1ECC494C09}"/>
            </c:ext>
          </c:extLst>
        </c:ser>
        <c:ser>
          <c:idx val="7"/>
          <c:order val="3"/>
          <c:tx>
            <c:v>6SRV 蒸気除熱エネルギー</c:v>
          </c:tx>
          <c:spPr>
            <a:ln w="12700" cap="rnd">
              <a:solidFill>
                <a:srgbClr val="FF0000"/>
              </a:solidFill>
              <a:round/>
            </a:ln>
            <a:effectLst/>
          </c:spPr>
          <c:marker>
            <c:symbol val="none"/>
          </c:marker>
          <c:xVal>
            <c:numRef>
              <c:f>'6SRV_蒸気流量(13時から水素発生あり）'!$A$1843:$A$2151</c:f>
              <c:numCache>
                <c:formatCode>[$-F400]h:mm:ss\ AM/PM</c:formatCode>
                <c:ptCount val="309"/>
                <c:pt idx="0">
                  <c:v>0.50613427952384837</c:v>
                </c:pt>
                <c:pt idx="1">
                  <c:v>0.50614585359792252</c:v>
                </c:pt>
                <c:pt idx="2">
                  <c:v>0.5062511776719768</c:v>
                </c:pt>
                <c:pt idx="3">
                  <c:v>0.50636576100529285</c:v>
                </c:pt>
                <c:pt idx="4">
                  <c:v>0.50648150174601503</c:v>
                </c:pt>
                <c:pt idx="5">
                  <c:v>0.50659724248673721</c:v>
                </c:pt>
                <c:pt idx="6">
                  <c:v>0.50671298322745839</c:v>
                </c:pt>
                <c:pt idx="7">
                  <c:v>0.50682872396818057</c:v>
                </c:pt>
                <c:pt idx="8">
                  <c:v>0.50694446470890386</c:v>
                </c:pt>
                <c:pt idx="9">
                  <c:v>0.50706020544962616</c:v>
                </c:pt>
                <c:pt idx="10">
                  <c:v>0.50717594619034723</c:v>
                </c:pt>
                <c:pt idx="11">
                  <c:v>0.50729168693107063</c:v>
                </c:pt>
                <c:pt idx="12">
                  <c:v>0.50740742767179281</c:v>
                </c:pt>
                <c:pt idx="13">
                  <c:v>0.5075231684125151</c:v>
                </c:pt>
                <c:pt idx="14">
                  <c:v>0.50763890915323606</c:v>
                </c:pt>
                <c:pt idx="15">
                  <c:v>0.50775464989395835</c:v>
                </c:pt>
                <c:pt idx="16">
                  <c:v>0.50787039063468165</c:v>
                </c:pt>
                <c:pt idx="17">
                  <c:v>0.50798613137540394</c:v>
                </c:pt>
                <c:pt idx="18">
                  <c:v>0.50810187211612501</c:v>
                </c:pt>
                <c:pt idx="19">
                  <c:v>0.50821761285684841</c:v>
                </c:pt>
                <c:pt idx="20">
                  <c:v>0.50833335359757059</c:v>
                </c:pt>
                <c:pt idx="21">
                  <c:v>0.50844909433829277</c:v>
                </c:pt>
                <c:pt idx="22">
                  <c:v>0.50856483507901384</c:v>
                </c:pt>
                <c:pt idx="23">
                  <c:v>0.50868057581973602</c:v>
                </c:pt>
                <c:pt idx="24">
                  <c:v>0.50879631656045954</c:v>
                </c:pt>
                <c:pt idx="25">
                  <c:v>0.50891205730118172</c:v>
                </c:pt>
                <c:pt idx="26">
                  <c:v>0.50902779804190279</c:v>
                </c:pt>
                <c:pt idx="27">
                  <c:v>0.50914353878262608</c:v>
                </c:pt>
                <c:pt idx="28">
                  <c:v>0.50925927952334837</c:v>
                </c:pt>
                <c:pt idx="29">
                  <c:v>0.50937502026407067</c:v>
                </c:pt>
                <c:pt idx="30">
                  <c:v>0.50949076100479174</c:v>
                </c:pt>
                <c:pt idx="31">
                  <c:v>0.50960650174551392</c:v>
                </c:pt>
                <c:pt idx="32">
                  <c:v>0.50972224248623732</c:v>
                </c:pt>
                <c:pt idx="33">
                  <c:v>0.5098379832269595</c:v>
                </c:pt>
                <c:pt idx="34">
                  <c:v>0.50995372396768046</c:v>
                </c:pt>
                <c:pt idx="35">
                  <c:v>0.51006946470840397</c:v>
                </c:pt>
                <c:pt idx="36">
                  <c:v>0.51018520544912616</c:v>
                </c:pt>
                <c:pt idx="37">
                  <c:v>0.51030094618984834</c:v>
                </c:pt>
                <c:pt idx="38">
                  <c:v>0.51041668693056941</c:v>
                </c:pt>
                <c:pt idx="39">
                  <c:v>0.5105324276712917</c:v>
                </c:pt>
                <c:pt idx="40">
                  <c:v>0.5106481684120151</c:v>
                </c:pt>
                <c:pt idx="41">
                  <c:v>0.51076390915273728</c:v>
                </c:pt>
                <c:pt idx="42">
                  <c:v>0.51087964989345835</c:v>
                </c:pt>
                <c:pt idx="43">
                  <c:v>0.51099539063418176</c:v>
                </c:pt>
                <c:pt idx="44">
                  <c:v>0.51111113137490394</c:v>
                </c:pt>
                <c:pt idx="45">
                  <c:v>0.5112268721156249</c:v>
                </c:pt>
                <c:pt idx="46">
                  <c:v>0.51134261285634719</c:v>
                </c:pt>
                <c:pt idx="47">
                  <c:v>0.51145835359706948</c:v>
                </c:pt>
                <c:pt idx="48">
                  <c:v>0.51157409433779277</c:v>
                </c:pt>
                <c:pt idx="49">
                  <c:v>0.51168983507851384</c:v>
                </c:pt>
                <c:pt idx="50">
                  <c:v>0.51180557581923614</c:v>
                </c:pt>
                <c:pt idx="51">
                  <c:v>0.51192131655995954</c:v>
                </c:pt>
                <c:pt idx="52">
                  <c:v>0.51203705730068172</c:v>
                </c:pt>
                <c:pt idx="53">
                  <c:v>0.51215279804140279</c:v>
                </c:pt>
                <c:pt idx="54">
                  <c:v>0.51226853878212497</c:v>
                </c:pt>
                <c:pt idx="55">
                  <c:v>0.51238427952284715</c:v>
                </c:pt>
                <c:pt idx="56">
                  <c:v>0.51250002026357055</c:v>
                </c:pt>
                <c:pt idx="57">
                  <c:v>0.51261576100429174</c:v>
                </c:pt>
                <c:pt idx="58">
                  <c:v>0.51273150174501392</c:v>
                </c:pt>
                <c:pt idx="59">
                  <c:v>0.51284724248573721</c:v>
                </c:pt>
                <c:pt idx="60">
                  <c:v>0.5129629832264595</c:v>
                </c:pt>
                <c:pt idx="61">
                  <c:v>0.51307872396718057</c:v>
                </c:pt>
                <c:pt idx="62">
                  <c:v>0.51319446470790275</c:v>
                </c:pt>
                <c:pt idx="63">
                  <c:v>0.51331020544862505</c:v>
                </c:pt>
                <c:pt idx="64">
                  <c:v>0.51342594618934834</c:v>
                </c:pt>
                <c:pt idx="65">
                  <c:v>0.51354168693006941</c:v>
                </c:pt>
                <c:pt idx="66">
                  <c:v>0.51365742767079159</c:v>
                </c:pt>
                <c:pt idx="67">
                  <c:v>0.51377316841151499</c:v>
                </c:pt>
                <c:pt idx="68">
                  <c:v>0.51388890915223728</c:v>
                </c:pt>
                <c:pt idx="69">
                  <c:v>0.51400464989295835</c:v>
                </c:pt>
                <c:pt idx="70">
                  <c:v>0.51412039063368054</c:v>
                </c:pt>
                <c:pt idx="71">
                  <c:v>0.51423613137440272</c:v>
                </c:pt>
                <c:pt idx="72">
                  <c:v>0.51435187211512623</c:v>
                </c:pt>
                <c:pt idx="73">
                  <c:v>0.51446761285584719</c:v>
                </c:pt>
                <c:pt idx="74">
                  <c:v>0.51458335359656948</c:v>
                </c:pt>
                <c:pt idx="75">
                  <c:v>0.51469909433729277</c:v>
                </c:pt>
                <c:pt idx="76">
                  <c:v>0.51481483507801507</c:v>
                </c:pt>
                <c:pt idx="77">
                  <c:v>0.51493057581873602</c:v>
                </c:pt>
                <c:pt idx="78">
                  <c:v>0.51504631655945843</c:v>
                </c:pt>
                <c:pt idx="79">
                  <c:v>0.51516205730018061</c:v>
                </c:pt>
                <c:pt idx="80">
                  <c:v>0.51527779804090401</c:v>
                </c:pt>
                <c:pt idx="81">
                  <c:v>0.51539353878162497</c:v>
                </c:pt>
                <c:pt idx="82">
                  <c:v>0.51550927952234715</c:v>
                </c:pt>
                <c:pt idx="83">
                  <c:v>0.51562502026307067</c:v>
                </c:pt>
                <c:pt idx="84">
                  <c:v>0.51574076100379163</c:v>
                </c:pt>
                <c:pt idx="85">
                  <c:v>0.51585650174451392</c:v>
                </c:pt>
                <c:pt idx="86">
                  <c:v>0.5159722424852361</c:v>
                </c:pt>
                <c:pt idx="87">
                  <c:v>0.51608798322595828</c:v>
                </c:pt>
                <c:pt idx="88">
                  <c:v>0.51620372396668057</c:v>
                </c:pt>
                <c:pt idx="89">
                  <c:v>0.51631946470740286</c:v>
                </c:pt>
                <c:pt idx="90">
                  <c:v>0.51643520544812505</c:v>
                </c:pt>
                <c:pt idx="91">
                  <c:v>0.51655094618884845</c:v>
                </c:pt>
                <c:pt idx="92">
                  <c:v>0.51666668692956941</c:v>
                </c:pt>
                <c:pt idx="93">
                  <c:v>0.5167824276702917</c:v>
                </c:pt>
                <c:pt idx="94">
                  <c:v>0.51689816841101388</c:v>
                </c:pt>
                <c:pt idx="95">
                  <c:v>0.51701390915173606</c:v>
                </c:pt>
                <c:pt idx="96">
                  <c:v>0.51712964989245835</c:v>
                </c:pt>
                <c:pt idx="97">
                  <c:v>0.51724539063318054</c:v>
                </c:pt>
                <c:pt idx="98">
                  <c:v>0.51736113137390283</c:v>
                </c:pt>
                <c:pt idx="99">
                  <c:v>0.51747687211462612</c:v>
                </c:pt>
                <c:pt idx="100">
                  <c:v>0.5175926128553473</c:v>
                </c:pt>
                <c:pt idx="101">
                  <c:v>0.51770835359606948</c:v>
                </c:pt>
                <c:pt idx="102">
                  <c:v>0.51782409433679166</c:v>
                </c:pt>
                <c:pt idx="103">
                  <c:v>0.51793983507751273</c:v>
                </c:pt>
                <c:pt idx="104">
                  <c:v>0.51805557581823614</c:v>
                </c:pt>
                <c:pt idx="105">
                  <c:v>0.51817131655895832</c:v>
                </c:pt>
                <c:pt idx="106">
                  <c:v>0.5182870572996805</c:v>
                </c:pt>
                <c:pt idx="107">
                  <c:v>0.5184027980404039</c:v>
                </c:pt>
                <c:pt idx="108">
                  <c:v>0.51851853878112497</c:v>
                </c:pt>
                <c:pt idx="109">
                  <c:v>0.51863427952184726</c:v>
                </c:pt>
                <c:pt idx="110">
                  <c:v>0.51875002026256944</c:v>
                </c:pt>
                <c:pt idx="111">
                  <c:v>0.51886576100329052</c:v>
                </c:pt>
                <c:pt idx="112">
                  <c:v>0.51898150174401392</c:v>
                </c:pt>
                <c:pt idx="113">
                  <c:v>0.5190972424847361</c:v>
                </c:pt>
                <c:pt idx="114">
                  <c:v>0.51921298322545828</c:v>
                </c:pt>
                <c:pt idx="115">
                  <c:v>0.51932872396618168</c:v>
                </c:pt>
                <c:pt idx="116">
                  <c:v>0.51944446470690275</c:v>
                </c:pt>
                <c:pt idx="117">
                  <c:v>0.51956020544762493</c:v>
                </c:pt>
                <c:pt idx="118">
                  <c:v>0.51967594618834723</c:v>
                </c:pt>
                <c:pt idx="119">
                  <c:v>0.5197916869290683</c:v>
                </c:pt>
                <c:pt idx="120">
                  <c:v>0.5199074276697917</c:v>
                </c:pt>
                <c:pt idx="121">
                  <c:v>0.52002316841051388</c:v>
                </c:pt>
                <c:pt idx="122">
                  <c:v>0.52013890915123617</c:v>
                </c:pt>
                <c:pt idx="123">
                  <c:v>0.52025464989195946</c:v>
                </c:pt>
                <c:pt idx="124">
                  <c:v>0.52037039063268054</c:v>
                </c:pt>
                <c:pt idx="125">
                  <c:v>0.52048613137340272</c:v>
                </c:pt>
                <c:pt idx="126">
                  <c:v>0.52060187211412501</c:v>
                </c:pt>
                <c:pt idx="127">
                  <c:v>0.52071761285484608</c:v>
                </c:pt>
                <c:pt idx="128">
                  <c:v>0.52083335359556937</c:v>
                </c:pt>
                <c:pt idx="129">
                  <c:v>0.52094909433629166</c:v>
                </c:pt>
                <c:pt idx="130">
                  <c:v>0.52106483507701395</c:v>
                </c:pt>
                <c:pt idx="131">
                  <c:v>0.52118057581773614</c:v>
                </c:pt>
                <c:pt idx="132">
                  <c:v>0.52129631655845832</c:v>
                </c:pt>
                <c:pt idx="133">
                  <c:v>0.52141205729918061</c:v>
                </c:pt>
                <c:pt idx="134">
                  <c:v>0.52152779803990279</c:v>
                </c:pt>
                <c:pt idx="135">
                  <c:v>0.52164353878062386</c:v>
                </c:pt>
                <c:pt idx="136">
                  <c:v>0.52175927952134715</c:v>
                </c:pt>
                <c:pt idx="137">
                  <c:v>0.52187502026206944</c:v>
                </c:pt>
                <c:pt idx="138">
                  <c:v>0.52199076100279163</c:v>
                </c:pt>
                <c:pt idx="139">
                  <c:v>0.52210650174351392</c:v>
                </c:pt>
                <c:pt idx="140">
                  <c:v>0.5222222424842361</c:v>
                </c:pt>
                <c:pt idx="141">
                  <c:v>0.52233798322495839</c:v>
                </c:pt>
                <c:pt idx="142">
                  <c:v>0.52245372396568057</c:v>
                </c:pt>
                <c:pt idx="143">
                  <c:v>0.52256946470640153</c:v>
                </c:pt>
                <c:pt idx="144">
                  <c:v>0.52268520544712505</c:v>
                </c:pt>
                <c:pt idx="145">
                  <c:v>0.52280094618784723</c:v>
                </c:pt>
                <c:pt idx="146">
                  <c:v>0.5229166869285683</c:v>
                </c:pt>
                <c:pt idx="147">
                  <c:v>0.52303242766929159</c:v>
                </c:pt>
                <c:pt idx="148">
                  <c:v>0.52314816841001388</c:v>
                </c:pt>
                <c:pt idx="149">
                  <c:v>0.52326390915073617</c:v>
                </c:pt>
                <c:pt idx="150">
                  <c:v>0.52337964989145724</c:v>
                </c:pt>
                <c:pt idx="151">
                  <c:v>0.52349539063217942</c:v>
                </c:pt>
                <c:pt idx="152">
                  <c:v>0.52361113137290283</c:v>
                </c:pt>
                <c:pt idx="153">
                  <c:v>0.52372687211362501</c:v>
                </c:pt>
                <c:pt idx="154">
                  <c:v>0.52384261285434608</c:v>
                </c:pt>
                <c:pt idx="155">
                  <c:v>0.52395835359506948</c:v>
                </c:pt>
                <c:pt idx="156">
                  <c:v>0.52407409433579166</c:v>
                </c:pt>
                <c:pt idx="157">
                  <c:v>0.52418983507651384</c:v>
                </c:pt>
                <c:pt idx="158">
                  <c:v>0.52430557581723491</c:v>
                </c:pt>
                <c:pt idx="159">
                  <c:v>0.52442131655795721</c:v>
                </c:pt>
                <c:pt idx="160">
                  <c:v>0.52453705729868061</c:v>
                </c:pt>
                <c:pt idx="161">
                  <c:v>0.52465279803940279</c:v>
                </c:pt>
                <c:pt idx="162">
                  <c:v>0.52476853878012386</c:v>
                </c:pt>
                <c:pt idx="163">
                  <c:v>0.52488427952084726</c:v>
                </c:pt>
                <c:pt idx="164">
                  <c:v>0.52500002026156944</c:v>
                </c:pt>
                <c:pt idx="165">
                  <c:v>0.52511576100229163</c:v>
                </c:pt>
                <c:pt idx="166">
                  <c:v>0.5252315017430127</c:v>
                </c:pt>
                <c:pt idx="167">
                  <c:v>0.52534724248373499</c:v>
                </c:pt>
                <c:pt idx="168">
                  <c:v>0.52546298322445828</c:v>
                </c:pt>
                <c:pt idx="169">
                  <c:v>0.52557872396518046</c:v>
                </c:pt>
                <c:pt idx="170">
                  <c:v>0.52569446470590164</c:v>
                </c:pt>
                <c:pt idx="171">
                  <c:v>0.52581020544662505</c:v>
                </c:pt>
                <c:pt idx="172">
                  <c:v>0.52592594618734723</c:v>
                </c:pt>
                <c:pt idx="173">
                  <c:v>0.52604168692806941</c:v>
                </c:pt>
                <c:pt idx="174">
                  <c:v>0.52615742766879048</c:v>
                </c:pt>
                <c:pt idx="175">
                  <c:v>0.52627316840951266</c:v>
                </c:pt>
                <c:pt idx="176">
                  <c:v>0.52638890915023617</c:v>
                </c:pt>
                <c:pt idx="177">
                  <c:v>0.52650464989095835</c:v>
                </c:pt>
                <c:pt idx="178">
                  <c:v>0.52662039063167942</c:v>
                </c:pt>
                <c:pt idx="179">
                  <c:v>0.52673613137240272</c:v>
                </c:pt>
                <c:pt idx="180">
                  <c:v>0.52685187211312501</c:v>
                </c:pt>
                <c:pt idx="181">
                  <c:v>0.5269676128538473</c:v>
                </c:pt>
                <c:pt idx="182">
                  <c:v>0.52708335359456826</c:v>
                </c:pt>
                <c:pt idx="183">
                  <c:v>0.52719909433529055</c:v>
                </c:pt>
                <c:pt idx="184">
                  <c:v>0.52731483507601384</c:v>
                </c:pt>
                <c:pt idx="185">
                  <c:v>0.52743057581673491</c:v>
                </c:pt>
                <c:pt idx="186">
                  <c:v>0.5275463165574571</c:v>
                </c:pt>
                <c:pt idx="187">
                  <c:v>0.52766205729818061</c:v>
                </c:pt>
                <c:pt idx="188">
                  <c:v>0.52777779803890279</c:v>
                </c:pt>
                <c:pt idx="189">
                  <c:v>0.52789353877962386</c:v>
                </c:pt>
                <c:pt idx="190">
                  <c:v>0.52800927952034604</c:v>
                </c:pt>
                <c:pt idx="191">
                  <c:v>0.52812502026106833</c:v>
                </c:pt>
                <c:pt idx="192">
                  <c:v>0.52824076100179174</c:v>
                </c:pt>
                <c:pt idx="193">
                  <c:v>0.5283565017425127</c:v>
                </c:pt>
                <c:pt idx="194">
                  <c:v>0.52847224248323499</c:v>
                </c:pt>
                <c:pt idx="195">
                  <c:v>0.52858798322395828</c:v>
                </c:pt>
                <c:pt idx="196">
                  <c:v>0.52870372396468057</c:v>
                </c:pt>
                <c:pt idx="197">
                  <c:v>0.52881946470540153</c:v>
                </c:pt>
                <c:pt idx="198">
                  <c:v>0.52893520544612393</c:v>
                </c:pt>
                <c:pt idx="199">
                  <c:v>0.52905094618684612</c:v>
                </c:pt>
                <c:pt idx="200">
                  <c:v>0.52916668692756941</c:v>
                </c:pt>
                <c:pt idx="201">
                  <c:v>0.52928242766829048</c:v>
                </c:pt>
                <c:pt idx="202">
                  <c:v>0.52939816840901277</c:v>
                </c:pt>
                <c:pt idx="203">
                  <c:v>0.52951390914973617</c:v>
                </c:pt>
                <c:pt idx="204">
                  <c:v>0.52962964989045835</c:v>
                </c:pt>
                <c:pt idx="205">
                  <c:v>0.52974539063117942</c:v>
                </c:pt>
                <c:pt idx="206">
                  <c:v>0.52986113137190161</c:v>
                </c:pt>
                <c:pt idx="207">
                  <c:v>0.52997687211262379</c:v>
                </c:pt>
                <c:pt idx="208">
                  <c:v>0.53009261285334719</c:v>
                </c:pt>
                <c:pt idx="209">
                  <c:v>0.53020835359406837</c:v>
                </c:pt>
                <c:pt idx="210">
                  <c:v>0.53032409433479055</c:v>
                </c:pt>
                <c:pt idx="211">
                  <c:v>0.53043983507551395</c:v>
                </c:pt>
                <c:pt idx="212">
                  <c:v>0.53055557581623614</c:v>
                </c:pt>
                <c:pt idx="213">
                  <c:v>0.53067131655695721</c:v>
                </c:pt>
                <c:pt idx="214">
                  <c:v>0.53078705729767939</c:v>
                </c:pt>
                <c:pt idx="215">
                  <c:v>0.53090279803840157</c:v>
                </c:pt>
                <c:pt idx="216">
                  <c:v>0.53101853877912497</c:v>
                </c:pt>
                <c:pt idx="217">
                  <c:v>0.53113427951984604</c:v>
                </c:pt>
                <c:pt idx="218">
                  <c:v>0.53125002026056833</c:v>
                </c:pt>
                <c:pt idx="219">
                  <c:v>0.53136576100129163</c:v>
                </c:pt>
                <c:pt idx="220">
                  <c:v>0.53148150174201392</c:v>
                </c:pt>
                <c:pt idx="221">
                  <c:v>0.53159724248273499</c:v>
                </c:pt>
                <c:pt idx="222">
                  <c:v>0.53171298322345717</c:v>
                </c:pt>
                <c:pt idx="223">
                  <c:v>0.53182872396417935</c:v>
                </c:pt>
                <c:pt idx="224">
                  <c:v>0.53194446470490286</c:v>
                </c:pt>
                <c:pt idx="225">
                  <c:v>0.53206020544562382</c:v>
                </c:pt>
                <c:pt idx="226">
                  <c:v>0.53217594618634601</c:v>
                </c:pt>
                <c:pt idx="227">
                  <c:v>0.53229168692706941</c:v>
                </c:pt>
                <c:pt idx="228">
                  <c:v>0.53240742766779048</c:v>
                </c:pt>
                <c:pt idx="229">
                  <c:v>0.53252316840851277</c:v>
                </c:pt>
                <c:pt idx="230">
                  <c:v>0.53263890914923495</c:v>
                </c:pt>
                <c:pt idx="231">
                  <c:v>0.53275464988995724</c:v>
                </c:pt>
                <c:pt idx="232">
                  <c:v>0.53287039063067942</c:v>
                </c:pt>
                <c:pt idx="233">
                  <c:v>0.53298613137140161</c:v>
                </c:pt>
                <c:pt idx="234">
                  <c:v>0.53310187211212379</c:v>
                </c:pt>
                <c:pt idx="235">
                  <c:v>0.5332176128528473</c:v>
                </c:pt>
                <c:pt idx="236">
                  <c:v>0.53333335359356826</c:v>
                </c:pt>
                <c:pt idx="237">
                  <c:v>0.53344909433429055</c:v>
                </c:pt>
                <c:pt idx="238">
                  <c:v>0.53356483507501273</c:v>
                </c:pt>
                <c:pt idx="239">
                  <c:v>0.53368057581573503</c:v>
                </c:pt>
                <c:pt idx="240">
                  <c:v>0.53379631655645721</c:v>
                </c:pt>
                <c:pt idx="241">
                  <c:v>0.53391205729717939</c:v>
                </c:pt>
                <c:pt idx="242">
                  <c:v>0.53402779803790168</c:v>
                </c:pt>
                <c:pt idx="243">
                  <c:v>0.53414353877862497</c:v>
                </c:pt>
                <c:pt idx="244">
                  <c:v>0.53425927951934604</c:v>
                </c:pt>
                <c:pt idx="245">
                  <c:v>0.53437502026006822</c:v>
                </c:pt>
                <c:pt idx="246">
                  <c:v>0.53449076100079052</c:v>
                </c:pt>
                <c:pt idx="247">
                  <c:v>0.53460650174151159</c:v>
                </c:pt>
                <c:pt idx="248">
                  <c:v>0.53472224248223499</c:v>
                </c:pt>
                <c:pt idx="249">
                  <c:v>0.53483798322295717</c:v>
                </c:pt>
                <c:pt idx="250">
                  <c:v>0.53495372396367946</c:v>
                </c:pt>
                <c:pt idx="251">
                  <c:v>0.53506946470440275</c:v>
                </c:pt>
                <c:pt idx="252">
                  <c:v>0.53518520544512382</c:v>
                </c:pt>
                <c:pt idx="253">
                  <c:v>0.53530094618584612</c:v>
                </c:pt>
                <c:pt idx="254">
                  <c:v>0.5354166869265683</c:v>
                </c:pt>
                <c:pt idx="255">
                  <c:v>0.53553242766728937</c:v>
                </c:pt>
                <c:pt idx="256">
                  <c:v>0.53564816840801266</c:v>
                </c:pt>
                <c:pt idx="257">
                  <c:v>0.53576390914873495</c:v>
                </c:pt>
                <c:pt idx="258">
                  <c:v>0.53587964988945713</c:v>
                </c:pt>
                <c:pt idx="259">
                  <c:v>0.53599539063018053</c:v>
                </c:pt>
                <c:pt idx="260">
                  <c:v>0.53611113137090161</c:v>
                </c:pt>
                <c:pt idx="261">
                  <c:v>0.5362268721116239</c:v>
                </c:pt>
                <c:pt idx="262">
                  <c:v>0.53634261285234608</c:v>
                </c:pt>
                <c:pt idx="263">
                  <c:v>0.53645835359306715</c:v>
                </c:pt>
                <c:pt idx="264">
                  <c:v>0.53657409433379055</c:v>
                </c:pt>
                <c:pt idx="265">
                  <c:v>0.53668983507451273</c:v>
                </c:pt>
                <c:pt idx="266">
                  <c:v>0.53680557581523491</c:v>
                </c:pt>
                <c:pt idx="267">
                  <c:v>0.5369213165559571</c:v>
                </c:pt>
                <c:pt idx="268">
                  <c:v>0.53703705729667939</c:v>
                </c:pt>
                <c:pt idx="269">
                  <c:v>0.53715279803740157</c:v>
                </c:pt>
                <c:pt idx="270">
                  <c:v>0.53726853877812386</c:v>
                </c:pt>
                <c:pt idx="271">
                  <c:v>0.53738427951884493</c:v>
                </c:pt>
                <c:pt idx="272">
                  <c:v>0.53750002025956833</c:v>
                </c:pt>
                <c:pt idx="273">
                  <c:v>0.53761576100029052</c:v>
                </c:pt>
                <c:pt idx="274">
                  <c:v>0.53773150174101281</c:v>
                </c:pt>
                <c:pt idx="275">
                  <c:v>0.53784724248173499</c:v>
                </c:pt>
                <c:pt idx="276">
                  <c:v>0.53796298322245717</c:v>
                </c:pt>
                <c:pt idx="277">
                  <c:v>0.53807872396317935</c:v>
                </c:pt>
                <c:pt idx="278">
                  <c:v>0.53819446470390153</c:v>
                </c:pt>
                <c:pt idx="279">
                  <c:v>0.53831020544462271</c:v>
                </c:pt>
                <c:pt idx="280">
                  <c:v>0.53842594618534612</c:v>
                </c:pt>
                <c:pt idx="281">
                  <c:v>0.5385416869260683</c:v>
                </c:pt>
                <c:pt idx="282">
                  <c:v>0.53865742766679048</c:v>
                </c:pt>
                <c:pt idx="283">
                  <c:v>0.53877316840751277</c:v>
                </c:pt>
                <c:pt idx="284">
                  <c:v>0.53888890914823495</c:v>
                </c:pt>
                <c:pt idx="285">
                  <c:v>0.53900464988895724</c:v>
                </c:pt>
                <c:pt idx="286">
                  <c:v>0.5391203906296782</c:v>
                </c:pt>
                <c:pt idx="287">
                  <c:v>0.53923613137040038</c:v>
                </c:pt>
                <c:pt idx="288">
                  <c:v>0.53935187211112379</c:v>
                </c:pt>
                <c:pt idx="289">
                  <c:v>0.53946761285184597</c:v>
                </c:pt>
                <c:pt idx="290">
                  <c:v>0.53958335359256715</c:v>
                </c:pt>
                <c:pt idx="291">
                  <c:v>0.53969909433329055</c:v>
                </c:pt>
                <c:pt idx="292">
                  <c:v>0.53981483507401273</c:v>
                </c:pt>
                <c:pt idx="293">
                  <c:v>0.53993057581473491</c:v>
                </c:pt>
                <c:pt idx="294">
                  <c:v>0.54004631655545599</c:v>
                </c:pt>
                <c:pt idx="295">
                  <c:v>0.54016205729617817</c:v>
                </c:pt>
                <c:pt idx="296">
                  <c:v>0.54027779803690168</c:v>
                </c:pt>
                <c:pt idx="297">
                  <c:v>0.54039353877762386</c:v>
                </c:pt>
                <c:pt idx="298">
                  <c:v>0.54050927951834493</c:v>
                </c:pt>
                <c:pt idx="299">
                  <c:v>0.54062502025906822</c:v>
                </c:pt>
                <c:pt idx="300">
                  <c:v>0.54074076099979052</c:v>
                </c:pt>
                <c:pt idx="301">
                  <c:v>0.54085650174051281</c:v>
                </c:pt>
                <c:pt idx="302">
                  <c:v>0.54097224248123377</c:v>
                </c:pt>
                <c:pt idx="303">
                  <c:v>0.54108798322195606</c:v>
                </c:pt>
                <c:pt idx="304">
                  <c:v>0.54120372396267935</c:v>
                </c:pt>
                <c:pt idx="305">
                  <c:v>0.54131946470340164</c:v>
                </c:pt>
                <c:pt idx="306">
                  <c:v>0.5414352054441226</c:v>
                </c:pt>
                <c:pt idx="307">
                  <c:v>0.54155094618484612</c:v>
                </c:pt>
                <c:pt idx="308">
                  <c:v>0.54166666666666663</c:v>
                </c:pt>
              </c:numCache>
            </c:numRef>
          </c:xVal>
          <c:yVal>
            <c:numRef>
              <c:f>'6SRV_蒸気流量(13時から水素発生あり）'!$Z$1843:$Z$2151</c:f>
              <c:numCache>
                <c:formatCode>General</c:formatCode>
                <c:ptCount val="309"/>
                <c:pt idx="0">
                  <c:v>135.08713359938835</c:v>
                </c:pt>
                <c:pt idx="1">
                  <c:v>135.09568285872655</c:v>
                </c:pt>
                <c:pt idx="2">
                  <c:v>135.86031783872141</c:v>
                </c:pt>
                <c:pt idx="3">
                  <c:v>140.10316720042965</c:v>
                </c:pt>
                <c:pt idx="4">
                  <c:v>145.1588774002272</c:v>
                </c:pt>
                <c:pt idx="5">
                  <c:v>150.04090410232388</c:v>
                </c:pt>
                <c:pt idx="6">
                  <c:v>154.85513932435254</c:v>
                </c:pt>
                <c:pt idx="7">
                  <c:v>159.62287905595483</c:v>
                </c:pt>
                <c:pt idx="8">
                  <c:v>164.34122051580826</c:v>
                </c:pt>
                <c:pt idx="9">
                  <c:v>169.0428238356281</c:v>
                </c:pt>
                <c:pt idx="10">
                  <c:v>173.75945080649305</c:v>
                </c:pt>
                <c:pt idx="11">
                  <c:v>178.47283069033168</c:v>
                </c:pt>
                <c:pt idx="12">
                  <c:v>183.16275136765168</c:v>
                </c:pt>
                <c:pt idx="13">
                  <c:v>187.8184668775003</c:v>
                </c:pt>
                <c:pt idx="14">
                  <c:v>192.43419068217216</c:v>
                </c:pt>
                <c:pt idx="15">
                  <c:v>197.00622781947928</c:v>
                </c:pt>
                <c:pt idx="16">
                  <c:v>201.53182984172233</c:v>
                </c:pt>
                <c:pt idx="17">
                  <c:v>206.0086966315971</c:v>
                </c:pt>
                <c:pt idx="18">
                  <c:v>210.43478289504372</c:v>
                </c:pt>
                <c:pt idx="19">
                  <c:v>214.81087741578796</c:v>
                </c:pt>
                <c:pt idx="20">
                  <c:v>219.13821273506835</c:v>
                </c:pt>
                <c:pt idx="21">
                  <c:v>223.41512159403186</c:v>
                </c:pt>
                <c:pt idx="22">
                  <c:v>227.64011600060323</c:v>
                </c:pt>
                <c:pt idx="23">
                  <c:v>231.81370556945677</c:v>
                </c:pt>
                <c:pt idx="24">
                  <c:v>235.9356682830304</c:v>
                </c:pt>
                <c:pt idx="25">
                  <c:v>240.00462191322569</c:v>
                </c:pt>
                <c:pt idx="26">
                  <c:v>244.02025290094804</c:v>
                </c:pt>
                <c:pt idx="27">
                  <c:v>247.98269474133954</c:v>
                </c:pt>
                <c:pt idx="28">
                  <c:v>251.89232030947849</c:v>
                </c:pt>
                <c:pt idx="29">
                  <c:v>255.74615310083817</c:v>
                </c:pt>
                <c:pt idx="30">
                  <c:v>259.53766378236173</c:v>
                </c:pt>
                <c:pt idx="31">
                  <c:v>263.26268102641671</c:v>
                </c:pt>
                <c:pt idx="32">
                  <c:v>266.9252399630945</c:v>
                </c:pt>
                <c:pt idx="33">
                  <c:v>270.52466762332796</c:v>
                </c:pt>
                <c:pt idx="34">
                  <c:v>274.05608350667393</c:v>
                </c:pt>
                <c:pt idx="35">
                  <c:v>277.52039609793695</c:v>
                </c:pt>
                <c:pt idx="36">
                  <c:v>280.91958690033539</c:v>
                </c:pt>
                <c:pt idx="37">
                  <c:v>284.25590003029703</c:v>
                </c:pt>
                <c:pt idx="38">
                  <c:v>287.53107730117824</c:v>
                </c:pt>
                <c:pt idx="39">
                  <c:v>290.5521152208604</c:v>
                </c:pt>
                <c:pt idx="40">
                  <c:v>293.13305115265234</c:v>
                </c:pt>
                <c:pt idx="41">
                  <c:v>295.28352289984463</c:v>
                </c:pt>
                <c:pt idx="42">
                  <c:v>297.00493801947141</c:v>
                </c:pt>
                <c:pt idx="43">
                  <c:v>298.29690701121689</c:v>
                </c:pt>
                <c:pt idx="44">
                  <c:v>299.1585806063618</c:v>
                </c:pt>
                <c:pt idx="45">
                  <c:v>299.79906998649585</c:v>
                </c:pt>
                <c:pt idx="46">
                  <c:v>300.4269835489265</c:v>
                </c:pt>
                <c:pt idx="47">
                  <c:v>301.04154443365576</c:v>
                </c:pt>
                <c:pt idx="48">
                  <c:v>301.6430908740806</c:v>
                </c:pt>
                <c:pt idx="49">
                  <c:v>302.2320211445965</c:v>
                </c:pt>
                <c:pt idx="50">
                  <c:v>302.80867651718512</c:v>
                </c:pt>
                <c:pt idx="51">
                  <c:v>303.37333397650923</c:v>
                </c:pt>
                <c:pt idx="52">
                  <c:v>303.92621583581581</c:v>
                </c:pt>
                <c:pt idx="53">
                  <c:v>304.46749920528589</c:v>
                </c:pt>
                <c:pt idx="54">
                  <c:v>304.99732517671987</c:v>
                </c:pt>
                <c:pt idx="55">
                  <c:v>305.51580695363776</c:v>
                </c:pt>
                <c:pt idx="56">
                  <c:v>306.02303590608517</c:v>
                </c:pt>
                <c:pt idx="57">
                  <c:v>306.51908603114509</c:v>
                </c:pt>
                <c:pt idx="58">
                  <c:v>307.00401725243842</c:v>
                </c:pt>
                <c:pt idx="59">
                  <c:v>307.47787853212014</c:v>
                </c:pt>
                <c:pt idx="60">
                  <c:v>307.94071015826552</c:v>
                </c:pt>
                <c:pt idx="61">
                  <c:v>308.39254533650922</c:v>
                </c:pt>
                <c:pt idx="62">
                  <c:v>308.83341142698305</c:v>
                </c:pt>
                <c:pt idx="63">
                  <c:v>309.26333079858728</c:v>
                </c:pt>
                <c:pt idx="64">
                  <c:v>309.68232109089718</c:v>
                </c:pt>
                <c:pt idx="65">
                  <c:v>310.09039583140452</c:v>
                </c:pt>
                <c:pt idx="66">
                  <c:v>310.48756550582181</c:v>
                </c:pt>
                <c:pt idx="67">
                  <c:v>310.8738378145643</c:v>
                </c:pt>
                <c:pt idx="68">
                  <c:v>311.24921771206954</c:v>
                </c:pt>
                <c:pt idx="69">
                  <c:v>311.61426441929325</c:v>
                </c:pt>
                <c:pt idx="70">
                  <c:v>311.97042829041146</c:v>
                </c:pt>
                <c:pt idx="71">
                  <c:v>312.31924627121521</c:v>
                </c:pt>
                <c:pt idx="72">
                  <c:v>312.66184167121048</c:v>
                </c:pt>
                <c:pt idx="73">
                  <c:v>312.99905207686101</c:v>
                </c:pt>
                <c:pt idx="74">
                  <c:v>313.3315022245132</c:v>
                </c:pt>
                <c:pt idx="75">
                  <c:v>313.6596572458979</c:v>
                </c:pt>
                <c:pt idx="76">
                  <c:v>313.98369587731918</c:v>
                </c:pt>
                <c:pt idx="77">
                  <c:v>314.30376422768205</c:v>
                </c:pt>
                <c:pt idx="78">
                  <c:v>314.62014656549258</c:v>
                </c:pt>
                <c:pt idx="79">
                  <c:v>314.93304702148737</c:v>
                </c:pt>
                <c:pt idx="80">
                  <c:v>315.24261484814133</c:v>
                </c:pt>
                <c:pt idx="81">
                  <c:v>315.54896036200034</c:v>
                </c:pt>
                <c:pt idx="82">
                  <c:v>315.85216543962946</c:v>
                </c:pt>
                <c:pt idx="83">
                  <c:v>316.15229113500305</c:v>
                </c:pt>
                <c:pt idx="84">
                  <c:v>316.44938319613948</c:v>
                </c:pt>
                <c:pt idx="85">
                  <c:v>316.74347614399596</c:v>
                </c:pt>
                <c:pt idx="86">
                  <c:v>317.03459642017924</c:v>
                </c:pt>
                <c:pt idx="87">
                  <c:v>317.32558206104807</c:v>
                </c:pt>
                <c:pt idx="88">
                  <c:v>317.61818598499684</c:v>
                </c:pt>
                <c:pt idx="89">
                  <c:v>317.91076054990549</c:v>
                </c:pt>
                <c:pt idx="90">
                  <c:v>318.20236167075001</c:v>
                </c:pt>
                <c:pt idx="91">
                  <c:v>318.49235541052332</c:v>
                </c:pt>
                <c:pt idx="92">
                  <c:v>318.78030371803362</c:v>
                </c:pt>
                <c:pt idx="93">
                  <c:v>319.06588920643981</c:v>
                </c:pt>
                <c:pt idx="94">
                  <c:v>319.34885661929684</c:v>
                </c:pt>
                <c:pt idx="95">
                  <c:v>319.62901660712629</c:v>
                </c:pt>
                <c:pt idx="96">
                  <c:v>319.90623890494038</c:v>
                </c:pt>
                <c:pt idx="97">
                  <c:v>320.18043524484955</c:v>
                </c:pt>
                <c:pt idx="98">
                  <c:v>320.45154700695844</c:v>
                </c:pt>
                <c:pt idx="99">
                  <c:v>320.71964367839394</c:v>
                </c:pt>
                <c:pt idx="100">
                  <c:v>320.98497527113216</c:v>
                </c:pt>
                <c:pt idx="101">
                  <c:v>321.24781089102174</c:v>
                </c:pt>
                <c:pt idx="102">
                  <c:v>321.50834593459689</c:v>
                </c:pt>
                <c:pt idx="103">
                  <c:v>321.76672754177486</c:v>
                </c:pt>
                <c:pt idx="104">
                  <c:v>322.02306836189712</c:v>
                </c:pt>
                <c:pt idx="105">
                  <c:v>322.27745587383924</c:v>
                </c:pt>
                <c:pt idx="106">
                  <c:v>322.52995902250734</c:v>
                </c:pt>
                <c:pt idx="107">
                  <c:v>322.78063301450703</c:v>
                </c:pt>
                <c:pt idx="108">
                  <c:v>323.02952240798624</c:v>
                </c:pt>
                <c:pt idx="109">
                  <c:v>323.27666391638263</c:v>
                </c:pt>
                <c:pt idx="110">
                  <c:v>323.52208884510134</c:v>
                </c:pt>
                <c:pt idx="111">
                  <c:v>323.7658241340248</c:v>
                </c:pt>
                <c:pt idx="112">
                  <c:v>324.00789310635508</c:v>
                </c:pt>
                <c:pt idx="113">
                  <c:v>324.24831618273919</c:v>
                </c:pt>
                <c:pt idx="114">
                  <c:v>324.48711145089374</c:v>
                </c:pt>
                <c:pt idx="115">
                  <c:v>324.72429503656349</c:v>
                </c:pt>
                <c:pt idx="116">
                  <c:v>324.95988379556485</c:v>
                </c:pt>
                <c:pt idx="117">
                  <c:v>325.19389632461184</c:v>
                </c:pt>
                <c:pt idx="118">
                  <c:v>325.42634612193649</c:v>
                </c:pt>
                <c:pt idx="119">
                  <c:v>325.6572414941823</c:v>
                </c:pt>
                <c:pt idx="120">
                  <c:v>325.88659284201566</c:v>
                </c:pt>
                <c:pt idx="121">
                  <c:v>326.11441262906897</c:v>
                </c:pt>
                <c:pt idx="122">
                  <c:v>326.34071487818068</c:v>
                </c:pt>
                <c:pt idx="123">
                  <c:v>326.56550808172574</c:v>
                </c:pt>
                <c:pt idx="124">
                  <c:v>326.78879340768441</c:v>
                </c:pt>
                <c:pt idx="125">
                  <c:v>327.01057246260609</c:v>
                </c:pt>
                <c:pt idx="126">
                  <c:v>327.23084741116128</c:v>
                </c:pt>
                <c:pt idx="127">
                  <c:v>327.44961162385454</c:v>
                </c:pt>
                <c:pt idx="128">
                  <c:v>327.66686316355543</c:v>
                </c:pt>
                <c:pt idx="129">
                  <c:v>327.88271812268795</c:v>
                </c:pt>
                <c:pt idx="130">
                  <c:v>328.09745265782175</c:v>
                </c:pt>
                <c:pt idx="131">
                  <c:v>328.31134846042369</c:v>
                </c:pt>
                <c:pt idx="132">
                  <c:v>328.52460528864287</c:v>
                </c:pt>
                <c:pt idx="133">
                  <c:v>328.73736766216138</c:v>
                </c:pt>
                <c:pt idx="134">
                  <c:v>328.94974051445939</c:v>
                </c:pt>
                <c:pt idx="135">
                  <c:v>329.16180060415655</c:v>
                </c:pt>
                <c:pt idx="136">
                  <c:v>329.37360436797746</c:v>
                </c:pt>
                <c:pt idx="137">
                  <c:v>329.58519347829611</c:v>
                </c:pt>
                <c:pt idx="138">
                  <c:v>329.79659883645394</c:v>
                </c:pt>
                <c:pt idx="139">
                  <c:v>330.00784350033501</c:v>
                </c:pt>
                <c:pt idx="140">
                  <c:v>330.21894481388193</c:v>
                </c:pt>
                <c:pt idx="141">
                  <c:v>330.42991593583963</c:v>
                </c:pt>
                <c:pt idx="142">
                  <c:v>330.64076696079985</c:v>
                </c:pt>
                <c:pt idx="143">
                  <c:v>330.85141136021861</c:v>
                </c:pt>
                <c:pt idx="144">
                  <c:v>331.06184405176231</c:v>
                </c:pt>
                <c:pt idx="145">
                  <c:v>331.27217755153544</c:v>
                </c:pt>
                <c:pt idx="146">
                  <c:v>331.48243974122812</c:v>
                </c:pt>
                <c:pt idx="147">
                  <c:v>331.69263033752213</c:v>
                </c:pt>
                <c:pt idx="148">
                  <c:v>331.90274668009414</c:v>
                </c:pt>
                <c:pt idx="149">
                  <c:v>332.11278692711483</c:v>
                </c:pt>
                <c:pt idx="150">
                  <c:v>332.32275008200639</c:v>
                </c:pt>
                <c:pt idx="151">
                  <c:v>332.53263578992176</c:v>
                </c:pt>
                <c:pt idx="152">
                  <c:v>332.74244415271107</c:v>
                </c:pt>
                <c:pt idx="153">
                  <c:v>332.95217911451289</c:v>
                </c:pt>
                <c:pt idx="154">
                  <c:v>333.16184936292484</c:v>
                </c:pt>
                <c:pt idx="155">
                  <c:v>333.37145827803869</c:v>
                </c:pt>
                <c:pt idx="156">
                  <c:v>333.5810032134421</c:v>
                </c:pt>
                <c:pt idx="157">
                  <c:v>333.79048228634082</c:v>
                </c:pt>
                <c:pt idx="158">
                  <c:v>333.99989559158018</c:v>
                </c:pt>
                <c:pt idx="159">
                  <c:v>334.20924220302584</c:v>
                </c:pt>
                <c:pt idx="160">
                  <c:v>334.41851662805192</c:v>
                </c:pt>
                <c:pt idx="161">
                  <c:v>334.62771570599682</c:v>
                </c:pt>
                <c:pt idx="162">
                  <c:v>334.83684130715199</c:v>
                </c:pt>
                <c:pt idx="163">
                  <c:v>335.04589581644808</c:v>
                </c:pt>
                <c:pt idx="164">
                  <c:v>335.25488125602806</c:v>
                </c:pt>
                <c:pt idx="165">
                  <c:v>335.46379936464473</c:v>
                </c:pt>
                <c:pt idx="166">
                  <c:v>335.6726516602327</c:v>
                </c:pt>
                <c:pt idx="167">
                  <c:v>335.88143950463825</c:v>
                </c:pt>
                <c:pt idx="168">
                  <c:v>336.09016413894096</c:v>
                </c:pt>
                <c:pt idx="169">
                  <c:v>336.29882671244758</c:v>
                </c:pt>
                <c:pt idx="170">
                  <c:v>336.50742830797554</c:v>
                </c:pt>
                <c:pt idx="171">
                  <c:v>336.7159698402379</c:v>
                </c:pt>
                <c:pt idx="172">
                  <c:v>336.92445207689605</c:v>
                </c:pt>
                <c:pt idx="173">
                  <c:v>337.13287579455397</c:v>
                </c:pt>
                <c:pt idx="174">
                  <c:v>337.34124180697097</c:v>
                </c:pt>
                <c:pt idx="175">
                  <c:v>337.54955097619836</c:v>
                </c:pt>
                <c:pt idx="176">
                  <c:v>337.75780417998544</c:v>
                </c:pt>
                <c:pt idx="177">
                  <c:v>337.96600230362878</c:v>
                </c:pt>
                <c:pt idx="178">
                  <c:v>338.17414624077503</c:v>
                </c:pt>
                <c:pt idx="179">
                  <c:v>338.38223686341678</c:v>
                </c:pt>
                <c:pt idx="180">
                  <c:v>338.5902750521492</c:v>
                </c:pt>
                <c:pt idx="181">
                  <c:v>338.79826252503534</c:v>
                </c:pt>
                <c:pt idx="182">
                  <c:v>339.00620090590621</c:v>
                </c:pt>
                <c:pt idx="183">
                  <c:v>339.21409044195156</c:v>
                </c:pt>
                <c:pt idx="184">
                  <c:v>339.42193119087261</c:v>
                </c:pt>
                <c:pt idx="185">
                  <c:v>339.62972362647344</c:v>
                </c:pt>
                <c:pt idx="186">
                  <c:v>339.83746842245807</c:v>
                </c:pt>
                <c:pt idx="187">
                  <c:v>340.04516638219604</c:v>
                </c:pt>
                <c:pt idx="188">
                  <c:v>340.25281838084248</c:v>
                </c:pt>
                <c:pt idx="189">
                  <c:v>340.46032568595729</c:v>
                </c:pt>
                <c:pt idx="190">
                  <c:v>340.66743769108825</c:v>
                </c:pt>
                <c:pt idx="191">
                  <c:v>340.87389475662496</c:v>
                </c:pt>
                <c:pt idx="192">
                  <c:v>341.07950857226251</c:v>
                </c:pt>
                <c:pt idx="193">
                  <c:v>341.28413901471964</c:v>
                </c:pt>
                <c:pt idx="194">
                  <c:v>341.48768100608174</c:v>
                </c:pt>
                <c:pt idx="195">
                  <c:v>341.69005626069992</c:v>
                </c:pt>
                <c:pt idx="196">
                  <c:v>341.89120681593039</c:v>
                </c:pt>
                <c:pt idx="197">
                  <c:v>342.09108949818108</c:v>
                </c:pt>
                <c:pt idx="198">
                  <c:v>342.28967218269139</c:v>
                </c:pt>
                <c:pt idx="199">
                  <c:v>342.48693101285971</c:v>
                </c:pt>
                <c:pt idx="200">
                  <c:v>342.68284790534773</c:v>
                </c:pt>
                <c:pt idx="201">
                  <c:v>342.87740924778097</c:v>
                </c:pt>
                <c:pt idx="202">
                  <c:v>343.07060531556164</c:v>
                </c:pt>
                <c:pt idx="203">
                  <c:v>343.26242912812205</c:v>
                </c:pt>
                <c:pt idx="204">
                  <c:v>343.45287555948323</c:v>
                </c:pt>
                <c:pt idx="205">
                  <c:v>343.64194088194239</c:v>
                </c:pt>
                <c:pt idx="206">
                  <c:v>343.82962240847655</c:v>
                </c:pt>
                <c:pt idx="207">
                  <c:v>344.01591823271917</c:v>
                </c:pt>
                <c:pt idx="208">
                  <c:v>344.20082701893676</c:v>
                </c:pt>
                <c:pt idx="209">
                  <c:v>344.38434783635984</c:v>
                </c:pt>
                <c:pt idx="210">
                  <c:v>344.56648005516888</c:v>
                </c:pt>
                <c:pt idx="211">
                  <c:v>344.74722325664408</c:v>
                </c:pt>
                <c:pt idx="212">
                  <c:v>344.92657722394097</c:v>
                </c:pt>
                <c:pt idx="213">
                  <c:v>345.10454185971952</c:v>
                </c:pt>
                <c:pt idx="214">
                  <c:v>345.28111715235758</c:v>
                </c:pt>
                <c:pt idx="215">
                  <c:v>345.45630317147317</c:v>
                </c:pt>
                <c:pt idx="216">
                  <c:v>345.6301000098257</c:v>
                </c:pt>
                <c:pt idx="217">
                  <c:v>345.80250780119587</c:v>
                </c:pt>
                <c:pt idx="218">
                  <c:v>345.97352670926904</c:v>
                </c:pt>
                <c:pt idx="219">
                  <c:v>346.1431569028062</c:v>
                </c:pt>
                <c:pt idx="220">
                  <c:v>346.31139855371009</c:v>
                </c:pt>
                <c:pt idx="221">
                  <c:v>346.47825184371112</c:v>
                </c:pt>
                <c:pt idx="222">
                  <c:v>346.64371694552813</c:v>
                </c:pt>
                <c:pt idx="223">
                  <c:v>346.80779403048075</c:v>
                </c:pt>
                <c:pt idx="224">
                  <c:v>346.97048327062936</c:v>
                </c:pt>
                <c:pt idx="225">
                  <c:v>347.13178482508584</c:v>
                </c:pt>
                <c:pt idx="226">
                  <c:v>347.29169885471316</c:v>
                </c:pt>
                <c:pt idx="227">
                  <c:v>347.45022551114397</c:v>
                </c:pt>
                <c:pt idx="228">
                  <c:v>347.60736493062308</c:v>
                </c:pt>
                <c:pt idx="229">
                  <c:v>347.76311724107029</c:v>
                </c:pt>
                <c:pt idx="230">
                  <c:v>347.91748255782409</c:v>
                </c:pt>
                <c:pt idx="231">
                  <c:v>348.07046099410417</c:v>
                </c:pt>
                <c:pt idx="232">
                  <c:v>348.22205264490532</c:v>
                </c:pt>
                <c:pt idx="233">
                  <c:v>348.37225759127091</c:v>
                </c:pt>
                <c:pt idx="234">
                  <c:v>348.52107591914171</c:v>
                </c:pt>
                <c:pt idx="235">
                  <c:v>348.66850769886253</c:v>
                </c:pt>
                <c:pt idx="236">
                  <c:v>348.81455297749312</c:v>
                </c:pt>
                <c:pt idx="237">
                  <c:v>348.95921179945969</c:v>
                </c:pt>
                <c:pt idx="238">
                  <c:v>349.10248420227362</c:v>
                </c:pt>
                <c:pt idx="239">
                  <c:v>349.24437020431054</c:v>
                </c:pt>
                <c:pt idx="240">
                  <c:v>349.38486981945317</c:v>
                </c:pt>
                <c:pt idx="241">
                  <c:v>349.52398304815051</c:v>
                </c:pt>
                <c:pt idx="242">
                  <c:v>349.66170987212803</c:v>
                </c:pt>
                <c:pt idx="243">
                  <c:v>349.79805025452623</c:v>
                </c:pt>
                <c:pt idx="244">
                  <c:v>349.93300415002142</c:v>
                </c:pt>
                <c:pt idx="245">
                  <c:v>350.06657150521073</c:v>
                </c:pt>
                <c:pt idx="246">
                  <c:v>350.19875226599646</c:v>
                </c:pt>
                <c:pt idx="247">
                  <c:v>350.3295463718037</c:v>
                </c:pt>
                <c:pt idx="248">
                  <c:v>350.45895374586922</c:v>
                </c:pt>
                <c:pt idx="249">
                  <c:v>350.58703082484806</c:v>
                </c:pt>
                <c:pt idx="250">
                  <c:v>350.71391760265846</c:v>
                </c:pt>
                <c:pt idx="251">
                  <c:v>350.83975569740738</c:v>
                </c:pt>
                <c:pt idx="252">
                  <c:v>350.96464479194213</c:v>
                </c:pt>
                <c:pt idx="253">
                  <c:v>351.08865625241981</c:v>
                </c:pt>
                <c:pt idx="254">
                  <c:v>351.21184120093307</c:v>
                </c:pt>
                <c:pt idx="255">
                  <c:v>351.33423624715618</c:v>
                </c:pt>
                <c:pt idx="256">
                  <c:v>351.45586761245215</c:v>
                </c:pt>
                <c:pt idx="257">
                  <c:v>351.57675409723123</c:v>
                </c:pt>
                <c:pt idx="258">
                  <c:v>351.69690920008406</c:v>
                </c:pt>
                <c:pt idx="259">
                  <c:v>351.81634262762651</c:v>
                </c:pt>
                <c:pt idx="260">
                  <c:v>351.93506137194572</c:v>
                </c:pt>
                <c:pt idx="261">
                  <c:v>352.05307050232904</c:v>
                </c:pt>
                <c:pt idx="262">
                  <c:v>352.17037371242918</c:v>
                </c:pt>
                <c:pt idx="263">
                  <c:v>352.28697369966119</c:v>
                </c:pt>
                <c:pt idx="264">
                  <c:v>352.40287245480579</c:v>
                </c:pt>
                <c:pt idx="265">
                  <c:v>352.51807146272984</c:v>
                </c:pt>
                <c:pt idx="266">
                  <c:v>352.63257185193748</c:v>
                </c:pt>
                <c:pt idx="267">
                  <c:v>352.74637448831163</c:v>
                </c:pt>
                <c:pt idx="268">
                  <c:v>352.85948003696166</c:v>
                </c:pt>
                <c:pt idx="269">
                  <c:v>352.97188902733296</c:v>
                </c:pt>
                <c:pt idx="270">
                  <c:v>353.08360189294558</c:v>
                </c:pt>
                <c:pt idx="271">
                  <c:v>353.19461898740269</c:v>
                </c:pt>
                <c:pt idx="272">
                  <c:v>353.30494060942505</c:v>
                </c:pt>
                <c:pt idx="273">
                  <c:v>353.41456701614254</c:v>
                </c:pt>
                <c:pt idx="274">
                  <c:v>353.52349842318699</c:v>
                </c:pt>
                <c:pt idx="275">
                  <c:v>353.63173502698885</c:v>
                </c:pt>
                <c:pt idx="276">
                  <c:v>353.73927700859173</c:v>
                </c:pt>
                <c:pt idx="277">
                  <c:v>353.8461245234069</c:v>
                </c:pt>
                <c:pt idx="278">
                  <c:v>353.95227771785102</c:v>
                </c:pt>
                <c:pt idx="279">
                  <c:v>354.05773672517273</c:v>
                </c:pt>
                <c:pt idx="280">
                  <c:v>354.16250166518836</c:v>
                </c:pt>
                <c:pt idx="281">
                  <c:v>354.26657265101738</c:v>
                </c:pt>
                <c:pt idx="282">
                  <c:v>354.3699497888602</c:v>
                </c:pt>
                <c:pt idx="283">
                  <c:v>354.47263317701669</c:v>
                </c:pt>
                <c:pt idx="284">
                  <c:v>354.57462290620094</c:v>
                </c:pt>
                <c:pt idx="285">
                  <c:v>354.67591905950684</c:v>
                </c:pt>
                <c:pt idx="286">
                  <c:v>354.77652171552131</c:v>
                </c:pt>
                <c:pt idx="287">
                  <c:v>354.8764309490669</c:v>
                </c:pt>
                <c:pt idx="288">
                  <c:v>354.97564682490457</c:v>
                </c:pt>
                <c:pt idx="289">
                  <c:v>355.0741694115365</c:v>
                </c:pt>
                <c:pt idx="290">
                  <c:v>355.17199877176188</c:v>
                </c:pt>
                <c:pt idx="291">
                  <c:v>355.26913495907797</c:v>
                </c:pt>
                <c:pt idx="292">
                  <c:v>355.36557802686804</c:v>
                </c:pt>
                <c:pt idx="293">
                  <c:v>355.46132801579967</c:v>
                </c:pt>
                <c:pt idx="294">
                  <c:v>355.55638495790424</c:v>
                </c:pt>
                <c:pt idx="295">
                  <c:v>355.65074888883242</c:v>
                </c:pt>
                <c:pt idx="296">
                  <c:v>355.74441983656931</c:v>
                </c:pt>
                <c:pt idx="297">
                  <c:v>355.83739782513101</c:v>
                </c:pt>
                <c:pt idx="298">
                  <c:v>355.92968287692332</c:v>
                </c:pt>
                <c:pt idx="299">
                  <c:v>356.02127501334826</c:v>
                </c:pt>
                <c:pt idx="300">
                  <c:v>356.11217394945561</c:v>
                </c:pt>
                <c:pt idx="301">
                  <c:v>356.20237946339944</c:v>
                </c:pt>
                <c:pt idx="302">
                  <c:v>356.29189175468309</c:v>
                </c:pt>
                <c:pt idx="303">
                  <c:v>356.38071102438789</c:v>
                </c:pt>
                <c:pt idx="304">
                  <c:v>356.46883739145017</c:v>
                </c:pt>
                <c:pt idx="305">
                  <c:v>356.55627092995235</c:v>
                </c:pt>
                <c:pt idx="306">
                  <c:v>356.64301167944149</c:v>
                </c:pt>
                <c:pt idx="307">
                  <c:v>356.72905964825162</c:v>
                </c:pt>
                <c:pt idx="308">
                  <c:v>356.81439994806396</c:v>
                </c:pt>
              </c:numCache>
            </c:numRef>
          </c:yVal>
          <c:smooth val="0"/>
          <c:extLst>
            <c:ext xmlns:c16="http://schemas.microsoft.com/office/drawing/2014/chart" uri="{C3380CC4-5D6E-409C-BE32-E72D297353CC}">
              <c16:uniqueId val="{00000003-959D-47F5-8565-FF1ECC494C09}"/>
            </c:ext>
          </c:extLst>
        </c:ser>
        <c:ser>
          <c:idx val="5"/>
          <c:order val="4"/>
          <c:tx>
            <c:v>積分酸化エネルギー 継続水素発生あり</c:v>
          </c:tx>
          <c:spPr>
            <a:ln w="12700" cap="rnd">
              <a:solidFill>
                <a:srgbClr val="FF0000"/>
              </a:solidFill>
              <a:round/>
            </a:ln>
            <a:effectLst/>
          </c:spPr>
          <c:marker>
            <c:symbol val="none"/>
          </c:marker>
          <c:xVal>
            <c:numRef>
              <c:f>'2SRV_蒸気流量(13時から水素発生あり）'!$A$1188:$A$2871</c:f>
              <c:numCache>
                <c:formatCode>[$-F400]h:mm:ss\ AM/PM</c:formatCode>
                <c:ptCount val="1684"/>
                <c:pt idx="0">
                  <c:v>0.37500002026564466</c:v>
                </c:pt>
                <c:pt idx="1">
                  <c:v>0.37500117767305208</c:v>
                </c:pt>
                <c:pt idx="2">
                  <c:v>0.37511585270085884</c:v>
                </c:pt>
                <c:pt idx="3">
                  <c:v>0.37523165437825118</c:v>
                </c:pt>
                <c:pt idx="4">
                  <c:v>0.3753473951189919</c:v>
                </c:pt>
                <c:pt idx="5">
                  <c:v>0.37546313585974311</c:v>
                </c:pt>
                <c:pt idx="6">
                  <c:v>0.37557887660048384</c:v>
                </c:pt>
                <c:pt idx="7">
                  <c:v>0.37558003400789119</c:v>
                </c:pt>
                <c:pt idx="8">
                  <c:v>0.37569461734122456</c:v>
                </c:pt>
                <c:pt idx="9">
                  <c:v>0.37581035808196533</c:v>
                </c:pt>
                <c:pt idx="10">
                  <c:v>0.3759260988227176</c:v>
                </c:pt>
                <c:pt idx="11">
                  <c:v>0.37604183956345832</c:v>
                </c:pt>
                <c:pt idx="12">
                  <c:v>0.3761575803041991</c:v>
                </c:pt>
                <c:pt idx="13">
                  <c:v>0.37627332104493982</c:v>
                </c:pt>
                <c:pt idx="14">
                  <c:v>0.37638906178569098</c:v>
                </c:pt>
                <c:pt idx="15">
                  <c:v>0.3765048025264317</c:v>
                </c:pt>
                <c:pt idx="16">
                  <c:v>0.37662054326717248</c:v>
                </c:pt>
                <c:pt idx="17">
                  <c:v>0.37673628400791326</c:v>
                </c:pt>
                <c:pt idx="18">
                  <c:v>0.37685202474866436</c:v>
                </c:pt>
                <c:pt idx="19">
                  <c:v>0.37696776548940514</c:v>
                </c:pt>
                <c:pt idx="20">
                  <c:v>0.37708350623014586</c:v>
                </c:pt>
                <c:pt idx="21">
                  <c:v>0.37719924697088658</c:v>
                </c:pt>
                <c:pt idx="22">
                  <c:v>0.3773149877116273</c:v>
                </c:pt>
                <c:pt idx="23">
                  <c:v>0.37743072845237968</c:v>
                </c:pt>
                <c:pt idx="24">
                  <c:v>0.3775464691931204</c:v>
                </c:pt>
                <c:pt idx="25">
                  <c:v>0.37766220993386113</c:v>
                </c:pt>
                <c:pt idx="26">
                  <c:v>0.37777795067460185</c:v>
                </c:pt>
                <c:pt idx="27">
                  <c:v>0.37789369141535301</c:v>
                </c:pt>
                <c:pt idx="28">
                  <c:v>0.37800943215609373</c:v>
                </c:pt>
                <c:pt idx="29">
                  <c:v>0.3781251728968345</c:v>
                </c:pt>
                <c:pt idx="30">
                  <c:v>0.37824091363757523</c:v>
                </c:pt>
                <c:pt idx="31">
                  <c:v>0.37835665437832644</c:v>
                </c:pt>
                <c:pt idx="32">
                  <c:v>0.37847239511906716</c:v>
                </c:pt>
                <c:pt idx="33">
                  <c:v>0.37858813585980788</c:v>
                </c:pt>
                <c:pt idx="34">
                  <c:v>0.37870387660054861</c:v>
                </c:pt>
                <c:pt idx="35">
                  <c:v>0.37881961734128938</c:v>
                </c:pt>
                <c:pt idx="36">
                  <c:v>0.37893535808204171</c:v>
                </c:pt>
                <c:pt idx="37">
                  <c:v>0.37905109882278243</c:v>
                </c:pt>
                <c:pt idx="38">
                  <c:v>0.37916683956352315</c:v>
                </c:pt>
                <c:pt idx="39">
                  <c:v>0.37928258030426393</c:v>
                </c:pt>
                <c:pt idx="40">
                  <c:v>0.37939832104501503</c:v>
                </c:pt>
                <c:pt idx="41">
                  <c:v>0.37951406178575581</c:v>
                </c:pt>
                <c:pt idx="42">
                  <c:v>0.37962980252649653</c:v>
                </c:pt>
                <c:pt idx="43">
                  <c:v>0.37974554326723731</c:v>
                </c:pt>
                <c:pt idx="44">
                  <c:v>0.37986128400798841</c:v>
                </c:pt>
                <c:pt idx="45">
                  <c:v>0.37997702474872919</c:v>
                </c:pt>
                <c:pt idx="46">
                  <c:v>0.38009276548946991</c:v>
                </c:pt>
                <c:pt idx="47">
                  <c:v>0.38020850623021063</c:v>
                </c:pt>
                <c:pt idx="48">
                  <c:v>0.38032424697096295</c:v>
                </c:pt>
                <c:pt idx="49">
                  <c:v>0.38043998771170373</c:v>
                </c:pt>
                <c:pt idx="50">
                  <c:v>0.38055572845244445</c:v>
                </c:pt>
                <c:pt idx="51">
                  <c:v>0.38067146919318517</c:v>
                </c:pt>
                <c:pt idx="52">
                  <c:v>0.3807872099339259</c:v>
                </c:pt>
                <c:pt idx="53">
                  <c:v>0.38090295067467711</c:v>
                </c:pt>
                <c:pt idx="54">
                  <c:v>0.38101869141541789</c:v>
                </c:pt>
                <c:pt idx="55">
                  <c:v>0.38113443215615861</c:v>
                </c:pt>
                <c:pt idx="56">
                  <c:v>0.38125017289689933</c:v>
                </c:pt>
                <c:pt idx="57">
                  <c:v>0.38136591363765049</c:v>
                </c:pt>
                <c:pt idx="58">
                  <c:v>0.38148165437839121</c:v>
                </c:pt>
                <c:pt idx="59">
                  <c:v>0.38159739511913193</c:v>
                </c:pt>
                <c:pt idx="60">
                  <c:v>0.38171313585987271</c:v>
                </c:pt>
                <c:pt idx="61">
                  <c:v>0.38182887660062503</c:v>
                </c:pt>
                <c:pt idx="62">
                  <c:v>0.38194461734136576</c:v>
                </c:pt>
                <c:pt idx="63">
                  <c:v>0.38206035808210648</c:v>
                </c:pt>
                <c:pt idx="64">
                  <c:v>0.38217609882284725</c:v>
                </c:pt>
                <c:pt idx="65">
                  <c:v>0.38229183956359836</c:v>
                </c:pt>
                <c:pt idx="66">
                  <c:v>0.38240758030433913</c:v>
                </c:pt>
                <c:pt idx="67">
                  <c:v>0.38252332104507986</c:v>
                </c:pt>
                <c:pt idx="68">
                  <c:v>0.38263906178582063</c:v>
                </c:pt>
                <c:pt idx="69">
                  <c:v>0.38275480252656136</c:v>
                </c:pt>
                <c:pt idx="70">
                  <c:v>0.38287054326731251</c:v>
                </c:pt>
                <c:pt idx="71">
                  <c:v>0.38298628400805323</c:v>
                </c:pt>
                <c:pt idx="72">
                  <c:v>0.38310202474879401</c:v>
                </c:pt>
                <c:pt idx="73">
                  <c:v>0.38321776548953473</c:v>
                </c:pt>
                <c:pt idx="74">
                  <c:v>0.38333350623028706</c:v>
                </c:pt>
                <c:pt idx="75">
                  <c:v>0.38344924697102778</c:v>
                </c:pt>
                <c:pt idx="76">
                  <c:v>0.38356498771176856</c:v>
                </c:pt>
                <c:pt idx="77">
                  <c:v>0.38368072845250928</c:v>
                </c:pt>
                <c:pt idx="78">
                  <c:v>0.38379646919326044</c:v>
                </c:pt>
                <c:pt idx="79">
                  <c:v>0.38391220993400116</c:v>
                </c:pt>
                <c:pt idx="80">
                  <c:v>0.38402795067474194</c:v>
                </c:pt>
                <c:pt idx="81">
                  <c:v>0.38414369141548266</c:v>
                </c:pt>
                <c:pt idx="82">
                  <c:v>0.38425943215623382</c:v>
                </c:pt>
                <c:pt idx="83">
                  <c:v>0.38437517289697454</c:v>
                </c:pt>
                <c:pt idx="84">
                  <c:v>0.38449091363771526</c:v>
                </c:pt>
                <c:pt idx="85">
                  <c:v>0.38460665437845598</c:v>
                </c:pt>
                <c:pt idx="86">
                  <c:v>0.38472239511919676</c:v>
                </c:pt>
                <c:pt idx="87">
                  <c:v>0.38483813585994797</c:v>
                </c:pt>
                <c:pt idx="88">
                  <c:v>0.38495387660068869</c:v>
                </c:pt>
                <c:pt idx="89">
                  <c:v>0.38506961734142942</c:v>
                </c:pt>
                <c:pt idx="90">
                  <c:v>0.38518535808217014</c:v>
                </c:pt>
                <c:pt idx="91">
                  <c:v>0.38530109882292252</c:v>
                </c:pt>
                <c:pt idx="92">
                  <c:v>0.38541683956366324</c:v>
                </c:pt>
                <c:pt idx="93">
                  <c:v>0.38553258030440396</c:v>
                </c:pt>
                <c:pt idx="94">
                  <c:v>0.38564846111131718</c:v>
                </c:pt>
                <c:pt idx="95">
                  <c:v>0.3857642018520579</c:v>
                </c:pt>
                <c:pt idx="96">
                  <c:v>0.38587994259279867</c:v>
                </c:pt>
                <c:pt idx="97">
                  <c:v>0.3859956833335394</c:v>
                </c:pt>
                <c:pt idx="98">
                  <c:v>0.38611142407430094</c:v>
                </c:pt>
                <c:pt idx="99">
                  <c:v>0.38622716481504166</c:v>
                </c:pt>
                <c:pt idx="100">
                  <c:v>0.38634290555578243</c:v>
                </c:pt>
                <c:pt idx="101">
                  <c:v>0.38645864629652316</c:v>
                </c:pt>
                <c:pt idx="102">
                  <c:v>0.38657438703726388</c:v>
                </c:pt>
                <c:pt idx="103">
                  <c:v>0.3866901277780046</c:v>
                </c:pt>
                <c:pt idx="104">
                  <c:v>0.38680586851874538</c:v>
                </c:pt>
                <c:pt idx="105">
                  <c:v>0.3869216092594861</c:v>
                </c:pt>
                <c:pt idx="106">
                  <c:v>0.38703735000022688</c:v>
                </c:pt>
                <c:pt idx="107">
                  <c:v>0.38715309074098958</c:v>
                </c:pt>
                <c:pt idx="108">
                  <c:v>0.38726883148173036</c:v>
                </c:pt>
                <c:pt idx="109">
                  <c:v>0.38738457222247114</c:v>
                </c:pt>
                <c:pt idx="110">
                  <c:v>0.38750031296321186</c:v>
                </c:pt>
                <c:pt idx="111">
                  <c:v>0.38761605370395258</c:v>
                </c:pt>
                <c:pt idx="112">
                  <c:v>0.3877317944446933</c:v>
                </c:pt>
                <c:pt idx="113">
                  <c:v>0.38784753518543408</c:v>
                </c:pt>
                <c:pt idx="114">
                  <c:v>0.3879632759261748</c:v>
                </c:pt>
                <c:pt idx="115">
                  <c:v>0.3880790166669375</c:v>
                </c:pt>
                <c:pt idx="116">
                  <c:v>0.38819475740767828</c:v>
                </c:pt>
                <c:pt idx="117">
                  <c:v>0.388310498148419</c:v>
                </c:pt>
                <c:pt idx="118">
                  <c:v>0.38842623888915973</c:v>
                </c:pt>
                <c:pt idx="119">
                  <c:v>0.3885419796299005</c:v>
                </c:pt>
                <c:pt idx="120">
                  <c:v>0.38865772037064122</c:v>
                </c:pt>
                <c:pt idx="121">
                  <c:v>0.388773461111382</c:v>
                </c:pt>
                <c:pt idx="122">
                  <c:v>0.3888888888888889</c:v>
                </c:pt>
                <c:pt idx="123">
                  <c:v>0.38912252338361691</c:v>
                </c:pt>
                <c:pt idx="124">
                  <c:v>0.38935400486509841</c:v>
                </c:pt>
                <c:pt idx="125">
                  <c:v>0.38958548634657986</c:v>
                </c:pt>
                <c:pt idx="126">
                  <c:v>0.38981696782806136</c:v>
                </c:pt>
                <c:pt idx="127">
                  <c:v>0.39004844930954286</c:v>
                </c:pt>
                <c:pt idx="128">
                  <c:v>0.3902799307910243</c:v>
                </c:pt>
                <c:pt idx="129">
                  <c:v>0.3905114122725058</c:v>
                </c:pt>
                <c:pt idx="130">
                  <c:v>0.3907428937539873</c:v>
                </c:pt>
                <c:pt idx="131">
                  <c:v>0.39097437523546874</c:v>
                </c:pt>
                <c:pt idx="132">
                  <c:v>0.39120585671695024</c:v>
                </c:pt>
                <c:pt idx="133">
                  <c:v>0.39143733819843174</c:v>
                </c:pt>
                <c:pt idx="134">
                  <c:v>0.39166881967991318</c:v>
                </c:pt>
                <c:pt idx="135">
                  <c:v>0.39190030116139468</c:v>
                </c:pt>
                <c:pt idx="136">
                  <c:v>0.39213178264287618</c:v>
                </c:pt>
                <c:pt idx="137">
                  <c:v>0.39236326412435762</c:v>
                </c:pt>
                <c:pt idx="138">
                  <c:v>0.39259474560583912</c:v>
                </c:pt>
                <c:pt idx="139">
                  <c:v>0.39282622708732062</c:v>
                </c:pt>
                <c:pt idx="140">
                  <c:v>0.39305770856880207</c:v>
                </c:pt>
                <c:pt idx="141">
                  <c:v>0.39328919005028357</c:v>
                </c:pt>
                <c:pt idx="142">
                  <c:v>0.39352067153176506</c:v>
                </c:pt>
                <c:pt idx="143">
                  <c:v>0.39375215301324651</c:v>
                </c:pt>
                <c:pt idx="144">
                  <c:v>0.39398363449472801</c:v>
                </c:pt>
                <c:pt idx="145">
                  <c:v>0.39421511597620951</c:v>
                </c:pt>
                <c:pt idx="146">
                  <c:v>0.39444659745769095</c:v>
                </c:pt>
                <c:pt idx="147">
                  <c:v>0.39467807893917245</c:v>
                </c:pt>
                <c:pt idx="148">
                  <c:v>0.39490956042065395</c:v>
                </c:pt>
                <c:pt idx="149">
                  <c:v>0.39514104190213539</c:v>
                </c:pt>
                <c:pt idx="150">
                  <c:v>0.39537252338361689</c:v>
                </c:pt>
                <c:pt idx="151">
                  <c:v>0.39560400486509839</c:v>
                </c:pt>
                <c:pt idx="152">
                  <c:v>0.39583548634657989</c:v>
                </c:pt>
                <c:pt idx="153">
                  <c:v>0.39606696782806139</c:v>
                </c:pt>
                <c:pt idx="154">
                  <c:v>0.39629844930954283</c:v>
                </c:pt>
                <c:pt idx="155">
                  <c:v>0.39652993079102433</c:v>
                </c:pt>
                <c:pt idx="156">
                  <c:v>0.39676141227250583</c:v>
                </c:pt>
                <c:pt idx="157">
                  <c:v>0.39699289375398727</c:v>
                </c:pt>
                <c:pt idx="158">
                  <c:v>0.39722437523546877</c:v>
                </c:pt>
                <c:pt idx="159">
                  <c:v>0.39745585671695027</c:v>
                </c:pt>
                <c:pt idx="160">
                  <c:v>0.39768733819843172</c:v>
                </c:pt>
                <c:pt idx="161">
                  <c:v>0.39791881967991322</c:v>
                </c:pt>
                <c:pt idx="162">
                  <c:v>0.39815030116139472</c:v>
                </c:pt>
                <c:pt idx="163">
                  <c:v>0.39838178264287616</c:v>
                </c:pt>
                <c:pt idx="164">
                  <c:v>0.39861326412435766</c:v>
                </c:pt>
                <c:pt idx="165">
                  <c:v>0.39884474560583916</c:v>
                </c:pt>
                <c:pt idx="166">
                  <c:v>0.3990762270873206</c:v>
                </c:pt>
                <c:pt idx="167">
                  <c:v>0.3993077085688021</c:v>
                </c:pt>
                <c:pt idx="168">
                  <c:v>0.3995391900502836</c:v>
                </c:pt>
                <c:pt idx="169">
                  <c:v>0.39977067153176504</c:v>
                </c:pt>
                <c:pt idx="170">
                  <c:v>0.40000215301324654</c:v>
                </c:pt>
                <c:pt idx="171">
                  <c:v>0.40023363449472804</c:v>
                </c:pt>
                <c:pt idx="172">
                  <c:v>0.40046511597620948</c:v>
                </c:pt>
                <c:pt idx="173">
                  <c:v>0.40069659745769098</c:v>
                </c:pt>
                <c:pt idx="174">
                  <c:v>0.40092807893917248</c:v>
                </c:pt>
                <c:pt idx="175">
                  <c:v>0.40115956042065393</c:v>
                </c:pt>
                <c:pt idx="176">
                  <c:v>0.40139104190213543</c:v>
                </c:pt>
                <c:pt idx="177">
                  <c:v>0.40162252338361693</c:v>
                </c:pt>
                <c:pt idx="178">
                  <c:v>0.40185400486509837</c:v>
                </c:pt>
                <c:pt idx="179">
                  <c:v>0.40208548634657987</c:v>
                </c:pt>
                <c:pt idx="180">
                  <c:v>0.40231696782806137</c:v>
                </c:pt>
                <c:pt idx="181">
                  <c:v>0.40254844930954281</c:v>
                </c:pt>
                <c:pt idx="182">
                  <c:v>0.40277993079102431</c:v>
                </c:pt>
                <c:pt idx="183">
                  <c:v>0.40301141227267828</c:v>
                </c:pt>
                <c:pt idx="184">
                  <c:v>0.40324289375415978</c:v>
                </c:pt>
                <c:pt idx="185">
                  <c:v>0.40347437523564122</c:v>
                </c:pt>
                <c:pt idx="186">
                  <c:v>0.40370585671712272</c:v>
                </c:pt>
                <c:pt idx="187">
                  <c:v>0.40393733819860422</c:v>
                </c:pt>
                <c:pt idx="188">
                  <c:v>0.40416881968008567</c:v>
                </c:pt>
                <c:pt idx="189">
                  <c:v>0.40440030116156717</c:v>
                </c:pt>
                <c:pt idx="190">
                  <c:v>0.40463178264304867</c:v>
                </c:pt>
                <c:pt idx="191">
                  <c:v>0.40486326412453011</c:v>
                </c:pt>
                <c:pt idx="192">
                  <c:v>0.40509474560601161</c:v>
                </c:pt>
                <c:pt idx="193">
                  <c:v>0.40532622708749311</c:v>
                </c:pt>
                <c:pt idx="194">
                  <c:v>0.40555770856897455</c:v>
                </c:pt>
                <c:pt idx="195">
                  <c:v>0.40578919005045605</c:v>
                </c:pt>
                <c:pt idx="196">
                  <c:v>0.40602067153193755</c:v>
                </c:pt>
                <c:pt idx="197">
                  <c:v>0.40625215301341899</c:v>
                </c:pt>
                <c:pt idx="198">
                  <c:v>0.40648363449490049</c:v>
                </c:pt>
                <c:pt idx="199">
                  <c:v>0.40671511597638199</c:v>
                </c:pt>
                <c:pt idx="200">
                  <c:v>0.40694659745786343</c:v>
                </c:pt>
                <c:pt idx="201">
                  <c:v>0.40717807893934493</c:v>
                </c:pt>
                <c:pt idx="202">
                  <c:v>0.40740956042082643</c:v>
                </c:pt>
                <c:pt idx="203">
                  <c:v>0.40764104190230788</c:v>
                </c:pt>
                <c:pt idx="204">
                  <c:v>0.40787252338378938</c:v>
                </c:pt>
                <c:pt idx="205">
                  <c:v>0.40810400486527088</c:v>
                </c:pt>
                <c:pt idx="206">
                  <c:v>0.40833548634675232</c:v>
                </c:pt>
                <c:pt idx="207">
                  <c:v>0.40856696782823382</c:v>
                </c:pt>
                <c:pt idx="208">
                  <c:v>0.40879844930971532</c:v>
                </c:pt>
                <c:pt idx="209">
                  <c:v>0.40902993079119676</c:v>
                </c:pt>
                <c:pt idx="210">
                  <c:v>0.40926141227267826</c:v>
                </c:pt>
                <c:pt idx="211">
                  <c:v>0.40949289375415976</c:v>
                </c:pt>
                <c:pt idx="212">
                  <c:v>0.4097243752356412</c:v>
                </c:pt>
                <c:pt idx="213">
                  <c:v>0.4099558567171227</c:v>
                </c:pt>
                <c:pt idx="214">
                  <c:v>0.4101873381986042</c:v>
                </c:pt>
                <c:pt idx="215">
                  <c:v>0.41041881968008564</c:v>
                </c:pt>
                <c:pt idx="216">
                  <c:v>0.41065030116156714</c:v>
                </c:pt>
                <c:pt idx="217">
                  <c:v>0.41088178264304864</c:v>
                </c:pt>
                <c:pt idx="218">
                  <c:v>0.41111326412453009</c:v>
                </c:pt>
                <c:pt idx="219">
                  <c:v>0.41134474560601159</c:v>
                </c:pt>
                <c:pt idx="220">
                  <c:v>0.41157622708749309</c:v>
                </c:pt>
                <c:pt idx="221">
                  <c:v>0.41180770856897453</c:v>
                </c:pt>
                <c:pt idx="222">
                  <c:v>0.41203919005045603</c:v>
                </c:pt>
                <c:pt idx="223">
                  <c:v>0.41227067153193753</c:v>
                </c:pt>
                <c:pt idx="224">
                  <c:v>0.41250215301341897</c:v>
                </c:pt>
                <c:pt idx="225">
                  <c:v>0.41273363449490047</c:v>
                </c:pt>
                <c:pt idx="226">
                  <c:v>0.41296511597638197</c:v>
                </c:pt>
                <c:pt idx="227">
                  <c:v>0.41319659745786347</c:v>
                </c:pt>
                <c:pt idx="228">
                  <c:v>0.41342807893934497</c:v>
                </c:pt>
                <c:pt idx="229">
                  <c:v>0.41365956042082641</c:v>
                </c:pt>
                <c:pt idx="230">
                  <c:v>0.41389104190230791</c:v>
                </c:pt>
                <c:pt idx="231">
                  <c:v>0.41412252338378941</c:v>
                </c:pt>
                <c:pt idx="232">
                  <c:v>0.41435400486527085</c:v>
                </c:pt>
                <c:pt idx="233">
                  <c:v>0.41458548634675235</c:v>
                </c:pt>
                <c:pt idx="234">
                  <c:v>0.41481696782823385</c:v>
                </c:pt>
                <c:pt idx="235">
                  <c:v>0.41504844930971529</c:v>
                </c:pt>
                <c:pt idx="236">
                  <c:v>0.41527993079119679</c:v>
                </c:pt>
                <c:pt idx="237">
                  <c:v>0.41551141227267829</c:v>
                </c:pt>
                <c:pt idx="238">
                  <c:v>0.41574289375415974</c:v>
                </c:pt>
                <c:pt idx="239">
                  <c:v>0.41597437523564124</c:v>
                </c:pt>
                <c:pt idx="240">
                  <c:v>0.41620585671712274</c:v>
                </c:pt>
                <c:pt idx="241">
                  <c:v>0.41643733819860418</c:v>
                </c:pt>
                <c:pt idx="242">
                  <c:v>0.41666881968008568</c:v>
                </c:pt>
                <c:pt idx="243">
                  <c:v>0.41690030116156718</c:v>
                </c:pt>
                <c:pt idx="244">
                  <c:v>0.41713178264304862</c:v>
                </c:pt>
                <c:pt idx="245">
                  <c:v>0.41736326412453012</c:v>
                </c:pt>
                <c:pt idx="246">
                  <c:v>0.41759474560601162</c:v>
                </c:pt>
                <c:pt idx="247">
                  <c:v>0.41782622708749306</c:v>
                </c:pt>
                <c:pt idx="248">
                  <c:v>0.41805770856897456</c:v>
                </c:pt>
                <c:pt idx="249">
                  <c:v>0.41828919005045606</c:v>
                </c:pt>
                <c:pt idx="250">
                  <c:v>0.4185206715319375</c:v>
                </c:pt>
                <c:pt idx="251">
                  <c:v>0.418752153013419</c:v>
                </c:pt>
                <c:pt idx="252">
                  <c:v>0.4189836344949005</c:v>
                </c:pt>
                <c:pt idx="253">
                  <c:v>0.41921511597638195</c:v>
                </c:pt>
                <c:pt idx="254">
                  <c:v>0.41944659745786345</c:v>
                </c:pt>
                <c:pt idx="255">
                  <c:v>0.41967807893934495</c:v>
                </c:pt>
                <c:pt idx="256">
                  <c:v>0.41990956042082639</c:v>
                </c:pt>
                <c:pt idx="257">
                  <c:v>0.42014104190230789</c:v>
                </c:pt>
                <c:pt idx="258">
                  <c:v>0.42037252338378939</c:v>
                </c:pt>
                <c:pt idx="259">
                  <c:v>0.42060400486527083</c:v>
                </c:pt>
                <c:pt idx="260">
                  <c:v>0.42083548634675233</c:v>
                </c:pt>
                <c:pt idx="261">
                  <c:v>0.42106696782823383</c:v>
                </c:pt>
                <c:pt idx="262">
                  <c:v>0.42129844930971527</c:v>
                </c:pt>
                <c:pt idx="263">
                  <c:v>0.42152993079119677</c:v>
                </c:pt>
                <c:pt idx="264">
                  <c:v>0.42176141227267827</c:v>
                </c:pt>
                <c:pt idx="265">
                  <c:v>0.42199289375415971</c:v>
                </c:pt>
                <c:pt idx="266">
                  <c:v>0.42222437523564121</c:v>
                </c:pt>
                <c:pt idx="267">
                  <c:v>0.42245585671712271</c:v>
                </c:pt>
                <c:pt idx="268">
                  <c:v>0.42268733819860416</c:v>
                </c:pt>
                <c:pt idx="269">
                  <c:v>0.42291881968008566</c:v>
                </c:pt>
                <c:pt idx="270">
                  <c:v>0.42315030116156716</c:v>
                </c:pt>
                <c:pt idx="271">
                  <c:v>0.42338178264304865</c:v>
                </c:pt>
                <c:pt idx="272">
                  <c:v>0.42361326412453015</c:v>
                </c:pt>
                <c:pt idx="273">
                  <c:v>0.4238447456060116</c:v>
                </c:pt>
                <c:pt idx="274">
                  <c:v>0.4240762270874931</c:v>
                </c:pt>
                <c:pt idx="275">
                  <c:v>0.4243077085689746</c:v>
                </c:pt>
                <c:pt idx="276">
                  <c:v>0.42453919005045604</c:v>
                </c:pt>
                <c:pt idx="277">
                  <c:v>0.42477067153193754</c:v>
                </c:pt>
                <c:pt idx="278">
                  <c:v>0.42500215301341904</c:v>
                </c:pt>
                <c:pt idx="279">
                  <c:v>0.42523363449490048</c:v>
                </c:pt>
                <c:pt idx="280">
                  <c:v>0.42546511597638198</c:v>
                </c:pt>
                <c:pt idx="281">
                  <c:v>0.42569659745786348</c:v>
                </c:pt>
                <c:pt idx="282">
                  <c:v>0.42592807893934492</c:v>
                </c:pt>
                <c:pt idx="283">
                  <c:v>0.42615956042082642</c:v>
                </c:pt>
                <c:pt idx="284">
                  <c:v>0.42639104190230792</c:v>
                </c:pt>
                <c:pt idx="285">
                  <c:v>0.42662252338378936</c:v>
                </c:pt>
                <c:pt idx="286">
                  <c:v>0.42685400486527086</c:v>
                </c:pt>
                <c:pt idx="287">
                  <c:v>0.42708548634675236</c:v>
                </c:pt>
                <c:pt idx="288">
                  <c:v>0.42731696782823381</c:v>
                </c:pt>
                <c:pt idx="289">
                  <c:v>0.42754844930971531</c:v>
                </c:pt>
                <c:pt idx="290">
                  <c:v>0.42777993079119681</c:v>
                </c:pt>
                <c:pt idx="291">
                  <c:v>0.42801141227267825</c:v>
                </c:pt>
                <c:pt idx="292">
                  <c:v>0.42824289375415975</c:v>
                </c:pt>
                <c:pt idx="293">
                  <c:v>0.42847437523564125</c:v>
                </c:pt>
                <c:pt idx="294">
                  <c:v>0.42870585671712269</c:v>
                </c:pt>
                <c:pt idx="295">
                  <c:v>0.42893733819860419</c:v>
                </c:pt>
                <c:pt idx="296">
                  <c:v>0.42916881968008569</c:v>
                </c:pt>
                <c:pt idx="297">
                  <c:v>0.42940030116156713</c:v>
                </c:pt>
                <c:pt idx="298">
                  <c:v>0.42963178264304863</c:v>
                </c:pt>
                <c:pt idx="299">
                  <c:v>0.42986326412453013</c:v>
                </c:pt>
                <c:pt idx="300">
                  <c:v>0.43009474560601157</c:v>
                </c:pt>
                <c:pt idx="301">
                  <c:v>0.43032622708749307</c:v>
                </c:pt>
                <c:pt idx="302">
                  <c:v>0.43055770856897457</c:v>
                </c:pt>
                <c:pt idx="303">
                  <c:v>0.43078919005045602</c:v>
                </c:pt>
                <c:pt idx="304">
                  <c:v>0.43102067153193752</c:v>
                </c:pt>
                <c:pt idx="305">
                  <c:v>0.43125215301341902</c:v>
                </c:pt>
                <c:pt idx="306">
                  <c:v>0.43148363449490046</c:v>
                </c:pt>
                <c:pt idx="307">
                  <c:v>0.43171511597638196</c:v>
                </c:pt>
                <c:pt idx="308">
                  <c:v>0.43194659745786346</c:v>
                </c:pt>
                <c:pt idx="309">
                  <c:v>0.4321780789393449</c:v>
                </c:pt>
                <c:pt idx="310">
                  <c:v>0.4324095604208264</c:v>
                </c:pt>
                <c:pt idx="311">
                  <c:v>0.4326410419023079</c:v>
                </c:pt>
                <c:pt idx="312">
                  <c:v>0.43287252338378934</c:v>
                </c:pt>
                <c:pt idx="313">
                  <c:v>0.43310400486527084</c:v>
                </c:pt>
                <c:pt idx="314">
                  <c:v>0.43333548634675234</c:v>
                </c:pt>
                <c:pt idx="315">
                  <c:v>0.43356696782823378</c:v>
                </c:pt>
                <c:pt idx="316">
                  <c:v>0.43379844930971534</c:v>
                </c:pt>
                <c:pt idx="317">
                  <c:v>0.43402993079119678</c:v>
                </c:pt>
                <c:pt idx="318">
                  <c:v>0.43426141227267828</c:v>
                </c:pt>
                <c:pt idx="319">
                  <c:v>0.43449289375415978</c:v>
                </c:pt>
                <c:pt idx="320">
                  <c:v>0.43472437523564122</c:v>
                </c:pt>
                <c:pt idx="321">
                  <c:v>0.43495585671712272</c:v>
                </c:pt>
                <c:pt idx="322">
                  <c:v>0.43518733819860422</c:v>
                </c:pt>
                <c:pt idx="323">
                  <c:v>0.43541881968008567</c:v>
                </c:pt>
                <c:pt idx="324">
                  <c:v>0.43565030116156717</c:v>
                </c:pt>
                <c:pt idx="325">
                  <c:v>0.43588178264304867</c:v>
                </c:pt>
                <c:pt idx="326">
                  <c:v>0.43611326412453011</c:v>
                </c:pt>
                <c:pt idx="327">
                  <c:v>0.43634474560601161</c:v>
                </c:pt>
                <c:pt idx="328">
                  <c:v>0.43657622708749311</c:v>
                </c:pt>
                <c:pt idx="329">
                  <c:v>0.43680770856897455</c:v>
                </c:pt>
                <c:pt idx="330">
                  <c:v>0.43703919005045605</c:v>
                </c:pt>
                <c:pt idx="331">
                  <c:v>0.43727067153193755</c:v>
                </c:pt>
                <c:pt idx="332">
                  <c:v>0.43750215301341899</c:v>
                </c:pt>
                <c:pt idx="333">
                  <c:v>0.43773363449490049</c:v>
                </c:pt>
                <c:pt idx="334">
                  <c:v>0.43796511597638194</c:v>
                </c:pt>
                <c:pt idx="335">
                  <c:v>0.43819659745786343</c:v>
                </c:pt>
                <c:pt idx="336">
                  <c:v>0.43842807893934488</c:v>
                </c:pt>
                <c:pt idx="337">
                  <c:v>0.43865956042082643</c:v>
                </c:pt>
                <c:pt idx="338">
                  <c:v>0.43889104190230793</c:v>
                </c:pt>
                <c:pt idx="339">
                  <c:v>0.43912252338378938</c:v>
                </c:pt>
                <c:pt idx="340">
                  <c:v>0.43935400486527088</c:v>
                </c:pt>
                <c:pt idx="341">
                  <c:v>0.43958548634675232</c:v>
                </c:pt>
                <c:pt idx="342">
                  <c:v>0.43981696782823387</c:v>
                </c:pt>
                <c:pt idx="343">
                  <c:v>0.44004844930971532</c:v>
                </c:pt>
                <c:pt idx="344">
                  <c:v>0.44027993079119682</c:v>
                </c:pt>
                <c:pt idx="345">
                  <c:v>0.44051141227267826</c:v>
                </c:pt>
                <c:pt idx="346">
                  <c:v>0.44074289375415976</c:v>
                </c:pt>
                <c:pt idx="347">
                  <c:v>0.4409743752356412</c:v>
                </c:pt>
                <c:pt idx="348">
                  <c:v>0.44120585671712276</c:v>
                </c:pt>
                <c:pt idx="349">
                  <c:v>0.4414373381986042</c:v>
                </c:pt>
                <c:pt idx="350">
                  <c:v>0.4416688196800857</c:v>
                </c:pt>
                <c:pt idx="351">
                  <c:v>0.44190030116156714</c:v>
                </c:pt>
                <c:pt idx="352">
                  <c:v>0.44213178264304864</c:v>
                </c:pt>
                <c:pt idx="353">
                  <c:v>0.44236326412453009</c:v>
                </c:pt>
                <c:pt idx="354">
                  <c:v>0.44259474560601164</c:v>
                </c:pt>
                <c:pt idx="355">
                  <c:v>0.44282622708749309</c:v>
                </c:pt>
                <c:pt idx="356">
                  <c:v>0.44305770856897458</c:v>
                </c:pt>
                <c:pt idx="357">
                  <c:v>0.44328919005045603</c:v>
                </c:pt>
                <c:pt idx="358">
                  <c:v>0.44352067153193753</c:v>
                </c:pt>
                <c:pt idx="359">
                  <c:v>0.44375215301341897</c:v>
                </c:pt>
                <c:pt idx="360">
                  <c:v>0.44398363449490053</c:v>
                </c:pt>
                <c:pt idx="361">
                  <c:v>0.44421511597638197</c:v>
                </c:pt>
                <c:pt idx="362">
                  <c:v>0.44444659745786347</c:v>
                </c:pt>
                <c:pt idx="363">
                  <c:v>0.44467807893934491</c:v>
                </c:pt>
                <c:pt idx="364">
                  <c:v>0.44490956042082641</c:v>
                </c:pt>
                <c:pt idx="365">
                  <c:v>0.44514104190230785</c:v>
                </c:pt>
                <c:pt idx="366">
                  <c:v>0.44537252338378941</c:v>
                </c:pt>
                <c:pt idx="367">
                  <c:v>0.44560400486527085</c:v>
                </c:pt>
                <c:pt idx="368">
                  <c:v>0.44583548634675235</c:v>
                </c:pt>
                <c:pt idx="369">
                  <c:v>0.4460669678282338</c:v>
                </c:pt>
                <c:pt idx="370">
                  <c:v>0.44629844930971529</c:v>
                </c:pt>
                <c:pt idx="371">
                  <c:v>0.44652993079119674</c:v>
                </c:pt>
                <c:pt idx="372">
                  <c:v>0.44676141227267829</c:v>
                </c:pt>
                <c:pt idx="373">
                  <c:v>0.44699289375415974</c:v>
                </c:pt>
                <c:pt idx="374">
                  <c:v>0.44722437523564124</c:v>
                </c:pt>
                <c:pt idx="375">
                  <c:v>0.44745585671712268</c:v>
                </c:pt>
                <c:pt idx="376">
                  <c:v>0.44768733819860418</c:v>
                </c:pt>
                <c:pt idx="377">
                  <c:v>0.44791881968008562</c:v>
                </c:pt>
                <c:pt idx="378">
                  <c:v>0.44815030116156718</c:v>
                </c:pt>
                <c:pt idx="379">
                  <c:v>0.44838178264304862</c:v>
                </c:pt>
                <c:pt idx="380">
                  <c:v>0.44861326412453012</c:v>
                </c:pt>
                <c:pt idx="381">
                  <c:v>0.44884474560601156</c:v>
                </c:pt>
                <c:pt idx="382">
                  <c:v>0.44907622708749306</c:v>
                </c:pt>
                <c:pt idx="383">
                  <c:v>0.44930770856897462</c:v>
                </c:pt>
                <c:pt idx="384">
                  <c:v>0.44953919005045606</c:v>
                </c:pt>
                <c:pt idx="385">
                  <c:v>0.44977067153193756</c:v>
                </c:pt>
                <c:pt idx="386">
                  <c:v>0.450002153013419</c:v>
                </c:pt>
                <c:pt idx="387">
                  <c:v>0.4502336344949005</c:v>
                </c:pt>
                <c:pt idx="388">
                  <c:v>0.45046511597655442</c:v>
                </c:pt>
                <c:pt idx="389">
                  <c:v>0.45069659745803592</c:v>
                </c:pt>
                <c:pt idx="390">
                  <c:v>0.45092807893951736</c:v>
                </c:pt>
                <c:pt idx="391">
                  <c:v>0.45115956042099892</c:v>
                </c:pt>
                <c:pt idx="392">
                  <c:v>0.45139104190248036</c:v>
                </c:pt>
                <c:pt idx="393">
                  <c:v>0.45162252338396186</c:v>
                </c:pt>
                <c:pt idx="394">
                  <c:v>0.45185493470411114</c:v>
                </c:pt>
                <c:pt idx="395">
                  <c:v>0.45208641618559264</c:v>
                </c:pt>
                <c:pt idx="396">
                  <c:v>0.45231789766707409</c:v>
                </c:pt>
                <c:pt idx="397">
                  <c:v>0.45254937914855564</c:v>
                </c:pt>
                <c:pt idx="398">
                  <c:v>0.45278155516039698</c:v>
                </c:pt>
                <c:pt idx="399">
                  <c:v>0.45301303664187847</c:v>
                </c:pt>
                <c:pt idx="400">
                  <c:v>0.45324451812335992</c:v>
                </c:pt>
                <c:pt idx="401">
                  <c:v>0.45347599960484142</c:v>
                </c:pt>
                <c:pt idx="402">
                  <c:v>0.45370748108632286</c:v>
                </c:pt>
                <c:pt idx="403">
                  <c:v>0.45393896256780442</c:v>
                </c:pt>
                <c:pt idx="404">
                  <c:v>0.45417211677120262</c:v>
                </c:pt>
                <c:pt idx="405">
                  <c:v>0.45440359825268406</c:v>
                </c:pt>
                <c:pt idx="406">
                  <c:v>0.45463596444232068</c:v>
                </c:pt>
                <c:pt idx="407">
                  <c:v>0.45486831856960536</c:v>
                </c:pt>
                <c:pt idx="408">
                  <c:v>0.4550998000510868</c:v>
                </c:pt>
                <c:pt idx="409">
                  <c:v>0.45533283190249885</c:v>
                </c:pt>
                <c:pt idx="410">
                  <c:v>0.45556431338398035</c:v>
                </c:pt>
                <c:pt idx="411">
                  <c:v>0.45579579486546179</c:v>
                </c:pt>
                <c:pt idx="412">
                  <c:v>0.45602727634694329</c:v>
                </c:pt>
                <c:pt idx="413">
                  <c:v>0.45625875782842473</c:v>
                </c:pt>
                <c:pt idx="414">
                  <c:v>0.45649132073132526</c:v>
                </c:pt>
                <c:pt idx="415">
                  <c:v>0.45672304348261228</c:v>
                </c:pt>
                <c:pt idx="416">
                  <c:v>0.45695452496409378</c:v>
                </c:pt>
                <c:pt idx="417">
                  <c:v>0.45718600644557522</c:v>
                </c:pt>
                <c:pt idx="418">
                  <c:v>0.45741748792705672</c:v>
                </c:pt>
                <c:pt idx="419">
                  <c:v>0.45764910417919324</c:v>
                </c:pt>
                <c:pt idx="420">
                  <c:v>0.4578805856606748</c:v>
                </c:pt>
                <c:pt idx="421">
                  <c:v>0.4581120671421563</c:v>
                </c:pt>
                <c:pt idx="422">
                  <c:v>0.45834354862363774</c:v>
                </c:pt>
                <c:pt idx="423">
                  <c:v>0.45857503010511924</c:v>
                </c:pt>
                <c:pt idx="424">
                  <c:v>0.45880651158660068</c:v>
                </c:pt>
                <c:pt idx="425">
                  <c:v>0.45903890763098953</c:v>
                </c:pt>
                <c:pt idx="426">
                  <c:v>0.45927111706573615</c:v>
                </c:pt>
                <c:pt idx="427">
                  <c:v>0.45950259854721759</c:v>
                </c:pt>
                <c:pt idx="428">
                  <c:v>0.45973618867720834</c:v>
                </c:pt>
                <c:pt idx="429">
                  <c:v>0.45996966878849077</c:v>
                </c:pt>
                <c:pt idx="430">
                  <c:v>0.4602029152821609</c:v>
                </c:pt>
                <c:pt idx="431">
                  <c:v>0.4604343967636424</c:v>
                </c:pt>
                <c:pt idx="432">
                  <c:v>0.46066648154071066</c:v>
                </c:pt>
                <c:pt idx="433">
                  <c:v>0.46089960908517247</c:v>
                </c:pt>
                <c:pt idx="434">
                  <c:v>0.46113183180698031</c:v>
                </c:pt>
                <c:pt idx="435">
                  <c:v>0.46136331328846181</c:v>
                </c:pt>
                <c:pt idx="436">
                  <c:v>0.4615950999988449</c:v>
                </c:pt>
                <c:pt idx="437">
                  <c:v>0.46182755774300926</c:v>
                </c:pt>
                <c:pt idx="438">
                  <c:v>0.46205903922449076</c:v>
                </c:pt>
                <c:pt idx="439">
                  <c:v>0.46229052070597221</c:v>
                </c:pt>
                <c:pt idx="440">
                  <c:v>0.46252409159240399</c:v>
                </c:pt>
                <c:pt idx="441">
                  <c:v>0.46275770021188539</c:v>
                </c:pt>
                <c:pt idx="442">
                  <c:v>0.46298918169336689</c:v>
                </c:pt>
                <c:pt idx="443">
                  <c:v>0.46322141503673731</c:v>
                </c:pt>
                <c:pt idx="444">
                  <c:v>0.46345392469178703</c:v>
                </c:pt>
                <c:pt idx="445">
                  <c:v>0.46368600095070373</c:v>
                </c:pt>
                <c:pt idx="446">
                  <c:v>0.46391832449576964</c:v>
                </c:pt>
                <c:pt idx="447">
                  <c:v>0.46415183547677319</c:v>
                </c:pt>
                <c:pt idx="448">
                  <c:v>0.46438331695825469</c:v>
                </c:pt>
                <c:pt idx="449">
                  <c:v>0.46461506563135302</c:v>
                </c:pt>
                <c:pt idx="450">
                  <c:v>0.46484775141502432</c:v>
                </c:pt>
                <c:pt idx="451">
                  <c:v>0.46508112646093863</c:v>
                </c:pt>
                <c:pt idx="452">
                  <c:v>0.46531260794242013</c:v>
                </c:pt>
                <c:pt idx="453">
                  <c:v>0.46554531729486925</c:v>
                </c:pt>
                <c:pt idx="454">
                  <c:v>0.4657788108403067</c:v>
                </c:pt>
                <c:pt idx="455">
                  <c:v>0.46601147832935308</c:v>
                </c:pt>
                <c:pt idx="456">
                  <c:v>0.46624335803436467</c:v>
                </c:pt>
                <c:pt idx="457">
                  <c:v>0.46647483951584612</c:v>
                </c:pt>
                <c:pt idx="458">
                  <c:v>0.46670632099732762</c:v>
                </c:pt>
                <c:pt idx="459">
                  <c:v>0.46693780247880906</c:v>
                </c:pt>
                <c:pt idx="460">
                  <c:v>0.46716994312315857</c:v>
                </c:pt>
                <c:pt idx="461">
                  <c:v>0.46740248407271756</c:v>
                </c:pt>
                <c:pt idx="462">
                  <c:v>0.46763581597418752</c:v>
                </c:pt>
                <c:pt idx="463">
                  <c:v>0.46786750686182521</c:v>
                </c:pt>
                <c:pt idx="464">
                  <c:v>0.46809966621437615</c:v>
                </c:pt>
                <c:pt idx="465">
                  <c:v>0.4683314966293125</c:v>
                </c:pt>
                <c:pt idx="466">
                  <c:v>0.4685640225828519</c:v>
                </c:pt>
                <c:pt idx="467">
                  <c:v>0.46879646861079516</c:v>
                </c:pt>
                <c:pt idx="468">
                  <c:v>0.46902861155871411</c:v>
                </c:pt>
                <c:pt idx="469">
                  <c:v>0.46926009304019567</c:v>
                </c:pt>
                <c:pt idx="470">
                  <c:v>0.46949157452167711</c:v>
                </c:pt>
                <c:pt idx="471">
                  <c:v>0.46972505890160654</c:v>
                </c:pt>
                <c:pt idx="472">
                  <c:v>0.46995834688414584</c:v>
                </c:pt>
                <c:pt idx="473">
                  <c:v>0.47018982836562734</c:v>
                </c:pt>
                <c:pt idx="474">
                  <c:v>0.47042130984710878</c:v>
                </c:pt>
                <c:pt idx="475">
                  <c:v>0.47065279132859028</c:v>
                </c:pt>
                <c:pt idx="476">
                  <c:v>0.47088427281007172</c:v>
                </c:pt>
                <c:pt idx="477">
                  <c:v>0.47111575429155328</c:v>
                </c:pt>
                <c:pt idx="478">
                  <c:v>0.47134723577337967</c:v>
                </c:pt>
                <c:pt idx="479">
                  <c:v>0.47157871725486111</c:v>
                </c:pt>
                <c:pt idx="480">
                  <c:v>0.47181120773639351</c:v>
                </c:pt>
                <c:pt idx="481">
                  <c:v>0.47204268921787501</c:v>
                </c:pt>
                <c:pt idx="482">
                  <c:v>0.47227417069935645</c:v>
                </c:pt>
                <c:pt idx="483">
                  <c:v>0.47250565218083795</c:v>
                </c:pt>
                <c:pt idx="484">
                  <c:v>0.4727371336623194</c:v>
                </c:pt>
                <c:pt idx="485">
                  <c:v>0.47296995463194674</c:v>
                </c:pt>
                <c:pt idx="486">
                  <c:v>0.47320143611342824</c:v>
                </c:pt>
                <c:pt idx="487">
                  <c:v>0.47343457950279166</c:v>
                </c:pt>
                <c:pt idx="488">
                  <c:v>0.47366606098427322</c:v>
                </c:pt>
                <c:pt idx="489">
                  <c:v>0.47389754246575466</c:v>
                </c:pt>
                <c:pt idx="490">
                  <c:v>0.47412902394723616</c:v>
                </c:pt>
                <c:pt idx="491">
                  <c:v>0.4743605054287176</c:v>
                </c:pt>
                <c:pt idx="492">
                  <c:v>0.4745919869101991</c:v>
                </c:pt>
                <c:pt idx="493">
                  <c:v>0.47482346839168055</c:v>
                </c:pt>
                <c:pt idx="494">
                  <c:v>0.47505595887286811</c:v>
                </c:pt>
                <c:pt idx="495">
                  <c:v>0.47528744035434956</c:v>
                </c:pt>
                <c:pt idx="496">
                  <c:v>0.47551892183583105</c:v>
                </c:pt>
                <c:pt idx="497">
                  <c:v>0.47575224796585996</c:v>
                </c:pt>
                <c:pt idx="498">
                  <c:v>0.47598372944734141</c:v>
                </c:pt>
                <c:pt idx="499">
                  <c:v>0.47621521092882291</c:v>
                </c:pt>
                <c:pt idx="500">
                  <c:v>0.47644669241030435</c:v>
                </c:pt>
                <c:pt idx="501">
                  <c:v>0.47667817389178591</c:v>
                </c:pt>
                <c:pt idx="502">
                  <c:v>0.47690965537326735</c:v>
                </c:pt>
                <c:pt idx="503">
                  <c:v>0.47714113685474885</c:v>
                </c:pt>
                <c:pt idx="504">
                  <c:v>0.47737261833623029</c:v>
                </c:pt>
                <c:pt idx="505">
                  <c:v>0.47760409981771179</c:v>
                </c:pt>
                <c:pt idx="506">
                  <c:v>0.47783558129919323</c:v>
                </c:pt>
                <c:pt idx="507">
                  <c:v>0.47806706278067479</c:v>
                </c:pt>
                <c:pt idx="508">
                  <c:v>0.47829854426215623</c:v>
                </c:pt>
                <c:pt idx="509">
                  <c:v>0.47853002574363773</c:v>
                </c:pt>
                <c:pt idx="510">
                  <c:v>0.47876150722511923</c:v>
                </c:pt>
                <c:pt idx="511">
                  <c:v>0.47899298870660068</c:v>
                </c:pt>
                <c:pt idx="512">
                  <c:v>0.47922447018808223</c:v>
                </c:pt>
                <c:pt idx="513">
                  <c:v>0.47945595166956367</c:v>
                </c:pt>
                <c:pt idx="514">
                  <c:v>0.47968743315104517</c:v>
                </c:pt>
                <c:pt idx="515">
                  <c:v>0.47991891463252662</c:v>
                </c:pt>
                <c:pt idx="516">
                  <c:v>0.48015039611400812</c:v>
                </c:pt>
                <c:pt idx="517">
                  <c:v>0.48038187759548956</c:v>
                </c:pt>
                <c:pt idx="518">
                  <c:v>0.48061335907697111</c:v>
                </c:pt>
                <c:pt idx="519">
                  <c:v>0.48084484055845256</c:v>
                </c:pt>
                <c:pt idx="520">
                  <c:v>0.48107632203993406</c:v>
                </c:pt>
                <c:pt idx="521">
                  <c:v>0.4813078035214155</c:v>
                </c:pt>
                <c:pt idx="522">
                  <c:v>0.481539285002897</c:v>
                </c:pt>
                <c:pt idx="523">
                  <c:v>0.48177076648437844</c:v>
                </c:pt>
                <c:pt idx="524">
                  <c:v>0.48200224796586</c:v>
                </c:pt>
                <c:pt idx="525">
                  <c:v>0.48223372944734144</c:v>
                </c:pt>
                <c:pt idx="526">
                  <c:v>0.48246521092882294</c:v>
                </c:pt>
                <c:pt idx="527">
                  <c:v>0.48269669241030438</c:v>
                </c:pt>
                <c:pt idx="528">
                  <c:v>0.48292817389178588</c:v>
                </c:pt>
                <c:pt idx="529">
                  <c:v>0.48315965537326733</c:v>
                </c:pt>
                <c:pt idx="530">
                  <c:v>0.48339113685474888</c:v>
                </c:pt>
                <c:pt idx="531">
                  <c:v>0.48362261833623038</c:v>
                </c:pt>
                <c:pt idx="532">
                  <c:v>0.48385409981771182</c:v>
                </c:pt>
                <c:pt idx="533">
                  <c:v>0.48408558129919332</c:v>
                </c:pt>
                <c:pt idx="534">
                  <c:v>0.48431706278067477</c:v>
                </c:pt>
                <c:pt idx="535">
                  <c:v>0.48454854426215632</c:v>
                </c:pt>
                <c:pt idx="536">
                  <c:v>0.48478002574363777</c:v>
                </c:pt>
                <c:pt idx="537">
                  <c:v>0.48501150722511926</c:v>
                </c:pt>
                <c:pt idx="538">
                  <c:v>0.48524298870660071</c:v>
                </c:pt>
                <c:pt idx="539">
                  <c:v>0.48547447018808221</c:v>
                </c:pt>
                <c:pt idx="540">
                  <c:v>0.48570595166956365</c:v>
                </c:pt>
                <c:pt idx="541">
                  <c:v>0.48593743315104521</c:v>
                </c:pt>
                <c:pt idx="542">
                  <c:v>0.48616891463252665</c:v>
                </c:pt>
                <c:pt idx="543">
                  <c:v>0.48640039611400815</c:v>
                </c:pt>
                <c:pt idx="544">
                  <c:v>0.48663187759548959</c:v>
                </c:pt>
                <c:pt idx="545">
                  <c:v>0.48686335907697109</c:v>
                </c:pt>
                <c:pt idx="546">
                  <c:v>0.48709484055845254</c:v>
                </c:pt>
                <c:pt idx="547">
                  <c:v>0.48732632203993409</c:v>
                </c:pt>
                <c:pt idx="548">
                  <c:v>0.48755780352141553</c:v>
                </c:pt>
                <c:pt idx="549">
                  <c:v>0.48778928500289703</c:v>
                </c:pt>
                <c:pt idx="550">
                  <c:v>0.48802076648437853</c:v>
                </c:pt>
                <c:pt idx="551">
                  <c:v>0.48825224796585998</c:v>
                </c:pt>
                <c:pt idx="552">
                  <c:v>0.48848372944734153</c:v>
                </c:pt>
                <c:pt idx="553">
                  <c:v>0.48871521092882297</c:v>
                </c:pt>
                <c:pt idx="554">
                  <c:v>0.48894669241030447</c:v>
                </c:pt>
                <c:pt idx="555">
                  <c:v>0.48917817389178592</c:v>
                </c:pt>
                <c:pt idx="556">
                  <c:v>0.48940965537326742</c:v>
                </c:pt>
                <c:pt idx="557">
                  <c:v>0.48964113685474886</c:v>
                </c:pt>
                <c:pt idx="558">
                  <c:v>0.48987261833623041</c:v>
                </c:pt>
                <c:pt idx="559">
                  <c:v>0.49010409981771186</c:v>
                </c:pt>
                <c:pt idx="560">
                  <c:v>0.49033558129919336</c:v>
                </c:pt>
                <c:pt idx="561">
                  <c:v>0.4905670627806748</c:v>
                </c:pt>
                <c:pt idx="562">
                  <c:v>0.4907985442621563</c:v>
                </c:pt>
                <c:pt idx="563">
                  <c:v>0.49103002574363774</c:v>
                </c:pt>
                <c:pt idx="564">
                  <c:v>0.4912615072251193</c:v>
                </c:pt>
                <c:pt idx="565">
                  <c:v>0.49149298870660074</c:v>
                </c:pt>
                <c:pt idx="566">
                  <c:v>0.49172447018808224</c:v>
                </c:pt>
                <c:pt idx="567">
                  <c:v>0.49195595166956368</c:v>
                </c:pt>
                <c:pt idx="568">
                  <c:v>0.49218743315104518</c:v>
                </c:pt>
                <c:pt idx="569">
                  <c:v>0.49241891463252663</c:v>
                </c:pt>
                <c:pt idx="570">
                  <c:v>0.49265039611400818</c:v>
                </c:pt>
                <c:pt idx="571">
                  <c:v>0.49288187759548963</c:v>
                </c:pt>
                <c:pt idx="572">
                  <c:v>0.49311335907697113</c:v>
                </c:pt>
                <c:pt idx="573">
                  <c:v>0.49334484055845257</c:v>
                </c:pt>
                <c:pt idx="574">
                  <c:v>0.49357632203993407</c:v>
                </c:pt>
                <c:pt idx="575">
                  <c:v>0.49380780352141551</c:v>
                </c:pt>
                <c:pt idx="576">
                  <c:v>0.49403928500289707</c:v>
                </c:pt>
                <c:pt idx="577">
                  <c:v>0.49427076648437851</c:v>
                </c:pt>
                <c:pt idx="578">
                  <c:v>0.49450224796586001</c:v>
                </c:pt>
                <c:pt idx="579">
                  <c:v>0.49473372944734145</c:v>
                </c:pt>
                <c:pt idx="580">
                  <c:v>0.49496521092882295</c:v>
                </c:pt>
                <c:pt idx="581">
                  <c:v>0.4951966924103044</c:v>
                </c:pt>
                <c:pt idx="582">
                  <c:v>0.49542817389178595</c:v>
                </c:pt>
                <c:pt idx="583">
                  <c:v>0.49565965537326739</c:v>
                </c:pt>
                <c:pt idx="584">
                  <c:v>0.49589113685474889</c:v>
                </c:pt>
                <c:pt idx="585">
                  <c:v>0.49612261833623034</c:v>
                </c:pt>
                <c:pt idx="586">
                  <c:v>0.49635409981771184</c:v>
                </c:pt>
                <c:pt idx="587">
                  <c:v>0.49658558129919328</c:v>
                </c:pt>
                <c:pt idx="588">
                  <c:v>0.49681706278067483</c:v>
                </c:pt>
                <c:pt idx="589">
                  <c:v>0.49704854426215628</c:v>
                </c:pt>
                <c:pt idx="590">
                  <c:v>0.49728002574363778</c:v>
                </c:pt>
                <c:pt idx="591">
                  <c:v>0.49751150722511922</c:v>
                </c:pt>
                <c:pt idx="592">
                  <c:v>0.49774298870660072</c:v>
                </c:pt>
                <c:pt idx="593">
                  <c:v>0.49797447018808216</c:v>
                </c:pt>
                <c:pt idx="594">
                  <c:v>0.49820595166956372</c:v>
                </c:pt>
                <c:pt idx="595">
                  <c:v>0.49843743315104522</c:v>
                </c:pt>
                <c:pt idx="596">
                  <c:v>0.49866891463252666</c:v>
                </c:pt>
                <c:pt idx="597">
                  <c:v>0.49890039611400816</c:v>
                </c:pt>
                <c:pt idx="598">
                  <c:v>0.4991318775954896</c:v>
                </c:pt>
                <c:pt idx="599">
                  <c:v>0.49936335907697116</c:v>
                </c:pt>
                <c:pt idx="600">
                  <c:v>0.4995948405584526</c:v>
                </c:pt>
                <c:pt idx="601">
                  <c:v>0.4998263220399341</c:v>
                </c:pt>
                <c:pt idx="602">
                  <c:v>0.5</c:v>
                </c:pt>
                <c:pt idx="603">
                  <c:v>0.50011576100629285</c:v>
                </c:pt>
                <c:pt idx="604">
                  <c:v>0.50023150174701503</c:v>
                </c:pt>
                <c:pt idx="605">
                  <c:v>0.50034724248773721</c:v>
                </c:pt>
                <c:pt idx="606">
                  <c:v>0.5004629832284595</c:v>
                </c:pt>
                <c:pt idx="607">
                  <c:v>0.50057872396918168</c:v>
                </c:pt>
                <c:pt idx="608">
                  <c:v>0.50069446470990397</c:v>
                </c:pt>
                <c:pt idx="609">
                  <c:v>0.50081020545062727</c:v>
                </c:pt>
                <c:pt idx="610">
                  <c:v>0.50092594619134834</c:v>
                </c:pt>
                <c:pt idx="611">
                  <c:v>0.50104168693207052</c:v>
                </c:pt>
                <c:pt idx="612">
                  <c:v>0.50115742767279292</c:v>
                </c:pt>
                <c:pt idx="613">
                  <c:v>0.5012731684135151</c:v>
                </c:pt>
                <c:pt idx="614">
                  <c:v>0.50138890915423728</c:v>
                </c:pt>
                <c:pt idx="615">
                  <c:v>0.50150464989495946</c:v>
                </c:pt>
                <c:pt idx="616">
                  <c:v>0.50162039063568165</c:v>
                </c:pt>
                <c:pt idx="617">
                  <c:v>0.50173613137640516</c:v>
                </c:pt>
                <c:pt idx="618">
                  <c:v>0.50185187211712612</c:v>
                </c:pt>
                <c:pt idx="619">
                  <c:v>0.50196761285784841</c:v>
                </c:pt>
                <c:pt idx="620">
                  <c:v>0.50208335359857059</c:v>
                </c:pt>
                <c:pt idx="621">
                  <c:v>0.50219909433929166</c:v>
                </c:pt>
                <c:pt idx="622">
                  <c:v>0.50231483508001507</c:v>
                </c:pt>
                <c:pt idx="623">
                  <c:v>0.50243057582073736</c:v>
                </c:pt>
                <c:pt idx="624">
                  <c:v>0.50254631656145954</c:v>
                </c:pt>
                <c:pt idx="625">
                  <c:v>0.50266205730218283</c:v>
                </c:pt>
                <c:pt idx="626">
                  <c:v>0.5027777980429039</c:v>
                </c:pt>
                <c:pt idx="627">
                  <c:v>0.50289353878362608</c:v>
                </c:pt>
                <c:pt idx="628">
                  <c:v>0.50300927952434837</c:v>
                </c:pt>
                <c:pt idx="629">
                  <c:v>0.50312502026506956</c:v>
                </c:pt>
                <c:pt idx="630">
                  <c:v>0.50324076100579285</c:v>
                </c:pt>
                <c:pt idx="631">
                  <c:v>0.50335650174651503</c:v>
                </c:pt>
                <c:pt idx="632">
                  <c:v>0.50347224248723732</c:v>
                </c:pt>
                <c:pt idx="633">
                  <c:v>0.50358798322796061</c:v>
                </c:pt>
                <c:pt idx="634">
                  <c:v>0.50370372396868179</c:v>
                </c:pt>
                <c:pt idx="635">
                  <c:v>0.50381946470940397</c:v>
                </c:pt>
                <c:pt idx="636">
                  <c:v>0.50393520545012616</c:v>
                </c:pt>
                <c:pt idx="637">
                  <c:v>0.50405094619084723</c:v>
                </c:pt>
                <c:pt idx="638">
                  <c:v>0.50416668693157052</c:v>
                </c:pt>
                <c:pt idx="639">
                  <c:v>0.50428242767229281</c:v>
                </c:pt>
                <c:pt idx="640">
                  <c:v>0.50439816841301499</c:v>
                </c:pt>
                <c:pt idx="641">
                  <c:v>0.50451390915373728</c:v>
                </c:pt>
                <c:pt idx="642">
                  <c:v>0.50462964989445946</c:v>
                </c:pt>
                <c:pt idx="643">
                  <c:v>0.50474539063518176</c:v>
                </c:pt>
                <c:pt idx="644">
                  <c:v>0.50486113137590394</c:v>
                </c:pt>
                <c:pt idx="645">
                  <c:v>0.50497687211662501</c:v>
                </c:pt>
                <c:pt idx="646">
                  <c:v>0.50509261285734841</c:v>
                </c:pt>
                <c:pt idx="647">
                  <c:v>0.50520835359807059</c:v>
                </c:pt>
                <c:pt idx="648">
                  <c:v>0.50532409433879277</c:v>
                </c:pt>
                <c:pt idx="649">
                  <c:v>0.50543983507951507</c:v>
                </c:pt>
                <c:pt idx="650">
                  <c:v>0.50555557582023725</c:v>
                </c:pt>
                <c:pt idx="651">
                  <c:v>0.50567131656095943</c:v>
                </c:pt>
                <c:pt idx="652">
                  <c:v>0.50578705730168172</c:v>
                </c:pt>
                <c:pt idx="653">
                  <c:v>0.50590279804240279</c:v>
                </c:pt>
                <c:pt idx="654">
                  <c:v>0.50601853878312619</c:v>
                </c:pt>
                <c:pt idx="655">
                  <c:v>0.50613427952384837</c:v>
                </c:pt>
                <c:pt idx="656">
                  <c:v>0.50614585359792252</c:v>
                </c:pt>
                <c:pt idx="657">
                  <c:v>0.5062511776719768</c:v>
                </c:pt>
                <c:pt idx="658">
                  <c:v>0.50636576100529285</c:v>
                </c:pt>
                <c:pt idx="659">
                  <c:v>0.50648150174601503</c:v>
                </c:pt>
                <c:pt idx="660">
                  <c:v>0.50659724248673721</c:v>
                </c:pt>
                <c:pt idx="661">
                  <c:v>0.50671298322745839</c:v>
                </c:pt>
                <c:pt idx="662">
                  <c:v>0.50682872396818057</c:v>
                </c:pt>
                <c:pt idx="663">
                  <c:v>0.50694446470890386</c:v>
                </c:pt>
                <c:pt idx="664">
                  <c:v>0.50706020544962616</c:v>
                </c:pt>
                <c:pt idx="665">
                  <c:v>0.50717594619034723</c:v>
                </c:pt>
                <c:pt idx="666">
                  <c:v>0.50729168693107063</c:v>
                </c:pt>
                <c:pt idx="667">
                  <c:v>0.50740742767179281</c:v>
                </c:pt>
                <c:pt idx="668">
                  <c:v>0.5075231684125151</c:v>
                </c:pt>
                <c:pt idx="669">
                  <c:v>0.50763890915323606</c:v>
                </c:pt>
                <c:pt idx="670">
                  <c:v>0.50775464989395835</c:v>
                </c:pt>
                <c:pt idx="671">
                  <c:v>0.50787039063468165</c:v>
                </c:pt>
                <c:pt idx="672">
                  <c:v>0.50798613137540394</c:v>
                </c:pt>
                <c:pt idx="673">
                  <c:v>0.50810187211612501</c:v>
                </c:pt>
                <c:pt idx="674">
                  <c:v>0.50821761285684841</c:v>
                </c:pt>
                <c:pt idx="675">
                  <c:v>0.50833335359757059</c:v>
                </c:pt>
                <c:pt idx="676">
                  <c:v>0.50844909433829277</c:v>
                </c:pt>
                <c:pt idx="677">
                  <c:v>0.50856483507901384</c:v>
                </c:pt>
                <c:pt idx="678">
                  <c:v>0.50868057581973602</c:v>
                </c:pt>
                <c:pt idx="679">
                  <c:v>0.50879631656045954</c:v>
                </c:pt>
                <c:pt idx="680">
                  <c:v>0.50891205730118172</c:v>
                </c:pt>
                <c:pt idx="681">
                  <c:v>0.50902779804190279</c:v>
                </c:pt>
                <c:pt idx="682">
                  <c:v>0.50914353878262608</c:v>
                </c:pt>
                <c:pt idx="683">
                  <c:v>0.50925927952334837</c:v>
                </c:pt>
                <c:pt idx="684">
                  <c:v>0.50937502026407067</c:v>
                </c:pt>
                <c:pt idx="685">
                  <c:v>0.50949076100479174</c:v>
                </c:pt>
                <c:pt idx="686">
                  <c:v>0.50960650174551392</c:v>
                </c:pt>
                <c:pt idx="687">
                  <c:v>0.50972224248623732</c:v>
                </c:pt>
                <c:pt idx="688">
                  <c:v>0.5098379832269595</c:v>
                </c:pt>
                <c:pt idx="689">
                  <c:v>0.50995372396768046</c:v>
                </c:pt>
                <c:pt idx="690">
                  <c:v>0.51006946470840397</c:v>
                </c:pt>
                <c:pt idx="691">
                  <c:v>0.51018520544912616</c:v>
                </c:pt>
                <c:pt idx="692">
                  <c:v>0.51030094618984834</c:v>
                </c:pt>
                <c:pt idx="693">
                  <c:v>0.51041668693056941</c:v>
                </c:pt>
                <c:pt idx="694">
                  <c:v>0.5105324276712917</c:v>
                </c:pt>
                <c:pt idx="695">
                  <c:v>0.5106481684120151</c:v>
                </c:pt>
                <c:pt idx="696">
                  <c:v>0.51076390915273728</c:v>
                </c:pt>
                <c:pt idx="697">
                  <c:v>0.51087964989345835</c:v>
                </c:pt>
                <c:pt idx="698">
                  <c:v>0.51099539063418176</c:v>
                </c:pt>
                <c:pt idx="699">
                  <c:v>0.51111113137490394</c:v>
                </c:pt>
                <c:pt idx="700">
                  <c:v>0.5112268721156249</c:v>
                </c:pt>
                <c:pt idx="701">
                  <c:v>0.51134261285634719</c:v>
                </c:pt>
                <c:pt idx="702">
                  <c:v>0.51145835359706948</c:v>
                </c:pt>
                <c:pt idx="703">
                  <c:v>0.51157409433779277</c:v>
                </c:pt>
                <c:pt idx="704">
                  <c:v>0.51168983507851384</c:v>
                </c:pt>
                <c:pt idx="705">
                  <c:v>0.51180557581923614</c:v>
                </c:pt>
                <c:pt idx="706">
                  <c:v>0.51192131655995954</c:v>
                </c:pt>
                <c:pt idx="707">
                  <c:v>0.51203705730068172</c:v>
                </c:pt>
                <c:pt idx="708">
                  <c:v>0.51215279804140279</c:v>
                </c:pt>
                <c:pt idx="709">
                  <c:v>0.51226853878212497</c:v>
                </c:pt>
                <c:pt idx="710">
                  <c:v>0.51238427952284715</c:v>
                </c:pt>
                <c:pt idx="711">
                  <c:v>0.51250002026357055</c:v>
                </c:pt>
                <c:pt idx="712">
                  <c:v>0.51261576100429174</c:v>
                </c:pt>
                <c:pt idx="713">
                  <c:v>0.51273150174501392</c:v>
                </c:pt>
                <c:pt idx="714">
                  <c:v>0.51284724248573721</c:v>
                </c:pt>
                <c:pt idx="715">
                  <c:v>0.5129629832264595</c:v>
                </c:pt>
                <c:pt idx="716">
                  <c:v>0.51307872396718057</c:v>
                </c:pt>
                <c:pt idx="717">
                  <c:v>0.51319446470790275</c:v>
                </c:pt>
                <c:pt idx="718">
                  <c:v>0.51331020544862505</c:v>
                </c:pt>
                <c:pt idx="719">
                  <c:v>0.51342594618934834</c:v>
                </c:pt>
                <c:pt idx="720">
                  <c:v>0.51354168693006941</c:v>
                </c:pt>
                <c:pt idx="721">
                  <c:v>0.51365742767079159</c:v>
                </c:pt>
                <c:pt idx="722">
                  <c:v>0.51377316841151499</c:v>
                </c:pt>
                <c:pt idx="723">
                  <c:v>0.51388890915223728</c:v>
                </c:pt>
                <c:pt idx="724">
                  <c:v>0.51400464989295835</c:v>
                </c:pt>
                <c:pt idx="725">
                  <c:v>0.51412039063368054</c:v>
                </c:pt>
                <c:pt idx="726">
                  <c:v>0.51423613137440272</c:v>
                </c:pt>
                <c:pt idx="727">
                  <c:v>0.51435187211512623</c:v>
                </c:pt>
                <c:pt idx="728">
                  <c:v>0.51446761285584719</c:v>
                </c:pt>
                <c:pt idx="729">
                  <c:v>0.51458335359656948</c:v>
                </c:pt>
                <c:pt idx="730">
                  <c:v>0.51469909433729277</c:v>
                </c:pt>
                <c:pt idx="731">
                  <c:v>0.51481483507801507</c:v>
                </c:pt>
                <c:pt idx="732">
                  <c:v>0.51493057581873602</c:v>
                </c:pt>
                <c:pt idx="733">
                  <c:v>0.51504631655945843</c:v>
                </c:pt>
                <c:pt idx="734">
                  <c:v>0.51516205730018061</c:v>
                </c:pt>
                <c:pt idx="735">
                  <c:v>0.51527779804090401</c:v>
                </c:pt>
                <c:pt idx="736">
                  <c:v>0.51539353878162497</c:v>
                </c:pt>
                <c:pt idx="737">
                  <c:v>0.51550927952234715</c:v>
                </c:pt>
                <c:pt idx="738">
                  <c:v>0.51562502026307067</c:v>
                </c:pt>
                <c:pt idx="739">
                  <c:v>0.51574076100379163</c:v>
                </c:pt>
                <c:pt idx="740">
                  <c:v>0.51585650174451392</c:v>
                </c:pt>
                <c:pt idx="741">
                  <c:v>0.5159722424852361</c:v>
                </c:pt>
                <c:pt idx="742">
                  <c:v>0.51608798322595828</c:v>
                </c:pt>
                <c:pt idx="743">
                  <c:v>0.51620372396668057</c:v>
                </c:pt>
                <c:pt idx="744">
                  <c:v>0.51631946470740286</c:v>
                </c:pt>
                <c:pt idx="745">
                  <c:v>0.51643520544812505</c:v>
                </c:pt>
                <c:pt idx="746">
                  <c:v>0.51655094618884845</c:v>
                </c:pt>
                <c:pt idx="747">
                  <c:v>0.51666668692956941</c:v>
                </c:pt>
                <c:pt idx="748">
                  <c:v>0.5167824276702917</c:v>
                </c:pt>
                <c:pt idx="749">
                  <c:v>0.51689816841101388</c:v>
                </c:pt>
                <c:pt idx="750">
                  <c:v>0.51701390915173606</c:v>
                </c:pt>
                <c:pt idx="751">
                  <c:v>0.51712964989245835</c:v>
                </c:pt>
                <c:pt idx="752">
                  <c:v>0.51724539063318054</c:v>
                </c:pt>
                <c:pt idx="753">
                  <c:v>0.51736113137390283</c:v>
                </c:pt>
                <c:pt idx="754">
                  <c:v>0.51747687211462612</c:v>
                </c:pt>
                <c:pt idx="755">
                  <c:v>0.5175926128553473</c:v>
                </c:pt>
                <c:pt idx="756">
                  <c:v>0.51770835359606948</c:v>
                </c:pt>
                <c:pt idx="757">
                  <c:v>0.51782409433679166</c:v>
                </c:pt>
                <c:pt idx="758">
                  <c:v>0.51793983507751273</c:v>
                </c:pt>
                <c:pt idx="759">
                  <c:v>0.51805557581823614</c:v>
                </c:pt>
                <c:pt idx="760">
                  <c:v>0.51817131655895832</c:v>
                </c:pt>
                <c:pt idx="761">
                  <c:v>0.5182870572996805</c:v>
                </c:pt>
                <c:pt idx="762">
                  <c:v>0.5184027980404039</c:v>
                </c:pt>
                <c:pt idx="763">
                  <c:v>0.51851853878112497</c:v>
                </c:pt>
                <c:pt idx="764">
                  <c:v>0.51863427952184726</c:v>
                </c:pt>
                <c:pt idx="765">
                  <c:v>0.51875002026256944</c:v>
                </c:pt>
                <c:pt idx="766">
                  <c:v>0.51886576100329052</c:v>
                </c:pt>
                <c:pt idx="767">
                  <c:v>0.51898150174401392</c:v>
                </c:pt>
                <c:pt idx="768">
                  <c:v>0.5190972424847361</c:v>
                </c:pt>
                <c:pt idx="769">
                  <c:v>0.51921298322545828</c:v>
                </c:pt>
                <c:pt idx="770">
                  <c:v>0.51932872396618168</c:v>
                </c:pt>
                <c:pt idx="771">
                  <c:v>0.51944446470690275</c:v>
                </c:pt>
                <c:pt idx="772">
                  <c:v>0.51956020544762493</c:v>
                </c:pt>
                <c:pt idx="773">
                  <c:v>0.51967594618834723</c:v>
                </c:pt>
                <c:pt idx="774">
                  <c:v>0.5197916869290683</c:v>
                </c:pt>
                <c:pt idx="775">
                  <c:v>0.5199074276697917</c:v>
                </c:pt>
                <c:pt idx="776">
                  <c:v>0.52002316841051388</c:v>
                </c:pt>
                <c:pt idx="777">
                  <c:v>0.52013890915123617</c:v>
                </c:pt>
                <c:pt idx="778">
                  <c:v>0.52025464989195946</c:v>
                </c:pt>
                <c:pt idx="779">
                  <c:v>0.52037039063268054</c:v>
                </c:pt>
                <c:pt idx="780">
                  <c:v>0.52048613137340272</c:v>
                </c:pt>
                <c:pt idx="781">
                  <c:v>0.52060187211412501</c:v>
                </c:pt>
                <c:pt idx="782">
                  <c:v>0.52071761285484608</c:v>
                </c:pt>
                <c:pt idx="783">
                  <c:v>0.52083335359556937</c:v>
                </c:pt>
                <c:pt idx="784">
                  <c:v>0.52094909433629166</c:v>
                </c:pt>
                <c:pt idx="785">
                  <c:v>0.52106483507701395</c:v>
                </c:pt>
                <c:pt idx="786">
                  <c:v>0.52118057581773614</c:v>
                </c:pt>
                <c:pt idx="787">
                  <c:v>0.52129631655845832</c:v>
                </c:pt>
                <c:pt idx="788">
                  <c:v>0.52141205729918061</c:v>
                </c:pt>
                <c:pt idx="789">
                  <c:v>0.52152779803990279</c:v>
                </c:pt>
                <c:pt idx="790">
                  <c:v>0.52164353878062386</c:v>
                </c:pt>
                <c:pt idx="791">
                  <c:v>0.52175927952134715</c:v>
                </c:pt>
                <c:pt idx="792">
                  <c:v>0.52187502026206944</c:v>
                </c:pt>
                <c:pt idx="793">
                  <c:v>0.52199076100279163</c:v>
                </c:pt>
                <c:pt idx="794">
                  <c:v>0.52210650174351392</c:v>
                </c:pt>
                <c:pt idx="795">
                  <c:v>0.5222222424842361</c:v>
                </c:pt>
                <c:pt idx="796">
                  <c:v>0.52233798322495839</c:v>
                </c:pt>
                <c:pt idx="797">
                  <c:v>0.52245372396568057</c:v>
                </c:pt>
                <c:pt idx="798">
                  <c:v>0.52256946470640153</c:v>
                </c:pt>
                <c:pt idx="799">
                  <c:v>0.52268520544712505</c:v>
                </c:pt>
                <c:pt idx="800">
                  <c:v>0.52280094618784723</c:v>
                </c:pt>
                <c:pt idx="801">
                  <c:v>0.5229166869285683</c:v>
                </c:pt>
                <c:pt idx="802">
                  <c:v>0.52303242766929159</c:v>
                </c:pt>
                <c:pt idx="803">
                  <c:v>0.52314816841001388</c:v>
                </c:pt>
                <c:pt idx="804">
                  <c:v>0.52326390915073617</c:v>
                </c:pt>
                <c:pt idx="805">
                  <c:v>0.52337964989145724</c:v>
                </c:pt>
                <c:pt idx="806">
                  <c:v>0.52349539063217942</c:v>
                </c:pt>
                <c:pt idx="807">
                  <c:v>0.52361113137290283</c:v>
                </c:pt>
                <c:pt idx="808">
                  <c:v>0.52372687211362501</c:v>
                </c:pt>
                <c:pt idx="809">
                  <c:v>0.52384261285434608</c:v>
                </c:pt>
                <c:pt idx="810">
                  <c:v>0.52395835359506948</c:v>
                </c:pt>
                <c:pt idx="811">
                  <c:v>0.52407409433579166</c:v>
                </c:pt>
                <c:pt idx="812">
                  <c:v>0.52418983507651384</c:v>
                </c:pt>
                <c:pt idx="813">
                  <c:v>0.52430557581723491</c:v>
                </c:pt>
                <c:pt idx="814">
                  <c:v>0.52442131655795721</c:v>
                </c:pt>
                <c:pt idx="815">
                  <c:v>0.52453705729868061</c:v>
                </c:pt>
                <c:pt idx="816">
                  <c:v>0.52465279803940279</c:v>
                </c:pt>
                <c:pt idx="817">
                  <c:v>0.52476853878012386</c:v>
                </c:pt>
                <c:pt idx="818">
                  <c:v>0.52488427952084726</c:v>
                </c:pt>
                <c:pt idx="819">
                  <c:v>0.52500002026156944</c:v>
                </c:pt>
                <c:pt idx="820">
                  <c:v>0.52511576100229163</c:v>
                </c:pt>
                <c:pt idx="821">
                  <c:v>0.5252315017430127</c:v>
                </c:pt>
                <c:pt idx="822">
                  <c:v>0.52534724248373499</c:v>
                </c:pt>
                <c:pt idx="823">
                  <c:v>0.52546298322445828</c:v>
                </c:pt>
                <c:pt idx="824">
                  <c:v>0.52557872396518046</c:v>
                </c:pt>
                <c:pt idx="825">
                  <c:v>0.52569446470590164</c:v>
                </c:pt>
                <c:pt idx="826">
                  <c:v>0.52581020544662505</c:v>
                </c:pt>
                <c:pt idx="827">
                  <c:v>0.52592594618734723</c:v>
                </c:pt>
                <c:pt idx="828">
                  <c:v>0.52604168692806941</c:v>
                </c:pt>
                <c:pt idx="829">
                  <c:v>0.52615742766879048</c:v>
                </c:pt>
                <c:pt idx="830">
                  <c:v>0.52627316840951266</c:v>
                </c:pt>
                <c:pt idx="831">
                  <c:v>0.52638890915023617</c:v>
                </c:pt>
                <c:pt idx="832">
                  <c:v>0.52650464989095835</c:v>
                </c:pt>
                <c:pt idx="833">
                  <c:v>0.52662039063167942</c:v>
                </c:pt>
                <c:pt idx="834">
                  <c:v>0.52673613137240272</c:v>
                </c:pt>
                <c:pt idx="835">
                  <c:v>0.52685187211312501</c:v>
                </c:pt>
                <c:pt idx="836">
                  <c:v>0.5269676128538473</c:v>
                </c:pt>
                <c:pt idx="837">
                  <c:v>0.52708335359456826</c:v>
                </c:pt>
                <c:pt idx="838">
                  <c:v>0.52719909433529055</c:v>
                </c:pt>
                <c:pt idx="839">
                  <c:v>0.52731483507601384</c:v>
                </c:pt>
                <c:pt idx="840">
                  <c:v>0.52743057581673491</c:v>
                </c:pt>
                <c:pt idx="841">
                  <c:v>0.5275463165574571</c:v>
                </c:pt>
                <c:pt idx="842">
                  <c:v>0.52766205729818061</c:v>
                </c:pt>
                <c:pt idx="843">
                  <c:v>0.52777779803890279</c:v>
                </c:pt>
                <c:pt idx="844">
                  <c:v>0.52789353877962386</c:v>
                </c:pt>
                <c:pt idx="845">
                  <c:v>0.52800927952034604</c:v>
                </c:pt>
                <c:pt idx="846">
                  <c:v>0.52812502026106833</c:v>
                </c:pt>
                <c:pt idx="847">
                  <c:v>0.52824076100179174</c:v>
                </c:pt>
                <c:pt idx="848">
                  <c:v>0.5283565017425127</c:v>
                </c:pt>
                <c:pt idx="849">
                  <c:v>0.52847224248323499</c:v>
                </c:pt>
                <c:pt idx="850">
                  <c:v>0.52858798322395828</c:v>
                </c:pt>
                <c:pt idx="851">
                  <c:v>0.52870372396468057</c:v>
                </c:pt>
                <c:pt idx="852">
                  <c:v>0.52881946470540153</c:v>
                </c:pt>
                <c:pt idx="853">
                  <c:v>0.52893520544612393</c:v>
                </c:pt>
                <c:pt idx="854">
                  <c:v>0.52905094618684612</c:v>
                </c:pt>
                <c:pt idx="855">
                  <c:v>0.52916668692756941</c:v>
                </c:pt>
                <c:pt idx="856">
                  <c:v>0.52928242766829048</c:v>
                </c:pt>
                <c:pt idx="857">
                  <c:v>0.52939816840901277</c:v>
                </c:pt>
                <c:pt idx="858">
                  <c:v>0.52951390914973617</c:v>
                </c:pt>
                <c:pt idx="859">
                  <c:v>0.52962964989045835</c:v>
                </c:pt>
                <c:pt idx="860">
                  <c:v>0.52974539063117942</c:v>
                </c:pt>
                <c:pt idx="861">
                  <c:v>0.52986113137190161</c:v>
                </c:pt>
                <c:pt idx="862">
                  <c:v>0.52997687211262379</c:v>
                </c:pt>
                <c:pt idx="863">
                  <c:v>0.53009261285334719</c:v>
                </c:pt>
                <c:pt idx="864">
                  <c:v>0.53020835359406837</c:v>
                </c:pt>
                <c:pt idx="865">
                  <c:v>0.53032409433479055</c:v>
                </c:pt>
                <c:pt idx="866">
                  <c:v>0.53043983507551395</c:v>
                </c:pt>
                <c:pt idx="867">
                  <c:v>0.53055557581623614</c:v>
                </c:pt>
                <c:pt idx="868">
                  <c:v>0.53067131655695721</c:v>
                </c:pt>
                <c:pt idx="869">
                  <c:v>0.53078705729767939</c:v>
                </c:pt>
                <c:pt idx="870">
                  <c:v>0.53090279803840157</c:v>
                </c:pt>
                <c:pt idx="871">
                  <c:v>0.53101853877912497</c:v>
                </c:pt>
                <c:pt idx="872">
                  <c:v>0.53113427951984604</c:v>
                </c:pt>
                <c:pt idx="873">
                  <c:v>0.53125002026056833</c:v>
                </c:pt>
                <c:pt idx="874">
                  <c:v>0.53136576100129163</c:v>
                </c:pt>
                <c:pt idx="875">
                  <c:v>0.53148150174201392</c:v>
                </c:pt>
                <c:pt idx="876">
                  <c:v>0.53159724248273499</c:v>
                </c:pt>
                <c:pt idx="877">
                  <c:v>0.53171298322345717</c:v>
                </c:pt>
                <c:pt idx="878">
                  <c:v>0.53182872396417935</c:v>
                </c:pt>
                <c:pt idx="879">
                  <c:v>0.53194446470490286</c:v>
                </c:pt>
                <c:pt idx="880">
                  <c:v>0.53206020544562382</c:v>
                </c:pt>
                <c:pt idx="881">
                  <c:v>0.53217594618634601</c:v>
                </c:pt>
                <c:pt idx="882">
                  <c:v>0.53229168692706941</c:v>
                </c:pt>
                <c:pt idx="883">
                  <c:v>0.53240742766779048</c:v>
                </c:pt>
                <c:pt idx="884">
                  <c:v>0.53252316840851277</c:v>
                </c:pt>
                <c:pt idx="885">
                  <c:v>0.53263890914923495</c:v>
                </c:pt>
                <c:pt idx="886">
                  <c:v>0.53275464988995724</c:v>
                </c:pt>
                <c:pt idx="887">
                  <c:v>0.53287039063067942</c:v>
                </c:pt>
                <c:pt idx="888">
                  <c:v>0.53298613137140161</c:v>
                </c:pt>
                <c:pt idx="889">
                  <c:v>0.53310187211212379</c:v>
                </c:pt>
                <c:pt idx="890">
                  <c:v>0.5332176128528473</c:v>
                </c:pt>
                <c:pt idx="891">
                  <c:v>0.53333335359356826</c:v>
                </c:pt>
                <c:pt idx="892">
                  <c:v>0.53344909433429055</c:v>
                </c:pt>
                <c:pt idx="893">
                  <c:v>0.53356483507501273</c:v>
                </c:pt>
                <c:pt idx="894">
                  <c:v>0.53368057581573503</c:v>
                </c:pt>
                <c:pt idx="895">
                  <c:v>0.53379631655645721</c:v>
                </c:pt>
                <c:pt idx="896">
                  <c:v>0.53391205729717939</c:v>
                </c:pt>
                <c:pt idx="897">
                  <c:v>0.53402779803790168</c:v>
                </c:pt>
                <c:pt idx="898">
                  <c:v>0.53414353877862497</c:v>
                </c:pt>
                <c:pt idx="899">
                  <c:v>0.53425927951934604</c:v>
                </c:pt>
                <c:pt idx="900">
                  <c:v>0.53437502026006822</c:v>
                </c:pt>
                <c:pt idx="901">
                  <c:v>0.53449076100079052</c:v>
                </c:pt>
                <c:pt idx="902">
                  <c:v>0.53460650174151159</c:v>
                </c:pt>
                <c:pt idx="903">
                  <c:v>0.53472224248223499</c:v>
                </c:pt>
                <c:pt idx="904">
                  <c:v>0.53483798322295717</c:v>
                </c:pt>
                <c:pt idx="905">
                  <c:v>0.53495372396367946</c:v>
                </c:pt>
                <c:pt idx="906">
                  <c:v>0.53506946470440275</c:v>
                </c:pt>
                <c:pt idx="907">
                  <c:v>0.53518520544512382</c:v>
                </c:pt>
                <c:pt idx="908">
                  <c:v>0.53530094618584612</c:v>
                </c:pt>
                <c:pt idx="909">
                  <c:v>0.5354166869265683</c:v>
                </c:pt>
                <c:pt idx="910">
                  <c:v>0.53553242766728937</c:v>
                </c:pt>
                <c:pt idx="911">
                  <c:v>0.53564816840801266</c:v>
                </c:pt>
                <c:pt idx="912">
                  <c:v>0.53576390914873495</c:v>
                </c:pt>
                <c:pt idx="913">
                  <c:v>0.53587964988945713</c:v>
                </c:pt>
                <c:pt idx="914">
                  <c:v>0.53599539063018053</c:v>
                </c:pt>
                <c:pt idx="915">
                  <c:v>0.53611113137090161</c:v>
                </c:pt>
                <c:pt idx="916">
                  <c:v>0.5362268721116239</c:v>
                </c:pt>
                <c:pt idx="917">
                  <c:v>0.53634261285234608</c:v>
                </c:pt>
                <c:pt idx="918">
                  <c:v>0.53645835359306715</c:v>
                </c:pt>
                <c:pt idx="919">
                  <c:v>0.53657409433379055</c:v>
                </c:pt>
                <c:pt idx="920">
                  <c:v>0.53668983507451273</c:v>
                </c:pt>
                <c:pt idx="921">
                  <c:v>0.53680557581523491</c:v>
                </c:pt>
                <c:pt idx="922">
                  <c:v>0.5369213165559571</c:v>
                </c:pt>
                <c:pt idx="923">
                  <c:v>0.53703705729667939</c:v>
                </c:pt>
                <c:pt idx="924">
                  <c:v>0.53715279803740157</c:v>
                </c:pt>
                <c:pt idx="925">
                  <c:v>0.53726853877812386</c:v>
                </c:pt>
                <c:pt idx="926">
                  <c:v>0.53738427951884493</c:v>
                </c:pt>
                <c:pt idx="927">
                  <c:v>0.53750002025956833</c:v>
                </c:pt>
                <c:pt idx="928">
                  <c:v>0.53761576100029052</c:v>
                </c:pt>
                <c:pt idx="929">
                  <c:v>0.53773150174101281</c:v>
                </c:pt>
                <c:pt idx="930">
                  <c:v>0.53784724248173499</c:v>
                </c:pt>
                <c:pt idx="931">
                  <c:v>0.53796298322245717</c:v>
                </c:pt>
                <c:pt idx="932">
                  <c:v>0.53807872396317935</c:v>
                </c:pt>
                <c:pt idx="933">
                  <c:v>0.53819446470390153</c:v>
                </c:pt>
                <c:pt idx="934">
                  <c:v>0.53831020544462271</c:v>
                </c:pt>
                <c:pt idx="935">
                  <c:v>0.53842594618534612</c:v>
                </c:pt>
                <c:pt idx="936">
                  <c:v>0.5385416869260683</c:v>
                </c:pt>
                <c:pt idx="937">
                  <c:v>0.53865742766679048</c:v>
                </c:pt>
                <c:pt idx="938">
                  <c:v>0.53877316840751277</c:v>
                </c:pt>
                <c:pt idx="939">
                  <c:v>0.53888890914823495</c:v>
                </c:pt>
                <c:pt idx="940">
                  <c:v>0.53900464988895724</c:v>
                </c:pt>
                <c:pt idx="941">
                  <c:v>0.5391203906296782</c:v>
                </c:pt>
                <c:pt idx="942">
                  <c:v>0.53923613137040038</c:v>
                </c:pt>
                <c:pt idx="943">
                  <c:v>0.53935187211112379</c:v>
                </c:pt>
                <c:pt idx="944">
                  <c:v>0.53946761285184597</c:v>
                </c:pt>
                <c:pt idx="945">
                  <c:v>0.53958335359256715</c:v>
                </c:pt>
                <c:pt idx="946">
                  <c:v>0.53969909433329055</c:v>
                </c:pt>
                <c:pt idx="947">
                  <c:v>0.53981483507401273</c:v>
                </c:pt>
                <c:pt idx="948">
                  <c:v>0.53993057581473491</c:v>
                </c:pt>
                <c:pt idx="949">
                  <c:v>0.54004631655545599</c:v>
                </c:pt>
                <c:pt idx="950">
                  <c:v>0.54016205729617817</c:v>
                </c:pt>
                <c:pt idx="951">
                  <c:v>0.54027779803690168</c:v>
                </c:pt>
                <c:pt idx="952">
                  <c:v>0.54039353877762386</c:v>
                </c:pt>
                <c:pt idx="953">
                  <c:v>0.54050927951834493</c:v>
                </c:pt>
                <c:pt idx="954">
                  <c:v>0.54062502025906822</c:v>
                </c:pt>
                <c:pt idx="955">
                  <c:v>0.54074076099979052</c:v>
                </c:pt>
                <c:pt idx="956">
                  <c:v>0.54085650174051281</c:v>
                </c:pt>
                <c:pt idx="957">
                  <c:v>0.54097224248123377</c:v>
                </c:pt>
                <c:pt idx="958">
                  <c:v>0.54108798322195606</c:v>
                </c:pt>
                <c:pt idx="959">
                  <c:v>0.54120372396267935</c:v>
                </c:pt>
                <c:pt idx="960">
                  <c:v>0.54131946470340164</c:v>
                </c:pt>
                <c:pt idx="961">
                  <c:v>0.5414352054441226</c:v>
                </c:pt>
                <c:pt idx="962">
                  <c:v>0.54155094618484612</c:v>
                </c:pt>
                <c:pt idx="963">
                  <c:v>0.54166666666666663</c:v>
                </c:pt>
                <c:pt idx="964">
                  <c:v>0.54190030116139465</c:v>
                </c:pt>
                <c:pt idx="965">
                  <c:v>0.5421317826428762</c:v>
                </c:pt>
                <c:pt idx="966">
                  <c:v>0.54236326412435765</c:v>
                </c:pt>
                <c:pt idx="967">
                  <c:v>0.5425947456058392</c:v>
                </c:pt>
                <c:pt idx="968">
                  <c:v>0.54282622708732065</c:v>
                </c:pt>
                <c:pt idx="969">
                  <c:v>0.54305770856880209</c:v>
                </c:pt>
                <c:pt idx="970">
                  <c:v>0.54328919005028353</c:v>
                </c:pt>
                <c:pt idx="971">
                  <c:v>0.54352067153176509</c:v>
                </c:pt>
                <c:pt idx="972">
                  <c:v>0.54375215301324653</c:v>
                </c:pt>
                <c:pt idx="973">
                  <c:v>0.54398363449472809</c:v>
                </c:pt>
                <c:pt idx="974">
                  <c:v>0.54421511597620953</c:v>
                </c:pt>
                <c:pt idx="975">
                  <c:v>0.54444659745769097</c:v>
                </c:pt>
                <c:pt idx="976">
                  <c:v>0.54467807893917242</c:v>
                </c:pt>
                <c:pt idx="977">
                  <c:v>0.54490956042065397</c:v>
                </c:pt>
                <c:pt idx="978">
                  <c:v>0.54514104190213553</c:v>
                </c:pt>
                <c:pt idx="979">
                  <c:v>0.54537252338361697</c:v>
                </c:pt>
                <c:pt idx="980">
                  <c:v>0.54560400486509841</c:v>
                </c:pt>
                <c:pt idx="981">
                  <c:v>0.54583548634657986</c:v>
                </c:pt>
                <c:pt idx="982">
                  <c:v>0.54606696782806141</c:v>
                </c:pt>
                <c:pt idx="983">
                  <c:v>0.54629844930954286</c:v>
                </c:pt>
                <c:pt idx="984">
                  <c:v>0.54652993079102441</c:v>
                </c:pt>
                <c:pt idx="985">
                  <c:v>0.54676141227250585</c:v>
                </c:pt>
                <c:pt idx="986">
                  <c:v>0.5469928937539873</c:v>
                </c:pt>
                <c:pt idx="987">
                  <c:v>0.54722437523546874</c:v>
                </c:pt>
                <c:pt idx="988">
                  <c:v>0.5474558567169503</c:v>
                </c:pt>
                <c:pt idx="989">
                  <c:v>0.54768733819843174</c:v>
                </c:pt>
                <c:pt idx="990">
                  <c:v>0.54791881967991329</c:v>
                </c:pt>
                <c:pt idx="991">
                  <c:v>0.54815030116139474</c:v>
                </c:pt>
                <c:pt idx="992">
                  <c:v>0.54838178264287618</c:v>
                </c:pt>
                <c:pt idx="993">
                  <c:v>0.54861326412435762</c:v>
                </c:pt>
                <c:pt idx="994">
                  <c:v>0.54884474560583918</c:v>
                </c:pt>
                <c:pt idx="995">
                  <c:v>0.54907622708732062</c:v>
                </c:pt>
                <c:pt idx="996">
                  <c:v>0.54930770856880218</c:v>
                </c:pt>
                <c:pt idx="997">
                  <c:v>0.54953919005028362</c:v>
                </c:pt>
                <c:pt idx="998">
                  <c:v>0.54977067153176506</c:v>
                </c:pt>
                <c:pt idx="999">
                  <c:v>0.55000215301324651</c:v>
                </c:pt>
                <c:pt idx="1000">
                  <c:v>0.55023363449455565</c:v>
                </c:pt>
                <c:pt idx="1001">
                  <c:v>0.55046511597603709</c:v>
                </c:pt>
                <c:pt idx="1002">
                  <c:v>0.55069659745751853</c:v>
                </c:pt>
                <c:pt idx="1003">
                  <c:v>0.55092807893899998</c:v>
                </c:pt>
                <c:pt idx="1004">
                  <c:v>0.55115956042048153</c:v>
                </c:pt>
                <c:pt idx="1005">
                  <c:v>0.55139104190196297</c:v>
                </c:pt>
                <c:pt idx="1006">
                  <c:v>0.55162252338344453</c:v>
                </c:pt>
                <c:pt idx="1007">
                  <c:v>0.55185400486492597</c:v>
                </c:pt>
                <c:pt idx="1008">
                  <c:v>0.55208548634640742</c:v>
                </c:pt>
                <c:pt idx="1009">
                  <c:v>0.55231696782788886</c:v>
                </c:pt>
                <c:pt idx="1010">
                  <c:v>0.55254844930937042</c:v>
                </c:pt>
                <c:pt idx="1011">
                  <c:v>0.55277993079085186</c:v>
                </c:pt>
                <c:pt idx="1012">
                  <c:v>0.55301141227233341</c:v>
                </c:pt>
                <c:pt idx="1013">
                  <c:v>0.55324289375381486</c:v>
                </c:pt>
                <c:pt idx="1014">
                  <c:v>0.5534743752352963</c:v>
                </c:pt>
                <c:pt idx="1015">
                  <c:v>0.55370585671677774</c:v>
                </c:pt>
                <c:pt idx="1016">
                  <c:v>0.5539373381982593</c:v>
                </c:pt>
                <c:pt idx="1017">
                  <c:v>0.55416881967974074</c:v>
                </c:pt>
                <c:pt idx="1018">
                  <c:v>0.5544003011612223</c:v>
                </c:pt>
                <c:pt idx="1019">
                  <c:v>0.55463178264270374</c:v>
                </c:pt>
                <c:pt idx="1020">
                  <c:v>0.55486326412418518</c:v>
                </c:pt>
                <c:pt idx="1021">
                  <c:v>0.55509474560566663</c:v>
                </c:pt>
                <c:pt idx="1022">
                  <c:v>0.55532622708714818</c:v>
                </c:pt>
                <c:pt idx="1023">
                  <c:v>0.55555770856862963</c:v>
                </c:pt>
                <c:pt idx="1024">
                  <c:v>0.55578919005011118</c:v>
                </c:pt>
                <c:pt idx="1025">
                  <c:v>0.55602067153159263</c:v>
                </c:pt>
                <c:pt idx="1026">
                  <c:v>0.55625215301307407</c:v>
                </c:pt>
                <c:pt idx="1027">
                  <c:v>0.55648363449455551</c:v>
                </c:pt>
                <c:pt idx="1028">
                  <c:v>0.55671511597603707</c:v>
                </c:pt>
                <c:pt idx="1029">
                  <c:v>0.55694659745751851</c:v>
                </c:pt>
                <c:pt idx="1030">
                  <c:v>0.55717807893900007</c:v>
                </c:pt>
                <c:pt idx="1031">
                  <c:v>0.55740956042048151</c:v>
                </c:pt>
                <c:pt idx="1032">
                  <c:v>0.55764104190196295</c:v>
                </c:pt>
                <c:pt idx="1033">
                  <c:v>0.5578725233834444</c:v>
                </c:pt>
                <c:pt idx="1034">
                  <c:v>0.55810400486492595</c:v>
                </c:pt>
                <c:pt idx="1035">
                  <c:v>0.55833548634640739</c:v>
                </c:pt>
                <c:pt idx="1036">
                  <c:v>0.55856696782788895</c:v>
                </c:pt>
                <c:pt idx="1037">
                  <c:v>0.55879844930937039</c:v>
                </c:pt>
                <c:pt idx="1038">
                  <c:v>0.55902993079085184</c:v>
                </c:pt>
                <c:pt idx="1039">
                  <c:v>0.55926141227233339</c:v>
                </c:pt>
                <c:pt idx="1040">
                  <c:v>0.55949289375381484</c:v>
                </c:pt>
                <c:pt idx="1041">
                  <c:v>0.55972437523529639</c:v>
                </c:pt>
                <c:pt idx="1042">
                  <c:v>0.55995585671677783</c:v>
                </c:pt>
                <c:pt idx="1043">
                  <c:v>0.56018733819825928</c:v>
                </c:pt>
                <c:pt idx="1044">
                  <c:v>0.56041881967974072</c:v>
                </c:pt>
                <c:pt idx="1045">
                  <c:v>0.56065030116122228</c:v>
                </c:pt>
                <c:pt idx="1046">
                  <c:v>0.56088178264270372</c:v>
                </c:pt>
                <c:pt idx="1047">
                  <c:v>0.56111326412418527</c:v>
                </c:pt>
                <c:pt idx="1048">
                  <c:v>0.56134474560566672</c:v>
                </c:pt>
                <c:pt idx="1049">
                  <c:v>0.56157622708714816</c:v>
                </c:pt>
                <c:pt idx="1050">
                  <c:v>0.5618077085686296</c:v>
                </c:pt>
                <c:pt idx="1051">
                  <c:v>0.56203919004993863</c:v>
                </c:pt>
                <c:pt idx="1052">
                  <c:v>0.56227067153142019</c:v>
                </c:pt>
                <c:pt idx="1053">
                  <c:v>0.56250215301290163</c:v>
                </c:pt>
                <c:pt idx="1054">
                  <c:v>0.56273363449438307</c:v>
                </c:pt>
                <c:pt idx="1055">
                  <c:v>0.56296511597586463</c:v>
                </c:pt>
                <c:pt idx="1056">
                  <c:v>0.56319659745734607</c:v>
                </c:pt>
                <c:pt idx="1057">
                  <c:v>0.56342807893882763</c:v>
                </c:pt>
                <c:pt idx="1058">
                  <c:v>0.56365956042030907</c:v>
                </c:pt>
                <c:pt idx="1059">
                  <c:v>0.56389104190179051</c:v>
                </c:pt>
                <c:pt idx="1060">
                  <c:v>0.56412252338327196</c:v>
                </c:pt>
                <c:pt idx="1061">
                  <c:v>0.56435400486475351</c:v>
                </c:pt>
                <c:pt idx="1062">
                  <c:v>0.56458548634623495</c:v>
                </c:pt>
                <c:pt idx="1063">
                  <c:v>0.56481696782771651</c:v>
                </c:pt>
                <c:pt idx="1064">
                  <c:v>0.56504844930919795</c:v>
                </c:pt>
                <c:pt idx="1065">
                  <c:v>0.5652799307906794</c:v>
                </c:pt>
                <c:pt idx="1066">
                  <c:v>0.56551141227216084</c:v>
                </c:pt>
                <c:pt idx="1067">
                  <c:v>0.5657428937536424</c:v>
                </c:pt>
                <c:pt idx="1068">
                  <c:v>0.56597437523512384</c:v>
                </c:pt>
                <c:pt idx="1069">
                  <c:v>0.56620585671660539</c:v>
                </c:pt>
                <c:pt idx="1070">
                  <c:v>0.56643733819808684</c:v>
                </c:pt>
                <c:pt idx="1071">
                  <c:v>0.56666881967956828</c:v>
                </c:pt>
                <c:pt idx="1072">
                  <c:v>0.56690030116104972</c:v>
                </c:pt>
                <c:pt idx="1073">
                  <c:v>0.56713310494915514</c:v>
                </c:pt>
                <c:pt idx="1074">
                  <c:v>0.56736458643063659</c:v>
                </c:pt>
                <c:pt idx="1075">
                  <c:v>0.56759606791211803</c:v>
                </c:pt>
                <c:pt idx="1076">
                  <c:v>0.56782754939359958</c:v>
                </c:pt>
                <c:pt idx="1077">
                  <c:v>0.56805903087508103</c:v>
                </c:pt>
                <c:pt idx="1078">
                  <c:v>0.56829051235656258</c:v>
                </c:pt>
                <c:pt idx="1079">
                  <c:v>0.56852199383804403</c:v>
                </c:pt>
                <c:pt idx="1080">
                  <c:v>0.56875347531952547</c:v>
                </c:pt>
                <c:pt idx="1081">
                  <c:v>0.56898495680100691</c:v>
                </c:pt>
                <c:pt idx="1082">
                  <c:v>0.56921643828248847</c:v>
                </c:pt>
                <c:pt idx="1083">
                  <c:v>0.56944872379406486</c:v>
                </c:pt>
                <c:pt idx="1084">
                  <c:v>0.5696802052755463</c:v>
                </c:pt>
                <c:pt idx="1085">
                  <c:v>0.56991168675702786</c:v>
                </c:pt>
                <c:pt idx="1086">
                  <c:v>0.5701431682385093</c:v>
                </c:pt>
                <c:pt idx="1087">
                  <c:v>0.57037464971999075</c:v>
                </c:pt>
                <c:pt idx="1088">
                  <c:v>0.57060613120147219</c:v>
                </c:pt>
                <c:pt idx="1089">
                  <c:v>0.5708376126826088</c:v>
                </c:pt>
                <c:pt idx="1090">
                  <c:v>0.57106909416409024</c:v>
                </c:pt>
                <c:pt idx="1091">
                  <c:v>0.57130057564557168</c:v>
                </c:pt>
                <c:pt idx="1092">
                  <c:v>0.57153392154447447</c:v>
                </c:pt>
                <c:pt idx="1093">
                  <c:v>0.57176540302595591</c:v>
                </c:pt>
                <c:pt idx="1094">
                  <c:v>0.57199688450743746</c:v>
                </c:pt>
                <c:pt idx="1095">
                  <c:v>0.57222836598891891</c:v>
                </c:pt>
                <c:pt idx="1096">
                  <c:v>0.57245984747040046</c:v>
                </c:pt>
                <c:pt idx="1097">
                  <c:v>0.57269132895188191</c:v>
                </c:pt>
                <c:pt idx="1098">
                  <c:v>0.57292281043336335</c:v>
                </c:pt>
                <c:pt idx="1099">
                  <c:v>0.5731542919148449</c:v>
                </c:pt>
                <c:pt idx="1100">
                  <c:v>0.57338664201329748</c:v>
                </c:pt>
                <c:pt idx="1101">
                  <c:v>0.57362009137248038</c:v>
                </c:pt>
                <c:pt idx="1102">
                  <c:v>0.5738526660645451</c:v>
                </c:pt>
                <c:pt idx="1103">
                  <c:v>0.57408414754602666</c:v>
                </c:pt>
                <c:pt idx="1104">
                  <c:v>0.5743156290275081</c:v>
                </c:pt>
                <c:pt idx="1105">
                  <c:v>0.57454711050898954</c:v>
                </c:pt>
                <c:pt idx="1106">
                  <c:v>0.57477859199047099</c:v>
                </c:pt>
                <c:pt idx="1107">
                  <c:v>0.57501007347195254</c:v>
                </c:pt>
                <c:pt idx="1108">
                  <c:v>0.57524155495343399</c:v>
                </c:pt>
                <c:pt idx="1109">
                  <c:v>0.57547303643491554</c:v>
                </c:pt>
                <c:pt idx="1110">
                  <c:v>0.57570451791639699</c:v>
                </c:pt>
                <c:pt idx="1111">
                  <c:v>0.57593599972487619</c:v>
                </c:pt>
                <c:pt idx="1112">
                  <c:v>0.5761693839524884</c:v>
                </c:pt>
                <c:pt idx="1113">
                  <c:v>0.5764008654339271</c:v>
                </c:pt>
                <c:pt idx="1114">
                  <c:v>0.57663234691540854</c:v>
                </c:pt>
                <c:pt idx="1115">
                  <c:v>0.57686382839688999</c:v>
                </c:pt>
                <c:pt idx="1116">
                  <c:v>0.57709530987837154</c:v>
                </c:pt>
                <c:pt idx="1117">
                  <c:v>0.57732679135985299</c:v>
                </c:pt>
                <c:pt idx="1118">
                  <c:v>0.57755827284133454</c:v>
                </c:pt>
                <c:pt idx="1119">
                  <c:v>0.57779117390910073</c:v>
                </c:pt>
                <c:pt idx="1120">
                  <c:v>0.57802317016947691</c:v>
                </c:pt>
                <c:pt idx="1121">
                  <c:v>0.57825465165095835</c:v>
                </c:pt>
                <c:pt idx="1122">
                  <c:v>0.57848613313243991</c:v>
                </c:pt>
                <c:pt idx="1123">
                  <c:v>0.57871761461392135</c:v>
                </c:pt>
                <c:pt idx="1124">
                  <c:v>0.57894909609540279</c:v>
                </c:pt>
                <c:pt idx="1125">
                  <c:v>0.5791806859947326</c:v>
                </c:pt>
                <c:pt idx="1126">
                  <c:v>0.57941216747621416</c:v>
                </c:pt>
                <c:pt idx="1127">
                  <c:v>0.5796436489576956</c:v>
                </c:pt>
                <c:pt idx="1128">
                  <c:v>0.57987513043917704</c:v>
                </c:pt>
                <c:pt idx="1129">
                  <c:v>0.58010661192065849</c:v>
                </c:pt>
                <c:pt idx="1130">
                  <c:v>0.58033809340214004</c:v>
                </c:pt>
                <c:pt idx="1131">
                  <c:v>0.58056957488362149</c:v>
                </c:pt>
                <c:pt idx="1132">
                  <c:v>0.58080137332107984</c:v>
                </c:pt>
                <c:pt idx="1133">
                  <c:v>0.58103285480256128</c:v>
                </c:pt>
                <c:pt idx="1134">
                  <c:v>0.58126433628404284</c:v>
                </c:pt>
                <c:pt idx="1135">
                  <c:v>0.58149581776552428</c:v>
                </c:pt>
                <c:pt idx="1136">
                  <c:v>0.58172729924700584</c:v>
                </c:pt>
                <c:pt idx="1137">
                  <c:v>0.58195878072848728</c:v>
                </c:pt>
                <c:pt idx="1138">
                  <c:v>0.5821912873388021</c:v>
                </c:pt>
                <c:pt idx="1139">
                  <c:v>0.58242454989399306</c:v>
                </c:pt>
                <c:pt idx="1140">
                  <c:v>0.5826560313754745</c:v>
                </c:pt>
                <c:pt idx="1141">
                  <c:v>0.58288751285695606</c:v>
                </c:pt>
                <c:pt idx="1142">
                  <c:v>0.5831189943384375</c:v>
                </c:pt>
                <c:pt idx="1143">
                  <c:v>0.58335047581991895</c:v>
                </c:pt>
                <c:pt idx="1144">
                  <c:v>0.58358195730140039</c:v>
                </c:pt>
                <c:pt idx="1145">
                  <c:v>0.58381394388016206</c:v>
                </c:pt>
                <c:pt idx="1146">
                  <c:v>0.5840454253616435</c:v>
                </c:pt>
                <c:pt idx="1147">
                  <c:v>0.58427690684243516</c:v>
                </c:pt>
                <c:pt idx="1148">
                  <c:v>0.58450838832391672</c:v>
                </c:pt>
                <c:pt idx="1149">
                  <c:v>0.58473986980539816</c:v>
                </c:pt>
                <c:pt idx="1150">
                  <c:v>0.5849713512868796</c:v>
                </c:pt>
                <c:pt idx="1151">
                  <c:v>0.58520343449035761</c:v>
                </c:pt>
                <c:pt idx="1152">
                  <c:v>0.58543711513832752</c:v>
                </c:pt>
                <c:pt idx="1153">
                  <c:v>0.58566859661980908</c:v>
                </c:pt>
                <c:pt idx="1154">
                  <c:v>0.58590007810129052</c:v>
                </c:pt>
                <c:pt idx="1155">
                  <c:v>0.58613155958277197</c:v>
                </c:pt>
                <c:pt idx="1156">
                  <c:v>0.58636304106425341</c:v>
                </c:pt>
                <c:pt idx="1157">
                  <c:v>0.58659547310874416</c:v>
                </c:pt>
                <c:pt idx="1158">
                  <c:v>0.58682695459022571</c:v>
                </c:pt>
                <c:pt idx="1159">
                  <c:v>0.58705843607170716</c:v>
                </c:pt>
                <c:pt idx="1160">
                  <c:v>0.58729115423918865</c:v>
                </c:pt>
                <c:pt idx="1161">
                  <c:v>0.58752263572067009</c:v>
                </c:pt>
                <c:pt idx="1162">
                  <c:v>0.58775411720215165</c:v>
                </c:pt>
                <c:pt idx="1163">
                  <c:v>0.58798559868363309</c:v>
                </c:pt>
                <c:pt idx="1164">
                  <c:v>0.58821708016511465</c:v>
                </c:pt>
                <c:pt idx="1165">
                  <c:v>0.58844856164659609</c:v>
                </c:pt>
                <c:pt idx="1166">
                  <c:v>0.58868170503535533</c:v>
                </c:pt>
                <c:pt idx="1167">
                  <c:v>0.58891318651683677</c:v>
                </c:pt>
                <c:pt idx="1168">
                  <c:v>0.58914466799831822</c:v>
                </c:pt>
                <c:pt idx="1169">
                  <c:v>0.58937614947979977</c:v>
                </c:pt>
                <c:pt idx="1170">
                  <c:v>0.58960763096128121</c:v>
                </c:pt>
                <c:pt idx="1171">
                  <c:v>0.58984013492414</c:v>
                </c:pt>
                <c:pt idx="1172">
                  <c:v>0.59007161640562156</c:v>
                </c:pt>
                <c:pt idx="1173">
                  <c:v>0.590303097887103</c:v>
                </c:pt>
                <c:pt idx="1174">
                  <c:v>0.59053457936858444</c:v>
                </c:pt>
                <c:pt idx="1175">
                  <c:v>0.59076606085006589</c:v>
                </c:pt>
                <c:pt idx="1176">
                  <c:v>0.59099961106044552</c:v>
                </c:pt>
                <c:pt idx="1177">
                  <c:v>0.59123109254192707</c:v>
                </c:pt>
                <c:pt idx="1178">
                  <c:v>0.59146257402340863</c:v>
                </c:pt>
                <c:pt idx="1179">
                  <c:v>0.59169405550489007</c:v>
                </c:pt>
                <c:pt idx="1180">
                  <c:v>0.59192553698637151</c:v>
                </c:pt>
                <c:pt idx="1181">
                  <c:v>0.59215701846785296</c:v>
                </c:pt>
                <c:pt idx="1182">
                  <c:v>0.59239073286867827</c:v>
                </c:pt>
                <c:pt idx="1183">
                  <c:v>0.59262221435015972</c:v>
                </c:pt>
                <c:pt idx="1184">
                  <c:v>0.59285369583164116</c:v>
                </c:pt>
                <c:pt idx="1185">
                  <c:v>0.5930851773131226</c:v>
                </c:pt>
                <c:pt idx="1186">
                  <c:v>0.59331665879460416</c:v>
                </c:pt>
                <c:pt idx="1187">
                  <c:v>0.5935481402760856</c:v>
                </c:pt>
                <c:pt idx="1188">
                  <c:v>0.59377962175756716</c:v>
                </c:pt>
                <c:pt idx="1189">
                  <c:v>0.59401137567366658</c:v>
                </c:pt>
                <c:pt idx="1190">
                  <c:v>0.59424285715514813</c:v>
                </c:pt>
                <c:pt idx="1191">
                  <c:v>0.59447433863662957</c:v>
                </c:pt>
                <c:pt idx="1192">
                  <c:v>0.59470582011811113</c:v>
                </c:pt>
                <c:pt idx="1193">
                  <c:v>0.59493730159959257</c:v>
                </c:pt>
                <c:pt idx="1194">
                  <c:v>0.59516878308107402</c:v>
                </c:pt>
                <c:pt idx="1195">
                  <c:v>0.59540177919798376</c:v>
                </c:pt>
                <c:pt idx="1196">
                  <c:v>0.59563326067946532</c:v>
                </c:pt>
                <c:pt idx="1197">
                  <c:v>0.59586474216094676</c:v>
                </c:pt>
                <c:pt idx="1198">
                  <c:v>0.5960962236424282</c:v>
                </c:pt>
                <c:pt idx="1199">
                  <c:v>0.59632770512390965</c:v>
                </c:pt>
                <c:pt idx="1200">
                  <c:v>0.59656105998075692</c:v>
                </c:pt>
                <c:pt idx="1201">
                  <c:v>0.59679254146223848</c:v>
                </c:pt>
                <c:pt idx="1202">
                  <c:v>0.59702402294371992</c:v>
                </c:pt>
                <c:pt idx="1203">
                  <c:v>0.59725550442520137</c:v>
                </c:pt>
                <c:pt idx="1204">
                  <c:v>0.59748698590668292</c:v>
                </c:pt>
                <c:pt idx="1205">
                  <c:v>0.59771846738816437</c:v>
                </c:pt>
                <c:pt idx="1206">
                  <c:v>0.59795076185078588</c:v>
                </c:pt>
                <c:pt idx="1207">
                  <c:v>0.59818224333226733</c:v>
                </c:pt>
                <c:pt idx="1208">
                  <c:v>0.59841372481374888</c:v>
                </c:pt>
                <c:pt idx="1209">
                  <c:v>0.59864520629523033</c:v>
                </c:pt>
                <c:pt idx="1210">
                  <c:v>0.59887668777671188</c:v>
                </c:pt>
                <c:pt idx="1211">
                  <c:v>0.59910816925819332</c:v>
                </c:pt>
                <c:pt idx="1212">
                  <c:v>0.59933965073967477</c:v>
                </c:pt>
                <c:pt idx="1213">
                  <c:v>0.59957113222115632</c:v>
                </c:pt>
                <c:pt idx="1214">
                  <c:v>0.59980261370263777</c:v>
                </c:pt>
                <c:pt idx="1215">
                  <c:v>0.60003409518411932</c:v>
                </c:pt>
                <c:pt idx="1216">
                  <c:v>0.60026557666560076</c:v>
                </c:pt>
                <c:pt idx="1217">
                  <c:v>0.60049705814708221</c:v>
                </c:pt>
                <c:pt idx="1218">
                  <c:v>0.60072931084249415</c:v>
                </c:pt>
                <c:pt idx="1219">
                  <c:v>0.60096079232397559</c:v>
                </c:pt>
                <c:pt idx="1220">
                  <c:v>0.6011922738054456</c:v>
                </c:pt>
                <c:pt idx="1221">
                  <c:v>0.60142375528692715</c:v>
                </c:pt>
                <c:pt idx="1222">
                  <c:v>0.6016552367684086</c:v>
                </c:pt>
                <c:pt idx="1223">
                  <c:v>0.6018867182498796</c:v>
                </c:pt>
                <c:pt idx="1224">
                  <c:v>0.60211880493857406</c:v>
                </c:pt>
                <c:pt idx="1225">
                  <c:v>0.6023502864200555</c:v>
                </c:pt>
                <c:pt idx="1226">
                  <c:v>0.60258176790153695</c:v>
                </c:pt>
                <c:pt idx="1227">
                  <c:v>0.6028132493830185</c:v>
                </c:pt>
                <c:pt idx="1228">
                  <c:v>0.60304473086450006</c:v>
                </c:pt>
                <c:pt idx="1229">
                  <c:v>0.6032762123459815</c:v>
                </c:pt>
                <c:pt idx="1230">
                  <c:v>0.6035085397244746</c:v>
                </c:pt>
                <c:pt idx="1231">
                  <c:v>0.60374002120595605</c:v>
                </c:pt>
                <c:pt idx="1232">
                  <c:v>0.6039715026874376</c:v>
                </c:pt>
                <c:pt idx="1233">
                  <c:v>0.60420385604586335</c:v>
                </c:pt>
                <c:pt idx="1234">
                  <c:v>0.6044353375273448</c:v>
                </c:pt>
                <c:pt idx="1235">
                  <c:v>0.60466681900882635</c:v>
                </c:pt>
                <c:pt idx="1236">
                  <c:v>0.60489830049030779</c:v>
                </c:pt>
                <c:pt idx="1237">
                  <c:v>0.60512978197178935</c:v>
                </c:pt>
                <c:pt idx="1238">
                  <c:v>0.60536126345327079</c:v>
                </c:pt>
                <c:pt idx="1239">
                  <c:v>0.60559274493475224</c:v>
                </c:pt>
                <c:pt idx="1240">
                  <c:v>0.60582442505457634</c:v>
                </c:pt>
                <c:pt idx="1241">
                  <c:v>0.60605590653605779</c:v>
                </c:pt>
                <c:pt idx="1242">
                  <c:v>0.60628738801753923</c:v>
                </c:pt>
                <c:pt idx="1243">
                  <c:v>0.60651886949902079</c:v>
                </c:pt>
                <c:pt idx="1244">
                  <c:v>0.60675035098050223</c:v>
                </c:pt>
                <c:pt idx="1245">
                  <c:v>0.60698246240477893</c:v>
                </c:pt>
                <c:pt idx="1246">
                  <c:v>0.60721394388626038</c:v>
                </c:pt>
                <c:pt idx="1247">
                  <c:v>0.6074461817403356</c:v>
                </c:pt>
                <c:pt idx="1248">
                  <c:v>0.60767766322181715</c:v>
                </c:pt>
                <c:pt idx="1249">
                  <c:v>0.6079091447032986</c:v>
                </c:pt>
                <c:pt idx="1250">
                  <c:v>0.60814062618478015</c:v>
                </c:pt>
                <c:pt idx="1251">
                  <c:v>0.6083721076662616</c:v>
                </c:pt>
                <c:pt idx="1252">
                  <c:v>0.60860358914774304</c:v>
                </c:pt>
                <c:pt idx="1253">
                  <c:v>0.60883507062922448</c:v>
                </c:pt>
                <c:pt idx="1254">
                  <c:v>0.60906738493212154</c:v>
                </c:pt>
                <c:pt idx="1255">
                  <c:v>0.60929886641360298</c:v>
                </c:pt>
                <c:pt idx="1256">
                  <c:v>0.60953034789508442</c:v>
                </c:pt>
                <c:pt idx="1257">
                  <c:v>0.60976182937656587</c:v>
                </c:pt>
                <c:pt idx="1258">
                  <c:v>0.60999331085804742</c:v>
                </c:pt>
                <c:pt idx="1259">
                  <c:v>0.61022479233952887</c:v>
                </c:pt>
                <c:pt idx="1260">
                  <c:v>0.61045627382101042</c:v>
                </c:pt>
                <c:pt idx="1261">
                  <c:v>0.61068775530249186</c:v>
                </c:pt>
                <c:pt idx="1262">
                  <c:v>0.61091923678397331</c:v>
                </c:pt>
                <c:pt idx="1263">
                  <c:v>0.61115071826545486</c:v>
                </c:pt>
                <c:pt idx="1264">
                  <c:v>0.61138219974693631</c:v>
                </c:pt>
                <c:pt idx="1265">
                  <c:v>0.61161368122841786</c:v>
                </c:pt>
                <c:pt idx="1266">
                  <c:v>0.6118451627098993</c:v>
                </c:pt>
                <c:pt idx="1267">
                  <c:v>0.61207664419138075</c:v>
                </c:pt>
                <c:pt idx="1268">
                  <c:v>0.61230812567286219</c:v>
                </c:pt>
                <c:pt idx="1269">
                  <c:v>0.61253960715434375</c:v>
                </c:pt>
                <c:pt idx="1270">
                  <c:v>0.61277315243802666</c:v>
                </c:pt>
                <c:pt idx="1271">
                  <c:v>0.6130046339195081</c:v>
                </c:pt>
                <c:pt idx="1272">
                  <c:v>0.61323611540098955</c:v>
                </c:pt>
                <c:pt idx="1273">
                  <c:v>0.61346759688247099</c:v>
                </c:pt>
                <c:pt idx="1274">
                  <c:v>0.61369907836395254</c:v>
                </c:pt>
                <c:pt idx="1275">
                  <c:v>0.61393055984543399</c:v>
                </c:pt>
                <c:pt idx="1276">
                  <c:v>0.61416204132691554</c:v>
                </c:pt>
                <c:pt idx="1277">
                  <c:v>0.61439352280839699</c:v>
                </c:pt>
                <c:pt idx="1278">
                  <c:v>0.61462500428987843</c:v>
                </c:pt>
                <c:pt idx="1279">
                  <c:v>0.61485648577135987</c:v>
                </c:pt>
                <c:pt idx="1280">
                  <c:v>0.61508796725284143</c:v>
                </c:pt>
                <c:pt idx="1281">
                  <c:v>0.61531944873432287</c:v>
                </c:pt>
                <c:pt idx="1282">
                  <c:v>0.61555093021580443</c:v>
                </c:pt>
                <c:pt idx="1283">
                  <c:v>0.61578241169728587</c:v>
                </c:pt>
                <c:pt idx="1284">
                  <c:v>0.61601389317876731</c:v>
                </c:pt>
                <c:pt idx="1285">
                  <c:v>0.61624537466024876</c:v>
                </c:pt>
                <c:pt idx="1286">
                  <c:v>0.61647685614173031</c:v>
                </c:pt>
                <c:pt idx="1287">
                  <c:v>0.61670833762321176</c:v>
                </c:pt>
                <c:pt idx="1288">
                  <c:v>0.61693981910469331</c:v>
                </c:pt>
                <c:pt idx="1289">
                  <c:v>0.61717130058617475</c:v>
                </c:pt>
                <c:pt idx="1290">
                  <c:v>0.6174027820676562</c:v>
                </c:pt>
                <c:pt idx="1291">
                  <c:v>0.61763426354913764</c:v>
                </c:pt>
                <c:pt idx="1292">
                  <c:v>0.6178657450306192</c:v>
                </c:pt>
                <c:pt idx="1293">
                  <c:v>0.61809722651210064</c:v>
                </c:pt>
                <c:pt idx="1294">
                  <c:v>0.61832870799358219</c:v>
                </c:pt>
                <c:pt idx="1295">
                  <c:v>0.61856018947506364</c:v>
                </c:pt>
                <c:pt idx="1296">
                  <c:v>0.61879167095654508</c:v>
                </c:pt>
                <c:pt idx="1297">
                  <c:v>0.61902315243802652</c:v>
                </c:pt>
                <c:pt idx="1298">
                  <c:v>0.61925463391950808</c:v>
                </c:pt>
                <c:pt idx="1299">
                  <c:v>0.61948611540098963</c:v>
                </c:pt>
                <c:pt idx="1300">
                  <c:v>0.61971759688247108</c:v>
                </c:pt>
                <c:pt idx="1301">
                  <c:v>0.61994907836395252</c:v>
                </c:pt>
                <c:pt idx="1302">
                  <c:v>0.62018055984543397</c:v>
                </c:pt>
                <c:pt idx="1303">
                  <c:v>0.62041204132622563</c:v>
                </c:pt>
                <c:pt idx="1304">
                  <c:v>0.62064352280770707</c:v>
                </c:pt>
                <c:pt idx="1305">
                  <c:v>0.62087500428918863</c:v>
                </c:pt>
                <c:pt idx="1306">
                  <c:v>0.62110648577067007</c:v>
                </c:pt>
                <c:pt idx="1307">
                  <c:v>0.62133796725215151</c:v>
                </c:pt>
                <c:pt idx="1308">
                  <c:v>0.62156944873363296</c:v>
                </c:pt>
                <c:pt idx="1309">
                  <c:v>0.62180093021511451</c:v>
                </c:pt>
                <c:pt idx="1310">
                  <c:v>0.62203241169659595</c:v>
                </c:pt>
                <c:pt idx="1311">
                  <c:v>0.62226389317807751</c:v>
                </c:pt>
                <c:pt idx="1312">
                  <c:v>0.62249537465955895</c:v>
                </c:pt>
                <c:pt idx="1313">
                  <c:v>0.6227268561410404</c:v>
                </c:pt>
                <c:pt idx="1314">
                  <c:v>0.62295833762252184</c:v>
                </c:pt>
                <c:pt idx="1315">
                  <c:v>0.6231898191040034</c:v>
                </c:pt>
                <c:pt idx="1316">
                  <c:v>0.62342130058548495</c:v>
                </c:pt>
                <c:pt idx="1317">
                  <c:v>0.62365278206696639</c:v>
                </c:pt>
                <c:pt idx="1318">
                  <c:v>0.62388426354844784</c:v>
                </c:pt>
                <c:pt idx="1319">
                  <c:v>0.62411574502992928</c:v>
                </c:pt>
                <c:pt idx="1320">
                  <c:v>0.62434722651141084</c:v>
                </c:pt>
                <c:pt idx="1321">
                  <c:v>0.62457870799289228</c:v>
                </c:pt>
                <c:pt idx="1322">
                  <c:v>0.62481018947437383</c:v>
                </c:pt>
                <c:pt idx="1323">
                  <c:v>0.62504167095585528</c:v>
                </c:pt>
                <c:pt idx="1324">
                  <c:v>0.62527315243733672</c:v>
                </c:pt>
                <c:pt idx="1325">
                  <c:v>0.62550463391881816</c:v>
                </c:pt>
                <c:pt idx="1326">
                  <c:v>0.62573611540029972</c:v>
                </c:pt>
                <c:pt idx="1327">
                  <c:v>0.62596759688178116</c:v>
                </c:pt>
                <c:pt idx="1328">
                  <c:v>0.62619907836326272</c:v>
                </c:pt>
                <c:pt idx="1329">
                  <c:v>0.62643055984474416</c:v>
                </c:pt>
                <c:pt idx="1330">
                  <c:v>0.62666204132622561</c:v>
                </c:pt>
                <c:pt idx="1331">
                  <c:v>0.62689352280770705</c:v>
                </c:pt>
                <c:pt idx="1332">
                  <c:v>0.6271250042891886</c:v>
                </c:pt>
                <c:pt idx="1333">
                  <c:v>0.62735648577067005</c:v>
                </c:pt>
                <c:pt idx="1334">
                  <c:v>0.6275879672521516</c:v>
                </c:pt>
                <c:pt idx="1335">
                  <c:v>0.62781944873363305</c:v>
                </c:pt>
                <c:pt idx="1336">
                  <c:v>0.62805093021511449</c:v>
                </c:pt>
                <c:pt idx="1337">
                  <c:v>0.62828241169659593</c:v>
                </c:pt>
                <c:pt idx="1338">
                  <c:v>0.62851389317807749</c:v>
                </c:pt>
                <c:pt idx="1339">
                  <c:v>0.62874537465955893</c:v>
                </c:pt>
                <c:pt idx="1340">
                  <c:v>0.62897685614104049</c:v>
                </c:pt>
                <c:pt idx="1341">
                  <c:v>0.62920833762252193</c:v>
                </c:pt>
                <c:pt idx="1342">
                  <c:v>0.62943981910400337</c:v>
                </c:pt>
                <c:pt idx="1343">
                  <c:v>0.62967130058548482</c:v>
                </c:pt>
                <c:pt idx="1344">
                  <c:v>0.62990278206696637</c:v>
                </c:pt>
                <c:pt idx="1345">
                  <c:v>0.63013426354844781</c:v>
                </c:pt>
                <c:pt idx="1346">
                  <c:v>0.63036574502992937</c:v>
                </c:pt>
                <c:pt idx="1347">
                  <c:v>0.63059722651141081</c:v>
                </c:pt>
                <c:pt idx="1348">
                  <c:v>0.63082870799289226</c:v>
                </c:pt>
                <c:pt idx="1349">
                  <c:v>0.6310601894743737</c:v>
                </c:pt>
                <c:pt idx="1350">
                  <c:v>0.63129167095585526</c:v>
                </c:pt>
                <c:pt idx="1351">
                  <c:v>0.6315231524373367</c:v>
                </c:pt>
                <c:pt idx="1352">
                  <c:v>0.63175463391881825</c:v>
                </c:pt>
                <c:pt idx="1353">
                  <c:v>0.6319861154002997</c:v>
                </c:pt>
                <c:pt idx="1354">
                  <c:v>0.63221759688178114</c:v>
                </c:pt>
                <c:pt idx="1355">
                  <c:v>0.63244907836326258</c:v>
                </c:pt>
                <c:pt idx="1356">
                  <c:v>0.63268055984474414</c:v>
                </c:pt>
                <c:pt idx="1357">
                  <c:v>0.63291204132622558</c:v>
                </c:pt>
                <c:pt idx="1358">
                  <c:v>0.63314352280770714</c:v>
                </c:pt>
                <c:pt idx="1359">
                  <c:v>0.63337500428918858</c:v>
                </c:pt>
                <c:pt idx="1360">
                  <c:v>0.63360648577067002</c:v>
                </c:pt>
                <c:pt idx="1361">
                  <c:v>0.63383796725215158</c:v>
                </c:pt>
                <c:pt idx="1362">
                  <c:v>0.63406944873363302</c:v>
                </c:pt>
                <c:pt idx="1363">
                  <c:v>0.63430093021511458</c:v>
                </c:pt>
                <c:pt idx="1364">
                  <c:v>0.63453241169659602</c:v>
                </c:pt>
                <c:pt idx="1365">
                  <c:v>0.63476389317807747</c:v>
                </c:pt>
                <c:pt idx="1366">
                  <c:v>0.63499537465955891</c:v>
                </c:pt>
                <c:pt idx="1367">
                  <c:v>0.63522685614104046</c:v>
                </c:pt>
                <c:pt idx="1368">
                  <c:v>0.63545833762252191</c:v>
                </c:pt>
                <c:pt idx="1369">
                  <c:v>0.63568981910400346</c:v>
                </c:pt>
                <c:pt idx="1370">
                  <c:v>0.63592130058548491</c:v>
                </c:pt>
                <c:pt idx="1371">
                  <c:v>0.63615278206696635</c:v>
                </c:pt>
                <c:pt idx="1372">
                  <c:v>0.63638426354844779</c:v>
                </c:pt>
                <c:pt idx="1373">
                  <c:v>0.63661574502992935</c:v>
                </c:pt>
                <c:pt idx="1374">
                  <c:v>0.63684722651141079</c:v>
                </c:pt>
                <c:pt idx="1375">
                  <c:v>0.63707870799289235</c:v>
                </c:pt>
                <c:pt idx="1376">
                  <c:v>0.63731018947437379</c:v>
                </c:pt>
                <c:pt idx="1377">
                  <c:v>0.63754167095585523</c:v>
                </c:pt>
                <c:pt idx="1378">
                  <c:v>0.63777315243733668</c:v>
                </c:pt>
                <c:pt idx="1379">
                  <c:v>0.63800463391881823</c:v>
                </c:pt>
                <c:pt idx="1380">
                  <c:v>0.63823611540029968</c:v>
                </c:pt>
                <c:pt idx="1381">
                  <c:v>0.63846759688178123</c:v>
                </c:pt>
                <c:pt idx="1382">
                  <c:v>0.63869907836326267</c:v>
                </c:pt>
                <c:pt idx="1383">
                  <c:v>0.63893055984474412</c:v>
                </c:pt>
                <c:pt idx="1384">
                  <c:v>0.63916204132622556</c:v>
                </c:pt>
                <c:pt idx="1385">
                  <c:v>0.63939352280770712</c:v>
                </c:pt>
                <c:pt idx="1386">
                  <c:v>0.63962500428918856</c:v>
                </c:pt>
                <c:pt idx="1387">
                  <c:v>0.63985648577067011</c:v>
                </c:pt>
                <c:pt idx="1388">
                  <c:v>0.64008796725215156</c:v>
                </c:pt>
                <c:pt idx="1389">
                  <c:v>0.640319448733633</c:v>
                </c:pt>
                <c:pt idx="1390">
                  <c:v>0.64055093021511444</c:v>
                </c:pt>
                <c:pt idx="1391">
                  <c:v>0.640782411696596</c:v>
                </c:pt>
                <c:pt idx="1392">
                  <c:v>0.64101389317807744</c:v>
                </c:pt>
                <c:pt idx="1393">
                  <c:v>0.641245374659559</c:v>
                </c:pt>
                <c:pt idx="1394">
                  <c:v>0.64147685614104044</c:v>
                </c:pt>
                <c:pt idx="1395">
                  <c:v>0.64170833762252188</c:v>
                </c:pt>
                <c:pt idx="1396">
                  <c:v>0.64193981910400333</c:v>
                </c:pt>
                <c:pt idx="1397">
                  <c:v>0.64217130058548488</c:v>
                </c:pt>
                <c:pt idx="1398">
                  <c:v>0.64240278206696633</c:v>
                </c:pt>
                <c:pt idx="1399">
                  <c:v>0.64263426354844788</c:v>
                </c:pt>
                <c:pt idx="1400">
                  <c:v>0.64286574502992933</c:v>
                </c:pt>
                <c:pt idx="1401">
                  <c:v>0.64309722651141077</c:v>
                </c:pt>
                <c:pt idx="1402">
                  <c:v>0.64332870799289221</c:v>
                </c:pt>
                <c:pt idx="1403">
                  <c:v>0.64356018947437377</c:v>
                </c:pt>
                <c:pt idx="1404">
                  <c:v>0.64379167095585521</c:v>
                </c:pt>
                <c:pt idx="1405">
                  <c:v>0.64402315243733677</c:v>
                </c:pt>
                <c:pt idx="1406">
                  <c:v>0.64425463391881821</c:v>
                </c:pt>
                <c:pt idx="1407">
                  <c:v>0.64448611540029965</c:v>
                </c:pt>
                <c:pt idx="1408">
                  <c:v>0.64471759688178121</c:v>
                </c:pt>
                <c:pt idx="1409">
                  <c:v>0.64494907836326265</c:v>
                </c:pt>
                <c:pt idx="1410">
                  <c:v>0.64518055984474421</c:v>
                </c:pt>
                <c:pt idx="1411">
                  <c:v>0.64541204132622565</c:v>
                </c:pt>
                <c:pt idx="1412">
                  <c:v>0.64564352280770709</c:v>
                </c:pt>
                <c:pt idx="1413">
                  <c:v>0.64587500428918854</c:v>
                </c:pt>
                <c:pt idx="1414">
                  <c:v>0.64610648577067009</c:v>
                </c:pt>
                <c:pt idx="1415">
                  <c:v>0.64633796725215154</c:v>
                </c:pt>
                <c:pt idx="1416">
                  <c:v>0.64656944873363309</c:v>
                </c:pt>
                <c:pt idx="1417">
                  <c:v>0.64680093021511453</c:v>
                </c:pt>
                <c:pt idx="1418">
                  <c:v>0.64703241169659598</c:v>
                </c:pt>
                <c:pt idx="1419">
                  <c:v>0.64726389317807742</c:v>
                </c:pt>
                <c:pt idx="1420">
                  <c:v>0.64749537465955898</c:v>
                </c:pt>
                <c:pt idx="1421">
                  <c:v>0.64772685614104042</c:v>
                </c:pt>
                <c:pt idx="1422">
                  <c:v>0.64795833762252197</c:v>
                </c:pt>
                <c:pt idx="1423">
                  <c:v>0.64818981910400342</c:v>
                </c:pt>
                <c:pt idx="1424">
                  <c:v>0.64842130058548486</c:v>
                </c:pt>
                <c:pt idx="1425">
                  <c:v>0.6486527820669663</c:v>
                </c:pt>
                <c:pt idx="1426">
                  <c:v>0.64888426354844786</c:v>
                </c:pt>
                <c:pt idx="1427">
                  <c:v>0.6491157450299293</c:v>
                </c:pt>
                <c:pt idx="1428">
                  <c:v>0.64934722651141086</c:v>
                </c:pt>
                <c:pt idx="1429">
                  <c:v>0.6495787079928923</c:v>
                </c:pt>
                <c:pt idx="1430">
                  <c:v>0.64981018947437374</c:v>
                </c:pt>
                <c:pt idx="1431">
                  <c:v>0.65004167095585519</c:v>
                </c:pt>
                <c:pt idx="1432">
                  <c:v>0.65027315243733674</c:v>
                </c:pt>
                <c:pt idx="1433">
                  <c:v>0.65050463391881819</c:v>
                </c:pt>
                <c:pt idx="1434">
                  <c:v>0.65073611540029974</c:v>
                </c:pt>
                <c:pt idx="1435">
                  <c:v>0.65096759688178119</c:v>
                </c:pt>
                <c:pt idx="1436">
                  <c:v>0.65119907836326263</c:v>
                </c:pt>
                <c:pt idx="1437">
                  <c:v>0.65143055984474407</c:v>
                </c:pt>
                <c:pt idx="1438">
                  <c:v>0.65166204132622563</c:v>
                </c:pt>
                <c:pt idx="1439">
                  <c:v>0.65189352280770707</c:v>
                </c:pt>
                <c:pt idx="1440">
                  <c:v>0.65212500428918863</c:v>
                </c:pt>
                <c:pt idx="1441">
                  <c:v>0.65235648577067007</c:v>
                </c:pt>
                <c:pt idx="1442">
                  <c:v>0.65258796725215151</c:v>
                </c:pt>
                <c:pt idx="1443">
                  <c:v>0.65281944873363296</c:v>
                </c:pt>
                <c:pt idx="1444">
                  <c:v>0.65305093021511451</c:v>
                </c:pt>
                <c:pt idx="1445">
                  <c:v>0.65328241169659595</c:v>
                </c:pt>
                <c:pt idx="1446">
                  <c:v>0.65351389317807751</c:v>
                </c:pt>
                <c:pt idx="1447">
                  <c:v>0.65374537465955895</c:v>
                </c:pt>
                <c:pt idx="1448">
                  <c:v>0.6539768561410404</c:v>
                </c:pt>
                <c:pt idx="1449">
                  <c:v>0.65420833762252184</c:v>
                </c:pt>
                <c:pt idx="1450">
                  <c:v>0.6544398191040034</c:v>
                </c:pt>
                <c:pt idx="1451">
                  <c:v>0.65467130058548495</c:v>
                </c:pt>
                <c:pt idx="1452">
                  <c:v>0.65490278206696639</c:v>
                </c:pt>
                <c:pt idx="1453">
                  <c:v>0.65513426354844784</c:v>
                </c:pt>
                <c:pt idx="1454">
                  <c:v>0.65536574502992928</c:v>
                </c:pt>
                <c:pt idx="1455">
                  <c:v>0.65559722651141084</c:v>
                </c:pt>
                <c:pt idx="1456">
                  <c:v>0.65582870799289228</c:v>
                </c:pt>
                <c:pt idx="1457">
                  <c:v>0.65606018947437383</c:v>
                </c:pt>
                <c:pt idx="1458">
                  <c:v>0.65629167095585528</c:v>
                </c:pt>
                <c:pt idx="1459">
                  <c:v>0.65652315243733672</c:v>
                </c:pt>
                <c:pt idx="1460">
                  <c:v>0.65675463391881816</c:v>
                </c:pt>
                <c:pt idx="1461">
                  <c:v>0.65698611540029972</c:v>
                </c:pt>
                <c:pt idx="1462">
                  <c:v>0.65721759688178116</c:v>
                </c:pt>
                <c:pt idx="1463">
                  <c:v>0.65744907836326272</c:v>
                </c:pt>
                <c:pt idx="1464">
                  <c:v>0.65768055984474416</c:v>
                </c:pt>
                <c:pt idx="1465">
                  <c:v>0.65791204132622561</c:v>
                </c:pt>
                <c:pt idx="1466">
                  <c:v>0.65814352280770705</c:v>
                </c:pt>
                <c:pt idx="1467">
                  <c:v>0.6583750042891886</c:v>
                </c:pt>
                <c:pt idx="1468">
                  <c:v>0.65860648577067005</c:v>
                </c:pt>
                <c:pt idx="1469">
                  <c:v>0.6588379672521516</c:v>
                </c:pt>
                <c:pt idx="1470">
                  <c:v>0.65906944873363305</c:v>
                </c:pt>
                <c:pt idx="1471">
                  <c:v>0.65930093021511449</c:v>
                </c:pt>
                <c:pt idx="1472">
                  <c:v>0.65953241169659593</c:v>
                </c:pt>
                <c:pt idx="1473">
                  <c:v>0.65976389317807749</c:v>
                </c:pt>
                <c:pt idx="1474">
                  <c:v>0.65999537465955893</c:v>
                </c:pt>
                <c:pt idx="1475">
                  <c:v>0.66022685614104049</c:v>
                </c:pt>
                <c:pt idx="1476">
                  <c:v>0.66045833762252193</c:v>
                </c:pt>
                <c:pt idx="1477">
                  <c:v>0.66068981910400337</c:v>
                </c:pt>
                <c:pt idx="1478">
                  <c:v>0.66092130058548482</c:v>
                </c:pt>
                <c:pt idx="1479">
                  <c:v>0.66115278206696637</c:v>
                </c:pt>
                <c:pt idx="1480">
                  <c:v>0.66138426354844781</c:v>
                </c:pt>
                <c:pt idx="1481">
                  <c:v>0.66161574502992937</c:v>
                </c:pt>
                <c:pt idx="1482">
                  <c:v>0.66184722651141081</c:v>
                </c:pt>
                <c:pt idx="1483">
                  <c:v>0.66207870799289226</c:v>
                </c:pt>
                <c:pt idx="1484">
                  <c:v>0.6623101894743737</c:v>
                </c:pt>
                <c:pt idx="1485">
                  <c:v>0.66254167095585526</c:v>
                </c:pt>
                <c:pt idx="1486">
                  <c:v>0.6627731524373367</c:v>
                </c:pt>
                <c:pt idx="1487">
                  <c:v>0.66300463391881825</c:v>
                </c:pt>
                <c:pt idx="1488">
                  <c:v>0.6632361154002997</c:v>
                </c:pt>
                <c:pt idx="1489">
                  <c:v>0.66346759688178114</c:v>
                </c:pt>
                <c:pt idx="1490">
                  <c:v>0.66369907836326258</c:v>
                </c:pt>
                <c:pt idx="1491">
                  <c:v>0.66393055984474414</c:v>
                </c:pt>
                <c:pt idx="1492">
                  <c:v>0.66416204132622558</c:v>
                </c:pt>
                <c:pt idx="1493">
                  <c:v>0.66439352280770714</c:v>
                </c:pt>
                <c:pt idx="1494">
                  <c:v>0.66462500428918858</c:v>
                </c:pt>
                <c:pt idx="1495">
                  <c:v>0.66485648577067002</c:v>
                </c:pt>
                <c:pt idx="1496">
                  <c:v>0.66508796725215158</c:v>
                </c:pt>
                <c:pt idx="1497">
                  <c:v>0.66531944873363302</c:v>
                </c:pt>
                <c:pt idx="1498">
                  <c:v>0.66555093021511458</c:v>
                </c:pt>
                <c:pt idx="1499">
                  <c:v>0.66578241169659602</c:v>
                </c:pt>
                <c:pt idx="1500">
                  <c:v>0.66601389317807747</c:v>
                </c:pt>
                <c:pt idx="1501">
                  <c:v>0.66624537465955891</c:v>
                </c:pt>
                <c:pt idx="1502">
                  <c:v>0.66647685614104046</c:v>
                </c:pt>
                <c:pt idx="1503">
                  <c:v>0.66670833762252191</c:v>
                </c:pt>
                <c:pt idx="1504">
                  <c:v>0.66693981910400346</c:v>
                </c:pt>
                <c:pt idx="1505">
                  <c:v>0.66717130058548491</c:v>
                </c:pt>
                <c:pt idx="1506">
                  <c:v>0.66740278206696635</c:v>
                </c:pt>
                <c:pt idx="1507">
                  <c:v>0.66763426354844779</c:v>
                </c:pt>
                <c:pt idx="1508">
                  <c:v>0.66786574502923957</c:v>
                </c:pt>
                <c:pt idx="1509">
                  <c:v>0.66809722651072101</c:v>
                </c:pt>
                <c:pt idx="1510">
                  <c:v>0.66832870799220245</c:v>
                </c:pt>
                <c:pt idx="1511">
                  <c:v>0.66856018947368401</c:v>
                </c:pt>
                <c:pt idx="1512">
                  <c:v>0.66879167095516545</c:v>
                </c:pt>
                <c:pt idx="1513">
                  <c:v>0.66902315243664701</c:v>
                </c:pt>
                <c:pt idx="1514">
                  <c:v>0.66925463391812845</c:v>
                </c:pt>
                <c:pt idx="1515">
                  <c:v>0.66948611539960989</c:v>
                </c:pt>
                <c:pt idx="1516">
                  <c:v>0.66971759688109134</c:v>
                </c:pt>
                <c:pt idx="1517">
                  <c:v>0.66994907836257289</c:v>
                </c:pt>
                <c:pt idx="1518">
                  <c:v>0.67018055984405434</c:v>
                </c:pt>
                <c:pt idx="1519">
                  <c:v>0.67041204132553589</c:v>
                </c:pt>
                <c:pt idx="1520">
                  <c:v>0.67064352280701733</c:v>
                </c:pt>
                <c:pt idx="1521">
                  <c:v>0.67087500428849878</c:v>
                </c:pt>
                <c:pt idx="1522">
                  <c:v>0.67110648576998022</c:v>
                </c:pt>
                <c:pt idx="1523">
                  <c:v>0.67133796725146178</c:v>
                </c:pt>
                <c:pt idx="1524">
                  <c:v>0.67156944873294322</c:v>
                </c:pt>
                <c:pt idx="1525">
                  <c:v>0.67180093021442477</c:v>
                </c:pt>
                <c:pt idx="1526">
                  <c:v>0.67203241169590622</c:v>
                </c:pt>
                <c:pt idx="1527">
                  <c:v>0.67226389317738766</c:v>
                </c:pt>
                <c:pt idx="1528">
                  <c:v>0.67249537465886911</c:v>
                </c:pt>
                <c:pt idx="1529">
                  <c:v>0.67272685614035066</c:v>
                </c:pt>
                <c:pt idx="1530">
                  <c:v>0.6729583376218321</c:v>
                </c:pt>
                <c:pt idx="1531">
                  <c:v>0.67318981910331366</c:v>
                </c:pt>
                <c:pt idx="1532">
                  <c:v>0.6734213005847951</c:v>
                </c:pt>
                <c:pt idx="1533">
                  <c:v>0.67365278206627655</c:v>
                </c:pt>
                <c:pt idx="1534">
                  <c:v>0.67388426354775799</c:v>
                </c:pt>
                <c:pt idx="1535">
                  <c:v>0.67411574502923954</c:v>
                </c:pt>
                <c:pt idx="1536">
                  <c:v>0.67434722651072099</c:v>
                </c:pt>
                <c:pt idx="1537">
                  <c:v>0.67457870799220254</c:v>
                </c:pt>
                <c:pt idx="1538">
                  <c:v>0.67481018947368399</c:v>
                </c:pt>
                <c:pt idx="1539">
                  <c:v>0.67504167095516543</c:v>
                </c:pt>
                <c:pt idx="1540">
                  <c:v>0.67527315243664687</c:v>
                </c:pt>
                <c:pt idx="1541">
                  <c:v>0.67550463391812843</c:v>
                </c:pt>
                <c:pt idx="1542">
                  <c:v>0.67573611539960987</c:v>
                </c:pt>
                <c:pt idx="1543">
                  <c:v>0.67596759688109143</c:v>
                </c:pt>
                <c:pt idx="1544">
                  <c:v>0.67619907836257287</c:v>
                </c:pt>
                <c:pt idx="1545">
                  <c:v>0.67643055984405431</c:v>
                </c:pt>
                <c:pt idx="1546">
                  <c:v>0.67666204132553587</c:v>
                </c:pt>
                <c:pt idx="1547">
                  <c:v>0.67689352280701731</c:v>
                </c:pt>
                <c:pt idx="1548">
                  <c:v>0.67712500428849887</c:v>
                </c:pt>
                <c:pt idx="1549">
                  <c:v>0.67735648576998031</c:v>
                </c:pt>
                <c:pt idx="1550">
                  <c:v>0.67758796725146175</c:v>
                </c:pt>
                <c:pt idx="1551">
                  <c:v>0.6778194487329432</c:v>
                </c:pt>
                <c:pt idx="1552">
                  <c:v>0.67805093021442475</c:v>
                </c:pt>
                <c:pt idx="1553">
                  <c:v>0.6782824116959062</c:v>
                </c:pt>
                <c:pt idx="1554">
                  <c:v>0.67851389317738775</c:v>
                </c:pt>
                <c:pt idx="1555">
                  <c:v>0.67874537465886919</c:v>
                </c:pt>
                <c:pt idx="1556">
                  <c:v>0.67897685614035064</c:v>
                </c:pt>
                <c:pt idx="1557">
                  <c:v>0.67920833762183208</c:v>
                </c:pt>
                <c:pt idx="1558">
                  <c:v>0.67943981910331364</c:v>
                </c:pt>
                <c:pt idx="1559">
                  <c:v>0.67967130058479508</c:v>
                </c:pt>
                <c:pt idx="1560">
                  <c:v>0.67990278206627663</c:v>
                </c:pt>
                <c:pt idx="1561">
                  <c:v>0.68013426354775808</c:v>
                </c:pt>
                <c:pt idx="1562">
                  <c:v>0.68036574502923952</c:v>
                </c:pt>
                <c:pt idx="1563">
                  <c:v>0.68059722651072097</c:v>
                </c:pt>
                <c:pt idx="1564">
                  <c:v>0.68082870799220252</c:v>
                </c:pt>
                <c:pt idx="1565">
                  <c:v>0.68106018947368396</c:v>
                </c:pt>
                <c:pt idx="1566">
                  <c:v>0.68129167095516552</c:v>
                </c:pt>
                <c:pt idx="1567">
                  <c:v>0.68152315243664696</c:v>
                </c:pt>
                <c:pt idx="1568">
                  <c:v>0.68175463391812841</c:v>
                </c:pt>
                <c:pt idx="1569">
                  <c:v>0.68198611539960985</c:v>
                </c:pt>
                <c:pt idx="1570">
                  <c:v>0.6822175968810914</c:v>
                </c:pt>
                <c:pt idx="1571">
                  <c:v>0.68244907836257285</c:v>
                </c:pt>
                <c:pt idx="1572">
                  <c:v>0.6826805598440544</c:v>
                </c:pt>
                <c:pt idx="1573">
                  <c:v>0.68291204132553585</c:v>
                </c:pt>
                <c:pt idx="1574">
                  <c:v>0.68314352280701729</c:v>
                </c:pt>
                <c:pt idx="1575">
                  <c:v>0.68337500428849873</c:v>
                </c:pt>
                <c:pt idx="1576">
                  <c:v>0.68360648576998029</c:v>
                </c:pt>
                <c:pt idx="1577">
                  <c:v>0.68383796725146173</c:v>
                </c:pt>
                <c:pt idx="1578">
                  <c:v>0.68406944873294329</c:v>
                </c:pt>
                <c:pt idx="1579">
                  <c:v>0.68430093021442473</c:v>
                </c:pt>
                <c:pt idx="1580">
                  <c:v>0.68453241169590617</c:v>
                </c:pt>
                <c:pt idx="1581">
                  <c:v>0.68476389317738762</c:v>
                </c:pt>
                <c:pt idx="1582">
                  <c:v>0.68499537465886917</c:v>
                </c:pt>
                <c:pt idx="1583">
                  <c:v>0.68522685614035062</c:v>
                </c:pt>
                <c:pt idx="1584">
                  <c:v>0.68545833762183217</c:v>
                </c:pt>
                <c:pt idx="1585">
                  <c:v>0.68568981910331361</c:v>
                </c:pt>
                <c:pt idx="1586">
                  <c:v>0.68592130058479506</c:v>
                </c:pt>
                <c:pt idx="1587">
                  <c:v>0.6861527820662765</c:v>
                </c:pt>
                <c:pt idx="1588">
                  <c:v>0.68638426354775806</c:v>
                </c:pt>
                <c:pt idx="1589">
                  <c:v>0.68661574502923961</c:v>
                </c:pt>
                <c:pt idx="1590">
                  <c:v>0.68684722651072105</c:v>
                </c:pt>
                <c:pt idx="1591">
                  <c:v>0.6870787079922025</c:v>
                </c:pt>
                <c:pt idx="1592">
                  <c:v>0.68731018947368394</c:v>
                </c:pt>
                <c:pt idx="1593">
                  <c:v>0.6875416709551655</c:v>
                </c:pt>
                <c:pt idx="1594">
                  <c:v>0.68777315243664694</c:v>
                </c:pt>
                <c:pt idx="1595">
                  <c:v>0.68800463391812849</c:v>
                </c:pt>
                <c:pt idx="1596">
                  <c:v>0.68823611539960994</c:v>
                </c:pt>
                <c:pt idx="1597">
                  <c:v>0.68846759688109138</c:v>
                </c:pt>
                <c:pt idx="1598">
                  <c:v>0.68869907836257283</c:v>
                </c:pt>
                <c:pt idx="1599">
                  <c:v>0.68893055984405438</c:v>
                </c:pt>
                <c:pt idx="1600">
                  <c:v>0.68916204132553582</c:v>
                </c:pt>
                <c:pt idx="1601">
                  <c:v>0.68939352280701738</c:v>
                </c:pt>
                <c:pt idx="1602">
                  <c:v>0.68962500428849882</c:v>
                </c:pt>
                <c:pt idx="1603">
                  <c:v>0.68985648576998027</c:v>
                </c:pt>
                <c:pt idx="1604">
                  <c:v>0.69008796725146171</c:v>
                </c:pt>
                <c:pt idx="1605">
                  <c:v>0.69031944873294326</c:v>
                </c:pt>
                <c:pt idx="1606">
                  <c:v>0.69055093021442471</c:v>
                </c:pt>
                <c:pt idx="1607">
                  <c:v>0.69078241169590626</c:v>
                </c:pt>
                <c:pt idx="1608">
                  <c:v>0.69101389317738771</c:v>
                </c:pt>
                <c:pt idx="1609">
                  <c:v>0.69124537465886915</c:v>
                </c:pt>
                <c:pt idx="1610">
                  <c:v>0.69147685614035059</c:v>
                </c:pt>
                <c:pt idx="1611">
                  <c:v>0.69170833762183215</c:v>
                </c:pt>
                <c:pt idx="1612">
                  <c:v>0.69193981910331359</c:v>
                </c:pt>
                <c:pt idx="1613">
                  <c:v>0.69217130058479515</c:v>
                </c:pt>
                <c:pt idx="1614">
                  <c:v>0.69240278206627659</c:v>
                </c:pt>
                <c:pt idx="1615">
                  <c:v>0.69263426354775803</c:v>
                </c:pt>
                <c:pt idx="1616">
                  <c:v>0.69286574502923948</c:v>
                </c:pt>
                <c:pt idx="1617">
                  <c:v>0.69309722651072103</c:v>
                </c:pt>
                <c:pt idx="1618">
                  <c:v>0.69332870799220248</c:v>
                </c:pt>
                <c:pt idx="1619">
                  <c:v>0.69356018947368403</c:v>
                </c:pt>
                <c:pt idx="1620">
                  <c:v>0.69379167095516547</c:v>
                </c:pt>
                <c:pt idx="1621">
                  <c:v>0.69402315243664692</c:v>
                </c:pt>
                <c:pt idx="1622">
                  <c:v>0.69425463391812836</c:v>
                </c:pt>
                <c:pt idx="1623">
                  <c:v>0.69448611539960992</c:v>
                </c:pt>
                <c:pt idx="1624">
                  <c:v>0.69471759688109136</c:v>
                </c:pt>
                <c:pt idx="1625">
                  <c:v>0.69494907836257291</c:v>
                </c:pt>
                <c:pt idx="1626">
                  <c:v>0.69518055984405436</c:v>
                </c:pt>
                <c:pt idx="1627">
                  <c:v>0.6954120413255358</c:v>
                </c:pt>
                <c:pt idx="1628">
                  <c:v>0.69564352280701724</c:v>
                </c:pt>
                <c:pt idx="1629">
                  <c:v>0.6958750042884988</c:v>
                </c:pt>
                <c:pt idx="1630">
                  <c:v>0.69610648576998024</c:v>
                </c:pt>
                <c:pt idx="1631">
                  <c:v>0.6963379672514618</c:v>
                </c:pt>
                <c:pt idx="1632">
                  <c:v>0.69656944873294324</c:v>
                </c:pt>
                <c:pt idx="1633">
                  <c:v>0.69680093021442469</c:v>
                </c:pt>
                <c:pt idx="1634">
                  <c:v>0.69703241169590624</c:v>
                </c:pt>
                <c:pt idx="1635">
                  <c:v>0.69726389317738768</c:v>
                </c:pt>
                <c:pt idx="1636">
                  <c:v>0.69749537465886924</c:v>
                </c:pt>
                <c:pt idx="1637">
                  <c:v>0.69772685614035068</c:v>
                </c:pt>
                <c:pt idx="1638">
                  <c:v>0.69795833762183213</c:v>
                </c:pt>
                <c:pt idx="1639">
                  <c:v>0.69818981910331357</c:v>
                </c:pt>
                <c:pt idx="1640">
                  <c:v>0.69842130058479512</c:v>
                </c:pt>
                <c:pt idx="1641">
                  <c:v>0.69865278206627657</c:v>
                </c:pt>
                <c:pt idx="1642">
                  <c:v>0.69888426354775812</c:v>
                </c:pt>
                <c:pt idx="1643">
                  <c:v>0.69911574502923957</c:v>
                </c:pt>
                <c:pt idx="1644">
                  <c:v>0.69934722651072101</c:v>
                </c:pt>
                <c:pt idx="1645">
                  <c:v>0.69957870799220245</c:v>
                </c:pt>
                <c:pt idx="1646">
                  <c:v>0.69981018947368401</c:v>
                </c:pt>
                <c:pt idx="1647">
                  <c:v>0.70004167095516545</c:v>
                </c:pt>
                <c:pt idx="1648">
                  <c:v>0.70027315243664701</c:v>
                </c:pt>
                <c:pt idx="1649">
                  <c:v>0.70050463391812845</c:v>
                </c:pt>
                <c:pt idx="1650">
                  <c:v>0.70073611539960989</c:v>
                </c:pt>
                <c:pt idx="1651">
                  <c:v>0.70096759688109134</c:v>
                </c:pt>
                <c:pt idx="1652">
                  <c:v>0.70119907836257289</c:v>
                </c:pt>
                <c:pt idx="1653">
                  <c:v>0.70143055984405434</c:v>
                </c:pt>
                <c:pt idx="1654">
                  <c:v>0.70166204132553589</c:v>
                </c:pt>
                <c:pt idx="1655">
                  <c:v>0.70189352280701733</c:v>
                </c:pt>
                <c:pt idx="1656">
                  <c:v>0.70212500428849878</c:v>
                </c:pt>
                <c:pt idx="1657">
                  <c:v>0.70235648576998022</c:v>
                </c:pt>
                <c:pt idx="1658">
                  <c:v>0.70258796725146178</c:v>
                </c:pt>
                <c:pt idx="1659">
                  <c:v>0.70281944873294322</c:v>
                </c:pt>
                <c:pt idx="1660">
                  <c:v>0.70305093021442477</c:v>
                </c:pt>
                <c:pt idx="1661">
                  <c:v>0.70328241169590622</c:v>
                </c:pt>
                <c:pt idx="1662">
                  <c:v>0.70351389317738766</c:v>
                </c:pt>
                <c:pt idx="1663">
                  <c:v>0.70374537465886911</c:v>
                </c:pt>
                <c:pt idx="1664">
                  <c:v>0.70397685614035066</c:v>
                </c:pt>
                <c:pt idx="1665">
                  <c:v>0.7042083376218321</c:v>
                </c:pt>
                <c:pt idx="1666">
                  <c:v>0.70443981910331366</c:v>
                </c:pt>
                <c:pt idx="1667">
                  <c:v>0.7046713005847951</c:v>
                </c:pt>
                <c:pt idx="1668">
                  <c:v>0.70490278206627655</c:v>
                </c:pt>
                <c:pt idx="1669">
                  <c:v>0.70513426354775799</c:v>
                </c:pt>
                <c:pt idx="1670">
                  <c:v>0.70536574502923954</c:v>
                </c:pt>
                <c:pt idx="1671">
                  <c:v>0.70559722651072099</c:v>
                </c:pt>
                <c:pt idx="1672">
                  <c:v>0.70582870799220254</c:v>
                </c:pt>
                <c:pt idx="1673">
                  <c:v>0.70606018947368399</c:v>
                </c:pt>
                <c:pt idx="1674">
                  <c:v>0.70629167095516543</c:v>
                </c:pt>
                <c:pt idx="1675">
                  <c:v>0.70652315243664687</c:v>
                </c:pt>
                <c:pt idx="1676">
                  <c:v>0.70675463391812843</c:v>
                </c:pt>
                <c:pt idx="1677">
                  <c:v>0.70698611539960987</c:v>
                </c:pt>
                <c:pt idx="1678">
                  <c:v>0.70721759688109143</c:v>
                </c:pt>
                <c:pt idx="1679">
                  <c:v>0.70744907836257287</c:v>
                </c:pt>
                <c:pt idx="1680">
                  <c:v>0.70768055984405431</c:v>
                </c:pt>
                <c:pt idx="1681">
                  <c:v>0.70791204132553587</c:v>
                </c:pt>
                <c:pt idx="1682">
                  <c:v>0.70814352280701731</c:v>
                </c:pt>
                <c:pt idx="1683">
                  <c:v>0.70833333333333326</c:v>
                </c:pt>
              </c:numCache>
            </c:numRef>
          </c:xVal>
          <c:yVal>
            <c:numRef>
              <c:f>'2SRV_蒸気流量(13時から水素発生あり）'!$Q$1188:$Q$2871</c:f>
              <c:numCache>
                <c:formatCode>0.0_);[Red]\(0.0\)</c:formatCode>
                <c:ptCount val="1684"/>
                <c:pt idx="0">
                  <c:v>1.0900297619285579E-2</c:v>
                </c:pt>
                <c:pt idx="1">
                  <c:v>1.0900297619285579E-2</c:v>
                </c:pt>
                <c:pt idx="2">
                  <c:v>2.1708863570930621</c:v>
                </c:pt>
                <c:pt idx="3">
                  <c:v>4.352093666261637</c:v>
                </c:pt>
                <c:pt idx="4">
                  <c:v>6.5321531900711669</c:v>
                </c:pt>
                <c:pt idx="5">
                  <c:v>8.7122127140773848</c:v>
                </c:pt>
                <c:pt idx="6">
                  <c:v>10.783269261696439</c:v>
                </c:pt>
                <c:pt idx="7">
                  <c:v>10.793079529553438</c:v>
                </c:pt>
                <c:pt idx="8">
                  <c:v>10.793079529553438</c:v>
                </c:pt>
                <c:pt idx="9">
                  <c:v>10.793079529553438</c:v>
                </c:pt>
                <c:pt idx="10">
                  <c:v>10.793079529553438</c:v>
                </c:pt>
                <c:pt idx="11">
                  <c:v>10.793079529553438</c:v>
                </c:pt>
                <c:pt idx="12">
                  <c:v>10.793079529553438</c:v>
                </c:pt>
                <c:pt idx="13">
                  <c:v>10.793079529553438</c:v>
                </c:pt>
                <c:pt idx="14">
                  <c:v>10.793079529553438</c:v>
                </c:pt>
                <c:pt idx="15">
                  <c:v>10.793079529553438</c:v>
                </c:pt>
                <c:pt idx="16">
                  <c:v>10.793079529553438</c:v>
                </c:pt>
                <c:pt idx="17">
                  <c:v>10.793079529553438</c:v>
                </c:pt>
                <c:pt idx="18">
                  <c:v>10.793079529553438</c:v>
                </c:pt>
                <c:pt idx="19">
                  <c:v>10.793079529553438</c:v>
                </c:pt>
                <c:pt idx="20">
                  <c:v>10.793079529553438</c:v>
                </c:pt>
                <c:pt idx="21">
                  <c:v>10.793079529553438</c:v>
                </c:pt>
                <c:pt idx="22">
                  <c:v>10.793079529553438</c:v>
                </c:pt>
                <c:pt idx="23">
                  <c:v>10.793079529553438</c:v>
                </c:pt>
                <c:pt idx="24">
                  <c:v>10.793079529553438</c:v>
                </c:pt>
                <c:pt idx="25">
                  <c:v>10.793079529553438</c:v>
                </c:pt>
                <c:pt idx="26">
                  <c:v>10.793079529553438</c:v>
                </c:pt>
                <c:pt idx="27">
                  <c:v>10.793079529553438</c:v>
                </c:pt>
                <c:pt idx="28">
                  <c:v>10.793079529553438</c:v>
                </c:pt>
                <c:pt idx="29">
                  <c:v>10.793079529553438</c:v>
                </c:pt>
                <c:pt idx="30">
                  <c:v>10.793079529553438</c:v>
                </c:pt>
                <c:pt idx="31">
                  <c:v>10.793079529553438</c:v>
                </c:pt>
                <c:pt idx="32">
                  <c:v>10.793079529553438</c:v>
                </c:pt>
                <c:pt idx="33">
                  <c:v>10.793079529553438</c:v>
                </c:pt>
                <c:pt idx="34">
                  <c:v>10.793079529553438</c:v>
                </c:pt>
                <c:pt idx="35">
                  <c:v>10.793079529553438</c:v>
                </c:pt>
                <c:pt idx="36">
                  <c:v>10.793079529553438</c:v>
                </c:pt>
                <c:pt idx="37">
                  <c:v>10.793079529553438</c:v>
                </c:pt>
                <c:pt idx="38">
                  <c:v>10.793079529553438</c:v>
                </c:pt>
                <c:pt idx="39">
                  <c:v>10.793079529553438</c:v>
                </c:pt>
                <c:pt idx="40">
                  <c:v>10.793079529553438</c:v>
                </c:pt>
                <c:pt idx="41">
                  <c:v>10.793079529553438</c:v>
                </c:pt>
                <c:pt idx="42">
                  <c:v>10.793079529553438</c:v>
                </c:pt>
                <c:pt idx="43">
                  <c:v>10.793079529553438</c:v>
                </c:pt>
                <c:pt idx="44">
                  <c:v>10.793079529553438</c:v>
                </c:pt>
                <c:pt idx="45">
                  <c:v>10.793079529553438</c:v>
                </c:pt>
                <c:pt idx="46">
                  <c:v>10.793079529553438</c:v>
                </c:pt>
                <c:pt idx="47">
                  <c:v>10.793079529553438</c:v>
                </c:pt>
                <c:pt idx="48">
                  <c:v>10.793079529553438</c:v>
                </c:pt>
                <c:pt idx="49">
                  <c:v>10.793079529553438</c:v>
                </c:pt>
                <c:pt idx="50">
                  <c:v>10.793079529553438</c:v>
                </c:pt>
                <c:pt idx="51">
                  <c:v>10.793079529553438</c:v>
                </c:pt>
                <c:pt idx="52">
                  <c:v>10.793079529553438</c:v>
                </c:pt>
                <c:pt idx="53">
                  <c:v>10.793079529553438</c:v>
                </c:pt>
                <c:pt idx="54">
                  <c:v>10.793079529553438</c:v>
                </c:pt>
                <c:pt idx="55">
                  <c:v>10.793079529553438</c:v>
                </c:pt>
                <c:pt idx="56">
                  <c:v>10.793079529553438</c:v>
                </c:pt>
                <c:pt idx="57">
                  <c:v>10.793079529553438</c:v>
                </c:pt>
                <c:pt idx="58">
                  <c:v>10.793079529553438</c:v>
                </c:pt>
                <c:pt idx="59">
                  <c:v>10.793079529553438</c:v>
                </c:pt>
                <c:pt idx="60">
                  <c:v>10.793079529553438</c:v>
                </c:pt>
                <c:pt idx="61">
                  <c:v>10.793079529553438</c:v>
                </c:pt>
                <c:pt idx="62">
                  <c:v>10.793079529553438</c:v>
                </c:pt>
                <c:pt idx="63">
                  <c:v>10.793079529553438</c:v>
                </c:pt>
                <c:pt idx="64">
                  <c:v>10.793079529553438</c:v>
                </c:pt>
                <c:pt idx="65">
                  <c:v>10.793079529553438</c:v>
                </c:pt>
                <c:pt idx="66">
                  <c:v>10.793079529553438</c:v>
                </c:pt>
                <c:pt idx="67">
                  <c:v>10.793079529553438</c:v>
                </c:pt>
                <c:pt idx="68">
                  <c:v>10.793079529553438</c:v>
                </c:pt>
                <c:pt idx="69">
                  <c:v>10.793079529553438</c:v>
                </c:pt>
                <c:pt idx="70">
                  <c:v>10.793079529553438</c:v>
                </c:pt>
                <c:pt idx="71">
                  <c:v>10.793079529553438</c:v>
                </c:pt>
                <c:pt idx="72">
                  <c:v>10.793079529553438</c:v>
                </c:pt>
                <c:pt idx="73">
                  <c:v>10.793079529553438</c:v>
                </c:pt>
                <c:pt idx="74">
                  <c:v>10.793079529553438</c:v>
                </c:pt>
                <c:pt idx="75">
                  <c:v>10.793079529553438</c:v>
                </c:pt>
                <c:pt idx="76">
                  <c:v>10.793079529553438</c:v>
                </c:pt>
                <c:pt idx="77">
                  <c:v>10.793079529553438</c:v>
                </c:pt>
                <c:pt idx="78">
                  <c:v>10.793079529553438</c:v>
                </c:pt>
                <c:pt idx="79">
                  <c:v>10.793079529553438</c:v>
                </c:pt>
                <c:pt idx="80">
                  <c:v>10.793079529553438</c:v>
                </c:pt>
                <c:pt idx="81">
                  <c:v>10.793079529553438</c:v>
                </c:pt>
                <c:pt idx="82">
                  <c:v>10.793079529553438</c:v>
                </c:pt>
                <c:pt idx="83">
                  <c:v>10.793079529553438</c:v>
                </c:pt>
                <c:pt idx="84">
                  <c:v>10.793079529553438</c:v>
                </c:pt>
                <c:pt idx="85">
                  <c:v>10.793079529553438</c:v>
                </c:pt>
                <c:pt idx="86">
                  <c:v>10.793079529553438</c:v>
                </c:pt>
                <c:pt idx="87">
                  <c:v>10.793079529553438</c:v>
                </c:pt>
                <c:pt idx="88">
                  <c:v>10.793079529553438</c:v>
                </c:pt>
                <c:pt idx="89">
                  <c:v>10.793079529553438</c:v>
                </c:pt>
                <c:pt idx="90">
                  <c:v>10.793079529553438</c:v>
                </c:pt>
                <c:pt idx="91">
                  <c:v>10.793079529553438</c:v>
                </c:pt>
                <c:pt idx="92">
                  <c:v>10.793079529553438</c:v>
                </c:pt>
                <c:pt idx="93">
                  <c:v>10.793079529553438</c:v>
                </c:pt>
                <c:pt idx="94">
                  <c:v>10.793079529553438</c:v>
                </c:pt>
                <c:pt idx="95">
                  <c:v>10.793079529553438</c:v>
                </c:pt>
                <c:pt idx="96">
                  <c:v>10.793079529553438</c:v>
                </c:pt>
                <c:pt idx="97">
                  <c:v>10.793079529553438</c:v>
                </c:pt>
                <c:pt idx="98">
                  <c:v>10.793079529553438</c:v>
                </c:pt>
                <c:pt idx="99">
                  <c:v>10.793079529553438</c:v>
                </c:pt>
                <c:pt idx="100">
                  <c:v>10.793079529553438</c:v>
                </c:pt>
                <c:pt idx="101">
                  <c:v>10.793079529553438</c:v>
                </c:pt>
                <c:pt idx="102">
                  <c:v>10.793079529553438</c:v>
                </c:pt>
                <c:pt idx="103">
                  <c:v>10.793079529553438</c:v>
                </c:pt>
                <c:pt idx="104">
                  <c:v>10.793079529553438</c:v>
                </c:pt>
                <c:pt idx="105">
                  <c:v>10.793079529553438</c:v>
                </c:pt>
                <c:pt idx="106">
                  <c:v>10.793079529553438</c:v>
                </c:pt>
                <c:pt idx="107">
                  <c:v>10.793079529553438</c:v>
                </c:pt>
                <c:pt idx="108">
                  <c:v>10.793079529553438</c:v>
                </c:pt>
                <c:pt idx="109">
                  <c:v>10.793079529553438</c:v>
                </c:pt>
                <c:pt idx="110">
                  <c:v>10.793079529553438</c:v>
                </c:pt>
                <c:pt idx="111">
                  <c:v>10.793079529553438</c:v>
                </c:pt>
                <c:pt idx="112">
                  <c:v>10.793079529553438</c:v>
                </c:pt>
                <c:pt idx="113">
                  <c:v>10.793079529553438</c:v>
                </c:pt>
                <c:pt idx="114">
                  <c:v>10.793079529553438</c:v>
                </c:pt>
                <c:pt idx="115">
                  <c:v>10.793079529553438</c:v>
                </c:pt>
                <c:pt idx="116">
                  <c:v>10.793079529553438</c:v>
                </c:pt>
                <c:pt idx="117">
                  <c:v>10.793079529553438</c:v>
                </c:pt>
                <c:pt idx="118">
                  <c:v>10.793079529553438</c:v>
                </c:pt>
                <c:pt idx="119">
                  <c:v>10.793079529553438</c:v>
                </c:pt>
                <c:pt idx="120">
                  <c:v>10.793079529553438</c:v>
                </c:pt>
                <c:pt idx="121">
                  <c:v>10.793079529553438</c:v>
                </c:pt>
                <c:pt idx="122">
                  <c:v>10.793079529553438</c:v>
                </c:pt>
                <c:pt idx="123">
                  <c:v>10.793079529553438</c:v>
                </c:pt>
                <c:pt idx="124">
                  <c:v>10.793079529553438</c:v>
                </c:pt>
                <c:pt idx="125">
                  <c:v>10.793079529553438</c:v>
                </c:pt>
                <c:pt idx="126">
                  <c:v>10.793079529553438</c:v>
                </c:pt>
                <c:pt idx="127">
                  <c:v>10.793079529553438</c:v>
                </c:pt>
                <c:pt idx="128">
                  <c:v>10.793079529553438</c:v>
                </c:pt>
                <c:pt idx="129">
                  <c:v>10.793079529553438</c:v>
                </c:pt>
                <c:pt idx="130">
                  <c:v>10.793079529553438</c:v>
                </c:pt>
                <c:pt idx="131">
                  <c:v>10.793079529553438</c:v>
                </c:pt>
                <c:pt idx="132">
                  <c:v>10.793079529553438</c:v>
                </c:pt>
                <c:pt idx="133">
                  <c:v>10.793079529553438</c:v>
                </c:pt>
                <c:pt idx="134">
                  <c:v>10.793079529553438</c:v>
                </c:pt>
                <c:pt idx="135">
                  <c:v>10.793079529553438</c:v>
                </c:pt>
                <c:pt idx="136">
                  <c:v>10.793079529553438</c:v>
                </c:pt>
                <c:pt idx="137">
                  <c:v>10.793079529553438</c:v>
                </c:pt>
                <c:pt idx="138">
                  <c:v>10.793079529553438</c:v>
                </c:pt>
                <c:pt idx="139">
                  <c:v>10.793079529553438</c:v>
                </c:pt>
                <c:pt idx="140">
                  <c:v>10.793079529553438</c:v>
                </c:pt>
                <c:pt idx="141">
                  <c:v>10.793079529553438</c:v>
                </c:pt>
                <c:pt idx="142">
                  <c:v>10.793079529553438</c:v>
                </c:pt>
                <c:pt idx="143">
                  <c:v>10.793079529553438</c:v>
                </c:pt>
                <c:pt idx="144">
                  <c:v>10.793079529553438</c:v>
                </c:pt>
                <c:pt idx="145">
                  <c:v>10.793079529553438</c:v>
                </c:pt>
                <c:pt idx="146">
                  <c:v>10.793079529553438</c:v>
                </c:pt>
                <c:pt idx="147">
                  <c:v>10.793079529553438</c:v>
                </c:pt>
                <c:pt idx="148">
                  <c:v>10.793079529553438</c:v>
                </c:pt>
                <c:pt idx="149">
                  <c:v>10.793079529553438</c:v>
                </c:pt>
                <c:pt idx="150">
                  <c:v>10.793079529553438</c:v>
                </c:pt>
                <c:pt idx="151">
                  <c:v>10.793079529553438</c:v>
                </c:pt>
                <c:pt idx="152">
                  <c:v>10.793079529553438</c:v>
                </c:pt>
                <c:pt idx="153">
                  <c:v>10.793079529553438</c:v>
                </c:pt>
                <c:pt idx="154">
                  <c:v>10.793079529553438</c:v>
                </c:pt>
                <c:pt idx="155">
                  <c:v>10.793079529553438</c:v>
                </c:pt>
                <c:pt idx="156">
                  <c:v>10.793079529553438</c:v>
                </c:pt>
                <c:pt idx="157">
                  <c:v>10.793079529553438</c:v>
                </c:pt>
                <c:pt idx="158">
                  <c:v>10.793079529553438</c:v>
                </c:pt>
                <c:pt idx="159">
                  <c:v>10.793079529553438</c:v>
                </c:pt>
                <c:pt idx="160">
                  <c:v>10.793079529553438</c:v>
                </c:pt>
                <c:pt idx="161">
                  <c:v>10.793079529553438</c:v>
                </c:pt>
                <c:pt idx="162">
                  <c:v>10.793079529553438</c:v>
                </c:pt>
                <c:pt idx="163">
                  <c:v>10.793079529553438</c:v>
                </c:pt>
                <c:pt idx="164">
                  <c:v>10.793079529553438</c:v>
                </c:pt>
                <c:pt idx="165">
                  <c:v>10.793079529553438</c:v>
                </c:pt>
                <c:pt idx="166">
                  <c:v>10.793079529553438</c:v>
                </c:pt>
                <c:pt idx="167">
                  <c:v>10.793079529553438</c:v>
                </c:pt>
                <c:pt idx="168">
                  <c:v>10.793079529553438</c:v>
                </c:pt>
                <c:pt idx="169">
                  <c:v>10.793079529553438</c:v>
                </c:pt>
                <c:pt idx="170">
                  <c:v>10.793079529553438</c:v>
                </c:pt>
                <c:pt idx="171">
                  <c:v>10.793079529553438</c:v>
                </c:pt>
                <c:pt idx="172">
                  <c:v>10.793079529553438</c:v>
                </c:pt>
                <c:pt idx="173">
                  <c:v>10.793079529553438</c:v>
                </c:pt>
                <c:pt idx="174">
                  <c:v>10.793079529553438</c:v>
                </c:pt>
                <c:pt idx="175">
                  <c:v>10.793079529553438</c:v>
                </c:pt>
                <c:pt idx="176">
                  <c:v>10.793079529553438</c:v>
                </c:pt>
                <c:pt idx="177">
                  <c:v>10.793079529553438</c:v>
                </c:pt>
                <c:pt idx="178">
                  <c:v>10.793079529553438</c:v>
                </c:pt>
                <c:pt idx="179">
                  <c:v>10.793079529553438</c:v>
                </c:pt>
                <c:pt idx="180">
                  <c:v>10.793079529553438</c:v>
                </c:pt>
                <c:pt idx="181">
                  <c:v>10.793079529553438</c:v>
                </c:pt>
                <c:pt idx="182">
                  <c:v>10.793079529553438</c:v>
                </c:pt>
                <c:pt idx="183">
                  <c:v>10.793079529553438</c:v>
                </c:pt>
                <c:pt idx="184">
                  <c:v>10.793079529553438</c:v>
                </c:pt>
                <c:pt idx="185">
                  <c:v>10.793079529553438</c:v>
                </c:pt>
                <c:pt idx="186">
                  <c:v>10.793079529553438</c:v>
                </c:pt>
                <c:pt idx="187">
                  <c:v>10.793079529553438</c:v>
                </c:pt>
                <c:pt idx="188">
                  <c:v>10.793079529553438</c:v>
                </c:pt>
                <c:pt idx="189">
                  <c:v>10.793079529553438</c:v>
                </c:pt>
                <c:pt idx="190">
                  <c:v>10.793079529553438</c:v>
                </c:pt>
                <c:pt idx="191">
                  <c:v>10.793079529553438</c:v>
                </c:pt>
                <c:pt idx="192">
                  <c:v>10.793079529553438</c:v>
                </c:pt>
                <c:pt idx="193">
                  <c:v>10.793079529553438</c:v>
                </c:pt>
                <c:pt idx="194">
                  <c:v>10.793079529553438</c:v>
                </c:pt>
                <c:pt idx="195">
                  <c:v>10.793079529553438</c:v>
                </c:pt>
                <c:pt idx="196">
                  <c:v>10.793079529553438</c:v>
                </c:pt>
                <c:pt idx="197">
                  <c:v>10.793079529553438</c:v>
                </c:pt>
                <c:pt idx="198">
                  <c:v>10.793079529553438</c:v>
                </c:pt>
                <c:pt idx="199">
                  <c:v>10.793079529553438</c:v>
                </c:pt>
                <c:pt idx="200">
                  <c:v>10.793079529553438</c:v>
                </c:pt>
                <c:pt idx="201">
                  <c:v>10.793079529553438</c:v>
                </c:pt>
                <c:pt idx="202">
                  <c:v>10.793079529553438</c:v>
                </c:pt>
                <c:pt idx="203">
                  <c:v>10.793079529553438</c:v>
                </c:pt>
                <c:pt idx="204">
                  <c:v>10.793079529553438</c:v>
                </c:pt>
                <c:pt idx="205">
                  <c:v>10.793079529553438</c:v>
                </c:pt>
                <c:pt idx="206">
                  <c:v>10.793079529553438</c:v>
                </c:pt>
                <c:pt idx="207">
                  <c:v>10.793079529553438</c:v>
                </c:pt>
                <c:pt idx="208">
                  <c:v>10.793079529553438</c:v>
                </c:pt>
                <c:pt idx="209">
                  <c:v>10.793079529553438</c:v>
                </c:pt>
                <c:pt idx="210">
                  <c:v>10.793079529553438</c:v>
                </c:pt>
                <c:pt idx="211">
                  <c:v>10.793079529553438</c:v>
                </c:pt>
                <c:pt idx="212">
                  <c:v>10.793079529553438</c:v>
                </c:pt>
                <c:pt idx="213">
                  <c:v>10.793079529553438</c:v>
                </c:pt>
                <c:pt idx="214">
                  <c:v>10.793079529553438</c:v>
                </c:pt>
                <c:pt idx="215">
                  <c:v>10.793079529553438</c:v>
                </c:pt>
                <c:pt idx="216">
                  <c:v>10.793079529553438</c:v>
                </c:pt>
                <c:pt idx="217">
                  <c:v>10.793079529553438</c:v>
                </c:pt>
                <c:pt idx="218">
                  <c:v>10.793079529553438</c:v>
                </c:pt>
                <c:pt idx="219">
                  <c:v>10.793079529553438</c:v>
                </c:pt>
                <c:pt idx="220">
                  <c:v>10.793079529553438</c:v>
                </c:pt>
                <c:pt idx="221">
                  <c:v>10.793079529553438</c:v>
                </c:pt>
                <c:pt idx="222">
                  <c:v>10.793079529553438</c:v>
                </c:pt>
                <c:pt idx="223">
                  <c:v>10.793079529553438</c:v>
                </c:pt>
                <c:pt idx="224">
                  <c:v>10.793079529553438</c:v>
                </c:pt>
                <c:pt idx="225">
                  <c:v>10.793079529553438</c:v>
                </c:pt>
                <c:pt idx="226">
                  <c:v>10.793079529553438</c:v>
                </c:pt>
                <c:pt idx="227">
                  <c:v>10.793079529553438</c:v>
                </c:pt>
                <c:pt idx="228">
                  <c:v>10.793079529553438</c:v>
                </c:pt>
                <c:pt idx="229">
                  <c:v>10.793079529553438</c:v>
                </c:pt>
                <c:pt idx="230">
                  <c:v>10.793079529553438</c:v>
                </c:pt>
                <c:pt idx="231">
                  <c:v>10.793079529553438</c:v>
                </c:pt>
                <c:pt idx="232">
                  <c:v>10.793079529553438</c:v>
                </c:pt>
                <c:pt idx="233">
                  <c:v>10.793079529553438</c:v>
                </c:pt>
                <c:pt idx="234">
                  <c:v>10.793079529553438</c:v>
                </c:pt>
                <c:pt idx="235">
                  <c:v>10.793079529553438</c:v>
                </c:pt>
                <c:pt idx="236">
                  <c:v>10.793079529553438</c:v>
                </c:pt>
                <c:pt idx="237">
                  <c:v>10.793079529553438</c:v>
                </c:pt>
                <c:pt idx="238">
                  <c:v>10.793079529553438</c:v>
                </c:pt>
                <c:pt idx="239">
                  <c:v>10.793079529553438</c:v>
                </c:pt>
                <c:pt idx="240">
                  <c:v>10.793079529553438</c:v>
                </c:pt>
                <c:pt idx="241">
                  <c:v>10.793079529553438</c:v>
                </c:pt>
                <c:pt idx="242">
                  <c:v>10.793079529553438</c:v>
                </c:pt>
                <c:pt idx="243">
                  <c:v>10.793079529553438</c:v>
                </c:pt>
                <c:pt idx="244">
                  <c:v>10.793079529553438</c:v>
                </c:pt>
                <c:pt idx="245">
                  <c:v>10.793079529553438</c:v>
                </c:pt>
                <c:pt idx="246">
                  <c:v>10.793079529553438</c:v>
                </c:pt>
                <c:pt idx="247">
                  <c:v>10.793079529553438</c:v>
                </c:pt>
                <c:pt idx="248">
                  <c:v>10.793079529553438</c:v>
                </c:pt>
                <c:pt idx="249">
                  <c:v>10.793079529553438</c:v>
                </c:pt>
                <c:pt idx="250">
                  <c:v>10.793079529553438</c:v>
                </c:pt>
                <c:pt idx="251">
                  <c:v>10.793079529553438</c:v>
                </c:pt>
                <c:pt idx="252">
                  <c:v>10.793079529553438</c:v>
                </c:pt>
                <c:pt idx="253">
                  <c:v>10.793079529553438</c:v>
                </c:pt>
                <c:pt idx="254">
                  <c:v>10.793079529553438</c:v>
                </c:pt>
                <c:pt idx="255">
                  <c:v>10.793079529553438</c:v>
                </c:pt>
                <c:pt idx="256">
                  <c:v>10.793079529553438</c:v>
                </c:pt>
                <c:pt idx="257">
                  <c:v>10.793079529553438</c:v>
                </c:pt>
                <c:pt idx="258">
                  <c:v>10.793079529553438</c:v>
                </c:pt>
                <c:pt idx="259">
                  <c:v>10.793079529553438</c:v>
                </c:pt>
                <c:pt idx="260">
                  <c:v>10.793079529553438</c:v>
                </c:pt>
                <c:pt idx="261">
                  <c:v>10.793079529553438</c:v>
                </c:pt>
                <c:pt idx="262">
                  <c:v>10.793079529553438</c:v>
                </c:pt>
                <c:pt idx="263">
                  <c:v>10.793079529553438</c:v>
                </c:pt>
                <c:pt idx="264">
                  <c:v>10.793079529553438</c:v>
                </c:pt>
                <c:pt idx="265">
                  <c:v>10.793079529553438</c:v>
                </c:pt>
                <c:pt idx="266">
                  <c:v>10.793079529553438</c:v>
                </c:pt>
                <c:pt idx="267">
                  <c:v>10.793079529553438</c:v>
                </c:pt>
                <c:pt idx="268">
                  <c:v>10.793079529553438</c:v>
                </c:pt>
                <c:pt idx="269">
                  <c:v>10.793079529553438</c:v>
                </c:pt>
                <c:pt idx="270">
                  <c:v>10.793079529553438</c:v>
                </c:pt>
                <c:pt idx="271">
                  <c:v>10.793079529553438</c:v>
                </c:pt>
                <c:pt idx="272">
                  <c:v>10.793079529553438</c:v>
                </c:pt>
                <c:pt idx="273">
                  <c:v>10.793079529553438</c:v>
                </c:pt>
                <c:pt idx="274">
                  <c:v>10.793079529553438</c:v>
                </c:pt>
                <c:pt idx="275">
                  <c:v>10.793079529553438</c:v>
                </c:pt>
                <c:pt idx="276">
                  <c:v>10.793079529553438</c:v>
                </c:pt>
                <c:pt idx="277">
                  <c:v>10.793079529553438</c:v>
                </c:pt>
                <c:pt idx="278">
                  <c:v>10.793079529553438</c:v>
                </c:pt>
                <c:pt idx="279">
                  <c:v>10.793079529553438</c:v>
                </c:pt>
                <c:pt idx="280">
                  <c:v>10.793079529553438</c:v>
                </c:pt>
                <c:pt idx="281">
                  <c:v>10.793079529553438</c:v>
                </c:pt>
                <c:pt idx="282">
                  <c:v>10.793079529553438</c:v>
                </c:pt>
                <c:pt idx="283">
                  <c:v>10.793079529553438</c:v>
                </c:pt>
                <c:pt idx="284">
                  <c:v>10.793079529553438</c:v>
                </c:pt>
                <c:pt idx="285">
                  <c:v>10.793079529553438</c:v>
                </c:pt>
                <c:pt idx="286">
                  <c:v>10.793079529553438</c:v>
                </c:pt>
                <c:pt idx="287">
                  <c:v>10.793079529553438</c:v>
                </c:pt>
                <c:pt idx="288">
                  <c:v>10.793079529553438</c:v>
                </c:pt>
                <c:pt idx="289">
                  <c:v>10.793079529553438</c:v>
                </c:pt>
                <c:pt idx="290">
                  <c:v>10.793079529553438</c:v>
                </c:pt>
                <c:pt idx="291">
                  <c:v>10.793079529553438</c:v>
                </c:pt>
                <c:pt idx="292">
                  <c:v>10.793079529553438</c:v>
                </c:pt>
                <c:pt idx="293">
                  <c:v>10.793079529553438</c:v>
                </c:pt>
                <c:pt idx="294">
                  <c:v>10.793079529553438</c:v>
                </c:pt>
                <c:pt idx="295">
                  <c:v>10.793079529553438</c:v>
                </c:pt>
                <c:pt idx="296">
                  <c:v>10.793079529553438</c:v>
                </c:pt>
                <c:pt idx="297">
                  <c:v>10.793079529553438</c:v>
                </c:pt>
                <c:pt idx="298">
                  <c:v>10.793079529553438</c:v>
                </c:pt>
                <c:pt idx="299">
                  <c:v>10.793079529553438</c:v>
                </c:pt>
                <c:pt idx="300">
                  <c:v>10.793079529553438</c:v>
                </c:pt>
                <c:pt idx="301">
                  <c:v>10.793079529553438</c:v>
                </c:pt>
                <c:pt idx="302">
                  <c:v>10.793079529553438</c:v>
                </c:pt>
                <c:pt idx="303">
                  <c:v>10.793079529553438</c:v>
                </c:pt>
                <c:pt idx="304">
                  <c:v>10.793079529553438</c:v>
                </c:pt>
                <c:pt idx="305">
                  <c:v>10.793079529553438</c:v>
                </c:pt>
                <c:pt idx="306">
                  <c:v>10.793079529553438</c:v>
                </c:pt>
                <c:pt idx="307">
                  <c:v>10.793079529553438</c:v>
                </c:pt>
                <c:pt idx="308">
                  <c:v>10.793079529553438</c:v>
                </c:pt>
                <c:pt idx="309">
                  <c:v>10.793079529553438</c:v>
                </c:pt>
                <c:pt idx="310">
                  <c:v>10.793079529553438</c:v>
                </c:pt>
                <c:pt idx="311">
                  <c:v>10.793079529553438</c:v>
                </c:pt>
                <c:pt idx="312">
                  <c:v>10.793079529553438</c:v>
                </c:pt>
                <c:pt idx="313">
                  <c:v>10.793079529553438</c:v>
                </c:pt>
                <c:pt idx="314">
                  <c:v>10.793079529553438</c:v>
                </c:pt>
                <c:pt idx="315">
                  <c:v>10.793079529553438</c:v>
                </c:pt>
                <c:pt idx="316">
                  <c:v>10.793079529553438</c:v>
                </c:pt>
                <c:pt idx="317">
                  <c:v>10.793079529553438</c:v>
                </c:pt>
                <c:pt idx="318">
                  <c:v>10.793079529553438</c:v>
                </c:pt>
                <c:pt idx="319">
                  <c:v>10.793079529553438</c:v>
                </c:pt>
                <c:pt idx="320">
                  <c:v>10.793079529553438</c:v>
                </c:pt>
                <c:pt idx="321">
                  <c:v>10.793079529553438</c:v>
                </c:pt>
                <c:pt idx="322">
                  <c:v>10.793079529553438</c:v>
                </c:pt>
                <c:pt idx="323">
                  <c:v>10.793079529553438</c:v>
                </c:pt>
                <c:pt idx="324">
                  <c:v>10.793079529553438</c:v>
                </c:pt>
                <c:pt idx="325">
                  <c:v>10.793079529553438</c:v>
                </c:pt>
                <c:pt idx="326">
                  <c:v>10.793079529553438</c:v>
                </c:pt>
                <c:pt idx="327">
                  <c:v>10.793079529553438</c:v>
                </c:pt>
                <c:pt idx="328">
                  <c:v>10.793079529553438</c:v>
                </c:pt>
                <c:pt idx="329">
                  <c:v>10.793079529553438</c:v>
                </c:pt>
                <c:pt idx="330">
                  <c:v>10.793079529553438</c:v>
                </c:pt>
                <c:pt idx="331">
                  <c:v>10.793079529553438</c:v>
                </c:pt>
                <c:pt idx="332">
                  <c:v>10.793079529553438</c:v>
                </c:pt>
                <c:pt idx="333">
                  <c:v>10.793079529553438</c:v>
                </c:pt>
                <c:pt idx="334">
                  <c:v>10.793079529553438</c:v>
                </c:pt>
                <c:pt idx="335">
                  <c:v>10.793079529553438</c:v>
                </c:pt>
                <c:pt idx="336">
                  <c:v>10.793079529553438</c:v>
                </c:pt>
                <c:pt idx="337">
                  <c:v>10.793079529553438</c:v>
                </c:pt>
                <c:pt idx="338">
                  <c:v>10.793079529553438</c:v>
                </c:pt>
                <c:pt idx="339">
                  <c:v>10.793079529553438</c:v>
                </c:pt>
                <c:pt idx="340">
                  <c:v>10.793079529553438</c:v>
                </c:pt>
                <c:pt idx="341">
                  <c:v>10.793079529553438</c:v>
                </c:pt>
                <c:pt idx="342">
                  <c:v>10.793079529553438</c:v>
                </c:pt>
                <c:pt idx="343">
                  <c:v>10.793079529553438</c:v>
                </c:pt>
                <c:pt idx="344">
                  <c:v>10.793079529553438</c:v>
                </c:pt>
                <c:pt idx="345">
                  <c:v>10.793079529553438</c:v>
                </c:pt>
                <c:pt idx="346">
                  <c:v>10.793079529553438</c:v>
                </c:pt>
                <c:pt idx="347">
                  <c:v>10.793079529553438</c:v>
                </c:pt>
                <c:pt idx="348">
                  <c:v>10.793079529553438</c:v>
                </c:pt>
                <c:pt idx="349">
                  <c:v>10.793079529553438</c:v>
                </c:pt>
                <c:pt idx="350">
                  <c:v>10.793079529553438</c:v>
                </c:pt>
                <c:pt idx="351">
                  <c:v>10.793079529553438</c:v>
                </c:pt>
                <c:pt idx="352">
                  <c:v>10.793079529553438</c:v>
                </c:pt>
                <c:pt idx="353">
                  <c:v>10.793079529553438</c:v>
                </c:pt>
                <c:pt idx="354">
                  <c:v>10.793079529553438</c:v>
                </c:pt>
                <c:pt idx="355">
                  <c:v>10.793079529553438</c:v>
                </c:pt>
                <c:pt idx="356">
                  <c:v>10.793079529553438</c:v>
                </c:pt>
                <c:pt idx="357">
                  <c:v>10.793079529553438</c:v>
                </c:pt>
                <c:pt idx="358">
                  <c:v>10.793079529553438</c:v>
                </c:pt>
                <c:pt idx="359">
                  <c:v>10.793079529553438</c:v>
                </c:pt>
                <c:pt idx="360">
                  <c:v>10.793079529553438</c:v>
                </c:pt>
                <c:pt idx="361">
                  <c:v>10.793079529553438</c:v>
                </c:pt>
                <c:pt idx="362">
                  <c:v>10.793079529553438</c:v>
                </c:pt>
                <c:pt idx="363">
                  <c:v>10.793079529553438</c:v>
                </c:pt>
                <c:pt idx="364">
                  <c:v>10.793079529553438</c:v>
                </c:pt>
                <c:pt idx="365">
                  <c:v>10.793079529553438</c:v>
                </c:pt>
                <c:pt idx="366">
                  <c:v>10.793079529553438</c:v>
                </c:pt>
                <c:pt idx="367">
                  <c:v>10.793079529553438</c:v>
                </c:pt>
                <c:pt idx="368">
                  <c:v>10.793079529553438</c:v>
                </c:pt>
                <c:pt idx="369">
                  <c:v>10.793079529553438</c:v>
                </c:pt>
                <c:pt idx="370">
                  <c:v>10.793079529553438</c:v>
                </c:pt>
                <c:pt idx="371">
                  <c:v>10.793079529553438</c:v>
                </c:pt>
                <c:pt idx="372">
                  <c:v>10.793079529553438</c:v>
                </c:pt>
                <c:pt idx="373">
                  <c:v>10.793079529553438</c:v>
                </c:pt>
                <c:pt idx="374">
                  <c:v>10.793079529553438</c:v>
                </c:pt>
                <c:pt idx="375">
                  <c:v>10.793079529553438</c:v>
                </c:pt>
                <c:pt idx="376">
                  <c:v>10.793079529553438</c:v>
                </c:pt>
                <c:pt idx="377">
                  <c:v>10.793079529553438</c:v>
                </c:pt>
                <c:pt idx="378">
                  <c:v>10.793079529553438</c:v>
                </c:pt>
                <c:pt idx="379">
                  <c:v>10.793079529553438</c:v>
                </c:pt>
                <c:pt idx="380">
                  <c:v>10.793079529553438</c:v>
                </c:pt>
                <c:pt idx="381">
                  <c:v>10.793079529553438</c:v>
                </c:pt>
                <c:pt idx="382">
                  <c:v>10.793079529553438</c:v>
                </c:pt>
                <c:pt idx="383">
                  <c:v>10.793079529553438</c:v>
                </c:pt>
                <c:pt idx="384">
                  <c:v>10.793079529553438</c:v>
                </c:pt>
                <c:pt idx="385">
                  <c:v>10.793079529553438</c:v>
                </c:pt>
                <c:pt idx="386">
                  <c:v>10.793079529553438</c:v>
                </c:pt>
                <c:pt idx="387">
                  <c:v>10.793079529553438</c:v>
                </c:pt>
                <c:pt idx="388">
                  <c:v>10.793079529553438</c:v>
                </c:pt>
                <c:pt idx="389">
                  <c:v>10.793079529553438</c:v>
                </c:pt>
                <c:pt idx="390">
                  <c:v>10.793079529553438</c:v>
                </c:pt>
                <c:pt idx="391">
                  <c:v>10.793079529553438</c:v>
                </c:pt>
                <c:pt idx="392">
                  <c:v>10.793079529553438</c:v>
                </c:pt>
                <c:pt idx="393">
                  <c:v>10.793079529553438</c:v>
                </c:pt>
                <c:pt idx="394">
                  <c:v>10.793079529553438</c:v>
                </c:pt>
                <c:pt idx="395">
                  <c:v>10.793079529553438</c:v>
                </c:pt>
                <c:pt idx="396">
                  <c:v>10.793079529553438</c:v>
                </c:pt>
                <c:pt idx="397">
                  <c:v>10.793079529553438</c:v>
                </c:pt>
                <c:pt idx="398">
                  <c:v>10.793079529553438</c:v>
                </c:pt>
                <c:pt idx="399">
                  <c:v>10.793079529553438</c:v>
                </c:pt>
                <c:pt idx="400">
                  <c:v>10.793079529553438</c:v>
                </c:pt>
                <c:pt idx="401">
                  <c:v>10.793079529553438</c:v>
                </c:pt>
                <c:pt idx="402">
                  <c:v>10.793079529553438</c:v>
                </c:pt>
                <c:pt idx="403">
                  <c:v>10.793079529553438</c:v>
                </c:pt>
                <c:pt idx="404">
                  <c:v>10.793079529553438</c:v>
                </c:pt>
                <c:pt idx="405">
                  <c:v>10.793079529553438</c:v>
                </c:pt>
                <c:pt idx="406">
                  <c:v>10.793079529553438</c:v>
                </c:pt>
                <c:pt idx="407">
                  <c:v>10.793079529553438</c:v>
                </c:pt>
                <c:pt idx="408">
                  <c:v>10.793079529553438</c:v>
                </c:pt>
                <c:pt idx="409">
                  <c:v>10.793079529553438</c:v>
                </c:pt>
                <c:pt idx="410">
                  <c:v>10.793079529553438</c:v>
                </c:pt>
                <c:pt idx="411">
                  <c:v>10.793079529553438</c:v>
                </c:pt>
                <c:pt idx="412">
                  <c:v>10.793079529553438</c:v>
                </c:pt>
                <c:pt idx="413">
                  <c:v>10.793079529553438</c:v>
                </c:pt>
                <c:pt idx="414">
                  <c:v>10.793079529553438</c:v>
                </c:pt>
                <c:pt idx="415">
                  <c:v>10.793079529553438</c:v>
                </c:pt>
                <c:pt idx="416">
                  <c:v>10.793079529553438</c:v>
                </c:pt>
                <c:pt idx="417">
                  <c:v>10.793079529553438</c:v>
                </c:pt>
                <c:pt idx="418">
                  <c:v>10.793079529553438</c:v>
                </c:pt>
                <c:pt idx="419">
                  <c:v>10.793079529553438</c:v>
                </c:pt>
                <c:pt idx="420">
                  <c:v>10.793079529553438</c:v>
                </c:pt>
                <c:pt idx="421">
                  <c:v>10.793079529553438</c:v>
                </c:pt>
                <c:pt idx="422">
                  <c:v>10.793079529553438</c:v>
                </c:pt>
                <c:pt idx="423">
                  <c:v>10.793079529553438</c:v>
                </c:pt>
                <c:pt idx="424">
                  <c:v>10.793079529553438</c:v>
                </c:pt>
                <c:pt idx="425">
                  <c:v>10.793079529553438</c:v>
                </c:pt>
                <c:pt idx="426">
                  <c:v>10.793079529553438</c:v>
                </c:pt>
                <c:pt idx="427">
                  <c:v>10.793079529553438</c:v>
                </c:pt>
                <c:pt idx="428">
                  <c:v>10.793079529553438</c:v>
                </c:pt>
                <c:pt idx="429">
                  <c:v>10.793079529553438</c:v>
                </c:pt>
                <c:pt idx="430">
                  <c:v>10.793079529553438</c:v>
                </c:pt>
                <c:pt idx="431">
                  <c:v>10.793079529553438</c:v>
                </c:pt>
                <c:pt idx="432">
                  <c:v>10.793079529553438</c:v>
                </c:pt>
                <c:pt idx="433">
                  <c:v>10.793079529553438</c:v>
                </c:pt>
                <c:pt idx="434">
                  <c:v>10.793079529553438</c:v>
                </c:pt>
                <c:pt idx="435">
                  <c:v>10.793079529553438</c:v>
                </c:pt>
                <c:pt idx="436">
                  <c:v>10.793079529553438</c:v>
                </c:pt>
                <c:pt idx="437">
                  <c:v>10.793079529553438</c:v>
                </c:pt>
                <c:pt idx="438">
                  <c:v>10.793079529553438</c:v>
                </c:pt>
                <c:pt idx="439">
                  <c:v>10.793079529553438</c:v>
                </c:pt>
                <c:pt idx="440">
                  <c:v>10.793079529553438</c:v>
                </c:pt>
                <c:pt idx="441">
                  <c:v>10.793079529553438</c:v>
                </c:pt>
                <c:pt idx="442">
                  <c:v>10.793079529553438</c:v>
                </c:pt>
                <c:pt idx="443">
                  <c:v>10.793079529553438</c:v>
                </c:pt>
                <c:pt idx="444">
                  <c:v>10.793079529553438</c:v>
                </c:pt>
                <c:pt idx="445">
                  <c:v>10.793079529553438</c:v>
                </c:pt>
                <c:pt idx="446">
                  <c:v>10.793079529553438</c:v>
                </c:pt>
                <c:pt idx="447">
                  <c:v>10.793079529553438</c:v>
                </c:pt>
                <c:pt idx="448">
                  <c:v>10.793079529553438</c:v>
                </c:pt>
                <c:pt idx="449">
                  <c:v>10.793079529553438</c:v>
                </c:pt>
                <c:pt idx="450">
                  <c:v>10.793079529553438</c:v>
                </c:pt>
                <c:pt idx="451">
                  <c:v>10.793079529553438</c:v>
                </c:pt>
                <c:pt idx="452">
                  <c:v>10.793079529553438</c:v>
                </c:pt>
                <c:pt idx="453">
                  <c:v>10.793079529553438</c:v>
                </c:pt>
                <c:pt idx="454">
                  <c:v>10.793079529553438</c:v>
                </c:pt>
                <c:pt idx="455">
                  <c:v>10.793079529553438</c:v>
                </c:pt>
                <c:pt idx="456">
                  <c:v>10.793079529553438</c:v>
                </c:pt>
                <c:pt idx="457">
                  <c:v>10.793079529553438</c:v>
                </c:pt>
                <c:pt idx="458">
                  <c:v>10.793079529553438</c:v>
                </c:pt>
                <c:pt idx="459">
                  <c:v>10.793079529553438</c:v>
                </c:pt>
                <c:pt idx="460">
                  <c:v>10.793079529553438</c:v>
                </c:pt>
                <c:pt idx="461">
                  <c:v>10.793079529553438</c:v>
                </c:pt>
                <c:pt idx="462">
                  <c:v>10.793079529553438</c:v>
                </c:pt>
                <c:pt idx="463">
                  <c:v>10.793079529553438</c:v>
                </c:pt>
                <c:pt idx="464">
                  <c:v>10.793079529553438</c:v>
                </c:pt>
                <c:pt idx="465">
                  <c:v>10.793079529553438</c:v>
                </c:pt>
                <c:pt idx="466">
                  <c:v>10.793079529553438</c:v>
                </c:pt>
                <c:pt idx="467">
                  <c:v>10.793079529553438</c:v>
                </c:pt>
                <c:pt idx="468">
                  <c:v>10.793079529553438</c:v>
                </c:pt>
                <c:pt idx="469">
                  <c:v>10.793079529553438</c:v>
                </c:pt>
                <c:pt idx="470">
                  <c:v>10.793079529553438</c:v>
                </c:pt>
                <c:pt idx="471">
                  <c:v>10.793079529553438</c:v>
                </c:pt>
                <c:pt idx="472">
                  <c:v>10.793079529553438</c:v>
                </c:pt>
                <c:pt idx="473">
                  <c:v>10.793079529553438</c:v>
                </c:pt>
                <c:pt idx="474">
                  <c:v>10.793079529553438</c:v>
                </c:pt>
                <c:pt idx="475">
                  <c:v>10.793079529553438</c:v>
                </c:pt>
                <c:pt idx="476">
                  <c:v>10.793079529553438</c:v>
                </c:pt>
                <c:pt idx="477">
                  <c:v>10.793079529553438</c:v>
                </c:pt>
                <c:pt idx="478">
                  <c:v>10.793079529553438</c:v>
                </c:pt>
                <c:pt idx="479">
                  <c:v>10.793079529553438</c:v>
                </c:pt>
                <c:pt idx="480">
                  <c:v>10.793079529553438</c:v>
                </c:pt>
                <c:pt idx="481">
                  <c:v>10.793079529553438</c:v>
                </c:pt>
                <c:pt idx="482">
                  <c:v>10.793079529553438</c:v>
                </c:pt>
                <c:pt idx="483">
                  <c:v>10.793079529553438</c:v>
                </c:pt>
                <c:pt idx="484">
                  <c:v>10.793079529553438</c:v>
                </c:pt>
                <c:pt idx="485">
                  <c:v>10.793079529553438</c:v>
                </c:pt>
                <c:pt idx="486">
                  <c:v>10.793079529553438</c:v>
                </c:pt>
                <c:pt idx="487">
                  <c:v>10.793079529553438</c:v>
                </c:pt>
                <c:pt idx="488">
                  <c:v>10.793079529553438</c:v>
                </c:pt>
                <c:pt idx="489">
                  <c:v>10.793079529553438</c:v>
                </c:pt>
                <c:pt idx="490">
                  <c:v>10.793079529553438</c:v>
                </c:pt>
                <c:pt idx="491">
                  <c:v>10.793079529553438</c:v>
                </c:pt>
                <c:pt idx="492">
                  <c:v>10.793079529553438</c:v>
                </c:pt>
                <c:pt idx="493">
                  <c:v>10.793079529553438</c:v>
                </c:pt>
                <c:pt idx="494">
                  <c:v>10.793079529553438</c:v>
                </c:pt>
                <c:pt idx="495">
                  <c:v>10.793079529553438</c:v>
                </c:pt>
                <c:pt idx="496">
                  <c:v>10.793079529553438</c:v>
                </c:pt>
                <c:pt idx="497">
                  <c:v>10.793079529553438</c:v>
                </c:pt>
                <c:pt idx="498">
                  <c:v>10.793079529553438</c:v>
                </c:pt>
                <c:pt idx="499">
                  <c:v>10.793079529553438</c:v>
                </c:pt>
                <c:pt idx="500">
                  <c:v>10.793079529553438</c:v>
                </c:pt>
                <c:pt idx="501">
                  <c:v>10.793079529553438</c:v>
                </c:pt>
                <c:pt idx="502">
                  <c:v>10.793079529553438</c:v>
                </c:pt>
                <c:pt idx="503">
                  <c:v>10.793079529553438</c:v>
                </c:pt>
                <c:pt idx="504">
                  <c:v>10.793079529553438</c:v>
                </c:pt>
                <c:pt idx="505">
                  <c:v>10.793079529553438</c:v>
                </c:pt>
                <c:pt idx="506">
                  <c:v>10.793079529553438</c:v>
                </c:pt>
                <c:pt idx="507">
                  <c:v>10.793079529553438</c:v>
                </c:pt>
                <c:pt idx="508">
                  <c:v>10.793079529553438</c:v>
                </c:pt>
                <c:pt idx="509">
                  <c:v>10.793079529553438</c:v>
                </c:pt>
                <c:pt idx="510">
                  <c:v>10.793079529553438</c:v>
                </c:pt>
                <c:pt idx="511">
                  <c:v>10.793079529553438</c:v>
                </c:pt>
                <c:pt idx="512">
                  <c:v>10.793079529553438</c:v>
                </c:pt>
                <c:pt idx="513">
                  <c:v>10.793079529553438</c:v>
                </c:pt>
                <c:pt idx="514">
                  <c:v>10.793079529553438</c:v>
                </c:pt>
                <c:pt idx="515">
                  <c:v>10.793079529553438</c:v>
                </c:pt>
                <c:pt idx="516">
                  <c:v>10.793079529553438</c:v>
                </c:pt>
                <c:pt idx="517">
                  <c:v>10.793079529553438</c:v>
                </c:pt>
                <c:pt idx="518">
                  <c:v>10.793079529553438</c:v>
                </c:pt>
                <c:pt idx="519">
                  <c:v>10.793079529553438</c:v>
                </c:pt>
                <c:pt idx="520">
                  <c:v>10.793079529553438</c:v>
                </c:pt>
                <c:pt idx="521">
                  <c:v>10.793079529553438</c:v>
                </c:pt>
                <c:pt idx="522">
                  <c:v>10.793079529553438</c:v>
                </c:pt>
                <c:pt idx="523">
                  <c:v>10.793079529553438</c:v>
                </c:pt>
                <c:pt idx="524">
                  <c:v>10.793079529553438</c:v>
                </c:pt>
                <c:pt idx="525">
                  <c:v>10.793079529553438</c:v>
                </c:pt>
                <c:pt idx="526">
                  <c:v>10.793079529553438</c:v>
                </c:pt>
                <c:pt idx="527">
                  <c:v>10.793079529553438</c:v>
                </c:pt>
                <c:pt idx="528">
                  <c:v>10.793079529553438</c:v>
                </c:pt>
                <c:pt idx="529">
                  <c:v>10.793079529553438</c:v>
                </c:pt>
                <c:pt idx="530">
                  <c:v>10.793079529553438</c:v>
                </c:pt>
                <c:pt idx="531">
                  <c:v>10.793079529553438</c:v>
                </c:pt>
                <c:pt idx="532">
                  <c:v>10.793079529553438</c:v>
                </c:pt>
                <c:pt idx="533">
                  <c:v>10.793079529553438</c:v>
                </c:pt>
                <c:pt idx="534">
                  <c:v>10.793079529553438</c:v>
                </c:pt>
                <c:pt idx="535">
                  <c:v>10.793079529553438</c:v>
                </c:pt>
                <c:pt idx="536">
                  <c:v>10.793079529553438</c:v>
                </c:pt>
                <c:pt idx="537">
                  <c:v>10.793079529553438</c:v>
                </c:pt>
                <c:pt idx="538">
                  <c:v>10.793079529553438</c:v>
                </c:pt>
                <c:pt idx="539">
                  <c:v>10.793079529553438</c:v>
                </c:pt>
                <c:pt idx="540">
                  <c:v>10.793079529553438</c:v>
                </c:pt>
                <c:pt idx="541">
                  <c:v>10.793079529553438</c:v>
                </c:pt>
                <c:pt idx="542">
                  <c:v>10.793079529553438</c:v>
                </c:pt>
                <c:pt idx="543">
                  <c:v>10.793079529553438</c:v>
                </c:pt>
                <c:pt idx="544">
                  <c:v>10.793079529553438</c:v>
                </c:pt>
                <c:pt idx="545">
                  <c:v>10.793079529553438</c:v>
                </c:pt>
                <c:pt idx="546">
                  <c:v>10.793079529553438</c:v>
                </c:pt>
                <c:pt idx="547">
                  <c:v>10.793079529553438</c:v>
                </c:pt>
                <c:pt idx="548">
                  <c:v>10.793079529553438</c:v>
                </c:pt>
                <c:pt idx="549">
                  <c:v>10.793079529553438</c:v>
                </c:pt>
                <c:pt idx="550">
                  <c:v>10.793079529553438</c:v>
                </c:pt>
                <c:pt idx="551">
                  <c:v>10.793079529553438</c:v>
                </c:pt>
                <c:pt idx="552">
                  <c:v>10.793079529553438</c:v>
                </c:pt>
                <c:pt idx="553">
                  <c:v>10.793079529553438</c:v>
                </c:pt>
                <c:pt idx="554">
                  <c:v>10.793079529553438</c:v>
                </c:pt>
                <c:pt idx="555">
                  <c:v>10.793079529553438</c:v>
                </c:pt>
                <c:pt idx="556">
                  <c:v>10.793079529553438</c:v>
                </c:pt>
                <c:pt idx="557">
                  <c:v>10.793079529553438</c:v>
                </c:pt>
                <c:pt idx="558">
                  <c:v>10.793079529553438</c:v>
                </c:pt>
                <c:pt idx="559">
                  <c:v>10.793079529553438</c:v>
                </c:pt>
                <c:pt idx="560">
                  <c:v>10.793079529553438</c:v>
                </c:pt>
                <c:pt idx="561">
                  <c:v>10.793079529553438</c:v>
                </c:pt>
                <c:pt idx="562">
                  <c:v>10.793079529553438</c:v>
                </c:pt>
                <c:pt idx="563">
                  <c:v>10.793079529553438</c:v>
                </c:pt>
                <c:pt idx="564">
                  <c:v>10.793079529553438</c:v>
                </c:pt>
                <c:pt idx="565">
                  <c:v>10.793079529553438</c:v>
                </c:pt>
                <c:pt idx="566">
                  <c:v>10.793079529553438</c:v>
                </c:pt>
                <c:pt idx="567">
                  <c:v>10.793079529553438</c:v>
                </c:pt>
                <c:pt idx="568">
                  <c:v>10.793079529553438</c:v>
                </c:pt>
                <c:pt idx="569">
                  <c:v>10.793079529553438</c:v>
                </c:pt>
                <c:pt idx="570">
                  <c:v>10.793079529553438</c:v>
                </c:pt>
                <c:pt idx="571">
                  <c:v>10.793079529553438</c:v>
                </c:pt>
                <c:pt idx="572">
                  <c:v>10.793079529553438</c:v>
                </c:pt>
                <c:pt idx="573">
                  <c:v>10.793079529553438</c:v>
                </c:pt>
                <c:pt idx="574">
                  <c:v>10.793079529553438</c:v>
                </c:pt>
                <c:pt idx="575">
                  <c:v>10.793079529553438</c:v>
                </c:pt>
                <c:pt idx="576">
                  <c:v>10.793079529553438</c:v>
                </c:pt>
                <c:pt idx="577">
                  <c:v>10.793079529553438</c:v>
                </c:pt>
                <c:pt idx="578">
                  <c:v>10.793079529553438</c:v>
                </c:pt>
                <c:pt idx="579">
                  <c:v>10.793079529553438</c:v>
                </c:pt>
                <c:pt idx="580">
                  <c:v>10.793079529553438</c:v>
                </c:pt>
                <c:pt idx="581">
                  <c:v>10.793079529553438</c:v>
                </c:pt>
                <c:pt idx="582">
                  <c:v>10.793079529553438</c:v>
                </c:pt>
                <c:pt idx="583">
                  <c:v>10.793079529553438</c:v>
                </c:pt>
                <c:pt idx="584">
                  <c:v>10.793079529553438</c:v>
                </c:pt>
                <c:pt idx="585">
                  <c:v>10.793079529553438</c:v>
                </c:pt>
                <c:pt idx="586">
                  <c:v>10.793079529553438</c:v>
                </c:pt>
                <c:pt idx="587">
                  <c:v>10.793079529553438</c:v>
                </c:pt>
                <c:pt idx="588">
                  <c:v>10.793079529553438</c:v>
                </c:pt>
                <c:pt idx="589">
                  <c:v>10.793079529553438</c:v>
                </c:pt>
                <c:pt idx="590">
                  <c:v>10.793079529553438</c:v>
                </c:pt>
                <c:pt idx="591">
                  <c:v>10.793079529553438</c:v>
                </c:pt>
                <c:pt idx="592">
                  <c:v>10.793079529553438</c:v>
                </c:pt>
                <c:pt idx="593">
                  <c:v>10.793079529553438</c:v>
                </c:pt>
                <c:pt idx="594">
                  <c:v>10.793079529553438</c:v>
                </c:pt>
                <c:pt idx="595">
                  <c:v>10.793079529553438</c:v>
                </c:pt>
                <c:pt idx="596">
                  <c:v>10.793079529553438</c:v>
                </c:pt>
                <c:pt idx="597">
                  <c:v>10.793079529553438</c:v>
                </c:pt>
                <c:pt idx="598">
                  <c:v>10.793079529553438</c:v>
                </c:pt>
                <c:pt idx="599">
                  <c:v>10.793079529553438</c:v>
                </c:pt>
                <c:pt idx="600">
                  <c:v>10.793079529553438</c:v>
                </c:pt>
                <c:pt idx="601">
                  <c:v>10.793079529553438</c:v>
                </c:pt>
                <c:pt idx="602">
                  <c:v>10.793079529553438</c:v>
                </c:pt>
                <c:pt idx="603">
                  <c:v>10.793079529553438</c:v>
                </c:pt>
                <c:pt idx="604">
                  <c:v>10.793079529553438</c:v>
                </c:pt>
                <c:pt idx="605">
                  <c:v>10.793079529553438</c:v>
                </c:pt>
                <c:pt idx="606">
                  <c:v>10.793079529553438</c:v>
                </c:pt>
                <c:pt idx="607">
                  <c:v>10.793079529553438</c:v>
                </c:pt>
                <c:pt idx="608">
                  <c:v>10.793079529553438</c:v>
                </c:pt>
                <c:pt idx="609">
                  <c:v>10.793079529553438</c:v>
                </c:pt>
                <c:pt idx="610">
                  <c:v>10.793079529553438</c:v>
                </c:pt>
                <c:pt idx="611">
                  <c:v>10.793079529553438</c:v>
                </c:pt>
                <c:pt idx="612">
                  <c:v>10.793079529553438</c:v>
                </c:pt>
                <c:pt idx="613">
                  <c:v>10.793079529553438</c:v>
                </c:pt>
                <c:pt idx="614">
                  <c:v>10.793079529553438</c:v>
                </c:pt>
                <c:pt idx="615">
                  <c:v>10.793079529553438</c:v>
                </c:pt>
                <c:pt idx="616">
                  <c:v>10.793079529553438</c:v>
                </c:pt>
                <c:pt idx="617">
                  <c:v>10.793079529553438</c:v>
                </c:pt>
                <c:pt idx="618">
                  <c:v>10.793079529553438</c:v>
                </c:pt>
                <c:pt idx="619">
                  <c:v>10.793079529553438</c:v>
                </c:pt>
                <c:pt idx="620">
                  <c:v>10.793079529553438</c:v>
                </c:pt>
                <c:pt idx="621">
                  <c:v>10.793079529553438</c:v>
                </c:pt>
                <c:pt idx="622">
                  <c:v>10.793079529553438</c:v>
                </c:pt>
                <c:pt idx="623">
                  <c:v>10.793079529553438</c:v>
                </c:pt>
                <c:pt idx="624">
                  <c:v>10.793079529553438</c:v>
                </c:pt>
                <c:pt idx="625">
                  <c:v>10.793079529553438</c:v>
                </c:pt>
                <c:pt idx="626">
                  <c:v>10.793079529553438</c:v>
                </c:pt>
                <c:pt idx="627">
                  <c:v>10.793079529553438</c:v>
                </c:pt>
                <c:pt idx="628">
                  <c:v>10.793079529553438</c:v>
                </c:pt>
                <c:pt idx="629">
                  <c:v>10.793079529553438</c:v>
                </c:pt>
                <c:pt idx="630">
                  <c:v>10.793079529553438</c:v>
                </c:pt>
                <c:pt idx="631">
                  <c:v>10.793079529553438</c:v>
                </c:pt>
                <c:pt idx="632">
                  <c:v>10.793079529553438</c:v>
                </c:pt>
                <c:pt idx="633">
                  <c:v>10.793079529553438</c:v>
                </c:pt>
                <c:pt idx="634">
                  <c:v>10.793079529553438</c:v>
                </c:pt>
                <c:pt idx="635">
                  <c:v>10.793079529553438</c:v>
                </c:pt>
                <c:pt idx="636">
                  <c:v>10.793079529553438</c:v>
                </c:pt>
                <c:pt idx="637">
                  <c:v>10.793079529553438</c:v>
                </c:pt>
                <c:pt idx="638">
                  <c:v>10.793079529553438</c:v>
                </c:pt>
                <c:pt idx="639">
                  <c:v>10.793079529553438</c:v>
                </c:pt>
                <c:pt idx="640">
                  <c:v>10.793079529553438</c:v>
                </c:pt>
                <c:pt idx="641">
                  <c:v>10.793079529553438</c:v>
                </c:pt>
                <c:pt idx="642">
                  <c:v>10.793079529553438</c:v>
                </c:pt>
                <c:pt idx="643">
                  <c:v>10.793079529553438</c:v>
                </c:pt>
                <c:pt idx="644">
                  <c:v>10.793079529553438</c:v>
                </c:pt>
                <c:pt idx="645">
                  <c:v>10.793079529553438</c:v>
                </c:pt>
                <c:pt idx="646">
                  <c:v>10.793079529553438</c:v>
                </c:pt>
                <c:pt idx="647">
                  <c:v>10.793079529553438</c:v>
                </c:pt>
                <c:pt idx="648">
                  <c:v>10.793079529553438</c:v>
                </c:pt>
                <c:pt idx="649">
                  <c:v>10.793079529553438</c:v>
                </c:pt>
                <c:pt idx="650">
                  <c:v>10.793079529553438</c:v>
                </c:pt>
                <c:pt idx="651">
                  <c:v>10.793079529553438</c:v>
                </c:pt>
                <c:pt idx="652">
                  <c:v>10.793079529553438</c:v>
                </c:pt>
                <c:pt idx="653">
                  <c:v>10.793079529553438</c:v>
                </c:pt>
                <c:pt idx="654">
                  <c:v>10.793079529553438</c:v>
                </c:pt>
                <c:pt idx="655">
                  <c:v>10.793079529553438</c:v>
                </c:pt>
                <c:pt idx="656">
                  <c:v>11.309026950188361</c:v>
                </c:pt>
                <c:pt idx="657">
                  <c:v>20.193435110775624</c:v>
                </c:pt>
                <c:pt idx="658">
                  <c:v>28.709903988907801</c:v>
                </c:pt>
                <c:pt idx="659">
                  <c:v>36.096830316240556</c:v>
                </c:pt>
                <c:pt idx="660">
                  <c:v>42.262080775351038</c:v>
                </c:pt>
                <c:pt idx="661">
                  <c:v>47.205655366198243</c:v>
                </c:pt>
                <c:pt idx="662">
                  <c:v>50.927554088875716</c:v>
                </c:pt>
                <c:pt idx="663">
                  <c:v>53.427776943348768</c:v>
                </c:pt>
                <c:pt idx="664">
                  <c:v>55.229959482744007</c:v>
                </c:pt>
                <c:pt idx="665">
                  <c:v>56.85773726024518</c:v>
                </c:pt>
                <c:pt idx="666">
                  <c:v>58.311110275900745</c:v>
                </c:pt>
                <c:pt idx="667">
                  <c:v>59.590078529663614</c:v>
                </c:pt>
                <c:pt idx="668">
                  <c:v>60.694642021549491</c:v>
                </c:pt>
                <c:pt idx="669">
                  <c:v>61.624800751549778</c:v>
                </c:pt>
                <c:pt idx="670">
                  <c:v>62.380554719683438</c:v>
                </c:pt>
                <c:pt idx="671">
                  <c:v>62.96190392594513</c:v>
                </c:pt>
                <c:pt idx="672">
                  <c:v>63.368848370323015</c:v>
                </c:pt>
                <c:pt idx="673">
                  <c:v>63.601388052822529</c:v>
                </c:pt>
                <c:pt idx="674">
                  <c:v>63.743091921848865</c:v>
                </c:pt>
                <c:pt idx="675">
                  <c:v>63.877528925795531</c:v>
                </c:pt>
                <c:pt idx="676">
                  <c:v>64.004699064663981</c:v>
                </c:pt>
                <c:pt idx="677">
                  <c:v>64.124602338453059</c:v>
                </c:pt>
                <c:pt idx="678">
                  <c:v>64.237238747165193</c:v>
                </c:pt>
                <c:pt idx="679">
                  <c:v>64.342608290800158</c:v>
                </c:pt>
                <c:pt idx="680">
                  <c:v>64.440710969355806</c:v>
                </c:pt>
                <c:pt idx="681">
                  <c:v>64.531546782832379</c:v>
                </c:pt>
                <c:pt idx="682">
                  <c:v>64.615115731232521</c:v>
                </c:pt>
                <c:pt idx="683">
                  <c:v>64.691417814553574</c:v>
                </c:pt>
                <c:pt idx="684">
                  <c:v>64.760453032796462</c:v>
                </c:pt>
                <c:pt idx="685">
                  <c:v>64.822221385960503</c:v>
                </c:pt>
                <c:pt idx="686">
                  <c:v>64.876722874047019</c:v>
                </c:pt>
                <c:pt idx="687">
                  <c:v>64.923957497055781</c:v>
                </c:pt>
                <c:pt idx="688">
                  <c:v>64.963925254985824</c:v>
                </c:pt>
                <c:pt idx="689">
                  <c:v>64.996626147837361</c:v>
                </c:pt>
                <c:pt idx="690">
                  <c:v>65.022060175611287</c:v>
                </c:pt>
                <c:pt idx="691">
                  <c:v>65.040227338306735</c:v>
                </c:pt>
                <c:pt idx="692">
                  <c:v>65.051127635923962</c:v>
                </c:pt>
                <c:pt idx="693">
                  <c:v>65.054761068463009</c:v>
                </c:pt>
                <c:pt idx="694">
                  <c:v>65.054761068463009</c:v>
                </c:pt>
                <c:pt idx="695">
                  <c:v>65.054761068463009</c:v>
                </c:pt>
                <c:pt idx="696">
                  <c:v>65.054761068463009</c:v>
                </c:pt>
                <c:pt idx="697">
                  <c:v>65.054761068463009</c:v>
                </c:pt>
                <c:pt idx="698">
                  <c:v>65.054761068463009</c:v>
                </c:pt>
                <c:pt idx="699">
                  <c:v>65.054761068463009</c:v>
                </c:pt>
                <c:pt idx="700">
                  <c:v>65.054761068463009</c:v>
                </c:pt>
                <c:pt idx="701">
                  <c:v>65.054761068463009</c:v>
                </c:pt>
                <c:pt idx="702">
                  <c:v>65.054761068463009</c:v>
                </c:pt>
                <c:pt idx="703">
                  <c:v>65.054761068463009</c:v>
                </c:pt>
                <c:pt idx="704">
                  <c:v>65.054761068463009</c:v>
                </c:pt>
                <c:pt idx="705">
                  <c:v>65.054761068463009</c:v>
                </c:pt>
                <c:pt idx="706">
                  <c:v>65.054761068463009</c:v>
                </c:pt>
                <c:pt idx="707">
                  <c:v>65.054761068463009</c:v>
                </c:pt>
                <c:pt idx="708">
                  <c:v>65.054761068463009</c:v>
                </c:pt>
                <c:pt idx="709">
                  <c:v>65.054761068463009</c:v>
                </c:pt>
                <c:pt idx="710">
                  <c:v>65.054761068463009</c:v>
                </c:pt>
                <c:pt idx="711">
                  <c:v>65.054761068463009</c:v>
                </c:pt>
                <c:pt idx="712">
                  <c:v>65.054761068463009</c:v>
                </c:pt>
                <c:pt idx="713">
                  <c:v>65.054761068463009</c:v>
                </c:pt>
                <c:pt idx="714">
                  <c:v>65.054761068463009</c:v>
                </c:pt>
                <c:pt idx="715">
                  <c:v>65.054761068463009</c:v>
                </c:pt>
                <c:pt idx="716">
                  <c:v>65.054761068463009</c:v>
                </c:pt>
                <c:pt idx="717">
                  <c:v>65.054761068463009</c:v>
                </c:pt>
                <c:pt idx="718">
                  <c:v>65.054761068463009</c:v>
                </c:pt>
                <c:pt idx="719">
                  <c:v>65.054761068463009</c:v>
                </c:pt>
                <c:pt idx="720">
                  <c:v>65.054761068463009</c:v>
                </c:pt>
                <c:pt idx="721">
                  <c:v>65.054761068463009</c:v>
                </c:pt>
                <c:pt idx="722">
                  <c:v>65.054761068463009</c:v>
                </c:pt>
                <c:pt idx="723">
                  <c:v>65.054761068463009</c:v>
                </c:pt>
                <c:pt idx="724">
                  <c:v>65.054761068463009</c:v>
                </c:pt>
                <c:pt idx="725">
                  <c:v>65.054761068463009</c:v>
                </c:pt>
                <c:pt idx="726">
                  <c:v>65.054761068463009</c:v>
                </c:pt>
                <c:pt idx="727">
                  <c:v>65.054761068463009</c:v>
                </c:pt>
                <c:pt idx="728">
                  <c:v>65.054761068463009</c:v>
                </c:pt>
                <c:pt idx="729">
                  <c:v>65.054761068463009</c:v>
                </c:pt>
                <c:pt idx="730">
                  <c:v>65.054761068463009</c:v>
                </c:pt>
                <c:pt idx="731">
                  <c:v>65.054761068463009</c:v>
                </c:pt>
                <c:pt idx="732">
                  <c:v>65.054761068463009</c:v>
                </c:pt>
                <c:pt idx="733">
                  <c:v>65.054761068463009</c:v>
                </c:pt>
                <c:pt idx="734">
                  <c:v>65.054761068463009</c:v>
                </c:pt>
                <c:pt idx="735">
                  <c:v>65.054761068463009</c:v>
                </c:pt>
                <c:pt idx="736">
                  <c:v>65.054761068463009</c:v>
                </c:pt>
                <c:pt idx="737">
                  <c:v>65.054761068463009</c:v>
                </c:pt>
                <c:pt idx="738">
                  <c:v>65.054761068463009</c:v>
                </c:pt>
                <c:pt idx="739">
                  <c:v>65.054761068463009</c:v>
                </c:pt>
                <c:pt idx="740">
                  <c:v>65.054761068463009</c:v>
                </c:pt>
                <c:pt idx="741">
                  <c:v>65.054761068463009</c:v>
                </c:pt>
                <c:pt idx="742">
                  <c:v>65.054761068463009</c:v>
                </c:pt>
                <c:pt idx="743">
                  <c:v>65.054761068463009</c:v>
                </c:pt>
                <c:pt idx="744">
                  <c:v>65.054761068463009</c:v>
                </c:pt>
                <c:pt idx="745">
                  <c:v>65.054761068463009</c:v>
                </c:pt>
                <c:pt idx="746">
                  <c:v>65.054761068463009</c:v>
                </c:pt>
                <c:pt idx="747">
                  <c:v>65.054761068463009</c:v>
                </c:pt>
                <c:pt idx="748">
                  <c:v>65.054761068463009</c:v>
                </c:pt>
                <c:pt idx="749">
                  <c:v>65.054761068463009</c:v>
                </c:pt>
                <c:pt idx="750">
                  <c:v>65.054761068463009</c:v>
                </c:pt>
                <c:pt idx="751">
                  <c:v>65.054761068463009</c:v>
                </c:pt>
                <c:pt idx="752">
                  <c:v>65.054761068463009</c:v>
                </c:pt>
                <c:pt idx="753">
                  <c:v>65.054761068463009</c:v>
                </c:pt>
                <c:pt idx="754">
                  <c:v>65.054761068463009</c:v>
                </c:pt>
                <c:pt idx="755">
                  <c:v>65.054761068463009</c:v>
                </c:pt>
                <c:pt idx="756">
                  <c:v>65.054761068463009</c:v>
                </c:pt>
                <c:pt idx="757">
                  <c:v>65.054761068463009</c:v>
                </c:pt>
                <c:pt idx="758">
                  <c:v>65.054761068463009</c:v>
                </c:pt>
                <c:pt idx="759">
                  <c:v>65.054761068463009</c:v>
                </c:pt>
                <c:pt idx="760">
                  <c:v>65.054761068463009</c:v>
                </c:pt>
                <c:pt idx="761">
                  <c:v>65.054761068463009</c:v>
                </c:pt>
                <c:pt idx="762">
                  <c:v>65.054761068463009</c:v>
                </c:pt>
                <c:pt idx="763">
                  <c:v>65.054761068463009</c:v>
                </c:pt>
                <c:pt idx="764">
                  <c:v>65.054761068463009</c:v>
                </c:pt>
                <c:pt idx="765">
                  <c:v>65.054761068463009</c:v>
                </c:pt>
                <c:pt idx="766">
                  <c:v>65.054761068463009</c:v>
                </c:pt>
                <c:pt idx="767">
                  <c:v>65.054761068463009</c:v>
                </c:pt>
                <c:pt idx="768">
                  <c:v>65.054761068463009</c:v>
                </c:pt>
                <c:pt idx="769">
                  <c:v>65.054761068463009</c:v>
                </c:pt>
                <c:pt idx="770">
                  <c:v>65.054761068463009</c:v>
                </c:pt>
                <c:pt idx="771">
                  <c:v>65.054761068463009</c:v>
                </c:pt>
                <c:pt idx="772">
                  <c:v>65.054761068463009</c:v>
                </c:pt>
                <c:pt idx="773">
                  <c:v>65.054761068463009</c:v>
                </c:pt>
                <c:pt idx="774">
                  <c:v>65.054761068463009</c:v>
                </c:pt>
                <c:pt idx="775">
                  <c:v>65.054761068463009</c:v>
                </c:pt>
                <c:pt idx="776">
                  <c:v>65.054761068463009</c:v>
                </c:pt>
                <c:pt idx="777">
                  <c:v>65.054761068463009</c:v>
                </c:pt>
                <c:pt idx="778">
                  <c:v>65.054761068463009</c:v>
                </c:pt>
                <c:pt idx="779">
                  <c:v>65.054761068463009</c:v>
                </c:pt>
                <c:pt idx="780">
                  <c:v>65.054761068463009</c:v>
                </c:pt>
                <c:pt idx="781">
                  <c:v>65.054761068463009</c:v>
                </c:pt>
                <c:pt idx="782">
                  <c:v>65.054761068463009</c:v>
                </c:pt>
                <c:pt idx="783">
                  <c:v>65.054761068463009</c:v>
                </c:pt>
                <c:pt idx="784">
                  <c:v>65.054761068463009</c:v>
                </c:pt>
                <c:pt idx="785">
                  <c:v>65.054761068463009</c:v>
                </c:pt>
                <c:pt idx="786">
                  <c:v>65.054761068463009</c:v>
                </c:pt>
                <c:pt idx="787">
                  <c:v>65.054761068463009</c:v>
                </c:pt>
                <c:pt idx="788">
                  <c:v>65.054761068463009</c:v>
                </c:pt>
                <c:pt idx="789">
                  <c:v>65.054761068463009</c:v>
                </c:pt>
                <c:pt idx="790">
                  <c:v>65.054761068463009</c:v>
                </c:pt>
                <c:pt idx="791">
                  <c:v>65.054761068463009</c:v>
                </c:pt>
                <c:pt idx="792">
                  <c:v>65.054761068463009</c:v>
                </c:pt>
                <c:pt idx="793">
                  <c:v>65.054761068463009</c:v>
                </c:pt>
                <c:pt idx="794">
                  <c:v>65.054761068463009</c:v>
                </c:pt>
                <c:pt idx="795">
                  <c:v>65.054761068463009</c:v>
                </c:pt>
                <c:pt idx="796">
                  <c:v>65.054761068463009</c:v>
                </c:pt>
                <c:pt idx="797">
                  <c:v>65.054761068463009</c:v>
                </c:pt>
                <c:pt idx="798">
                  <c:v>65.054761068463009</c:v>
                </c:pt>
                <c:pt idx="799">
                  <c:v>65.054761068463009</c:v>
                </c:pt>
                <c:pt idx="800">
                  <c:v>65.054761068463009</c:v>
                </c:pt>
                <c:pt idx="801">
                  <c:v>65.054761068463009</c:v>
                </c:pt>
                <c:pt idx="802">
                  <c:v>65.054761068463009</c:v>
                </c:pt>
                <c:pt idx="803">
                  <c:v>65.054761068463009</c:v>
                </c:pt>
                <c:pt idx="804">
                  <c:v>65.054761068463009</c:v>
                </c:pt>
                <c:pt idx="805">
                  <c:v>65.054761068463009</c:v>
                </c:pt>
                <c:pt idx="806">
                  <c:v>65.054761068463009</c:v>
                </c:pt>
                <c:pt idx="807">
                  <c:v>65.054761068463009</c:v>
                </c:pt>
                <c:pt idx="808">
                  <c:v>65.054761068463009</c:v>
                </c:pt>
                <c:pt idx="809">
                  <c:v>65.054761068463009</c:v>
                </c:pt>
                <c:pt idx="810">
                  <c:v>65.054761068463009</c:v>
                </c:pt>
                <c:pt idx="811">
                  <c:v>65.054761068463009</c:v>
                </c:pt>
                <c:pt idx="812">
                  <c:v>65.054761068463009</c:v>
                </c:pt>
                <c:pt idx="813">
                  <c:v>65.054761068463009</c:v>
                </c:pt>
                <c:pt idx="814">
                  <c:v>65.054761068463009</c:v>
                </c:pt>
                <c:pt idx="815">
                  <c:v>65.054761068463009</c:v>
                </c:pt>
                <c:pt idx="816">
                  <c:v>65.054761068463009</c:v>
                </c:pt>
                <c:pt idx="817">
                  <c:v>65.054761068463009</c:v>
                </c:pt>
                <c:pt idx="818">
                  <c:v>65.054761068463009</c:v>
                </c:pt>
                <c:pt idx="819">
                  <c:v>65.054761068463009</c:v>
                </c:pt>
                <c:pt idx="820">
                  <c:v>65.054761068463009</c:v>
                </c:pt>
                <c:pt idx="821">
                  <c:v>65.054761068463009</c:v>
                </c:pt>
                <c:pt idx="822">
                  <c:v>65.054761068463009</c:v>
                </c:pt>
                <c:pt idx="823">
                  <c:v>65.054761068463009</c:v>
                </c:pt>
                <c:pt idx="824">
                  <c:v>65.054761068463009</c:v>
                </c:pt>
                <c:pt idx="825">
                  <c:v>65.054761068463009</c:v>
                </c:pt>
                <c:pt idx="826">
                  <c:v>65.054761068463009</c:v>
                </c:pt>
                <c:pt idx="827">
                  <c:v>65.054761068463009</c:v>
                </c:pt>
                <c:pt idx="828">
                  <c:v>65.054761068463009</c:v>
                </c:pt>
                <c:pt idx="829">
                  <c:v>65.054761068463009</c:v>
                </c:pt>
                <c:pt idx="830">
                  <c:v>65.054761068463009</c:v>
                </c:pt>
                <c:pt idx="831">
                  <c:v>65.054761068463009</c:v>
                </c:pt>
                <c:pt idx="832">
                  <c:v>65.054761068463009</c:v>
                </c:pt>
                <c:pt idx="833">
                  <c:v>65.054761068463009</c:v>
                </c:pt>
                <c:pt idx="834">
                  <c:v>65.054761068463009</c:v>
                </c:pt>
                <c:pt idx="835">
                  <c:v>65.054761068463009</c:v>
                </c:pt>
                <c:pt idx="836">
                  <c:v>65.054761068463009</c:v>
                </c:pt>
                <c:pt idx="837">
                  <c:v>65.054761068463009</c:v>
                </c:pt>
                <c:pt idx="838">
                  <c:v>65.054761068463009</c:v>
                </c:pt>
                <c:pt idx="839">
                  <c:v>65.054761068463009</c:v>
                </c:pt>
                <c:pt idx="840">
                  <c:v>65.054761068463009</c:v>
                </c:pt>
                <c:pt idx="841">
                  <c:v>65.054761068463009</c:v>
                </c:pt>
                <c:pt idx="842">
                  <c:v>65.054761068463009</c:v>
                </c:pt>
                <c:pt idx="843">
                  <c:v>65.054761068463009</c:v>
                </c:pt>
                <c:pt idx="844">
                  <c:v>65.054761068463009</c:v>
                </c:pt>
                <c:pt idx="845">
                  <c:v>65.054761068463009</c:v>
                </c:pt>
                <c:pt idx="846">
                  <c:v>65.054761068463009</c:v>
                </c:pt>
                <c:pt idx="847">
                  <c:v>65.054761068463009</c:v>
                </c:pt>
                <c:pt idx="848">
                  <c:v>65.054761068463009</c:v>
                </c:pt>
                <c:pt idx="849">
                  <c:v>65.054761068463009</c:v>
                </c:pt>
                <c:pt idx="850">
                  <c:v>65.054761068463009</c:v>
                </c:pt>
                <c:pt idx="851">
                  <c:v>65.054761068463009</c:v>
                </c:pt>
                <c:pt idx="852">
                  <c:v>65.054761068463009</c:v>
                </c:pt>
                <c:pt idx="853">
                  <c:v>65.054761068463009</c:v>
                </c:pt>
                <c:pt idx="854">
                  <c:v>65.054761068463009</c:v>
                </c:pt>
                <c:pt idx="855">
                  <c:v>65.054761068463009</c:v>
                </c:pt>
                <c:pt idx="856">
                  <c:v>65.054761068463009</c:v>
                </c:pt>
                <c:pt idx="857">
                  <c:v>65.054761068463009</c:v>
                </c:pt>
                <c:pt idx="858">
                  <c:v>65.054761068463009</c:v>
                </c:pt>
                <c:pt idx="859">
                  <c:v>65.054761068463009</c:v>
                </c:pt>
                <c:pt idx="860">
                  <c:v>65.054761068463009</c:v>
                </c:pt>
                <c:pt idx="861">
                  <c:v>65.054761068463009</c:v>
                </c:pt>
                <c:pt idx="862">
                  <c:v>65.054761068463009</c:v>
                </c:pt>
                <c:pt idx="863">
                  <c:v>65.054761068463009</c:v>
                </c:pt>
                <c:pt idx="864">
                  <c:v>65.054761068463009</c:v>
                </c:pt>
                <c:pt idx="865">
                  <c:v>65.054761068463009</c:v>
                </c:pt>
                <c:pt idx="866">
                  <c:v>65.054761068463009</c:v>
                </c:pt>
                <c:pt idx="867">
                  <c:v>65.054761068463009</c:v>
                </c:pt>
                <c:pt idx="868">
                  <c:v>65.054761068463009</c:v>
                </c:pt>
                <c:pt idx="869">
                  <c:v>65.054761068463009</c:v>
                </c:pt>
                <c:pt idx="870">
                  <c:v>65.054761068463009</c:v>
                </c:pt>
                <c:pt idx="871">
                  <c:v>65.054761068463009</c:v>
                </c:pt>
                <c:pt idx="872">
                  <c:v>65.054761068463009</c:v>
                </c:pt>
                <c:pt idx="873">
                  <c:v>65.054761068463009</c:v>
                </c:pt>
                <c:pt idx="874">
                  <c:v>65.054761068463009</c:v>
                </c:pt>
                <c:pt idx="875">
                  <c:v>65.054761068463009</c:v>
                </c:pt>
                <c:pt idx="876">
                  <c:v>65.054761068463009</c:v>
                </c:pt>
                <c:pt idx="877">
                  <c:v>65.054761068463009</c:v>
                </c:pt>
                <c:pt idx="878">
                  <c:v>65.054761068463009</c:v>
                </c:pt>
                <c:pt idx="879">
                  <c:v>65.054761068463009</c:v>
                </c:pt>
                <c:pt idx="880">
                  <c:v>65.054761068463009</c:v>
                </c:pt>
                <c:pt idx="881">
                  <c:v>65.054761068463009</c:v>
                </c:pt>
                <c:pt idx="882">
                  <c:v>65.054761068463009</c:v>
                </c:pt>
                <c:pt idx="883">
                  <c:v>65.054761068463009</c:v>
                </c:pt>
                <c:pt idx="884">
                  <c:v>65.054761068463009</c:v>
                </c:pt>
                <c:pt idx="885">
                  <c:v>65.054761068463009</c:v>
                </c:pt>
                <c:pt idx="886">
                  <c:v>65.054761068463009</c:v>
                </c:pt>
                <c:pt idx="887">
                  <c:v>65.054761068463009</c:v>
                </c:pt>
                <c:pt idx="888">
                  <c:v>65.054761068463009</c:v>
                </c:pt>
                <c:pt idx="889">
                  <c:v>65.054761068463009</c:v>
                </c:pt>
                <c:pt idx="890">
                  <c:v>65.054761068463009</c:v>
                </c:pt>
                <c:pt idx="891">
                  <c:v>65.054761068463009</c:v>
                </c:pt>
                <c:pt idx="892">
                  <c:v>65.054761068463009</c:v>
                </c:pt>
                <c:pt idx="893">
                  <c:v>65.054761068463009</c:v>
                </c:pt>
                <c:pt idx="894">
                  <c:v>65.054761068463009</c:v>
                </c:pt>
                <c:pt idx="895">
                  <c:v>65.054761068463009</c:v>
                </c:pt>
                <c:pt idx="896">
                  <c:v>65.054761068463009</c:v>
                </c:pt>
                <c:pt idx="897">
                  <c:v>65.054761068463009</c:v>
                </c:pt>
                <c:pt idx="898">
                  <c:v>65.054761068463009</c:v>
                </c:pt>
                <c:pt idx="899">
                  <c:v>65.054761068463009</c:v>
                </c:pt>
                <c:pt idx="900">
                  <c:v>65.054761068463009</c:v>
                </c:pt>
                <c:pt idx="901">
                  <c:v>65.054761068463009</c:v>
                </c:pt>
                <c:pt idx="902">
                  <c:v>65.054761068463009</c:v>
                </c:pt>
                <c:pt idx="903">
                  <c:v>65.054761068463009</c:v>
                </c:pt>
                <c:pt idx="904">
                  <c:v>65.054761068463009</c:v>
                </c:pt>
                <c:pt idx="905">
                  <c:v>65.054761068463009</c:v>
                </c:pt>
                <c:pt idx="906">
                  <c:v>65.054761068463009</c:v>
                </c:pt>
                <c:pt idx="907">
                  <c:v>65.054761068463009</c:v>
                </c:pt>
                <c:pt idx="908">
                  <c:v>65.054761068463009</c:v>
                </c:pt>
                <c:pt idx="909">
                  <c:v>65.054761068463009</c:v>
                </c:pt>
                <c:pt idx="910">
                  <c:v>65.054761068463009</c:v>
                </c:pt>
                <c:pt idx="911">
                  <c:v>65.054761068463009</c:v>
                </c:pt>
                <c:pt idx="912">
                  <c:v>65.054761068463009</c:v>
                </c:pt>
                <c:pt idx="913">
                  <c:v>65.054761068463009</c:v>
                </c:pt>
                <c:pt idx="914">
                  <c:v>65.054761068463009</c:v>
                </c:pt>
                <c:pt idx="915">
                  <c:v>65.054761068463009</c:v>
                </c:pt>
                <c:pt idx="916">
                  <c:v>65.054761068463009</c:v>
                </c:pt>
                <c:pt idx="917">
                  <c:v>65.054761068463009</c:v>
                </c:pt>
                <c:pt idx="918">
                  <c:v>65.054761068463009</c:v>
                </c:pt>
                <c:pt idx="919">
                  <c:v>65.054761068463009</c:v>
                </c:pt>
                <c:pt idx="920">
                  <c:v>65.054761068463009</c:v>
                </c:pt>
                <c:pt idx="921">
                  <c:v>65.054761068463009</c:v>
                </c:pt>
                <c:pt idx="922">
                  <c:v>65.054761068463009</c:v>
                </c:pt>
                <c:pt idx="923">
                  <c:v>65.054761068463009</c:v>
                </c:pt>
                <c:pt idx="924">
                  <c:v>65.054761068463009</c:v>
                </c:pt>
                <c:pt idx="925">
                  <c:v>65.054761068463009</c:v>
                </c:pt>
                <c:pt idx="926">
                  <c:v>65.054761068463009</c:v>
                </c:pt>
                <c:pt idx="927">
                  <c:v>65.054761068463009</c:v>
                </c:pt>
                <c:pt idx="928">
                  <c:v>65.054761068463009</c:v>
                </c:pt>
                <c:pt idx="929">
                  <c:v>65.054761068463009</c:v>
                </c:pt>
                <c:pt idx="930">
                  <c:v>65.054761068463009</c:v>
                </c:pt>
                <c:pt idx="931">
                  <c:v>65.054761068463009</c:v>
                </c:pt>
                <c:pt idx="932">
                  <c:v>65.054761068463009</c:v>
                </c:pt>
                <c:pt idx="933">
                  <c:v>65.054761068463009</c:v>
                </c:pt>
                <c:pt idx="934">
                  <c:v>65.054761068463009</c:v>
                </c:pt>
                <c:pt idx="935">
                  <c:v>65.054761068463009</c:v>
                </c:pt>
                <c:pt idx="936">
                  <c:v>65.054761068463009</c:v>
                </c:pt>
                <c:pt idx="937">
                  <c:v>65.054761068463009</c:v>
                </c:pt>
                <c:pt idx="938">
                  <c:v>65.054761068463009</c:v>
                </c:pt>
                <c:pt idx="939">
                  <c:v>65.054761068463009</c:v>
                </c:pt>
                <c:pt idx="940">
                  <c:v>65.054761068463009</c:v>
                </c:pt>
                <c:pt idx="941">
                  <c:v>65.054761068463009</c:v>
                </c:pt>
                <c:pt idx="942">
                  <c:v>65.054761068463009</c:v>
                </c:pt>
                <c:pt idx="943">
                  <c:v>65.054761068463009</c:v>
                </c:pt>
                <c:pt idx="944">
                  <c:v>65.054761068463009</c:v>
                </c:pt>
                <c:pt idx="945">
                  <c:v>65.054761068463009</c:v>
                </c:pt>
                <c:pt idx="946">
                  <c:v>65.054761068463009</c:v>
                </c:pt>
                <c:pt idx="947">
                  <c:v>65.054761068463009</c:v>
                </c:pt>
                <c:pt idx="948">
                  <c:v>65.054761068463009</c:v>
                </c:pt>
                <c:pt idx="949">
                  <c:v>65.054761068463009</c:v>
                </c:pt>
                <c:pt idx="950">
                  <c:v>65.054761068463009</c:v>
                </c:pt>
                <c:pt idx="951">
                  <c:v>65.054761068463009</c:v>
                </c:pt>
                <c:pt idx="952">
                  <c:v>65.054761068463009</c:v>
                </c:pt>
                <c:pt idx="953">
                  <c:v>65.054761068463009</c:v>
                </c:pt>
                <c:pt idx="954">
                  <c:v>65.054761068463009</c:v>
                </c:pt>
                <c:pt idx="955">
                  <c:v>65.054761068463009</c:v>
                </c:pt>
                <c:pt idx="956">
                  <c:v>65.054761068463009</c:v>
                </c:pt>
                <c:pt idx="957">
                  <c:v>65.054761068463009</c:v>
                </c:pt>
                <c:pt idx="958">
                  <c:v>65.054761068463009</c:v>
                </c:pt>
                <c:pt idx="959">
                  <c:v>65.054761068463009</c:v>
                </c:pt>
                <c:pt idx="960">
                  <c:v>65.054761068463009</c:v>
                </c:pt>
                <c:pt idx="961">
                  <c:v>65.054761068463009</c:v>
                </c:pt>
                <c:pt idx="962">
                  <c:v>65.054761068463009</c:v>
                </c:pt>
                <c:pt idx="963">
                  <c:v>65.054930105808594</c:v>
                </c:pt>
                <c:pt idx="964">
                  <c:v>65.056835654388451</c:v>
                </c:pt>
                <c:pt idx="965">
                  <c:v>65.062835614495839</c:v>
                </c:pt>
                <c:pt idx="966">
                  <c:v>65.074413532672168</c:v>
                </c:pt>
                <c:pt idx="967">
                  <c:v>65.090726043597513</c:v>
                </c:pt>
                <c:pt idx="968">
                  <c:v>65.110609945597346</c:v>
                </c:pt>
                <c:pt idx="969">
                  <c:v>65.133111499632335</c:v>
                </c:pt>
                <c:pt idx="970">
                  <c:v>65.157516969728661</c:v>
                </c:pt>
                <c:pt idx="971">
                  <c:v>65.18330346043156</c:v>
                </c:pt>
                <c:pt idx="972">
                  <c:v>65.210089928725566</c:v>
                </c:pt>
                <c:pt idx="973">
                  <c:v>65.237599168205065</c:v>
                </c:pt>
                <c:pt idx="974">
                  <c:v>65.265629733495544</c:v>
                </c:pt>
                <c:pt idx="975">
                  <c:v>65.294035218616145</c:v>
                </c:pt>
                <c:pt idx="976">
                  <c:v>65.322709288862583</c:v>
                </c:pt>
                <c:pt idx="977">
                  <c:v>65.35157480951699</c:v>
                </c:pt>
                <c:pt idx="978">
                  <c:v>65.380575759191458</c:v>
                </c:pt>
                <c:pt idx="979">
                  <c:v>65.409671508196809</c:v>
                </c:pt>
                <c:pt idx="980">
                  <c:v>65.438832700315444</c:v>
                </c:pt>
                <c:pt idx="981">
                  <c:v>65.468038161727222</c:v>
                </c:pt>
                <c:pt idx="982">
                  <c:v>65.49727277665211</c:v>
                </c:pt>
                <c:pt idx="983">
                  <c:v>65.526525847673625</c:v>
                </c:pt>
                <c:pt idx="984">
                  <c:v>65.555789604554292</c:v>
                </c:pt>
                <c:pt idx="985">
                  <c:v>65.585066599709151</c:v>
                </c:pt>
                <c:pt idx="986">
                  <c:v>65.614370497029441</c:v>
                </c:pt>
                <c:pt idx="987">
                  <c:v>65.643705294776126</c:v>
                </c:pt>
                <c:pt idx="988">
                  <c:v>65.673061261291707</c:v>
                </c:pt>
                <c:pt idx="989">
                  <c:v>65.702427733884278</c:v>
                </c:pt>
                <c:pt idx="990">
                  <c:v>65.731796696577632</c:v>
                </c:pt>
                <c:pt idx="991">
                  <c:v>65.7611625133312</c:v>
                </c:pt>
                <c:pt idx="992">
                  <c:v>65.790521361423316</c:v>
                </c:pt>
                <c:pt idx="993">
                  <c:v>65.819870807859033</c:v>
                </c:pt>
                <c:pt idx="994">
                  <c:v>65.849209311933066</c:v>
                </c:pt>
                <c:pt idx="995">
                  <c:v>65.878535944400056</c:v>
                </c:pt>
                <c:pt idx="996">
                  <c:v>65.907850223832369</c:v>
                </c:pt>
                <c:pt idx="997">
                  <c:v>65.937151991294584</c:v>
                </c:pt>
                <c:pt idx="998">
                  <c:v>65.966441289338363</c:v>
                </c:pt>
                <c:pt idx="999">
                  <c:v>65.995718278331509</c:v>
                </c:pt>
                <c:pt idx="1000">
                  <c:v>66.024983278704198</c:v>
                </c:pt>
                <c:pt idx="1001">
                  <c:v>66.054236648590262</c:v>
                </c:pt>
                <c:pt idx="1002">
                  <c:v>66.08347869746629</c:v>
                </c:pt>
                <c:pt idx="1003">
                  <c:v>66.112709854841057</c:v>
                </c:pt>
                <c:pt idx="1004">
                  <c:v>66.141930505164822</c:v>
                </c:pt>
                <c:pt idx="1005">
                  <c:v>66.171141028969217</c:v>
                </c:pt>
                <c:pt idx="1006">
                  <c:v>66.200341844320718</c:v>
                </c:pt>
                <c:pt idx="1007">
                  <c:v>66.229533282055854</c:v>
                </c:pt>
                <c:pt idx="1008">
                  <c:v>66.258715668882445</c:v>
                </c:pt>
                <c:pt idx="1009">
                  <c:v>66.287889371422636</c:v>
                </c:pt>
                <c:pt idx="1010">
                  <c:v>66.31705471214633</c:v>
                </c:pt>
                <c:pt idx="1011">
                  <c:v>66.346211968400979</c:v>
                </c:pt>
                <c:pt idx="1012">
                  <c:v>66.375361455959265</c:v>
                </c:pt>
                <c:pt idx="1013">
                  <c:v>66.404503446179376</c:v>
                </c:pt>
                <c:pt idx="1014">
                  <c:v>66.433638167692763</c:v>
                </c:pt>
                <c:pt idx="1015">
                  <c:v>66.462765888008889</c:v>
                </c:pt>
                <c:pt idx="1016">
                  <c:v>66.491886872737069</c:v>
                </c:pt>
                <c:pt idx="1017">
                  <c:v>66.521001302282826</c:v>
                </c:pt>
                <c:pt idx="1018">
                  <c:v>66.550109353804999</c:v>
                </c:pt>
                <c:pt idx="1019">
                  <c:v>66.57921124641814</c:v>
                </c:pt>
                <c:pt idx="1020">
                  <c:v>66.608307195363039</c:v>
                </c:pt>
                <c:pt idx="1021">
                  <c:v>66.637397373191419</c:v>
                </c:pt>
                <c:pt idx="1022">
                  <c:v>66.66648220591307</c:v>
                </c:pt>
                <c:pt idx="1023">
                  <c:v>66.695561863694579</c:v>
                </c:pt>
                <c:pt idx="1024">
                  <c:v>66.724632113210532</c:v>
                </c:pt>
                <c:pt idx="1025">
                  <c:v>66.753686518155675</c:v>
                </c:pt>
                <c:pt idx="1026">
                  <c:v>66.782723607255619</c:v>
                </c:pt>
                <c:pt idx="1027">
                  <c:v>66.811745749182435</c:v>
                </c:pt>
                <c:pt idx="1028">
                  <c:v>66.840755679345023</c:v>
                </c:pt>
                <c:pt idx="1029">
                  <c:v>66.869755734233493</c:v>
                </c:pt>
                <c:pt idx="1030">
                  <c:v>66.898747800753938</c:v>
                </c:pt>
                <c:pt idx="1031">
                  <c:v>66.927733325200677</c:v>
                </c:pt>
                <c:pt idx="1032">
                  <c:v>66.95671333970742</c:v>
                </c:pt>
                <c:pt idx="1033">
                  <c:v>66.985688633095322</c:v>
                </c:pt>
                <c:pt idx="1034">
                  <c:v>67.01465979244243</c:v>
                </c:pt>
                <c:pt idx="1035">
                  <c:v>67.043627187105486</c:v>
                </c:pt>
                <c:pt idx="1036">
                  <c:v>67.072591116023489</c:v>
                </c:pt>
                <c:pt idx="1037">
                  <c:v>67.101551803510688</c:v>
                </c:pt>
                <c:pt idx="1038">
                  <c:v>67.130509356809526</c:v>
                </c:pt>
                <c:pt idx="1039">
                  <c:v>67.159463882593769</c:v>
                </c:pt>
                <c:pt idx="1040">
                  <c:v>67.18841544800425</c:v>
                </c:pt>
                <c:pt idx="1041">
                  <c:v>67.217364118786165</c:v>
                </c:pt>
                <c:pt idx="1042">
                  <c:v>67.246309955922285</c:v>
                </c:pt>
                <c:pt idx="1043">
                  <c:v>67.275252936364382</c:v>
                </c:pt>
                <c:pt idx="1044">
                  <c:v>67.304193071985097</c:v>
                </c:pt>
                <c:pt idx="1045">
                  <c:v>67.33313041090129</c:v>
                </c:pt>
                <c:pt idx="1046">
                  <c:v>67.362064960327842</c:v>
                </c:pt>
                <c:pt idx="1047">
                  <c:v>67.390996686880825</c:v>
                </c:pt>
                <c:pt idx="1048">
                  <c:v>67.419925596065113</c:v>
                </c:pt>
                <c:pt idx="1049">
                  <c:v>67.448851690409342</c:v>
                </c:pt>
                <c:pt idx="1050">
                  <c:v>67.477774970375805</c:v>
                </c:pt>
                <c:pt idx="1051">
                  <c:v>67.506695475396626</c:v>
                </c:pt>
                <c:pt idx="1052">
                  <c:v>67.535613188689894</c:v>
                </c:pt>
                <c:pt idx="1053">
                  <c:v>67.564528068024018</c:v>
                </c:pt>
                <c:pt idx="1054">
                  <c:v>67.593440113012193</c:v>
                </c:pt>
                <c:pt idx="1055">
                  <c:v>67.622349305327958</c:v>
                </c:pt>
                <c:pt idx="1056">
                  <c:v>67.651255634015953</c:v>
                </c:pt>
                <c:pt idx="1057">
                  <c:v>67.680159128857895</c:v>
                </c:pt>
                <c:pt idx="1058">
                  <c:v>67.709059819697941</c:v>
                </c:pt>
                <c:pt idx="1059">
                  <c:v>67.737957731428565</c:v>
                </c:pt>
                <c:pt idx="1060">
                  <c:v>67.766852887347994</c:v>
                </c:pt>
                <c:pt idx="1061">
                  <c:v>67.795745308040281</c:v>
                </c:pt>
                <c:pt idx="1062">
                  <c:v>67.824634972644631</c:v>
                </c:pt>
                <c:pt idx="1063">
                  <c:v>67.853521930521367</c:v>
                </c:pt>
                <c:pt idx="1064">
                  <c:v>67.882406227735999</c:v>
                </c:pt>
                <c:pt idx="1065">
                  <c:v>67.911287831835523</c:v>
                </c:pt>
                <c:pt idx="1066">
                  <c:v>67.940166781318041</c:v>
                </c:pt>
                <c:pt idx="1067">
                  <c:v>67.969043111744512</c:v>
                </c:pt>
                <c:pt idx="1068">
                  <c:v>67.997916851526028</c:v>
                </c:pt>
                <c:pt idx="1069">
                  <c:v>68.026787989185209</c:v>
                </c:pt>
                <c:pt idx="1070">
                  <c:v>68.055656548851417</c:v>
                </c:pt>
                <c:pt idx="1071">
                  <c:v>68.084522586906374</c:v>
                </c:pt>
                <c:pt idx="1072">
                  <c:v>68.113386083489303</c:v>
                </c:pt>
                <c:pt idx="1073">
                  <c:v>68.142411915148031</c:v>
                </c:pt>
                <c:pt idx="1074">
                  <c:v>68.171270397657608</c:v>
                </c:pt>
                <c:pt idx="1075">
                  <c:v>68.200126401352264</c:v>
                </c:pt>
                <c:pt idx="1076">
                  <c:v>68.228979926698102</c:v>
                </c:pt>
                <c:pt idx="1077">
                  <c:v>68.257831007359201</c:v>
                </c:pt>
                <c:pt idx="1078">
                  <c:v>68.286445497244202</c:v>
                </c:pt>
                <c:pt idx="1079">
                  <c:v>68.315019087267942</c:v>
                </c:pt>
                <c:pt idx="1080">
                  <c:v>68.343724198875336</c:v>
                </c:pt>
                <c:pt idx="1081">
                  <c:v>68.372287547487716</c:v>
                </c:pt>
                <c:pt idx="1082">
                  <c:v>68.400663779112378</c:v>
                </c:pt>
                <c:pt idx="1083">
                  <c:v>68.42891265964451</c:v>
                </c:pt>
                <c:pt idx="1084">
                  <c:v>68.456896478423616</c:v>
                </c:pt>
                <c:pt idx="1085">
                  <c:v>68.484812087334362</c:v>
                </c:pt>
                <c:pt idx="1086">
                  <c:v>68.512706693375279</c:v>
                </c:pt>
                <c:pt idx="1087">
                  <c:v>68.540722461943204</c:v>
                </c:pt>
                <c:pt idx="1088">
                  <c:v>68.568802688916136</c:v>
                </c:pt>
                <c:pt idx="1089">
                  <c:v>68.596854581487179</c:v>
                </c:pt>
                <c:pt idx="1090">
                  <c:v>68.625074916056263</c:v>
                </c:pt>
                <c:pt idx="1091">
                  <c:v>68.654055007371113</c:v>
                </c:pt>
                <c:pt idx="1092">
                  <c:v>68.68408837966561</c:v>
                </c:pt>
                <c:pt idx="1093">
                  <c:v>68.71410581960761</c:v>
                </c:pt>
                <c:pt idx="1094">
                  <c:v>68.744136149495844</c:v>
                </c:pt>
                <c:pt idx="1095">
                  <c:v>68.774107756616544</c:v>
                </c:pt>
                <c:pt idx="1096">
                  <c:v>68.804001974240961</c:v>
                </c:pt>
                <c:pt idx="1097">
                  <c:v>68.833065961267977</c:v>
                </c:pt>
                <c:pt idx="1098">
                  <c:v>68.861347960822187</c:v>
                </c:pt>
                <c:pt idx="1099">
                  <c:v>68.889519117976988</c:v>
                </c:pt>
                <c:pt idx="1100">
                  <c:v>68.917632604555067</c:v>
                </c:pt>
                <c:pt idx="1101">
                  <c:v>68.945822510622122</c:v>
                </c:pt>
                <c:pt idx="1102">
                  <c:v>68.974315952201721</c:v>
                </c:pt>
                <c:pt idx="1103">
                  <c:v>69.002937163855194</c:v>
                </c:pt>
                <c:pt idx="1104">
                  <c:v>69.031230141194982</c:v>
                </c:pt>
                <c:pt idx="1105">
                  <c:v>69.059242962621596</c:v>
                </c:pt>
                <c:pt idx="1106">
                  <c:v>69.087116748960483</c:v>
                </c:pt>
                <c:pt idx="1107">
                  <c:v>69.114965193483727</c:v>
                </c:pt>
                <c:pt idx="1108">
                  <c:v>69.142830645151918</c:v>
                </c:pt>
                <c:pt idx="1109">
                  <c:v>69.170725562992203</c:v>
                </c:pt>
                <c:pt idx="1110">
                  <c:v>69.199029908565052</c:v>
                </c:pt>
                <c:pt idx="1111">
                  <c:v>69.227615509407102</c:v>
                </c:pt>
                <c:pt idx="1112">
                  <c:v>69.256275937015033</c:v>
                </c:pt>
                <c:pt idx="1113">
                  <c:v>69.284639590094145</c:v>
                </c:pt>
                <c:pt idx="1114">
                  <c:v>69.312982311703507</c:v>
                </c:pt>
                <c:pt idx="1115">
                  <c:v>69.341319984096884</c:v>
                </c:pt>
                <c:pt idx="1116">
                  <c:v>69.369654358442503</c:v>
                </c:pt>
                <c:pt idx="1117">
                  <c:v>69.398511798534059</c:v>
                </c:pt>
                <c:pt idx="1118">
                  <c:v>69.429953739756357</c:v>
                </c:pt>
                <c:pt idx="1119">
                  <c:v>69.46218399112486</c:v>
                </c:pt>
                <c:pt idx="1120">
                  <c:v>69.492194992787489</c:v>
                </c:pt>
                <c:pt idx="1121">
                  <c:v>69.521254032093296</c:v>
                </c:pt>
                <c:pt idx="1122">
                  <c:v>69.549934624494114</c:v>
                </c:pt>
                <c:pt idx="1123">
                  <c:v>69.578446752832406</c:v>
                </c:pt>
                <c:pt idx="1124">
                  <c:v>69.606878986569967</c:v>
                </c:pt>
                <c:pt idx="1125">
                  <c:v>69.635282603918782</c:v>
                </c:pt>
                <c:pt idx="1126">
                  <c:v>69.663646702703872</c:v>
                </c:pt>
                <c:pt idx="1127">
                  <c:v>69.691089982181055</c:v>
                </c:pt>
                <c:pt idx="1128">
                  <c:v>69.718101593728093</c:v>
                </c:pt>
                <c:pt idx="1129">
                  <c:v>69.746242468637078</c:v>
                </c:pt>
                <c:pt idx="1130">
                  <c:v>69.775274633973794</c:v>
                </c:pt>
                <c:pt idx="1131">
                  <c:v>69.804621030319424</c:v>
                </c:pt>
                <c:pt idx="1132">
                  <c:v>69.834083879620309</c:v>
                </c:pt>
                <c:pt idx="1133">
                  <c:v>69.863481539121651</c:v>
                </c:pt>
                <c:pt idx="1134">
                  <c:v>69.892815760228416</c:v>
                </c:pt>
                <c:pt idx="1135">
                  <c:v>69.922076891562881</c:v>
                </c:pt>
                <c:pt idx="1136">
                  <c:v>69.951364586896617</c:v>
                </c:pt>
                <c:pt idx="1137">
                  <c:v>69.980648781184684</c:v>
                </c:pt>
                <c:pt idx="1138">
                  <c:v>70.01049638084163</c:v>
                </c:pt>
                <c:pt idx="1139">
                  <c:v>70.041065608973</c:v>
                </c:pt>
                <c:pt idx="1140">
                  <c:v>70.071499000353583</c:v>
                </c:pt>
                <c:pt idx="1141">
                  <c:v>70.100732926141362</c:v>
                </c:pt>
                <c:pt idx="1142">
                  <c:v>70.128893606266601</c:v>
                </c:pt>
                <c:pt idx="1143">
                  <c:v>70.157156926996038</c:v>
                </c:pt>
                <c:pt idx="1144">
                  <c:v>70.185324570937098</c:v>
                </c:pt>
                <c:pt idx="1145">
                  <c:v>70.213450667197193</c:v>
                </c:pt>
                <c:pt idx="1146">
                  <c:v>70.241621749297124</c:v>
                </c:pt>
                <c:pt idx="1147">
                  <c:v>70.269979363486129</c:v>
                </c:pt>
                <c:pt idx="1148">
                  <c:v>70.298445214980205</c:v>
                </c:pt>
                <c:pt idx="1149">
                  <c:v>70.326963878916644</c:v>
                </c:pt>
                <c:pt idx="1150">
                  <c:v>70.35550951887744</c:v>
                </c:pt>
                <c:pt idx="1151">
                  <c:v>70.384094679303431</c:v>
                </c:pt>
                <c:pt idx="1152">
                  <c:v>70.41376705734946</c:v>
                </c:pt>
                <c:pt idx="1153">
                  <c:v>70.444366654256243</c:v>
                </c:pt>
                <c:pt idx="1154">
                  <c:v>70.475270304673472</c:v>
                </c:pt>
                <c:pt idx="1155">
                  <c:v>70.506129756633328</c:v>
                </c:pt>
                <c:pt idx="1156">
                  <c:v>70.535853826555567</c:v>
                </c:pt>
                <c:pt idx="1157">
                  <c:v>70.564728870833875</c:v>
                </c:pt>
                <c:pt idx="1158">
                  <c:v>70.594185953513104</c:v>
                </c:pt>
                <c:pt idx="1159">
                  <c:v>70.624420198607666</c:v>
                </c:pt>
                <c:pt idx="1160">
                  <c:v>70.653722708398931</c:v>
                </c:pt>
                <c:pt idx="1161">
                  <c:v>70.681819515361013</c:v>
                </c:pt>
                <c:pt idx="1162">
                  <c:v>70.710218457737099</c:v>
                </c:pt>
                <c:pt idx="1163">
                  <c:v>70.738740278134159</c:v>
                </c:pt>
                <c:pt idx="1164">
                  <c:v>70.767311840098557</c:v>
                </c:pt>
                <c:pt idx="1165">
                  <c:v>70.795898765573327</c:v>
                </c:pt>
                <c:pt idx="1166">
                  <c:v>70.825374909071712</c:v>
                </c:pt>
                <c:pt idx="1167">
                  <c:v>70.855780147461061</c:v>
                </c:pt>
                <c:pt idx="1168">
                  <c:v>70.886735123779545</c:v>
                </c:pt>
                <c:pt idx="1169">
                  <c:v>70.917727027737655</c:v>
                </c:pt>
                <c:pt idx="1170">
                  <c:v>70.948573188309368</c:v>
                </c:pt>
                <c:pt idx="1171">
                  <c:v>70.978409031098835</c:v>
                </c:pt>
                <c:pt idx="1172">
                  <c:v>71.007056845355109</c:v>
                </c:pt>
                <c:pt idx="1173">
                  <c:v>71.035686026009287</c:v>
                </c:pt>
                <c:pt idx="1174">
                  <c:v>71.064302199681208</c:v>
                </c:pt>
                <c:pt idx="1175">
                  <c:v>71.092910538007089</c:v>
                </c:pt>
                <c:pt idx="1176">
                  <c:v>71.123299183902205</c:v>
                </c:pt>
                <c:pt idx="1177">
                  <c:v>71.154353200653276</c:v>
                </c:pt>
                <c:pt idx="1178">
                  <c:v>71.185086409838163</c:v>
                </c:pt>
                <c:pt idx="1179">
                  <c:v>71.216093752343042</c:v>
                </c:pt>
                <c:pt idx="1180">
                  <c:v>71.247040330360647</c:v>
                </c:pt>
                <c:pt idx="1181">
                  <c:v>71.276832709926154</c:v>
                </c:pt>
                <c:pt idx="1182">
                  <c:v>71.305788260489038</c:v>
                </c:pt>
                <c:pt idx="1183">
                  <c:v>71.334417591396019</c:v>
                </c:pt>
                <c:pt idx="1184">
                  <c:v>71.363027013073832</c:v>
                </c:pt>
                <c:pt idx="1185">
                  <c:v>71.391629223829241</c:v>
                </c:pt>
                <c:pt idx="1186">
                  <c:v>71.420227786980448</c:v>
                </c:pt>
                <c:pt idx="1187">
                  <c:v>71.448820999137212</c:v>
                </c:pt>
                <c:pt idx="1188">
                  <c:v>71.477383620176283</c:v>
                </c:pt>
                <c:pt idx="1189">
                  <c:v>71.506301552333468</c:v>
                </c:pt>
                <c:pt idx="1190">
                  <c:v>71.535192997993548</c:v>
                </c:pt>
                <c:pt idx="1191">
                  <c:v>71.563628168633571</c:v>
                </c:pt>
                <c:pt idx="1192">
                  <c:v>71.591913001082148</c:v>
                </c:pt>
                <c:pt idx="1193">
                  <c:v>71.620153732921523</c:v>
                </c:pt>
                <c:pt idx="1194">
                  <c:v>71.648500900626686</c:v>
                </c:pt>
                <c:pt idx="1195">
                  <c:v>71.677194578654365</c:v>
                </c:pt>
                <c:pt idx="1196">
                  <c:v>71.705762340248739</c:v>
                </c:pt>
                <c:pt idx="1197">
                  <c:v>71.734350838429847</c:v>
                </c:pt>
                <c:pt idx="1198">
                  <c:v>71.762938618527897</c:v>
                </c:pt>
                <c:pt idx="1199">
                  <c:v>71.791357639392587</c:v>
                </c:pt>
                <c:pt idx="1200">
                  <c:v>71.819773476382338</c:v>
                </c:pt>
                <c:pt idx="1201">
                  <c:v>71.847889895716548</c:v>
                </c:pt>
                <c:pt idx="1202">
                  <c:v>71.876018593772358</c:v>
                </c:pt>
                <c:pt idx="1203">
                  <c:v>71.90401231492865</c:v>
                </c:pt>
                <c:pt idx="1204">
                  <c:v>71.932178676509182</c:v>
                </c:pt>
                <c:pt idx="1205">
                  <c:v>71.960702459432795</c:v>
                </c:pt>
                <c:pt idx="1206">
                  <c:v>71.989370550928356</c:v>
                </c:pt>
                <c:pt idx="1207">
                  <c:v>72.01795042534404</c:v>
                </c:pt>
                <c:pt idx="1208">
                  <c:v>72.046528771037629</c:v>
                </c:pt>
                <c:pt idx="1209">
                  <c:v>72.075130597951329</c:v>
                </c:pt>
                <c:pt idx="1210">
                  <c:v>72.103574778119068</c:v>
                </c:pt>
                <c:pt idx="1211">
                  <c:v>72.131785032433427</c:v>
                </c:pt>
                <c:pt idx="1212">
                  <c:v>72.15994425523553</c:v>
                </c:pt>
                <c:pt idx="1213">
                  <c:v>72.188113719705271</c:v>
                </c:pt>
                <c:pt idx="1214">
                  <c:v>72.216308749605915</c:v>
                </c:pt>
                <c:pt idx="1215">
                  <c:v>72.244526113425863</c:v>
                </c:pt>
                <c:pt idx="1216">
                  <c:v>72.272721852497781</c:v>
                </c:pt>
                <c:pt idx="1217">
                  <c:v>72.30088930176224</c:v>
                </c:pt>
                <c:pt idx="1218">
                  <c:v>72.329184589801642</c:v>
                </c:pt>
                <c:pt idx="1219">
                  <c:v>72.358171327598811</c:v>
                </c:pt>
                <c:pt idx="1220">
                  <c:v>72.388194315610434</c:v>
                </c:pt>
                <c:pt idx="1221">
                  <c:v>72.417726091173748</c:v>
                </c:pt>
                <c:pt idx="1222">
                  <c:v>72.446467766923718</c:v>
                </c:pt>
                <c:pt idx="1223">
                  <c:v>72.475853263968389</c:v>
                </c:pt>
                <c:pt idx="1224">
                  <c:v>72.506186398828802</c:v>
                </c:pt>
                <c:pt idx="1225">
                  <c:v>72.536667876074688</c:v>
                </c:pt>
                <c:pt idx="1226">
                  <c:v>72.566036660414667</c:v>
                </c:pt>
                <c:pt idx="1227">
                  <c:v>72.594374232426574</c:v>
                </c:pt>
                <c:pt idx="1228">
                  <c:v>72.622852079930155</c:v>
                </c:pt>
                <c:pt idx="1229">
                  <c:v>72.651385865059012</c:v>
                </c:pt>
                <c:pt idx="1230">
                  <c:v>72.680045507668282</c:v>
                </c:pt>
                <c:pt idx="1231">
                  <c:v>72.70851956885501</c:v>
                </c:pt>
                <c:pt idx="1232">
                  <c:v>72.736781620387021</c:v>
                </c:pt>
                <c:pt idx="1233">
                  <c:v>72.765002291276787</c:v>
                </c:pt>
                <c:pt idx="1234">
                  <c:v>72.793106992947401</c:v>
                </c:pt>
                <c:pt idx="1235">
                  <c:v>72.821243980296131</c:v>
                </c:pt>
                <c:pt idx="1236">
                  <c:v>72.849241203495751</c:v>
                </c:pt>
                <c:pt idx="1237">
                  <c:v>72.877305963033336</c:v>
                </c:pt>
                <c:pt idx="1238">
                  <c:v>72.905686265707047</c:v>
                </c:pt>
                <c:pt idx="1239">
                  <c:v>72.934187683135448</c:v>
                </c:pt>
                <c:pt idx="1240">
                  <c:v>72.962759193749108</c:v>
                </c:pt>
                <c:pt idx="1241">
                  <c:v>72.991318762537517</c:v>
                </c:pt>
                <c:pt idx="1242">
                  <c:v>73.020465826868886</c:v>
                </c:pt>
                <c:pt idx="1243">
                  <c:v>73.050645252640948</c:v>
                </c:pt>
                <c:pt idx="1244">
                  <c:v>73.08135930818564</c:v>
                </c:pt>
                <c:pt idx="1245">
                  <c:v>73.112204817916975</c:v>
                </c:pt>
                <c:pt idx="1246">
                  <c:v>73.142842781016228</c:v>
                </c:pt>
                <c:pt idx="1247">
                  <c:v>73.171527056158908</c:v>
                </c:pt>
                <c:pt idx="1248">
                  <c:v>73.199325267925545</c:v>
                </c:pt>
                <c:pt idx="1249">
                  <c:v>73.229000478657156</c:v>
                </c:pt>
                <c:pt idx="1250">
                  <c:v>73.259575401110823</c:v>
                </c:pt>
                <c:pt idx="1251">
                  <c:v>73.290341611721615</c:v>
                </c:pt>
                <c:pt idx="1252">
                  <c:v>73.321033112972032</c:v>
                </c:pt>
                <c:pt idx="1253">
                  <c:v>73.350784375763382</c:v>
                </c:pt>
                <c:pt idx="1254">
                  <c:v>73.37983798678097</c:v>
                </c:pt>
                <c:pt idx="1255">
                  <c:v>73.40949695882864</c:v>
                </c:pt>
                <c:pt idx="1256">
                  <c:v>73.439975047100788</c:v>
                </c:pt>
                <c:pt idx="1257">
                  <c:v>73.470627531681004</c:v>
                </c:pt>
                <c:pt idx="1258">
                  <c:v>73.501212967150664</c:v>
                </c:pt>
                <c:pt idx="1259">
                  <c:v>73.530014158310777</c:v>
                </c:pt>
                <c:pt idx="1260">
                  <c:v>73.558115265395699</c:v>
                </c:pt>
                <c:pt idx="1261">
                  <c:v>73.587839027988139</c:v>
                </c:pt>
                <c:pt idx="1262">
                  <c:v>73.61832640922232</c:v>
                </c:pt>
                <c:pt idx="1263">
                  <c:v>73.64882815475346</c:v>
                </c:pt>
                <c:pt idx="1264">
                  <c:v>73.678574151676699</c:v>
                </c:pt>
                <c:pt idx="1265">
                  <c:v>73.707448872082935</c:v>
                </c:pt>
                <c:pt idx="1266">
                  <c:v>73.735940683828247</c:v>
                </c:pt>
                <c:pt idx="1267">
                  <c:v>73.764253486848901</c:v>
                </c:pt>
                <c:pt idx="1268">
                  <c:v>73.792479075573638</c:v>
                </c:pt>
                <c:pt idx="1269">
                  <c:v>73.820659137216808</c:v>
                </c:pt>
                <c:pt idx="1270">
                  <c:v>73.849061448654084</c:v>
                </c:pt>
                <c:pt idx="1271">
                  <c:v>73.877138893949137</c:v>
                </c:pt>
                <c:pt idx="1272">
                  <c:v>73.905173473464117</c:v>
                </c:pt>
                <c:pt idx="1273">
                  <c:v>73.933215723497099</c:v>
                </c:pt>
                <c:pt idx="1274">
                  <c:v>73.961239510675227</c:v>
                </c:pt>
                <c:pt idx="1275">
                  <c:v>73.989252092708483</c:v>
                </c:pt>
                <c:pt idx="1276">
                  <c:v>74.017258305702583</c:v>
                </c:pt>
                <c:pt idx="1277">
                  <c:v>74.045259779425663</c:v>
                </c:pt>
                <c:pt idx="1278">
                  <c:v>74.073255637391767</c:v>
                </c:pt>
                <c:pt idx="1279">
                  <c:v>74.101241986098728</c:v>
                </c:pt>
                <c:pt idx="1280">
                  <c:v>74.129216685405282</c:v>
                </c:pt>
                <c:pt idx="1281">
                  <c:v>74.157180961430598</c:v>
                </c:pt>
                <c:pt idx="1282">
                  <c:v>74.185136151589859</c:v>
                </c:pt>
                <c:pt idx="1283">
                  <c:v>74.213082946284047</c:v>
                </c:pt>
                <c:pt idx="1284">
                  <c:v>74.241016168129477</c:v>
                </c:pt>
                <c:pt idx="1285">
                  <c:v>74.268932126646675</c:v>
                </c:pt>
                <c:pt idx="1286">
                  <c:v>74.296845736631823</c:v>
                </c:pt>
                <c:pt idx="1287">
                  <c:v>74.324775151809376</c:v>
                </c:pt>
                <c:pt idx="1288">
                  <c:v>74.352724884486236</c:v>
                </c:pt>
                <c:pt idx="1289">
                  <c:v>74.380692304094026</c:v>
                </c:pt>
                <c:pt idx="1290">
                  <c:v>74.408670607905677</c:v>
                </c:pt>
                <c:pt idx="1291">
                  <c:v>74.436652366499345</c:v>
                </c:pt>
                <c:pt idx="1292">
                  <c:v>74.464634487212564</c:v>
                </c:pt>
                <c:pt idx="1293">
                  <c:v>74.49261609148337</c:v>
                </c:pt>
                <c:pt idx="1294">
                  <c:v>74.520596951801139</c:v>
                </c:pt>
                <c:pt idx="1295">
                  <c:v>74.548577729001579</c:v>
                </c:pt>
                <c:pt idx="1296">
                  <c:v>74.576558514395202</c:v>
                </c:pt>
                <c:pt idx="1297">
                  <c:v>74.604538993481398</c:v>
                </c:pt>
                <c:pt idx="1298">
                  <c:v>74.632518779693513</c:v>
                </c:pt>
                <c:pt idx="1299">
                  <c:v>74.660497505333126</c:v>
                </c:pt>
                <c:pt idx="1300">
                  <c:v>74.688474924272995</c:v>
                </c:pt>
                <c:pt idx="1301">
                  <c:v>74.716450841696926</c:v>
                </c:pt>
                <c:pt idx="1302">
                  <c:v>74.74442506751636</c:v>
                </c:pt>
                <c:pt idx="1303">
                  <c:v>74.772397446092981</c:v>
                </c:pt>
                <c:pt idx="1304">
                  <c:v>74.800367872036546</c:v>
                </c:pt>
                <c:pt idx="1305">
                  <c:v>74.828336237670712</c:v>
                </c:pt>
                <c:pt idx="1306">
                  <c:v>74.856302424377503</c:v>
                </c:pt>
                <c:pt idx="1307">
                  <c:v>74.88426634119611</c:v>
                </c:pt>
                <c:pt idx="1308">
                  <c:v>74.912227877833999</c:v>
                </c:pt>
                <c:pt idx="1309">
                  <c:v>74.940186931956987</c:v>
                </c:pt>
                <c:pt idx="1310">
                  <c:v>74.968143440606866</c:v>
                </c:pt>
                <c:pt idx="1311">
                  <c:v>74.996097319265928</c:v>
                </c:pt>
                <c:pt idx="1312">
                  <c:v>75.024048516786621</c:v>
                </c:pt>
                <c:pt idx="1313">
                  <c:v>75.051997021917899</c:v>
                </c:pt>
                <c:pt idx="1314">
                  <c:v>75.079942781713626</c:v>
                </c:pt>
                <c:pt idx="1315">
                  <c:v>75.107885730461064</c:v>
                </c:pt>
                <c:pt idx="1316">
                  <c:v>75.135825906123841</c:v>
                </c:pt>
                <c:pt idx="1317">
                  <c:v>75.163763416597831</c:v>
                </c:pt>
                <c:pt idx="1318">
                  <c:v>75.191698372076686</c:v>
                </c:pt>
                <c:pt idx="1319">
                  <c:v>75.219630889411619</c:v>
                </c:pt>
                <c:pt idx="1320">
                  <c:v>75.247561068442408</c:v>
                </c:pt>
                <c:pt idx="1321">
                  <c:v>75.275489011904654</c:v>
                </c:pt>
                <c:pt idx="1322">
                  <c:v>75.303414800352982</c:v>
                </c:pt>
                <c:pt idx="1323">
                  <c:v>75.331339041260534</c:v>
                </c:pt>
                <c:pt idx="1324">
                  <c:v>75.359278201083271</c:v>
                </c:pt>
                <c:pt idx="1325">
                  <c:v>75.38725699619755</c:v>
                </c:pt>
                <c:pt idx="1326">
                  <c:v>75.415284340958465</c:v>
                </c:pt>
                <c:pt idx="1327">
                  <c:v>75.443357212927395</c:v>
                </c:pt>
                <c:pt idx="1328">
                  <c:v>75.471468668185423</c:v>
                </c:pt>
                <c:pt idx="1329">
                  <c:v>75.499611337876772</c:v>
                </c:pt>
                <c:pt idx="1330">
                  <c:v>75.527778723203213</c:v>
                </c:pt>
                <c:pt idx="1331">
                  <c:v>75.555965470897945</c:v>
                </c:pt>
                <c:pt idx="1332">
                  <c:v>75.584167258193276</c:v>
                </c:pt>
                <c:pt idx="1333">
                  <c:v>75.612380640585386</c:v>
                </c:pt>
                <c:pt idx="1334">
                  <c:v>75.640602876612505</c:v>
                </c:pt>
                <c:pt idx="1335">
                  <c:v>75.668831784392623</c:v>
                </c:pt>
                <c:pt idx="1336">
                  <c:v>75.697065662401968</c:v>
                </c:pt>
                <c:pt idx="1337">
                  <c:v>75.725303134565706</c:v>
                </c:pt>
                <c:pt idx="1338">
                  <c:v>75.753543110256231</c:v>
                </c:pt>
                <c:pt idx="1339">
                  <c:v>75.781784718517031</c:v>
                </c:pt>
                <c:pt idx="1340">
                  <c:v>75.810041708131465</c:v>
                </c:pt>
                <c:pt idx="1341">
                  <c:v>75.838317955013366</c:v>
                </c:pt>
                <c:pt idx="1342">
                  <c:v>75.866599255752234</c:v>
                </c:pt>
                <c:pt idx="1343">
                  <c:v>75.894880565201134</c:v>
                </c:pt>
                <c:pt idx="1344">
                  <c:v>75.92316057418212</c:v>
                </c:pt>
                <c:pt idx="1345">
                  <c:v>75.951439263450311</c:v>
                </c:pt>
                <c:pt idx="1346">
                  <c:v>75.979710667782925</c:v>
                </c:pt>
                <c:pt idx="1347">
                  <c:v>76.007967063237984</c:v>
                </c:pt>
                <c:pt idx="1348">
                  <c:v>76.036224439893047</c:v>
                </c:pt>
                <c:pt idx="1349">
                  <c:v>76.064493052468976</c:v>
                </c:pt>
                <c:pt idx="1350">
                  <c:v>76.092763354795068</c:v>
                </c:pt>
                <c:pt idx="1351">
                  <c:v>76.121032512557647</c:v>
                </c:pt>
                <c:pt idx="1352">
                  <c:v>76.149299794991251</c:v>
                </c:pt>
                <c:pt idx="1353">
                  <c:v>76.177565098941542</c:v>
                </c:pt>
                <c:pt idx="1354">
                  <c:v>76.20582847898774</c:v>
                </c:pt>
                <c:pt idx="1355">
                  <c:v>76.234090024181086</c:v>
                </c:pt>
                <c:pt idx="1356">
                  <c:v>76.262349818947712</c:v>
                </c:pt>
                <c:pt idx="1357">
                  <c:v>76.290607956201058</c:v>
                </c:pt>
                <c:pt idx="1358">
                  <c:v>76.318864528844571</c:v>
                </c:pt>
                <c:pt idx="1359">
                  <c:v>76.347119605612747</c:v>
                </c:pt>
                <c:pt idx="1360">
                  <c:v>76.375373255232887</c:v>
                </c:pt>
                <c:pt idx="1361">
                  <c:v>76.403625521420636</c:v>
                </c:pt>
                <c:pt idx="1362">
                  <c:v>76.4318764237333</c:v>
                </c:pt>
                <c:pt idx="1363">
                  <c:v>76.460126004180793</c:v>
                </c:pt>
                <c:pt idx="1364">
                  <c:v>76.488374304770701</c:v>
                </c:pt>
                <c:pt idx="1365">
                  <c:v>76.516621341655949</c:v>
                </c:pt>
                <c:pt idx="1366">
                  <c:v>76.544867154288951</c:v>
                </c:pt>
                <c:pt idx="1367">
                  <c:v>76.57311175882144</c:v>
                </c:pt>
                <c:pt idx="1368">
                  <c:v>76.60135517055312</c:v>
                </c:pt>
                <c:pt idx="1369">
                  <c:v>76.629597427232412</c:v>
                </c:pt>
                <c:pt idx="1370">
                  <c:v>76.657838518312559</c:v>
                </c:pt>
                <c:pt idx="1371">
                  <c:v>76.686078456543441</c:v>
                </c:pt>
                <c:pt idx="1372">
                  <c:v>76.714317277970608</c:v>
                </c:pt>
                <c:pt idx="1373">
                  <c:v>76.74255499449302</c:v>
                </c:pt>
                <c:pt idx="1374">
                  <c:v>76.770791618009682</c:v>
                </c:pt>
                <c:pt idx="1375">
                  <c:v>76.799027160419541</c:v>
                </c:pt>
                <c:pt idx="1376">
                  <c:v>76.827261632771638</c:v>
                </c:pt>
                <c:pt idx="1377">
                  <c:v>76.855495045265116</c:v>
                </c:pt>
                <c:pt idx="1378">
                  <c:v>76.883727384810811</c:v>
                </c:pt>
                <c:pt idx="1379">
                  <c:v>76.911958662458673</c:v>
                </c:pt>
                <c:pt idx="1380">
                  <c:v>76.940188912546873</c:v>
                </c:pt>
                <c:pt idx="1381">
                  <c:v>76.968418145274512</c:v>
                </c:pt>
                <c:pt idx="1382">
                  <c:v>76.996646370840708</c:v>
                </c:pt>
                <c:pt idx="1383">
                  <c:v>77.024873600294498</c:v>
                </c:pt>
                <c:pt idx="1384">
                  <c:v>77.053099842135126</c:v>
                </c:pt>
                <c:pt idx="1385">
                  <c:v>77.081325106561678</c:v>
                </c:pt>
                <c:pt idx="1386">
                  <c:v>77.109549404623195</c:v>
                </c:pt>
                <c:pt idx="1387">
                  <c:v>77.137772744818932</c:v>
                </c:pt>
                <c:pt idx="1388">
                  <c:v>77.165995137347977</c:v>
                </c:pt>
                <c:pt idx="1389">
                  <c:v>77.194216592409461</c:v>
                </c:pt>
                <c:pt idx="1390">
                  <c:v>77.222437119352549</c:v>
                </c:pt>
                <c:pt idx="1391">
                  <c:v>77.250656728376327</c:v>
                </c:pt>
                <c:pt idx="1392">
                  <c:v>77.278875428829991</c:v>
                </c:pt>
                <c:pt idx="1393">
                  <c:v>77.307093230062719</c:v>
                </c:pt>
                <c:pt idx="1394">
                  <c:v>77.335310142273613</c:v>
                </c:pt>
                <c:pt idx="1395">
                  <c:v>77.363526174811852</c:v>
                </c:pt>
                <c:pt idx="1396">
                  <c:v>77.391741337876539</c:v>
                </c:pt>
                <c:pt idx="1397">
                  <c:v>77.419955641666775</c:v>
                </c:pt>
                <c:pt idx="1398">
                  <c:v>77.448169095531739</c:v>
                </c:pt>
                <c:pt idx="1399">
                  <c:v>77.476381708820611</c:v>
                </c:pt>
                <c:pt idx="1400">
                  <c:v>77.504593490882556</c:v>
                </c:pt>
                <c:pt idx="1401">
                  <c:v>77.532804451066767</c:v>
                </c:pt>
                <c:pt idx="1402">
                  <c:v>77.561014598722409</c:v>
                </c:pt>
                <c:pt idx="1403">
                  <c:v>77.589223944898521</c:v>
                </c:pt>
                <c:pt idx="1404">
                  <c:v>77.617432498944282</c:v>
                </c:pt>
                <c:pt idx="1405">
                  <c:v>77.645640269358935</c:v>
                </c:pt>
                <c:pt idx="1406">
                  <c:v>77.673847265491673</c:v>
                </c:pt>
                <c:pt idx="1407">
                  <c:v>77.702053497541584</c:v>
                </c:pt>
                <c:pt idx="1408">
                  <c:v>77.730258976557721</c:v>
                </c:pt>
                <c:pt idx="1409">
                  <c:v>77.758463711039312</c:v>
                </c:pt>
                <c:pt idx="1410">
                  <c:v>77.786667708635676</c:v>
                </c:pt>
                <c:pt idx="1411">
                  <c:v>77.81487097954593</c:v>
                </c:pt>
                <c:pt idx="1412">
                  <c:v>77.843073534819126</c:v>
                </c:pt>
                <c:pt idx="1413">
                  <c:v>77.871275383804416</c:v>
                </c:pt>
                <c:pt idx="1414">
                  <c:v>77.899476534151134</c:v>
                </c:pt>
                <c:pt idx="1415">
                  <c:v>77.927676995208458</c:v>
                </c:pt>
                <c:pt idx="1416">
                  <c:v>77.955876777175476</c:v>
                </c:pt>
                <c:pt idx="1417">
                  <c:v>77.984075888551459</c:v>
                </c:pt>
                <c:pt idx="1418">
                  <c:v>78.012274338685572</c:v>
                </c:pt>
                <c:pt idx="1419">
                  <c:v>78.040472137776931</c:v>
                </c:pt>
                <c:pt idx="1420">
                  <c:v>78.068669294324778</c:v>
                </c:pt>
                <c:pt idx="1421">
                  <c:v>78.096865816828384</c:v>
                </c:pt>
                <c:pt idx="1422">
                  <c:v>78.125061715486822</c:v>
                </c:pt>
                <c:pt idx="1423">
                  <c:v>78.153256998799378</c:v>
                </c:pt>
                <c:pt idx="1424">
                  <c:v>78.181451675265293</c:v>
                </c:pt>
                <c:pt idx="1425">
                  <c:v>78.209645754233733</c:v>
                </c:pt>
                <c:pt idx="1426">
                  <c:v>78.237839244203954</c:v>
                </c:pt>
                <c:pt idx="1427">
                  <c:v>78.266032154525149</c:v>
                </c:pt>
                <c:pt idx="1428">
                  <c:v>78.294224493696547</c:v>
                </c:pt>
                <c:pt idx="1429">
                  <c:v>78.322416270217417</c:v>
                </c:pt>
                <c:pt idx="1430">
                  <c:v>78.350607492587017</c:v>
                </c:pt>
                <c:pt idx="1431">
                  <c:v>78.378798169304588</c:v>
                </c:pt>
                <c:pt idx="1432">
                  <c:v>78.40698830971931</c:v>
                </c:pt>
                <c:pt idx="1433">
                  <c:v>78.435177922330453</c:v>
                </c:pt>
                <c:pt idx="1434">
                  <c:v>78.463367014787323</c:v>
                </c:pt>
                <c:pt idx="1435">
                  <c:v>78.491555594739239</c:v>
                </c:pt>
                <c:pt idx="1436">
                  <c:v>78.519743671535409</c:v>
                </c:pt>
                <c:pt idx="1437">
                  <c:v>78.547931253675074</c:v>
                </c:pt>
                <c:pt idx="1438">
                  <c:v>78.57611834880754</c:v>
                </c:pt>
                <c:pt idx="1439">
                  <c:v>78.604304965432092</c:v>
                </c:pt>
                <c:pt idx="1440">
                  <c:v>78.632491111198036</c:v>
                </c:pt>
                <c:pt idx="1441">
                  <c:v>78.660676794604626</c:v>
                </c:pt>
                <c:pt idx="1442">
                  <c:v>78.688862024151135</c:v>
                </c:pt>
                <c:pt idx="1443">
                  <c:v>78.717046806636944</c:v>
                </c:pt>
                <c:pt idx="1444">
                  <c:v>78.745231149711387</c:v>
                </c:pt>
                <c:pt idx="1445">
                  <c:v>78.773415061873706</c:v>
                </c:pt>
                <c:pt idx="1446">
                  <c:v>78.801598551623172</c:v>
                </c:pt>
                <c:pt idx="1447">
                  <c:v>78.829781624909245</c:v>
                </c:pt>
                <c:pt idx="1448">
                  <c:v>78.857964288531349</c:v>
                </c:pt>
                <c:pt idx="1449">
                  <c:v>78.886146551838635</c:v>
                </c:pt>
                <c:pt idx="1450">
                  <c:v>78.914328421630529</c:v>
                </c:pt>
                <c:pt idx="1451">
                  <c:v>78.942509906406272</c:v>
                </c:pt>
                <c:pt idx="1452">
                  <c:v>78.970691013815213</c:v>
                </c:pt>
                <c:pt idx="1453">
                  <c:v>78.998871748956873</c:v>
                </c:pt>
                <c:pt idx="1454">
                  <c:v>79.027052119480587</c:v>
                </c:pt>
                <c:pt idx="1455">
                  <c:v>79.055232133035688</c:v>
                </c:pt>
                <c:pt idx="1456">
                  <c:v>79.083411796421572</c:v>
                </c:pt>
                <c:pt idx="1457">
                  <c:v>79.111591117287574</c:v>
                </c:pt>
                <c:pt idx="1458">
                  <c:v>79.139770102433104</c:v>
                </c:pt>
                <c:pt idx="1459">
                  <c:v>79.167948757807608</c:v>
                </c:pt>
                <c:pt idx="1460">
                  <c:v>79.196127090210524</c:v>
                </c:pt>
                <c:pt idx="1461">
                  <c:v>79.224305106441236</c:v>
                </c:pt>
                <c:pt idx="1462">
                  <c:v>79.252482814149076</c:v>
                </c:pt>
                <c:pt idx="1463">
                  <c:v>79.280660220133441</c:v>
                </c:pt>
                <c:pt idx="1464">
                  <c:v>79.308837330343806</c:v>
                </c:pt>
                <c:pt idx="1465">
                  <c:v>79.337014150729658</c:v>
                </c:pt>
                <c:pt idx="1466">
                  <c:v>79.365190688090394</c:v>
                </c:pt>
                <c:pt idx="1467">
                  <c:v>79.39336694922541</c:v>
                </c:pt>
                <c:pt idx="1468">
                  <c:v>79.421542939234271</c:v>
                </c:pt>
                <c:pt idx="1469">
                  <c:v>79.449718664066438</c:v>
                </c:pt>
                <c:pt idx="1470">
                  <c:v>79.477894131371244</c:v>
                </c:pt>
                <c:pt idx="1471">
                  <c:v>79.506069347098176</c:v>
                </c:pt>
                <c:pt idx="1472">
                  <c:v>79.534244316346786</c:v>
                </c:pt>
                <c:pt idx="1473">
                  <c:v>79.562419045066548</c:v>
                </c:pt>
                <c:pt idx="1474">
                  <c:v>79.590593539206921</c:v>
                </c:pt>
                <c:pt idx="1475">
                  <c:v>79.618767804717407</c:v>
                </c:pt>
                <c:pt idx="1476">
                  <c:v>79.646941847547467</c:v>
                </c:pt>
                <c:pt idx="1477">
                  <c:v>79.675115673646587</c:v>
                </c:pt>
                <c:pt idx="1478">
                  <c:v>79.703289288964228</c:v>
                </c:pt>
                <c:pt idx="1479">
                  <c:v>79.731462699449892</c:v>
                </c:pt>
                <c:pt idx="1480">
                  <c:v>79.759635909353179</c:v>
                </c:pt>
                <c:pt idx="1481">
                  <c:v>79.78780892462359</c:v>
                </c:pt>
                <c:pt idx="1482">
                  <c:v>79.815981750360663</c:v>
                </c:pt>
                <c:pt idx="1483">
                  <c:v>79.844154390814012</c:v>
                </c:pt>
                <c:pt idx="1484">
                  <c:v>79.872326852783075</c:v>
                </c:pt>
                <c:pt idx="1485">
                  <c:v>79.900499142217299</c:v>
                </c:pt>
                <c:pt idx="1486">
                  <c:v>79.928671262516403</c:v>
                </c:pt>
                <c:pt idx="1487">
                  <c:v>79.956843218779909</c:v>
                </c:pt>
                <c:pt idx="1488">
                  <c:v>79.985015016957334</c:v>
                </c:pt>
                <c:pt idx="1489">
                  <c:v>80.0131866621482</c:v>
                </c:pt>
                <c:pt idx="1490">
                  <c:v>80.041358159452059</c:v>
                </c:pt>
                <c:pt idx="1491">
                  <c:v>80.069529513118553</c:v>
                </c:pt>
                <c:pt idx="1492">
                  <c:v>80.097700728247219</c:v>
                </c:pt>
                <c:pt idx="1493">
                  <c:v>80.125871809087698</c:v>
                </c:pt>
                <c:pt idx="1494">
                  <c:v>80.154042760739543</c:v>
                </c:pt>
                <c:pt idx="1495">
                  <c:v>80.18221358830229</c:v>
                </c:pt>
                <c:pt idx="1496">
                  <c:v>80.21038429602558</c:v>
                </c:pt>
                <c:pt idx="1497">
                  <c:v>80.23855488815903</c:v>
                </c:pt>
                <c:pt idx="1498">
                  <c:v>80.266725368952265</c:v>
                </c:pt>
                <c:pt idx="1499">
                  <c:v>80.29489574265493</c:v>
                </c:pt>
                <c:pt idx="1500">
                  <c:v>80.323066013516623</c:v>
                </c:pt>
                <c:pt idx="1501">
                  <c:v>80.351236186636925</c:v>
                </c:pt>
                <c:pt idx="1502">
                  <c:v>80.379406266265434</c:v>
                </c:pt>
                <c:pt idx="1503">
                  <c:v>80.40757625665178</c:v>
                </c:pt>
                <c:pt idx="1504">
                  <c:v>80.435746161195681</c:v>
                </c:pt>
                <c:pt idx="1505">
                  <c:v>80.463915984146766</c:v>
                </c:pt>
                <c:pt idx="1506">
                  <c:v>80.492085729754635</c:v>
                </c:pt>
                <c:pt idx="1507">
                  <c:v>80.52025540226893</c:v>
                </c:pt>
                <c:pt idx="1508">
                  <c:v>80.54842500585535</c:v>
                </c:pt>
                <c:pt idx="1509">
                  <c:v>80.576594544081473</c:v>
                </c:pt>
                <c:pt idx="1510">
                  <c:v>80.60476402111297</c:v>
                </c:pt>
                <c:pt idx="1511">
                  <c:v>80.632933440349547</c:v>
                </c:pt>
                <c:pt idx="1512">
                  <c:v>80.661102805190907</c:v>
                </c:pt>
                <c:pt idx="1513">
                  <c:v>80.689272119886667</c:v>
                </c:pt>
                <c:pt idx="1514">
                  <c:v>80.717441388686467</c:v>
                </c:pt>
                <c:pt idx="1515">
                  <c:v>80.745610614140077</c:v>
                </c:pt>
                <c:pt idx="1516">
                  <c:v>80.773779799647201</c:v>
                </c:pt>
                <c:pt idx="1517">
                  <c:v>80.801948949457454</c:v>
                </c:pt>
                <c:pt idx="1518">
                  <c:v>80.830118066120633</c:v>
                </c:pt>
                <c:pt idx="1519">
                  <c:v>80.858287153886337</c:v>
                </c:pt>
                <c:pt idx="1520">
                  <c:v>80.886456217004223</c:v>
                </c:pt>
                <c:pt idx="1521">
                  <c:v>80.914625257174137</c:v>
                </c:pt>
                <c:pt idx="1522">
                  <c:v>80.942794277795741</c:v>
                </c:pt>
                <c:pt idx="1523">
                  <c:v>80.970963283118706</c:v>
                </c:pt>
                <c:pt idx="1524">
                  <c:v>80.999132275692801</c:v>
                </c:pt>
                <c:pt idx="1525">
                  <c:v>81.027301258917703</c:v>
                </c:pt>
                <c:pt idx="1526">
                  <c:v>81.055470237043068</c:v>
                </c:pt>
                <c:pt idx="1527">
                  <c:v>81.083639212618635</c:v>
                </c:pt>
                <c:pt idx="1528">
                  <c:v>81.111808187344295</c:v>
                </c:pt>
                <c:pt idx="1529">
                  <c:v>81.139977164619737</c:v>
                </c:pt>
                <c:pt idx="1530">
                  <c:v>81.168146147844638</c:v>
                </c:pt>
                <c:pt idx="1531">
                  <c:v>81.19631513956881</c:v>
                </c:pt>
                <c:pt idx="1532">
                  <c:v>81.224484143191916</c:v>
                </c:pt>
                <c:pt idx="1533">
                  <c:v>81.252653161263765</c:v>
                </c:pt>
                <c:pt idx="1534">
                  <c:v>81.280822196334114</c:v>
                </c:pt>
                <c:pt idx="1535">
                  <c:v>81.308991251802667</c:v>
                </c:pt>
                <c:pt idx="1536">
                  <c:v>81.337160330219206</c:v>
                </c:pt>
                <c:pt idx="1537">
                  <c:v>81.3653294341335</c:v>
                </c:pt>
                <c:pt idx="1538">
                  <c:v>81.393498566095332</c:v>
                </c:pt>
                <c:pt idx="1539">
                  <c:v>81.421667728654469</c:v>
                </c:pt>
                <c:pt idx="1540">
                  <c:v>81.44983692436071</c:v>
                </c:pt>
                <c:pt idx="1541">
                  <c:v>81.478006155763794</c:v>
                </c:pt>
                <c:pt idx="1542">
                  <c:v>81.506175426263439</c:v>
                </c:pt>
                <c:pt idx="1543">
                  <c:v>81.53434473840943</c:v>
                </c:pt>
                <c:pt idx="1544">
                  <c:v>81.562514093901626</c:v>
                </c:pt>
                <c:pt idx="1545">
                  <c:v>81.590683495289767</c:v>
                </c:pt>
                <c:pt idx="1546">
                  <c:v>81.618852945123649</c:v>
                </c:pt>
                <c:pt idx="1547">
                  <c:v>81.647022445103133</c:v>
                </c:pt>
                <c:pt idx="1548">
                  <c:v>81.675191997777986</c:v>
                </c:pt>
                <c:pt idx="1549">
                  <c:v>81.703361605697978</c:v>
                </c:pt>
                <c:pt idx="1550">
                  <c:v>81.731531271412891</c:v>
                </c:pt>
                <c:pt idx="1551">
                  <c:v>81.759700996622556</c:v>
                </c:pt>
                <c:pt idx="1552">
                  <c:v>81.787870783026847</c:v>
                </c:pt>
                <c:pt idx="1553">
                  <c:v>81.816040633175547</c:v>
                </c:pt>
                <c:pt idx="1554">
                  <c:v>81.84421054961841</c:v>
                </c:pt>
                <c:pt idx="1555">
                  <c:v>81.872380534055296</c:v>
                </c:pt>
                <c:pt idx="1556">
                  <c:v>81.90055058818605</c:v>
                </c:pt>
                <c:pt idx="1557">
                  <c:v>81.928720714560455</c:v>
                </c:pt>
                <c:pt idx="1558">
                  <c:v>81.956890915728266</c:v>
                </c:pt>
                <c:pt idx="1559">
                  <c:v>81.98506119338937</c:v>
                </c:pt>
                <c:pt idx="1560">
                  <c:v>82.013230989142841</c:v>
                </c:pt>
                <c:pt idx="1561">
                  <c:v>82.041400220545924</c:v>
                </c:pt>
                <c:pt idx="1562">
                  <c:v>82.069569437500277</c:v>
                </c:pt>
                <c:pt idx="1563">
                  <c:v>82.097738735197538</c:v>
                </c:pt>
                <c:pt idx="1564">
                  <c:v>82.125908139985384</c:v>
                </c:pt>
                <c:pt idx="1565">
                  <c:v>82.154077656963366</c:v>
                </c:pt>
                <c:pt idx="1566">
                  <c:v>82.182247287831345</c:v>
                </c:pt>
                <c:pt idx="1567">
                  <c:v>82.210417035139059</c:v>
                </c:pt>
                <c:pt idx="1568">
                  <c:v>82.238586901436335</c:v>
                </c:pt>
                <c:pt idx="1569">
                  <c:v>82.266756889272912</c:v>
                </c:pt>
                <c:pt idx="1570">
                  <c:v>82.294927002048524</c:v>
                </c:pt>
                <c:pt idx="1571">
                  <c:v>82.323097243162849</c:v>
                </c:pt>
                <c:pt idx="1572">
                  <c:v>82.351267614315731</c:v>
                </c:pt>
                <c:pt idx="1573">
                  <c:v>82.379438116357107</c:v>
                </c:pt>
                <c:pt idx="1574">
                  <c:v>82.40760875098681</c:v>
                </c:pt>
                <c:pt idx="1575">
                  <c:v>82.435779519904713</c:v>
                </c:pt>
                <c:pt idx="1576">
                  <c:v>82.463950423960739</c:v>
                </c:pt>
                <c:pt idx="1577">
                  <c:v>82.492121464854733</c:v>
                </c:pt>
                <c:pt idx="1578">
                  <c:v>82.520292644286542</c:v>
                </c:pt>
                <c:pt idx="1579">
                  <c:v>82.548463962256179</c:v>
                </c:pt>
                <c:pt idx="1580">
                  <c:v>82.576635417913721</c:v>
                </c:pt>
                <c:pt idx="1581">
                  <c:v>82.604807012109063</c:v>
                </c:pt>
                <c:pt idx="1582">
                  <c:v>82.632978745692171</c:v>
                </c:pt>
                <c:pt idx="1583">
                  <c:v>82.661150619512924</c:v>
                </c:pt>
                <c:pt idx="1584">
                  <c:v>82.689322635271211</c:v>
                </c:pt>
                <c:pt idx="1585">
                  <c:v>82.717494792967031</c:v>
                </c:pt>
                <c:pt idx="1586">
                  <c:v>82.745667092600343</c:v>
                </c:pt>
                <c:pt idx="1587">
                  <c:v>82.773839535021125</c:v>
                </c:pt>
                <c:pt idx="1588">
                  <c:v>82.802012120229335</c:v>
                </c:pt>
                <c:pt idx="1589">
                  <c:v>82.830184849074925</c:v>
                </c:pt>
                <c:pt idx="1590">
                  <c:v>82.85835772325774</c:v>
                </c:pt>
                <c:pt idx="1591">
                  <c:v>82.886530742777765</c:v>
                </c:pt>
                <c:pt idx="1592">
                  <c:v>82.914703907635001</c:v>
                </c:pt>
                <c:pt idx="1593">
                  <c:v>82.942877218679413</c:v>
                </c:pt>
                <c:pt idx="1594">
                  <c:v>82.971050675910959</c:v>
                </c:pt>
                <c:pt idx="1595">
                  <c:v>82.999224280179561</c:v>
                </c:pt>
                <c:pt idx="1596">
                  <c:v>83.027398032335185</c:v>
                </c:pt>
                <c:pt idx="1597">
                  <c:v>83.05557192982802</c:v>
                </c:pt>
                <c:pt idx="1598">
                  <c:v>83.083745936111299</c:v>
                </c:pt>
                <c:pt idx="1599">
                  <c:v>83.111920022287549</c:v>
                </c:pt>
                <c:pt idx="1600">
                  <c:v>83.140094203655437</c:v>
                </c:pt>
                <c:pt idx="1601">
                  <c:v>83.168268501463075</c:v>
                </c:pt>
                <c:pt idx="1602">
                  <c:v>83.196442936108681</c:v>
                </c:pt>
                <c:pt idx="1603">
                  <c:v>83.224617523740832</c:v>
                </c:pt>
                <c:pt idx="1604">
                  <c:v>83.252792277108426</c:v>
                </c:pt>
                <c:pt idx="1605">
                  <c:v>83.280967204710691</c:v>
                </c:pt>
                <c:pt idx="1606">
                  <c:v>83.309142315046884</c:v>
                </c:pt>
                <c:pt idx="1607">
                  <c:v>83.337317614066492</c:v>
                </c:pt>
                <c:pt idx="1608">
                  <c:v>83.365493105169236</c:v>
                </c:pt>
                <c:pt idx="1609">
                  <c:v>83.393668793454623</c:v>
                </c:pt>
                <c:pt idx="1610">
                  <c:v>83.421844679772605</c:v>
                </c:pt>
                <c:pt idx="1611">
                  <c:v>83.450020765823027</c:v>
                </c:pt>
                <c:pt idx="1612">
                  <c:v>83.478197054155657</c:v>
                </c:pt>
                <c:pt idx="1613">
                  <c:v>83.506373544770497</c:v>
                </c:pt>
                <c:pt idx="1614">
                  <c:v>83.534550237667546</c:v>
                </c:pt>
                <c:pt idx="1615">
                  <c:v>83.562727133696754</c:v>
                </c:pt>
                <c:pt idx="1616">
                  <c:v>83.590904233708017</c:v>
                </c:pt>
                <c:pt idx="1617">
                  <c:v>83.619081536851425</c:v>
                </c:pt>
                <c:pt idx="1618">
                  <c:v>83.647259043126979</c:v>
                </c:pt>
                <c:pt idx="1619">
                  <c:v>83.675436752534665</c:v>
                </c:pt>
                <c:pt idx="1620">
                  <c:v>83.703614665074497</c:v>
                </c:pt>
                <c:pt idx="1621">
                  <c:v>83.73179278074646</c:v>
                </c:pt>
                <c:pt idx="1622">
                  <c:v>83.759971098700646</c:v>
                </c:pt>
                <c:pt idx="1623">
                  <c:v>83.788149618937041</c:v>
                </c:pt>
                <c:pt idx="1624">
                  <c:v>83.816328340605722</c:v>
                </c:pt>
                <c:pt idx="1625">
                  <c:v>83.844507263706703</c:v>
                </c:pt>
                <c:pt idx="1626">
                  <c:v>83.87268638823997</c:v>
                </c:pt>
                <c:pt idx="1627">
                  <c:v>83.900865713355614</c:v>
                </c:pt>
                <c:pt idx="1628">
                  <c:v>83.929045239053607</c:v>
                </c:pt>
                <c:pt idx="1629">
                  <c:v>83.957224963634104</c:v>
                </c:pt>
                <c:pt idx="1630">
                  <c:v>83.985404887097133</c:v>
                </c:pt>
                <c:pt idx="1631">
                  <c:v>84.013585010292601</c:v>
                </c:pt>
                <c:pt idx="1632">
                  <c:v>84.041765332370574</c:v>
                </c:pt>
                <c:pt idx="1633">
                  <c:v>84.069945853331049</c:v>
                </c:pt>
                <c:pt idx="1634">
                  <c:v>84.098126573174056</c:v>
                </c:pt>
                <c:pt idx="1635">
                  <c:v>84.126307491049644</c:v>
                </c:pt>
                <c:pt idx="1636">
                  <c:v>84.154488606107904</c:v>
                </c:pt>
                <c:pt idx="1637">
                  <c:v>84.182669919198744</c:v>
                </c:pt>
                <c:pt idx="1638">
                  <c:v>84.21085143032218</c:v>
                </c:pt>
                <c:pt idx="1639">
                  <c:v>84.23903313777835</c:v>
                </c:pt>
                <c:pt idx="1640">
                  <c:v>84.267215042417178</c:v>
                </c:pt>
                <c:pt idx="1641">
                  <c:v>84.2953971450886</c:v>
                </c:pt>
                <c:pt idx="1642">
                  <c:v>84.323579444092758</c:v>
                </c:pt>
                <c:pt idx="1643">
                  <c:v>84.35176193942965</c:v>
                </c:pt>
                <c:pt idx="1644">
                  <c:v>84.379944631949215</c:v>
                </c:pt>
                <c:pt idx="1645">
                  <c:v>84.408127521651437</c:v>
                </c:pt>
                <c:pt idx="1646">
                  <c:v>84.436310607686394</c:v>
                </c:pt>
                <c:pt idx="1647">
                  <c:v>84.464493890054101</c:v>
                </c:pt>
                <c:pt idx="1648">
                  <c:v>84.492677370454388</c:v>
                </c:pt>
                <c:pt idx="1649">
                  <c:v>84.520861048887255</c:v>
                </c:pt>
                <c:pt idx="1650">
                  <c:v>84.549044923652872</c:v>
                </c:pt>
                <c:pt idx="1651">
                  <c:v>84.577228994751223</c:v>
                </c:pt>
                <c:pt idx="1652">
                  <c:v>84.605413263032233</c:v>
                </c:pt>
                <c:pt idx="1653">
                  <c:v>84.633597727645991</c:v>
                </c:pt>
                <c:pt idx="1654">
                  <c:v>84.661782388592485</c:v>
                </c:pt>
                <c:pt idx="1655">
                  <c:v>84.689967246721636</c:v>
                </c:pt>
                <c:pt idx="1656">
                  <c:v>84.718152302033459</c:v>
                </c:pt>
                <c:pt idx="1657">
                  <c:v>84.746337553678018</c:v>
                </c:pt>
                <c:pt idx="1658">
                  <c:v>84.774523000805402</c:v>
                </c:pt>
                <c:pt idx="1659">
                  <c:v>84.802708644265508</c:v>
                </c:pt>
                <c:pt idx="1660">
                  <c:v>84.830894484058362</c:v>
                </c:pt>
                <c:pt idx="1661">
                  <c:v>84.859080519334015</c:v>
                </c:pt>
                <c:pt idx="1662">
                  <c:v>84.887266750942416</c:v>
                </c:pt>
                <c:pt idx="1663">
                  <c:v>84.915453178033616</c:v>
                </c:pt>
                <c:pt idx="1664">
                  <c:v>84.943639800607642</c:v>
                </c:pt>
                <c:pt idx="1665">
                  <c:v>84.971826619514417</c:v>
                </c:pt>
                <c:pt idx="1666">
                  <c:v>85.000013633054053</c:v>
                </c:pt>
                <c:pt idx="1667">
                  <c:v>85.028200842076501</c:v>
                </c:pt>
                <c:pt idx="1668">
                  <c:v>85.056388247431698</c:v>
                </c:pt>
                <c:pt idx="1669">
                  <c:v>85.084575847419785</c:v>
                </c:pt>
                <c:pt idx="1670">
                  <c:v>85.112763642040775</c:v>
                </c:pt>
                <c:pt idx="1671">
                  <c:v>85.140951630444704</c:v>
                </c:pt>
                <c:pt idx="1672">
                  <c:v>85.169139812631613</c:v>
                </c:pt>
                <c:pt idx="1673">
                  <c:v>85.19732819030132</c:v>
                </c:pt>
                <c:pt idx="1674">
                  <c:v>85.225516762603917</c:v>
                </c:pt>
                <c:pt idx="1675">
                  <c:v>85.25370552868948</c:v>
                </c:pt>
                <c:pt idx="1676">
                  <c:v>85.281894489407932</c:v>
                </c:pt>
                <c:pt idx="1677">
                  <c:v>85.310083643909337</c:v>
                </c:pt>
                <c:pt idx="1678">
                  <c:v>85.338272991343786</c:v>
                </c:pt>
                <c:pt idx="1679">
                  <c:v>85.366462532561201</c:v>
                </c:pt>
                <c:pt idx="1680">
                  <c:v>85.394652267561568</c:v>
                </c:pt>
                <c:pt idx="1681">
                  <c:v>85.422842195494979</c:v>
                </c:pt>
                <c:pt idx="1682">
                  <c:v>85.451032316361434</c:v>
                </c:pt>
                <c:pt idx="1683">
                  <c:v>85.474546444663787</c:v>
                </c:pt>
              </c:numCache>
            </c:numRef>
          </c:yVal>
          <c:smooth val="0"/>
          <c:extLst>
            <c:ext xmlns:c16="http://schemas.microsoft.com/office/drawing/2014/chart" uri="{C3380CC4-5D6E-409C-BE32-E72D297353CC}">
              <c16:uniqueId val="{00000004-959D-47F5-8565-FF1ECC494C09}"/>
            </c:ext>
          </c:extLst>
        </c:ser>
        <c:ser>
          <c:idx val="9"/>
          <c:order val="5"/>
          <c:tx>
            <c:v>積分酸化エネルギー　継続水素発生なし</c:v>
          </c:tx>
          <c:spPr>
            <a:ln w="12700" cap="rnd">
              <a:solidFill>
                <a:srgbClr val="FF0000"/>
              </a:solidFill>
              <a:prstDash val="dash"/>
              <a:round/>
            </a:ln>
            <a:effectLst/>
          </c:spPr>
          <c:marker>
            <c:symbol val="none"/>
          </c:marker>
          <c:xVal>
            <c:numRef>
              <c:f>'2SRV_蒸気流量(13時から水素発生あり）'!$A$2151:$A$2871</c:f>
              <c:numCache>
                <c:formatCode>[$-F400]h:mm:ss\ AM/PM</c:formatCode>
                <c:ptCount val="721"/>
                <c:pt idx="0">
                  <c:v>0.54166666666666663</c:v>
                </c:pt>
                <c:pt idx="1">
                  <c:v>0.54190030116139465</c:v>
                </c:pt>
                <c:pt idx="2">
                  <c:v>0.5421317826428762</c:v>
                </c:pt>
                <c:pt idx="3">
                  <c:v>0.54236326412435765</c:v>
                </c:pt>
                <c:pt idx="4">
                  <c:v>0.5425947456058392</c:v>
                </c:pt>
                <c:pt idx="5">
                  <c:v>0.54282622708732065</c:v>
                </c:pt>
                <c:pt idx="6">
                  <c:v>0.54305770856880209</c:v>
                </c:pt>
                <c:pt idx="7">
                  <c:v>0.54328919005028353</c:v>
                </c:pt>
                <c:pt idx="8">
                  <c:v>0.54352067153176509</c:v>
                </c:pt>
                <c:pt idx="9">
                  <c:v>0.54375215301324653</c:v>
                </c:pt>
                <c:pt idx="10">
                  <c:v>0.54398363449472809</c:v>
                </c:pt>
                <c:pt idx="11">
                  <c:v>0.54421511597620953</c:v>
                </c:pt>
                <c:pt idx="12">
                  <c:v>0.54444659745769097</c:v>
                </c:pt>
                <c:pt idx="13">
                  <c:v>0.54467807893917242</c:v>
                </c:pt>
                <c:pt idx="14">
                  <c:v>0.54490956042065397</c:v>
                </c:pt>
                <c:pt idx="15">
                  <c:v>0.54514104190213553</c:v>
                </c:pt>
                <c:pt idx="16">
                  <c:v>0.54537252338361697</c:v>
                </c:pt>
                <c:pt idx="17">
                  <c:v>0.54560400486509841</c:v>
                </c:pt>
                <c:pt idx="18">
                  <c:v>0.54583548634657986</c:v>
                </c:pt>
                <c:pt idx="19">
                  <c:v>0.54606696782806141</c:v>
                </c:pt>
                <c:pt idx="20">
                  <c:v>0.54629844930954286</c:v>
                </c:pt>
                <c:pt idx="21">
                  <c:v>0.54652993079102441</c:v>
                </c:pt>
                <c:pt idx="22">
                  <c:v>0.54676141227250585</c:v>
                </c:pt>
                <c:pt idx="23">
                  <c:v>0.5469928937539873</c:v>
                </c:pt>
                <c:pt idx="24">
                  <c:v>0.54722437523546874</c:v>
                </c:pt>
                <c:pt idx="25">
                  <c:v>0.5474558567169503</c:v>
                </c:pt>
                <c:pt idx="26">
                  <c:v>0.54768733819843174</c:v>
                </c:pt>
                <c:pt idx="27">
                  <c:v>0.54791881967991329</c:v>
                </c:pt>
                <c:pt idx="28">
                  <c:v>0.54815030116139474</c:v>
                </c:pt>
                <c:pt idx="29">
                  <c:v>0.54838178264287618</c:v>
                </c:pt>
                <c:pt idx="30">
                  <c:v>0.54861326412435762</c:v>
                </c:pt>
                <c:pt idx="31">
                  <c:v>0.54884474560583918</c:v>
                </c:pt>
                <c:pt idx="32">
                  <c:v>0.54907622708732062</c:v>
                </c:pt>
                <c:pt idx="33">
                  <c:v>0.54930770856880218</c:v>
                </c:pt>
                <c:pt idx="34">
                  <c:v>0.54953919005028362</c:v>
                </c:pt>
                <c:pt idx="35">
                  <c:v>0.54977067153176506</c:v>
                </c:pt>
                <c:pt idx="36">
                  <c:v>0.55000215301324651</c:v>
                </c:pt>
                <c:pt idx="37">
                  <c:v>0.55023363449455565</c:v>
                </c:pt>
                <c:pt idx="38">
                  <c:v>0.55046511597603709</c:v>
                </c:pt>
                <c:pt idx="39">
                  <c:v>0.55069659745751853</c:v>
                </c:pt>
                <c:pt idx="40">
                  <c:v>0.55092807893899998</c:v>
                </c:pt>
                <c:pt idx="41">
                  <c:v>0.55115956042048153</c:v>
                </c:pt>
                <c:pt idx="42">
                  <c:v>0.55139104190196297</c:v>
                </c:pt>
                <c:pt idx="43">
                  <c:v>0.55162252338344453</c:v>
                </c:pt>
                <c:pt idx="44">
                  <c:v>0.55185400486492597</c:v>
                </c:pt>
                <c:pt idx="45">
                  <c:v>0.55208548634640742</c:v>
                </c:pt>
                <c:pt idx="46">
                  <c:v>0.55231696782788886</c:v>
                </c:pt>
                <c:pt idx="47">
                  <c:v>0.55254844930937042</c:v>
                </c:pt>
                <c:pt idx="48">
                  <c:v>0.55277993079085186</c:v>
                </c:pt>
                <c:pt idx="49">
                  <c:v>0.55301141227233341</c:v>
                </c:pt>
                <c:pt idx="50">
                  <c:v>0.55324289375381486</c:v>
                </c:pt>
                <c:pt idx="51">
                  <c:v>0.5534743752352963</c:v>
                </c:pt>
                <c:pt idx="52">
                  <c:v>0.55370585671677774</c:v>
                </c:pt>
                <c:pt idx="53">
                  <c:v>0.5539373381982593</c:v>
                </c:pt>
                <c:pt idx="54">
                  <c:v>0.55416881967974074</c:v>
                </c:pt>
                <c:pt idx="55">
                  <c:v>0.5544003011612223</c:v>
                </c:pt>
                <c:pt idx="56">
                  <c:v>0.55463178264270374</c:v>
                </c:pt>
                <c:pt idx="57">
                  <c:v>0.55486326412418518</c:v>
                </c:pt>
                <c:pt idx="58">
                  <c:v>0.55509474560566663</c:v>
                </c:pt>
                <c:pt idx="59">
                  <c:v>0.55532622708714818</c:v>
                </c:pt>
                <c:pt idx="60">
                  <c:v>0.55555770856862963</c:v>
                </c:pt>
                <c:pt idx="61">
                  <c:v>0.55578919005011118</c:v>
                </c:pt>
                <c:pt idx="62">
                  <c:v>0.55602067153159263</c:v>
                </c:pt>
                <c:pt idx="63">
                  <c:v>0.55625215301307407</c:v>
                </c:pt>
                <c:pt idx="64">
                  <c:v>0.55648363449455551</c:v>
                </c:pt>
                <c:pt idx="65">
                  <c:v>0.55671511597603707</c:v>
                </c:pt>
                <c:pt idx="66">
                  <c:v>0.55694659745751851</c:v>
                </c:pt>
                <c:pt idx="67">
                  <c:v>0.55717807893900007</c:v>
                </c:pt>
                <c:pt idx="68">
                  <c:v>0.55740956042048151</c:v>
                </c:pt>
                <c:pt idx="69">
                  <c:v>0.55764104190196295</c:v>
                </c:pt>
                <c:pt idx="70">
                  <c:v>0.5578725233834444</c:v>
                </c:pt>
                <c:pt idx="71">
                  <c:v>0.55810400486492595</c:v>
                </c:pt>
                <c:pt idx="72">
                  <c:v>0.55833548634640739</c:v>
                </c:pt>
                <c:pt idx="73">
                  <c:v>0.55856696782788895</c:v>
                </c:pt>
                <c:pt idx="74">
                  <c:v>0.55879844930937039</c:v>
                </c:pt>
                <c:pt idx="75">
                  <c:v>0.55902993079085184</c:v>
                </c:pt>
                <c:pt idx="76">
                  <c:v>0.55926141227233339</c:v>
                </c:pt>
                <c:pt idx="77">
                  <c:v>0.55949289375381484</c:v>
                </c:pt>
                <c:pt idx="78">
                  <c:v>0.55972437523529639</c:v>
                </c:pt>
                <c:pt idx="79">
                  <c:v>0.55995585671677783</c:v>
                </c:pt>
                <c:pt idx="80">
                  <c:v>0.56018733819825928</c:v>
                </c:pt>
                <c:pt idx="81">
                  <c:v>0.56041881967974072</c:v>
                </c:pt>
                <c:pt idx="82">
                  <c:v>0.56065030116122228</c:v>
                </c:pt>
                <c:pt idx="83">
                  <c:v>0.56088178264270372</c:v>
                </c:pt>
                <c:pt idx="84">
                  <c:v>0.56111326412418527</c:v>
                </c:pt>
                <c:pt idx="85">
                  <c:v>0.56134474560566672</c:v>
                </c:pt>
                <c:pt idx="86">
                  <c:v>0.56157622708714816</c:v>
                </c:pt>
                <c:pt idx="87">
                  <c:v>0.5618077085686296</c:v>
                </c:pt>
                <c:pt idx="88">
                  <c:v>0.56203919004993863</c:v>
                </c:pt>
                <c:pt idx="89">
                  <c:v>0.56227067153142019</c:v>
                </c:pt>
                <c:pt idx="90">
                  <c:v>0.56250215301290163</c:v>
                </c:pt>
                <c:pt idx="91">
                  <c:v>0.56273363449438307</c:v>
                </c:pt>
                <c:pt idx="92">
                  <c:v>0.56296511597586463</c:v>
                </c:pt>
                <c:pt idx="93">
                  <c:v>0.56319659745734607</c:v>
                </c:pt>
                <c:pt idx="94">
                  <c:v>0.56342807893882763</c:v>
                </c:pt>
                <c:pt idx="95">
                  <c:v>0.56365956042030907</c:v>
                </c:pt>
                <c:pt idx="96">
                  <c:v>0.56389104190179051</c:v>
                </c:pt>
                <c:pt idx="97">
                  <c:v>0.56412252338327196</c:v>
                </c:pt>
                <c:pt idx="98">
                  <c:v>0.56435400486475351</c:v>
                </c:pt>
                <c:pt idx="99">
                  <c:v>0.56458548634623495</c:v>
                </c:pt>
                <c:pt idx="100">
                  <c:v>0.56481696782771651</c:v>
                </c:pt>
                <c:pt idx="101">
                  <c:v>0.56504844930919795</c:v>
                </c:pt>
                <c:pt idx="102">
                  <c:v>0.5652799307906794</c:v>
                </c:pt>
                <c:pt idx="103">
                  <c:v>0.56551141227216084</c:v>
                </c:pt>
                <c:pt idx="104">
                  <c:v>0.5657428937536424</c:v>
                </c:pt>
                <c:pt idx="105">
                  <c:v>0.56597437523512384</c:v>
                </c:pt>
                <c:pt idx="106">
                  <c:v>0.56620585671660539</c:v>
                </c:pt>
                <c:pt idx="107">
                  <c:v>0.56643733819808684</c:v>
                </c:pt>
                <c:pt idx="108">
                  <c:v>0.56666881967956828</c:v>
                </c:pt>
                <c:pt idx="109">
                  <c:v>0.56690030116104972</c:v>
                </c:pt>
                <c:pt idx="110">
                  <c:v>0.56713310494915514</c:v>
                </c:pt>
                <c:pt idx="111">
                  <c:v>0.56736458643063659</c:v>
                </c:pt>
                <c:pt idx="112">
                  <c:v>0.56759606791211803</c:v>
                </c:pt>
                <c:pt idx="113">
                  <c:v>0.56782754939359958</c:v>
                </c:pt>
                <c:pt idx="114">
                  <c:v>0.56805903087508103</c:v>
                </c:pt>
                <c:pt idx="115">
                  <c:v>0.56829051235656258</c:v>
                </c:pt>
                <c:pt idx="116">
                  <c:v>0.56852199383804403</c:v>
                </c:pt>
                <c:pt idx="117">
                  <c:v>0.56875347531952547</c:v>
                </c:pt>
                <c:pt idx="118">
                  <c:v>0.56898495680100691</c:v>
                </c:pt>
                <c:pt idx="119">
                  <c:v>0.56921643828248847</c:v>
                </c:pt>
                <c:pt idx="120">
                  <c:v>0.56944872379406486</c:v>
                </c:pt>
                <c:pt idx="121">
                  <c:v>0.5696802052755463</c:v>
                </c:pt>
                <c:pt idx="122">
                  <c:v>0.56991168675702786</c:v>
                </c:pt>
                <c:pt idx="123">
                  <c:v>0.5701431682385093</c:v>
                </c:pt>
                <c:pt idx="124">
                  <c:v>0.57037464971999075</c:v>
                </c:pt>
                <c:pt idx="125">
                  <c:v>0.57060613120147219</c:v>
                </c:pt>
                <c:pt idx="126">
                  <c:v>0.5708376126826088</c:v>
                </c:pt>
                <c:pt idx="127">
                  <c:v>0.57106909416409024</c:v>
                </c:pt>
                <c:pt idx="128">
                  <c:v>0.57130057564557168</c:v>
                </c:pt>
                <c:pt idx="129">
                  <c:v>0.57153392154447447</c:v>
                </c:pt>
                <c:pt idx="130">
                  <c:v>0.57176540302595591</c:v>
                </c:pt>
                <c:pt idx="131">
                  <c:v>0.57199688450743746</c:v>
                </c:pt>
                <c:pt idx="132">
                  <c:v>0.57222836598891891</c:v>
                </c:pt>
                <c:pt idx="133">
                  <c:v>0.57245984747040046</c:v>
                </c:pt>
                <c:pt idx="134">
                  <c:v>0.57269132895188191</c:v>
                </c:pt>
                <c:pt idx="135">
                  <c:v>0.57292281043336335</c:v>
                </c:pt>
                <c:pt idx="136">
                  <c:v>0.5731542919148449</c:v>
                </c:pt>
                <c:pt idx="137">
                  <c:v>0.57338664201329748</c:v>
                </c:pt>
                <c:pt idx="138">
                  <c:v>0.57362009137248038</c:v>
                </c:pt>
                <c:pt idx="139">
                  <c:v>0.5738526660645451</c:v>
                </c:pt>
                <c:pt idx="140">
                  <c:v>0.57408414754602666</c:v>
                </c:pt>
                <c:pt idx="141">
                  <c:v>0.5743156290275081</c:v>
                </c:pt>
                <c:pt idx="142">
                  <c:v>0.57454711050898954</c:v>
                </c:pt>
                <c:pt idx="143">
                  <c:v>0.57477859199047099</c:v>
                </c:pt>
                <c:pt idx="144">
                  <c:v>0.57501007347195254</c:v>
                </c:pt>
                <c:pt idx="145">
                  <c:v>0.57524155495343399</c:v>
                </c:pt>
                <c:pt idx="146">
                  <c:v>0.57547303643491554</c:v>
                </c:pt>
                <c:pt idx="147">
                  <c:v>0.57570451791639699</c:v>
                </c:pt>
                <c:pt idx="148">
                  <c:v>0.57593599972487619</c:v>
                </c:pt>
                <c:pt idx="149">
                  <c:v>0.5761693839524884</c:v>
                </c:pt>
                <c:pt idx="150">
                  <c:v>0.5764008654339271</c:v>
                </c:pt>
                <c:pt idx="151">
                  <c:v>0.57663234691540854</c:v>
                </c:pt>
                <c:pt idx="152">
                  <c:v>0.57686382839688999</c:v>
                </c:pt>
                <c:pt idx="153">
                  <c:v>0.57709530987837154</c:v>
                </c:pt>
                <c:pt idx="154">
                  <c:v>0.57732679135985299</c:v>
                </c:pt>
                <c:pt idx="155">
                  <c:v>0.57755827284133454</c:v>
                </c:pt>
                <c:pt idx="156">
                  <c:v>0.57779117390910073</c:v>
                </c:pt>
                <c:pt idx="157">
                  <c:v>0.57802317016947691</c:v>
                </c:pt>
                <c:pt idx="158">
                  <c:v>0.57825465165095835</c:v>
                </c:pt>
                <c:pt idx="159">
                  <c:v>0.57848613313243991</c:v>
                </c:pt>
                <c:pt idx="160">
                  <c:v>0.57871761461392135</c:v>
                </c:pt>
                <c:pt idx="161">
                  <c:v>0.57894909609540279</c:v>
                </c:pt>
                <c:pt idx="162">
                  <c:v>0.5791806859947326</c:v>
                </c:pt>
                <c:pt idx="163">
                  <c:v>0.57941216747621416</c:v>
                </c:pt>
                <c:pt idx="164">
                  <c:v>0.5796436489576956</c:v>
                </c:pt>
                <c:pt idx="165">
                  <c:v>0.57987513043917704</c:v>
                </c:pt>
                <c:pt idx="166">
                  <c:v>0.58010661192065849</c:v>
                </c:pt>
                <c:pt idx="167">
                  <c:v>0.58033809340214004</c:v>
                </c:pt>
                <c:pt idx="168">
                  <c:v>0.58056957488362149</c:v>
                </c:pt>
                <c:pt idx="169">
                  <c:v>0.58080137332107984</c:v>
                </c:pt>
                <c:pt idx="170">
                  <c:v>0.58103285480256128</c:v>
                </c:pt>
                <c:pt idx="171">
                  <c:v>0.58126433628404284</c:v>
                </c:pt>
                <c:pt idx="172">
                  <c:v>0.58149581776552428</c:v>
                </c:pt>
                <c:pt idx="173">
                  <c:v>0.58172729924700584</c:v>
                </c:pt>
                <c:pt idx="174">
                  <c:v>0.58195878072848728</c:v>
                </c:pt>
                <c:pt idx="175">
                  <c:v>0.5821912873388021</c:v>
                </c:pt>
                <c:pt idx="176">
                  <c:v>0.58242454989399306</c:v>
                </c:pt>
                <c:pt idx="177">
                  <c:v>0.5826560313754745</c:v>
                </c:pt>
                <c:pt idx="178">
                  <c:v>0.58288751285695606</c:v>
                </c:pt>
                <c:pt idx="179">
                  <c:v>0.5831189943384375</c:v>
                </c:pt>
                <c:pt idx="180">
                  <c:v>0.58335047581991895</c:v>
                </c:pt>
                <c:pt idx="181">
                  <c:v>0.58358195730140039</c:v>
                </c:pt>
                <c:pt idx="182">
                  <c:v>0.58381394388016206</c:v>
                </c:pt>
                <c:pt idx="183">
                  <c:v>0.5840454253616435</c:v>
                </c:pt>
                <c:pt idx="184">
                  <c:v>0.58427690684243516</c:v>
                </c:pt>
                <c:pt idx="185">
                  <c:v>0.58450838832391672</c:v>
                </c:pt>
                <c:pt idx="186">
                  <c:v>0.58473986980539816</c:v>
                </c:pt>
                <c:pt idx="187">
                  <c:v>0.5849713512868796</c:v>
                </c:pt>
                <c:pt idx="188">
                  <c:v>0.58520343449035761</c:v>
                </c:pt>
                <c:pt idx="189">
                  <c:v>0.58543711513832752</c:v>
                </c:pt>
                <c:pt idx="190">
                  <c:v>0.58566859661980908</c:v>
                </c:pt>
                <c:pt idx="191">
                  <c:v>0.58590007810129052</c:v>
                </c:pt>
                <c:pt idx="192">
                  <c:v>0.58613155958277197</c:v>
                </c:pt>
                <c:pt idx="193">
                  <c:v>0.58636304106425341</c:v>
                </c:pt>
                <c:pt idx="194">
                  <c:v>0.58659547310874416</c:v>
                </c:pt>
                <c:pt idx="195">
                  <c:v>0.58682695459022571</c:v>
                </c:pt>
                <c:pt idx="196">
                  <c:v>0.58705843607170716</c:v>
                </c:pt>
                <c:pt idx="197">
                  <c:v>0.58729115423918865</c:v>
                </c:pt>
                <c:pt idx="198">
                  <c:v>0.58752263572067009</c:v>
                </c:pt>
                <c:pt idx="199">
                  <c:v>0.58775411720215165</c:v>
                </c:pt>
                <c:pt idx="200">
                  <c:v>0.58798559868363309</c:v>
                </c:pt>
                <c:pt idx="201">
                  <c:v>0.58821708016511465</c:v>
                </c:pt>
                <c:pt idx="202">
                  <c:v>0.58844856164659609</c:v>
                </c:pt>
                <c:pt idx="203">
                  <c:v>0.58868170503535533</c:v>
                </c:pt>
                <c:pt idx="204">
                  <c:v>0.58891318651683677</c:v>
                </c:pt>
                <c:pt idx="205">
                  <c:v>0.58914466799831822</c:v>
                </c:pt>
                <c:pt idx="206">
                  <c:v>0.58937614947979977</c:v>
                </c:pt>
                <c:pt idx="207">
                  <c:v>0.58960763096128121</c:v>
                </c:pt>
                <c:pt idx="208">
                  <c:v>0.58984013492414</c:v>
                </c:pt>
                <c:pt idx="209">
                  <c:v>0.59007161640562156</c:v>
                </c:pt>
                <c:pt idx="210">
                  <c:v>0.590303097887103</c:v>
                </c:pt>
                <c:pt idx="211">
                  <c:v>0.59053457936858444</c:v>
                </c:pt>
                <c:pt idx="212">
                  <c:v>0.59076606085006589</c:v>
                </c:pt>
                <c:pt idx="213">
                  <c:v>0.59099961106044552</c:v>
                </c:pt>
                <c:pt idx="214">
                  <c:v>0.59123109254192707</c:v>
                </c:pt>
                <c:pt idx="215">
                  <c:v>0.59146257402340863</c:v>
                </c:pt>
                <c:pt idx="216">
                  <c:v>0.59169405550489007</c:v>
                </c:pt>
                <c:pt idx="217">
                  <c:v>0.59192553698637151</c:v>
                </c:pt>
                <c:pt idx="218">
                  <c:v>0.59215701846785296</c:v>
                </c:pt>
                <c:pt idx="219">
                  <c:v>0.59239073286867827</c:v>
                </c:pt>
                <c:pt idx="220">
                  <c:v>0.59262221435015972</c:v>
                </c:pt>
                <c:pt idx="221">
                  <c:v>0.59285369583164116</c:v>
                </c:pt>
                <c:pt idx="222">
                  <c:v>0.5930851773131226</c:v>
                </c:pt>
                <c:pt idx="223">
                  <c:v>0.59331665879460416</c:v>
                </c:pt>
                <c:pt idx="224">
                  <c:v>0.5935481402760856</c:v>
                </c:pt>
                <c:pt idx="225">
                  <c:v>0.59377962175756716</c:v>
                </c:pt>
                <c:pt idx="226">
                  <c:v>0.59401137567366658</c:v>
                </c:pt>
                <c:pt idx="227">
                  <c:v>0.59424285715514813</c:v>
                </c:pt>
                <c:pt idx="228">
                  <c:v>0.59447433863662957</c:v>
                </c:pt>
                <c:pt idx="229">
                  <c:v>0.59470582011811113</c:v>
                </c:pt>
                <c:pt idx="230">
                  <c:v>0.59493730159959257</c:v>
                </c:pt>
                <c:pt idx="231">
                  <c:v>0.59516878308107402</c:v>
                </c:pt>
                <c:pt idx="232">
                  <c:v>0.59540177919798376</c:v>
                </c:pt>
                <c:pt idx="233">
                  <c:v>0.59563326067946532</c:v>
                </c:pt>
                <c:pt idx="234">
                  <c:v>0.59586474216094676</c:v>
                </c:pt>
                <c:pt idx="235">
                  <c:v>0.5960962236424282</c:v>
                </c:pt>
                <c:pt idx="236">
                  <c:v>0.59632770512390965</c:v>
                </c:pt>
                <c:pt idx="237">
                  <c:v>0.59656105998075692</c:v>
                </c:pt>
                <c:pt idx="238">
                  <c:v>0.59679254146223848</c:v>
                </c:pt>
                <c:pt idx="239">
                  <c:v>0.59702402294371992</c:v>
                </c:pt>
                <c:pt idx="240">
                  <c:v>0.59725550442520137</c:v>
                </c:pt>
                <c:pt idx="241">
                  <c:v>0.59748698590668292</c:v>
                </c:pt>
                <c:pt idx="242">
                  <c:v>0.59771846738816437</c:v>
                </c:pt>
                <c:pt idx="243">
                  <c:v>0.59795076185078588</c:v>
                </c:pt>
                <c:pt idx="244">
                  <c:v>0.59818224333226733</c:v>
                </c:pt>
                <c:pt idx="245">
                  <c:v>0.59841372481374888</c:v>
                </c:pt>
                <c:pt idx="246">
                  <c:v>0.59864520629523033</c:v>
                </c:pt>
                <c:pt idx="247">
                  <c:v>0.59887668777671188</c:v>
                </c:pt>
                <c:pt idx="248">
                  <c:v>0.59910816925819332</c:v>
                </c:pt>
                <c:pt idx="249">
                  <c:v>0.59933965073967477</c:v>
                </c:pt>
                <c:pt idx="250">
                  <c:v>0.59957113222115632</c:v>
                </c:pt>
                <c:pt idx="251">
                  <c:v>0.59980261370263777</c:v>
                </c:pt>
                <c:pt idx="252">
                  <c:v>0.60003409518411932</c:v>
                </c:pt>
                <c:pt idx="253">
                  <c:v>0.60026557666560076</c:v>
                </c:pt>
                <c:pt idx="254">
                  <c:v>0.60049705814708221</c:v>
                </c:pt>
                <c:pt idx="255">
                  <c:v>0.60072931084249415</c:v>
                </c:pt>
                <c:pt idx="256">
                  <c:v>0.60096079232397559</c:v>
                </c:pt>
                <c:pt idx="257">
                  <c:v>0.6011922738054456</c:v>
                </c:pt>
                <c:pt idx="258">
                  <c:v>0.60142375528692715</c:v>
                </c:pt>
                <c:pt idx="259">
                  <c:v>0.6016552367684086</c:v>
                </c:pt>
                <c:pt idx="260">
                  <c:v>0.6018867182498796</c:v>
                </c:pt>
                <c:pt idx="261">
                  <c:v>0.60211880493857406</c:v>
                </c:pt>
                <c:pt idx="262">
                  <c:v>0.6023502864200555</c:v>
                </c:pt>
                <c:pt idx="263">
                  <c:v>0.60258176790153695</c:v>
                </c:pt>
                <c:pt idx="264">
                  <c:v>0.6028132493830185</c:v>
                </c:pt>
                <c:pt idx="265">
                  <c:v>0.60304473086450006</c:v>
                </c:pt>
                <c:pt idx="266">
                  <c:v>0.6032762123459815</c:v>
                </c:pt>
                <c:pt idx="267">
                  <c:v>0.6035085397244746</c:v>
                </c:pt>
                <c:pt idx="268">
                  <c:v>0.60374002120595605</c:v>
                </c:pt>
                <c:pt idx="269">
                  <c:v>0.6039715026874376</c:v>
                </c:pt>
                <c:pt idx="270">
                  <c:v>0.60420385604586335</c:v>
                </c:pt>
                <c:pt idx="271">
                  <c:v>0.6044353375273448</c:v>
                </c:pt>
                <c:pt idx="272">
                  <c:v>0.60466681900882635</c:v>
                </c:pt>
                <c:pt idx="273">
                  <c:v>0.60489830049030779</c:v>
                </c:pt>
                <c:pt idx="274">
                  <c:v>0.60512978197178935</c:v>
                </c:pt>
                <c:pt idx="275">
                  <c:v>0.60536126345327079</c:v>
                </c:pt>
                <c:pt idx="276">
                  <c:v>0.60559274493475224</c:v>
                </c:pt>
                <c:pt idx="277">
                  <c:v>0.60582442505457634</c:v>
                </c:pt>
                <c:pt idx="278">
                  <c:v>0.60605590653605779</c:v>
                </c:pt>
                <c:pt idx="279">
                  <c:v>0.60628738801753923</c:v>
                </c:pt>
                <c:pt idx="280">
                  <c:v>0.60651886949902079</c:v>
                </c:pt>
                <c:pt idx="281">
                  <c:v>0.60675035098050223</c:v>
                </c:pt>
                <c:pt idx="282">
                  <c:v>0.60698246240477893</c:v>
                </c:pt>
                <c:pt idx="283">
                  <c:v>0.60721394388626038</c:v>
                </c:pt>
                <c:pt idx="284">
                  <c:v>0.6074461817403356</c:v>
                </c:pt>
                <c:pt idx="285">
                  <c:v>0.60767766322181715</c:v>
                </c:pt>
                <c:pt idx="286">
                  <c:v>0.6079091447032986</c:v>
                </c:pt>
                <c:pt idx="287">
                  <c:v>0.60814062618478015</c:v>
                </c:pt>
                <c:pt idx="288">
                  <c:v>0.6083721076662616</c:v>
                </c:pt>
                <c:pt idx="289">
                  <c:v>0.60860358914774304</c:v>
                </c:pt>
                <c:pt idx="290">
                  <c:v>0.60883507062922448</c:v>
                </c:pt>
                <c:pt idx="291">
                  <c:v>0.60906738493212154</c:v>
                </c:pt>
                <c:pt idx="292">
                  <c:v>0.60929886641360298</c:v>
                </c:pt>
                <c:pt idx="293">
                  <c:v>0.60953034789508442</c:v>
                </c:pt>
                <c:pt idx="294">
                  <c:v>0.60976182937656587</c:v>
                </c:pt>
                <c:pt idx="295">
                  <c:v>0.60999331085804742</c:v>
                </c:pt>
                <c:pt idx="296">
                  <c:v>0.61022479233952887</c:v>
                </c:pt>
                <c:pt idx="297">
                  <c:v>0.61045627382101042</c:v>
                </c:pt>
                <c:pt idx="298">
                  <c:v>0.61068775530249186</c:v>
                </c:pt>
                <c:pt idx="299">
                  <c:v>0.61091923678397331</c:v>
                </c:pt>
                <c:pt idx="300">
                  <c:v>0.61115071826545486</c:v>
                </c:pt>
                <c:pt idx="301">
                  <c:v>0.61138219974693631</c:v>
                </c:pt>
                <c:pt idx="302">
                  <c:v>0.61161368122841786</c:v>
                </c:pt>
                <c:pt idx="303">
                  <c:v>0.6118451627098993</c:v>
                </c:pt>
                <c:pt idx="304">
                  <c:v>0.61207664419138075</c:v>
                </c:pt>
                <c:pt idx="305">
                  <c:v>0.61230812567286219</c:v>
                </c:pt>
                <c:pt idx="306">
                  <c:v>0.61253960715434375</c:v>
                </c:pt>
                <c:pt idx="307">
                  <c:v>0.61277315243802666</c:v>
                </c:pt>
                <c:pt idx="308">
                  <c:v>0.6130046339195081</c:v>
                </c:pt>
                <c:pt idx="309">
                  <c:v>0.61323611540098955</c:v>
                </c:pt>
                <c:pt idx="310">
                  <c:v>0.61346759688247099</c:v>
                </c:pt>
                <c:pt idx="311">
                  <c:v>0.61369907836395254</c:v>
                </c:pt>
                <c:pt idx="312">
                  <c:v>0.61393055984543399</c:v>
                </c:pt>
                <c:pt idx="313">
                  <c:v>0.61416204132691554</c:v>
                </c:pt>
                <c:pt idx="314">
                  <c:v>0.61439352280839699</c:v>
                </c:pt>
                <c:pt idx="315">
                  <c:v>0.61462500428987843</c:v>
                </c:pt>
                <c:pt idx="316">
                  <c:v>0.61485648577135987</c:v>
                </c:pt>
                <c:pt idx="317">
                  <c:v>0.61508796725284143</c:v>
                </c:pt>
                <c:pt idx="318">
                  <c:v>0.61531944873432287</c:v>
                </c:pt>
                <c:pt idx="319">
                  <c:v>0.61555093021580443</c:v>
                </c:pt>
                <c:pt idx="320">
                  <c:v>0.61578241169728587</c:v>
                </c:pt>
                <c:pt idx="321">
                  <c:v>0.61601389317876731</c:v>
                </c:pt>
                <c:pt idx="322">
                  <c:v>0.61624537466024876</c:v>
                </c:pt>
                <c:pt idx="323">
                  <c:v>0.61647685614173031</c:v>
                </c:pt>
                <c:pt idx="324">
                  <c:v>0.61670833762321176</c:v>
                </c:pt>
                <c:pt idx="325">
                  <c:v>0.61693981910469331</c:v>
                </c:pt>
                <c:pt idx="326">
                  <c:v>0.61717130058617475</c:v>
                </c:pt>
                <c:pt idx="327">
                  <c:v>0.6174027820676562</c:v>
                </c:pt>
                <c:pt idx="328">
                  <c:v>0.61763426354913764</c:v>
                </c:pt>
                <c:pt idx="329">
                  <c:v>0.6178657450306192</c:v>
                </c:pt>
                <c:pt idx="330">
                  <c:v>0.61809722651210064</c:v>
                </c:pt>
                <c:pt idx="331">
                  <c:v>0.61832870799358219</c:v>
                </c:pt>
                <c:pt idx="332">
                  <c:v>0.61856018947506364</c:v>
                </c:pt>
                <c:pt idx="333">
                  <c:v>0.61879167095654508</c:v>
                </c:pt>
                <c:pt idx="334">
                  <c:v>0.61902315243802652</c:v>
                </c:pt>
                <c:pt idx="335">
                  <c:v>0.61925463391950808</c:v>
                </c:pt>
                <c:pt idx="336">
                  <c:v>0.61948611540098963</c:v>
                </c:pt>
                <c:pt idx="337">
                  <c:v>0.61971759688247108</c:v>
                </c:pt>
                <c:pt idx="338">
                  <c:v>0.61994907836395252</c:v>
                </c:pt>
                <c:pt idx="339">
                  <c:v>0.62018055984543397</c:v>
                </c:pt>
                <c:pt idx="340">
                  <c:v>0.62041204132622563</c:v>
                </c:pt>
                <c:pt idx="341">
                  <c:v>0.62064352280770707</c:v>
                </c:pt>
                <c:pt idx="342">
                  <c:v>0.62087500428918863</c:v>
                </c:pt>
                <c:pt idx="343">
                  <c:v>0.62110648577067007</c:v>
                </c:pt>
                <c:pt idx="344">
                  <c:v>0.62133796725215151</c:v>
                </c:pt>
                <c:pt idx="345">
                  <c:v>0.62156944873363296</c:v>
                </c:pt>
                <c:pt idx="346">
                  <c:v>0.62180093021511451</c:v>
                </c:pt>
                <c:pt idx="347">
                  <c:v>0.62203241169659595</c:v>
                </c:pt>
                <c:pt idx="348">
                  <c:v>0.62226389317807751</c:v>
                </c:pt>
                <c:pt idx="349">
                  <c:v>0.62249537465955895</c:v>
                </c:pt>
                <c:pt idx="350">
                  <c:v>0.6227268561410404</c:v>
                </c:pt>
                <c:pt idx="351">
                  <c:v>0.62295833762252184</c:v>
                </c:pt>
                <c:pt idx="352">
                  <c:v>0.6231898191040034</c:v>
                </c:pt>
                <c:pt idx="353">
                  <c:v>0.62342130058548495</c:v>
                </c:pt>
                <c:pt idx="354">
                  <c:v>0.62365278206696639</c:v>
                </c:pt>
                <c:pt idx="355">
                  <c:v>0.62388426354844784</c:v>
                </c:pt>
                <c:pt idx="356">
                  <c:v>0.62411574502992928</c:v>
                </c:pt>
                <c:pt idx="357">
                  <c:v>0.62434722651141084</c:v>
                </c:pt>
                <c:pt idx="358">
                  <c:v>0.62457870799289228</c:v>
                </c:pt>
                <c:pt idx="359">
                  <c:v>0.62481018947437383</c:v>
                </c:pt>
                <c:pt idx="360">
                  <c:v>0.62504167095585528</c:v>
                </c:pt>
                <c:pt idx="361">
                  <c:v>0.62527315243733672</c:v>
                </c:pt>
                <c:pt idx="362">
                  <c:v>0.62550463391881816</c:v>
                </c:pt>
                <c:pt idx="363">
                  <c:v>0.62573611540029972</c:v>
                </c:pt>
                <c:pt idx="364">
                  <c:v>0.62596759688178116</c:v>
                </c:pt>
                <c:pt idx="365">
                  <c:v>0.62619907836326272</c:v>
                </c:pt>
                <c:pt idx="366">
                  <c:v>0.62643055984474416</c:v>
                </c:pt>
                <c:pt idx="367">
                  <c:v>0.62666204132622561</c:v>
                </c:pt>
                <c:pt idx="368">
                  <c:v>0.62689352280770705</c:v>
                </c:pt>
                <c:pt idx="369">
                  <c:v>0.6271250042891886</c:v>
                </c:pt>
                <c:pt idx="370">
                  <c:v>0.62735648577067005</c:v>
                </c:pt>
                <c:pt idx="371">
                  <c:v>0.6275879672521516</c:v>
                </c:pt>
                <c:pt idx="372">
                  <c:v>0.62781944873363305</c:v>
                </c:pt>
                <c:pt idx="373">
                  <c:v>0.62805093021511449</c:v>
                </c:pt>
                <c:pt idx="374">
                  <c:v>0.62828241169659593</c:v>
                </c:pt>
                <c:pt idx="375">
                  <c:v>0.62851389317807749</c:v>
                </c:pt>
                <c:pt idx="376">
                  <c:v>0.62874537465955893</c:v>
                </c:pt>
                <c:pt idx="377">
                  <c:v>0.62897685614104049</c:v>
                </c:pt>
                <c:pt idx="378">
                  <c:v>0.62920833762252193</c:v>
                </c:pt>
                <c:pt idx="379">
                  <c:v>0.62943981910400337</c:v>
                </c:pt>
                <c:pt idx="380">
                  <c:v>0.62967130058548482</c:v>
                </c:pt>
                <c:pt idx="381">
                  <c:v>0.62990278206696637</c:v>
                </c:pt>
                <c:pt idx="382">
                  <c:v>0.63013426354844781</c:v>
                </c:pt>
                <c:pt idx="383">
                  <c:v>0.63036574502992937</c:v>
                </c:pt>
                <c:pt idx="384">
                  <c:v>0.63059722651141081</c:v>
                </c:pt>
                <c:pt idx="385">
                  <c:v>0.63082870799289226</c:v>
                </c:pt>
                <c:pt idx="386">
                  <c:v>0.6310601894743737</c:v>
                </c:pt>
                <c:pt idx="387">
                  <c:v>0.63129167095585526</c:v>
                </c:pt>
                <c:pt idx="388">
                  <c:v>0.6315231524373367</c:v>
                </c:pt>
                <c:pt idx="389">
                  <c:v>0.63175463391881825</c:v>
                </c:pt>
                <c:pt idx="390">
                  <c:v>0.6319861154002997</c:v>
                </c:pt>
                <c:pt idx="391">
                  <c:v>0.63221759688178114</c:v>
                </c:pt>
                <c:pt idx="392">
                  <c:v>0.63244907836326258</c:v>
                </c:pt>
                <c:pt idx="393">
                  <c:v>0.63268055984474414</c:v>
                </c:pt>
                <c:pt idx="394">
                  <c:v>0.63291204132622558</c:v>
                </c:pt>
                <c:pt idx="395">
                  <c:v>0.63314352280770714</c:v>
                </c:pt>
                <c:pt idx="396">
                  <c:v>0.63337500428918858</c:v>
                </c:pt>
                <c:pt idx="397">
                  <c:v>0.63360648577067002</c:v>
                </c:pt>
                <c:pt idx="398">
                  <c:v>0.63383796725215158</c:v>
                </c:pt>
                <c:pt idx="399">
                  <c:v>0.63406944873363302</c:v>
                </c:pt>
                <c:pt idx="400">
                  <c:v>0.63430093021511458</c:v>
                </c:pt>
                <c:pt idx="401">
                  <c:v>0.63453241169659602</c:v>
                </c:pt>
                <c:pt idx="402">
                  <c:v>0.63476389317807747</c:v>
                </c:pt>
                <c:pt idx="403">
                  <c:v>0.63499537465955891</c:v>
                </c:pt>
                <c:pt idx="404">
                  <c:v>0.63522685614104046</c:v>
                </c:pt>
                <c:pt idx="405">
                  <c:v>0.63545833762252191</c:v>
                </c:pt>
                <c:pt idx="406">
                  <c:v>0.63568981910400346</c:v>
                </c:pt>
                <c:pt idx="407">
                  <c:v>0.63592130058548491</c:v>
                </c:pt>
                <c:pt idx="408">
                  <c:v>0.63615278206696635</c:v>
                </c:pt>
                <c:pt idx="409">
                  <c:v>0.63638426354844779</c:v>
                </c:pt>
                <c:pt idx="410">
                  <c:v>0.63661574502992935</c:v>
                </c:pt>
                <c:pt idx="411">
                  <c:v>0.63684722651141079</c:v>
                </c:pt>
                <c:pt idx="412">
                  <c:v>0.63707870799289235</c:v>
                </c:pt>
                <c:pt idx="413">
                  <c:v>0.63731018947437379</c:v>
                </c:pt>
                <c:pt idx="414">
                  <c:v>0.63754167095585523</c:v>
                </c:pt>
                <c:pt idx="415">
                  <c:v>0.63777315243733668</c:v>
                </c:pt>
                <c:pt idx="416">
                  <c:v>0.63800463391881823</c:v>
                </c:pt>
                <c:pt idx="417">
                  <c:v>0.63823611540029968</c:v>
                </c:pt>
                <c:pt idx="418">
                  <c:v>0.63846759688178123</c:v>
                </c:pt>
                <c:pt idx="419">
                  <c:v>0.63869907836326267</c:v>
                </c:pt>
                <c:pt idx="420">
                  <c:v>0.63893055984474412</c:v>
                </c:pt>
                <c:pt idx="421">
                  <c:v>0.63916204132622556</c:v>
                </c:pt>
                <c:pt idx="422">
                  <c:v>0.63939352280770712</c:v>
                </c:pt>
                <c:pt idx="423">
                  <c:v>0.63962500428918856</c:v>
                </c:pt>
                <c:pt idx="424">
                  <c:v>0.63985648577067011</c:v>
                </c:pt>
                <c:pt idx="425">
                  <c:v>0.64008796725215156</c:v>
                </c:pt>
                <c:pt idx="426">
                  <c:v>0.640319448733633</c:v>
                </c:pt>
                <c:pt idx="427">
                  <c:v>0.64055093021511444</c:v>
                </c:pt>
                <c:pt idx="428">
                  <c:v>0.640782411696596</c:v>
                </c:pt>
                <c:pt idx="429">
                  <c:v>0.64101389317807744</c:v>
                </c:pt>
                <c:pt idx="430">
                  <c:v>0.641245374659559</c:v>
                </c:pt>
                <c:pt idx="431">
                  <c:v>0.64147685614104044</c:v>
                </c:pt>
                <c:pt idx="432">
                  <c:v>0.64170833762252188</c:v>
                </c:pt>
                <c:pt idx="433">
                  <c:v>0.64193981910400333</c:v>
                </c:pt>
                <c:pt idx="434">
                  <c:v>0.64217130058548488</c:v>
                </c:pt>
                <c:pt idx="435">
                  <c:v>0.64240278206696633</c:v>
                </c:pt>
                <c:pt idx="436">
                  <c:v>0.64263426354844788</c:v>
                </c:pt>
                <c:pt idx="437">
                  <c:v>0.64286574502992933</c:v>
                </c:pt>
                <c:pt idx="438">
                  <c:v>0.64309722651141077</c:v>
                </c:pt>
                <c:pt idx="439">
                  <c:v>0.64332870799289221</c:v>
                </c:pt>
                <c:pt idx="440">
                  <c:v>0.64356018947437377</c:v>
                </c:pt>
                <c:pt idx="441">
                  <c:v>0.64379167095585521</c:v>
                </c:pt>
                <c:pt idx="442">
                  <c:v>0.64402315243733677</c:v>
                </c:pt>
                <c:pt idx="443">
                  <c:v>0.64425463391881821</c:v>
                </c:pt>
                <c:pt idx="444">
                  <c:v>0.64448611540029965</c:v>
                </c:pt>
                <c:pt idx="445">
                  <c:v>0.64471759688178121</c:v>
                </c:pt>
                <c:pt idx="446">
                  <c:v>0.64494907836326265</c:v>
                </c:pt>
                <c:pt idx="447">
                  <c:v>0.64518055984474421</c:v>
                </c:pt>
                <c:pt idx="448">
                  <c:v>0.64541204132622565</c:v>
                </c:pt>
                <c:pt idx="449">
                  <c:v>0.64564352280770709</c:v>
                </c:pt>
                <c:pt idx="450">
                  <c:v>0.64587500428918854</c:v>
                </c:pt>
                <c:pt idx="451">
                  <c:v>0.64610648577067009</c:v>
                </c:pt>
                <c:pt idx="452">
                  <c:v>0.64633796725215154</c:v>
                </c:pt>
                <c:pt idx="453">
                  <c:v>0.64656944873363309</c:v>
                </c:pt>
                <c:pt idx="454">
                  <c:v>0.64680093021511453</c:v>
                </c:pt>
                <c:pt idx="455">
                  <c:v>0.64703241169659598</c:v>
                </c:pt>
                <c:pt idx="456">
                  <c:v>0.64726389317807742</c:v>
                </c:pt>
                <c:pt idx="457">
                  <c:v>0.64749537465955898</c:v>
                </c:pt>
                <c:pt idx="458">
                  <c:v>0.64772685614104042</c:v>
                </c:pt>
                <c:pt idx="459">
                  <c:v>0.64795833762252197</c:v>
                </c:pt>
                <c:pt idx="460">
                  <c:v>0.64818981910400342</c:v>
                </c:pt>
                <c:pt idx="461">
                  <c:v>0.64842130058548486</c:v>
                </c:pt>
                <c:pt idx="462">
                  <c:v>0.6486527820669663</c:v>
                </c:pt>
                <c:pt idx="463">
                  <c:v>0.64888426354844786</c:v>
                </c:pt>
                <c:pt idx="464">
                  <c:v>0.6491157450299293</c:v>
                </c:pt>
                <c:pt idx="465">
                  <c:v>0.64934722651141086</c:v>
                </c:pt>
                <c:pt idx="466">
                  <c:v>0.6495787079928923</c:v>
                </c:pt>
                <c:pt idx="467">
                  <c:v>0.64981018947437374</c:v>
                </c:pt>
                <c:pt idx="468">
                  <c:v>0.65004167095585519</c:v>
                </c:pt>
                <c:pt idx="469">
                  <c:v>0.65027315243733674</c:v>
                </c:pt>
                <c:pt idx="470">
                  <c:v>0.65050463391881819</c:v>
                </c:pt>
                <c:pt idx="471">
                  <c:v>0.65073611540029974</c:v>
                </c:pt>
                <c:pt idx="472">
                  <c:v>0.65096759688178119</c:v>
                </c:pt>
                <c:pt idx="473">
                  <c:v>0.65119907836326263</c:v>
                </c:pt>
                <c:pt idx="474">
                  <c:v>0.65143055984474407</c:v>
                </c:pt>
                <c:pt idx="475">
                  <c:v>0.65166204132622563</c:v>
                </c:pt>
                <c:pt idx="476">
                  <c:v>0.65189352280770707</c:v>
                </c:pt>
                <c:pt idx="477">
                  <c:v>0.65212500428918863</c:v>
                </c:pt>
                <c:pt idx="478">
                  <c:v>0.65235648577067007</c:v>
                </c:pt>
                <c:pt idx="479">
                  <c:v>0.65258796725215151</c:v>
                </c:pt>
                <c:pt idx="480">
                  <c:v>0.65281944873363296</c:v>
                </c:pt>
                <c:pt idx="481">
                  <c:v>0.65305093021511451</c:v>
                </c:pt>
                <c:pt idx="482">
                  <c:v>0.65328241169659595</c:v>
                </c:pt>
                <c:pt idx="483">
                  <c:v>0.65351389317807751</c:v>
                </c:pt>
                <c:pt idx="484">
                  <c:v>0.65374537465955895</c:v>
                </c:pt>
                <c:pt idx="485">
                  <c:v>0.6539768561410404</c:v>
                </c:pt>
                <c:pt idx="486">
                  <c:v>0.65420833762252184</c:v>
                </c:pt>
                <c:pt idx="487">
                  <c:v>0.6544398191040034</c:v>
                </c:pt>
                <c:pt idx="488">
                  <c:v>0.65467130058548495</c:v>
                </c:pt>
                <c:pt idx="489">
                  <c:v>0.65490278206696639</c:v>
                </c:pt>
                <c:pt idx="490">
                  <c:v>0.65513426354844784</c:v>
                </c:pt>
                <c:pt idx="491">
                  <c:v>0.65536574502992928</c:v>
                </c:pt>
                <c:pt idx="492">
                  <c:v>0.65559722651141084</c:v>
                </c:pt>
                <c:pt idx="493">
                  <c:v>0.65582870799289228</c:v>
                </c:pt>
                <c:pt idx="494">
                  <c:v>0.65606018947437383</c:v>
                </c:pt>
                <c:pt idx="495">
                  <c:v>0.65629167095585528</c:v>
                </c:pt>
                <c:pt idx="496">
                  <c:v>0.65652315243733672</c:v>
                </c:pt>
                <c:pt idx="497">
                  <c:v>0.65675463391881816</c:v>
                </c:pt>
                <c:pt idx="498">
                  <c:v>0.65698611540029972</c:v>
                </c:pt>
                <c:pt idx="499">
                  <c:v>0.65721759688178116</c:v>
                </c:pt>
                <c:pt idx="500">
                  <c:v>0.65744907836326272</c:v>
                </c:pt>
                <c:pt idx="501">
                  <c:v>0.65768055984474416</c:v>
                </c:pt>
                <c:pt idx="502">
                  <c:v>0.65791204132622561</c:v>
                </c:pt>
                <c:pt idx="503">
                  <c:v>0.65814352280770705</c:v>
                </c:pt>
                <c:pt idx="504">
                  <c:v>0.6583750042891886</c:v>
                </c:pt>
                <c:pt idx="505">
                  <c:v>0.65860648577067005</c:v>
                </c:pt>
                <c:pt idx="506">
                  <c:v>0.6588379672521516</c:v>
                </c:pt>
                <c:pt idx="507">
                  <c:v>0.65906944873363305</c:v>
                </c:pt>
                <c:pt idx="508">
                  <c:v>0.65930093021511449</c:v>
                </c:pt>
                <c:pt idx="509">
                  <c:v>0.65953241169659593</c:v>
                </c:pt>
                <c:pt idx="510">
                  <c:v>0.65976389317807749</c:v>
                </c:pt>
                <c:pt idx="511">
                  <c:v>0.65999537465955893</c:v>
                </c:pt>
                <c:pt idx="512">
                  <c:v>0.66022685614104049</c:v>
                </c:pt>
                <c:pt idx="513">
                  <c:v>0.66045833762252193</c:v>
                </c:pt>
                <c:pt idx="514">
                  <c:v>0.66068981910400337</c:v>
                </c:pt>
                <c:pt idx="515">
                  <c:v>0.66092130058548482</c:v>
                </c:pt>
                <c:pt idx="516">
                  <c:v>0.66115278206696637</c:v>
                </c:pt>
                <c:pt idx="517">
                  <c:v>0.66138426354844781</c:v>
                </c:pt>
                <c:pt idx="518">
                  <c:v>0.66161574502992937</c:v>
                </c:pt>
                <c:pt idx="519">
                  <c:v>0.66184722651141081</c:v>
                </c:pt>
                <c:pt idx="520">
                  <c:v>0.66207870799289226</c:v>
                </c:pt>
                <c:pt idx="521">
                  <c:v>0.6623101894743737</c:v>
                </c:pt>
                <c:pt idx="522">
                  <c:v>0.66254167095585526</c:v>
                </c:pt>
                <c:pt idx="523">
                  <c:v>0.6627731524373367</c:v>
                </c:pt>
                <c:pt idx="524">
                  <c:v>0.66300463391881825</c:v>
                </c:pt>
                <c:pt idx="525">
                  <c:v>0.6632361154002997</c:v>
                </c:pt>
                <c:pt idx="526">
                  <c:v>0.66346759688178114</c:v>
                </c:pt>
                <c:pt idx="527">
                  <c:v>0.66369907836326258</c:v>
                </c:pt>
                <c:pt idx="528">
                  <c:v>0.66393055984474414</c:v>
                </c:pt>
                <c:pt idx="529">
                  <c:v>0.66416204132622558</c:v>
                </c:pt>
                <c:pt idx="530">
                  <c:v>0.66439352280770714</c:v>
                </c:pt>
                <c:pt idx="531">
                  <c:v>0.66462500428918858</c:v>
                </c:pt>
                <c:pt idx="532">
                  <c:v>0.66485648577067002</c:v>
                </c:pt>
                <c:pt idx="533">
                  <c:v>0.66508796725215158</c:v>
                </c:pt>
                <c:pt idx="534">
                  <c:v>0.66531944873363302</c:v>
                </c:pt>
                <c:pt idx="535">
                  <c:v>0.66555093021511458</c:v>
                </c:pt>
                <c:pt idx="536">
                  <c:v>0.66578241169659602</c:v>
                </c:pt>
                <c:pt idx="537">
                  <c:v>0.66601389317807747</c:v>
                </c:pt>
                <c:pt idx="538">
                  <c:v>0.66624537465955891</c:v>
                </c:pt>
                <c:pt idx="539">
                  <c:v>0.66647685614104046</c:v>
                </c:pt>
                <c:pt idx="540">
                  <c:v>0.66670833762252191</c:v>
                </c:pt>
                <c:pt idx="541">
                  <c:v>0.66693981910400346</c:v>
                </c:pt>
                <c:pt idx="542">
                  <c:v>0.66717130058548491</c:v>
                </c:pt>
                <c:pt idx="543">
                  <c:v>0.66740278206696635</c:v>
                </c:pt>
                <c:pt idx="544">
                  <c:v>0.66763426354844779</c:v>
                </c:pt>
                <c:pt idx="545">
                  <c:v>0.66786574502923957</c:v>
                </c:pt>
                <c:pt idx="546">
                  <c:v>0.66809722651072101</c:v>
                </c:pt>
                <c:pt idx="547">
                  <c:v>0.66832870799220245</c:v>
                </c:pt>
                <c:pt idx="548">
                  <c:v>0.66856018947368401</c:v>
                </c:pt>
                <c:pt idx="549">
                  <c:v>0.66879167095516545</c:v>
                </c:pt>
                <c:pt idx="550">
                  <c:v>0.66902315243664701</c:v>
                </c:pt>
                <c:pt idx="551">
                  <c:v>0.66925463391812845</c:v>
                </c:pt>
                <c:pt idx="552">
                  <c:v>0.66948611539960989</c:v>
                </c:pt>
                <c:pt idx="553">
                  <c:v>0.66971759688109134</c:v>
                </c:pt>
                <c:pt idx="554">
                  <c:v>0.66994907836257289</c:v>
                </c:pt>
                <c:pt idx="555">
                  <c:v>0.67018055984405434</c:v>
                </c:pt>
                <c:pt idx="556">
                  <c:v>0.67041204132553589</c:v>
                </c:pt>
                <c:pt idx="557">
                  <c:v>0.67064352280701733</c:v>
                </c:pt>
                <c:pt idx="558">
                  <c:v>0.67087500428849878</c:v>
                </c:pt>
                <c:pt idx="559">
                  <c:v>0.67110648576998022</c:v>
                </c:pt>
                <c:pt idx="560">
                  <c:v>0.67133796725146178</c:v>
                </c:pt>
                <c:pt idx="561">
                  <c:v>0.67156944873294322</c:v>
                </c:pt>
                <c:pt idx="562">
                  <c:v>0.67180093021442477</c:v>
                </c:pt>
                <c:pt idx="563">
                  <c:v>0.67203241169590622</c:v>
                </c:pt>
                <c:pt idx="564">
                  <c:v>0.67226389317738766</c:v>
                </c:pt>
                <c:pt idx="565">
                  <c:v>0.67249537465886911</c:v>
                </c:pt>
                <c:pt idx="566">
                  <c:v>0.67272685614035066</c:v>
                </c:pt>
                <c:pt idx="567">
                  <c:v>0.6729583376218321</c:v>
                </c:pt>
                <c:pt idx="568">
                  <c:v>0.67318981910331366</c:v>
                </c:pt>
                <c:pt idx="569">
                  <c:v>0.6734213005847951</c:v>
                </c:pt>
                <c:pt idx="570">
                  <c:v>0.67365278206627655</c:v>
                </c:pt>
                <c:pt idx="571">
                  <c:v>0.67388426354775799</c:v>
                </c:pt>
                <c:pt idx="572">
                  <c:v>0.67411574502923954</c:v>
                </c:pt>
                <c:pt idx="573">
                  <c:v>0.67434722651072099</c:v>
                </c:pt>
                <c:pt idx="574">
                  <c:v>0.67457870799220254</c:v>
                </c:pt>
                <c:pt idx="575">
                  <c:v>0.67481018947368399</c:v>
                </c:pt>
                <c:pt idx="576">
                  <c:v>0.67504167095516543</c:v>
                </c:pt>
                <c:pt idx="577">
                  <c:v>0.67527315243664687</c:v>
                </c:pt>
                <c:pt idx="578">
                  <c:v>0.67550463391812843</c:v>
                </c:pt>
                <c:pt idx="579">
                  <c:v>0.67573611539960987</c:v>
                </c:pt>
                <c:pt idx="580">
                  <c:v>0.67596759688109143</c:v>
                </c:pt>
                <c:pt idx="581">
                  <c:v>0.67619907836257287</c:v>
                </c:pt>
                <c:pt idx="582">
                  <c:v>0.67643055984405431</c:v>
                </c:pt>
                <c:pt idx="583">
                  <c:v>0.67666204132553587</c:v>
                </c:pt>
                <c:pt idx="584">
                  <c:v>0.67689352280701731</c:v>
                </c:pt>
                <c:pt idx="585">
                  <c:v>0.67712500428849887</c:v>
                </c:pt>
                <c:pt idx="586">
                  <c:v>0.67735648576998031</c:v>
                </c:pt>
                <c:pt idx="587">
                  <c:v>0.67758796725146175</c:v>
                </c:pt>
                <c:pt idx="588">
                  <c:v>0.6778194487329432</c:v>
                </c:pt>
                <c:pt idx="589">
                  <c:v>0.67805093021442475</c:v>
                </c:pt>
                <c:pt idx="590">
                  <c:v>0.6782824116959062</c:v>
                </c:pt>
                <c:pt idx="591">
                  <c:v>0.67851389317738775</c:v>
                </c:pt>
                <c:pt idx="592">
                  <c:v>0.67874537465886919</c:v>
                </c:pt>
                <c:pt idx="593">
                  <c:v>0.67897685614035064</c:v>
                </c:pt>
                <c:pt idx="594">
                  <c:v>0.67920833762183208</c:v>
                </c:pt>
                <c:pt idx="595">
                  <c:v>0.67943981910331364</c:v>
                </c:pt>
                <c:pt idx="596">
                  <c:v>0.67967130058479508</c:v>
                </c:pt>
                <c:pt idx="597">
                  <c:v>0.67990278206627663</c:v>
                </c:pt>
                <c:pt idx="598">
                  <c:v>0.68013426354775808</c:v>
                </c:pt>
                <c:pt idx="599">
                  <c:v>0.68036574502923952</c:v>
                </c:pt>
                <c:pt idx="600">
                  <c:v>0.68059722651072097</c:v>
                </c:pt>
                <c:pt idx="601">
                  <c:v>0.68082870799220252</c:v>
                </c:pt>
                <c:pt idx="602">
                  <c:v>0.68106018947368396</c:v>
                </c:pt>
                <c:pt idx="603">
                  <c:v>0.68129167095516552</c:v>
                </c:pt>
                <c:pt idx="604">
                  <c:v>0.68152315243664696</c:v>
                </c:pt>
                <c:pt idx="605">
                  <c:v>0.68175463391812841</c:v>
                </c:pt>
                <c:pt idx="606">
                  <c:v>0.68198611539960985</c:v>
                </c:pt>
                <c:pt idx="607">
                  <c:v>0.6822175968810914</c:v>
                </c:pt>
                <c:pt idx="608">
                  <c:v>0.68244907836257285</c:v>
                </c:pt>
                <c:pt idx="609">
                  <c:v>0.6826805598440544</c:v>
                </c:pt>
                <c:pt idx="610">
                  <c:v>0.68291204132553585</c:v>
                </c:pt>
                <c:pt idx="611">
                  <c:v>0.68314352280701729</c:v>
                </c:pt>
                <c:pt idx="612">
                  <c:v>0.68337500428849873</c:v>
                </c:pt>
                <c:pt idx="613">
                  <c:v>0.68360648576998029</c:v>
                </c:pt>
                <c:pt idx="614">
                  <c:v>0.68383796725146173</c:v>
                </c:pt>
                <c:pt idx="615">
                  <c:v>0.68406944873294329</c:v>
                </c:pt>
                <c:pt idx="616">
                  <c:v>0.68430093021442473</c:v>
                </c:pt>
                <c:pt idx="617">
                  <c:v>0.68453241169590617</c:v>
                </c:pt>
                <c:pt idx="618">
                  <c:v>0.68476389317738762</c:v>
                </c:pt>
                <c:pt idx="619">
                  <c:v>0.68499537465886917</c:v>
                </c:pt>
                <c:pt idx="620">
                  <c:v>0.68522685614035062</c:v>
                </c:pt>
                <c:pt idx="621">
                  <c:v>0.68545833762183217</c:v>
                </c:pt>
                <c:pt idx="622">
                  <c:v>0.68568981910331361</c:v>
                </c:pt>
                <c:pt idx="623">
                  <c:v>0.68592130058479506</c:v>
                </c:pt>
                <c:pt idx="624">
                  <c:v>0.6861527820662765</c:v>
                </c:pt>
                <c:pt idx="625">
                  <c:v>0.68638426354775806</c:v>
                </c:pt>
                <c:pt idx="626">
                  <c:v>0.68661574502923961</c:v>
                </c:pt>
                <c:pt idx="627">
                  <c:v>0.68684722651072105</c:v>
                </c:pt>
                <c:pt idx="628">
                  <c:v>0.6870787079922025</c:v>
                </c:pt>
                <c:pt idx="629">
                  <c:v>0.68731018947368394</c:v>
                </c:pt>
                <c:pt idx="630">
                  <c:v>0.6875416709551655</c:v>
                </c:pt>
                <c:pt idx="631">
                  <c:v>0.68777315243664694</c:v>
                </c:pt>
                <c:pt idx="632">
                  <c:v>0.68800463391812849</c:v>
                </c:pt>
                <c:pt idx="633">
                  <c:v>0.68823611539960994</c:v>
                </c:pt>
                <c:pt idx="634">
                  <c:v>0.68846759688109138</c:v>
                </c:pt>
                <c:pt idx="635">
                  <c:v>0.68869907836257283</c:v>
                </c:pt>
                <c:pt idx="636">
                  <c:v>0.68893055984405438</c:v>
                </c:pt>
                <c:pt idx="637">
                  <c:v>0.68916204132553582</c:v>
                </c:pt>
                <c:pt idx="638">
                  <c:v>0.68939352280701738</c:v>
                </c:pt>
                <c:pt idx="639">
                  <c:v>0.68962500428849882</c:v>
                </c:pt>
                <c:pt idx="640">
                  <c:v>0.68985648576998027</c:v>
                </c:pt>
                <c:pt idx="641">
                  <c:v>0.69008796725146171</c:v>
                </c:pt>
                <c:pt idx="642">
                  <c:v>0.69031944873294326</c:v>
                </c:pt>
                <c:pt idx="643">
                  <c:v>0.69055093021442471</c:v>
                </c:pt>
                <c:pt idx="644">
                  <c:v>0.69078241169590626</c:v>
                </c:pt>
                <c:pt idx="645">
                  <c:v>0.69101389317738771</c:v>
                </c:pt>
                <c:pt idx="646">
                  <c:v>0.69124537465886915</c:v>
                </c:pt>
                <c:pt idx="647">
                  <c:v>0.69147685614035059</c:v>
                </c:pt>
                <c:pt idx="648">
                  <c:v>0.69170833762183215</c:v>
                </c:pt>
                <c:pt idx="649">
                  <c:v>0.69193981910331359</c:v>
                </c:pt>
                <c:pt idx="650">
                  <c:v>0.69217130058479515</c:v>
                </c:pt>
                <c:pt idx="651">
                  <c:v>0.69240278206627659</c:v>
                </c:pt>
                <c:pt idx="652">
                  <c:v>0.69263426354775803</c:v>
                </c:pt>
                <c:pt idx="653">
                  <c:v>0.69286574502923948</c:v>
                </c:pt>
                <c:pt idx="654">
                  <c:v>0.69309722651072103</c:v>
                </c:pt>
                <c:pt idx="655">
                  <c:v>0.69332870799220248</c:v>
                </c:pt>
                <c:pt idx="656">
                  <c:v>0.69356018947368403</c:v>
                </c:pt>
                <c:pt idx="657">
                  <c:v>0.69379167095516547</c:v>
                </c:pt>
                <c:pt idx="658">
                  <c:v>0.69402315243664692</c:v>
                </c:pt>
                <c:pt idx="659">
                  <c:v>0.69425463391812836</c:v>
                </c:pt>
                <c:pt idx="660">
                  <c:v>0.69448611539960992</c:v>
                </c:pt>
                <c:pt idx="661">
                  <c:v>0.69471759688109136</c:v>
                </c:pt>
                <c:pt idx="662">
                  <c:v>0.69494907836257291</c:v>
                </c:pt>
                <c:pt idx="663">
                  <c:v>0.69518055984405436</c:v>
                </c:pt>
                <c:pt idx="664">
                  <c:v>0.6954120413255358</c:v>
                </c:pt>
                <c:pt idx="665">
                  <c:v>0.69564352280701724</c:v>
                </c:pt>
                <c:pt idx="666">
                  <c:v>0.6958750042884988</c:v>
                </c:pt>
                <c:pt idx="667">
                  <c:v>0.69610648576998024</c:v>
                </c:pt>
                <c:pt idx="668">
                  <c:v>0.6963379672514618</c:v>
                </c:pt>
                <c:pt idx="669">
                  <c:v>0.69656944873294324</c:v>
                </c:pt>
                <c:pt idx="670">
                  <c:v>0.69680093021442469</c:v>
                </c:pt>
                <c:pt idx="671">
                  <c:v>0.69703241169590624</c:v>
                </c:pt>
                <c:pt idx="672">
                  <c:v>0.69726389317738768</c:v>
                </c:pt>
                <c:pt idx="673">
                  <c:v>0.69749537465886924</c:v>
                </c:pt>
                <c:pt idx="674">
                  <c:v>0.69772685614035068</c:v>
                </c:pt>
                <c:pt idx="675">
                  <c:v>0.69795833762183213</c:v>
                </c:pt>
                <c:pt idx="676">
                  <c:v>0.69818981910331357</c:v>
                </c:pt>
                <c:pt idx="677">
                  <c:v>0.69842130058479512</c:v>
                </c:pt>
                <c:pt idx="678">
                  <c:v>0.69865278206627657</c:v>
                </c:pt>
                <c:pt idx="679">
                  <c:v>0.69888426354775812</c:v>
                </c:pt>
                <c:pt idx="680">
                  <c:v>0.69911574502923957</c:v>
                </c:pt>
                <c:pt idx="681">
                  <c:v>0.69934722651072101</c:v>
                </c:pt>
                <c:pt idx="682">
                  <c:v>0.69957870799220245</c:v>
                </c:pt>
                <c:pt idx="683">
                  <c:v>0.69981018947368401</c:v>
                </c:pt>
                <c:pt idx="684">
                  <c:v>0.70004167095516545</c:v>
                </c:pt>
                <c:pt idx="685">
                  <c:v>0.70027315243664701</c:v>
                </c:pt>
                <c:pt idx="686">
                  <c:v>0.70050463391812845</c:v>
                </c:pt>
                <c:pt idx="687">
                  <c:v>0.70073611539960989</c:v>
                </c:pt>
                <c:pt idx="688">
                  <c:v>0.70096759688109134</c:v>
                </c:pt>
                <c:pt idx="689">
                  <c:v>0.70119907836257289</c:v>
                </c:pt>
                <c:pt idx="690">
                  <c:v>0.70143055984405434</c:v>
                </c:pt>
                <c:pt idx="691">
                  <c:v>0.70166204132553589</c:v>
                </c:pt>
                <c:pt idx="692">
                  <c:v>0.70189352280701733</c:v>
                </c:pt>
                <c:pt idx="693">
                  <c:v>0.70212500428849878</c:v>
                </c:pt>
                <c:pt idx="694">
                  <c:v>0.70235648576998022</c:v>
                </c:pt>
                <c:pt idx="695">
                  <c:v>0.70258796725146178</c:v>
                </c:pt>
                <c:pt idx="696">
                  <c:v>0.70281944873294322</c:v>
                </c:pt>
                <c:pt idx="697">
                  <c:v>0.70305093021442477</c:v>
                </c:pt>
                <c:pt idx="698">
                  <c:v>0.70328241169590622</c:v>
                </c:pt>
                <c:pt idx="699">
                  <c:v>0.70351389317738766</c:v>
                </c:pt>
                <c:pt idx="700">
                  <c:v>0.70374537465886911</c:v>
                </c:pt>
                <c:pt idx="701">
                  <c:v>0.70397685614035066</c:v>
                </c:pt>
                <c:pt idx="702">
                  <c:v>0.7042083376218321</c:v>
                </c:pt>
                <c:pt idx="703">
                  <c:v>0.70443981910331366</c:v>
                </c:pt>
                <c:pt idx="704">
                  <c:v>0.7046713005847951</c:v>
                </c:pt>
                <c:pt idx="705">
                  <c:v>0.70490278206627655</c:v>
                </c:pt>
                <c:pt idx="706">
                  <c:v>0.70513426354775799</c:v>
                </c:pt>
                <c:pt idx="707">
                  <c:v>0.70536574502923954</c:v>
                </c:pt>
                <c:pt idx="708">
                  <c:v>0.70559722651072099</c:v>
                </c:pt>
                <c:pt idx="709">
                  <c:v>0.70582870799220254</c:v>
                </c:pt>
                <c:pt idx="710">
                  <c:v>0.70606018947368399</c:v>
                </c:pt>
                <c:pt idx="711">
                  <c:v>0.70629167095516543</c:v>
                </c:pt>
                <c:pt idx="712">
                  <c:v>0.70652315243664687</c:v>
                </c:pt>
                <c:pt idx="713">
                  <c:v>0.70675463391812843</c:v>
                </c:pt>
                <c:pt idx="714">
                  <c:v>0.70698611539960987</c:v>
                </c:pt>
                <c:pt idx="715">
                  <c:v>0.70721759688109143</c:v>
                </c:pt>
                <c:pt idx="716">
                  <c:v>0.70744907836257287</c:v>
                </c:pt>
                <c:pt idx="717">
                  <c:v>0.70768055984405431</c:v>
                </c:pt>
                <c:pt idx="718">
                  <c:v>0.70791204132553587</c:v>
                </c:pt>
                <c:pt idx="719">
                  <c:v>0.70814352280701731</c:v>
                </c:pt>
                <c:pt idx="720">
                  <c:v>0.70833333333333326</c:v>
                </c:pt>
              </c:numCache>
            </c:numRef>
          </c:xVal>
          <c:yVal>
            <c:numRef>
              <c:f>'2SRV_蒸気流量(13時から水素発生あり）'!$R$2151:$R$2871</c:f>
              <c:numCache>
                <c:formatCode>0.0_);[Red]\(0.0\)</c:formatCode>
                <c:ptCount val="721"/>
                <c:pt idx="0">
                  <c:v>65.054761068463009</c:v>
                </c:pt>
                <c:pt idx="1">
                  <c:v>65.054761068463009</c:v>
                </c:pt>
                <c:pt idx="2">
                  <c:v>65.054761068463009</c:v>
                </c:pt>
                <c:pt idx="3">
                  <c:v>65.054761068463009</c:v>
                </c:pt>
                <c:pt idx="4">
                  <c:v>65.054761068463009</c:v>
                </c:pt>
                <c:pt idx="5">
                  <c:v>65.054761068463009</c:v>
                </c:pt>
                <c:pt idx="6">
                  <c:v>65.054761068463009</c:v>
                </c:pt>
                <c:pt idx="7">
                  <c:v>65.054761068463009</c:v>
                </c:pt>
                <c:pt idx="8">
                  <c:v>65.054761068463009</c:v>
                </c:pt>
                <c:pt idx="9">
                  <c:v>65.054761068463009</c:v>
                </c:pt>
                <c:pt idx="10">
                  <c:v>65.054761068463009</c:v>
                </c:pt>
                <c:pt idx="11">
                  <c:v>65.054761068463009</c:v>
                </c:pt>
                <c:pt idx="12">
                  <c:v>65.054761068463009</c:v>
                </c:pt>
                <c:pt idx="13">
                  <c:v>65.054761068463009</c:v>
                </c:pt>
                <c:pt idx="14">
                  <c:v>65.054761068463009</c:v>
                </c:pt>
                <c:pt idx="15">
                  <c:v>65.054761068463009</c:v>
                </c:pt>
                <c:pt idx="16">
                  <c:v>65.054761068463009</c:v>
                </c:pt>
                <c:pt idx="17">
                  <c:v>65.054761068463009</c:v>
                </c:pt>
                <c:pt idx="18">
                  <c:v>65.054761068463009</c:v>
                </c:pt>
                <c:pt idx="19">
                  <c:v>65.054761068463009</c:v>
                </c:pt>
                <c:pt idx="20">
                  <c:v>65.054761068463009</c:v>
                </c:pt>
                <c:pt idx="21">
                  <c:v>65.054761068463009</c:v>
                </c:pt>
                <c:pt idx="22">
                  <c:v>65.054761068463009</c:v>
                </c:pt>
                <c:pt idx="23">
                  <c:v>65.054761068463009</c:v>
                </c:pt>
                <c:pt idx="24">
                  <c:v>65.054761068463009</c:v>
                </c:pt>
                <c:pt idx="25">
                  <c:v>65.054761068463009</c:v>
                </c:pt>
                <c:pt idx="26">
                  <c:v>65.054761068463009</c:v>
                </c:pt>
                <c:pt idx="27">
                  <c:v>65.054761068463009</c:v>
                </c:pt>
                <c:pt idx="28">
                  <c:v>65.054761068463009</c:v>
                </c:pt>
                <c:pt idx="29">
                  <c:v>65.054761068463009</c:v>
                </c:pt>
                <c:pt idx="30">
                  <c:v>65.054761068463009</c:v>
                </c:pt>
                <c:pt idx="31">
                  <c:v>65.054761068463009</c:v>
                </c:pt>
                <c:pt idx="32">
                  <c:v>65.054761068463009</c:v>
                </c:pt>
                <c:pt idx="33">
                  <c:v>65.054761068463009</c:v>
                </c:pt>
                <c:pt idx="34">
                  <c:v>65.054761068463009</c:v>
                </c:pt>
                <c:pt idx="35">
                  <c:v>65.054761068463009</c:v>
                </c:pt>
                <c:pt idx="36">
                  <c:v>65.054761068463009</c:v>
                </c:pt>
                <c:pt idx="37">
                  <c:v>65.054761068463009</c:v>
                </c:pt>
                <c:pt idx="38">
                  <c:v>65.054761068463009</c:v>
                </c:pt>
                <c:pt idx="39">
                  <c:v>65.054761068463009</c:v>
                </c:pt>
                <c:pt idx="40">
                  <c:v>65.054761068463009</c:v>
                </c:pt>
                <c:pt idx="41">
                  <c:v>65.054761068463009</c:v>
                </c:pt>
                <c:pt idx="42">
                  <c:v>65.054761068463009</c:v>
                </c:pt>
                <c:pt idx="43">
                  <c:v>65.054761068463009</c:v>
                </c:pt>
                <c:pt idx="44">
                  <c:v>65.054761068463009</c:v>
                </c:pt>
                <c:pt idx="45">
                  <c:v>65.054761068463009</c:v>
                </c:pt>
                <c:pt idx="46">
                  <c:v>65.054761068463009</c:v>
                </c:pt>
                <c:pt idx="47">
                  <c:v>65.054761068463009</c:v>
                </c:pt>
                <c:pt idx="48">
                  <c:v>65.054761068463009</c:v>
                </c:pt>
                <c:pt idx="49">
                  <c:v>65.054761068463009</c:v>
                </c:pt>
                <c:pt idx="50">
                  <c:v>65.054761068463009</c:v>
                </c:pt>
                <c:pt idx="51">
                  <c:v>65.054761068463009</c:v>
                </c:pt>
                <c:pt idx="52">
                  <c:v>65.054761068463009</c:v>
                </c:pt>
                <c:pt idx="53">
                  <c:v>65.054761068463009</c:v>
                </c:pt>
                <c:pt idx="54">
                  <c:v>65.054761068463009</c:v>
                </c:pt>
                <c:pt idx="55">
                  <c:v>65.054761068463009</c:v>
                </c:pt>
                <c:pt idx="56">
                  <c:v>65.054761068463009</c:v>
                </c:pt>
                <c:pt idx="57">
                  <c:v>65.054761068463009</c:v>
                </c:pt>
                <c:pt idx="58">
                  <c:v>65.054761068463009</c:v>
                </c:pt>
                <c:pt idx="59">
                  <c:v>65.054761068463009</c:v>
                </c:pt>
                <c:pt idx="60">
                  <c:v>65.054761068463009</c:v>
                </c:pt>
                <c:pt idx="61">
                  <c:v>65.054761068463009</c:v>
                </c:pt>
                <c:pt idx="62">
                  <c:v>65.054761068463009</c:v>
                </c:pt>
                <c:pt idx="63">
                  <c:v>65.054761068463009</c:v>
                </c:pt>
                <c:pt idx="64">
                  <c:v>65.054761068463009</c:v>
                </c:pt>
                <c:pt idx="65">
                  <c:v>65.054761068463009</c:v>
                </c:pt>
                <c:pt idx="66">
                  <c:v>65.054761068463009</c:v>
                </c:pt>
                <c:pt idx="67">
                  <c:v>65.054761068463009</c:v>
                </c:pt>
                <c:pt idx="68">
                  <c:v>65.054761068463009</c:v>
                </c:pt>
                <c:pt idx="69">
                  <c:v>65.054761068463009</c:v>
                </c:pt>
                <c:pt idx="70">
                  <c:v>65.054761068463009</c:v>
                </c:pt>
                <c:pt idx="71">
                  <c:v>65.054761068463009</c:v>
                </c:pt>
                <c:pt idx="72">
                  <c:v>65.054761068463009</c:v>
                </c:pt>
                <c:pt idx="73">
                  <c:v>65.054761068463009</c:v>
                </c:pt>
                <c:pt idx="74">
                  <c:v>65.054761068463009</c:v>
                </c:pt>
                <c:pt idx="75">
                  <c:v>65.054761068463009</c:v>
                </c:pt>
                <c:pt idx="76">
                  <c:v>65.054761068463009</c:v>
                </c:pt>
                <c:pt idx="77">
                  <c:v>65.054761068463009</c:v>
                </c:pt>
                <c:pt idx="78">
                  <c:v>65.054761068463009</c:v>
                </c:pt>
                <c:pt idx="79">
                  <c:v>65.054761068463009</c:v>
                </c:pt>
                <c:pt idx="80">
                  <c:v>65.054761068463009</c:v>
                </c:pt>
                <c:pt idx="81">
                  <c:v>65.054761068463009</c:v>
                </c:pt>
                <c:pt idx="82">
                  <c:v>65.054761068463009</c:v>
                </c:pt>
                <c:pt idx="83">
                  <c:v>65.054761068463009</c:v>
                </c:pt>
                <c:pt idx="84">
                  <c:v>65.054761068463009</c:v>
                </c:pt>
                <c:pt idx="85">
                  <c:v>65.054761068463009</c:v>
                </c:pt>
                <c:pt idx="86">
                  <c:v>65.054761068463009</c:v>
                </c:pt>
                <c:pt idx="87">
                  <c:v>65.054761068463009</c:v>
                </c:pt>
                <c:pt idx="88">
                  <c:v>65.054761068463009</c:v>
                </c:pt>
                <c:pt idx="89">
                  <c:v>65.054761068463009</c:v>
                </c:pt>
                <c:pt idx="90">
                  <c:v>65.054761068463009</c:v>
                </c:pt>
                <c:pt idx="91">
                  <c:v>65.054761068463009</c:v>
                </c:pt>
                <c:pt idx="92">
                  <c:v>65.054761068463009</c:v>
                </c:pt>
                <c:pt idx="93">
                  <c:v>65.054761068463009</c:v>
                </c:pt>
                <c:pt idx="94">
                  <c:v>65.054761068463009</c:v>
                </c:pt>
                <c:pt idx="95">
                  <c:v>65.054761068463009</c:v>
                </c:pt>
                <c:pt idx="96">
                  <c:v>65.054761068463009</c:v>
                </c:pt>
                <c:pt idx="97">
                  <c:v>65.054761068463009</c:v>
                </c:pt>
                <c:pt idx="98">
                  <c:v>65.054761068463009</c:v>
                </c:pt>
                <c:pt idx="99">
                  <c:v>65.054761068463009</c:v>
                </c:pt>
                <c:pt idx="100">
                  <c:v>65.054761068463009</c:v>
                </c:pt>
                <c:pt idx="101">
                  <c:v>65.054761068463009</c:v>
                </c:pt>
                <c:pt idx="102">
                  <c:v>65.054761068463009</c:v>
                </c:pt>
                <c:pt idx="103">
                  <c:v>65.054761068463009</c:v>
                </c:pt>
                <c:pt idx="104">
                  <c:v>65.054761068463009</c:v>
                </c:pt>
                <c:pt idx="105">
                  <c:v>65.054761068463009</c:v>
                </c:pt>
                <c:pt idx="106">
                  <c:v>65.054761068463009</c:v>
                </c:pt>
                <c:pt idx="107">
                  <c:v>65.054761068463009</c:v>
                </c:pt>
                <c:pt idx="108">
                  <c:v>65.054761068463009</c:v>
                </c:pt>
                <c:pt idx="109">
                  <c:v>65.054761068463009</c:v>
                </c:pt>
                <c:pt idx="110">
                  <c:v>65.054761068463009</c:v>
                </c:pt>
                <c:pt idx="111">
                  <c:v>65.054761068463009</c:v>
                </c:pt>
                <c:pt idx="112">
                  <c:v>65.054761068463009</c:v>
                </c:pt>
                <c:pt idx="113">
                  <c:v>65.054761068463009</c:v>
                </c:pt>
                <c:pt idx="114">
                  <c:v>65.054761068463009</c:v>
                </c:pt>
                <c:pt idx="115">
                  <c:v>65.054761068463009</c:v>
                </c:pt>
                <c:pt idx="116">
                  <c:v>65.054761068463009</c:v>
                </c:pt>
                <c:pt idx="117">
                  <c:v>65.054761068463009</c:v>
                </c:pt>
                <c:pt idx="118">
                  <c:v>65.054761068463009</c:v>
                </c:pt>
                <c:pt idx="119">
                  <c:v>65.054761068463009</c:v>
                </c:pt>
                <c:pt idx="120">
                  <c:v>65.054761068463009</c:v>
                </c:pt>
                <c:pt idx="121">
                  <c:v>65.054761068463009</c:v>
                </c:pt>
                <c:pt idx="122">
                  <c:v>65.054761068463009</c:v>
                </c:pt>
                <c:pt idx="123">
                  <c:v>65.054761068463009</c:v>
                </c:pt>
                <c:pt idx="124">
                  <c:v>65.054761068463009</c:v>
                </c:pt>
                <c:pt idx="125">
                  <c:v>65.054761068463009</c:v>
                </c:pt>
                <c:pt idx="126">
                  <c:v>65.054761068463009</c:v>
                </c:pt>
                <c:pt idx="127">
                  <c:v>65.054761068463009</c:v>
                </c:pt>
                <c:pt idx="128">
                  <c:v>65.054761068463009</c:v>
                </c:pt>
                <c:pt idx="129">
                  <c:v>65.054761068463009</c:v>
                </c:pt>
                <c:pt idx="130">
                  <c:v>65.054761068463009</c:v>
                </c:pt>
                <c:pt idx="131">
                  <c:v>65.054761068463009</c:v>
                </c:pt>
                <c:pt idx="132">
                  <c:v>65.054761068463009</c:v>
                </c:pt>
                <c:pt idx="133">
                  <c:v>65.054761068463009</c:v>
                </c:pt>
                <c:pt idx="134">
                  <c:v>65.054761068463009</c:v>
                </c:pt>
                <c:pt idx="135">
                  <c:v>65.054761068463009</c:v>
                </c:pt>
                <c:pt idx="136">
                  <c:v>65.054761068463009</c:v>
                </c:pt>
                <c:pt idx="137">
                  <c:v>65.054761068463009</c:v>
                </c:pt>
                <c:pt idx="138">
                  <c:v>65.054761068463009</c:v>
                </c:pt>
                <c:pt idx="139">
                  <c:v>65.054761068463009</c:v>
                </c:pt>
                <c:pt idx="140">
                  <c:v>65.054761068463009</c:v>
                </c:pt>
                <c:pt idx="141">
                  <c:v>65.054761068463009</c:v>
                </c:pt>
                <c:pt idx="142">
                  <c:v>65.054761068463009</c:v>
                </c:pt>
                <c:pt idx="143">
                  <c:v>65.054761068463009</c:v>
                </c:pt>
                <c:pt idx="144">
                  <c:v>65.054761068463009</c:v>
                </c:pt>
                <c:pt idx="145">
                  <c:v>65.054761068463009</c:v>
                </c:pt>
                <c:pt idx="146">
                  <c:v>65.054761068463009</c:v>
                </c:pt>
                <c:pt idx="147">
                  <c:v>65.054761068463009</c:v>
                </c:pt>
                <c:pt idx="148">
                  <c:v>65.054761068463009</c:v>
                </c:pt>
                <c:pt idx="149">
                  <c:v>65.054761068463009</c:v>
                </c:pt>
                <c:pt idx="150">
                  <c:v>65.054761068463009</c:v>
                </c:pt>
                <c:pt idx="151">
                  <c:v>65.054761068463009</c:v>
                </c:pt>
                <c:pt idx="152">
                  <c:v>65.054761068463009</c:v>
                </c:pt>
                <c:pt idx="153">
                  <c:v>65.054761068463009</c:v>
                </c:pt>
                <c:pt idx="154">
                  <c:v>65.054761068463009</c:v>
                </c:pt>
                <c:pt idx="155">
                  <c:v>65.054761068463009</c:v>
                </c:pt>
                <c:pt idx="156">
                  <c:v>65.054761068463009</c:v>
                </c:pt>
                <c:pt idx="157">
                  <c:v>65.054761068463009</c:v>
                </c:pt>
                <c:pt idx="158">
                  <c:v>65.054761068463009</c:v>
                </c:pt>
                <c:pt idx="159">
                  <c:v>65.054761068463009</c:v>
                </c:pt>
                <c:pt idx="160">
                  <c:v>65.054761068463009</c:v>
                </c:pt>
                <c:pt idx="161">
                  <c:v>65.054761068463009</c:v>
                </c:pt>
                <c:pt idx="162">
                  <c:v>65.054761068463009</c:v>
                </c:pt>
                <c:pt idx="163">
                  <c:v>65.054761068463009</c:v>
                </c:pt>
                <c:pt idx="164">
                  <c:v>65.054761068463009</c:v>
                </c:pt>
                <c:pt idx="165">
                  <c:v>65.054761068463009</c:v>
                </c:pt>
                <c:pt idx="166">
                  <c:v>65.054761068463009</c:v>
                </c:pt>
                <c:pt idx="167">
                  <c:v>65.054761068463009</c:v>
                </c:pt>
                <c:pt idx="168">
                  <c:v>65.054761068463009</c:v>
                </c:pt>
                <c:pt idx="169">
                  <c:v>65.054761068463009</c:v>
                </c:pt>
                <c:pt idx="170">
                  <c:v>65.054761068463009</c:v>
                </c:pt>
                <c:pt idx="171">
                  <c:v>65.054761068463009</c:v>
                </c:pt>
                <c:pt idx="172">
                  <c:v>65.054761068463009</c:v>
                </c:pt>
                <c:pt idx="173">
                  <c:v>65.054761068463009</c:v>
                </c:pt>
                <c:pt idx="174">
                  <c:v>65.054761068463009</c:v>
                </c:pt>
                <c:pt idx="175">
                  <c:v>65.054761068463009</c:v>
                </c:pt>
                <c:pt idx="176">
                  <c:v>65.054761068463009</c:v>
                </c:pt>
                <c:pt idx="177">
                  <c:v>65.054761068463009</c:v>
                </c:pt>
                <c:pt idx="178">
                  <c:v>65.054761068463009</c:v>
                </c:pt>
                <c:pt idx="179">
                  <c:v>65.054761068463009</c:v>
                </c:pt>
                <c:pt idx="180">
                  <c:v>65.054761068463009</c:v>
                </c:pt>
                <c:pt idx="181">
                  <c:v>65.054761068463009</c:v>
                </c:pt>
                <c:pt idx="182">
                  <c:v>65.054761068463009</c:v>
                </c:pt>
                <c:pt idx="183">
                  <c:v>65.054761068463009</c:v>
                </c:pt>
                <c:pt idx="184">
                  <c:v>65.054761068463009</c:v>
                </c:pt>
                <c:pt idx="185">
                  <c:v>65.054761068463009</c:v>
                </c:pt>
                <c:pt idx="186">
                  <c:v>65.054761068463009</c:v>
                </c:pt>
                <c:pt idx="187">
                  <c:v>65.054761068463009</c:v>
                </c:pt>
                <c:pt idx="188">
                  <c:v>65.054761068463009</c:v>
                </c:pt>
                <c:pt idx="189">
                  <c:v>65.054761068463009</c:v>
                </c:pt>
                <c:pt idx="190">
                  <c:v>65.054761068463009</c:v>
                </c:pt>
                <c:pt idx="191">
                  <c:v>65.054761068463009</c:v>
                </c:pt>
                <c:pt idx="192">
                  <c:v>65.054761068463009</c:v>
                </c:pt>
                <c:pt idx="193">
                  <c:v>65.054761068463009</c:v>
                </c:pt>
                <c:pt idx="194">
                  <c:v>65.054761068463009</c:v>
                </c:pt>
                <c:pt idx="195">
                  <c:v>65.054761068463009</c:v>
                </c:pt>
                <c:pt idx="196">
                  <c:v>65.054761068463009</c:v>
                </c:pt>
                <c:pt idx="197">
                  <c:v>65.054761068463009</c:v>
                </c:pt>
                <c:pt idx="198">
                  <c:v>65.054761068463009</c:v>
                </c:pt>
                <c:pt idx="199">
                  <c:v>65.054761068463009</c:v>
                </c:pt>
                <c:pt idx="200">
                  <c:v>65.054761068463009</c:v>
                </c:pt>
                <c:pt idx="201">
                  <c:v>65.054761068463009</c:v>
                </c:pt>
                <c:pt idx="202">
                  <c:v>65.054761068463009</c:v>
                </c:pt>
                <c:pt idx="203">
                  <c:v>65.054761068463009</c:v>
                </c:pt>
                <c:pt idx="204">
                  <c:v>65.054761068463009</c:v>
                </c:pt>
                <c:pt idx="205">
                  <c:v>65.054761068463009</c:v>
                </c:pt>
                <c:pt idx="206">
                  <c:v>65.054761068463009</c:v>
                </c:pt>
                <c:pt idx="207">
                  <c:v>65.054761068463009</c:v>
                </c:pt>
                <c:pt idx="208">
                  <c:v>65.054761068463009</c:v>
                </c:pt>
                <c:pt idx="209">
                  <c:v>65.054761068463009</c:v>
                </c:pt>
                <c:pt idx="210">
                  <c:v>65.054761068463009</c:v>
                </c:pt>
                <c:pt idx="211">
                  <c:v>65.054761068463009</c:v>
                </c:pt>
                <c:pt idx="212">
                  <c:v>65.054761068463009</c:v>
                </c:pt>
                <c:pt idx="213">
                  <c:v>65.054761068463009</c:v>
                </c:pt>
                <c:pt idx="214">
                  <c:v>65.054761068463009</c:v>
                </c:pt>
                <c:pt idx="215">
                  <c:v>65.054761068463009</c:v>
                </c:pt>
                <c:pt idx="216">
                  <c:v>65.054761068463009</c:v>
                </c:pt>
                <c:pt idx="217">
                  <c:v>65.054761068463009</c:v>
                </c:pt>
                <c:pt idx="218">
                  <c:v>65.054761068463009</c:v>
                </c:pt>
                <c:pt idx="219">
                  <c:v>65.054761068463009</c:v>
                </c:pt>
                <c:pt idx="220">
                  <c:v>65.054761068463009</c:v>
                </c:pt>
                <c:pt idx="221">
                  <c:v>65.054761068463009</c:v>
                </c:pt>
                <c:pt idx="222">
                  <c:v>65.054761068463009</c:v>
                </c:pt>
                <c:pt idx="223">
                  <c:v>65.054761068463009</c:v>
                </c:pt>
                <c:pt idx="224">
                  <c:v>65.054761068463009</c:v>
                </c:pt>
                <c:pt idx="225">
                  <c:v>65.054761068463009</c:v>
                </c:pt>
                <c:pt idx="226">
                  <c:v>65.054761068463009</c:v>
                </c:pt>
                <c:pt idx="227">
                  <c:v>65.054761068463009</c:v>
                </c:pt>
                <c:pt idx="228">
                  <c:v>65.054761068463009</c:v>
                </c:pt>
                <c:pt idx="229">
                  <c:v>65.054761068463009</c:v>
                </c:pt>
                <c:pt idx="230">
                  <c:v>65.054761068463009</c:v>
                </c:pt>
                <c:pt idx="231">
                  <c:v>65.054761068463009</c:v>
                </c:pt>
                <c:pt idx="232">
                  <c:v>65.054761068463009</c:v>
                </c:pt>
                <c:pt idx="233">
                  <c:v>65.054761068463009</c:v>
                </c:pt>
                <c:pt idx="234">
                  <c:v>65.054761068463009</c:v>
                </c:pt>
                <c:pt idx="235">
                  <c:v>65.054761068463009</c:v>
                </c:pt>
                <c:pt idx="236">
                  <c:v>65.054761068463009</c:v>
                </c:pt>
                <c:pt idx="237">
                  <c:v>65.054761068463009</c:v>
                </c:pt>
                <c:pt idx="238">
                  <c:v>65.054761068463009</c:v>
                </c:pt>
                <c:pt idx="239">
                  <c:v>65.054761068463009</c:v>
                </c:pt>
                <c:pt idx="240">
                  <c:v>65.054761068463009</c:v>
                </c:pt>
                <c:pt idx="241">
                  <c:v>65.054761068463009</c:v>
                </c:pt>
                <c:pt idx="242">
                  <c:v>65.054761068463009</c:v>
                </c:pt>
                <c:pt idx="243">
                  <c:v>65.054761068463009</c:v>
                </c:pt>
                <c:pt idx="244">
                  <c:v>65.054761068463009</c:v>
                </c:pt>
                <c:pt idx="245">
                  <c:v>65.054761068463009</c:v>
                </c:pt>
                <c:pt idx="246">
                  <c:v>65.054761068463009</c:v>
                </c:pt>
                <c:pt idx="247">
                  <c:v>65.054761068463009</c:v>
                </c:pt>
                <c:pt idx="248">
                  <c:v>65.054761068463009</c:v>
                </c:pt>
                <c:pt idx="249">
                  <c:v>65.054761068463009</c:v>
                </c:pt>
                <c:pt idx="250">
                  <c:v>65.054761068463009</c:v>
                </c:pt>
                <c:pt idx="251">
                  <c:v>65.054761068463009</c:v>
                </c:pt>
                <c:pt idx="252">
                  <c:v>65.054761068463009</c:v>
                </c:pt>
                <c:pt idx="253">
                  <c:v>65.054761068463009</c:v>
                </c:pt>
                <c:pt idx="254">
                  <c:v>65.054761068463009</c:v>
                </c:pt>
                <c:pt idx="255">
                  <c:v>65.054761068463009</c:v>
                </c:pt>
                <c:pt idx="256">
                  <c:v>65.054761068463009</c:v>
                </c:pt>
                <c:pt idx="257">
                  <c:v>65.054761068463009</c:v>
                </c:pt>
                <c:pt idx="258">
                  <c:v>65.054761068463009</c:v>
                </c:pt>
                <c:pt idx="259">
                  <c:v>65.054761068463009</c:v>
                </c:pt>
                <c:pt idx="260">
                  <c:v>65.054761068463009</c:v>
                </c:pt>
                <c:pt idx="261">
                  <c:v>65.054761068463009</c:v>
                </c:pt>
                <c:pt idx="262">
                  <c:v>65.054761068463009</c:v>
                </c:pt>
                <c:pt idx="263">
                  <c:v>65.054761068463009</c:v>
                </c:pt>
                <c:pt idx="264">
                  <c:v>65.054761068463009</c:v>
                </c:pt>
                <c:pt idx="265">
                  <c:v>65.054761068463009</c:v>
                </c:pt>
                <c:pt idx="266">
                  <c:v>65.054761068463009</c:v>
                </c:pt>
                <c:pt idx="267">
                  <c:v>65.054761068463009</c:v>
                </c:pt>
                <c:pt idx="268">
                  <c:v>65.054761068463009</c:v>
                </c:pt>
                <c:pt idx="269">
                  <c:v>65.054761068463009</c:v>
                </c:pt>
                <c:pt idx="270">
                  <c:v>65.054761068463009</c:v>
                </c:pt>
                <c:pt idx="271">
                  <c:v>65.054761068463009</c:v>
                </c:pt>
                <c:pt idx="272">
                  <c:v>65.054761068463009</c:v>
                </c:pt>
                <c:pt idx="273">
                  <c:v>65.054761068463009</c:v>
                </c:pt>
                <c:pt idx="274">
                  <c:v>65.054761068463009</c:v>
                </c:pt>
                <c:pt idx="275">
                  <c:v>65.054761068463009</c:v>
                </c:pt>
                <c:pt idx="276">
                  <c:v>65.054761068463009</c:v>
                </c:pt>
                <c:pt idx="277">
                  <c:v>65.054761068463009</c:v>
                </c:pt>
                <c:pt idx="278">
                  <c:v>65.054761068463009</c:v>
                </c:pt>
                <c:pt idx="279">
                  <c:v>65.054761068463009</c:v>
                </c:pt>
                <c:pt idx="280">
                  <c:v>65.054761068463009</c:v>
                </c:pt>
                <c:pt idx="281">
                  <c:v>65.054761068463009</c:v>
                </c:pt>
                <c:pt idx="282">
                  <c:v>65.054761068463009</c:v>
                </c:pt>
                <c:pt idx="283">
                  <c:v>65.054761068463009</c:v>
                </c:pt>
                <c:pt idx="284">
                  <c:v>65.054761068463009</c:v>
                </c:pt>
                <c:pt idx="285">
                  <c:v>65.054761068463009</c:v>
                </c:pt>
                <c:pt idx="286">
                  <c:v>65.054761068463009</c:v>
                </c:pt>
                <c:pt idx="287">
                  <c:v>65.054761068463009</c:v>
                </c:pt>
                <c:pt idx="288">
                  <c:v>65.054761068463009</c:v>
                </c:pt>
                <c:pt idx="289">
                  <c:v>65.054761068463009</c:v>
                </c:pt>
                <c:pt idx="290">
                  <c:v>65.054761068463009</c:v>
                </c:pt>
                <c:pt idx="291">
                  <c:v>65.054761068463009</c:v>
                </c:pt>
                <c:pt idx="292">
                  <c:v>65.054761068463009</c:v>
                </c:pt>
                <c:pt idx="293">
                  <c:v>65.054761068463009</c:v>
                </c:pt>
                <c:pt idx="294">
                  <c:v>65.054761068463009</c:v>
                </c:pt>
                <c:pt idx="295">
                  <c:v>65.054761068463009</c:v>
                </c:pt>
                <c:pt idx="296">
                  <c:v>65.054761068463009</c:v>
                </c:pt>
                <c:pt idx="297">
                  <c:v>65.054761068463009</c:v>
                </c:pt>
                <c:pt idx="298">
                  <c:v>65.054761068463009</c:v>
                </c:pt>
                <c:pt idx="299">
                  <c:v>65.054761068463009</c:v>
                </c:pt>
                <c:pt idx="300">
                  <c:v>65.054761068463009</c:v>
                </c:pt>
                <c:pt idx="301">
                  <c:v>65.054761068463009</c:v>
                </c:pt>
                <c:pt idx="302">
                  <c:v>65.054761068463009</c:v>
                </c:pt>
                <c:pt idx="303">
                  <c:v>65.054761068463009</c:v>
                </c:pt>
                <c:pt idx="304">
                  <c:v>65.054761068463009</c:v>
                </c:pt>
                <c:pt idx="305">
                  <c:v>65.054761068463009</c:v>
                </c:pt>
                <c:pt idx="306">
                  <c:v>65.054761068463009</c:v>
                </c:pt>
                <c:pt idx="307">
                  <c:v>65.054761068463009</c:v>
                </c:pt>
                <c:pt idx="308">
                  <c:v>65.054761068463009</c:v>
                </c:pt>
                <c:pt idx="309">
                  <c:v>65.054761068463009</c:v>
                </c:pt>
                <c:pt idx="310">
                  <c:v>65.054761068463009</c:v>
                </c:pt>
                <c:pt idx="311">
                  <c:v>65.054761068463009</c:v>
                </c:pt>
                <c:pt idx="312">
                  <c:v>65.054761068463009</c:v>
                </c:pt>
                <c:pt idx="313">
                  <c:v>65.054761068463009</c:v>
                </c:pt>
                <c:pt idx="314">
                  <c:v>65.054761068463009</c:v>
                </c:pt>
                <c:pt idx="315">
                  <c:v>65.054761068463009</c:v>
                </c:pt>
                <c:pt idx="316">
                  <c:v>65.054761068463009</c:v>
                </c:pt>
                <c:pt idx="317">
                  <c:v>65.054761068463009</c:v>
                </c:pt>
                <c:pt idx="318">
                  <c:v>65.054761068463009</c:v>
                </c:pt>
                <c:pt idx="319">
                  <c:v>65.054761068463009</c:v>
                </c:pt>
                <c:pt idx="320">
                  <c:v>65.054761068463009</c:v>
                </c:pt>
                <c:pt idx="321">
                  <c:v>65.054761068463009</c:v>
                </c:pt>
                <c:pt idx="322">
                  <c:v>65.054761068463009</c:v>
                </c:pt>
                <c:pt idx="323">
                  <c:v>65.054761068463009</c:v>
                </c:pt>
                <c:pt idx="324">
                  <c:v>65.054761068463009</c:v>
                </c:pt>
                <c:pt idx="325">
                  <c:v>65.054761068463009</c:v>
                </c:pt>
                <c:pt idx="326">
                  <c:v>65.054761068463009</c:v>
                </c:pt>
                <c:pt idx="327">
                  <c:v>65.054761068463009</c:v>
                </c:pt>
                <c:pt idx="328">
                  <c:v>65.054761068463009</c:v>
                </c:pt>
                <c:pt idx="329">
                  <c:v>65.054761068463009</c:v>
                </c:pt>
                <c:pt idx="330">
                  <c:v>65.054761068463009</c:v>
                </c:pt>
                <c:pt idx="331">
                  <c:v>65.054761068463009</c:v>
                </c:pt>
                <c:pt idx="332">
                  <c:v>65.054761068463009</c:v>
                </c:pt>
                <c:pt idx="333">
                  <c:v>65.054761068463009</c:v>
                </c:pt>
                <c:pt idx="334">
                  <c:v>65.054761068463009</c:v>
                </c:pt>
                <c:pt idx="335">
                  <c:v>65.054761068463009</c:v>
                </c:pt>
                <c:pt idx="336">
                  <c:v>65.054761068463009</c:v>
                </c:pt>
                <c:pt idx="337">
                  <c:v>65.054761068463009</c:v>
                </c:pt>
                <c:pt idx="338">
                  <c:v>65.054761068463009</c:v>
                </c:pt>
                <c:pt idx="339">
                  <c:v>65.054761068463009</c:v>
                </c:pt>
                <c:pt idx="340">
                  <c:v>65.054761068463009</c:v>
                </c:pt>
                <c:pt idx="341">
                  <c:v>65.054761068463009</c:v>
                </c:pt>
                <c:pt idx="342">
                  <c:v>65.054761068463009</c:v>
                </c:pt>
                <c:pt idx="343">
                  <c:v>65.054761068463009</c:v>
                </c:pt>
                <c:pt idx="344">
                  <c:v>65.054761068463009</c:v>
                </c:pt>
                <c:pt idx="345">
                  <c:v>65.054761068463009</c:v>
                </c:pt>
                <c:pt idx="346">
                  <c:v>65.054761068463009</c:v>
                </c:pt>
                <c:pt idx="347">
                  <c:v>65.054761068463009</c:v>
                </c:pt>
                <c:pt idx="348">
                  <c:v>65.054761068463009</c:v>
                </c:pt>
                <c:pt idx="349">
                  <c:v>65.054761068463009</c:v>
                </c:pt>
                <c:pt idx="350">
                  <c:v>65.054761068463009</c:v>
                </c:pt>
                <c:pt idx="351">
                  <c:v>65.054761068463009</c:v>
                </c:pt>
                <c:pt idx="352">
                  <c:v>65.054761068463009</c:v>
                </c:pt>
                <c:pt idx="353">
                  <c:v>65.054761068463009</c:v>
                </c:pt>
                <c:pt idx="354">
                  <c:v>65.054761068463009</c:v>
                </c:pt>
                <c:pt idx="355">
                  <c:v>65.054761068463009</c:v>
                </c:pt>
                <c:pt idx="356">
                  <c:v>65.054761068463009</c:v>
                </c:pt>
                <c:pt idx="357">
                  <c:v>65.054761068463009</c:v>
                </c:pt>
                <c:pt idx="358">
                  <c:v>65.054761068463009</c:v>
                </c:pt>
                <c:pt idx="359">
                  <c:v>65.054761068463009</c:v>
                </c:pt>
                <c:pt idx="360">
                  <c:v>65.054761068463009</c:v>
                </c:pt>
                <c:pt idx="361">
                  <c:v>65.054761068463009</c:v>
                </c:pt>
                <c:pt idx="362">
                  <c:v>65.054761068463009</c:v>
                </c:pt>
                <c:pt idx="363">
                  <c:v>65.054761068463009</c:v>
                </c:pt>
                <c:pt idx="364">
                  <c:v>65.054761068463009</c:v>
                </c:pt>
                <c:pt idx="365">
                  <c:v>65.054761068463009</c:v>
                </c:pt>
                <c:pt idx="366">
                  <c:v>65.054761068463009</c:v>
                </c:pt>
                <c:pt idx="367">
                  <c:v>65.054761068463009</c:v>
                </c:pt>
                <c:pt idx="368">
                  <c:v>65.054761068463009</c:v>
                </c:pt>
                <c:pt idx="369">
                  <c:v>65.054761068463009</c:v>
                </c:pt>
                <c:pt idx="370">
                  <c:v>65.054761068463009</c:v>
                </c:pt>
                <c:pt idx="371">
                  <c:v>65.054761068463009</c:v>
                </c:pt>
                <c:pt idx="372">
                  <c:v>65.054761068463009</c:v>
                </c:pt>
                <c:pt idx="373">
                  <c:v>65.054761068463009</c:v>
                </c:pt>
                <c:pt idx="374">
                  <c:v>65.054761068463009</c:v>
                </c:pt>
                <c:pt idx="375">
                  <c:v>65.054761068463009</c:v>
                </c:pt>
                <c:pt idx="376">
                  <c:v>65.054761068463009</c:v>
                </c:pt>
                <c:pt idx="377">
                  <c:v>65.054761068463009</c:v>
                </c:pt>
                <c:pt idx="378">
                  <c:v>65.054761068463009</c:v>
                </c:pt>
                <c:pt idx="379">
                  <c:v>65.054761068463009</c:v>
                </c:pt>
                <c:pt idx="380">
                  <c:v>65.054761068463009</c:v>
                </c:pt>
                <c:pt idx="381">
                  <c:v>65.054761068463009</c:v>
                </c:pt>
                <c:pt idx="382">
                  <c:v>65.054761068463009</c:v>
                </c:pt>
                <c:pt idx="383">
                  <c:v>65.054761068463009</c:v>
                </c:pt>
                <c:pt idx="384">
                  <c:v>65.054761068463009</c:v>
                </c:pt>
                <c:pt idx="385">
                  <c:v>65.054761068463009</c:v>
                </c:pt>
                <c:pt idx="386">
                  <c:v>65.054761068463009</c:v>
                </c:pt>
                <c:pt idx="387">
                  <c:v>65.054761068463009</c:v>
                </c:pt>
                <c:pt idx="388">
                  <c:v>65.054761068463009</c:v>
                </c:pt>
                <c:pt idx="389">
                  <c:v>65.054761068463009</c:v>
                </c:pt>
                <c:pt idx="390">
                  <c:v>65.054761068463009</c:v>
                </c:pt>
                <c:pt idx="391">
                  <c:v>65.054761068463009</c:v>
                </c:pt>
                <c:pt idx="392">
                  <c:v>65.054761068463009</c:v>
                </c:pt>
                <c:pt idx="393">
                  <c:v>65.054761068463009</c:v>
                </c:pt>
                <c:pt idx="394">
                  <c:v>65.054761068463009</c:v>
                </c:pt>
                <c:pt idx="395">
                  <c:v>65.054761068463009</c:v>
                </c:pt>
                <c:pt idx="396">
                  <c:v>65.054761068463009</c:v>
                </c:pt>
                <c:pt idx="397">
                  <c:v>65.054761068463009</c:v>
                </c:pt>
                <c:pt idx="398">
                  <c:v>65.054761068463009</c:v>
                </c:pt>
                <c:pt idx="399">
                  <c:v>65.054761068463009</c:v>
                </c:pt>
                <c:pt idx="400">
                  <c:v>65.054761068463009</c:v>
                </c:pt>
                <c:pt idx="401">
                  <c:v>65.054761068463009</c:v>
                </c:pt>
                <c:pt idx="402">
                  <c:v>65.054761068463009</c:v>
                </c:pt>
                <c:pt idx="403">
                  <c:v>65.054761068463009</c:v>
                </c:pt>
                <c:pt idx="404">
                  <c:v>65.054761068463009</c:v>
                </c:pt>
                <c:pt idx="405">
                  <c:v>65.054761068463009</c:v>
                </c:pt>
                <c:pt idx="406">
                  <c:v>65.054761068463009</c:v>
                </c:pt>
                <c:pt idx="407">
                  <c:v>65.054761068463009</c:v>
                </c:pt>
                <c:pt idx="408">
                  <c:v>65.054761068463009</c:v>
                </c:pt>
                <c:pt idx="409">
                  <c:v>65.054761068463009</c:v>
                </c:pt>
                <c:pt idx="410">
                  <c:v>65.054761068463009</c:v>
                </c:pt>
                <c:pt idx="411">
                  <c:v>65.054761068463009</c:v>
                </c:pt>
                <c:pt idx="412">
                  <c:v>65.054761068463009</c:v>
                </c:pt>
                <c:pt idx="413">
                  <c:v>65.054761068463009</c:v>
                </c:pt>
                <c:pt idx="414">
                  <c:v>65.054761068463009</c:v>
                </c:pt>
                <c:pt idx="415">
                  <c:v>65.054761068463009</c:v>
                </c:pt>
                <c:pt idx="416">
                  <c:v>65.054761068463009</c:v>
                </c:pt>
                <c:pt idx="417">
                  <c:v>65.054761068463009</c:v>
                </c:pt>
                <c:pt idx="418">
                  <c:v>65.054761068463009</c:v>
                </c:pt>
                <c:pt idx="419">
                  <c:v>65.054761068463009</c:v>
                </c:pt>
                <c:pt idx="420">
                  <c:v>65.054761068463009</c:v>
                </c:pt>
                <c:pt idx="421">
                  <c:v>65.054761068463009</c:v>
                </c:pt>
                <c:pt idx="422">
                  <c:v>65.054761068463009</c:v>
                </c:pt>
                <c:pt idx="423">
                  <c:v>65.054761068463009</c:v>
                </c:pt>
                <c:pt idx="424">
                  <c:v>65.054761068463009</c:v>
                </c:pt>
                <c:pt idx="425">
                  <c:v>65.054761068463009</c:v>
                </c:pt>
                <c:pt idx="426">
                  <c:v>65.054761068463009</c:v>
                </c:pt>
                <c:pt idx="427">
                  <c:v>65.054761068463009</c:v>
                </c:pt>
                <c:pt idx="428">
                  <c:v>65.054761068463009</c:v>
                </c:pt>
                <c:pt idx="429">
                  <c:v>65.054761068463009</c:v>
                </c:pt>
                <c:pt idx="430">
                  <c:v>65.054761068463009</c:v>
                </c:pt>
                <c:pt idx="431">
                  <c:v>65.054761068463009</c:v>
                </c:pt>
                <c:pt idx="432">
                  <c:v>65.054761068463009</c:v>
                </c:pt>
                <c:pt idx="433">
                  <c:v>65.054761068463009</c:v>
                </c:pt>
                <c:pt idx="434">
                  <c:v>65.054761068463009</c:v>
                </c:pt>
                <c:pt idx="435">
                  <c:v>65.054761068463009</c:v>
                </c:pt>
                <c:pt idx="436">
                  <c:v>65.054761068463009</c:v>
                </c:pt>
                <c:pt idx="437">
                  <c:v>65.054761068463009</c:v>
                </c:pt>
                <c:pt idx="438">
                  <c:v>65.054761068463009</c:v>
                </c:pt>
                <c:pt idx="439">
                  <c:v>65.054761068463009</c:v>
                </c:pt>
                <c:pt idx="440">
                  <c:v>65.054761068463009</c:v>
                </c:pt>
                <c:pt idx="441">
                  <c:v>65.054761068463009</c:v>
                </c:pt>
                <c:pt idx="442">
                  <c:v>65.054761068463009</c:v>
                </c:pt>
                <c:pt idx="443">
                  <c:v>65.054761068463009</c:v>
                </c:pt>
                <c:pt idx="444">
                  <c:v>65.054761068463009</c:v>
                </c:pt>
                <c:pt idx="445">
                  <c:v>65.054761068463009</c:v>
                </c:pt>
                <c:pt idx="446">
                  <c:v>65.054761068463009</c:v>
                </c:pt>
                <c:pt idx="447">
                  <c:v>65.054761068463009</c:v>
                </c:pt>
                <c:pt idx="448">
                  <c:v>65.054761068463009</c:v>
                </c:pt>
                <c:pt idx="449">
                  <c:v>65.054761068463009</c:v>
                </c:pt>
                <c:pt idx="450">
                  <c:v>65.054761068463009</c:v>
                </c:pt>
                <c:pt idx="451">
                  <c:v>65.054761068463009</c:v>
                </c:pt>
                <c:pt idx="452">
                  <c:v>65.054761068463009</c:v>
                </c:pt>
                <c:pt idx="453">
                  <c:v>65.054761068463009</c:v>
                </c:pt>
                <c:pt idx="454">
                  <c:v>65.054761068463009</c:v>
                </c:pt>
                <c:pt idx="455">
                  <c:v>65.054761068463009</c:v>
                </c:pt>
                <c:pt idx="456">
                  <c:v>65.054761068463009</c:v>
                </c:pt>
                <c:pt idx="457">
                  <c:v>65.054761068463009</c:v>
                </c:pt>
                <c:pt idx="458">
                  <c:v>65.054761068463009</c:v>
                </c:pt>
                <c:pt idx="459">
                  <c:v>65.054761068463009</c:v>
                </c:pt>
                <c:pt idx="460">
                  <c:v>65.054761068463009</c:v>
                </c:pt>
                <c:pt idx="461">
                  <c:v>65.054761068463009</c:v>
                </c:pt>
                <c:pt idx="462">
                  <c:v>65.054761068463009</c:v>
                </c:pt>
                <c:pt idx="463">
                  <c:v>65.054761068463009</c:v>
                </c:pt>
                <c:pt idx="464">
                  <c:v>65.054761068463009</c:v>
                </c:pt>
                <c:pt idx="465">
                  <c:v>65.054761068463009</c:v>
                </c:pt>
                <c:pt idx="466">
                  <c:v>65.054761068463009</c:v>
                </c:pt>
                <c:pt idx="467">
                  <c:v>65.054761068463009</c:v>
                </c:pt>
                <c:pt idx="468">
                  <c:v>65.054761068463009</c:v>
                </c:pt>
                <c:pt idx="469">
                  <c:v>65.054761068463009</c:v>
                </c:pt>
                <c:pt idx="470">
                  <c:v>65.054761068463009</c:v>
                </c:pt>
                <c:pt idx="471">
                  <c:v>65.054761068463009</c:v>
                </c:pt>
                <c:pt idx="472">
                  <c:v>65.054761068463009</c:v>
                </c:pt>
                <c:pt idx="473">
                  <c:v>65.054761068463009</c:v>
                </c:pt>
                <c:pt idx="474">
                  <c:v>65.054761068463009</c:v>
                </c:pt>
                <c:pt idx="475">
                  <c:v>65.054761068463009</c:v>
                </c:pt>
                <c:pt idx="476">
                  <c:v>65.054761068463009</c:v>
                </c:pt>
                <c:pt idx="477">
                  <c:v>65.054761068463009</c:v>
                </c:pt>
                <c:pt idx="478">
                  <c:v>65.054761068463009</c:v>
                </c:pt>
                <c:pt idx="479">
                  <c:v>65.054761068463009</c:v>
                </c:pt>
                <c:pt idx="480">
                  <c:v>65.054761068463009</c:v>
                </c:pt>
                <c:pt idx="481">
                  <c:v>65.054761068463009</c:v>
                </c:pt>
                <c:pt idx="482">
                  <c:v>65.054761068463009</c:v>
                </c:pt>
                <c:pt idx="483">
                  <c:v>65.054761068463009</c:v>
                </c:pt>
                <c:pt idx="484">
                  <c:v>65.054761068463009</c:v>
                </c:pt>
                <c:pt idx="485">
                  <c:v>65.054761068463009</c:v>
                </c:pt>
                <c:pt idx="486">
                  <c:v>65.054761068463009</c:v>
                </c:pt>
                <c:pt idx="487">
                  <c:v>65.054761068463009</c:v>
                </c:pt>
                <c:pt idx="488">
                  <c:v>65.054761068463009</c:v>
                </c:pt>
                <c:pt idx="489">
                  <c:v>65.054761068463009</c:v>
                </c:pt>
                <c:pt idx="490">
                  <c:v>65.054761068463009</c:v>
                </c:pt>
                <c:pt idx="491">
                  <c:v>65.054761068463009</c:v>
                </c:pt>
                <c:pt idx="492">
                  <c:v>65.054761068463009</c:v>
                </c:pt>
                <c:pt idx="493">
                  <c:v>65.054761068463009</c:v>
                </c:pt>
                <c:pt idx="494">
                  <c:v>65.054761068463009</c:v>
                </c:pt>
                <c:pt idx="495">
                  <c:v>65.054761068463009</c:v>
                </c:pt>
                <c:pt idx="496">
                  <c:v>65.054761068463009</c:v>
                </c:pt>
                <c:pt idx="497">
                  <c:v>65.054761068463009</c:v>
                </c:pt>
                <c:pt idx="498">
                  <c:v>65.054761068463009</c:v>
                </c:pt>
                <c:pt idx="499">
                  <c:v>65.054761068463009</c:v>
                </c:pt>
                <c:pt idx="500">
                  <c:v>65.054761068463009</c:v>
                </c:pt>
                <c:pt idx="501">
                  <c:v>65.054761068463009</c:v>
                </c:pt>
                <c:pt idx="502">
                  <c:v>65.054761068463009</c:v>
                </c:pt>
                <c:pt idx="503">
                  <c:v>65.054761068463009</c:v>
                </c:pt>
                <c:pt idx="504">
                  <c:v>65.054761068463009</c:v>
                </c:pt>
                <c:pt idx="505">
                  <c:v>65.054761068463009</c:v>
                </c:pt>
                <c:pt idx="506">
                  <c:v>65.054761068463009</c:v>
                </c:pt>
                <c:pt idx="507">
                  <c:v>65.054761068463009</c:v>
                </c:pt>
                <c:pt idx="508">
                  <c:v>65.054761068463009</c:v>
                </c:pt>
                <c:pt idx="509">
                  <c:v>65.054761068463009</c:v>
                </c:pt>
                <c:pt idx="510">
                  <c:v>65.054761068463009</c:v>
                </c:pt>
                <c:pt idx="511">
                  <c:v>65.054761068463009</c:v>
                </c:pt>
                <c:pt idx="512">
                  <c:v>65.054761068463009</c:v>
                </c:pt>
                <c:pt idx="513">
                  <c:v>65.054761068463009</c:v>
                </c:pt>
                <c:pt idx="514">
                  <c:v>65.054761068463009</c:v>
                </c:pt>
                <c:pt idx="515">
                  <c:v>65.054761068463009</c:v>
                </c:pt>
                <c:pt idx="516">
                  <c:v>65.054761068463009</c:v>
                </c:pt>
                <c:pt idx="517">
                  <c:v>65.054761068463009</c:v>
                </c:pt>
                <c:pt idx="518">
                  <c:v>65.054761068463009</c:v>
                </c:pt>
                <c:pt idx="519">
                  <c:v>65.054761068463009</c:v>
                </c:pt>
                <c:pt idx="520">
                  <c:v>65.054761068463009</c:v>
                </c:pt>
                <c:pt idx="521">
                  <c:v>65.054761068463009</c:v>
                </c:pt>
                <c:pt idx="522">
                  <c:v>65.054761068463009</c:v>
                </c:pt>
                <c:pt idx="523">
                  <c:v>65.054761068463009</c:v>
                </c:pt>
                <c:pt idx="524">
                  <c:v>65.054761068463009</c:v>
                </c:pt>
                <c:pt idx="525">
                  <c:v>65.054761068463009</c:v>
                </c:pt>
                <c:pt idx="526">
                  <c:v>65.054761068463009</c:v>
                </c:pt>
                <c:pt idx="527">
                  <c:v>65.054761068463009</c:v>
                </c:pt>
                <c:pt idx="528">
                  <c:v>65.054761068463009</c:v>
                </c:pt>
                <c:pt idx="529">
                  <c:v>65.054761068463009</c:v>
                </c:pt>
                <c:pt idx="530">
                  <c:v>65.054761068463009</c:v>
                </c:pt>
                <c:pt idx="531">
                  <c:v>65.054761068463009</c:v>
                </c:pt>
                <c:pt idx="532">
                  <c:v>65.054761068463009</c:v>
                </c:pt>
                <c:pt idx="533">
                  <c:v>65.054761068463009</c:v>
                </c:pt>
                <c:pt idx="534">
                  <c:v>65.054761068463009</c:v>
                </c:pt>
                <c:pt idx="535">
                  <c:v>65.054761068463009</c:v>
                </c:pt>
                <c:pt idx="536">
                  <c:v>65.054761068463009</c:v>
                </c:pt>
                <c:pt idx="537">
                  <c:v>65.054761068463009</c:v>
                </c:pt>
                <c:pt idx="538">
                  <c:v>65.054761068463009</c:v>
                </c:pt>
                <c:pt idx="539">
                  <c:v>65.054761068463009</c:v>
                </c:pt>
                <c:pt idx="540">
                  <c:v>65.054761068463009</c:v>
                </c:pt>
                <c:pt idx="541">
                  <c:v>65.054761068463009</c:v>
                </c:pt>
                <c:pt idx="542">
                  <c:v>65.054761068463009</c:v>
                </c:pt>
                <c:pt idx="543">
                  <c:v>65.054761068463009</c:v>
                </c:pt>
                <c:pt idx="544">
                  <c:v>65.054761068463009</c:v>
                </c:pt>
                <c:pt idx="545">
                  <c:v>65.054761068463009</c:v>
                </c:pt>
                <c:pt idx="546">
                  <c:v>65.054761068463009</c:v>
                </c:pt>
                <c:pt idx="547">
                  <c:v>65.054761068463009</c:v>
                </c:pt>
                <c:pt idx="548">
                  <c:v>65.054761068463009</c:v>
                </c:pt>
                <c:pt idx="549">
                  <c:v>65.054761068463009</c:v>
                </c:pt>
                <c:pt idx="550">
                  <c:v>65.054761068463009</c:v>
                </c:pt>
                <c:pt idx="551">
                  <c:v>65.054761068463009</c:v>
                </c:pt>
                <c:pt idx="552">
                  <c:v>65.054761068463009</c:v>
                </c:pt>
                <c:pt idx="553">
                  <c:v>65.054761068463009</c:v>
                </c:pt>
                <c:pt idx="554">
                  <c:v>65.054761068463009</c:v>
                </c:pt>
                <c:pt idx="555">
                  <c:v>65.054761068463009</c:v>
                </c:pt>
                <c:pt idx="556">
                  <c:v>65.054761068463009</c:v>
                </c:pt>
                <c:pt idx="557">
                  <c:v>65.054761068463009</c:v>
                </c:pt>
                <c:pt idx="558">
                  <c:v>65.054761068463009</c:v>
                </c:pt>
                <c:pt idx="559">
                  <c:v>65.054761068463009</c:v>
                </c:pt>
                <c:pt idx="560">
                  <c:v>65.054761068463009</c:v>
                </c:pt>
                <c:pt idx="561">
                  <c:v>65.054761068463009</c:v>
                </c:pt>
                <c:pt idx="562">
                  <c:v>65.054761068463009</c:v>
                </c:pt>
                <c:pt idx="563">
                  <c:v>65.054761068463009</c:v>
                </c:pt>
                <c:pt idx="564">
                  <c:v>65.054761068463009</c:v>
                </c:pt>
                <c:pt idx="565">
                  <c:v>65.054761068463009</c:v>
                </c:pt>
                <c:pt idx="566">
                  <c:v>65.054761068463009</c:v>
                </c:pt>
                <c:pt idx="567">
                  <c:v>65.054761068463009</c:v>
                </c:pt>
                <c:pt idx="568">
                  <c:v>65.054761068463009</c:v>
                </c:pt>
                <c:pt idx="569">
                  <c:v>65.054761068463009</c:v>
                </c:pt>
                <c:pt idx="570">
                  <c:v>65.054761068463009</c:v>
                </c:pt>
                <c:pt idx="571">
                  <c:v>65.054761068463009</c:v>
                </c:pt>
                <c:pt idx="572">
                  <c:v>65.054761068463009</c:v>
                </c:pt>
                <c:pt idx="573">
                  <c:v>65.054761068463009</c:v>
                </c:pt>
                <c:pt idx="574">
                  <c:v>65.054761068463009</c:v>
                </c:pt>
                <c:pt idx="575">
                  <c:v>65.054761068463009</c:v>
                </c:pt>
                <c:pt idx="576">
                  <c:v>65.054761068463009</c:v>
                </c:pt>
                <c:pt idx="577">
                  <c:v>65.054761068463009</c:v>
                </c:pt>
                <c:pt idx="578">
                  <c:v>65.054761068463009</c:v>
                </c:pt>
                <c:pt idx="579">
                  <c:v>65.054761068463009</c:v>
                </c:pt>
                <c:pt idx="580">
                  <c:v>65.054761068463009</c:v>
                </c:pt>
                <c:pt idx="581">
                  <c:v>65.054761068463009</c:v>
                </c:pt>
                <c:pt idx="582">
                  <c:v>65.054761068463009</c:v>
                </c:pt>
                <c:pt idx="583">
                  <c:v>65.054761068463009</c:v>
                </c:pt>
                <c:pt idx="584">
                  <c:v>65.054761068463009</c:v>
                </c:pt>
                <c:pt idx="585">
                  <c:v>65.054761068463009</c:v>
                </c:pt>
                <c:pt idx="586">
                  <c:v>65.054761068463009</c:v>
                </c:pt>
                <c:pt idx="587">
                  <c:v>65.054761068463009</c:v>
                </c:pt>
                <c:pt idx="588">
                  <c:v>65.054761068463009</c:v>
                </c:pt>
                <c:pt idx="589">
                  <c:v>65.054761068463009</c:v>
                </c:pt>
                <c:pt idx="590">
                  <c:v>65.054761068463009</c:v>
                </c:pt>
                <c:pt idx="591">
                  <c:v>65.054761068463009</c:v>
                </c:pt>
                <c:pt idx="592">
                  <c:v>65.054761068463009</c:v>
                </c:pt>
                <c:pt idx="593">
                  <c:v>65.054761068463009</c:v>
                </c:pt>
                <c:pt idx="594">
                  <c:v>65.054761068463009</c:v>
                </c:pt>
                <c:pt idx="595">
                  <c:v>65.054761068463009</c:v>
                </c:pt>
                <c:pt idx="596">
                  <c:v>65.054761068463009</c:v>
                </c:pt>
                <c:pt idx="597">
                  <c:v>65.054761068463009</c:v>
                </c:pt>
                <c:pt idx="598">
                  <c:v>65.054761068463009</c:v>
                </c:pt>
                <c:pt idx="599">
                  <c:v>65.054761068463009</c:v>
                </c:pt>
                <c:pt idx="600">
                  <c:v>65.054761068463009</c:v>
                </c:pt>
                <c:pt idx="601">
                  <c:v>65.054761068463009</c:v>
                </c:pt>
                <c:pt idx="602">
                  <c:v>65.054761068463009</c:v>
                </c:pt>
                <c:pt idx="603">
                  <c:v>65.054761068463009</c:v>
                </c:pt>
                <c:pt idx="604">
                  <c:v>65.054761068463009</c:v>
                </c:pt>
                <c:pt idx="605">
                  <c:v>65.054761068463009</c:v>
                </c:pt>
                <c:pt idx="606">
                  <c:v>65.054761068463009</c:v>
                </c:pt>
                <c:pt idx="607">
                  <c:v>65.054761068463009</c:v>
                </c:pt>
                <c:pt idx="608">
                  <c:v>65.054761068463009</c:v>
                </c:pt>
                <c:pt idx="609">
                  <c:v>65.054761068463009</c:v>
                </c:pt>
                <c:pt idx="610">
                  <c:v>65.054761068463009</c:v>
                </c:pt>
                <c:pt idx="611">
                  <c:v>65.054761068463009</c:v>
                </c:pt>
                <c:pt idx="612">
                  <c:v>65.054761068463009</c:v>
                </c:pt>
                <c:pt idx="613">
                  <c:v>65.054761068463009</c:v>
                </c:pt>
                <c:pt idx="614">
                  <c:v>65.054761068463009</c:v>
                </c:pt>
                <c:pt idx="615">
                  <c:v>65.054761068463009</c:v>
                </c:pt>
                <c:pt idx="616">
                  <c:v>65.054761068463009</c:v>
                </c:pt>
                <c:pt idx="617">
                  <c:v>65.054761068463009</c:v>
                </c:pt>
                <c:pt idx="618">
                  <c:v>65.054761068463009</c:v>
                </c:pt>
                <c:pt idx="619">
                  <c:v>65.054761068463009</c:v>
                </c:pt>
                <c:pt idx="620">
                  <c:v>65.054761068463009</c:v>
                </c:pt>
                <c:pt idx="621">
                  <c:v>65.054761068463009</c:v>
                </c:pt>
                <c:pt idx="622">
                  <c:v>65.054761068463009</c:v>
                </c:pt>
                <c:pt idx="623">
                  <c:v>65.054761068463009</c:v>
                </c:pt>
                <c:pt idx="624">
                  <c:v>65.054761068463009</c:v>
                </c:pt>
                <c:pt idx="625">
                  <c:v>65.054761068463009</c:v>
                </c:pt>
                <c:pt idx="626">
                  <c:v>65.054761068463009</c:v>
                </c:pt>
                <c:pt idx="627">
                  <c:v>65.054761068463009</c:v>
                </c:pt>
                <c:pt idx="628">
                  <c:v>65.054761068463009</c:v>
                </c:pt>
                <c:pt idx="629">
                  <c:v>65.054761068463009</c:v>
                </c:pt>
                <c:pt idx="630">
                  <c:v>65.054761068463009</c:v>
                </c:pt>
                <c:pt idx="631">
                  <c:v>65.054761068463009</c:v>
                </c:pt>
                <c:pt idx="632">
                  <c:v>65.054761068463009</c:v>
                </c:pt>
                <c:pt idx="633">
                  <c:v>65.054761068463009</c:v>
                </c:pt>
                <c:pt idx="634">
                  <c:v>65.054761068463009</c:v>
                </c:pt>
                <c:pt idx="635">
                  <c:v>65.054761068463009</c:v>
                </c:pt>
                <c:pt idx="636">
                  <c:v>65.054761068463009</c:v>
                </c:pt>
                <c:pt idx="637">
                  <c:v>65.054761068463009</c:v>
                </c:pt>
                <c:pt idx="638">
                  <c:v>65.054761068463009</c:v>
                </c:pt>
                <c:pt idx="639">
                  <c:v>65.054761068463009</c:v>
                </c:pt>
                <c:pt idx="640">
                  <c:v>65.054761068463009</c:v>
                </c:pt>
                <c:pt idx="641">
                  <c:v>65.054761068463009</c:v>
                </c:pt>
                <c:pt idx="642">
                  <c:v>65.054761068463009</c:v>
                </c:pt>
                <c:pt idx="643">
                  <c:v>65.054761068463009</c:v>
                </c:pt>
                <c:pt idx="644">
                  <c:v>65.054761068463009</c:v>
                </c:pt>
                <c:pt idx="645">
                  <c:v>65.054761068463009</c:v>
                </c:pt>
                <c:pt idx="646">
                  <c:v>65.054761068463009</c:v>
                </c:pt>
                <c:pt idx="647">
                  <c:v>65.054761068463009</c:v>
                </c:pt>
                <c:pt idx="648">
                  <c:v>65.054761068463009</c:v>
                </c:pt>
                <c:pt idx="649">
                  <c:v>65.054761068463009</c:v>
                </c:pt>
                <c:pt idx="650">
                  <c:v>65.054761068463009</c:v>
                </c:pt>
                <c:pt idx="651">
                  <c:v>65.054761068463009</c:v>
                </c:pt>
                <c:pt idx="652">
                  <c:v>65.054761068463009</c:v>
                </c:pt>
                <c:pt idx="653">
                  <c:v>65.054761068463009</c:v>
                </c:pt>
                <c:pt idx="654">
                  <c:v>65.054761068463009</c:v>
                </c:pt>
                <c:pt idx="655">
                  <c:v>65.054761068463009</c:v>
                </c:pt>
                <c:pt idx="656">
                  <c:v>65.054761068463009</c:v>
                </c:pt>
                <c:pt idx="657">
                  <c:v>65.054761068463009</c:v>
                </c:pt>
                <c:pt idx="658">
                  <c:v>65.054761068463009</c:v>
                </c:pt>
                <c:pt idx="659">
                  <c:v>65.054761068463009</c:v>
                </c:pt>
                <c:pt idx="660">
                  <c:v>65.054761068463009</c:v>
                </c:pt>
                <c:pt idx="661">
                  <c:v>65.054761068463009</c:v>
                </c:pt>
                <c:pt idx="662">
                  <c:v>65.054761068463009</c:v>
                </c:pt>
                <c:pt idx="663">
                  <c:v>65.054761068463009</c:v>
                </c:pt>
                <c:pt idx="664">
                  <c:v>65.054761068463009</c:v>
                </c:pt>
                <c:pt idx="665">
                  <c:v>65.054761068463009</c:v>
                </c:pt>
                <c:pt idx="666">
                  <c:v>65.054761068463009</c:v>
                </c:pt>
                <c:pt idx="667">
                  <c:v>65.054761068463009</c:v>
                </c:pt>
                <c:pt idx="668">
                  <c:v>65.054761068463009</c:v>
                </c:pt>
                <c:pt idx="669">
                  <c:v>65.054761068463009</c:v>
                </c:pt>
                <c:pt idx="670">
                  <c:v>65.054761068463009</c:v>
                </c:pt>
                <c:pt idx="671">
                  <c:v>65.054761068463009</c:v>
                </c:pt>
                <c:pt idx="672">
                  <c:v>65.054761068463009</c:v>
                </c:pt>
                <c:pt idx="673">
                  <c:v>65.054761068463009</c:v>
                </c:pt>
                <c:pt idx="674">
                  <c:v>65.054761068463009</c:v>
                </c:pt>
                <c:pt idx="675">
                  <c:v>65.054761068463009</c:v>
                </c:pt>
                <c:pt idx="676">
                  <c:v>65.054761068463009</c:v>
                </c:pt>
                <c:pt idx="677">
                  <c:v>65.054761068463009</c:v>
                </c:pt>
                <c:pt idx="678">
                  <c:v>65.054761068463009</c:v>
                </c:pt>
                <c:pt idx="679">
                  <c:v>65.054761068463009</c:v>
                </c:pt>
                <c:pt idx="680">
                  <c:v>65.054761068463009</c:v>
                </c:pt>
                <c:pt idx="681">
                  <c:v>65.054761068463009</c:v>
                </c:pt>
                <c:pt idx="682">
                  <c:v>65.054761068463009</c:v>
                </c:pt>
                <c:pt idx="683">
                  <c:v>65.054761068463009</c:v>
                </c:pt>
                <c:pt idx="684">
                  <c:v>65.054761068463009</c:v>
                </c:pt>
                <c:pt idx="685">
                  <c:v>65.054761068463009</c:v>
                </c:pt>
                <c:pt idx="686">
                  <c:v>65.054761068463009</c:v>
                </c:pt>
                <c:pt idx="687">
                  <c:v>65.054761068463009</c:v>
                </c:pt>
                <c:pt idx="688">
                  <c:v>65.054761068463009</c:v>
                </c:pt>
                <c:pt idx="689">
                  <c:v>65.054761068463009</c:v>
                </c:pt>
                <c:pt idx="690">
                  <c:v>65.054761068463009</c:v>
                </c:pt>
                <c:pt idx="691">
                  <c:v>65.054761068463009</c:v>
                </c:pt>
                <c:pt idx="692">
                  <c:v>65.054761068463009</c:v>
                </c:pt>
                <c:pt idx="693">
                  <c:v>65.054761068463009</c:v>
                </c:pt>
                <c:pt idx="694">
                  <c:v>65.054761068463009</c:v>
                </c:pt>
                <c:pt idx="695">
                  <c:v>65.054761068463009</c:v>
                </c:pt>
                <c:pt idx="696">
                  <c:v>65.054761068463009</c:v>
                </c:pt>
                <c:pt idx="697">
                  <c:v>65.054761068463009</c:v>
                </c:pt>
                <c:pt idx="698">
                  <c:v>65.054761068463009</c:v>
                </c:pt>
                <c:pt idx="699">
                  <c:v>65.054761068463009</c:v>
                </c:pt>
                <c:pt idx="700">
                  <c:v>65.054761068463009</c:v>
                </c:pt>
                <c:pt idx="701">
                  <c:v>65.054761068463009</c:v>
                </c:pt>
                <c:pt idx="702">
                  <c:v>65.054761068463009</c:v>
                </c:pt>
                <c:pt idx="703">
                  <c:v>65.054761068463009</c:v>
                </c:pt>
                <c:pt idx="704">
                  <c:v>65.054761068463009</c:v>
                </c:pt>
                <c:pt idx="705">
                  <c:v>65.054761068463009</c:v>
                </c:pt>
                <c:pt idx="706">
                  <c:v>65.054761068463009</c:v>
                </c:pt>
                <c:pt idx="707">
                  <c:v>65.054761068463009</c:v>
                </c:pt>
                <c:pt idx="708">
                  <c:v>65.054761068463009</c:v>
                </c:pt>
                <c:pt idx="709">
                  <c:v>65.054761068463009</c:v>
                </c:pt>
                <c:pt idx="710">
                  <c:v>65.054761068463009</c:v>
                </c:pt>
                <c:pt idx="711">
                  <c:v>65.054761068463009</c:v>
                </c:pt>
                <c:pt idx="712">
                  <c:v>65.054761068463009</c:v>
                </c:pt>
                <c:pt idx="713">
                  <c:v>65.054761068463009</c:v>
                </c:pt>
                <c:pt idx="714">
                  <c:v>65.054761068463009</c:v>
                </c:pt>
                <c:pt idx="715">
                  <c:v>65.054761068463009</c:v>
                </c:pt>
                <c:pt idx="716">
                  <c:v>65.054761068463009</c:v>
                </c:pt>
                <c:pt idx="717">
                  <c:v>65.054761068463009</c:v>
                </c:pt>
                <c:pt idx="718">
                  <c:v>65.054761068463009</c:v>
                </c:pt>
                <c:pt idx="719">
                  <c:v>65.054761068463009</c:v>
                </c:pt>
                <c:pt idx="720">
                  <c:v>65.054761068463009</c:v>
                </c:pt>
              </c:numCache>
            </c:numRef>
          </c:yVal>
          <c:smooth val="0"/>
          <c:extLst>
            <c:ext xmlns:c16="http://schemas.microsoft.com/office/drawing/2014/chart" uri="{C3380CC4-5D6E-409C-BE32-E72D297353CC}">
              <c16:uniqueId val="{00000005-959D-47F5-8565-FF1ECC494C09}"/>
            </c:ext>
          </c:extLst>
        </c:ser>
        <c:ser>
          <c:idx val="1"/>
          <c:order val="6"/>
          <c:tx>
            <c:strRef>
              <c:f>'2SRV_蒸気流量(13時から水素発生あり）'!$AB$1</c:f>
              <c:strCache>
                <c:ptCount val="1"/>
                <c:pt idx="0">
                  <c:v>積分崩壊熱(GJ) 6.7MW</c:v>
                </c:pt>
              </c:strCache>
            </c:strRef>
          </c:tx>
          <c:spPr>
            <a:ln w="12700" cap="rnd">
              <a:solidFill>
                <a:schemeClr val="tx1"/>
              </a:solidFill>
              <a:prstDash val="lgDashDot"/>
              <a:round/>
            </a:ln>
            <a:effectLst/>
          </c:spPr>
          <c:marker>
            <c:symbol val="none"/>
          </c:marker>
          <c:xVal>
            <c:numRef>
              <c:f>'2SRV_蒸気流量(13時から水素発生あり）'!$A$1188:$A$2871</c:f>
              <c:numCache>
                <c:formatCode>[$-F400]h:mm:ss\ AM/PM</c:formatCode>
                <c:ptCount val="1684"/>
                <c:pt idx="0">
                  <c:v>0.37500002026564466</c:v>
                </c:pt>
                <c:pt idx="1">
                  <c:v>0.37500117767305208</c:v>
                </c:pt>
                <c:pt idx="2">
                  <c:v>0.37511585270085884</c:v>
                </c:pt>
                <c:pt idx="3">
                  <c:v>0.37523165437825118</c:v>
                </c:pt>
                <c:pt idx="4">
                  <c:v>0.3753473951189919</c:v>
                </c:pt>
                <c:pt idx="5">
                  <c:v>0.37546313585974311</c:v>
                </c:pt>
                <c:pt idx="6">
                  <c:v>0.37557887660048384</c:v>
                </c:pt>
                <c:pt idx="7">
                  <c:v>0.37558003400789119</c:v>
                </c:pt>
                <c:pt idx="8">
                  <c:v>0.37569461734122456</c:v>
                </c:pt>
                <c:pt idx="9">
                  <c:v>0.37581035808196533</c:v>
                </c:pt>
                <c:pt idx="10">
                  <c:v>0.3759260988227176</c:v>
                </c:pt>
                <c:pt idx="11">
                  <c:v>0.37604183956345832</c:v>
                </c:pt>
                <c:pt idx="12">
                  <c:v>0.3761575803041991</c:v>
                </c:pt>
                <c:pt idx="13">
                  <c:v>0.37627332104493982</c:v>
                </c:pt>
                <c:pt idx="14">
                  <c:v>0.37638906178569098</c:v>
                </c:pt>
                <c:pt idx="15">
                  <c:v>0.3765048025264317</c:v>
                </c:pt>
                <c:pt idx="16">
                  <c:v>0.37662054326717248</c:v>
                </c:pt>
                <c:pt idx="17">
                  <c:v>0.37673628400791326</c:v>
                </c:pt>
                <c:pt idx="18">
                  <c:v>0.37685202474866436</c:v>
                </c:pt>
                <c:pt idx="19">
                  <c:v>0.37696776548940514</c:v>
                </c:pt>
                <c:pt idx="20">
                  <c:v>0.37708350623014586</c:v>
                </c:pt>
                <c:pt idx="21">
                  <c:v>0.37719924697088658</c:v>
                </c:pt>
                <c:pt idx="22">
                  <c:v>0.3773149877116273</c:v>
                </c:pt>
                <c:pt idx="23">
                  <c:v>0.37743072845237968</c:v>
                </c:pt>
                <c:pt idx="24">
                  <c:v>0.3775464691931204</c:v>
                </c:pt>
                <c:pt idx="25">
                  <c:v>0.37766220993386113</c:v>
                </c:pt>
                <c:pt idx="26">
                  <c:v>0.37777795067460185</c:v>
                </c:pt>
                <c:pt idx="27">
                  <c:v>0.37789369141535301</c:v>
                </c:pt>
                <c:pt idx="28">
                  <c:v>0.37800943215609373</c:v>
                </c:pt>
                <c:pt idx="29">
                  <c:v>0.3781251728968345</c:v>
                </c:pt>
                <c:pt idx="30">
                  <c:v>0.37824091363757523</c:v>
                </c:pt>
                <c:pt idx="31">
                  <c:v>0.37835665437832644</c:v>
                </c:pt>
                <c:pt idx="32">
                  <c:v>0.37847239511906716</c:v>
                </c:pt>
                <c:pt idx="33">
                  <c:v>0.37858813585980788</c:v>
                </c:pt>
                <c:pt idx="34">
                  <c:v>0.37870387660054861</c:v>
                </c:pt>
                <c:pt idx="35">
                  <c:v>0.37881961734128938</c:v>
                </c:pt>
                <c:pt idx="36">
                  <c:v>0.37893535808204171</c:v>
                </c:pt>
                <c:pt idx="37">
                  <c:v>0.37905109882278243</c:v>
                </c:pt>
                <c:pt idx="38">
                  <c:v>0.37916683956352315</c:v>
                </c:pt>
                <c:pt idx="39">
                  <c:v>0.37928258030426393</c:v>
                </c:pt>
                <c:pt idx="40">
                  <c:v>0.37939832104501503</c:v>
                </c:pt>
                <c:pt idx="41">
                  <c:v>0.37951406178575581</c:v>
                </c:pt>
                <c:pt idx="42">
                  <c:v>0.37962980252649653</c:v>
                </c:pt>
                <c:pt idx="43">
                  <c:v>0.37974554326723731</c:v>
                </c:pt>
                <c:pt idx="44">
                  <c:v>0.37986128400798841</c:v>
                </c:pt>
                <c:pt idx="45">
                  <c:v>0.37997702474872919</c:v>
                </c:pt>
                <c:pt idx="46">
                  <c:v>0.38009276548946991</c:v>
                </c:pt>
                <c:pt idx="47">
                  <c:v>0.38020850623021063</c:v>
                </c:pt>
                <c:pt idx="48">
                  <c:v>0.38032424697096295</c:v>
                </c:pt>
                <c:pt idx="49">
                  <c:v>0.38043998771170373</c:v>
                </c:pt>
                <c:pt idx="50">
                  <c:v>0.38055572845244445</c:v>
                </c:pt>
                <c:pt idx="51">
                  <c:v>0.38067146919318517</c:v>
                </c:pt>
                <c:pt idx="52">
                  <c:v>0.3807872099339259</c:v>
                </c:pt>
                <c:pt idx="53">
                  <c:v>0.38090295067467711</c:v>
                </c:pt>
                <c:pt idx="54">
                  <c:v>0.38101869141541789</c:v>
                </c:pt>
                <c:pt idx="55">
                  <c:v>0.38113443215615861</c:v>
                </c:pt>
                <c:pt idx="56">
                  <c:v>0.38125017289689933</c:v>
                </c:pt>
                <c:pt idx="57">
                  <c:v>0.38136591363765049</c:v>
                </c:pt>
                <c:pt idx="58">
                  <c:v>0.38148165437839121</c:v>
                </c:pt>
                <c:pt idx="59">
                  <c:v>0.38159739511913193</c:v>
                </c:pt>
                <c:pt idx="60">
                  <c:v>0.38171313585987271</c:v>
                </c:pt>
                <c:pt idx="61">
                  <c:v>0.38182887660062503</c:v>
                </c:pt>
                <c:pt idx="62">
                  <c:v>0.38194461734136576</c:v>
                </c:pt>
                <c:pt idx="63">
                  <c:v>0.38206035808210648</c:v>
                </c:pt>
                <c:pt idx="64">
                  <c:v>0.38217609882284725</c:v>
                </c:pt>
                <c:pt idx="65">
                  <c:v>0.38229183956359836</c:v>
                </c:pt>
                <c:pt idx="66">
                  <c:v>0.38240758030433913</c:v>
                </c:pt>
                <c:pt idx="67">
                  <c:v>0.38252332104507986</c:v>
                </c:pt>
                <c:pt idx="68">
                  <c:v>0.38263906178582063</c:v>
                </c:pt>
                <c:pt idx="69">
                  <c:v>0.38275480252656136</c:v>
                </c:pt>
                <c:pt idx="70">
                  <c:v>0.38287054326731251</c:v>
                </c:pt>
                <c:pt idx="71">
                  <c:v>0.38298628400805323</c:v>
                </c:pt>
                <c:pt idx="72">
                  <c:v>0.38310202474879401</c:v>
                </c:pt>
                <c:pt idx="73">
                  <c:v>0.38321776548953473</c:v>
                </c:pt>
                <c:pt idx="74">
                  <c:v>0.38333350623028706</c:v>
                </c:pt>
                <c:pt idx="75">
                  <c:v>0.38344924697102778</c:v>
                </c:pt>
                <c:pt idx="76">
                  <c:v>0.38356498771176856</c:v>
                </c:pt>
                <c:pt idx="77">
                  <c:v>0.38368072845250928</c:v>
                </c:pt>
                <c:pt idx="78">
                  <c:v>0.38379646919326044</c:v>
                </c:pt>
                <c:pt idx="79">
                  <c:v>0.38391220993400116</c:v>
                </c:pt>
                <c:pt idx="80">
                  <c:v>0.38402795067474194</c:v>
                </c:pt>
                <c:pt idx="81">
                  <c:v>0.38414369141548266</c:v>
                </c:pt>
                <c:pt idx="82">
                  <c:v>0.38425943215623382</c:v>
                </c:pt>
                <c:pt idx="83">
                  <c:v>0.38437517289697454</c:v>
                </c:pt>
                <c:pt idx="84">
                  <c:v>0.38449091363771526</c:v>
                </c:pt>
                <c:pt idx="85">
                  <c:v>0.38460665437845598</c:v>
                </c:pt>
                <c:pt idx="86">
                  <c:v>0.38472239511919676</c:v>
                </c:pt>
                <c:pt idx="87">
                  <c:v>0.38483813585994797</c:v>
                </c:pt>
                <c:pt idx="88">
                  <c:v>0.38495387660068869</c:v>
                </c:pt>
                <c:pt idx="89">
                  <c:v>0.38506961734142942</c:v>
                </c:pt>
                <c:pt idx="90">
                  <c:v>0.38518535808217014</c:v>
                </c:pt>
                <c:pt idx="91">
                  <c:v>0.38530109882292252</c:v>
                </c:pt>
                <c:pt idx="92">
                  <c:v>0.38541683956366324</c:v>
                </c:pt>
                <c:pt idx="93">
                  <c:v>0.38553258030440396</c:v>
                </c:pt>
                <c:pt idx="94">
                  <c:v>0.38564846111131718</c:v>
                </c:pt>
                <c:pt idx="95">
                  <c:v>0.3857642018520579</c:v>
                </c:pt>
                <c:pt idx="96">
                  <c:v>0.38587994259279867</c:v>
                </c:pt>
                <c:pt idx="97">
                  <c:v>0.3859956833335394</c:v>
                </c:pt>
                <c:pt idx="98">
                  <c:v>0.38611142407430094</c:v>
                </c:pt>
                <c:pt idx="99">
                  <c:v>0.38622716481504166</c:v>
                </c:pt>
                <c:pt idx="100">
                  <c:v>0.38634290555578243</c:v>
                </c:pt>
                <c:pt idx="101">
                  <c:v>0.38645864629652316</c:v>
                </c:pt>
                <c:pt idx="102">
                  <c:v>0.38657438703726388</c:v>
                </c:pt>
                <c:pt idx="103">
                  <c:v>0.3866901277780046</c:v>
                </c:pt>
                <c:pt idx="104">
                  <c:v>0.38680586851874538</c:v>
                </c:pt>
                <c:pt idx="105">
                  <c:v>0.3869216092594861</c:v>
                </c:pt>
                <c:pt idx="106">
                  <c:v>0.38703735000022688</c:v>
                </c:pt>
                <c:pt idx="107">
                  <c:v>0.38715309074098958</c:v>
                </c:pt>
                <c:pt idx="108">
                  <c:v>0.38726883148173036</c:v>
                </c:pt>
                <c:pt idx="109">
                  <c:v>0.38738457222247114</c:v>
                </c:pt>
                <c:pt idx="110">
                  <c:v>0.38750031296321186</c:v>
                </c:pt>
                <c:pt idx="111">
                  <c:v>0.38761605370395258</c:v>
                </c:pt>
                <c:pt idx="112">
                  <c:v>0.3877317944446933</c:v>
                </c:pt>
                <c:pt idx="113">
                  <c:v>0.38784753518543408</c:v>
                </c:pt>
                <c:pt idx="114">
                  <c:v>0.3879632759261748</c:v>
                </c:pt>
                <c:pt idx="115">
                  <c:v>0.3880790166669375</c:v>
                </c:pt>
                <c:pt idx="116">
                  <c:v>0.38819475740767828</c:v>
                </c:pt>
                <c:pt idx="117">
                  <c:v>0.388310498148419</c:v>
                </c:pt>
                <c:pt idx="118">
                  <c:v>0.38842623888915973</c:v>
                </c:pt>
                <c:pt idx="119">
                  <c:v>0.3885419796299005</c:v>
                </c:pt>
                <c:pt idx="120">
                  <c:v>0.38865772037064122</c:v>
                </c:pt>
                <c:pt idx="121">
                  <c:v>0.388773461111382</c:v>
                </c:pt>
                <c:pt idx="122">
                  <c:v>0.3888888888888889</c:v>
                </c:pt>
                <c:pt idx="123">
                  <c:v>0.38912252338361691</c:v>
                </c:pt>
                <c:pt idx="124">
                  <c:v>0.38935400486509841</c:v>
                </c:pt>
                <c:pt idx="125">
                  <c:v>0.38958548634657986</c:v>
                </c:pt>
                <c:pt idx="126">
                  <c:v>0.38981696782806136</c:v>
                </c:pt>
                <c:pt idx="127">
                  <c:v>0.39004844930954286</c:v>
                </c:pt>
                <c:pt idx="128">
                  <c:v>0.3902799307910243</c:v>
                </c:pt>
                <c:pt idx="129">
                  <c:v>0.3905114122725058</c:v>
                </c:pt>
                <c:pt idx="130">
                  <c:v>0.3907428937539873</c:v>
                </c:pt>
                <c:pt idx="131">
                  <c:v>0.39097437523546874</c:v>
                </c:pt>
                <c:pt idx="132">
                  <c:v>0.39120585671695024</c:v>
                </c:pt>
                <c:pt idx="133">
                  <c:v>0.39143733819843174</c:v>
                </c:pt>
                <c:pt idx="134">
                  <c:v>0.39166881967991318</c:v>
                </c:pt>
                <c:pt idx="135">
                  <c:v>0.39190030116139468</c:v>
                </c:pt>
                <c:pt idx="136">
                  <c:v>0.39213178264287618</c:v>
                </c:pt>
                <c:pt idx="137">
                  <c:v>0.39236326412435762</c:v>
                </c:pt>
                <c:pt idx="138">
                  <c:v>0.39259474560583912</c:v>
                </c:pt>
                <c:pt idx="139">
                  <c:v>0.39282622708732062</c:v>
                </c:pt>
                <c:pt idx="140">
                  <c:v>0.39305770856880207</c:v>
                </c:pt>
                <c:pt idx="141">
                  <c:v>0.39328919005028357</c:v>
                </c:pt>
                <c:pt idx="142">
                  <c:v>0.39352067153176506</c:v>
                </c:pt>
                <c:pt idx="143">
                  <c:v>0.39375215301324651</c:v>
                </c:pt>
                <c:pt idx="144">
                  <c:v>0.39398363449472801</c:v>
                </c:pt>
                <c:pt idx="145">
                  <c:v>0.39421511597620951</c:v>
                </c:pt>
                <c:pt idx="146">
                  <c:v>0.39444659745769095</c:v>
                </c:pt>
                <c:pt idx="147">
                  <c:v>0.39467807893917245</c:v>
                </c:pt>
                <c:pt idx="148">
                  <c:v>0.39490956042065395</c:v>
                </c:pt>
                <c:pt idx="149">
                  <c:v>0.39514104190213539</c:v>
                </c:pt>
                <c:pt idx="150">
                  <c:v>0.39537252338361689</c:v>
                </c:pt>
                <c:pt idx="151">
                  <c:v>0.39560400486509839</c:v>
                </c:pt>
                <c:pt idx="152">
                  <c:v>0.39583548634657989</c:v>
                </c:pt>
                <c:pt idx="153">
                  <c:v>0.39606696782806139</c:v>
                </c:pt>
                <c:pt idx="154">
                  <c:v>0.39629844930954283</c:v>
                </c:pt>
                <c:pt idx="155">
                  <c:v>0.39652993079102433</c:v>
                </c:pt>
                <c:pt idx="156">
                  <c:v>0.39676141227250583</c:v>
                </c:pt>
                <c:pt idx="157">
                  <c:v>0.39699289375398727</c:v>
                </c:pt>
                <c:pt idx="158">
                  <c:v>0.39722437523546877</c:v>
                </c:pt>
                <c:pt idx="159">
                  <c:v>0.39745585671695027</c:v>
                </c:pt>
                <c:pt idx="160">
                  <c:v>0.39768733819843172</c:v>
                </c:pt>
                <c:pt idx="161">
                  <c:v>0.39791881967991322</c:v>
                </c:pt>
                <c:pt idx="162">
                  <c:v>0.39815030116139472</c:v>
                </c:pt>
                <c:pt idx="163">
                  <c:v>0.39838178264287616</c:v>
                </c:pt>
                <c:pt idx="164">
                  <c:v>0.39861326412435766</c:v>
                </c:pt>
                <c:pt idx="165">
                  <c:v>0.39884474560583916</c:v>
                </c:pt>
                <c:pt idx="166">
                  <c:v>0.3990762270873206</c:v>
                </c:pt>
                <c:pt idx="167">
                  <c:v>0.3993077085688021</c:v>
                </c:pt>
                <c:pt idx="168">
                  <c:v>0.3995391900502836</c:v>
                </c:pt>
                <c:pt idx="169">
                  <c:v>0.39977067153176504</c:v>
                </c:pt>
                <c:pt idx="170">
                  <c:v>0.40000215301324654</c:v>
                </c:pt>
                <c:pt idx="171">
                  <c:v>0.40023363449472804</c:v>
                </c:pt>
                <c:pt idx="172">
                  <c:v>0.40046511597620948</c:v>
                </c:pt>
                <c:pt idx="173">
                  <c:v>0.40069659745769098</c:v>
                </c:pt>
                <c:pt idx="174">
                  <c:v>0.40092807893917248</c:v>
                </c:pt>
                <c:pt idx="175">
                  <c:v>0.40115956042065393</c:v>
                </c:pt>
                <c:pt idx="176">
                  <c:v>0.40139104190213543</c:v>
                </c:pt>
                <c:pt idx="177">
                  <c:v>0.40162252338361693</c:v>
                </c:pt>
                <c:pt idx="178">
                  <c:v>0.40185400486509837</c:v>
                </c:pt>
                <c:pt idx="179">
                  <c:v>0.40208548634657987</c:v>
                </c:pt>
                <c:pt idx="180">
                  <c:v>0.40231696782806137</c:v>
                </c:pt>
                <c:pt idx="181">
                  <c:v>0.40254844930954281</c:v>
                </c:pt>
                <c:pt idx="182">
                  <c:v>0.40277993079102431</c:v>
                </c:pt>
                <c:pt idx="183">
                  <c:v>0.40301141227267828</c:v>
                </c:pt>
                <c:pt idx="184">
                  <c:v>0.40324289375415978</c:v>
                </c:pt>
                <c:pt idx="185">
                  <c:v>0.40347437523564122</c:v>
                </c:pt>
                <c:pt idx="186">
                  <c:v>0.40370585671712272</c:v>
                </c:pt>
                <c:pt idx="187">
                  <c:v>0.40393733819860422</c:v>
                </c:pt>
                <c:pt idx="188">
                  <c:v>0.40416881968008567</c:v>
                </c:pt>
                <c:pt idx="189">
                  <c:v>0.40440030116156717</c:v>
                </c:pt>
                <c:pt idx="190">
                  <c:v>0.40463178264304867</c:v>
                </c:pt>
                <c:pt idx="191">
                  <c:v>0.40486326412453011</c:v>
                </c:pt>
                <c:pt idx="192">
                  <c:v>0.40509474560601161</c:v>
                </c:pt>
                <c:pt idx="193">
                  <c:v>0.40532622708749311</c:v>
                </c:pt>
                <c:pt idx="194">
                  <c:v>0.40555770856897455</c:v>
                </c:pt>
                <c:pt idx="195">
                  <c:v>0.40578919005045605</c:v>
                </c:pt>
                <c:pt idx="196">
                  <c:v>0.40602067153193755</c:v>
                </c:pt>
                <c:pt idx="197">
                  <c:v>0.40625215301341899</c:v>
                </c:pt>
                <c:pt idx="198">
                  <c:v>0.40648363449490049</c:v>
                </c:pt>
                <c:pt idx="199">
                  <c:v>0.40671511597638199</c:v>
                </c:pt>
                <c:pt idx="200">
                  <c:v>0.40694659745786343</c:v>
                </c:pt>
                <c:pt idx="201">
                  <c:v>0.40717807893934493</c:v>
                </c:pt>
                <c:pt idx="202">
                  <c:v>0.40740956042082643</c:v>
                </c:pt>
                <c:pt idx="203">
                  <c:v>0.40764104190230788</c:v>
                </c:pt>
                <c:pt idx="204">
                  <c:v>0.40787252338378938</c:v>
                </c:pt>
                <c:pt idx="205">
                  <c:v>0.40810400486527088</c:v>
                </c:pt>
                <c:pt idx="206">
                  <c:v>0.40833548634675232</c:v>
                </c:pt>
                <c:pt idx="207">
                  <c:v>0.40856696782823382</c:v>
                </c:pt>
                <c:pt idx="208">
                  <c:v>0.40879844930971532</c:v>
                </c:pt>
                <c:pt idx="209">
                  <c:v>0.40902993079119676</c:v>
                </c:pt>
                <c:pt idx="210">
                  <c:v>0.40926141227267826</c:v>
                </c:pt>
                <c:pt idx="211">
                  <c:v>0.40949289375415976</c:v>
                </c:pt>
                <c:pt idx="212">
                  <c:v>0.4097243752356412</c:v>
                </c:pt>
                <c:pt idx="213">
                  <c:v>0.4099558567171227</c:v>
                </c:pt>
                <c:pt idx="214">
                  <c:v>0.4101873381986042</c:v>
                </c:pt>
                <c:pt idx="215">
                  <c:v>0.41041881968008564</c:v>
                </c:pt>
                <c:pt idx="216">
                  <c:v>0.41065030116156714</c:v>
                </c:pt>
                <c:pt idx="217">
                  <c:v>0.41088178264304864</c:v>
                </c:pt>
                <c:pt idx="218">
                  <c:v>0.41111326412453009</c:v>
                </c:pt>
                <c:pt idx="219">
                  <c:v>0.41134474560601159</c:v>
                </c:pt>
                <c:pt idx="220">
                  <c:v>0.41157622708749309</c:v>
                </c:pt>
                <c:pt idx="221">
                  <c:v>0.41180770856897453</c:v>
                </c:pt>
                <c:pt idx="222">
                  <c:v>0.41203919005045603</c:v>
                </c:pt>
                <c:pt idx="223">
                  <c:v>0.41227067153193753</c:v>
                </c:pt>
                <c:pt idx="224">
                  <c:v>0.41250215301341897</c:v>
                </c:pt>
                <c:pt idx="225">
                  <c:v>0.41273363449490047</c:v>
                </c:pt>
                <c:pt idx="226">
                  <c:v>0.41296511597638197</c:v>
                </c:pt>
                <c:pt idx="227">
                  <c:v>0.41319659745786347</c:v>
                </c:pt>
                <c:pt idx="228">
                  <c:v>0.41342807893934497</c:v>
                </c:pt>
                <c:pt idx="229">
                  <c:v>0.41365956042082641</c:v>
                </c:pt>
                <c:pt idx="230">
                  <c:v>0.41389104190230791</c:v>
                </c:pt>
                <c:pt idx="231">
                  <c:v>0.41412252338378941</c:v>
                </c:pt>
                <c:pt idx="232">
                  <c:v>0.41435400486527085</c:v>
                </c:pt>
                <c:pt idx="233">
                  <c:v>0.41458548634675235</c:v>
                </c:pt>
                <c:pt idx="234">
                  <c:v>0.41481696782823385</c:v>
                </c:pt>
                <c:pt idx="235">
                  <c:v>0.41504844930971529</c:v>
                </c:pt>
                <c:pt idx="236">
                  <c:v>0.41527993079119679</c:v>
                </c:pt>
                <c:pt idx="237">
                  <c:v>0.41551141227267829</c:v>
                </c:pt>
                <c:pt idx="238">
                  <c:v>0.41574289375415974</c:v>
                </c:pt>
                <c:pt idx="239">
                  <c:v>0.41597437523564124</c:v>
                </c:pt>
                <c:pt idx="240">
                  <c:v>0.41620585671712274</c:v>
                </c:pt>
                <c:pt idx="241">
                  <c:v>0.41643733819860418</c:v>
                </c:pt>
                <c:pt idx="242">
                  <c:v>0.41666881968008568</c:v>
                </c:pt>
                <c:pt idx="243">
                  <c:v>0.41690030116156718</c:v>
                </c:pt>
                <c:pt idx="244">
                  <c:v>0.41713178264304862</c:v>
                </c:pt>
                <c:pt idx="245">
                  <c:v>0.41736326412453012</c:v>
                </c:pt>
                <c:pt idx="246">
                  <c:v>0.41759474560601162</c:v>
                </c:pt>
                <c:pt idx="247">
                  <c:v>0.41782622708749306</c:v>
                </c:pt>
                <c:pt idx="248">
                  <c:v>0.41805770856897456</c:v>
                </c:pt>
                <c:pt idx="249">
                  <c:v>0.41828919005045606</c:v>
                </c:pt>
                <c:pt idx="250">
                  <c:v>0.4185206715319375</c:v>
                </c:pt>
                <c:pt idx="251">
                  <c:v>0.418752153013419</c:v>
                </c:pt>
                <c:pt idx="252">
                  <c:v>0.4189836344949005</c:v>
                </c:pt>
                <c:pt idx="253">
                  <c:v>0.41921511597638195</c:v>
                </c:pt>
                <c:pt idx="254">
                  <c:v>0.41944659745786345</c:v>
                </c:pt>
                <c:pt idx="255">
                  <c:v>0.41967807893934495</c:v>
                </c:pt>
                <c:pt idx="256">
                  <c:v>0.41990956042082639</c:v>
                </c:pt>
                <c:pt idx="257">
                  <c:v>0.42014104190230789</c:v>
                </c:pt>
                <c:pt idx="258">
                  <c:v>0.42037252338378939</c:v>
                </c:pt>
                <c:pt idx="259">
                  <c:v>0.42060400486527083</c:v>
                </c:pt>
                <c:pt idx="260">
                  <c:v>0.42083548634675233</c:v>
                </c:pt>
                <c:pt idx="261">
                  <c:v>0.42106696782823383</c:v>
                </c:pt>
                <c:pt idx="262">
                  <c:v>0.42129844930971527</c:v>
                </c:pt>
                <c:pt idx="263">
                  <c:v>0.42152993079119677</c:v>
                </c:pt>
                <c:pt idx="264">
                  <c:v>0.42176141227267827</c:v>
                </c:pt>
                <c:pt idx="265">
                  <c:v>0.42199289375415971</c:v>
                </c:pt>
                <c:pt idx="266">
                  <c:v>0.42222437523564121</c:v>
                </c:pt>
                <c:pt idx="267">
                  <c:v>0.42245585671712271</c:v>
                </c:pt>
                <c:pt idx="268">
                  <c:v>0.42268733819860416</c:v>
                </c:pt>
                <c:pt idx="269">
                  <c:v>0.42291881968008566</c:v>
                </c:pt>
                <c:pt idx="270">
                  <c:v>0.42315030116156716</c:v>
                </c:pt>
                <c:pt idx="271">
                  <c:v>0.42338178264304865</c:v>
                </c:pt>
                <c:pt idx="272">
                  <c:v>0.42361326412453015</c:v>
                </c:pt>
                <c:pt idx="273">
                  <c:v>0.4238447456060116</c:v>
                </c:pt>
                <c:pt idx="274">
                  <c:v>0.4240762270874931</c:v>
                </c:pt>
                <c:pt idx="275">
                  <c:v>0.4243077085689746</c:v>
                </c:pt>
                <c:pt idx="276">
                  <c:v>0.42453919005045604</c:v>
                </c:pt>
                <c:pt idx="277">
                  <c:v>0.42477067153193754</c:v>
                </c:pt>
                <c:pt idx="278">
                  <c:v>0.42500215301341904</c:v>
                </c:pt>
                <c:pt idx="279">
                  <c:v>0.42523363449490048</c:v>
                </c:pt>
                <c:pt idx="280">
                  <c:v>0.42546511597638198</c:v>
                </c:pt>
                <c:pt idx="281">
                  <c:v>0.42569659745786348</c:v>
                </c:pt>
                <c:pt idx="282">
                  <c:v>0.42592807893934492</c:v>
                </c:pt>
                <c:pt idx="283">
                  <c:v>0.42615956042082642</c:v>
                </c:pt>
                <c:pt idx="284">
                  <c:v>0.42639104190230792</c:v>
                </c:pt>
                <c:pt idx="285">
                  <c:v>0.42662252338378936</c:v>
                </c:pt>
                <c:pt idx="286">
                  <c:v>0.42685400486527086</c:v>
                </c:pt>
                <c:pt idx="287">
                  <c:v>0.42708548634675236</c:v>
                </c:pt>
                <c:pt idx="288">
                  <c:v>0.42731696782823381</c:v>
                </c:pt>
                <c:pt idx="289">
                  <c:v>0.42754844930971531</c:v>
                </c:pt>
                <c:pt idx="290">
                  <c:v>0.42777993079119681</c:v>
                </c:pt>
                <c:pt idx="291">
                  <c:v>0.42801141227267825</c:v>
                </c:pt>
                <c:pt idx="292">
                  <c:v>0.42824289375415975</c:v>
                </c:pt>
                <c:pt idx="293">
                  <c:v>0.42847437523564125</c:v>
                </c:pt>
                <c:pt idx="294">
                  <c:v>0.42870585671712269</c:v>
                </c:pt>
                <c:pt idx="295">
                  <c:v>0.42893733819860419</c:v>
                </c:pt>
                <c:pt idx="296">
                  <c:v>0.42916881968008569</c:v>
                </c:pt>
                <c:pt idx="297">
                  <c:v>0.42940030116156713</c:v>
                </c:pt>
                <c:pt idx="298">
                  <c:v>0.42963178264304863</c:v>
                </c:pt>
                <c:pt idx="299">
                  <c:v>0.42986326412453013</c:v>
                </c:pt>
                <c:pt idx="300">
                  <c:v>0.43009474560601157</c:v>
                </c:pt>
                <c:pt idx="301">
                  <c:v>0.43032622708749307</c:v>
                </c:pt>
                <c:pt idx="302">
                  <c:v>0.43055770856897457</c:v>
                </c:pt>
                <c:pt idx="303">
                  <c:v>0.43078919005045602</c:v>
                </c:pt>
                <c:pt idx="304">
                  <c:v>0.43102067153193752</c:v>
                </c:pt>
                <c:pt idx="305">
                  <c:v>0.43125215301341902</c:v>
                </c:pt>
                <c:pt idx="306">
                  <c:v>0.43148363449490046</c:v>
                </c:pt>
                <c:pt idx="307">
                  <c:v>0.43171511597638196</c:v>
                </c:pt>
                <c:pt idx="308">
                  <c:v>0.43194659745786346</c:v>
                </c:pt>
                <c:pt idx="309">
                  <c:v>0.4321780789393449</c:v>
                </c:pt>
                <c:pt idx="310">
                  <c:v>0.4324095604208264</c:v>
                </c:pt>
                <c:pt idx="311">
                  <c:v>0.4326410419023079</c:v>
                </c:pt>
                <c:pt idx="312">
                  <c:v>0.43287252338378934</c:v>
                </c:pt>
                <c:pt idx="313">
                  <c:v>0.43310400486527084</c:v>
                </c:pt>
                <c:pt idx="314">
                  <c:v>0.43333548634675234</c:v>
                </c:pt>
                <c:pt idx="315">
                  <c:v>0.43356696782823378</c:v>
                </c:pt>
                <c:pt idx="316">
                  <c:v>0.43379844930971534</c:v>
                </c:pt>
                <c:pt idx="317">
                  <c:v>0.43402993079119678</c:v>
                </c:pt>
                <c:pt idx="318">
                  <c:v>0.43426141227267828</c:v>
                </c:pt>
                <c:pt idx="319">
                  <c:v>0.43449289375415978</c:v>
                </c:pt>
                <c:pt idx="320">
                  <c:v>0.43472437523564122</c:v>
                </c:pt>
                <c:pt idx="321">
                  <c:v>0.43495585671712272</c:v>
                </c:pt>
                <c:pt idx="322">
                  <c:v>0.43518733819860422</c:v>
                </c:pt>
                <c:pt idx="323">
                  <c:v>0.43541881968008567</c:v>
                </c:pt>
                <c:pt idx="324">
                  <c:v>0.43565030116156717</c:v>
                </c:pt>
                <c:pt idx="325">
                  <c:v>0.43588178264304867</c:v>
                </c:pt>
                <c:pt idx="326">
                  <c:v>0.43611326412453011</c:v>
                </c:pt>
                <c:pt idx="327">
                  <c:v>0.43634474560601161</c:v>
                </c:pt>
                <c:pt idx="328">
                  <c:v>0.43657622708749311</c:v>
                </c:pt>
                <c:pt idx="329">
                  <c:v>0.43680770856897455</c:v>
                </c:pt>
                <c:pt idx="330">
                  <c:v>0.43703919005045605</c:v>
                </c:pt>
                <c:pt idx="331">
                  <c:v>0.43727067153193755</c:v>
                </c:pt>
                <c:pt idx="332">
                  <c:v>0.43750215301341899</c:v>
                </c:pt>
                <c:pt idx="333">
                  <c:v>0.43773363449490049</c:v>
                </c:pt>
                <c:pt idx="334">
                  <c:v>0.43796511597638194</c:v>
                </c:pt>
                <c:pt idx="335">
                  <c:v>0.43819659745786343</c:v>
                </c:pt>
                <c:pt idx="336">
                  <c:v>0.43842807893934488</c:v>
                </c:pt>
                <c:pt idx="337">
                  <c:v>0.43865956042082643</c:v>
                </c:pt>
                <c:pt idx="338">
                  <c:v>0.43889104190230793</c:v>
                </c:pt>
                <c:pt idx="339">
                  <c:v>0.43912252338378938</c:v>
                </c:pt>
                <c:pt idx="340">
                  <c:v>0.43935400486527088</c:v>
                </c:pt>
                <c:pt idx="341">
                  <c:v>0.43958548634675232</c:v>
                </c:pt>
                <c:pt idx="342">
                  <c:v>0.43981696782823387</c:v>
                </c:pt>
                <c:pt idx="343">
                  <c:v>0.44004844930971532</c:v>
                </c:pt>
                <c:pt idx="344">
                  <c:v>0.44027993079119682</c:v>
                </c:pt>
                <c:pt idx="345">
                  <c:v>0.44051141227267826</c:v>
                </c:pt>
                <c:pt idx="346">
                  <c:v>0.44074289375415976</c:v>
                </c:pt>
                <c:pt idx="347">
                  <c:v>0.4409743752356412</c:v>
                </c:pt>
                <c:pt idx="348">
                  <c:v>0.44120585671712276</c:v>
                </c:pt>
                <c:pt idx="349">
                  <c:v>0.4414373381986042</c:v>
                </c:pt>
                <c:pt idx="350">
                  <c:v>0.4416688196800857</c:v>
                </c:pt>
                <c:pt idx="351">
                  <c:v>0.44190030116156714</c:v>
                </c:pt>
                <c:pt idx="352">
                  <c:v>0.44213178264304864</c:v>
                </c:pt>
                <c:pt idx="353">
                  <c:v>0.44236326412453009</c:v>
                </c:pt>
                <c:pt idx="354">
                  <c:v>0.44259474560601164</c:v>
                </c:pt>
                <c:pt idx="355">
                  <c:v>0.44282622708749309</c:v>
                </c:pt>
                <c:pt idx="356">
                  <c:v>0.44305770856897458</c:v>
                </c:pt>
                <c:pt idx="357">
                  <c:v>0.44328919005045603</c:v>
                </c:pt>
                <c:pt idx="358">
                  <c:v>0.44352067153193753</c:v>
                </c:pt>
                <c:pt idx="359">
                  <c:v>0.44375215301341897</c:v>
                </c:pt>
                <c:pt idx="360">
                  <c:v>0.44398363449490053</c:v>
                </c:pt>
                <c:pt idx="361">
                  <c:v>0.44421511597638197</c:v>
                </c:pt>
                <c:pt idx="362">
                  <c:v>0.44444659745786347</c:v>
                </c:pt>
                <c:pt idx="363">
                  <c:v>0.44467807893934491</c:v>
                </c:pt>
                <c:pt idx="364">
                  <c:v>0.44490956042082641</c:v>
                </c:pt>
                <c:pt idx="365">
                  <c:v>0.44514104190230785</c:v>
                </c:pt>
                <c:pt idx="366">
                  <c:v>0.44537252338378941</c:v>
                </c:pt>
                <c:pt idx="367">
                  <c:v>0.44560400486527085</c:v>
                </c:pt>
                <c:pt idx="368">
                  <c:v>0.44583548634675235</c:v>
                </c:pt>
                <c:pt idx="369">
                  <c:v>0.4460669678282338</c:v>
                </c:pt>
                <c:pt idx="370">
                  <c:v>0.44629844930971529</c:v>
                </c:pt>
                <c:pt idx="371">
                  <c:v>0.44652993079119674</c:v>
                </c:pt>
                <c:pt idx="372">
                  <c:v>0.44676141227267829</c:v>
                </c:pt>
                <c:pt idx="373">
                  <c:v>0.44699289375415974</c:v>
                </c:pt>
                <c:pt idx="374">
                  <c:v>0.44722437523564124</c:v>
                </c:pt>
                <c:pt idx="375">
                  <c:v>0.44745585671712268</c:v>
                </c:pt>
                <c:pt idx="376">
                  <c:v>0.44768733819860418</c:v>
                </c:pt>
                <c:pt idx="377">
                  <c:v>0.44791881968008562</c:v>
                </c:pt>
                <c:pt idx="378">
                  <c:v>0.44815030116156718</c:v>
                </c:pt>
                <c:pt idx="379">
                  <c:v>0.44838178264304862</c:v>
                </c:pt>
                <c:pt idx="380">
                  <c:v>0.44861326412453012</c:v>
                </c:pt>
                <c:pt idx="381">
                  <c:v>0.44884474560601156</c:v>
                </c:pt>
                <c:pt idx="382">
                  <c:v>0.44907622708749306</c:v>
                </c:pt>
                <c:pt idx="383">
                  <c:v>0.44930770856897462</c:v>
                </c:pt>
                <c:pt idx="384">
                  <c:v>0.44953919005045606</c:v>
                </c:pt>
                <c:pt idx="385">
                  <c:v>0.44977067153193756</c:v>
                </c:pt>
                <c:pt idx="386">
                  <c:v>0.450002153013419</c:v>
                </c:pt>
                <c:pt idx="387">
                  <c:v>0.4502336344949005</c:v>
                </c:pt>
                <c:pt idx="388">
                  <c:v>0.45046511597655442</c:v>
                </c:pt>
                <c:pt idx="389">
                  <c:v>0.45069659745803592</c:v>
                </c:pt>
                <c:pt idx="390">
                  <c:v>0.45092807893951736</c:v>
                </c:pt>
                <c:pt idx="391">
                  <c:v>0.45115956042099892</c:v>
                </c:pt>
                <c:pt idx="392">
                  <c:v>0.45139104190248036</c:v>
                </c:pt>
                <c:pt idx="393">
                  <c:v>0.45162252338396186</c:v>
                </c:pt>
                <c:pt idx="394">
                  <c:v>0.45185493470411114</c:v>
                </c:pt>
                <c:pt idx="395">
                  <c:v>0.45208641618559264</c:v>
                </c:pt>
                <c:pt idx="396">
                  <c:v>0.45231789766707409</c:v>
                </c:pt>
                <c:pt idx="397">
                  <c:v>0.45254937914855564</c:v>
                </c:pt>
                <c:pt idx="398">
                  <c:v>0.45278155516039698</c:v>
                </c:pt>
                <c:pt idx="399">
                  <c:v>0.45301303664187847</c:v>
                </c:pt>
                <c:pt idx="400">
                  <c:v>0.45324451812335992</c:v>
                </c:pt>
                <c:pt idx="401">
                  <c:v>0.45347599960484142</c:v>
                </c:pt>
                <c:pt idx="402">
                  <c:v>0.45370748108632286</c:v>
                </c:pt>
                <c:pt idx="403">
                  <c:v>0.45393896256780442</c:v>
                </c:pt>
                <c:pt idx="404">
                  <c:v>0.45417211677120262</c:v>
                </c:pt>
                <c:pt idx="405">
                  <c:v>0.45440359825268406</c:v>
                </c:pt>
                <c:pt idx="406">
                  <c:v>0.45463596444232068</c:v>
                </c:pt>
                <c:pt idx="407">
                  <c:v>0.45486831856960536</c:v>
                </c:pt>
                <c:pt idx="408">
                  <c:v>0.4550998000510868</c:v>
                </c:pt>
                <c:pt idx="409">
                  <c:v>0.45533283190249885</c:v>
                </c:pt>
                <c:pt idx="410">
                  <c:v>0.45556431338398035</c:v>
                </c:pt>
                <c:pt idx="411">
                  <c:v>0.45579579486546179</c:v>
                </c:pt>
                <c:pt idx="412">
                  <c:v>0.45602727634694329</c:v>
                </c:pt>
                <c:pt idx="413">
                  <c:v>0.45625875782842473</c:v>
                </c:pt>
                <c:pt idx="414">
                  <c:v>0.45649132073132526</c:v>
                </c:pt>
                <c:pt idx="415">
                  <c:v>0.45672304348261228</c:v>
                </c:pt>
                <c:pt idx="416">
                  <c:v>0.45695452496409378</c:v>
                </c:pt>
                <c:pt idx="417">
                  <c:v>0.45718600644557522</c:v>
                </c:pt>
                <c:pt idx="418">
                  <c:v>0.45741748792705672</c:v>
                </c:pt>
                <c:pt idx="419">
                  <c:v>0.45764910417919324</c:v>
                </c:pt>
                <c:pt idx="420">
                  <c:v>0.4578805856606748</c:v>
                </c:pt>
                <c:pt idx="421">
                  <c:v>0.4581120671421563</c:v>
                </c:pt>
                <c:pt idx="422">
                  <c:v>0.45834354862363774</c:v>
                </c:pt>
                <c:pt idx="423">
                  <c:v>0.45857503010511924</c:v>
                </c:pt>
                <c:pt idx="424">
                  <c:v>0.45880651158660068</c:v>
                </c:pt>
                <c:pt idx="425">
                  <c:v>0.45903890763098953</c:v>
                </c:pt>
                <c:pt idx="426">
                  <c:v>0.45927111706573615</c:v>
                </c:pt>
                <c:pt idx="427">
                  <c:v>0.45950259854721759</c:v>
                </c:pt>
                <c:pt idx="428">
                  <c:v>0.45973618867720834</c:v>
                </c:pt>
                <c:pt idx="429">
                  <c:v>0.45996966878849077</c:v>
                </c:pt>
                <c:pt idx="430">
                  <c:v>0.4602029152821609</c:v>
                </c:pt>
                <c:pt idx="431">
                  <c:v>0.4604343967636424</c:v>
                </c:pt>
                <c:pt idx="432">
                  <c:v>0.46066648154071066</c:v>
                </c:pt>
                <c:pt idx="433">
                  <c:v>0.46089960908517247</c:v>
                </c:pt>
                <c:pt idx="434">
                  <c:v>0.46113183180698031</c:v>
                </c:pt>
                <c:pt idx="435">
                  <c:v>0.46136331328846181</c:v>
                </c:pt>
                <c:pt idx="436">
                  <c:v>0.4615950999988449</c:v>
                </c:pt>
                <c:pt idx="437">
                  <c:v>0.46182755774300926</c:v>
                </c:pt>
                <c:pt idx="438">
                  <c:v>0.46205903922449076</c:v>
                </c:pt>
                <c:pt idx="439">
                  <c:v>0.46229052070597221</c:v>
                </c:pt>
                <c:pt idx="440">
                  <c:v>0.46252409159240399</c:v>
                </c:pt>
                <c:pt idx="441">
                  <c:v>0.46275770021188539</c:v>
                </c:pt>
                <c:pt idx="442">
                  <c:v>0.46298918169336689</c:v>
                </c:pt>
                <c:pt idx="443">
                  <c:v>0.46322141503673731</c:v>
                </c:pt>
                <c:pt idx="444">
                  <c:v>0.46345392469178703</c:v>
                </c:pt>
                <c:pt idx="445">
                  <c:v>0.46368600095070373</c:v>
                </c:pt>
                <c:pt idx="446">
                  <c:v>0.46391832449576964</c:v>
                </c:pt>
                <c:pt idx="447">
                  <c:v>0.46415183547677319</c:v>
                </c:pt>
                <c:pt idx="448">
                  <c:v>0.46438331695825469</c:v>
                </c:pt>
                <c:pt idx="449">
                  <c:v>0.46461506563135302</c:v>
                </c:pt>
                <c:pt idx="450">
                  <c:v>0.46484775141502432</c:v>
                </c:pt>
                <c:pt idx="451">
                  <c:v>0.46508112646093863</c:v>
                </c:pt>
                <c:pt idx="452">
                  <c:v>0.46531260794242013</c:v>
                </c:pt>
                <c:pt idx="453">
                  <c:v>0.46554531729486925</c:v>
                </c:pt>
                <c:pt idx="454">
                  <c:v>0.4657788108403067</c:v>
                </c:pt>
                <c:pt idx="455">
                  <c:v>0.46601147832935308</c:v>
                </c:pt>
                <c:pt idx="456">
                  <c:v>0.46624335803436467</c:v>
                </c:pt>
                <c:pt idx="457">
                  <c:v>0.46647483951584612</c:v>
                </c:pt>
                <c:pt idx="458">
                  <c:v>0.46670632099732762</c:v>
                </c:pt>
                <c:pt idx="459">
                  <c:v>0.46693780247880906</c:v>
                </c:pt>
                <c:pt idx="460">
                  <c:v>0.46716994312315857</c:v>
                </c:pt>
                <c:pt idx="461">
                  <c:v>0.46740248407271756</c:v>
                </c:pt>
                <c:pt idx="462">
                  <c:v>0.46763581597418752</c:v>
                </c:pt>
                <c:pt idx="463">
                  <c:v>0.46786750686182521</c:v>
                </c:pt>
                <c:pt idx="464">
                  <c:v>0.46809966621437615</c:v>
                </c:pt>
                <c:pt idx="465">
                  <c:v>0.4683314966293125</c:v>
                </c:pt>
                <c:pt idx="466">
                  <c:v>0.4685640225828519</c:v>
                </c:pt>
                <c:pt idx="467">
                  <c:v>0.46879646861079516</c:v>
                </c:pt>
                <c:pt idx="468">
                  <c:v>0.46902861155871411</c:v>
                </c:pt>
                <c:pt idx="469">
                  <c:v>0.46926009304019567</c:v>
                </c:pt>
                <c:pt idx="470">
                  <c:v>0.46949157452167711</c:v>
                </c:pt>
                <c:pt idx="471">
                  <c:v>0.46972505890160654</c:v>
                </c:pt>
                <c:pt idx="472">
                  <c:v>0.46995834688414584</c:v>
                </c:pt>
                <c:pt idx="473">
                  <c:v>0.47018982836562734</c:v>
                </c:pt>
                <c:pt idx="474">
                  <c:v>0.47042130984710878</c:v>
                </c:pt>
                <c:pt idx="475">
                  <c:v>0.47065279132859028</c:v>
                </c:pt>
                <c:pt idx="476">
                  <c:v>0.47088427281007172</c:v>
                </c:pt>
                <c:pt idx="477">
                  <c:v>0.47111575429155328</c:v>
                </c:pt>
                <c:pt idx="478">
                  <c:v>0.47134723577337967</c:v>
                </c:pt>
                <c:pt idx="479">
                  <c:v>0.47157871725486111</c:v>
                </c:pt>
                <c:pt idx="480">
                  <c:v>0.47181120773639351</c:v>
                </c:pt>
                <c:pt idx="481">
                  <c:v>0.47204268921787501</c:v>
                </c:pt>
                <c:pt idx="482">
                  <c:v>0.47227417069935645</c:v>
                </c:pt>
                <c:pt idx="483">
                  <c:v>0.47250565218083795</c:v>
                </c:pt>
                <c:pt idx="484">
                  <c:v>0.4727371336623194</c:v>
                </c:pt>
                <c:pt idx="485">
                  <c:v>0.47296995463194674</c:v>
                </c:pt>
                <c:pt idx="486">
                  <c:v>0.47320143611342824</c:v>
                </c:pt>
                <c:pt idx="487">
                  <c:v>0.47343457950279166</c:v>
                </c:pt>
                <c:pt idx="488">
                  <c:v>0.47366606098427322</c:v>
                </c:pt>
                <c:pt idx="489">
                  <c:v>0.47389754246575466</c:v>
                </c:pt>
                <c:pt idx="490">
                  <c:v>0.47412902394723616</c:v>
                </c:pt>
                <c:pt idx="491">
                  <c:v>0.4743605054287176</c:v>
                </c:pt>
                <c:pt idx="492">
                  <c:v>0.4745919869101991</c:v>
                </c:pt>
                <c:pt idx="493">
                  <c:v>0.47482346839168055</c:v>
                </c:pt>
                <c:pt idx="494">
                  <c:v>0.47505595887286811</c:v>
                </c:pt>
                <c:pt idx="495">
                  <c:v>0.47528744035434956</c:v>
                </c:pt>
                <c:pt idx="496">
                  <c:v>0.47551892183583105</c:v>
                </c:pt>
                <c:pt idx="497">
                  <c:v>0.47575224796585996</c:v>
                </c:pt>
                <c:pt idx="498">
                  <c:v>0.47598372944734141</c:v>
                </c:pt>
                <c:pt idx="499">
                  <c:v>0.47621521092882291</c:v>
                </c:pt>
                <c:pt idx="500">
                  <c:v>0.47644669241030435</c:v>
                </c:pt>
                <c:pt idx="501">
                  <c:v>0.47667817389178591</c:v>
                </c:pt>
                <c:pt idx="502">
                  <c:v>0.47690965537326735</c:v>
                </c:pt>
                <c:pt idx="503">
                  <c:v>0.47714113685474885</c:v>
                </c:pt>
                <c:pt idx="504">
                  <c:v>0.47737261833623029</c:v>
                </c:pt>
                <c:pt idx="505">
                  <c:v>0.47760409981771179</c:v>
                </c:pt>
                <c:pt idx="506">
                  <c:v>0.47783558129919323</c:v>
                </c:pt>
                <c:pt idx="507">
                  <c:v>0.47806706278067479</c:v>
                </c:pt>
                <c:pt idx="508">
                  <c:v>0.47829854426215623</c:v>
                </c:pt>
                <c:pt idx="509">
                  <c:v>0.47853002574363773</c:v>
                </c:pt>
                <c:pt idx="510">
                  <c:v>0.47876150722511923</c:v>
                </c:pt>
                <c:pt idx="511">
                  <c:v>0.47899298870660068</c:v>
                </c:pt>
                <c:pt idx="512">
                  <c:v>0.47922447018808223</c:v>
                </c:pt>
                <c:pt idx="513">
                  <c:v>0.47945595166956367</c:v>
                </c:pt>
                <c:pt idx="514">
                  <c:v>0.47968743315104517</c:v>
                </c:pt>
                <c:pt idx="515">
                  <c:v>0.47991891463252662</c:v>
                </c:pt>
                <c:pt idx="516">
                  <c:v>0.48015039611400812</c:v>
                </c:pt>
                <c:pt idx="517">
                  <c:v>0.48038187759548956</c:v>
                </c:pt>
                <c:pt idx="518">
                  <c:v>0.48061335907697111</c:v>
                </c:pt>
                <c:pt idx="519">
                  <c:v>0.48084484055845256</c:v>
                </c:pt>
                <c:pt idx="520">
                  <c:v>0.48107632203993406</c:v>
                </c:pt>
                <c:pt idx="521">
                  <c:v>0.4813078035214155</c:v>
                </c:pt>
                <c:pt idx="522">
                  <c:v>0.481539285002897</c:v>
                </c:pt>
                <c:pt idx="523">
                  <c:v>0.48177076648437844</c:v>
                </c:pt>
                <c:pt idx="524">
                  <c:v>0.48200224796586</c:v>
                </c:pt>
                <c:pt idx="525">
                  <c:v>0.48223372944734144</c:v>
                </c:pt>
                <c:pt idx="526">
                  <c:v>0.48246521092882294</c:v>
                </c:pt>
                <c:pt idx="527">
                  <c:v>0.48269669241030438</c:v>
                </c:pt>
                <c:pt idx="528">
                  <c:v>0.48292817389178588</c:v>
                </c:pt>
                <c:pt idx="529">
                  <c:v>0.48315965537326733</c:v>
                </c:pt>
                <c:pt idx="530">
                  <c:v>0.48339113685474888</c:v>
                </c:pt>
                <c:pt idx="531">
                  <c:v>0.48362261833623038</c:v>
                </c:pt>
                <c:pt idx="532">
                  <c:v>0.48385409981771182</c:v>
                </c:pt>
                <c:pt idx="533">
                  <c:v>0.48408558129919332</c:v>
                </c:pt>
                <c:pt idx="534">
                  <c:v>0.48431706278067477</c:v>
                </c:pt>
                <c:pt idx="535">
                  <c:v>0.48454854426215632</c:v>
                </c:pt>
                <c:pt idx="536">
                  <c:v>0.48478002574363777</c:v>
                </c:pt>
                <c:pt idx="537">
                  <c:v>0.48501150722511926</c:v>
                </c:pt>
                <c:pt idx="538">
                  <c:v>0.48524298870660071</c:v>
                </c:pt>
                <c:pt idx="539">
                  <c:v>0.48547447018808221</c:v>
                </c:pt>
                <c:pt idx="540">
                  <c:v>0.48570595166956365</c:v>
                </c:pt>
                <c:pt idx="541">
                  <c:v>0.48593743315104521</c:v>
                </c:pt>
                <c:pt idx="542">
                  <c:v>0.48616891463252665</c:v>
                </c:pt>
                <c:pt idx="543">
                  <c:v>0.48640039611400815</c:v>
                </c:pt>
                <c:pt idx="544">
                  <c:v>0.48663187759548959</c:v>
                </c:pt>
                <c:pt idx="545">
                  <c:v>0.48686335907697109</c:v>
                </c:pt>
                <c:pt idx="546">
                  <c:v>0.48709484055845254</c:v>
                </c:pt>
                <c:pt idx="547">
                  <c:v>0.48732632203993409</c:v>
                </c:pt>
                <c:pt idx="548">
                  <c:v>0.48755780352141553</c:v>
                </c:pt>
                <c:pt idx="549">
                  <c:v>0.48778928500289703</c:v>
                </c:pt>
                <c:pt idx="550">
                  <c:v>0.48802076648437853</c:v>
                </c:pt>
                <c:pt idx="551">
                  <c:v>0.48825224796585998</c:v>
                </c:pt>
                <c:pt idx="552">
                  <c:v>0.48848372944734153</c:v>
                </c:pt>
                <c:pt idx="553">
                  <c:v>0.48871521092882297</c:v>
                </c:pt>
                <c:pt idx="554">
                  <c:v>0.48894669241030447</c:v>
                </c:pt>
                <c:pt idx="555">
                  <c:v>0.48917817389178592</c:v>
                </c:pt>
                <c:pt idx="556">
                  <c:v>0.48940965537326742</c:v>
                </c:pt>
                <c:pt idx="557">
                  <c:v>0.48964113685474886</c:v>
                </c:pt>
                <c:pt idx="558">
                  <c:v>0.48987261833623041</c:v>
                </c:pt>
                <c:pt idx="559">
                  <c:v>0.49010409981771186</c:v>
                </c:pt>
                <c:pt idx="560">
                  <c:v>0.49033558129919336</c:v>
                </c:pt>
                <c:pt idx="561">
                  <c:v>0.4905670627806748</c:v>
                </c:pt>
                <c:pt idx="562">
                  <c:v>0.4907985442621563</c:v>
                </c:pt>
                <c:pt idx="563">
                  <c:v>0.49103002574363774</c:v>
                </c:pt>
                <c:pt idx="564">
                  <c:v>0.4912615072251193</c:v>
                </c:pt>
                <c:pt idx="565">
                  <c:v>0.49149298870660074</c:v>
                </c:pt>
                <c:pt idx="566">
                  <c:v>0.49172447018808224</c:v>
                </c:pt>
                <c:pt idx="567">
                  <c:v>0.49195595166956368</c:v>
                </c:pt>
                <c:pt idx="568">
                  <c:v>0.49218743315104518</c:v>
                </c:pt>
                <c:pt idx="569">
                  <c:v>0.49241891463252663</c:v>
                </c:pt>
                <c:pt idx="570">
                  <c:v>0.49265039611400818</c:v>
                </c:pt>
                <c:pt idx="571">
                  <c:v>0.49288187759548963</c:v>
                </c:pt>
                <c:pt idx="572">
                  <c:v>0.49311335907697113</c:v>
                </c:pt>
                <c:pt idx="573">
                  <c:v>0.49334484055845257</c:v>
                </c:pt>
                <c:pt idx="574">
                  <c:v>0.49357632203993407</c:v>
                </c:pt>
                <c:pt idx="575">
                  <c:v>0.49380780352141551</c:v>
                </c:pt>
                <c:pt idx="576">
                  <c:v>0.49403928500289707</c:v>
                </c:pt>
                <c:pt idx="577">
                  <c:v>0.49427076648437851</c:v>
                </c:pt>
                <c:pt idx="578">
                  <c:v>0.49450224796586001</c:v>
                </c:pt>
                <c:pt idx="579">
                  <c:v>0.49473372944734145</c:v>
                </c:pt>
                <c:pt idx="580">
                  <c:v>0.49496521092882295</c:v>
                </c:pt>
                <c:pt idx="581">
                  <c:v>0.4951966924103044</c:v>
                </c:pt>
                <c:pt idx="582">
                  <c:v>0.49542817389178595</c:v>
                </c:pt>
                <c:pt idx="583">
                  <c:v>0.49565965537326739</c:v>
                </c:pt>
                <c:pt idx="584">
                  <c:v>0.49589113685474889</c:v>
                </c:pt>
                <c:pt idx="585">
                  <c:v>0.49612261833623034</c:v>
                </c:pt>
                <c:pt idx="586">
                  <c:v>0.49635409981771184</c:v>
                </c:pt>
                <c:pt idx="587">
                  <c:v>0.49658558129919328</c:v>
                </c:pt>
                <c:pt idx="588">
                  <c:v>0.49681706278067483</c:v>
                </c:pt>
                <c:pt idx="589">
                  <c:v>0.49704854426215628</c:v>
                </c:pt>
                <c:pt idx="590">
                  <c:v>0.49728002574363778</c:v>
                </c:pt>
                <c:pt idx="591">
                  <c:v>0.49751150722511922</c:v>
                </c:pt>
                <c:pt idx="592">
                  <c:v>0.49774298870660072</c:v>
                </c:pt>
                <c:pt idx="593">
                  <c:v>0.49797447018808216</c:v>
                </c:pt>
                <c:pt idx="594">
                  <c:v>0.49820595166956372</c:v>
                </c:pt>
                <c:pt idx="595">
                  <c:v>0.49843743315104522</c:v>
                </c:pt>
                <c:pt idx="596">
                  <c:v>0.49866891463252666</c:v>
                </c:pt>
                <c:pt idx="597">
                  <c:v>0.49890039611400816</c:v>
                </c:pt>
                <c:pt idx="598">
                  <c:v>0.4991318775954896</c:v>
                </c:pt>
                <c:pt idx="599">
                  <c:v>0.49936335907697116</c:v>
                </c:pt>
                <c:pt idx="600">
                  <c:v>0.4995948405584526</c:v>
                </c:pt>
                <c:pt idx="601">
                  <c:v>0.4998263220399341</c:v>
                </c:pt>
                <c:pt idx="602">
                  <c:v>0.5</c:v>
                </c:pt>
                <c:pt idx="603">
                  <c:v>0.50011576100629285</c:v>
                </c:pt>
                <c:pt idx="604">
                  <c:v>0.50023150174701503</c:v>
                </c:pt>
                <c:pt idx="605">
                  <c:v>0.50034724248773721</c:v>
                </c:pt>
                <c:pt idx="606">
                  <c:v>0.5004629832284595</c:v>
                </c:pt>
                <c:pt idx="607">
                  <c:v>0.50057872396918168</c:v>
                </c:pt>
                <c:pt idx="608">
                  <c:v>0.50069446470990397</c:v>
                </c:pt>
                <c:pt idx="609">
                  <c:v>0.50081020545062727</c:v>
                </c:pt>
                <c:pt idx="610">
                  <c:v>0.50092594619134834</c:v>
                </c:pt>
                <c:pt idx="611">
                  <c:v>0.50104168693207052</c:v>
                </c:pt>
                <c:pt idx="612">
                  <c:v>0.50115742767279292</c:v>
                </c:pt>
                <c:pt idx="613">
                  <c:v>0.5012731684135151</c:v>
                </c:pt>
                <c:pt idx="614">
                  <c:v>0.50138890915423728</c:v>
                </c:pt>
                <c:pt idx="615">
                  <c:v>0.50150464989495946</c:v>
                </c:pt>
                <c:pt idx="616">
                  <c:v>0.50162039063568165</c:v>
                </c:pt>
                <c:pt idx="617">
                  <c:v>0.50173613137640516</c:v>
                </c:pt>
                <c:pt idx="618">
                  <c:v>0.50185187211712612</c:v>
                </c:pt>
                <c:pt idx="619">
                  <c:v>0.50196761285784841</c:v>
                </c:pt>
                <c:pt idx="620">
                  <c:v>0.50208335359857059</c:v>
                </c:pt>
                <c:pt idx="621">
                  <c:v>0.50219909433929166</c:v>
                </c:pt>
                <c:pt idx="622">
                  <c:v>0.50231483508001507</c:v>
                </c:pt>
                <c:pt idx="623">
                  <c:v>0.50243057582073736</c:v>
                </c:pt>
                <c:pt idx="624">
                  <c:v>0.50254631656145954</c:v>
                </c:pt>
                <c:pt idx="625">
                  <c:v>0.50266205730218283</c:v>
                </c:pt>
                <c:pt idx="626">
                  <c:v>0.5027777980429039</c:v>
                </c:pt>
                <c:pt idx="627">
                  <c:v>0.50289353878362608</c:v>
                </c:pt>
                <c:pt idx="628">
                  <c:v>0.50300927952434837</c:v>
                </c:pt>
                <c:pt idx="629">
                  <c:v>0.50312502026506956</c:v>
                </c:pt>
                <c:pt idx="630">
                  <c:v>0.50324076100579285</c:v>
                </c:pt>
                <c:pt idx="631">
                  <c:v>0.50335650174651503</c:v>
                </c:pt>
                <c:pt idx="632">
                  <c:v>0.50347224248723732</c:v>
                </c:pt>
                <c:pt idx="633">
                  <c:v>0.50358798322796061</c:v>
                </c:pt>
                <c:pt idx="634">
                  <c:v>0.50370372396868179</c:v>
                </c:pt>
                <c:pt idx="635">
                  <c:v>0.50381946470940397</c:v>
                </c:pt>
                <c:pt idx="636">
                  <c:v>0.50393520545012616</c:v>
                </c:pt>
                <c:pt idx="637">
                  <c:v>0.50405094619084723</c:v>
                </c:pt>
                <c:pt idx="638">
                  <c:v>0.50416668693157052</c:v>
                </c:pt>
                <c:pt idx="639">
                  <c:v>0.50428242767229281</c:v>
                </c:pt>
                <c:pt idx="640">
                  <c:v>0.50439816841301499</c:v>
                </c:pt>
                <c:pt idx="641">
                  <c:v>0.50451390915373728</c:v>
                </c:pt>
                <c:pt idx="642">
                  <c:v>0.50462964989445946</c:v>
                </c:pt>
                <c:pt idx="643">
                  <c:v>0.50474539063518176</c:v>
                </c:pt>
                <c:pt idx="644">
                  <c:v>0.50486113137590394</c:v>
                </c:pt>
                <c:pt idx="645">
                  <c:v>0.50497687211662501</c:v>
                </c:pt>
                <c:pt idx="646">
                  <c:v>0.50509261285734841</c:v>
                </c:pt>
                <c:pt idx="647">
                  <c:v>0.50520835359807059</c:v>
                </c:pt>
                <c:pt idx="648">
                  <c:v>0.50532409433879277</c:v>
                </c:pt>
                <c:pt idx="649">
                  <c:v>0.50543983507951507</c:v>
                </c:pt>
                <c:pt idx="650">
                  <c:v>0.50555557582023725</c:v>
                </c:pt>
                <c:pt idx="651">
                  <c:v>0.50567131656095943</c:v>
                </c:pt>
                <c:pt idx="652">
                  <c:v>0.50578705730168172</c:v>
                </c:pt>
                <c:pt idx="653">
                  <c:v>0.50590279804240279</c:v>
                </c:pt>
                <c:pt idx="654">
                  <c:v>0.50601853878312619</c:v>
                </c:pt>
                <c:pt idx="655">
                  <c:v>0.50613427952384837</c:v>
                </c:pt>
                <c:pt idx="656">
                  <c:v>0.50614585359792252</c:v>
                </c:pt>
                <c:pt idx="657">
                  <c:v>0.5062511776719768</c:v>
                </c:pt>
                <c:pt idx="658">
                  <c:v>0.50636576100529285</c:v>
                </c:pt>
                <c:pt idx="659">
                  <c:v>0.50648150174601503</c:v>
                </c:pt>
                <c:pt idx="660">
                  <c:v>0.50659724248673721</c:v>
                </c:pt>
                <c:pt idx="661">
                  <c:v>0.50671298322745839</c:v>
                </c:pt>
                <c:pt idx="662">
                  <c:v>0.50682872396818057</c:v>
                </c:pt>
                <c:pt idx="663">
                  <c:v>0.50694446470890386</c:v>
                </c:pt>
                <c:pt idx="664">
                  <c:v>0.50706020544962616</c:v>
                </c:pt>
                <c:pt idx="665">
                  <c:v>0.50717594619034723</c:v>
                </c:pt>
                <c:pt idx="666">
                  <c:v>0.50729168693107063</c:v>
                </c:pt>
                <c:pt idx="667">
                  <c:v>0.50740742767179281</c:v>
                </c:pt>
                <c:pt idx="668">
                  <c:v>0.5075231684125151</c:v>
                </c:pt>
                <c:pt idx="669">
                  <c:v>0.50763890915323606</c:v>
                </c:pt>
                <c:pt idx="670">
                  <c:v>0.50775464989395835</c:v>
                </c:pt>
                <c:pt idx="671">
                  <c:v>0.50787039063468165</c:v>
                </c:pt>
                <c:pt idx="672">
                  <c:v>0.50798613137540394</c:v>
                </c:pt>
                <c:pt idx="673">
                  <c:v>0.50810187211612501</c:v>
                </c:pt>
                <c:pt idx="674">
                  <c:v>0.50821761285684841</c:v>
                </c:pt>
                <c:pt idx="675">
                  <c:v>0.50833335359757059</c:v>
                </c:pt>
                <c:pt idx="676">
                  <c:v>0.50844909433829277</c:v>
                </c:pt>
                <c:pt idx="677">
                  <c:v>0.50856483507901384</c:v>
                </c:pt>
                <c:pt idx="678">
                  <c:v>0.50868057581973602</c:v>
                </c:pt>
                <c:pt idx="679">
                  <c:v>0.50879631656045954</c:v>
                </c:pt>
                <c:pt idx="680">
                  <c:v>0.50891205730118172</c:v>
                </c:pt>
                <c:pt idx="681">
                  <c:v>0.50902779804190279</c:v>
                </c:pt>
                <c:pt idx="682">
                  <c:v>0.50914353878262608</c:v>
                </c:pt>
                <c:pt idx="683">
                  <c:v>0.50925927952334837</c:v>
                </c:pt>
                <c:pt idx="684">
                  <c:v>0.50937502026407067</c:v>
                </c:pt>
                <c:pt idx="685">
                  <c:v>0.50949076100479174</c:v>
                </c:pt>
                <c:pt idx="686">
                  <c:v>0.50960650174551392</c:v>
                </c:pt>
                <c:pt idx="687">
                  <c:v>0.50972224248623732</c:v>
                </c:pt>
                <c:pt idx="688">
                  <c:v>0.5098379832269595</c:v>
                </c:pt>
                <c:pt idx="689">
                  <c:v>0.50995372396768046</c:v>
                </c:pt>
                <c:pt idx="690">
                  <c:v>0.51006946470840397</c:v>
                </c:pt>
                <c:pt idx="691">
                  <c:v>0.51018520544912616</c:v>
                </c:pt>
                <c:pt idx="692">
                  <c:v>0.51030094618984834</c:v>
                </c:pt>
                <c:pt idx="693">
                  <c:v>0.51041668693056941</c:v>
                </c:pt>
                <c:pt idx="694">
                  <c:v>0.5105324276712917</c:v>
                </c:pt>
                <c:pt idx="695">
                  <c:v>0.5106481684120151</c:v>
                </c:pt>
                <c:pt idx="696">
                  <c:v>0.51076390915273728</c:v>
                </c:pt>
                <c:pt idx="697">
                  <c:v>0.51087964989345835</c:v>
                </c:pt>
                <c:pt idx="698">
                  <c:v>0.51099539063418176</c:v>
                </c:pt>
                <c:pt idx="699">
                  <c:v>0.51111113137490394</c:v>
                </c:pt>
                <c:pt idx="700">
                  <c:v>0.5112268721156249</c:v>
                </c:pt>
                <c:pt idx="701">
                  <c:v>0.51134261285634719</c:v>
                </c:pt>
                <c:pt idx="702">
                  <c:v>0.51145835359706948</c:v>
                </c:pt>
                <c:pt idx="703">
                  <c:v>0.51157409433779277</c:v>
                </c:pt>
                <c:pt idx="704">
                  <c:v>0.51168983507851384</c:v>
                </c:pt>
                <c:pt idx="705">
                  <c:v>0.51180557581923614</c:v>
                </c:pt>
                <c:pt idx="706">
                  <c:v>0.51192131655995954</c:v>
                </c:pt>
                <c:pt idx="707">
                  <c:v>0.51203705730068172</c:v>
                </c:pt>
                <c:pt idx="708">
                  <c:v>0.51215279804140279</c:v>
                </c:pt>
                <c:pt idx="709">
                  <c:v>0.51226853878212497</c:v>
                </c:pt>
                <c:pt idx="710">
                  <c:v>0.51238427952284715</c:v>
                </c:pt>
                <c:pt idx="711">
                  <c:v>0.51250002026357055</c:v>
                </c:pt>
                <c:pt idx="712">
                  <c:v>0.51261576100429174</c:v>
                </c:pt>
                <c:pt idx="713">
                  <c:v>0.51273150174501392</c:v>
                </c:pt>
                <c:pt idx="714">
                  <c:v>0.51284724248573721</c:v>
                </c:pt>
                <c:pt idx="715">
                  <c:v>0.5129629832264595</c:v>
                </c:pt>
                <c:pt idx="716">
                  <c:v>0.51307872396718057</c:v>
                </c:pt>
                <c:pt idx="717">
                  <c:v>0.51319446470790275</c:v>
                </c:pt>
                <c:pt idx="718">
                  <c:v>0.51331020544862505</c:v>
                </c:pt>
                <c:pt idx="719">
                  <c:v>0.51342594618934834</c:v>
                </c:pt>
                <c:pt idx="720">
                  <c:v>0.51354168693006941</c:v>
                </c:pt>
                <c:pt idx="721">
                  <c:v>0.51365742767079159</c:v>
                </c:pt>
                <c:pt idx="722">
                  <c:v>0.51377316841151499</c:v>
                </c:pt>
                <c:pt idx="723">
                  <c:v>0.51388890915223728</c:v>
                </c:pt>
                <c:pt idx="724">
                  <c:v>0.51400464989295835</c:v>
                </c:pt>
                <c:pt idx="725">
                  <c:v>0.51412039063368054</c:v>
                </c:pt>
                <c:pt idx="726">
                  <c:v>0.51423613137440272</c:v>
                </c:pt>
                <c:pt idx="727">
                  <c:v>0.51435187211512623</c:v>
                </c:pt>
                <c:pt idx="728">
                  <c:v>0.51446761285584719</c:v>
                </c:pt>
                <c:pt idx="729">
                  <c:v>0.51458335359656948</c:v>
                </c:pt>
                <c:pt idx="730">
                  <c:v>0.51469909433729277</c:v>
                </c:pt>
                <c:pt idx="731">
                  <c:v>0.51481483507801507</c:v>
                </c:pt>
                <c:pt idx="732">
                  <c:v>0.51493057581873602</c:v>
                </c:pt>
                <c:pt idx="733">
                  <c:v>0.51504631655945843</c:v>
                </c:pt>
                <c:pt idx="734">
                  <c:v>0.51516205730018061</c:v>
                </c:pt>
                <c:pt idx="735">
                  <c:v>0.51527779804090401</c:v>
                </c:pt>
                <c:pt idx="736">
                  <c:v>0.51539353878162497</c:v>
                </c:pt>
                <c:pt idx="737">
                  <c:v>0.51550927952234715</c:v>
                </c:pt>
                <c:pt idx="738">
                  <c:v>0.51562502026307067</c:v>
                </c:pt>
                <c:pt idx="739">
                  <c:v>0.51574076100379163</c:v>
                </c:pt>
                <c:pt idx="740">
                  <c:v>0.51585650174451392</c:v>
                </c:pt>
                <c:pt idx="741">
                  <c:v>0.5159722424852361</c:v>
                </c:pt>
                <c:pt idx="742">
                  <c:v>0.51608798322595828</c:v>
                </c:pt>
                <c:pt idx="743">
                  <c:v>0.51620372396668057</c:v>
                </c:pt>
                <c:pt idx="744">
                  <c:v>0.51631946470740286</c:v>
                </c:pt>
                <c:pt idx="745">
                  <c:v>0.51643520544812505</c:v>
                </c:pt>
                <c:pt idx="746">
                  <c:v>0.51655094618884845</c:v>
                </c:pt>
                <c:pt idx="747">
                  <c:v>0.51666668692956941</c:v>
                </c:pt>
                <c:pt idx="748">
                  <c:v>0.5167824276702917</c:v>
                </c:pt>
                <c:pt idx="749">
                  <c:v>0.51689816841101388</c:v>
                </c:pt>
                <c:pt idx="750">
                  <c:v>0.51701390915173606</c:v>
                </c:pt>
                <c:pt idx="751">
                  <c:v>0.51712964989245835</c:v>
                </c:pt>
                <c:pt idx="752">
                  <c:v>0.51724539063318054</c:v>
                </c:pt>
                <c:pt idx="753">
                  <c:v>0.51736113137390283</c:v>
                </c:pt>
                <c:pt idx="754">
                  <c:v>0.51747687211462612</c:v>
                </c:pt>
                <c:pt idx="755">
                  <c:v>0.5175926128553473</c:v>
                </c:pt>
                <c:pt idx="756">
                  <c:v>0.51770835359606948</c:v>
                </c:pt>
                <c:pt idx="757">
                  <c:v>0.51782409433679166</c:v>
                </c:pt>
                <c:pt idx="758">
                  <c:v>0.51793983507751273</c:v>
                </c:pt>
                <c:pt idx="759">
                  <c:v>0.51805557581823614</c:v>
                </c:pt>
                <c:pt idx="760">
                  <c:v>0.51817131655895832</c:v>
                </c:pt>
                <c:pt idx="761">
                  <c:v>0.5182870572996805</c:v>
                </c:pt>
                <c:pt idx="762">
                  <c:v>0.5184027980404039</c:v>
                </c:pt>
                <c:pt idx="763">
                  <c:v>0.51851853878112497</c:v>
                </c:pt>
                <c:pt idx="764">
                  <c:v>0.51863427952184726</c:v>
                </c:pt>
                <c:pt idx="765">
                  <c:v>0.51875002026256944</c:v>
                </c:pt>
                <c:pt idx="766">
                  <c:v>0.51886576100329052</c:v>
                </c:pt>
                <c:pt idx="767">
                  <c:v>0.51898150174401392</c:v>
                </c:pt>
                <c:pt idx="768">
                  <c:v>0.5190972424847361</c:v>
                </c:pt>
                <c:pt idx="769">
                  <c:v>0.51921298322545828</c:v>
                </c:pt>
                <c:pt idx="770">
                  <c:v>0.51932872396618168</c:v>
                </c:pt>
                <c:pt idx="771">
                  <c:v>0.51944446470690275</c:v>
                </c:pt>
                <c:pt idx="772">
                  <c:v>0.51956020544762493</c:v>
                </c:pt>
                <c:pt idx="773">
                  <c:v>0.51967594618834723</c:v>
                </c:pt>
                <c:pt idx="774">
                  <c:v>0.5197916869290683</c:v>
                </c:pt>
                <c:pt idx="775">
                  <c:v>0.5199074276697917</c:v>
                </c:pt>
                <c:pt idx="776">
                  <c:v>0.52002316841051388</c:v>
                </c:pt>
                <c:pt idx="777">
                  <c:v>0.52013890915123617</c:v>
                </c:pt>
                <c:pt idx="778">
                  <c:v>0.52025464989195946</c:v>
                </c:pt>
                <c:pt idx="779">
                  <c:v>0.52037039063268054</c:v>
                </c:pt>
                <c:pt idx="780">
                  <c:v>0.52048613137340272</c:v>
                </c:pt>
                <c:pt idx="781">
                  <c:v>0.52060187211412501</c:v>
                </c:pt>
                <c:pt idx="782">
                  <c:v>0.52071761285484608</c:v>
                </c:pt>
                <c:pt idx="783">
                  <c:v>0.52083335359556937</c:v>
                </c:pt>
                <c:pt idx="784">
                  <c:v>0.52094909433629166</c:v>
                </c:pt>
                <c:pt idx="785">
                  <c:v>0.52106483507701395</c:v>
                </c:pt>
                <c:pt idx="786">
                  <c:v>0.52118057581773614</c:v>
                </c:pt>
                <c:pt idx="787">
                  <c:v>0.52129631655845832</c:v>
                </c:pt>
                <c:pt idx="788">
                  <c:v>0.52141205729918061</c:v>
                </c:pt>
                <c:pt idx="789">
                  <c:v>0.52152779803990279</c:v>
                </c:pt>
                <c:pt idx="790">
                  <c:v>0.52164353878062386</c:v>
                </c:pt>
                <c:pt idx="791">
                  <c:v>0.52175927952134715</c:v>
                </c:pt>
                <c:pt idx="792">
                  <c:v>0.52187502026206944</c:v>
                </c:pt>
                <c:pt idx="793">
                  <c:v>0.52199076100279163</c:v>
                </c:pt>
                <c:pt idx="794">
                  <c:v>0.52210650174351392</c:v>
                </c:pt>
                <c:pt idx="795">
                  <c:v>0.5222222424842361</c:v>
                </c:pt>
                <c:pt idx="796">
                  <c:v>0.52233798322495839</c:v>
                </c:pt>
                <c:pt idx="797">
                  <c:v>0.52245372396568057</c:v>
                </c:pt>
                <c:pt idx="798">
                  <c:v>0.52256946470640153</c:v>
                </c:pt>
                <c:pt idx="799">
                  <c:v>0.52268520544712505</c:v>
                </c:pt>
                <c:pt idx="800">
                  <c:v>0.52280094618784723</c:v>
                </c:pt>
                <c:pt idx="801">
                  <c:v>0.5229166869285683</c:v>
                </c:pt>
                <c:pt idx="802">
                  <c:v>0.52303242766929159</c:v>
                </c:pt>
                <c:pt idx="803">
                  <c:v>0.52314816841001388</c:v>
                </c:pt>
                <c:pt idx="804">
                  <c:v>0.52326390915073617</c:v>
                </c:pt>
                <c:pt idx="805">
                  <c:v>0.52337964989145724</c:v>
                </c:pt>
                <c:pt idx="806">
                  <c:v>0.52349539063217942</c:v>
                </c:pt>
                <c:pt idx="807">
                  <c:v>0.52361113137290283</c:v>
                </c:pt>
                <c:pt idx="808">
                  <c:v>0.52372687211362501</c:v>
                </c:pt>
                <c:pt idx="809">
                  <c:v>0.52384261285434608</c:v>
                </c:pt>
                <c:pt idx="810">
                  <c:v>0.52395835359506948</c:v>
                </c:pt>
                <c:pt idx="811">
                  <c:v>0.52407409433579166</c:v>
                </c:pt>
                <c:pt idx="812">
                  <c:v>0.52418983507651384</c:v>
                </c:pt>
                <c:pt idx="813">
                  <c:v>0.52430557581723491</c:v>
                </c:pt>
                <c:pt idx="814">
                  <c:v>0.52442131655795721</c:v>
                </c:pt>
                <c:pt idx="815">
                  <c:v>0.52453705729868061</c:v>
                </c:pt>
                <c:pt idx="816">
                  <c:v>0.52465279803940279</c:v>
                </c:pt>
                <c:pt idx="817">
                  <c:v>0.52476853878012386</c:v>
                </c:pt>
                <c:pt idx="818">
                  <c:v>0.52488427952084726</c:v>
                </c:pt>
                <c:pt idx="819">
                  <c:v>0.52500002026156944</c:v>
                </c:pt>
                <c:pt idx="820">
                  <c:v>0.52511576100229163</c:v>
                </c:pt>
                <c:pt idx="821">
                  <c:v>0.5252315017430127</c:v>
                </c:pt>
                <c:pt idx="822">
                  <c:v>0.52534724248373499</c:v>
                </c:pt>
                <c:pt idx="823">
                  <c:v>0.52546298322445828</c:v>
                </c:pt>
                <c:pt idx="824">
                  <c:v>0.52557872396518046</c:v>
                </c:pt>
                <c:pt idx="825">
                  <c:v>0.52569446470590164</c:v>
                </c:pt>
                <c:pt idx="826">
                  <c:v>0.52581020544662505</c:v>
                </c:pt>
                <c:pt idx="827">
                  <c:v>0.52592594618734723</c:v>
                </c:pt>
                <c:pt idx="828">
                  <c:v>0.52604168692806941</c:v>
                </c:pt>
                <c:pt idx="829">
                  <c:v>0.52615742766879048</c:v>
                </c:pt>
                <c:pt idx="830">
                  <c:v>0.52627316840951266</c:v>
                </c:pt>
                <c:pt idx="831">
                  <c:v>0.52638890915023617</c:v>
                </c:pt>
                <c:pt idx="832">
                  <c:v>0.52650464989095835</c:v>
                </c:pt>
                <c:pt idx="833">
                  <c:v>0.52662039063167942</c:v>
                </c:pt>
                <c:pt idx="834">
                  <c:v>0.52673613137240272</c:v>
                </c:pt>
                <c:pt idx="835">
                  <c:v>0.52685187211312501</c:v>
                </c:pt>
                <c:pt idx="836">
                  <c:v>0.5269676128538473</c:v>
                </c:pt>
                <c:pt idx="837">
                  <c:v>0.52708335359456826</c:v>
                </c:pt>
                <c:pt idx="838">
                  <c:v>0.52719909433529055</c:v>
                </c:pt>
                <c:pt idx="839">
                  <c:v>0.52731483507601384</c:v>
                </c:pt>
                <c:pt idx="840">
                  <c:v>0.52743057581673491</c:v>
                </c:pt>
                <c:pt idx="841">
                  <c:v>0.5275463165574571</c:v>
                </c:pt>
                <c:pt idx="842">
                  <c:v>0.52766205729818061</c:v>
                </c:pt>
                <c:pt idx="843">
                  <c:v>0.52777779803890279</c:v>
                </c:pt>
                <c:pt idx="844">
                  <c:v>0.52789353877962386</c:v>
                </c:pt>
                <c:pt idx="845">
                  <c:v>0.52800927952034604</c:v>
                </c:pt>
                <c:pt idx="846">
                  <c:v>0.52812502026106833</c:v>
                </c:pt>
                <c:pt idx="847">
                  <c:v>0.52824076100179174</c:v>
                </c:pt>
                <c:pt idx="848">
                  <c:v>0.5283565017425127</c:v>
                </c:pt>
                <c:pt idx="849">
                  <c:v>0.52847224248323499</c:v>
                </c:pt>
                <c:pt idx="850">
                  <c:v>0.52858798322395828</c:v>
                </c:pt>
                <c:pt idx="851">
                  <c:v>0.52870372396468057</c:v>
                </c:pt>
                <c:pt idx="852">
                  <c:v>0.52881946470540153</c:v>
                </c:pt>
                <c:pt idx="853">
                  <c:v>0.52893520544612393</c:v>
                </c:pt>
                <c:pt idx="854">
                  <c:v>0.52905094618684612</c:v>
                </c:pt>
                <c:pt idx="855">
                  <c:v>0.52916668692756941</c:v>
                </c:pt>
                <c:pt idx="856">
                  <c:v>0.52928242766829048</c:v>
                </c:pt>
                <c:pt idx="857">
                  <c:v>0.52939816840901277</c:v>
                </c:pt>
                <c:pt idx="858">
                  <c:v>0.52951390914973617</c:v>
                </c:pt>
                <c:pt idx="859">
                  <c:v>0.52962964989045835</c:v>
                </c:pt>
                <c:pt idx="860">
                  <c:v>0.52974539063117942</c:v>
                </c:pt>
                <c:pt idx="861">
                  <c:v>0.52986113137190161</c:v>
                </c:pt>
                <c:pt idx="862">
                  <c:v>0.52997687211262379</c:v>
                </c:pt>
                <c:pt idx="863">
                  <c:v>0.53009261285334719</c:v>
                </c:pt>
                <c:pt idx="864">
                  <c:v>0.53020835359406837</c:v>
                </c:pt>
                <c:pt idx="865">
                  <c:v>0.53032409433479055</c:v>
                </c:pt>
                <c:pt idx="866">
                  <c:v>0.53043983507551395</c:v>
                </c:pt>
                <c:pt idx="867">
                  <c:v>0.53055557581623614</c:v>
                </c:pt>
                <c:pt idx="868">
                  <c:v>0.53067131655695721</c:v>
                </c:pt>
                <c:pt idx="869">
                  <c:v>0.53078705729767939</c:v>
                </c:pt>
                <c:pt idx="870">
                  <c:v>0.53090279803840157</c:v>
                </c:pt>
                <c:pt idx="871">
                  <c:v>0.53101853877912497</c:v>
                </c:pt>
                <c:pt idx="872">
                  <c:v>0.53113427951984604</c:v>
                </c:pt>
                <c:pt idx="873">
                  <c:v>0.53125002026056833</c:v>
                </c:pt>
                <c:pt idx="874">
                  <c:v>0.53136576100129163</c:v>
                </c:pt>
                <c:pt idx="875">
                  <c:v>0.53148150174201392</c:v>
                </c:pt>
                <c:pt idx="876">
                  <c:v>0.53159724248273499</c:v>
                </c:pt>
                <c:pt idx="877">
                  <c:v>0.53171298322345717</c:v>
                </c:pt>
                <c:pt idx="878">
                  <c:v>0.53182872396417935</c:v>
                </c:pt>
                <c:pt idx="879">
                  <c:v>0.53194446470490286</c:v>
                </c:pt>
                <c:pt idx="880">
                  <c:v>0.53206020544562382</c:v>
                </c:pt>
                <c:pt idx="881">
                  <c:v>0.53217594618634601</c:v>
                </c:pt>
                <c:pt idx="882">
                  <c:v>0.53229168692706941</c:v>
                </c:pt>
                <c:pt idx="883">
                  <c:v>0.53240742766779048</c:v>
                </c:pt>
                <c:pt idx="884">
                  <c:v>0.53252316840851277</c:v>
                </c:pt>
                <c:pt idx="885">
                  <c:v>0.53263890914923495</c:v>
                </c:pt>
                <c:pt idx="886">
                  <c:v>0.53275464988995724</c:v>
                </c:pt>
                <c:pt idx="887">
                  <c:v>0.53287039063067942</c:v>
                </c:pt>
                <c:pt idx="888">
                  <c:v>0.53298613137140161</c:v>
                </c:pt>
                <c:pt idx="889">
                  <c:v>0.53310187211212379</c:v>
                </c:pt>
                <c:pt idx="890">
                  <c:v>0.5332176128528473</c:v>
                </c:pt>
                <c:pt idx="891">
                  <c:v>0.53333335359356826</c:v>
                </c:pt>
                <c:pt idx="892">
                  <c:v>0.53344909433429055</c:v>
                </c:pt>
                <c:pt idx="893">
                  <c:v>0.53356483507501273</c:v>
                </c:pt>
                <c:pt idx="894">
                  <c:v>0.53368057581573503</c:v>
                </c:pt>
                <c:pt idx="895">
                  <c:v>0.53379631655645721</c:v>
                </c:pt>
                <c:pt idx="896">
                  <c:v>0.53391205729717939</c:v>
                </c:pt>
                <c:pt idx="897">
                  <c:v>0.53402779803790168</c:v>
                </c:pt>
                <c:pt idx="898">
                  <c:v>0.53414353877862497</c:v>
                </c:pt>
                <c:pt idx="899">
                  <c:v>0.53425927951934604</c:v>
                </c:pt>
                <c:pt idx="900">
                  <c:v>0.53437502026006822</c:v>
                </c:pt>
                <c:pt idx="901">
                  <c:v>0.53449076100079052</c:v>
                </c:pt>
                <c:pt idx="902">
                  <c:v>0.53460650174151159</c:v>
                </c:pt>
                <c:pt idx="903">
                  <c:v>0.53472224248223499</c:v>
                </c:pt>
                <c:pt idx="904">
                  <c:v>0.53483798322295717</c:v>
                </c:pt>
                <c:pt idx="905">
                  <c:v>0.53495372396367946</c:v>
                </c:pt>
                <c:pt idx="906">
                  <c:v>0.53506946470440275</c:v>
                </c:pt>
                <c:pt idx="907">
                  <c:v>0.53518520544512382</c:v>
                </c:pt>
                <c:pt idx="908">
                  <c:v>0.53530094618584612</c:v>
                </c:pt>
                <c:pt idx="909">
                  <c:v>0.5354166869265683</c:v>
                </c:pt>
                <c:pt idx="910">
                  <c:v>0.53553242766728937</c:v>
                </c:pt>
                <c:pt idx="911">
                  <c:v>0.53564816840801266</c:v>
                </c:pt>
                <c:pt idx="912">
                  <c:v>0.53576390914873495</c:v>
                </c:pt>
                <c:pt idx="913">
                  <c:v>0.53587964988945713</c:v>
                </c:pt>
                <c:pt idx="914">
                  <c:v>0.53599539063018053</c:v>
                </c:pt>
                <c:pt idx="915">
                  <c:v>0.53611113137090161</c:v>
                </c:pt>
                <c:pt idx="916">
                  <c:v>0.5362268721116239</c:v>
                </c:pt>
                <c:pt idx="917">
                  <c:v>0.53634261285234608</c:v>
                </c:pt>
                <c:pt idx="918">
                  <c:v>0.53645835359306715</c:v>
                </c:pt>
                <c:pt idx="919">
                  <c:v>0.53657409433379055</c:v>
                </c:pt>
                <c:pt idx="920">
                  <c:v>0.53668983507451273</c:v>
                </c:pt>
                <c:pt idx="921">
                  <c:v>0.53680557581523491</c:v>
                </c:pt>
                <c:pt idx="922">
                  <c:v>0.5369213165559571</c:v>
                </c:pt>
                <c:pt idx="923">
                  <c:v>0.53703705729667939</c:v>
                </c:pt>
                <c:pt idx="924">
                  <c:v>0.53715279803740157</c:v>
                </c:pt>
                <c:pt idx="925">
                  <c:v>0.53726853877812386</c:v>
                </c:pt>
                <c:pt idx="926">
                  <c:v>0.53738427951884493</c:v>
                </c:pt>
                <c:pt idx="927">
                  <c:v>0.53750002025956833</c:v>
                </c:pt>
                <c:pt idx="928">
                  <c:v>0.53761576100029052</c:v>
                </c:pt>
                <c:pt idx="929">
                  <c:v>0.53773150174101281</c:v>
                </c:pt>
                <c:pt idx="930">
                  <c:v>0.53784724248173499</c:v>
                </c:pt>
                <c:pt idx="931">
                  <c:v>0.53796298322245717</c:v>
                </c:pt>
                <c:pt idx="932">
                  <c:v>0.53807872396317935</c:v>
                </c:pt>
                <c:pt idx="933">
                  <c:v>0.53819446470390153</c:v>
                </c:pt>
                <c:pt idx="934">
                  <c:v>0.53831020544462271</c:v>
                </c:pt>
                <c:pt idx="935">
                  <c:v>0.53842594618534612</c:v>
                </c:pt>
                <c:pt idx="936">
                  <c:v>0.5385416869260683</c:v>
                </c:pt>
                <c:pt idx="937">
                  <c:v>0.53865742766679048</c:v>
                </c:pt>
                <c:pt idx="938">
                  <c:v>0.53877316840751277</c:v>
                </c:pt>
                <c:pt idx="939">
                  <c:v>0.53888890914823495</c:v>
                </c:pt>
                <c:pt idx="940">
                  <c:v>0.53900464988895724</c:v>
                </c:pt>
                <c:pt idx="941">
                  <c:v>0.5391203906296782</c:v>
                </c:pt>
                <c:pt idx="942">
                  <c:v>0.53923613137040038</c:v>
                </c:pt>
                <c:pt idx="943">
                  <c:v>0.53935187211112379</c:v>
                </c:pt>
                <c:pt idx="944">
                  <c:v>0.53946761285184597</c:v>
                </c:pt>
                <c:pt idx="945">
                  <c:v>0.53958335359256715</c:v>
                </c:pt>
                <c:pt idx="946">
                  <c:v>0.53969909433329055</c:v>
                </c:pt>
                <c:pt idx="947">
                  <c:v>0.53981483507401273</c:v>
                </c:pt>
                <c:pt idx="948">
                  <c:v>0.53993057581473491</c:v>
                </c:pt>
                <c:pt idx="949">
                  <c:v>0.54004631655545599</c:v>
                </c:pt>
                <c:pt idx="950">
                  <c:v>0.54016205729617817</c:v>
                </c:pt>
                <c:pt idx="951">
                  <c:v>0.54027779803690168</c:v>
                </c:pt>
                <c:pt idx="952">
                  <c:v>0.54039353877762386</c:v>
                </c:pt>
                <c:pt idx="953">
                  <c:v>0.54050927951834493</c:v>
                </c:pt>
                <c:pt idx="954">
                  <c:v>0.54062502025906822</c:v>
                </c:pt>
                <c:pt idx="955">
                  <c:v>0.54074076099979052</c:v>
                </c:pt>
                <c:pt idx="956">
                  <c:v>0.54085650174051281</c:v>
                </c:pt>
                <c:pt idx="957">
                  <c:v>0.54097224248123377</c:v>
                </c:pt>
                <c:pt idx="958">
                  <c:v>0.54108798322195606</c:v>
                </c:pt>
                <c:pt idx="959">
                  <c:v>0.54120372396267935</c:v>
                </c:pt>
                <c:pt idx="960">
                  <c:v>0.54131946470340164</c:v>
                </c:pt>
                <c:pt idx="961">
                  <c:v>0.5414352054441226</c:v>
                </c:pt>
                <c:pt idx="962">
                  <c:v>0.54155094618484612</c:v>
                </c:pt>
                <c:pt idx="963">
                  <c:v>0.54166666666666663</c:v>
                </c:pt>
                <c:pt idx="964">
                  <c:v>0.54190030116139465</c:v>
                </c:pt>
                <c:pt idx="965">
                  <c:v>0.5421317826428762</c:v>
                </c:pt>
                <c:pt idx="966">
                  <c:v>0.54236326412435765</c:v>
                </c:pt>
                <c:pt idx="967">
                  <c:v>0.5425947456058392</c:v>
                </c:pt>
                <c:pt idx="968">
                  <c:v>0.54282622708732065</c:v>
                </c:pt>
                <c:pt idx="969">
                  <c:v>0.54305770856880209</c:v>
                </c:pt>
                <c:pt idx="970">
                  <c:v>0.54328919005028353</c:v>
                </c:pt>
                <c:pt idx="971">
                  <c:v>0.54352067153176509</c:v>
                </c:pt>
                <c:pt idx="972">
                  <c:v>0.54375215301324653</c:v>
                </c:pt>
                <c:pt idx="973">
                  <c:v>0.54398363449472809</c:v>
                </c:pt>
                <c:pt idx="974">
                  <c:v>0.54421511597620953</c:v>
                </c:pt>
                <c:pt idx="975">
                  <c:v>0.54444659745769097</c:v>
                </c:pt>
                <c:pt idx="976">
                  <c:v>0.54467807893917242</c:v>
                </c:pt>
                <c:pt idx="977">
                  <c:v>0.54490956042065397</c:v>
                </c:pt>
                <c:pt idx="978">
                  <c:v>0.54514104190213553</c:v>
                </c:pt>
                <c:pt idx="979">
                  <c:v>0.54537252338361697</c:v>
                </c:pt>
                <c:pt idx="980">
                  <c:v>0.54560400486509841</c:v>
                </c:pt>
                <c:pt idx="981">
                  <c:v>0.54583548634657986</c:v>
                </c:pt>
                <c:pt idx="982">
                  <c:v>0.54606696782806141</c:v>
                </c:pt>
                <c:pt idx="983">
                  <c:v>0.54629844930954286</c:v>
                </c:pt>
                <c:pt idx="984">
                  <c:v>0.54652993079102441</c:v>
                </c:pt>
                <c:pt idx="985">
                  <c:v>0.54676141227250585</c:v>
                </c:pt>
                <c:pt idx="986">
                  <c:v>0.5469928937539873</c:v>
                </c:pt>
                <c:pt idx="987">
                  <c:v>0.54722437523546874</c:v>
                </c:pt>
                <c:pt idx="988">
                  <c:v>0.5474558567169503</c:v>
                </c:pt>
                <c:pt idx="989">
                  <c:v>0.54768733819843174</c:v>
                </c:pt>
                <c:pt idx="990">
                  <c:v>0.54791881967991329</c:v>
                </c:pt>
                <c:pt idx="991">
                  <c:v>0.54815030116139474</c:v>
                </c:pt>
                <c:pt idx="992">
                  <c:v>0.54838178264287618</c:v>
                </c:pt>
                <c:pt idx="993">
                  <c:v>0.54861326412435762</c:v>
                </c:pt>
                <c:pt idx="994">
                  <c:v>0.54884474560583918</c:v>
                </c:pt>
                <c:pt idx="995">
                  <c:v>0.54907622708732062</c:v>
                </c:pt>
                <c:pt idx="996">
                  <c:v>0.54930770856880218</c:v>
                </c:pt>
                <c:pt idx="997">
                  <c:v>0.54953919005028362</c:v>
                </c:pt>
                <c:pt idx="998">
                  <c:v>0.54977067153176506</c:v>
                </c:pt>
                <c:pt idx="999">
                  <c:v>0.55000215301324651</c:v>
                </c:pt>
                <c:pt idx="1000">
                  <c:v>0.55023363449455565</c:v>
                </c:pt>
                <c:pt idx="1001">
                  <c:v>0.55046511597603709</c:v>
                </c:pt>
                <c:pt idx="1002">
                  <c:v>0.55069659745751853</c:v>
                </c:pt>
                <c:pt idx="1003">
                  <c:v>0.55092807893899998</c:v>
                </c:pt>
                <c:pt idx="1004">
                  <c:v>0.55115956042048153</c:v>
                </c:pt>
                <c:pt idx="1005">
                  <c:v>0.55139104190196297</c:v>
                </c:pt>
                <c:pt idx="1006">
                  <c:v>0.55162252338344453</c:v>
                </c:pt>
                <c:pt idx="1007">
                  <c:v>0.55185400486492597</c:v>
                </c:pt>
                <c:pt idx="1008">
                  <c:v>0.55208548634640742</c:v>
                </c:pt>
                <c:pt idx="1009">
                  <c:v>0.55231696782788886</c:v>
                </c:pt>
                <c:pt idx="1010">
                  <c:v>0.55254844930937042</c:v>
                </c:pt>
                <c:pt idx="1011">
                  <c:v>0.55277993079085186</c:v>
                </c:pt>
                <c:pt idx="1012">
                  <c:v>0.55301141227233341</c:v>
                </c:pt>
                <c:pt idx="1013">
                  <c:v>0.55324289375381486</c:v>
                </c:pt>
                <c:pt idx="1014">
                  <c:v>0.5534743752352963</c:v>
                </c:pt>
                <c:pt idx="1015">
                  <c:v>0.55370585671677774</c:v>
                </c:pt>
                <c:pt idx="1016">
                  <c:v>0.5539373381982593</c:v>
                </c:pt>
                <c:pt idx="1017">
                  <c:v>0.55416881967974074</c:v>
                </c:pt>
                <c:pt idx="1018">
                  <c:v>0.5544003011612223</c:v>
                </c:pt>
                <c:pt idx="1019">
                  <c:v>0.55463178264270374</c:v>
                </c:pt>
                <c:pt idx="1020">
                  <c:v>0.55486326412418518</c:v>
                </c:pt>
                <c:pt idx="1021">
                  <c:v>0.55509474560566663</c:v>
                </c:pt>
                <c:pt idx="1022">
                  <c:v>0.55532622708714818</c:v>
                </c:pt>
                <c:pt idx="1023">
                  <c:v>0.55555770856862963</c:v>
                </c:pt>
                <c:pt idx="1024">
                  <c:v>0.55578919005011118</c:v>
                </c:pt>
                <c:pt idx="1025">
                  <c:v>0.55602067153159263</c:v>
                </c:pt>
                <c:pt idx="1026">
                  <c:v>0.55625215301307407</c:v>
                </c:pt>
                <c:pt idx="1027">
                  <c:v>0.55648363449455551</c:v>
                </c:pt>
                <c:pt idx="1028">
                  <c:v>0.55671511597603707</c:v>
                </c:pt>
                <c:pt idx="1029">
                  <c:v>0.55694659745751851</c:v>
                </c:pt>
                <c:pt idx="1030">
                  <c:v>0.55717807893900007</c:v>
                </c:pt>
                <c:pt idx="1031">
                  <c:v>0.55740956042048151</c:v>
                </c:pt>
                <c:pt idx="1032">
                  <c:v>0.55764104190196295</c:v>
                </c:pt>
                <c:pt idx="1033">
                  <c:v>0.5578725233834444</c:v>
                </c:pt>
                <c:pt idx="1034">
                  <c:v>0.55810400486492595</c:v>
                </c:pt>
                <c:pt idx="1035">
                  <c:v>0.55833548634640739</c:v>
                </c:pt>
                <c:pt idx="1036">
                  <c:v>0.55856696782788895</c:v>
                </c:pt>
                <c:pt idx="1037">
                  <c:v>0.55879844930937039</c:v>
                </c:pt>
                <c:pt idx="1038">
                  <c:v>0.55902993079085184</c:v>
                </c:pt>
                <c:pt idx="1039">
                  <c:v>0.55926141227233339</c:v>
                </c:pt>
                <c:pt idx="1040">
                  <c:v>0.55949289375381484</c:v>
                </c:pt>
                <c:pt idx="1041">
                  <c:v>0.55972437523529639</c:v>
                </c:pt>
                <c:pt idx="1042">
                  <c:v>0.55995585671677783</c:v>
                </c:pt>
                <c:pt idx="1043">
                  <c:v>0.56018733819825928</c:v>
                </c:pt>
                <c:pt idx="1044">
                  <c:v>0.56041881967974072</c:v>
                </c:pt>
                <c:pt idx="1045">
                  <c:v>0.56065030116122228</c:v>
                </c:pt>
                <c:pt idx="1046">
                  <c:v>0.56088178264270372</c:v>
                </c:pt>
                <c:pt idx="1047">
                  <c:v>0.56111326412418527</c:v>
                </c:pt>
                <c:pt idx="1048">
                  <c:v>0.56134474560566672</c:v>
                </c:pt>
                <c:pt idx="1049">
                  <c:v>0.56157622708714816</c:v>
                </c:pt>
                <c:pt idx="1050">
                  <c:v>0.5618077085686296</c:v>
                </c:pt>
                <c:pt idx="1051">
                  <c:v>0.56203919004993863</c:v>
                </c:pt>
                <c:pt idx="1052">
                  <c:v>0.56227067153142019</c:v>
                </c:pt>
                <c:pt idx="1053">
                  <c:v>0.56250215301290163</c:v>
                </c:pt>
                <c:pt idx="1054">
                  <c:v>0.56273363449438307</c:v>
                </c:pt>
                <c:pt idx="1055">
                  <c:v>0.56296511597586463</c:v>
                </c:pt>
                <c:pt idx="1056">
                  <c:v>0.56319659745734607</c:v>
                </c:pt>
                <c:pt idx="1057">
                  <c:v>0.56342807893882763</c:v>
                </c:pt>
                <c:pt idx="1058">
                  <c:v>0.56365956042030907</c:v>
                </c:pt>
                <c:pt idx="1059">
                  <c:v>0.56389104190179051</c:v>
                </c:pt>
                <c:pt idx="1060">
                  <c:v>0.56412252338327196</c:v>
                </c:pt>
                <c:pt idx="1061">
                  <c:v>0.56435400486475351</c:v>
                </c:pt>
                <c:pt idx="1062">
                  <c:v>0.56458548634623495</c:v>
                </c:pt>
                <c:pt idx="1063">
                  <c:v>0.56481696782771651</c:v>
                </c:pt>
                <c:pt idx="1064">
                  <c:v>0.56504844930919795</c:v>
                </c:pt>
                <c:pt idx="1065">
                  <c:v>0.5652799307906794</c:v>
                </c:pt>
                <c:pt idx="1066">
                  <c:v>0.56551141227216084</c:v>
                </c:pt>
                <c:pt idx="1067">
                  <c:v>0.5657428937536424</c:v>
                </c:pt>
                <c:pt idx="1068">
                  <c:v>0.56597437523512384</c:v>
                </c:pt>
                <c:pt idx="1069">
                  <c:v>0.56620585671660539</c:v>
                </c:pt>
                <c:pt idx="1070">
                  <c:v>0.56643733819808684</c:v>
                </c:pt>
                <c:pt idx="1071">
                  <c:v>0.56666881967956828</c:v>
                </c:pt>
                <c:pt idx="1072">
                  <c:v>0.56690030116104972</c:v>
                </c:pt>
                <c:pt idx="1073">
                  <c:v>0.56713310494915514</c:v>
                </c:pt>
                <c:pt idx="1074">
                  <c:v>0.56736458643063659</c:v>
                </c:pt>
                <c:pt idx="1075">
                  <c:v>0.56759606791211803</c:v>
                </c:pt>
                <c:pt idx="1076">
                  <c:v>0.56782754939359958</c:v>
                </c:pt>
                <c:pt idx="1077">
                  <c:v>0.56805903087508103</c:v>
                </c:pt>
                <c:pt idx="1078">
                  <c:v>0.56829051235656258</c:v>
                </c:pt>
                <c:pt idx="1079">
                  <c:v>0.56852199383804403</c:v>
                </c:pt>
                <c:pt idx="1080">
                  <c:v>0.56875347531952547</c:v>
                </c:pt>
                <c:pt idx="1081">
                  <c:v>0.56898495680100691</c:v>
                </c:pt>
                <c:pt idx="1082">
                  <c:v>0.56921643828248847</c:v>
                </c:pt>
                <c:pt idx="1083">
                  <c:v>0.56944872379406486</c:v>
                </c:pt>
                <c:pt idx="1084">
                  <c:v>0.5696802052755463</c:v>
                </c:pt>
                <c:pt idx="1085">
                  <c:v>0.56991168675702786</c:v>
                </c:pt>
                <c:pt idx="1086">
                  <c:v>0.5701431682385093</c:v>
                </c:pt>
                <c:pt idx="1087">
                  <c:v>0.57037464971999075</c:v>
                </c:pt>
                <c:pt idx="1088">
                  <c:v>0.57060613120147219</c:v>
                </c:pt>
                <c:pt idx="1089">
                  <c:v>0.5708376126826088</c:v>
                </c:pt>
                <c:pt idx="1090">
                  <c:v>0.57106909416409024</c:v>
                </c:pt>
                <c:pt idx="1091">
                  <c:v>0.57130057564557168</c:v>
                </c:pt>
                <c:pt idx="1092">
                  <c:v>0.57153392154447447</c:v>
                </c:pt>
                <c:pt idx="1093">
                  <c:v>0.57176540302595591</c:v>
                </c:pt>
                <c:pt idx="1094">
                  <c:v>0.57199688450743746</c:v>
                </c:pt>
                <c:pt idx="1095">
                  <c:v>0.57222836598891891</c:v>
                </c:pt>
                <c:pt idx="1096">
                  <c:v>0.57245984747040046</c:v>
                </c:pt>
                <c:pt idx="1097">
                  <c:v>0.57269132895188191</c:v>
                </c:pt>
                <c:pt idx="1098">
                  <c:v>0.57292281043336335</c:v>
                </c:pt>
                <c:pt idx="1099">
                  <c:v>0.5731542919148449</c:v>
                </c:pt>
                <c:pt idx="1100">
                  <c:v>0.57338664201329748</c:v>
                </c:pt>
                <c:pt idx="1101">
                  <c:v>0.57362009137248038</c:v>
                </c:pt>
                <c:pt idx="1102">
                  <c:v>0.5738526660645451</c:v>
                </c:pt>
                <c:pt idx="1103">
                  <c:v>0.57408414754602666</c:v>
                </c:pt>
                <c:pt idx="1104">
                  <c:v>0.5743156290275081</c:v>
                </c:pt>
                <c:pt idx="1105">
                  <c:v>0.57454711050898954</c:v>
                </c:pt>
                <c:pt idx="1106">
                  <c:v>0.57477859199047099</c:v>
                </c:pt>
                <c:pt idx="1107">
                  <c:v>0.57501007347195254</c:v>
                </c:pt>
                <c:pt idx="1108">
                  <c:v>0.57524155495343399</c:v>
                </c:pt>
                <c:pt idx="1109">
                  <c:v>0.57547303643491554</c:v>
                </c:pt>
                <c:pt idx="1110">
                  <c:v>0.57570451791639699</c:v>
                </c:pt>
                <c:pt idx="1111">
                  <c:v>0.57593599972487619</c:v>
                </c:pt>
                <c:pt idx="1112">
                  <c:v>0.5761693839524884</c:v>
                </c:pt>
                <c:pt idx="1113">
                  <c:v>0.5764008654339271</c:v>
                </c:pt>
                <c:pt idx="1114">
                  <c:v>0.57663234691540854</c:v>
                </c:pt>
                <c:pt idx="1115">
                  <c:v>0.57686382839688999</c:v>
                </c:pt>
                <c:pt idx="1116">
                  <c:v>0.57709530987837154</c:v>
                </c:pt>
                <c:pt idx="1117">
                  <c:v>0.57732679135985299</c:v>
                </c:pt>
                <c:pt idx="1118">
                  <c:v>0.57755827284133454</c:v>
                </c:pt>
                <c:pt idx="1119">
                  <c:v>0.57779117390910073</c:v>
                </c:pt>
                <c:pt idx="1120">
                  <c:v>0.57802317016947691</c:v>
                </c:pt>
                <c:pt idx="1121">
                  <c:v>0.57825465165095835</c:v>
                </c:pt>
                <c:pt idx="1122">
                  <c:v>0.57848613313243991</c:v>
                </c:pt>
                <c:pt idx="1123">
                  <c:v>0.57871761461392135</c:v>
                </c:pt>
                <c:pt idx="1124">
                  <c:v>0.57894909609540279</c:v>
                </c:pt>
                <c:pt idx="1125">
                  <c:v>0.5791806859947326</c:v>
                </c:pt>
                <c:pt idx="1126">
                  <c:v>0.57941216747621416</c:v>
                </c:pt>
                <c:pt idx="1127">
                  <c:v>0.5796436489576956</c:v>
                </c:pt>
                <c:pt idx="1128">
                  <c:v>0.57987513043917704</c:v>
                </c:pt>
                <c:pt idx="1129">
                  <c:v>0.58010661192065849</c:v>
                </c:pt>
                <c:pt idx="1130">
                  <c:v>0.58033809340214004</c:v>
                </c:pt>
                <c:pt idx="1131">
                  <c:v>0.58056957488362149</c:v>
                </c:pt>
                <c:pt idx="1132">
                  <c:v>0.58080137332107984</c:v>
                </c:pt>
                <c:pt idx="1133">
                  <c:v>0.58103285480256128</c:v>
                </c:pt>
                <c:pt idx="1134">
                  <c:v>0.58126433628404284</c:v>
                </c:pt>
                <c:pt idx="1135">
                  <c:v>0.58149581776552428</c:v>
                </c:pt>
                <c:pt idx="1136">
                  <c:v>0.58172729924700584</c:v>
                </c:pt>
                <c:pt idx="1137">
                  <c:v>0.58195878072848728</c:v>
                </c:pt>
                <c:pt idx="1138">
                  <c:v>0.5821912873388021</c:v>
                </c:pt>
                <c:pt idx="1139">
                  <c:v>0.58242454989399306</c:v>
                </c:pt>
                <c:pt idx="1140">
                  <c:v>0.5826560313754745</c:v>
                </c:pt>
                <c:pt idx="1141">
                  <c:v>0.58288751285695606</c:v>
                </c:pt>
                <c:pt idx="1142">
                  <c:v>0.5831189943384375</c:v>
                </c:pt>
                <c:pt idx="1143">
                  <c:v>0.58335047581991895</c:v>
                </c:pt>
                <c:pt idx="1144">
                  <c:v>0.58358195730140039</c:v>
                </c:pt>
                <c:pt idx="1145">
                  <c:v>0.58381394388016206</c:v>
                </c:pt>
                <c:pt idx="1146">
                  <c:v>0.5840454253616435</c:v>
                </c:pt>
                <c:pt idx="1147">
                  <c:v>0.58427690684243516</c:v>
                </c:pt>
                <c:pt idx="1148">
                  <c:v>0.58450838832391672</c:v>
                </c:pt>
                <c:pt idx="1149">
                  <c:v>0.58473986980539816</c:v>
                </c:pt>
                <c:pt idx="1150">
                  <c:v>0.5849713512868796</c:v>
                </c:pt>
                <c:pt idx="1151">
                  <c:v>0.58520343449035761</c:v>
                </c:pt>
                <c:pt idx="1152">
                  <c:v>0.58543711513832752</c:v>
                </c:pt>
                <c:pt idx="1153">
                  <c:v>0.58566859661980908</c:v>
                </c:pt>
                <c:pt idx="1154">
                  <c:v>0.58590007810129052</c:v>
                </c:pt>
                <c:pt idx="1155">
                  <c:v>0.58613155958277197</c:v>
                </c:pt>
                <c:pt idx="1156">
                  <c:v>0.58636304106425341</c:v>
                </c:pt>
                <c:pt idx="1157">
                  <c:v>0.58659547310874416</c:v>
                </c:pt>
                <c:pt idx="1158">
                  <c:v>0.58682695459022571</c:v>
                </c:pt>
                <c:pt idx="1159">
                  <c:v>0.58705843607170716</c:v>
                </c:pt>
                <c:pt idx="1160">
                  <c:v>0.58729115423918865</c:v>
                </c:pt>
                <c:pt idx="1161">
                  <c:v>0.58752263572067009</c:v>
                </c:pt>
                <c:pt idx="1162">
                  <c:v>0.58775411720215165</c:v>
                </c:pt>
                <c:pt idx="1163">
                  <c:v>0.58798559868363309</c:v>
                </c:pt>
                <c:pt idx="1164">
                  <c:v>0.58821708016511465</c:v>
                </c:pt>
                <c:pt idx="1165">
                  <c:v>0.58844856164659609</c:v>
                </c:pt>
                <c:pt idx="1166">
                  <c:v>0.58868170503535533</c:v>
                </c:pt>
                <c:pt idx="1167">
                  <c:v>0.58891318651683677</c:v>
                </c:pt>
                <c:pt idx="1168">
                  <c:v>0.58914466799831822</c:v>
                </c:pt>
                <c:pt idx="1169">
                  <c:v>0.58937614947979977</c:v>
                </c:pt>
                <c:pt idx="1170">
                  <c:v>0.58960763096128121</c:v>
                </c:pt>
                <c:pt idx="1171">
                  <c:v>0.58984013492414</c:v>
                </c:pt>
                <c:pt idx="1172">
                  <c:v>0.59007161640562156</c:v>
                </c:pt>
                <c:pt idx="1173">
                  <c:v>0.590303097887103</c:v>
                </c:pt>
                <c:pt idx="1174">
                  <c:v>0.59053457936858444</c:v>
                </c:pt>
                <c:pt idx="1175">
                  <c:v>0.59076606085006589</c:v>
                </c:pt>
                <c:pt idx="1176">
                  <c:v>0.59099961106044552</c:v>
                </c:pt>
                <c:pt idx="1177">
                  <c:v>0.59123109254192707</c:v>
                </c:pt>
                <c:pt idx="1178">
                  <c:v>0.59146257402340863</c:v>
                </c:pt>
                <c:pt idx="1179">
                  <c:v>0.59169405550489007</c:v>
                </c:pt>
                <c:pt idx="1180">
                  <c:v>0.59192553698637151</c:v>
                </c:pt>
                <c:pt idx="1181">
                  <c:v>0.59215701846785296</c:v>
                </c:pt>
                <c:pt idx="1182">
                  <c:v>0.59239073286867827</c:v>
                </c:pt>
                <c:pt idx="1183">
                  <c:v>0.59262221435015972</c:v>
                </c:pt>
                <c:pt idx="1184">
                  <c:v>0.59285369583164116</c:v>
                </c:pt>
                <c:pt idx="1185">
                  <c:v>0.5930851773131226</c:v>
                </c:pt>
                <c:pt idx="1186">
                  <c:v>0.59331665879460416</c:v>
                </c:pt>
                <c:pt idx="1187">
                  <c:v>0.5935481402760856</c:v>
                </c:pt>
                <c:pt idx="1188">
                  <c:v>0.59377962175756716</c:v>
                </c:pt>
                <c:pt idx="1189">
                  <c:v>0.59401137567366658</c:v>
                </c:pt>
                <c:pt idx="1190">
                  <c:v>0.59424285715514813</c:v>
                </c:pt>
                <c:pt idx="1191">
                  <c:v>0.59447433863662957</c:v>
                </c:pt>
                <c:pt idx="1192">
                  <c:v>0.59470582011811113</c:v>
                </c:pt>
                <c:pt idx="1193">
                  <c:v>0.59493730159959257</c:v>
                </c:pt>
                <c:pt idx="1194">
                  <c:v>0.59516878308107402</c:v>
                </c:pt>
                <c:pt idx="1195">
                  <c:v>0.59540177919798376</c:v>
                </c:pt>
                <c:pt idx="1196">
                  <c:v>0.59563326067946532</c:v>
                </c:pt>
                <c:pt idx="1197">
                  <c:v>0.59586474216094676</c:v>
                </c:pt>
                <c:pt idx="1198">
                  <c:v>0.5960962236424282</c:v>
                </c:pt>
                <c:pt idx="1199">
                  <c:v>0.59632770512390965</c:v>
                </c:pt>
                <c:pt idx="1200">
                  <c:v>0.59656105998075692</c:v>
                </c:pt>
                <c:pt idx="1201">
                  <c:v>0.59679254146223848</c:v>
                </c:pt>
                <c:pt idx="1202">
                  <c:v>0.59702402294371992</c:v>
                </c:pt>
                <c:pt idx="1203">
                  <c:v>0.59725550442520137</c:v>
                </c:pt>
                <c:pt idx="1204">
                  <c:v>0.59748698590668292</c:v>
                </c:pt>
                <c:pt idx="1205">
                  <c:v>0.59771846738816437</c:v>
                </c:pt>
                <c:pt idx="1206">
                  <c:v>0.59795076185078588</c:v>
                </c:pt>
                <c:pt idx="1207">
                  <c:v>0.59818224333226733</c:v>
                </c:pt>
                <c:pt idx="1208">
                  <c:v>0.59841372481374888</c:v>
                </c:pt>
                <c:pt idx="1209">
                  <c:v>0.59864520629523033</c:v>
                </c:pt>
                <c:pt idx="1210">
                  <c:v>0.59887668777671188</c:v>
                </c:pt>
                <c:pt idx="1211">
                  <c:v>0.59910816925819332</c:v>
                </c:pt>
                <c:pt idx="1212">
                  <c:v>0.59933965073967477</c:v>
                </c:pt>
                <c:pt idx="1213">
                  <c:v>0.59957113222115632</c:v>
                </c:pt>
                <c:pt idx="1214">
                  <c:v>0.59980261370263777</c:v>
                </c:pt>
                <c:pt idx="1215">
                  <c:v>0.60003409518411932</c:v>
                </c:pt>
                <c:pt idx="1216">
                  <c:v>0.60026557666560076</c:v>
                </c:pt>
                <c:pt idx="1217">
                  <c:v>0.60049705814708221</c:v>
                </c:pt>
                <c:pt idx="1218">
                  <c:v>0.60072931084249415</c:v>
                </c:pt>
                <c:pt idx="1219">
                  <c:v>0.60096079232397559</c:v>
                </c:pt>
                <c:pt idx="1220">
                  <c:v>0.6011922738054456</c:v>
                </c:pt>
                <c:pt idx="1221">
                  <c:v>0.60142375528692715</c:v>
                </c:pt>
                <c:pt idx="1222">
                  <c:v>0.6016552367684086</c:v>
                </c:pt>
                <c:pt idx="1223">
                  <c:v>0.6018867182498796</c:v>
                </c:pt>
                <c:pt idx="1224">
                  <c:v>0.60211880493857406</c:v>
                </c:pt>
                <c:pt idx="1225">
                  <c:v>0.6023502864200555</c:v>
                </c:pt>
                <c:pt idx="1226">
                  <c:v>0.60258176790153695</c:v>
                </c:pt>
                <c:pt idx="1227">
                  <c:v>0.6028132493830185</c:v>
                </c:pt>
                <c:pt idx="1228">
                  <c:v>0.60304473086450006</c:v>
                </c:pt>
                <c:pt idx="1229">
                  <c:v>0.6032762123459815</c:v>
                </c:pt>
                <c:pt idx="1230">
                  <c:v>0.6035085397244746</c:v>
                </c:pt>
                <c:pt idx="1231">
                  <c:v>0.60374002120595605</c:v>
                </c:pt>
                <c:pt idx="1232">
                  <c:v>0.6039715026874376</c:v>
                </c:pt>
                <c:pt idx="1233">
                  <c:v>0.60420385604586335</c:v>
                </c:pt>
                <c:pt idx="1234">
                  <c:v>0.6044353375273448</c:v>
                </c:pt>
                <c:pt idx="1235">
                  <c:v>0.60466681900882635</c:v>
                </c:pt>
                <c:pt idx="1236">
                  <c:v>0.60489830049030779</c:v>
                </c:pt>
                <c:pt idx="1237">
                  <c:v>0.60512978197178935</c:v>
                </c:pt>
                <c:pt idx="1238">
                  <c:v>0.60536126345327079</c:v>
                </c:pt>
                <c:pt idx="1239">
                  <c:v>0.60559274493475224</c:v>
                </c:pt>
                <c:pt idx="1240">
                  <c:v>0.60582442505457634</c:v>
                </c:pt>
                <c:pt idx="1241">
                  <c:v>0.60605590653605779</c:v>
                </c:pt>
                <c:pt idx="1242">
                  <c:v>0.60628738801753923</c:v>
                </c:pt>
                <c:pt idx="1243">
                  <c:v>0.60651886949902079</c:v>
                </c:pt>
                <c:pt idx="1244">
                  <c:v>0.60675035098050223</c:v>
                </c:pt>
                <c:pt idx="1245">
                  <c:v>0.60698246240477893</c:v>
                </c:pt>
                <c:pt idx="1246">
                  <c:v>0.60721394388626038</c:v>
                </c:pt>
                <c:pt idx="1247">
                  <c:v>0.6074461817403356</c:v>
                </c:pt>
                <c:pt idx="1248">
                  <c:v>0.60767766322181715</c:v>
                </c:pt>
                <c:pt idx="1249">
                  <c:v>0.6079091447032986</c:v>
                </c:pt>
                <c:pt idx="1250">
                  <c:v>0.60814062618478015</c:v>
                </c:pt>
                <c:pt idx="1251">
                  <c:v>0.6083721076662616</c:v>
                </c:pt>
                <c:pt idx="1252">
                  <c:v>0.60860358914774304</c:v>
                </c:pt>
                <c:pt idx="1253">
                  <c:v>0.60883507062922448</c:v>
                </c:pt>
                <c:pt idx="1254">
                  <c:v>0.60906738493212154</c:v>
                </c:pt>
                <c:pt idx="1255">
                  <c:v>0.60929886641360298</c:v>
                </c:pt>
                <c:pt idx="1256">
                  <c:v>0.60953034789508442</c:v>
                </c:pt>
                <c:pt idx="1257">
                  <c:v>0.60976182937656587</c:v>
                </c:pt>
                <c:pt idx="1258">
                  <c:v>0.60999331085804742</c:v>
                </c:pt>
                <c:pt idx="1259">
                  <c:v>0.61022479233952887</c:v>
                </c:pt>
                <c:pt idx="1260">
                  <c:v>0.61045627382101042</c:v>
                </c:pt>
                <c:pt idx="1261">
                  <c:v>0.61068775530249186</c:v>
                </c:pt>
                <c:pt idx="1262">
                  <c:v>0.61091923678397331</c:v>
                </c:pt>
                <c:pt idx="1263">
                  <c:v>0.61115071826545486</c:v>
                </c:pt>
                <c:pt idx="1264">
                  <c:v>0.61138219974693631</c:v>
                </c:pt>
                <c:pt idx="1265">
                  <c:v>0.61161368122841786</c:v>
                </c:pt>
                <c:pt idx="1266">
                  <c:v>0.6118451627098993</c:v>
                </c:pt>
                <c:pt idx="1267">
                  <c:v>0.61207664419138075</c:v>
                </c:pt>
                <c:pt idx="1268">
                  <c:v>0.61230812567286219</c:v>
                </c:pt>
                <c:pt idx="1269">
                  <c:v>0.61253960715434375</c:v>
                </c:pt>
                <c:pt idx="1270">
                  <c:v>0.61277315243802666</c:v>
                </c:pt>
                <c:pt idx="1271">
                  <c:v>0.6130046339195081</c:v>
                </c:pt>
                <c:pt idx="1272">
                  <c:v>0.61323611540098955</c:v>
                </c:pt>
                <c:pt idx="1273">
                  <c:v>0.61346759688247099</c:v>
                </c:pt>
                <c:pt idx="1274">
                  <c:v>0.61369907836395254</c:v>
                </c:pt>
                <c:pt idx="1275">
                  <c:v>0.61393055984543399</c:v>
                </c:pt>
                <c:pt idx="1276">
                  <c:v>0.61416204132691554</c:v>
                </c:pt>
                <c:pt idx="1277">
                  <c:v>0.61439352280839699</c:v>
                </c:pt>
                <c:pt idx="1278">
                  <c:v>0.61462500428987843</c:v>
                </c:pt>
                <c:pt idx="1279">
                  <c:v>0.61485648577135987</c:v>
                </c:pt>
                <c:pt idx="1280">
                  <c:v>0.61508796725284143</c:v>
                </c:pt>
                <c:pt idx="1281">
                  <c:v>0.61531944873432287</c:v>
                </c:pt>
                <c:pt idx="1282">
                  <c:v>0.61555093021580443</c:v>
                </c:pt>
                <c:pt idx="1283">
                  <c:v>0.61578241169728587</c:v>
                </c:pt>
                <c:pt idx="1284">
                  <c:v>0.61601389317876731</c:v>
                </c:pt>
                <c:pt idx="1285">
                  <c:v>0.61624537466024876</c:v>
                </c:pt>
                <c:pt idx="1286">
                  <c:v>0.61647685614173031</c:v>
                </c:pt>
                <c:pt idx="1287">
                  <c:v>0.61670833762321176</c:v>
                </c:pt>
                <c:pt idx="1288">
                  <c:v>0.61693981910469331</c:v>
                </c:pt>
                <c:pt idx="1289">
                  <c:v>0.61717130058617475</c:v>
                </c:pt>
                <c:pt idx="1290">
                  <c:v>0.6174027820676562</c:v>
                </c:pt>
                <c:pt idx="1291">
                  <c:v>0.61763426354913764</c:v>
                </c:pt>
                <c:pt idx="1292">
                  <c:v>0.6178657450306192</c:v>
                </c:pt>
                <c:pt idx="1293">
                  <c:v>0.61809722651210064</c:v>
                </c:pt>
                <c:pt idx="1294">
                  <c:v>0.61832870799358219</c:v>
                </c:pt>
                <c:pt idx="1295">
                  <c:v>0.61856018947506364</c:v>
                </c:pt>
                <c:pt idx="1296">
                  <c:v>0.61879167095654508</c:v>
                </c:pt>
                <c:pt idx="1297">
                  <c:v>0.61902315243802652</c:v>
                </c:pt>
                <c:pt idx="1298">
                  <c:v>0.61925463391950808</c:v>
                </c:pt>
                <c:pt idx="1299">
                  <c:v>0.61948611540098963</c:v>
                </c:pt>
                <c:pt idx="1300">
                  <c:v>0.61971759688247108</c:v>
                </c:pt>
                <c:pt idx="1301">
                  <c:v>0.61994907836395252</c:v>
                </c:pt>
                <c:pt idx="1302">
                  <c:v>0.62018055984543397</c:v>
                </c:pt>
                <c:pt idx="1303">
                  <c:v>0.62041204132622563</c:v>
                </c:pt>
                <c:pt idx="1304">
                  <c:v>0.62064352280770707</c:v>
                </c:pt>
                <c:pt idx="1305">
                  <c:v>0.62087500428918863</c:v>
                </c:pt>
                <c:pt idx="1306">
                  <c:v>0.62110648577067007</c:v>
                </c:pt>
                <c:pt idx="1307">
                  <c:v>0.62133796725215151</c:v>
                </c:pt>
                <c:pt idx="1308">
                  <c:v>0.62156944873363296</c:v>
                </c:pt>
                <c:pt idx="1309">
                  <c:v>0.62180093021511451</c:v>
                </c:pt>
                <c:pt idx="1310">
                  <c:v>0.62203241169659595</c:v>
                </c:pt>
                <c:pt idx="1311">
                  <c:v>0.62226389317807751</c:v>
                </c:pt>
                <c:pt idx="1312">
                  <c:v>0.62249537465955895</c:v>
                </c:pt>
                <c:pt idx="1313">
                  <c:v>0.6227268561410404</c:v>
                </c:pt>
                <c:pt idx="1314">
                  <c:v>0.62295833762252184</c:v>
                </c:pt>
                <c:pt idx="1315">
                  <c:v>0.6231898191040034</c:v>
                </c:pt>
                <c:pt idx="1316">
                  <c:v>0.62342130058548495</c:v>
                </c:pt>
                <c:pt idx="1317">
                  <c:v>0.62365278206696639</c:v>
                </c:pt>
                <c:pt idx="1318">
                  <c:v>0.62388426354844784</c:v>
                </c:pt>
                <c:pt idx="1319">
                  <c:v>0.62411574502992928</c:v>
                </c:pt>
                <c:pt idx="1320">
                  <c:v>0.62434722651141084</c:v>
                </c:pt>
                <c:pt idx="1321">
                  <c:v>0.62457870799289228</c:v>
                </c:pt>
                <c:pt idx="1322">
                  <c:v>0.62481018947437383</c:v>
                </c:pt>
                <c:pt idx="1323">
                  <c:v>0.62504167095585528</c:v>
                </c:pt>
                <c:pt idx="1324">
                  <c:v>0.62527315243733672</c:v>
                </c:pt>
                <c:pt idx="1325">
                  <c:v>0.62550463391881816</c:v>
                </c:pt>
                <c:pt idx="1326">
                  <c:v>0.62573611540029972</c:v>
                </c:pt>
                <c:pt idx="1327">
                  <c:v>0.62596759688178116</c:v>
                </c:pt>
                <c:pt idx="1328">
                  <c:v>0.62619907836326272</c:v>
                </c:pt>
                <c:pt idx="1329">
                  <c:v>0.62643055984474416</c:v>
                </c:pt>
                <c:pt idx="1330">
                  <c:v>0.62666204132622561</c:v>
                </c:pt>
                <c:pt idx="1331">
                  <c:v>0.62689352280770705</c:v>
                </c:pt>
                <c:pt idx="1332">
                  <c:v>0.6271250042891886</c:v>
                </c:pt>
                <c:pt idx="1333">
                  <c:v>0.62735648577067005</c:v>
                </c:pt>
                <c:pt idx="1334">
                  <c:v>0.6275879672521516</c:v>
                </c:pt>
                <c:pt idx="1335">
                  <c:v>0.62781944873363305</c:v>
                </c:pt>
                <c:pt idx="1336">
                  <c:v>0.62805093021511449</c:v>
                </c:pt>
                <c:pt idx="1337">
                  <c:v>0.62828241169659593</c:v>
                </c:pt>
                <c:pt idx="1338">
                  <c:v>0.62851389317807749</c:v>
                </c:pt>
                <c:pt idx="1339">
                  <c:v>0.62874537465955893</c:v>
                </c:pt>
                <c:pt idx="1340">
                  <c:v>0.62897685614104049</c:v>
                </c:pt>
                <c:pt idx="1341">
                  <c:v>0.62920833762252193</c:v>
                </c:pt>
                <c:pt idx="1342">
                  <c:v>0.62943981910400337</c:v>
                </c:pt>
                <c:pt idx="1343">
                  <c:v>0.62967130058548482</c:v>
                </c:pt>
                <c:pt idx="1344">
                  <c:v>0.62990278206696637</c:v>
                </c:pt>
                <c:pt idx="1345">
                  <c:v>0.63013426354844781</c:v>
                </c:pt>
                <c:pt idx="1346">
                  <c:v>0.63036574502992937</c:v>
                </c:pt>
                <c:pt idx="1347">
                  <c:v>0.63059722651141081</c:v>
                </c:pt>
                <c:pt idx="1348">
                  <c:v>0.63082870799289226</c:v>
                </c:pt>
                <c:pt idx="1349">
                  <c:v>0.6310601894743737</c:v>
                </c:pt>
                <c:pt idx="1350">
                  <c:v>0.63129167095585526</c:v>
                </c:pt>
                <c:pt idx="1351">
                  <c:v>0.6315231524373367</c:v>
                </c:pt>
                <c:pt idx="1352">
                  <c:v>0.63175463391881825</c:v>
                </c:pt>
                <c:pt idx="1353">
                  <c:v>0.6319861154002997</c:v>
                </c:pt>
                <c:pt idx="1354">
                  <c:v>0.63221759688178114</c:v>
                </c:pt>
                <c:pt idx="1355">
                  <c:v>0.63244907836326258</c:v>
                </c:pt>
                <c:pt idx="1356">
                  <c:v>0.63268055984474414</c:v>
                </c:pt>
                <c:pt idx="1357">
                  <c:v>0.63291204132622558</c:v>
                </c:pt>
                <c:pt idx="1358">
                  <c:v>0.63314352280770714</c:v>
                </c:pt>
                <c:pt idx="1359">
                  <c:v>0.63337500428918858</c:v>
                </c:pt>
                <c:pt idx="1360">
                  <c:v>0.63360648577067002</c:v>
                </c:pt>
                <c:pt idx="1361">
                  <c:v>0.63383796725215158</c:v>
                </c:pt>
                <c:pt idx="1362">
                  <c:v>0.63406944873363302</c:v>
                </c:pt>
                <c:pt idx="1363">
                  <c:v>0.63430093021511458</c:v>
                </c:pt>
                <c:pt idx="1364">
                  <c:v>0.63453241169659602</c:v>
                </c:pt>
                <c:pt idx="1365">
                  <c:v>0.63476389317807747</c:v>
                </c:pt>
                <c:pt idx="1366">
                  <c:v>0.63499537465955891</c:v>
                </c:pt>
                <c:pt idx="1367">
                  <c:v>0.63522685614104046</c:v>
                </c:pt>
                <c:pt idx="1368">
                  <c:v>0.63545833762252191</c:v>
                </c:pt>
                <c:pt idx="1369">
                  <c:v>0.63568981910400346</c:v>
                </c:pt>
                <c:pt idx="1370">
                  <c:v>0.63592130058548491</c:v>
                </c:pt>
                <c:pt idx="1371">
                  <c:v>0.63615278206696635</c:v>
                </c:pt>
                <c:pt idx="1372">
                  <c:v>0.63638426354844779</c:v>
                </c:pt>
                <c:pt idx="1373">
                  <c:v>0.63661574502992935</c:v>
                </c:pt>
                <c:pt idx="1374">
                  <c:v>0.63684722651141079</c:v>
                </c:pt>
                <c:pt idx="1375">
                  <c:v>0.63707870799289235</c:v>
                </c:pt>
                <c:pt idx="1376">
                  <c:v>0.63731018947437379</c:v>
                </c:pt>
                <c:pt idx="1377">
                  <c:v>0.63754167095585523</c:v>
                </c:pt>
                <c:pt idx="1378">
                  <c:v>0.63777315243733668</c:v>
                </c:pt>
                <c:pt idx="1379">
                  <c:v>0.63800463391881823</c:v>
                </c:pt>
                <c:pt idx="1380">
                  <c:v>0.63823611540029968</c:v>
                </c:pt>
                <c:pt idx="1381">
                  <c:v>0.63846759688178123</c:v>
                </c:pt>
                <c:pt idx="1382">
                  <c:v>0.63869907836326267</c:v>
                </c:pt>
                <c:pt idx="1383">
                  <c:v>0.63893055984474412</c:v>
                </c:pt>
                <c:pt idx="1384">
                  <c:v>0.63916204132622556</c:v>
                </c:pt>
                <c:pt idx="1385">
                  <c:v>0.63939352280770712</c:v>
                </c:pt>
                <c:pt idx="1386">
                  <c:v>0.63962500428918856</c:v>
                </c:pt>
                <c:pt idx="1387">
                  <c:v>0.63985648577067011</c:v>
                </c:pt>
                <c:pt idx="1388">
                  <c:v>0.64008796725215156</c:v>
                </c:pt>
                <c:pt idx="1389">
                  <c:v>0.640319448733633</c:v>
                </c:pt>
                <c:pt idx="1390">
                  <c:v>0.64055093021511444</c:v>
                </c:pt>
                <c:pt idx="1391">
                  <c:v>0.640782411696596</c:v>
                </c:pt>
                <c:pt idx="1392">
                  <c:v>0.64101389317807744</c:v>
                </c:pt>
                <c:pt idx="1393">
                  <c:v>0.641245374659559</c:v>
                </c:pt>
                <c:pt idx="1394">
                  <c:v>0.64147685614104044</c:v>
                </c:pt>
                <c:pt idx="1395">
                  <c:v>0.64170833762252188</c:v>
                </c:pt>
                <c:pt idx="1396">
                  <c:v>0.64193981910400333</c:v>
                </c:pt>
                <c:pt idx="1397">
                  <c:v>0.64217130058548488</c:v>
                </c:pt>
                <c:pt idx="1398">
                  <c:v>0.64240278206696633</c:v>
                </c:pt>
                <c:pt idx="1399">
                  <c:v>0.64263426354844788</c:v>
                </c:pt>
                <c:pt idx="1400">
                  <c:v>0.64286574502992933</c:v>
                </c:pt>
                <c:pt idx="1401">
                  <c:v>0.64309722651141077</c:v>
                </c:pt>
                <c:pt idx="1402">
                  <c:v>0.64332870799289221</c:v>
                </c:pt>
                <c:pt idx="1403">
                  <c:v>0.64356018947437377</c:v>
                </c:pt>
                <c:pt idx="1404">
                  <c:v>0.64379167095585521</c:v>
                </c:pt>
                <c:pt idx="1405">
                  <c:v>0.64402315243733677</c:v>
                </c:pt>
                <c:pt idx="1406">
                  <c:v>0.64425463391881821</c:v>
                </c:pt>
                <c:pt idx="1407">
                  <c:v>0.64448611540029965</c:v>
                </c:pt>
                <c:pt idx="1408">
                  <c:v>0.64471759688178121</c:v>
                </c:pt>
                <c:pt idx="1409">
                  <c:v>0.64494907836326265</c:v>
                </c:pt>
                <c:pt idx="1410">
                  <c:v>0.64518055984474421</c:v>
                </c:pt>
                <c:pt idx="1411">
                  <c:v>0.64541204132622565</c:v>
                </c:pt>
                <c:pt idx="1412">
                  <c:v>0.64564352280770709</c:v>
                </c:pt>
                <c:pt idx="1413">
                  <c:v>0.64587500428918854</c:v>
                </c:pt>
                <c:pt idx="1414">
                  <c:v>0.64610648577067009</c:v>
                </c:pt>
                <c:pt idx="1415">
                  <c:v>0.64633796725215154</c:v>
                </c:pt>
                <c:pt idx="1416">
                  <c:v>0.64656944873363309</c:v>
                </c:pt>
                <c:pt idx="1417">
                  <c:v>0.64680093021511453</c:v>
                </c:pt>
                <c:pt idx="1418">
                  <c:v>0.64703241169659598</c:v>
                </c:pt>
                <c:pt idx="1419">
                  <c:v>0.64726389317807742</c:v>
                </c:pt>
                <c:pt idx="1420">
                  <c:v>0.64749537465955898</c:v>
                </c:pt>
                <c:pt idx="1421">
                  <c:v>0.64772685614104042</c:v>
                </c:pt>
                <c:pt idx="1422">
                  <c:v>0.64795833762252197</c:v>
                </c:pt>
                <c:pt idx="1423">
                  <c:v>0.64818981910400342</c:v>
                </c:pt>
                <c:pt idx="1424">
                  <c:v>0.64842130058548486</c:v>
                </c:pt>
                <c:pt idx="1425">
                  <c:v>0.6486527820669663</c:v>
                </c:pt>
                <c:pt idx="1426">
                  <c:v>0.64888426354844786</c:v>
                </c:pt>
                <c:pt idx="1427">
                  <c:v>0.6491157450299293</c:v>
                </c:pt>
                <c:pt idx="1428">
                  <c:v>0.64934722651141086</c:v>
                </c:pt>
                <c:pt idx="1429">
                  <c:v>0.6495787079928923</c:v>
                </c:pt>
                <c:pt idx="1430">
                  <c:v>0.64981018947437374</c:v>
                </c:pt>
                <c:pt idx="1431">
                  <c:v>0.65004167095585519</c:v>
                </c:pt>
                <c:pt idx="1432">
                  <c:v>0.65027315243733674</c:v>
                </c:pt>
                <c:pt idx="1433">
                  <c:v>0.65050463391881819</c:v>
                </c:pt>
                <c:pt idx="1434">
                  <c:v>0.65073611540029974</c:v>
                </c:pt>
                <c:pt idx="1435">
                  <c:v>0.65096759688178119</c:v>
                </c:pt>
                <c:pt idx="1436">
                  <c:v>0.65119907836326263</c:v>
                </c:pt>
                <c:pt idx="1437">
                  <c:v>0.65143055984474407</c:v>
                </c:pt>
                <c:pt idx="1438">
                  <c:v>0.65166204132622563</c:v>
                </c:pt>
                <c:pt idx="1439">
                  <c:v>0.65189352280770707</c:v>
                </c:pt>
                <c:pt idx="1440">
                  <c:v>0.65212500428918863</c:v>
                </c:pt>
                <c:pt idx="1441">
                  <c:v>0.65235648577067007</c:v>
                </c:pt>
                <c:pt idx="1442">
                  <c:v>0.65258796725215151</c:v>
                </c:pt>
                <c:pt idx="1443">
                  <c:v>0.65281944873363296</c:v>
                </c:pt>
                <c:pt idx="1444">
                  <c:v>0.65305093021511451</c:v>
                </c:pt>
                <c:pt idx="1445">
                  <c:v>0.65328241169659595</c:v>
                </c:pt>
                <c:pt idx="1446">
                  <c:v>0.65351389317807751</c:v>
                </c:pt>
                <c:pt idx="1447">
                  <c:v>0.65374537465955895</c:v>
                </c:pt>
                <c:pt idx="1448">
                  <c:v>0.6539768561410404</c:v>
                </c:pt>
                <c:pt idx="1449">
                  <c:v>0.65420833762252184</c:v>
                </c:pt>
                <c:pt idx="1450">
                  <c:v>0.6544398191040034</c:v>
                </c:pt>
                <c:pt idx="1451">
                  <c:v>0.65467130058548495</c:v>
                </c:pt>
                <c:pt idx="1452">
                  <c:v>0.65490278206696639</c:v>
                </c:pt>
                <c:pt idx="1453">
                  <c:v>0.65513426354844784</c:v>
                </c:pt>
                <c:pt idx="1454">
                  <c:v>0.65536574502992928</c:v>
                </c:pt>
                <c:pt idx="1455">
                  <c:v>0.65559722651141084</c:v>
                </c:pt>
                <c:pt idx="1456">
                  <c:v>0.65582870799289228</c:v>
                </c:pt>
                <c:pt idx="1457">
                  <c:v>0.65606018947437383</c:v>
                </c:pt>
                <c:pt idx="1458">
                  <c:v>0.65629167095585528</c:v>
                </c:pt>
                <c:pt idx="1459">
                  <c:v>0.65652315243733672</c:v>
                </c:pt>
                <c:pt idx="1460">
                  <c:v>0.65675463391881816</c:v>
                </c:pt>
                <c:pt idx="1461">
                  <c:v>0.65698611540029972</c:v>
                </c:pt>
                <c:pt idx="1462">
                  <c:v>0.65721759688178116</c:v>
                </c:pt>
                <c:pt idx="1463">
                  <c:v>0.65744907836326272</c:v>
                </c:pt>
                <c:pt idx="1464">
                  <c:v>0.65768055984474416</c:v>
                </c:pt>
                <c:pt idx="1465">
                  <c:v>0.65791204132622561</c:v>
                </c:pt>
                <c:pt idx="1466">
                  <c:v>0.65814352280770705</c:v>
                </c:pt>
                <c:pt idx="1467">
                  <c:v>0.6583750042891886</c:v>
                </c:pt>
                <c:pt idx="1468">
                  <c:v>0.65860648577067005</c:v>
                </c:pt>
                <c:pt idx="1469">
                  <c:v>0.6588379672521516</c:v>
                </c:pt>
                <c:pt idx="1470">
                  <c:v>0.65906944873363305</c:v>
                </c:pt>
                <c:pt idx="1471">
                  <c:v>0.65930093021511449</c:v>
                </c:pt>
                <c:pt idx="1472">
                  <c:v>0.65953241169659593</c:v>
                </c:pt>
                <c:pt idx="1473">
                  <c:v>0.65976389317807749</c:v>
                </c:pt>
                <c:pt idx="1474">
                  <c:v>0.65999537465955893</c:v>
                </c:pt>
                <c:pt idx="1475">
                  <c:v>0.66022685614104049</c:v>
                </c:pt>
                <c:pt idx="1476">
                  <c:v>0.66045833762252193</c:v>
                </c:pt>
                <c:pt idx="1477">
                  <c:v>0.66068981910400337</c:v>
                </c:pt>
                <c:pt idx="1478">
                  <c:v>0.66092130058548482</c:v>
                </c:pt>
                <c:pt idx="1479">
                  <c:v>0.66115278206696637</c:v>
                </c:pt>
                <c:pt idx="1480">
                  <c:v>0.66138426354844781</c:v>
                </c:pt>
                <c:pt idx="1481">
                  <c:v>0.66161574502992937</c:v>
                </c:pt>
                <c:pt idx="1482">
                  <c:v>0.66184722651141081</c:v>
                </c:pt>
                <c:pt idx="1483">
                  <c:v>0.66207870799289226</c:v>
                </c:pt>
                <c:pt idx="1484">
                  <c:v>0.6623101894743737</c:v>
                </c:pt>
                <c:pt idx="1485">
                  <c:v>0.66254167095585526</c:v>
                </c:pt>
                <c:pt idx="1486">
                  <c:v>0.6627731524373367</c:v>
                </c:pt>
                <c:pt idx="1487">
                  <c:v>0.66300463391881825</c:v>
                </c:pt>
                <c:pt idx="1488">
                  <c:v>0.6632361154002997</c:v>
                </c:pt>
                <c:pt idx="1489">
                  <c:v>0.66346759688178114</c:v>
                </c:pt>
                <c:pt idx="1490">
                  <c:v>0.66369907836326258</c:v>
                </c:pt>
                <c:pt idx="1491">
                  <c:v>0.66393055984474414</c:v>
                </c:pt>
                <c:pt idx="1492">
                  <c:v>0.66416204132622558</c:v>
                </c:pt>
                <c:pt idx="1493">
                  <c:v>0.66439352280770714</c:v>
                </c:pt>
                <c:pt idx="1494">
                  <c:v>0.66462500428918858</c:v>
                </c:pt>
                <c:pt idx="1495">
                  <c:v>0.66485648577067002</c:v>
                </c:pt>
                <c:pt idx="1496">
                  <c:v>0.66508796725215158</c:v>
                </c:pt>
                <c:pt idx="1497">
                  <c:v>0.66531944873363302</c:v>
                </c:pt>
                <c:pt idx="1498">
                  <c:v>0.66555093021511458</c:v>
                </c:pt>
                <c:pt idx="1499">
                  <c:v>0.66578241169659602</c:v>
                </c:pt>
                <c:pt idx="1500">
                  <c:v>0.66601389317807747</c:v>
                </c:pt>
                <c:pt idx="1501">
                  <c:v>0.66624537465955891</c:v>
                </c:pt>
                <c:pt idx="1502">
                  <c:v>0.66647685614104046</c:v>
                </c:pt>
                <c:pt idx="1503">
                  <c:v>0.66670833762252191</c:v>
                </c:pt>
                <c:pt idx="1504">
                  <c:v>0.66693981910400346</c:v>
                </c:pt>
                <c:pt idx="1505">
                  <c:v>0.66717130058548491</c:v>
                </c:pt>
                <c:pt idx="1506">
                  <c:v>0.66740278206696635</c:v>
                </c:pt>
                <c:pt idx="1507">
                  <c:v>0.66763426354844779</c:v>
                </c:pt>
                <c:pt idx="1508">
                  <c:v>0.66786574502923957</c:v>
                </c:pt>
                <c:pt idx="1509">
                  <c:v>0.66809722651072101</c:v>
                </c:pt>
                <c:pt idx="1510">
                  <c:v>0.66832870799220245</c:v>
                </c:pt>
                <c:pt idx="1511">
                  <c:v>0.66856018947368401</c:v>
                </c:pt>
                <c:pt idx="1512">
                  <c:v>0.66879167095516545</c:v>
                </c:pt>
                <c:pt idx="1513">
                  <c:v>0.66902315243664701</c:v>
                </c:pt>
                <c:pt idx="1514">
                  <c:v>0.66925463391812845</c:v>
                </c:pt>
                <c:pt idx="1515">
                  <c:v>0.66948611539960989</c:v>
                </c:pt>
                <c:pt idx="1516">
                  <c:v>0.66971759688109134</c:v>
                </c:pt>
                <c:pt idx="1517">
                  <c:v>0.66994907836257289</c:v>
                </c:pt>
                <c:pt idx="1518">
                  <c:v>0.67018055984405434</c:v>
                </c:pt>
                <c:pt idx="1519">
                  <c:v>0.67041204132553589</c:v>
                </c:pt>
                <c:pt idx="1520">
                  <c:v>0.67064352280701733</c:v>
                </c:pt>
                <c:pt idx="1521">
                  <c:v>0.67087500428849878</c:v>
                </c:pt>
                <c:pt idx="1522">
                  <c:v>0.67110648576998022</c:v>
                </c:pt>
                <c:pt idx="1523">
                  <c:v>0.67133796725146178</c:v>
                </c:pt>
                <c:pt idx="1524">
                  <c:v>0.67156944873294322</c:v>
                </c:pt>
                <c:pt idx="1525">
                  <c:v>0.67180093021442477</c:v>
                </c:pt>
                <c:pt idx="1526">
                  <c:v>0.67203241169590622</c:v>
                </c:pt>
                <c:pt idx="1527">
                  <c:v>0.67226389317738766</c:v>
                </c:pt>
                <c:pt idx="1528">
                  <c:v>0.67249537465886911</c:v>
                </c:pt>
                <c:pt idx="1529">
                  <c:v>0.67272685614035066</c:v>
                </c:pt>
                <c:pt idx="1530">
                  <c:v>0.6729583376218321</c:v>
                </c:pt>
                <c:pt idx="1531">
                  <c:v>0.67318981910331366</c:v>
                </c:pt>
                <c:pt idx="1532">
                  <c:v>0.6734213005847951</c:v>
                </c:pt>
                <c:pt idx="1533">
                  <c:v>0.67365278206627655</c:v>
                </c:pt>
                <c:pt idx="1534">
                  <c:v>0.67388426354775799</c:v>
                </c:pt>
                <c:pt idx="1535">
                  <c:v>0.67411574502923954</c:v>
                </c:pt>
                <c:pt idx="1536">
                  <c:v>0.67434722651072099</c:v>
                </c:pt>
                <c:pt idx="1537">
                  <c:v>0.67457870799220254</c:v>
                </c:pt>
                <c:pt idx="1538">
                  <c:v>0.67481018947368399</c:v>
                </c:pt>
                <c:pt idx="1539">
                  <c:v>0.67504167095516543</c:v>
                </c:pt>
                <c:pt idx="1540">
                  <c:v>0.67527315243664687</c:v>
                </c:pt>
                <c:pt idx="1541">
                  <c:v>0.67550463391812843</c:v>
                </c:pt>
                <c:pt idx="1542">
                  <c:v>0.67573611539960987</c:v>
                </c:pt>
                <c:pt idx="1543">
                  <c:v>0.67596759688109143</c:v>
                </c:pt>
                <c:pt idx="1544">
                  <c:v>0.67619907836257287</c:v>
                </c:pt>
                <c:pt idx="1545">
                  <c:v>0.67643055984405431</c:v>
                </c:pt>
                <c:pt idx="1546">
                  <c:v>0.67666204132553587</c:v>
                </c:pt>
                <c:pt idx="1547">
                  <c:v>0.67689352280701731</c:v>
                </c:pt>
                <c:pt idx="1548">
                  <c:v>0.67712500428849887</c:v>
                </c:pt>
                <c:pt idx="1549">
                  <c:v>0.67735648576998031</c:v>
                </c:pt>
                <c:pt idx="1550">
                  <c:v>0.67758796725146175</c:v>
                </c:pt>
                <c:pt idx="1551">
                  <c:v>0.6778194487329432</c:v>
                </c:pt>
                <c:pt idx="1552">
                  <c:v>0.67805093021442475</c:v>
                </c:pt>
                <c:pt idx="1553">
                  <c:v>0.6782824116959062</c:v>
                </c:pt>
                <c:pt idx="1554">
                  <c:v>0.67851389317738775</c:v>
                </c:pt>
                <c:pt idx="1555">
                  <c:v>0.67874537465886919</c:v>
                </c:pt>
                <c:pt idx="1556">
                  <c:v>0.67897685614035064</c:v>
                </c:pt>
                <c:pt idx="1557">
                  <c:v>0.67920833762183208</c:v>
                </c:pt>
                <c:pt idx="1558">
                  <c:v>0.67943981910331364</c:v>
                </c:pt>
                <c:pt idx="1559">
                  <c:v>0.67967130058479508</c:v>
                </c:pt>
                <c:pt idx="1560">
                  <c:v>0.67990278206627663</c:v>
                </c:pt>
                <c:pt idx="1561">
                  <c:v>0.68013426354775808</c:v>
                </c:pt>
                <c:pt idx="1562">
                  <c:v>0.68036574502923952</c:v>
                </c:pt>
                <c:pt idx="1563">
                  <c:v>0.68059722651072097</c:v>
                </c:pt>
                <c:pt idx="1564">
                  <c:v>0.68082870799220252</c:v>
                </c:pt>
                <c:pt idx="1565">
                  <c:v>0.68106018947368396</c:v>
                </c:pt>
                <c:pt idx="1566">
                  <c:v>0.68129167095516552</c:v>
                </c:pt>
                <c:pt idx="1567">
                  <c:v>0.68152315243664696</c:v>
                </c:pt>
                <c:pt idx="1568">
                  <c:v>0.68175463391812841</c:v>
                </c:pt>
                <c:pt idx="1569">
                  <c:v>0.68198611539960985</c:v>
                </c:pt>
                <c:pt idx="1570">
                  <c:v>0.6822175968810914</c:v>
                </c:pt>
                <c:pt idx="1571">
                  <c:v>0.68244907836257285</c:v>
                </c:pt>
                <c:pt idx="1572">
                  <c:v>0.6826805598440544</c:v>
                </c:pt>
                <c:pt idx="1573">
                  <c:v>0.68291204132553585</c:v>
                </c:pt>
                <c:pt idx="1574">
                  <c:v>0.68314352280701729</c:v>
                </c:pt>
                <c:pt idx="1575">
                  <c:v>0.68337500428849873</c:v>
                </c:pt>
                <c:pt idx="1576">
                  <c:v>0.68360648576998029</c:v>
                </c:pt>
                <c:pt idx="1577">
                  <c:v>0.68383796725146173</c:v>
                </c:pt>
                <c:pt idx="1578">
                  <c:v>0.68406944873294329</c:v>
                </c:pt>
                <c:pt idx="1579">
                  <c:v>0.68430093021442473</c:v>
                </c:pt>
                <c:pt idx="1580">
                  <c:v>0.68453241169590617</c:v>
                </c:pt>
                <c:pt idx="1581">
                  <c:v>0.68476389317738762</c:v>
                </c:pt>
                <c:pt idx="1582">
                  <c:v>0.68499537465886917</c:v>
                </c:pt>
                <c:pt idx="1583">
                  <c:v>0.68522685614035062</c:v>
                </c:pt>
                <c:pt idx="1584">
                  <c:v>0.68545833762183217</c:v>
                </c:pt>
                <c:pt idx="1585">
                  <c:v>0.68568981910331361</c:v>
                </c:pt>
                <c:pt idx="1586">
                  <c:v>0.68592130058479506</c:v>
                </c:pt>
                <c:pt idx="1587">
                  <c:v>0.6861527820662765</c:v>
                </c:pt>
                <c:pt idx="1588">
                  <c:v>0.68638426354775806</c:v>
                </c:pt>
                <c:pt idx="1589">
                  <c:v>0.68661574502923961</c:v>
                </c:pt>
                <c:pt idx="1590">
                  <c:v>0.68684722651072105</c:v>
                </c:pt>
                <c:pt idx="1591">
                  <c:v>0.6870787079922025</c:v>
                </c:pt>
                <c:pt idx="1592">
                  <c:v>0.68731018947368394</c:v>
                </c:pt>
                <c:pt idx="1593">
                  <c:v>0.6875416709551655</c:v>
                </c:pt>
                <c:pt idx="1594">
                  <c:v>0.68777315243664694</c:v>
                </c:pt>
                <c:pt idx="1595">
                  <c:v>0.68800463391812849</c:v>
                </c:pt>
                <c:pt idx="1596">
                  <c:v>0.68823611539960994</c:v>
                </c:pt>
                <c:pt idx="1597">
                  <c:v>0.68846759688109138</c:v>
                </c:pt>
                <c:pt idx="1598">
                  <c:v>0.68869907836257283</c:v>
                </c:pt>
                <c:pt idx="1599">
                  <c:v>0.68893055984405438</c:v>
                </c:pt>
                <c:pt idx="1600">
                  <c:v>0.68916204132553582</c:v>
                </c:pt>
                <c:pt idx="1601">
                  <c:v>0.68939352280701738</c:v>
                </c:pt>
                <c:pt idx="1602">
                  <c:v>0.68962500428849882</c:v>
                </c:pt>
                <c:pt idx="1603">
                  <c:v>0.68985648576998027</c:v>
                </c:pt>
                <c:pt idx="1604">
                  <c:v>0.69008796725146171</c:v>
                </c:pt>
                <c:pt idx="1605">
                  <c:v>0.69031944873294326</c:v>
                </c:pt>
                <c:pt idx="1606">
                  <c:v>0.69055093021442471</c:v>
                </c:pt>
                <c:pt idx="1607">
                  <c:v>0.69078241169590626</c:v>
                </c:pt>
                <c:pt idx="1608">
                  <c:v>0.69101389317738771</c:v>
                </c:pt>
                <c:pt idx="1609">
                  <c:v>0.69124537465886915</c:v>
                </c:pt>
                <c:pt idx="1610">
                  <c:v>0.69147685614035059</c:v>
                </c:pt>
                <c:pt idx="1611">
                  <c:v>0.69170833762183215</c:v>
                </c:pt>
                <c:pt idx="1612">
                  <c:v>0.69193981910331359</c:v>
                </c:pt>
                <c:pt idx="1613">
                  <c:v>0.69217130058479515</c:v>
                </c:pt>
                <c:pt idx="1614">
                  <c:v>0.69240278206627659</c:v>
                </c:pt>
                <c:pt idx="1615">
                  <c:v>0.69263426354775803</c:v>
                </c:pt>
                <c:pt idx="1616">
                  <c:v>0.69286574502923948</c:v>
                </c:pt>
                <c:pt idx="1617">
                  <c:v>0.69309722651072103</c:v>
                </c:pt>
                <c:pt idx="1618">
                  <c:v>0.69332870799220248</c:v>
                </c:pt>
                <c:pt idx="1619">
                  <c:v>0.69356018947368403</c:v>
                </c:pt>
                <c:pt idx="1620">
                  <c:v>0.69379167095516547</c:v>
                </c:pt>
                <c:pt idx="1621">
                  <c:v>0.69402315243664692</c:v>
                </c:pt>
                <c:pt idx="1622">
                  <c:v>0.69425463391812836</c:v>
                </c:pt>
                <c:pt idx="1623">
                  <c:v>0.69448611539960992</c:v>
                </c:pt>
                <c:pt idx="1624">
                  <c:v>0.69471759688109136</c:v>
                </c:pt>
                <c:pt idx="1625">
                  <c:v>0.69494907836257291</c:v>
                </c:pt>
                <c:pt idx="1626">
                  <c:v>0.69518055984405436</c:v>
                </c:pt>
                <c:pt idx="1627">
                  <c:v>0.6954120413255358</c:v>
                </c:pt>
                <c:pt idx="1628">
                  <c:v>0.69564352280701724</c:v>
                </c:pt>
                <c:pt idx="1629">
                  <c:v>0.6958750042884988</c:v>
                </c:pt>
                <c:pt idx="1630">
                  <c:v>0.69610648576998024</c:v>
                </c:pt>
                <c:pt idx="1631">
                  <c:v>0.6963379672514618</c:v>
                </c:pt>
                <c:pt idx="1632">
                  <c:v>0.69656944873294324</c:v>
                </c:pt>
                <c:pt idx="1633">
                  <c:v>0.69680093021442469</c:v>
                </c:pt>
                <c:pt idx="1634">
                  <c:v>0.69703241169590624</c:v>
                </c:pt>
                <c:pt idx="1635">
                  <c:v>0.69726389317738768</c:v>
                </c:pt>
                <c:pt idx="1636">
                  <c:v>0.69749537465886924</c:v>
                </c:pt>
                <c:pt idx="1637">
                  <c:v>0.69772685614035068</c:v>
                </c:pt>
                <c:pt idx="1638">
                  <c:v>0.69795833762183213</c:v>
                </c:pt>
                <c:pt idx="1639">
                  <c:v>0.69818981910331357</c:v>
                </c:pt>
                <c:pt idx="1640">
                  <c:v>0.69842130058479512</c:v>
                </c:pt>
                <c:pt idx="1641">
                  <c:v>0.69865278206627657</c:v>
                </c:pt>
                <c:pt idx="1642">
                  <c:v>0.69888426354775812</c:v>
                </c:pt>
                <c:pt idx="1643">
                  <c:v>0.69911574502923957</c:v>
                </c:pt>
                <c:pt idx="1644">
                  <c:v>0.69934722651072101</c:v>
                </c:pt>
                <c:pt idx="1645">
                  <c:v>0.69957870799220245</c:v>
                </c:pt>
                <c:pt idx="1646">
                  <c:v>0.69981018947368401</c:v>
                </c:pt>
                <c:pt idx="1647">
                  <c:v>0.70004167095516545</c:v>
                </c:pt>
                <c:pt idx="1648">
                  <c:v>0.70027315243664701</c:v>
                </c:pt>
                <c:pt idx="1649">
                  <c:v>0.70050463391812845</c:v>
                </c:pt>
                <c:pt idx="1650">
                  <c:v>0.70073611539960989</c:v>
                </c:pt>
                <c:pt idx="1651">
                  <c:v>0.70096759688109134</c:v>
                </c:pt>
                <c:pt idx="1652">
                  <c:v>0.70119907836257289</c:v>
                </c:pt>
                <c:pt idx="1653">
                  <c:v>0.70143055984405434</c:v>
                </c:pt>
                <c:pt idx="1654">
                  <c:v>0.70166204132553589</c:v>
                </c:pt>
                <c:pt idx="1655">
                  <c:v>0.70189352280701733</c:v>
                </c:pt>
                <c:pt idx="1656">
                  <c:v>0.70212500428849878</c:v>
                </c:pt>
                <c:pt idx="1657">
                  <c:v>0.70235648576998022</c:v>
                </c:pt>
                <c:pt idx="1658">
                  <c:v>0.70258796725146178</c:v>
                </c:pt>
                <c:pt idx="1659">
                  <c:v>0.70281944873294322</c:v>
                </c:pt>
                <c:pt idx="1660">
                  <c:v>0.70305093021442477</c:v>
                </c:pt>
                <c:pt idx="1661">
                  <c:v>0.70328241169590622</c:v>
                </c:pt>
                <c:pt idx="1662">
                  <c:v>0.70351389317738766</c:v>
                </c:pt>
                <c:pt idx="1663">
                  <c:v>0.70374537465886911</c:v>
                </c:pt>
                <c:pt idx="1664">
                  <c:v>0.70397685614035066</c:v>
                </c:pt>
                <c:pt idx="1665">
                  <c:v>0.7042083376218321</c:v>
                </c:pt>
                <c:pt idx="1666">
                  <c:v>0.70443981910331366</c:v>
                </c:pt>
                <c:pt idx="1667">
                  <c:v>0.7046713005847951</c:v>
                </c:pt>
                <c:pt idx="1668">
                  <c:v>0.70490278206627655</c:v>
                </c:pt>
                <c:pt idx="1669">
                  <c:v>0.70513426354775799</c:v>
                </c:pt>
                <c:pt idx="1670">
                  <c:v>0.70536574502923954</c:v>
                </c:pt>
                <c:pt idx="1671">
                  <c:v>0.70559722651072099</c:v>
                </c:pt>
                <c:pt idx="1672">
                  <c:v>0.70582870799220254</c:v>
                </c:pt>
                <c:pt idx="1673">
                  <c:v>0.70606018947368399</c:v>
                </c:pt>
                <c:pt idx="1674">
                  <c:v>0.70629167095516543</c:v>
                </c:pt>
                <c:pt idx="1675">
                  <c:v>0.70652315243664687</c:v>
                </c:pt>
                <c:pt idx="1676">
                  <c:v>0.70675463391812843</c:v>
                </c:pt>
                <c:pt idx="1677">
                  <c:v>0.70698611539960987</c:v>
                </c:pt>
                <c:pt idx="1678">
                  <c:v>0.70721759688109143</c:v>
                </c:pt>
                <c:pt idx="1679">
                  <c:v>0.70744907836257287</c:v>
                </c:pt>
                <c:pt idx="1680">
                  <c:v>0.70768055984405431</c:v>
                </c:pt>
                <c:pt idx="1681">
                  <c:v>0.70791204132553587</c:v>
                </c:pt>
                <c:pt idx="1682">
                  <c:v>0.70814352280701731</c:v>
                </c:pt>
                <c:pt idx="1683">
                  <c:v>0.70833333333333326</c:v>
                </c:pt>
              </c:numCache>
            </c:numRef>
          </c:xVal>
          <c:yVal>
            <c:numRef>
              <c:f>'2SRV_蒸気流量(13時から水素発生あり）'!$AB$1188:$AB$2871</c:f>
              <c:numCache>
                <c:formatCode>General</c:formatCode>
                <c:ptCount val="1684"/>
                <c:pt idx="0">
                  <c:v>0</c:v>
                </c:pt>
                <c:pt idx="1">
                  <c:v>0</c:v>
                </c:pt>
                <c:pt idx="2">
                  <c:v>6.7053080096770287E-2</c:v>
                </c:pt>
                <c:pt idx="3">
                  <c:v>0.13408835510564787</c:v>
                </c:pt>
                <c:pt idx="4">
                  <c:v>0.20108835510564788</c:v>
                </c:pt>
                <c:pt idx="5">
                  <c:v>0.26808835511169277</c:v>
                </c:pt>
                <c:pt idx="6">
                  <c:v>0.33508835511169277</c:v>
                </c:pt>
                <c:pt idx="7">
                  <c:v>0.335758355111683</c:v>
                </c:pt>
                <c:pt idx="8">
                  <c:v>0.40208835511169277</c:v>
                </c:pt>
                <c:pt idx="9">
                  <c:v>0.46908835511169278</c:v>
                </c:pt>
                <c:pt idx="10">
                  <c:v>0.53608835511837138</c:v>
                </c:pt>
                <c:pt idx="11">
                  <c:v>0.60308835511837144</c:v>
                </c:pt>
                <c:pt idx="12">
                  <c:v>0.67008835511837139</c:v>
                </c:pt>
                <c:pt idx="13">
                  <c:v>0.73708835511837134</c:v>
                </c:pt>
                <c:pt idx="14">
                  <c:v>0.80408835512441623</c:v>
                </c:pt>
                <c:pt idx="15">
                  <c:v>0.87108835512441618</c:v>
                </c:pt>
                <c:pt idx="16">
                  <c:v>0.93808835512441613</c:v>
                </c:pt>
                <c:pt idx="17">
                  <c:v>1.0050883551244161</c:v>
                </c:pt>
                <c:pt idx="18">
                  <c:v>1.0720883551304365</c:v>
                </c:pt>
                <c:pt idx="19">
                  <c:v>1.1390883551304365</c:v>
                </c:pt>
                <c:pt idx="20">
                  <c:v>1.2060883551304364</c:v>
                </c:pt>
                <c:pt idx="21">
                  <c:v>1.2730883551304364</c:v>
                </c:pt>
                <c:pt idx="22">
                  <c:v>1.3400883551304363</c:v>
                </c:pt>
                <c:pt idx="23">
                  <c:v>1.4070883551371394</c:v>
                </c:pt>
                <c:pt idx="24">
                  <c:v>1.4740883551371393</c:v>
                </c:pt>
                <c:pt idx="25">
                  <c:v>1.5410883551371393</c:v>
                </c:pt>
                <c:pt idx="26">
                  <c:v>1.6080883551371392</c:v>
                </c:pt>
                <c:pt idx="27">
                  <c:v>1.6750883551431597</c:v>
                </c:pt>
                <c:pt idx="28">
                  <c:v>1.7420883551431596</c:v>
                </c:pt>
                <c:pt idx="29">
                  <c:v>1.8090883551431596</c:v>
                </c:pt>
                <c:pt idx="30">
                  <c:v>1.8760883551431595</c:v>
                </c:pt>
                <c:pt idx="31">
                  <c:v>1.9430883551492044</c:v>
                </c:pt>
                <c:pt idx="32">
                  <c:v>2.0100883551492044</c:v>
                </c:pt>
                <c:pt idx="33">
                  <c:v>2.0770883551492045</c:v>
                </c:pt>
                <c:pt idx="34">
                  <c:v>2.1440883551492047</c:v>
                </c:pt>
                <c:pt idx="35">
                  <c:v>2.2110883551492049</c:v>
                </c:pt>
                <c:pt idx="36">
                  <c:v>2.2780883551559077</c:v>
                </c:pt>
                <c:pt idx="37">
                  <c:v>2.3450883551559079</c:v>
                </c:pt>
                <c:pt idx="38">
                  <c:v>2.412088355155908</c:v>
                </c:pt>
                <c:pt idx="39">
                  <c:v>2.4790883551559082</c:v>
                </c:pt>
                <c:pt idx="40">
                  <c:v>2.5460883551619289</c:v>
                </c:pt>
                <c:pt idx="41">
                  <c:v>2.6130883551619291</c:v>
                </c:pt>
                <c:pt idx="42">
                  <c:v>2.6800883551619292</c:v>
                </c:pt>
                <c:pt idx="43">
                  <c:v>2.7470883551619294</c:v>
                </c:pt>
                <c:pt idx="44">
                  <c:v>2.8140883551679501</c:v>
                </c:pt>
                <c:pt idx="45">
                  <c:v>2.8810883551679503</c:v>
                </c:pt>
                <c:pt idx="46">
                  <c:v>2.9480883551679504</c:v>
                </c:pt>
                <c:pt idx="47">
                  <c:v>3.0150883551679506</c:v>
                </c:pt>
                <c:pt idx="48">
                  <c:v>3.0820883551746534</c:v>
                </c:pt>
                <c:pt idx="49">
                  <c:v>3.1490883551746536</c:v>
                </c:pt>
                <c:pt idx="50">
                  <c:v>3.2160883551746537</c:v>
                </c:pt>
                <c:pt idx="51">
                  <c:v>3.2830883551746539</c:v>
                </c:pt>
                <c:pt idx="52">
                  <c:v>3.3500883551746541</c:v>
                </c:pt>
                <c:pt idx="53">
                  <c:v>3.4170883551806988</c:v>
                </c:pt>
                <c:pt idx="54">
                  <c:v>3.4840883551806989</c:v>
                </c:pt>
                <c:pt idx="55">
                  <c:v>3.5510883551806991</c:v>
                </c:pt>
                <c:pt idx="56">
                  <c:v>3.6180883551806993</c:v>
                </c:pt>
                <c:pt idx="57">
                  <c:v>3.68508835518672</c:v>
                </c:pt>
                <c:pt idx="58">
                  <c:v>3.7520883551867201</c:v>
                </c:pt>
                <c:pt idx="59">
                  <c:v>3.8190883551867203</c:v>
                </c:pt>
                <c:pt idx="60">
                  <c:v>3.8860883551867205</c:v>
                </c:pt>
                <c:pt idx="61">
                  <c:v>3.9530883551934233</c:v>
                </c:pt>
                <c:pt idx="62">
                  <c:v>4.0200883551934234</c:v>
                </c:pt>
                <c:pt idx="63">
                  <c:v>4.0870883551934236</c:v>
                </c:pt>
                <c:pt idx="64">
                  <c:v>4.1540883551934238</c:v>
                </c:pt>
                <c:pt idx="65">
                  <c:v>4.221088355199444</c:v>
                </c:pt>
                <c:pt idx="66">
                  <c:v>4.2880883551994442</c:v>
                </c:pt>
                <c:pt idx="67">
                  <c:v>4.3550883551994444</c:v>
                </c:pt>
                <c:pt idx="68">
                  <c:v>4.4220883551994445</c:v>
                </c:pt>
                <c:pt idx="69">
                  <c:v>4.4890883551994447</c:v>
                </c:pt>
                <c:pt idx="70">
                  <c:v>4.5560883552054898</c:v>
                </c:pt>
                <c:pt idx="71">
                  <c:v>4.62308835520549</c:v>
                </c:pt>
                <c:pt idx="72">
                  <c:v>4.6900883552054902</c:v>
                </c:pt>
                <c:pt idx="73">
                  <c:v>4.7570883552054903</c:v>
                </c:pt>
                <c:pt idx="74">
                  <c:v>4.8240883552121936</c:v>
                </c:pt>
                <c:pt idx="75">
                  <c:v>4.8910883552121938</c:v>
                </c:pt>
                <c:pt idx="76">
                  <c:v>4.9580883552121939</c:v>
                </c:pt>
                <c:pt idx="77">
                  <c:v>5.0250883552121941</c:v>
                </c:pt>
                <c:pt idx="78">
                  <c:v>5.0920883552182143</c:v>
                </c:pt>
                <c:pt idx="79">
                  <c:v>5.1590883552182145</c:v>
                </c:pt>
                <c:pt idx="80">
                  <c:v>5.2260883552182147</c:v>
                </c:pt>
                <c:pt idx="81">
                  <c:v>5.2930883552182149</c:v>
                </c:pt>
                <c:pt idx="82">
                  <c:v>5.3600883552242351</c:v>
                </c:pt>
                <c:pt idx="83">
                  <c:v>5.4270883552242353</c:v>
                </c:pt>
                <c:pt idx="84">
                  <c:v>5.4940883552242354</c:v>
                </c:pt>
                <c:pt idx="85">
                  <c:v>5.5610883552242356</c:v>
                </c:pt>
                <c:pt idx="86">
                  <c:v>5.6280883552242358</c:v>
                </c:pt>
                <c:pt idx="87">
                  <c:v>5.6950883552302809</c:v>
                </c:pt>
                <c:pt idx="88">
                  <c:v>5.7620883552302811</c:v>
                </c:pt>
                <c:pt idx="89">
                  <c:v>5.8290883552302812</c:v>
                </c:pt>
                <c:pt idx="90">
                  <c:v>5.8960883552302814</c:v>
                </c:pt>
                <c:pt idx="91">
                  <c:v>5.9630883552369847</c:v>
                </c:pt>
                <c:pt idx="92">
                  <c:v>6.0300883552369848</c:v>
                </c:pt>
                <c:pt idx="93">
                  <c:v>6.097088355236985</c:v>
                </c:pt>
                <c:pt idx="94">
                  <c:v>6.164169436742899</c:v>
                </c:pt>
                <c:pt idx="95">
                  <c:v>6.2311694367428991</c:v>
                </c:pt>
                <c:pt idx="96">
                  <c:v>6.2981694367428993</c:v>
                </c:pt>
                <c:pt idx="97">
                  <c:v>6.3651694367428995</c:v>
                </c:pt>
                <c:pt idx="98">
                  <c:v>6.4321694367549407</c:v>
                </c:pt>
                <c:pt idx="99">
                  <c:v>6.4991694367549409</c:v>
                </c:pt>
                <c:pt idx="100">
                  <c:v>6.566169436754941</c:v>
                </c:pt>
                <c:pt idx="101">
                  <c:v>6.6331694367549412</c:v>
                </c:pt>
                <c:pt idx="102">
                  <c:v>6.7001694367549414</c:v>
                </c:pt>
                <c:pt idx="103">
                  <c:v>6.7671694367549415</c:v>
                </c:pt>
                <c:pt idx="104">
                  <c:v>6.8341694367549417</c:v>
                </c:pt>
                <c:pt idx="105">
                  <c:v>6.9011694367549419</c:v>
                </c:pt>
                <c:pt idx="106">
                  <c:v>6.968169436754942</c:v>
                </c:pt>
                <c:pt idx="107">
                  <c:v>7.0351694367676902</c:v>
                </c:pt>
                <c:pt idx="108">
                  <c:v>7.1021694367676904</c:v>
                </c:pt>
                <c:pt idx="109">
                  <c:v>7.1691694367676906</c:v>
                </c:pt>
                <c:pt idx="110">
                  <c:v>7.2361694367676908</c:v>
                </c:pt>
                <c:pt idx="111">
                  <c:v>7.3031694367676909</c:v>
                </c:pt>
                <c:pt idx="112">
                  <c:v>7.3701694367676911</c:v>
                </c:pt>
                <c:pt idx="113">
                  <c:v>7.4371694367676913</c:v>
                </c:pt>
                <c:pt idx="114">
                  <c:v>7.5041694367676914</c:v>
                </c:pt>
                <c:pt idx="115">
                  <c:v>7.5711694367804148</c:v>
                </c:pt>
                <c:pt idx="116">
                  <c:v>7.6381694367804149</c:v>
                </c:pt>
                <c:pt idx="117">
                  <c:v>7.7051694367804151</c:v>
                </c:pt>
                <c:pt idx="118">
                  <c:v>7.7721694367804153</c:v>
                </c:pt>
                <c:pt idx="119">
                  <c:v>7.8391694367804154</c:v>
                </c:pt>
                <c:pt idx="120">
                  <c:v>7.9061694367804156</c:v>
                </c:pt>
                <c:pt idx="121">
                  <c:v>7.9731694367804158</c:v>
                </c:pt>
                <c:pt idx="122">
                  <c:v>8.0399882686236328</c:v>
                </c:pt>
                <c:pt idx="123">
                  <c:v>8.175234604931779</c:v>
                </c:pt>
                <c:pt idx="124">
                  <c:v>8.3092346049317793</c:v>
                </c:pt>
                <c:pt idx="125">
                  <c:v>8.4432346049317797</c:v>
                </c:pt>
                <c:pt idx="126">
                  <c:v>8.57723460493178</c:v>
                </c:pt>
                <c:pt idx="127">
                  <c:v>8.7112346049317804</c:v>
                </c:pt>
                <c:pt idx="128">
                  <c:v>8.8452346049317807</c:v>
                </c:pt>
                <c:pt idx="129">
                  <c:v>8.979234604931781</c:v>
                </c:pt>
                <c:pt idx="130">
                  <c:v>9.1132346049317814</c:v>
                </c:pt>
                <c:pt idx="131">
                  <c:v>9.2472346049317817</c:v>
                </c:pt>
                <c:pt idx="132">
                  <c:v>9.3812346049317821</c:v>
                </c:pt>
                <c:pt idx="133">
                  <c:v>9.5152346049317824</c:v>
                </c:pt>
                <c:pt idx="134">
                  <c:v>9.6492346049317828</c:v>
                </c:pt>
                <c:pt idx="135">
                  <c:v>9.7832346049317831</c:v>
                </c:pt>
                <c:pt idx="136">
                  <c:v>9.9172346049317834</c:v>
                </c:pt>
                <c:pt idx="137">
                  <c:v>10.051234604931784</c:v>
                </c:pt>
                <c:pt idx="138">
                  <c:v>10.185234604931784</c:v>
                </c:pt>
                <c:pt idx="139">
                  <c:v>10.319234604931784</c:v>
                </c:pt>
                <c:pt idx="140">
                  <c:v>10.453234604931785</c:v>
                </c:pt>
                <c:pt idx="141">
                  <c:v>10.587234604931785</c:v>
                </c:pt>
                <c:pt idx="142">
                  <c:v>10.721234604931785</c:v>
                </c:pt>
                <c:pt idx="143">
                  <c:v>10.855234604931786</c:v>
                </c:pt>
                <c:pt idx="144">
                  <c:v>10.989234604931786</c:v>
                </c:pt>
                <c:pt idx="145">
                  <c:v>11.123234604931787</c:v>
                </c:pt>
                <c:pt idx="146">
                  <c:v>11.257234604931787</c:v>
                </c:pt>
                <c:pt idx="147">
                  <c:v>11.391234604931787</c:v>
                </c:pt>
                <c:pt idx="148">
                  <c:v>11.525234604931788</c:v>
                </c:pt>
                <c:pt idx="149">
                  <c:v>11.659234604931788</c:v>
                </c:pt>
                <c:pt idx="150">
                  <c:v>11.793234604931788</c:v>
                </c:pt>
                <c:pt idx="151">
                  <c:v>11.927234604931789</c:v>
                </c:pt>
                <c:pt idx="152">
                  <c:v>12.061234604931789</c:v>
                </c:pt>
                <c:pt idx="153">
                  <c:v>12.195234604931789</c:v>
                </c:pt>
                <c:pt idx="154">
                  <c:v>12.32923460493179</c:v>
                </c:pt>
                <c:pt idx="155">
                  <c:v>12.46323460493179</c:v>
                </c:pt>
                <c:pt idx="156">
                  <c:v>12.59723460493179</c:v>
                </c:pt>
                <c:pt idx="157">
                  <c:v>12.731234604931791</c:v>
                </c:pt>
                <c:pt idx="158">
                  <c:v>12.865234604931791</c:v>
                </c:pt>
                <c:pt idx="159">
                  <c:v>12.999234604931791</c:v>
                </c:pt>
                <c:pt idx="160">
                  <c:v>13.133234604931792</c:v>
                </c:pt>
                <c:pt idx="161">
                  <c:v>13.267234604931792</c:v>
                </c:pt>
                <c:pt idx="162">
                  <c:v>13.401234604931792</c:v>
                </c:pt>
                <c:pt idx="163">
                  <c:v>13.535234604931793</c:v>
                </c:pt>
                <c:pt idx="164">
                  <c:v>13.669234604931793</c:v>
                </c:pt>
                <c:pt idx="165">
                  <c:v>13.803234604931793</c:v>
                </c:pt>
                <c:pt idx="166">
                  <c:v>13.937234604931794</c:v>
                </c:pt>
                <c:pt idx="167">
                  <c:v>14.071234604931794</c:v>
                </c:pt>
                <c:pt idx="168">
                  <c:v>14.205234604931794</c:v>
                </c:pt>
                <c:pt idx="169">
                  <c:v>14.339234604931795</c:v>
                </c:pt>
                <c:pt idx="170">
                  <c:v>14.473234604931795</c:v>
                </c:pt>
                <c:pt idx="171">
                  <c:v>14.607234604931795</c:v>
                </c:pt>
                <c:pt idx="172">
                  <c:v>14.741234604931796</c:v>
                </c:pt>
                <c:pt idx="173">
                  <c:v>14.875234604931796</c:v>
                </c:pt>
                <c:pt idx="174">
                  <c:v>15.009234604931796</c:v>
                </c:pt>
                <c:pt idx="175">
                  <c:v>15.143234604931797</c:v>
                </c:pt>
                <c:pt idx="176">
                  <c:v>15.277234604931797</c:v>
                </c:pt>
                <c:pt idx="177">
                  <c:v>15.411234604931797</c:v>
                </c:pt>
                <c:pt idx="178">
                  <c:v>15.545234604931798</c:v>
                </c:pt>
                <c:pt idx="179">
                  <c:v>15.679234604931798</c:v>
                </c:pt>
                <c:pt idx="180">
                  <c:v>15.813234604931798</c:v>
                </c:pt>
                <c:pt idx="181">
                  <c:v>15.947234604931799</c:v>
                </c:pt>
                <c:pt idx="182">
                  <c:v>16.081234604931797</c:v>
                </c:pt>
                <c:pt idx="183">
                  <c:v>16.215234605031636</c:v>
                </c:pt>
                <c:pt idx="184">
                  <c:v>16.349234605031636</c:v>
                </c:pt>
                <c:pt idx="185">
                  <c:v>16.483234605031637</c:v>
                </c:pt>
                <c:pt idx="186">
                  <c:v>16.617234605031637</c:v>
                </c:pt>
                <c:pt idx="187">
                  <c:v>16.751234605031637</c:v>
                </c:pt>
                <c:pt idx="188">
                  <c:v>16.885234605031638</c:v>
                </c:pt>
                <c:pt idx="189">
                  <c:v>17.019234605031638</c:v>
                </c:pt>
                <c:pt idx="190">
                  <c:v>17.153234605031638</c:v>
                </c:pt>
                <c:pt idx="191">
                  <c:v>17.287234605031639</c:v>
                </c:pt>
                <c:pt idx="192">
                  <c:v>17.421234605031639</c:v>
                </c:pt>
                <c:pt idx="193">
                  <c:v>17.555234605031639</c:v>
                </c:pt>
                <c:pt idx="194">
                  <c:v>17.68923460503164</c:v>
                </c:pt>
                <c:pt idx="195">
                  <c:v>17.82323460503164</c:v>
                </c:pt>
                <c:pt idx="196">
                  <c:v>17.95723460503164</c:v>
                </c:pt>
                <c:pt idx="197">
                  <c:v>18.091234605031641</c:v>
                </c:pt>
                <c:pt idx="198">
                  <c:v>18.225234605031641</c:v>
                </c:pt>
                <c:pt idx="199">
                  <c:v>18.359234605031642</c:v>
                </c:pt>
                <c:pt idx="200">
                  <c:v>18.493234605031642</c:v>
                </c:pt>
                <c:pt idx="201">
                  <c:v>18.627234605031642</c:v>
                </c:pt>
                <c:pt idx="202">
                  <c:v>18.761234605031643</c:v>
                </c:pt>
                <c:pt idx="203">
                  <c:v>18.895234605031643</c:v>
                </c:pt>
                <c:pt idx="204">
                  <c:v>19.029234605031643</c:v>
                </c:pt>
                <c:pt idx="205">
                  <c:v>19.163234605031644</c:v>
                </c:pt>
                <c:pt idx="206">
                  <c:v>19.297234605031644</c:v>
                </c:pt>
                <c:pt idx="207">
                  <c:v>19.431234605031644</c:v>
                </c:pt>
                <c:pt idx="208">
                  <c:v>19.565234605031645</c:v>
                </c:pt>
                <c:pt idx="209">
                  <c:v>19.699234605031645</c:v>
                </c:pt>
                <c:pt idx="210">
                  <c:v>19.833234605031645</c:v>
                </c:pt>
                <c:pt idx="211">
                  <c:v>19.967234605031646</c:v>
                </c:pt>
                <c:pt idx="212">
                  <c:v>20.101234605031646</c:v>
                </c:pt>
                <c:pt idx="213">
                  <c:v>20.235234605031646</c:v>
                </c:pt>
                <c:pt idx="214">
                  <c:v>20.369234605031647</c:v>
                </c:pt>
                <c:pt idx="215">
                  <c:v>20.503234605031647</c:v>
                </c:pt>
                <c:pt idx="216">
                  <c:v>20.637234605031647</c:v>
                </c:pt>
                <c:pt idx="217">
                  <c:v>20.771234605031648</c:v>
                </c:pt>
                <c:pt idx="218">
                  <c:v>20.905234605031648</c:v>
                </c:pt>
                <c:pt idx="219">
                  <c:v>21.039234605031648</c:v>
                </c:pt>
                <c:pt idx="220">
                  <c:v>21.173234605031649</c:v>
                </c:pt>
                <c:pt idx="221">
                  <c:v>21.307234605031649</c:v>
                </c:pt>
                <c:pt idx="222">
                  <c:v>21.441234605031649</c:v>
                </c:pt>
                <c:pt idx="223">
                  <c:v>21.57523460503165</c:v>
                </c:pt>
                <c:pt idx="224">
                  <c:v>21.70923460503165</c:v>
                </c:pt>
                <c:pt idx="225">
                  <c:v>21.84323460503165</c:v>
                </c:pt>
                <c:pt idx="226">
                  <c:v>21.977234605031651</c:v>
                </c:pt>
                <c:pt idx="227">
                  <c:v>22.111234605031651</c:v>
                </c:pt>
                <c:pt idx="228">
                  <c:v>22.245234605031651</c:v>
                </c:pt>
                <c:pt idx="229">
                  <c:v>22.379234605031652</c:v>
                </c:pt>
                <c:pt idx="230">
                  <c:v>22.513234605031652</c:v>
                </c:pt>
                <c:pt idx="231">
                  <c:v>22.647234605031652</c:v>
                </c:pt>
                <c:pt idx="232">
                  <c:v>22.781234605031653</c:v>
                </c:pt>
                <c:pt idx="233">
                  <c:v>22.915234605031653</c:v>
                </c:pt>
                <c:pt idx="234">
                  <c:v>23.049234605031653</c:v>
                </c:pt>
                <c:pt idx="235">
                  <c:v>23.183234605031654</c:v>
                </c:pt>
                <c:pt idx="236">
                  <c:v>23.317234605031654</c:v>
                </c:pt>
                <c:pt idx="237">
                  <c:v>23.451234605031654</c:v>
                </c:pt>
                <c:pt idx="238">
                  <c:v>23.585234605031655</c:v>
                </c:pt>
                <c:pt idx="239">
                  <c:v>23.719234605031655</c:v>
                </c:pt>
                <c:pt idx="240">
                  <c:v>23.853234605031655</c:v>
                </c:pt>
                <c:pt idx="241">
                  <c:v>23.987234605031656</c:v>
                </c:pt>
                <c:pt idx="242">
                  <c:v>24.121234605031656</c:v>
                </c:pt>
                <c:pt idx="243">
                  <c:v>24.255234605031657</c:v>
                </c:pt>
                <c:pt idx="244">
                  <c:v>24.389234605031657</c:v>
                </c:pt>
                <c:pt idx="245">
                  <c:v>24.523234605031657</c:v>
                </c:pt>
                <c:pt idx="246">
                  <c:v>24.657234605031658</c:v>
                </c:pt>
                <c:pt idx="247">
                  <c:v>24.791234605031658</c:v>
                </c:pt>
                <c:pt idx="248">
                  <c:v>24.925234605031658</c:v>
                </c:pt>
                <c:pt idx="249">
                  <c:v>25.059234605031659</c:v>
                </c:pt>
                <c:pt idx="250">
                  <c:v>25.193234605031659</c:v>
                </c:pt>
                <c:pt idx="251">
                  <c:v>25.327234605031659</c:v>
                </c:pt>
                <c:pt idx="252">
                  <c:v>25.46123460503166</c:v>
                </c:pt>
                <c:pt idx="253">
                  <c:v>25.59523460503166</c:v>
                </c:pt>
                <c:pt idx="254">
                  <c:v>25.72923460503166</c:v>
                </c:pt>
                <c:pt idx="255">
                  <c:v>25.863234605031661</c:v>
                </c:pt>
                <c:pt idx="256">
                  <c:v>25.997234605031661</c:v>
                </c:pt>
                <c:pt idx="257">
                  <c:v>26.131234605031661</c:v>
                </c:pt>
                <c:pt idx="258">
                  <c:v>26.265234605031662</c:v>
                </c:pt>
                <c:pt idx="259">
                  <c:v>26.399234605031662</c:v>
                </c:pt>
                <c:pt idx="260">
                  <c:v>26.533234605031662</c:v>
                </c:pt>
                <c:pt idx="261">
                  <c:v>26.667234605031663</c:v>
                </c:pt>
                <c:pt idx="262">
                  <c:v>26.801234605031663</c:v>
                </c:pt>
                <c:pt idx="263">
                  <c:v>26.935234605031663</c:v>
                </c:pt>
                <c:pt idx="264">
                  <c:v>27.069234605031664</c:v>
                </c:pt>
                <c:pt idx="265">
                  <c:v>27.203234605031664</c:v>
                </c:pt>
                <c:pt idx="266">
                  <c:v>27.337234605031664</c:v>
                </c:pt>
                <c:pt idx="267">
                  <c:v>27.471234605031665</c:v>
                </c:pt>
                <c:pt idx="268">
                  <c:v>27.605234605031665</c:v>
                </c:pt>
                <c:pt idx="269">
                  <c:v>27.739234605031665</c:v>
                </c:pt>
                <c:pt idx="270">
                  <c:v>27.873234605031666</c:v>
                </c:pt>
                <c:pt idx="271">
                  <c:v>28.007234605031666</c:v>
                </c:pt>
                <c:pt idx="272">
                  <c:v>28.141234605031666</c:v>
                </c:pt>
                <c:pt idx="273">
                  <c:v>28.275234605031667</c:v>
                </c:pt>
                <c:pt idx="274">
                  <c:v>28.409234605031667</c:v>
                </c:pt>
                <c:pt idx="275">
                  <c:v>28.543234605031667</c:v>
                </c:pt>
                <c:pt idx="276">
                  <c:v>28.677234605031668</c:v>
                </c:pt>
                <c:pt idx="277">
                  <c:v>28.811234605031668</c:v>
                </c:pt>
                <c:pt idx="278">
                  <c:v>28.945234605031668</c:v>
                </c:pt>
                <c:pt idx="279">
                  <c:v>29.079234605031669</c:v>
                </c:pt>
                <c:pt idx="280">
                  <c:v>29.213234605031669</c:v>
                </c:pt>
                <c:pt idx="281">
                  <c:v>29.347234605031669</c:v>
                </c:pt>
                <c:pt idx="282">
                  <c:v>29.48123460503167</c:v>
                </c:pt>
                <c:pt idx="283">
                  <c:v>29.61523460503167</c:v>
                </c:pt>
                <c:pt idx="284">
                  <c:v>29.74923460503167</c:v>
                </c:pt>
                <c:pt idx="285">
                  <c:v>29.883234605031671</c:v>
                </c:pt>
                <c:pt idx="286">
                  <c:v>30.017234605031671</c:v>
                </c:pt>
                <c:pt idx="287">
                  <c:v>30.151234605031672</c:v>
                </c:pt>
                <c:pt idx="288">
                  <c:v>30.285234605031672</c:v>
                </c:pt>
                <c:pt idx="289">
                  <c:v>30.419234605031672</c:v>
                </c:pt>
                <c:pt idx="290">
                  <c:v>30.553234605031673</c:v>
                </c:pt>
                <c:pt idx="291">
                  <c:v>30.687234605031673</c:v>
                </c:pt>
                <c:pt idx="292">
                  <c:v>30.821234605031673</c:v>
                </c:pt>
                <c:pt idx="293">
                  <c:v>30.955234605031674</c:v>
                </c:pt>
                <c:pt idx="294">
                  <c:v>31.089234605031674</c:v>
                </c:pt>
                <c:pt idx="295">
                  <c:v>31.223234605031674</c:v>
                </c:pt>
                <c:pt idx="296">
                  <c:v>31.357234605031675</c:v>
                </c:pt>
                <c:pt idx="297">
                  <c:v>31.491234605031675</c:v>
                </c:pt>
                <c:pt idx="298">
                  <c:v>31.625234605031675</c:v>
                </c:pt>
                <c:pt idx="299">
                  <c:v>31.759234605031676</c:v>
                </c:pt>
                <c:pt idx="300">
                  <c:v>31.893234605031676</c:v>
                </c:pt>
                <c:pt idx="301">
                  <c:v>32.027234605031673</c:v>
                </c:pt>
                <c:pt idx="302">
                  <c:v>32.161234605031673</c:v>
                </c:pt>
                <c:pt idx="303">
                  <c:v>32.295234605031673</c:v>
                </c:pt>
                <c:pt idx="304">
                  <c:v>32.429234605031674</c:v>
                </c:pt>
                <c:pt idx="305">
                  <c:v>32.563234605031674</c:v>
                </c:pt>
                <c:pt idx="306">
                  <c:v>32.697234605031674</c:v>
                </c:pt>
                <c:pt idx="307">
                  <c:v>32.831234605031675</c:v>
                </c:pt>
                <c:pt idx="308">
                  <c:v>32.965234605031675</c:v>
                </c:pt>
                <c:pt idx="309">
                  <c:v>33.099234605031675</c:v>
                </c:pt>
                <c:pt idx="310">
                  <c:v>33.233234605031676</c:v>
                </c:pt>
                <c:pt idx="311">
                  <c:v>33.367234605031676</c:v>
                </c:pt>
                <c:pt idx="312">
                  <c:v>33.501234605031676</c:v>
                </c:pt>
                <c:pt idx="313">
                  <c:v>33.635234605031677</c:v>
                </c:pt>
                <c:pt idx="314">
                  <c:v>33.769234605031677</c:v>
                </c:pt>
                <c:pt idx="315">
                  <c:v>33.903234605031678</c:v>
                </c:pt>
                <c:pt idx="316">
                  <c:v>34.037234605031678</c:v>
                </c:pt>
                <c:pt idx="317">
                  <c:v>34.171234605031678</c:v>
                </c:pt>
                <c:pt idx="318">
                  <c:v>34.305234605031679</c:v>
                </c:pt>
                <c:pt idx="319">
                  <c:v>34.439234605031679</c:v>
                </c:pt>
                <c:pt idx="320">
                  <c:v>34.573234605031679</c:v>
                </c:pt>
                <c:pt idx="321">
                  <c:v>34.70723460503168</c:v>
                </c:pt>
                <c:pt idx="322">
                  <c:v>34.84123460503168</c:v>
                </c:pt>
                <c:pt idx="323">
                  <c:v>34.97523460503168</c:v>
                </c:pt>
                <c:pt idx="324">
                  <c:v>35.109234605031681</c:v>
                </c:pt>
                <c:pt idx="325">
                  <c:v>35.243234605031681</c:v>
                </c:pt>
                <c:pt idx="326">
                  <c:v>35.377234605031681</c:v>
                </c:pt>
                <c:pt idx="327">
                  <c:v>35.511234605031682</c:v>
                </c:pt>
                <c:pt idx="328">
                  <c:v>35.645234605031682</c:v>
                </c:pt>
                <c:pt idx="329">
                  <c:v>35.779234605031682</c:v>
                </c:pt>
                <c:pt idx="330">
                  <c:v>35.913234605031683</c:v>
                </c:pt>
                <c:pt idx="331">
                  <c:v>36.047234605031683</c:v>
                </c:pt>
                <c:pt idx="332">
                  <c:v>36.181234605031683</c:v>
                </c:pt>
                <c:pt idx="333">
                  <c:v>36.315234605031684</c:v>
                </c:pt>
                <c:pt idx="334">
                  <c:v>36.449234605031684</c:v>
                </c:pt>
                <c:pt idx="335">
                  <c:v>36.583234605031684</c:v>
                </c:pt>
                <c:pt idx="336">
                  <c:v>36.717234605031685</c:v>
                </c:pt>
                <c:pt idx="337">
                  <c:v>36.851234605031685</c:v>
                </c:pt>
                <c:pt idx="338">
                  <c:v>36.985234605031685</c:v>
                </c:pt>
                <c:pt idx="339">
                  <c:v>37.119234605031686</c:v>
                </c:pt>
                <c:pt idx="340">
                  <c:v>37.253234605031686</c:v>
                </c:pt>
                <c:pt idx="341">
                  <c:v>37.387234605031686</c:v>
                </c:pt>
                <c:pt idx="342">
                  <c:v>37.521234605031687</c:v>
                </c:pt>
                <c:pt idx="343">
                  <c:v>37.655234605031687</c:v>
                </c:pt>
                <c:pt idx="344">
                  <c:v>37.789234605031687</c:v>
                </c:pt>
                <c:pt idx="345">
                  <c:v>37.923234605031688</c:v>
                </c:pt>
                <c:pt idx="346">
                  <c:v>38.057234605031688</c:v>
                </c:pt>
                <c:pt idx="347">
                  <c:v>38.191234605031688</c:v>
                </c:pt>
                <c:pt idx="348">
                  <c:v>38.325234605031689</c:v>
                </c:pt>
                <c:pt idx="349">
                  <c:v>38.459234605031689</c:v>
                </c:pt>
                <c:pt idx="350">
                  <c:v>38.593234605031689</c:v>
                </c:pt>
                <c:pt idx="351">
                  <c:v>38.72723460503169</c:v>
                </c:pt>
                <c:pt idx="352">
                  <c:v>38.86123460503169</c:v>
                </c:pt>
                <c:pt idx="353">
                  <c:v>38.99523460503169</c:v>
                </c:pt>
                <c:pt idx="354">
                  <c:v>39.129234605031691</c:v>
                </c:pt>
                <c:pt idx="355">
                  <c:v>39.263234605031691</c:v>
                </c:pt>
                <c:pt idx="356">
                  <c:v>39.397234605031692</c:v>
                </c:pt>
                <c:pt idx="357">
                  <c:v>39.531234605031692</c:v>
                </c:pt>
                <c:pt idx="358">
                  <c:v>39.665234605031692</c:v>
                </c:pt>
                <c:pt idx="359">
                  <c:v>39.799234605031693</c:v>
                </c:pt>
                <c:pt idx="360">
                  <c:v>39.933234605031693</c:v>
                </c:pt>
                <c:pt idx="361">
                  <c:v>40.067234605031693</c:v>
                </c:pt>
                <c:pt idx="362">
                  <c:v>40.201234605031694</c:v>
                </c:pt>
                <c:pt idx="363">
                  <c:v>40.335234605031694</c:v>
                </c:pt>
                <c:pt idx="364">
                  <c:v>40.469234605031694</c:v>
                </c:pt>
                <c:pt idx="365">
                  <c:v>40.603234605031695</c:v>
                </c:pt>
                <c:pt idx="366">
                  <c:v>40.737234605031695</c:v>
                </c:pt>
                <c:pt idx="367">
                  <c:v>40.871234605031695</c:v>
                </c:pt>
                <c:pt idx="368">
                  <c:v>41.005234605031696</c:v>
                </c:pt>
                <c:pt idx="369">
                  <c:v>41.139234605031696</c:v>
                </c:pt>
                <c:pt idx="370">
                  <c:v>41.273234605031696</c:v>
                </c:pt>
                <c:pt idx="371">
                  <c:v>41.407234605031697</c:v>
                </c:pt>
                <c:pt idx="372">
                  <c:v>41.541234605031697</c:v>
                </c:pt>
                <c:pt idx="373">
                  <c:v>41.675234605031697</c:v>
                </c:pt>
                <c:pt idx="374">
                  <c:v>41.809234605031698</c:v>
                </c:pt>
                <c:pt idx="375">
                  <c:v>41.943234605031698</c:v>
                </c:pt>
                <c:pt idx="376">
                  <c:v>42.077234605031698</c:v>
                </c:pt>
                <c:pt idx="377">
                  <c:v>42.211234605031699</c:v>
                </c:pt>
                <c:pt idx="378">
                  <c:v>42.345234605031699</c:v>
                </c:pt>
                <c:pt idx="379">
                  <c:v>42.479234605031699</c:v>
                </c:pt>
                <c:pt idx="380">
                  <c:v>42.6132346050317</c:v>
                </c:pt>
                <c:pt idx="381">
                  <c:v>42.7472346050317</c:v>
                </c:pt>
                <c:pt idx="382">
                  <c:v>42.8812346050317</c:v>
                </c:pt>
                <c:pt idx="383">
                  <c:v>43.015234605031701</c:v>
                </c:pt>
                <c:pt idx="384">
                  <c:v>43.149234605031701</c:v>
                </c:pt>
                <c:pt idx="385">
                  <c:v>43.283234605031701</c:v>
                </c:pt>
                <c:pt idx="386">
                  <c:v>43.417234605031702</c:v>
                </c:pt>
                <c:pt idx="387">
                  <c:v>43.551234605031702</c:v>
                </c:pt>
                <c:pt idx="388">
                  <c:v>43.685234605131541</c:v>
                </c:pt>
                <c:pt idx="389">
                  <c:v>43.819234605131541</c:v>
                </c:pt>
                <c:pt idx="390">
                  <c:v>43.953234605131541</c:v>
                </c:pt>
                <c:pt idx="391">
                  <c:v>44.087234605131542</c:v>
                </c:pt>
                <c:pt idx="392">
                  <c:v>44.221234605131542</c:v>
                </c:pt>
                <c:pt idx="393">
                  <c:v>44.355234605131542</c:v>
                </c:pt>
                <c:pt idx="394">
                  <c:v>44.489772870139568</c:v>
                </c:pt>
                <c:pt idx="395">
                  <c:v>44.623772870139568</c:v>
                </c:pt>
                <c:pt idx="396">
                  <c:v>44.757772870139569</c:v>
                </c:pt>
                <c:pt idx="397">
                  <c:v>44.891772870139569</c:v>
                </c:pt>
                <c:pt idx="398">
                  <c:v>45.026174919874322</c:v>
                </c:pt>
                <c:pt idx="399">
                  <c:v>45.160174919874322</c:v>
                </c:pt>
                <c:pt idx="400">
                  <c:v>45.294174919874322</c:v>
                </c:pt>
                <c:pt idx="401">
                  <c:v>45.428174919874323</c:v>
                </c:pt>
                <c:pt idx="402">
                  <c:v>45.562174919874323</c:v>
                </c:pt>
                <c:pt idx="403">
                  <c:v>45.696174919874323</c:v>
                </c:pt>
                <c:pt idx="404">
                  <c:v>45.831143225137467</c:v>
                </c:pt>
                <c:pt idx="405">
                  <c:v>45.965143225137467</c:v>
                </c:pt>
                <c:pt idx="406">
                  <c:v>46.099655364994284</c:v>
                </c:pt>
                <c:pt idx="407">
                  <c:v>46.234160522196866</c:v>
                </c:pt>
                <c:pt idx="408">
                  <c:v>46.368160522196867</c:v>
                </c:pt>
                <c:pt idx="409">
                  <c:v>46.50305800034225</c:v>
                </c:pt>
                <c:pt idx="410">
                  <c:v>46.63705800034225</c:v>
                </c:pt>
                <c:pt idx="411">
                  <c:v>46.771058000342251</c:v>
                </c:pt>
                <c:pt idx="412">
                  <c:v>46.905058000342251</c:v>
                </c:pt>
                <c:pt idx="413">
                  <c:v>47.039058000342251</c:v>
                </c:pt>
                <c:pt idx="414">
                  <c:v>47.173684013573286</c:v>
                </c:pt>
                <c:pt idx="415">
                  <c:v>47.307823679838314</c:v>
                </c:pt>
                <c:pt idx="416">
                  <c:v>47.441823679838315</c:v>
                </c:pt>
                <c:pt idx="417">
                  <c:v>47.575823679838315</c:v>
                </c:pt>
                <c:pt idx="418">
                  <c:v>47.709823679838316</c:v>
                </c:pt>
                <c:pt idx="419">
                  <c:v>47.84390169587514</c:v>
                </c:pt>
                <c:pt idx="420">
                  <c:v>47.97790169587514</c:v>
                </c:pt>
                <c:pt idx="421">
                  <c:v>48.11190169587514</c:v>
                </c:pt>
                <c:pt idx="422">
                  <c:v>48.245901695875141</c:v>
                </c:pt>
                <c:pt idx="423">
                  <c:v>48.379901695875141</c:v>
                </c:pt>
                <c:pt idx="424">
                  <c:v>48.513901695875141</c:v>
                </c:pt>
                <c:pt idx="425">
                  <c:v>48.648431118050979</c:v>
                </c:pt>
                <c:pt idx="426">
                  <c:v>48.782852515637053</c:v>
                </c:pt>
                <c:pt idx="427">
                  <c:v>48.916852515637054</c:v>
                </c:pt>
                <c:pt idx="428">
                  <c:v>49.052073170086089</c:v>
                </c:pt>
                <c:pt idx="429">
                  <c:v>49.187230136905249</c:v>
                </c:pt>
                <c:pt idx="430">
                  <c:v>49.322251867161036</c:v>
                </c:pt>
                <c:pt idx="431">
                  <c:v>49.456251867161036</c:v>
                </c:pt>
                <c:pt idx="432">
                  <c:v>49.590601102910306</c:v>
                </c:pt>
                <c:pt idx="433">
                  <c:v>49.725553975848371</c:v>
                </c:pt>
                <c:pt idx="434">
                  <c:v>49.859983065048503</c:v>
                </c:pt>
                <c:pt idx="435">
                  <c:v>49.993983065048504</c:v>
                </c:pt>
                <c:pt idx="436">
                  <c:v>50.128159755955082</c:v>
                </c:pt>
                <c:pt idx="437">
                  <c:v>50.262724894896941</c:v>
                </c:pt>
                <c:pt idx="438">
                  <c:v>50.396724894896941</c:v>
                </c:pt>
                <c:pt idx="439">
                  <c:v>50.530724894896942</c:v>
                </c:pt>
                <c:pt idx="440">
                  <c:v>50.665934409634531</c:v>
                </c:pt>
                <c:pt idx="441">
                  <c:v>50.801165767279961</c:v>
                </c:pt>
                <c:pt idx="442">
                  <c:v>50.935165767279962</c:v>
                </c:pt>
                <c:pt idx="443">
                  <c:v>51.06960100509022</c:v>
                </c:pt>
                <c:pt idx="444">
                  <c:v>51.20419619420543</c:v>
                </c:pt>
                <c:pt idx="445">
                  <c:v>51.338540498967113</c:v>
                </c:pt>
                <c:pt idx="446">
                  <c:v>51.473027952734896</c:v>
                </c:pt>
                <c:pt idx="447">
                  <c:v>51.608202789418193</c:v>
                </c:pt>
                <c:pt idx="448">
                  <c:v>51.742202789418194</c:v>
                </c:pt>
                <c:pt idx="449">
                  <c:v>51.876357461301389</c:v>
                </c:pt>
                <c:pt idx="450">
                  <c:v>52.01105460775301</c:v>
                </c:pt>
                <c:pt idx="451">
                  <c:v>52.14615075433192</c:v>
                </c:pt>
                <c:pt idx="452">
                  <c:v>52.28015075433192</c:v>
                </c:pt>
                <c:pt idx="453">
                  <c:v>52.414861544277649</c:v>
                </c:pt>
                <c:pt idx="454">
                  <c:v>52.550026287860504</c:v>
                </c:pt>
                <c:pt idx="455">
                  <c:v>52.684712843919627</c:v>
                </c:pt>
                <c:pt idx="456">
                  <c:v>52.818943367556734</c:v>
                </c:pt>
                <c:pt idx="457">
                  <c:v>52.952943367556735</c:v>
                </c:pt>
                <c:pt idx="458">
                  <c:v>53.086943367556735</c:v>
                </c:pt>
                <c:pt idx="459">
                  <c:v>53.220943367556735</c:v>
                </c:pt>
                <c:pt idx="460">
                  <c:v>53.355324943757786</c:v>
                </c:pt>
                <c:pt idx="461">
                  <c:v>53.489938248638509</c:v>
                </c:pt>
                <c:pt idx="462">
                  <c:v>53.625009419761419</c:v>
                </c:pt>
                <c:pt idx="463">
                  <c:v>53.759130640797139</c:v>
                </c:pt>
                <c:pt idx="464">
                  <c:v>53.893523046801832</c:v>
                </c:pt>
                <c:pt idx="465">
                  <c:v>54.027725037400174</c:v>
                </c:pt>
                <c:pt idx="466">
                  <c:v>54.162329661385023</c:v>
                </c:pt>
                <c:pt idx="467">
                  <c:v>54.296888018040832</c:v>
                </c:pt>
                <c:pt idx="468">
                  <c:v>54.431270927732186</c:v>
                </c:pt>
                <c:pt idx="469">
                  <c:v>54.565270927732186</c:v>
                </c:pt>
                <c:pt idx="470">
                  <c:v>54.699270927732186</c:v>
                </c:pt>
                <c:pt idx="471">
                  <c:v>54.83443036558571</c:v>
                </c:pt>
                <c:pt idx="472">
                  <c:v>54.96947611291808</c:v>
                </c:pt>
                <c:pt idx="473">
                  <c:v>55.103476112918081</c:v>
                </c:pt>
                <c:pt idx="474">
                  <c:v>55.237476112918081</c:v>
                </c:pt>
                <c:pt idx="475">
                  <c:v>55.371476112918081</c:v>
                </c:pt>
                <c:pt idx="476">
                  <c:v>55.505476112918082</c:v>
                </c:pt>
                <c:pt idx="477">
                  <c:v>55.639476112918082</c:v>
                </c:pt>
                <c:pt idx="478">
                  <c:v>55.773476113117759</c:v>
                </c:pt>
                <c:pt idx="479">
                  <c:v>55.90747611311776</c:v>
                </c:pt>
                <c:pt idx="480">
                  <c:v>56.042060203067216</c:v>
                </c:pt>
                <c:pt idx="481">
                  <c:v>56.176060203067216</c:v>
                </c:pt>
                <c:pt idx="482">
                  <c:v>56.310060203067216</c:v>
                </c:pt>
                <c:pt idx="483">
                  <c:v>56.444060203067217</c:v>
                </c:pt>
                <c:pt idx="484">
                  <c:v>56.578060203067217</c:v>
                </c:pt>
                <c:pt idx="485">
                  <c:v>56.712835605965083</c:v>
                </c:pt>
                <c:pt idx="486">
                  <c:v>56.846835605965083</c:v>
                </c:pt>
                <c:pt idx="487">
                  <c:v>56.981797651199791</c:v>
                </c:pt>
                <c:pt idx="488">
                  <c:v>57.115797651199792</c:v>
                </c:pt>
                <c:pt idx="489">
                  <c:v>57.249797651199792</c:v>
                </c:pt>
                <c:pt idx="490">
                  <c:v>57.383797651199792</c:v>
                </c:pt>
                <c:pt idx="491">
                  <c:v>57.517797651199793</c:v>
                </c:pt>
                <c:pt idx="492">
                  <c:v>57.651797651199793</c:v>
                </c:pt>
                <c:pt idx="493">
                  <c:v>57.785797651199793</c:v>
                </c:pt>
                <c:pt idx="494">
                  <c:v>57.920381740949601</c:v>
                </c:pt>
                <c:pt idx="495">
                  <c:v>58.054381740949601</c:v>
                </c:pt>
                <c:pt idx="496">
                  <c:v>58.188381740949602</c:v>
                </c:pt>
                <c:pt idx="497">
                  <c:v>58.323449571100753</c:v>
                </c:pt>
                <c:pt idx="498">
                  <c:v>58.457449571100753</c:v>
                </c:pt>
                <c:pt idx="499">
                  <c:v>58.591449571100753</c:v>
                </c:pt>
                <c:pt idx="500">
                  <c:v>58.725449571100754</c:v>
                </c:pt>
                <c:pt idx="501">
                  <c:v>58.859449571100754</c:v>
                </c:pt>
                <c:pt idx="502">
                  <c:v>58.993449571100754</c:v>
                </c:pt>
                <c:pt idx="503">
                  <c:v>59.127449571100755</c:v>
                </c:pt>
                <c:pt idx="504">
                  <c:v>59.261449571100755</c:v>
                </c:pt>
                <c:pt idx="505">
                  <c:v>59.395449571100755</c:v>
                </c:pt>
                <c:pt idx="506">
                  <c:v>59.529449571100756</c:v>
                </c:pt>
                <c:pt idx="507">
                  <c:v>59.663449571100756</c:v>
                </c:pt>
                <c:pt idx="508">
                  <c:v>59.797449571100756</c:v>
                </c:pt>
                <c:pt idx="509">
                  <c:v>59.931449571100757</c:v>
                </c:pt>
                <c:pt idx="510">
                  <c:v>60.065449571100757</c:v>
                </c:pt>
                <c:pt idx="511">
                  <c:v>60.199449571100757</c:v>
                </c:pt>
                <c:pt idx="512">
                  <c:v>60.333449571100758</c:v>
                </c:pt>
                <c:pt idx="513">
                  <c:v>60.467449571100758</c:v>
                </c:pt>
                <c:pt idx="514">
                  <c:v>60.601449571100758</c:v>
                </c:pt>
                <c:pt idx="515">
                  <c:v>60.735449571100759</c:v>
                </c:pt>
                <c:pt idx="516">
                  <c:v>60.869449571100759</c:v>
                </c:pt>
                <c:pt idx="517">
                  <c:v>61.003449571100759</c:v>
                </c:pt>
                <c:pt idx="518">
                  <c:v>61.13744957110076</c:v>
                </c:pt>
                <c:pt idx="519">
                  <c:v>61.27144957110076</c:v>
                </c:pt>
                <c:pt idx="520">
                  <c:v>61.40544957110076</c:v>
                </c:pt>
                <c:pt idx="521">
                  <c:v>61.539449571100761</c:v>
                </c:pt>
                <c:pt idx="522">
                  <c:v>61.673449571100761</c:v>
                </c:pt>
                <c:pt idx="523">
                  <c:v>61.807449571100761</c:v>
                </c:pt>
                <c:pt idx="524">
                  <c:v>61.941449571100762</c:v>
                </c:pt>
                <c:pt idx="525">
                  <c:v>62.075449571100762</c:v>
                </c:pt>
                <c:pt idx="526">
                  <c:v>62.209449571100762</c:v>
                </c:pt>
                <c:pt idx="527">
                  <c:v>62.343449571100763</c:v>
                </c:pt>
                <c:pt idx="528">
                  <c:v>62.477449571100763</c:v>
                </c:pt>
                <c:pt idx="529">
                  <c:v>62.611449571100763</c:v>
                </c:pt>
                <c:pt idx="530">
                  <c:v>62.745449571100764</c:v>
                </c:pt>
                <c:pt idx="531">
                  <c:v>62.879449571100785</c:v>
                </c:pt>
                <c:pt idx="532">
                  <c:v>63.013449571100786</c:v>
                </c:pt>
                <c:pt idx="533">
                  <c:v>63.147449571100786</c:v>
                </c:pt>
                <c:pt idx="534">
                  <c:v>63.281449571100786</c:v>
                </c:pt>
                <c:pt idx="535">
                  <c:v>63.415449571100787</c:v>
                </c:pt>
                <c:pt idx="536">
                  <c:v>63.549449571100787</c:v>
                </c:pt>
                <c:pt idx="537">
                  <c:v>63.683449571100788</c:v>
                </c:pt>
                <c:pt idx="538">
                  <c:v>63.817449571100788</c:v>
                </c:pt>
                <c:pt idx="539">
                  <c:v>63.951449571100788</c:v>
                </c:pt>
                <c:pt idx="540">
                  <c:v>64.085449571100781</c:v>
                </c:pt>
                <c:pt idx="541">
                  <c:v>64.219449571100782</c:v>
                </c:pt>
                <c:pt idx="542">
                  <c:v>64.353449571100782</c:v>
                </c:pt>
                <c:pt idx="543">
                  <c:v>64.487449571100782</c:v>
                </c:pt>
                <c:pt idx="544">
                  <c:v>64.621449571100783</c:v>
                </c:pt>
                <c:pt idx="545">
                  <c:v>64.755449571100783</c:v>
                </c:pt>
                <c:pt idx="546">
                  <c:v>64.889449571100783</c:v>
                </c:pt>
                <c:pt idx="547">
                  <c:v>65.023449571100784</c:v>
                </c:pt>
                <c:pt idx="548">
                  <c:v>65.157449571100784</c:v>
                </c:pt>
                <c:pt idx="549">
                  <c:v>65.291449571100785</c:v>
                </c:pt>
                <c:pt idx="550">
                  <c:v>65.425449571100785</c:v>
                </c:pt>
                <c:pt idx="551">
                  <c:v>65.559449571100785</c:v>
                </c:pt>
                <c:pt idx="552">
                  <c:v>65.693449571100786</c:v>
                </c:pt>
                <c:pt idx="553">
                  <c:v>65.827449571100786</c:v>
                </c:pt>
                <c:pt idx="554">
                  <c:v>65.961449571100786</c:v>
                </c:pt>
                <c:pt idx="555">
                  <c:v>66.095449571100787</c:v>
                </c:pt>
                <c:pt idx="556">
                  <c:v>66.229449571100787</c:v>
                </c:pt>
                <c:pt idx="557">
                  <c:v>66.363449571100787</c:v>
                </c:pt>
                <c:pt idx="558">
                  <c:v>66.497449571100788</c:v>
                </c:pt>
                <c:pt idx="559">
                  <c:v>66.631449571100788</c:v>
                </c:pt>
                <c:pt idx="560">
                  <c:v>66.765449571100788</c:v>
                </c:pt>
                <c:pt idx="561">
                  <c:v>66.899449571100789</c:v>
                </c:pt>
                <c:pt idx="562">
                  <c:v>67.033449571100789</c:v>
                </c:pt>
                <c:pt idx="563">
                  <c:v>67.167449571100789</c:v>
                </c:pt>
                <c:pt idx="564">
                  <c:v>67.30144957110079</c:v>
                </c:pt>
                <c:pt idx="565">
                  <c:v>67.43544957110079</c:v>
                </c:pt>
                <c:pt idx="566">
                  <c:v>67.56944957110079</c:v>
                </c:pt>
                <c:pt idx="567">
                  <c:v>67.703449571100791</c:v>
                </c:pt>
                <c:pt idx="568">
                  <c:v>67.837449571100791</c:v>
                </c:pt>
                <c:pt idx="569">
                  <c:v>67.971449571100791</c:v>
                </c:pt>
                <c:pt idx="570">
                  <c:v>68.105449571100792</c:v>
                </c:pt>
                <c:pt idx="571">
                  <c:v>68.239449571100792</c:v>
                </c:pt>
                <c:pt idx="572">
                  <c:v>68.373449571100792</c:v>
                </c:pt>
                <c:pt idx="573">
                  <c:v>68.507449571100793</c:v>
                </c:pt>
                <c:pt idx="574">
                  <c:v>68.641449571100793</c:v>
                </c:pt>
                <c:pt idx="575">
                  <c:v>68.775449571100793</c:v>
                </c:pt>
                <c:pt idx="576">
                  <c:v>68.909449571100794</c:v>
                </c:pt>
                <c:pt idx="577">
                  <c:v>69.043449571100794</c:v>
                </c:pt>
                <c:pt idx="578">
                  <c:v>69.177449571100794</c:v>
                </c:pt>
                <c:pt idx="579">
                  <c:v>69.311449571100795</c:v>
                </c:pt>
                <c:pt idx="580">
                  <c:v>69.445449571100795</c:v>
                </c:pt>
                <c:pt idx="581">
                  <c:v>69.579449571100795</c:v>
                </c:pt>
                <c:pt idx="582">
                  <c:v>69.713449571100796</c:v>
                </c:pt>
                <c:pt idx="583">
                  <c:v>69.847449571100796</c:v>
                </c:pt>
                <c:pt idx="584">
                  <c:v>69.981449571100796</c:v>
                </c:pt>
                <c:pt idx="585">
                  <c:v>70.115449571100797</c:v>
                </c:pt>
                <c:pt idx="586">
                  <c:v>70.249449571100797</c:v>
                </c:pt>
                <c:pt idx="587">
                  <c:v>70.383449571100797</c:v>
                </c:pt>
                <c:pt idx="588">
                  <c:v>70.517449571100798</c:v>
                </c:pt>
                <c:pt idx="589">
                  <c:v>70.651449571100798</c:v>
                </c:pt>
                <c:pt idx="590">
                  <c:v>70.785449571100798</c:v>
                </c:pt>
                <c:pt idx="591">
                  <c:v>70.919449571100799</c:v>
                </c:pt>
                <c:pt idx="592">
                  <c:v>71.053449571100799</c:v>
                </c:pt>
                <c:pt idx="593">
                  <c:v>71.1874495711008</c:v>
                </c:pt>
                <c:pt idx="594">
                  <c:v>71.3214495711008</c:v>
                </c:pt>
                <c:pt idx="595">
                  <c:v>71.4554495711008</c:v>
                </c:pt>
                <c:pt idx="596">
                  <c:v>71.589449571100801</c:v>
                </c:pt>
                <c:pt idx="597">
                  <c:v>71.723449571100801</c:v>
                </c:pt>
                <c:pt idx="598">
                  <c:v>71.857449571100801</c:v>
                </c:pt>
                <c:pt idx="599">
                  <c:v>71.991449571100802</c:v>
                </c:pt>
                <c:pt idx="600">
                  <c:v>72.125449571100802</c:v>
                </c:pt>
                <c:pt idx="601">
                  <c:v>72.259449571100802</c:v>
                </c:pt>
                <c:pt idx="602">
                  <c:v>72.359988268623781</c:v>
                </c:pt>
                <c:pt idx="603">
                  <c:v>72.426999999946588</c:v>
                </c:pt>
                <c:pt idx="604">
                  <c:v>72.493999999935866</c:v>
                </c:pt>
                <c:pt idx="605">
                  <c:v>72.560999999925144</c:v>
                </c:pt>
                <c:pt idx="606">
                  <c:v>72.627999999914422</c:v>
                </c:pt>
                <c:pt idx="607">
                  <c:v>72.6949999999037</c:v>
                </c:pt>
                <c:pt idx="608">
                  <c:v>72.761999999892979</c:v>
                </c:pt>
                <c:pt idx="609">
                  <c:v>72.828999999882939</c:v>
                </c:pt>
                <c:pt idx="610">
                  <c:v>72.895999999871535</c:v>
                </c:pt>
                <c:pt idx="611">
                  <c:v>72.962999999860813</c:v>
                </c:pt>
                <c:pt idx="612">
                  <c:v>73.029999999850133</c:v>
                </c:pt>
                <c:pt idx="613">
                  <c:v>73.096999999839412</c:v>
                </c:pt>
                <c:pt idx="614">
                  <c:v>73.16399999982869</c:v>
                </c:pt>
                <c:pt idx="615">
                  <c:v>73.230999999817968</c:v>
                </c:pt>
                <c:pt idx="616">
                  <c:v>73.297999999807246</c:v>
                </c:pt>
                <c:pt idx="617">
                  <c:v>73.364999999797206</c:v>
                </c:pt>
                <c:pt idx="618">
                  <c:v>73.431999999785802</c:v>
                </c:pt>
                <c:pt idx="619">
                  <c:v>73.49899999977508</c:v>
                </c:pt>
                <c:pt idx="620">
                  <c:v>73.565999999764358</c:v>
                </c:pt>
                <c:pt idx="621">
                  <c:v>73.632999999752997</c:v>
                </c:pt>
                <c:pt idx="622">
                  <c:v>73.699999999742957</c:v>
                </c:pt>
                <c:pt idx="623">
                  <c:v>73.766999999732235</c:v>
                </c:pt>
                <c:pt idx="624">
                  <c:v>73.833999999721513</c:v>
                </c:pt>
                <c:pt idx="625">
                  <c:v>73.900999999711473</c:v>
                </c:pt>
                <c:pt idx="626">
                  <c:v>73.967999999700069</c:v>
                </c:pt>
                <c:pt idx="627">
                  <c:v>74.034999999689347</c:v>
                </c:pt>
                <c:pt idx="628">
                  <c:v>74.101999999678625</c:v>
                </c:pt>
                <c:pt idx="629">
                  <c:v>74.168999999667264</c:v>
                </c:pt>
                <c:pt idx="630">
                  <c:v>74.235999999657167</c:v>
                </c:pt>
                <c:pt idx="631">
                  <c:v>74.302999999646445</c:v>
                </c:pt>
                <c:pt idx="632">
                  <c:v>74.369999999635766</c:v>
                </c:pt>
                <c:pt idx="633">
                  <c:v>74.436999999625669</c:v>
                </c:pt>
                <c:pt idx="634">
                  <c:v>74.503999999614308</c:v>
                </c:pt>
                <c:pt idx="635">
                  <c:v>74.570999999603586</c:v>
                </c:pt>
                <c:pt idx="636">
                  <c:v>74.637999999592864</c:v>
                </c:pt>
                <c:pt idx="637">
                  <c:v>74.70499999958146</c:v>
                </c:pt>
                <c:pt idx="638">
                  <c:v>74.77199999957142</c:v>
                </c:pt>
                <c:pt idx="639">
                  <c:v>74.838999999560698</c:v>
                </c:pt>
                <c:pt idx="640">
                  <c:v>74.905999999549977</c:v>
                </c:pt>
                <c:pt idx="641">
                  <c:v>74.972999999539255</c:v>
                </c:pt>
                <c:pt idx="642">
                  <c:v>75.039999999528575</c:v>
                </c:pt>
                <c:pt idx="643">
                  <c:v>75.106999999517853</c:v>
                </c:pt>
                <c:pt idx="644">
                  <c:v>75.173999999507132</c:v>
                </c:pt>
                <c:pt idx="645">
                  <c:v>75.240999999495727</c:v>
                </c:pt>
                <c:pt idx="646">
                  <c:v>75.307999999485688</c:v>
                </c:pt>
                <c:pt idx="647">
                  <c:v>75.374999999474966</c:v>
                </c:pt>
                <c:pt idx="648">
                  <c:v>75.441999999464244</c:v>
                </c:pt>
                <c:pt idx="649">
                  <c:v>75.508999999453522</c:v>
                </c:pt>
                <c:pt idx="650">
                  <c:v>75.5759999994428</c:v>
                </c:pt>
                <c:pt idx="651">
                  <c:v>75.642999999432078</c:v>
                </c:pt>
                <c:pt idx="652">
                  <c:v>75.709999999421399</c:v>
                </c:pt>
                <c:pt idx="653">
                  <c:v>75.776999999409995</c:v>
                </c:pt>
                <c:pt idx="654">
                  <c:v>75.843999999399955</c:v>
                </c:pt>
                <c:pt idx="655">
                  <c:v>75.910999999389233</c:v>
                </c:pt>
                <c:pt idx="656">
                  <c:v>75.917699999389228</c:v>
                </c:pt>
                <c:pt idx="657">
                  <c:v>75.978669999377814</c:v>
                </c:pt>
                <c:pt idx="658">
                  <c:v>76.044999999367775</c:v>
                </c:pt>
                <c:pt idx="659">
                  <c:v>76.111999999357053</c:v>
                </c:pt>
                <c:pt idx="660">
                  <c:v>76.178999999346331</c:v>
                </c:pt>
                <c:pt idx="661">
                  <c:v>76.24599999933497</c:v>
                </c:pt>
                <c:pt idx="662">
                  <c:v>76.312999999324248</c:v>
                </c:pt>
                <c:pt idx="663">
                  <c:v>76.379999999314151</c:v>
                </c:pt>
                <c:pt idx="664">
                  <c:v>76.446999999303472</c:v>
                </c:pt>
                <c:pt idx="665">
                  <c:v>76.513999999292068</c:v>
                </c:pt>
                <c:pt idx="666">
                  <c:v>76.580999999282028</c:v>
                </c:pt>
                <c:pt idx="667">
                  <c:v>76.647999999271306</c:v>
                </c:pt>
                <c:pt idx="668">
                  <c:v>76.714999999260584</c:v>
                </c:pt>
                <c:pt idx="669">
                  <c:v>76.78199999924918</c:v>
                </c:pt>
                <c:pt idx="670">
                  <c:v>76.848999999238458</c:v>
                </c:pt>
                <c:pt idx="671">
                  <c:v>76.915999999228418</c:v>
                </c:pt>
                <c:pt idx="672">
                  <c:v>76.982999999217697</c:v>
                </c:pt>
                <c:pt idx="673">
                  <c:v>77.049999999206335</c:v>
                </c:pt>
                <c:pt idx="674">
                  <c:v>77.116999999196295</c:v>
                </c:pt>
                <c:pt idx="675">
                  <c:v>77.183999999185573</c:v>
                </c:pt>
                <c:pt idx="676">
                  <c:v>77.250999999174851</c:v>
                </c:pt>
                <c:pt idx="677">
                  <c:v>77.317999999163447</c:v>
                </c:pt>
                <c:pt idx="678">
                  <c:v>77.384999999152726</c:v>
                </c:pt>
                <c:pt idx="679">
                  <c:v>77.451999999142686</c:v>
                </c:pt>
                <c:pt idx="680">
                  <c:v>77.518999999131964</c:v>
                </c:pt>
                <c:pt idx="681">
                  <c:v>77.58599999912056</c:v>
                </c:pt>
                <c:pt idx="682">
                  <c:v>77.65299999911052</c:v>
                </c:pt>
                <c:pt idx="683">
                  <c:v>77.719999999099798</c:v>
                </c:pt>
                <c:pt idx="684">
                  <c:v>77.786999999089119</c:v>
                </c:pt>
                <c:pt idx="685">
                  <c:v>77.853999999077715</c:v>
                </c:pt>
                <c:pt idx="686">
                  <c:v>77.920999999066993</c:v>
                </c:pt>
                <c:pt idx="687">
                  <c:v>77.987999999056953</c:v>
                </c:pt>
                <c:pt idx="688">
                  <c:v>78.054999999046231</c:v>
                </c:pt>
                <c:pt idx="689">
                  <c:v>78.121999999034827</c:v>
                </c:pt>
                <c:pt idx="690">
                  <c:v>78.188999999024787</c:v>
                </c:pt>
                <c:pt idx="691">
                  <c:v>78.255999999014065</c:v>
                </c:pt>
                <c:pt idx="692">
                  <c:v>78.322999999003343</c:v>
                </c:pt>
                <c:pt idx="693">
                  <c:v>78.389999998991982</c:v>
                </c:pt>
                <c:pt idx="694">
                  <c:v>78.45699999898126</c:v>
                </c:pt>
                <c:pt idx="695">
                  <c:v>78.52399999897122</c:v>
                </c:pt>
                <c:pt idx="696">
                  <c:v>78.590999998960498</c:v>
                </c:pt>
                <c:pt idx="697">
                  <c:v>78.657999998949094</c:v>
                </c:pt>
                <c:pt idx="698">
                  <c:v>78.724999998939055</c:v>
                </c:pt>
                <c:pt idx="699">
                  <c:v>78.791999998928333</c:v>
                </c:pt>
                <c:pt idx="700">
                  <c:v>78.858999998916929</c:v>
                </c:pt>
                <c:pt idx="701">
                  <c:v>78.925999998906207</c:v>
                </c:pt>
                <c:pt idx="702">
                  <c:v>78.992999998895527</c:v>
                </c:pt>
                <c:pt idx="703">
                  <c:v>79.059999998885431</c:v>
                </c:pt>
                <c:pt idx="704">
                  <c:v>79.126999998874069</c:v>
                </c:pt>
                <c:pt idx="705">
                  <c:v>79.193999998863347</c:v>
                </c:pt>
                <c:pt idx="706">
                  <c:v>79.260999998853308</c:v>
                </c:pt>
                <c:pt idx="707">
                  <c:v>79.327999998842586</c:v>
                </c:pt>
                <c:pt idx="708">
                  <c:v>79.394999998831182</c:v>
                </c:pt>
                <c:pt idx="709">
                  <c:v>79.46199999882046</c:v>
                </c:pt>
                <c:pt idx="710">
                  <c:v>79.528999998809738</c:v>
                </c:pt>
                <c:pt idx="711">
                  <c:v>79.595999998799698</c:v>
                </c:pt>
                <c:pt idx="712">
                  <c:v>79.662999998788337</c:v>
                </c:pt>
                <c:pt idx="713">
                  <c:v>79.729999998777615</c:v>
                </c:pt>
                <c:pt idx="714">
                  <c:v>79.796999998767518</c:v>
                </c:pt>
                <c:pt idx="715">
                  <c:v>79.863999998756839</c:v>
                </c:pt>
                <c:pt idx="716">
                  <c:v>79.930999998745435</c:v>
                </c:pt>
                <c:pt idx="717">
                  <c:v>79.997999998734713</c:v>
                </c:pt>
                <c:pt idx="718">
                  <c:v>80.064999998723991</c:v>
                </c:pt>
                <c:pt idx="719">
                  <c:v>80.131999998713951</c:v>
                </c:pt>
                <c:pt idx="720">
                  <c:v>80.198999998702547</c:v>
                </c:pt>
                <c:pt idx="721">
                  <c:v>80.265999998691825</c:v>
                </c:pt>
                <c:pt idx="722">
                  <c:v>80.332999998681785</c:v>
                </c:pt>
                <c:pt idx="723">
                  <c:v>80.399999998671063</c:v>
                </c:pt>
                <c:pt idx="724">
                  <c:v>80.466999998659702</c:v>
                </c:pt>
                <c:pt idx="725">
                  <c:v>80.53399999864898</c:v>
                </c:pt>
                <c:pt idx="726">
                  <c:v>80.600999998638258</c:v>
                </c:pt>
                <c:pt idx="727">
                  <c:v>80.667999998628218</c:v>
                </c:pt>
                <c:pt idx="728">
                  <c:v>80.734999998616814</c:v>
                </c:pt>
                <c:pt idx="729">
                  <c:v>80.801999998606092</c:v>
                </c:pt>
                <c:pt idx="730">
                  <c:v>80.868999998596053</c:v>
                </c:pt>
                <c:pt idx="731">
                  <c:v>80.935999998585331</c:v>
                </c:pt>
                <c:pt idx="732">
                  <c:v>81.002999998573927</c:v>
                </c:pt>
                <c:pt idx="733">
                  <c:v>81.069999998563247</c:v>
                </c:pt>
                <c:pt idx="734">
                  <c:v>81.136999998552525</c:v>
                </c:pt>
                <c:pt idx="735">
                  <c:v>81.203999998542486</c:v>
                </c:pt>
                <c:pt idx="736">
                  <c:v>81.270999998531082</c:v>
                </c:pt>
                <c:pt idx="737">
                  <c:v>81.33799999852036</c:v>
                </c:pt>
                <c:pt idx="738">
                  <c:v>81.40499999851032</c:v>
                </c:pt>
                <c:pt idx="739">
                  <c:v>81.471999998498916</c:v>
                </c:pt>
                <c:pt idx="740">
                  <c:v>81.538999998488194</c:v>
                </c:pt>
                <c:pt idx="741">
                  <c:v>81.605999998477472</c:v>
                </c:pt>
                <c:pt idx="742">
                  <c:v>81.67299999846675</c:v>
                </c:pt>
                <c:pt idx="743">
                  <c:v>81.739999998456071</c:v>
                </c:pt>
                <c:pt idx="744">
                  <c:v>81.806999998445349</c:v>
                </c:pt>
                <c:pt idx="745">
                  <c:v>81.873999998434627</c:v>
                </c:pt>
                <c:pt idx="746">
                  <c:v>81.940999998424587</c:v>
                </c:pt>
                <c:pt idx="747">
                  <c:v>82.007999998413183</c:v>
                </c:pt>
                <c:pt idx="748">
                  <c:v>82.074999998402461</c:v>
                </c:pt>
                <c:pt idx="749">
                  <c:v>82.141999998391739</c:v>
                </c:pt>
                <c:pt idx="750">
                  <c:v>82.208999998381017</c:v>
                </c:pt>
                <c:pt idx="751">
                  <c:v>82.275999998370295</c:v>
                </c:pt>
                <c:pt idx="752">
                  <c:v>82.342999998359574</c:v>
                </c:pt>
                <c:pt idx="753">
                  <c:v>82.409999998348894</c:v>
                </c:pt>
                <c:pt idx="754">
                  <c:v>82.476999998338798</c:v>
                </c:pt>
                <c:pt idx="755">
                  <c:v>82.543999998327436</c:v>
                </c:pt>
                <c:pt idx="756">
                  <c:v>82.610999998316714</c:v>
                </c:pt>
                <c:pt idx="757">
                  <c:v>82.677999998305992</c:v>
                </c:pt>
                <c:pt idx="758">
                  <c:v>82.744999998294588</c:v>
                </c:pt>
                <c:pt idx="759">
                  <c:v>82.811999998284548</c:v>
                </c:pt>
                <c:pt idx="760">
                  <c:v>82.878999998273827</c:v>
                </c:pt>
                <c:pt idx="761">
                  <c:v>82.945999998263105</c:v>
                </c:pt>
                <c:pt idx="762">
                  <c:v>83.012999998253065</c:v>
                </c:pt>
                <c:pt idx="763">
                  <c:v>83.079999998241703</c:v>
                </c:pt>
                <c:pt idx="764">
                  <c:v>83.146999998230982</c:v>
                </c:pt>
                <c:pt idx="765">
                  <c:v>83.21399999822026</c:v>
                </c:pt>
                <c:pt idx="766">
                  <c:v>83.280999998208856</c:v>
                </c:pt>
                <c:pt idx="767">
                  <c:v>83.347999998198816</c:v>
                </c:pt>
                <c:pt idx="768">
                  <c:v>83.414999998188094</c:v>
                </c:pt>
                <c:pt idx="769">
                  <c:v>83.481999998177372</c:v>
                </c:pt>
                <c:pt idx="770">
                  <c:v>83.548999998167332</c:v>
                </c:pt>
                <c:pt idx="771">
                  <c:v>83.615999998155928</c:v>
                </c:pt>
                <c:pt idx="772">
                  <c:v>83.682999998145206</c:v>
                </c:pt>
                <c:pt idx="773">
                  <c:v>83.749999998134484</c:v>
                </c:pt>
                <c:pt idx="774">
                  <c:v>83.816999998123123</c:v>
                </c:pt>
                <c:pt idx="775">
                  <c:v>83.883999998113083</c:v>
                </c:pt>
                <c:pt idx="776">
                  <c:v>83.950999998102361</c:v>
                </c:pt>
                <c:pt idx="777">
                  <c:v>84.017999998091639</c:v>
                </c:pt>
                <c:pt idx="778">
                  <c:v>84.084999998081599</c:v>
                </c:pt>
                <c:pt idx="779">
                  <c:v>84.151999998070195</c:v>
                </c:pt>
                <c:pt idx="780">
                  <c:v>84.218999998059473</c:v>
                </c:pt>
                <c:pt idx="781">
                  <c:v>84.285999998048752</c:v>
                </c:pt>
                <c:pt idx="782">
                  <c:v>84.35299999803739</c:v>
                </c:pt>
                <c:pt idx="783">
                  <c:v>84.419999998027293</c:v>
                </c:pt>
                <c:pt idx="784">
                  <c:v>84.486999998016614</c:v>
                </c:pt>
                <c:pt idx="785">
                  <c:v>84.553999998005892</c:v>
                </c:pt>
                <c:pt idx="786">
                  <c:v>84.62099999799517</c:v>
                </c:pt>
                <c:pt idx="787">
                  <c:v>84.687999997984448</c:v>
                </c:pt>
                <c:pt idx="788">
                  <c:v>84.754999997973727</c:v>
                </c:pt>
                <c:pt idx="789">
                  <c:v>84.821999997963005</c:v>
                </c:pt>
                <c:pt idx="790">
                  <c:v>84.888999997951601</c:v>
                </c:pt>
                <c:pt idx="791">
                  <c:v>84.955999997941561</c:v>
                </c:pt>
                <c:pt idx="792">
                  <c:v>85.022999997930839</c:v>
                </c:pt>
                <c:pt idx="793">
                  <c:v>85.089999997920117</c:v>
                </c:pt>
                <c:pt idx="794">
                  <c:v>85.156999997909438</c:v>
                </c:pt>
                <c:pt idx="795">
                  <c:v>85.223999997898716</c:v>
                </c:pt>
                <c:pt idx="796">
                  <c:v>85.290999997887994</c:v>
                </c:pt>
                <c:pt idx="797">
                  <c:v>85.357999997877272</c:v>
                </c:pt>
                <c:pt idx="798">
                  <c:v>85.424999997865868</c:v>
                </c:pt>
                <c:pt idx="799">
                  <c:v>85.491999997855828</c:v>
                </c:pt>
                <c:pt idx="800">
                  <c:v>85.558999997845106</c:v>
                </c:pt>
                <c:pt idx="801">
                  <c:v>85.625999997833702</c:v>
                </c:pt>
                <c:pt idx="802">
                  <c:v>85.692999997823662</c:v>
                </c:pt>
                <c:pt idx="803">
                  <c:v>85.75999999781294</c:v>
                </c:pt>
                <c:pt idx="804">
                  <c:v>85.826999997802261</c:v>
                </c:pt>
                <c:pt idx="805">
                  <c:v>85.893999997790857</c:v>
                </c:pt>
                <c:pt idx="806">
                  <c:v>85.960999997780135</c:v>
                </c:pt>
                <c:pt idx="807">
                  <c:v>86.027999997770095</c:v>
                </c:pt>
                <c:pt idx="808">
                  <c:v>86.094999997759373</c:v>
                </c:pt>
                <c:pt idx="809">
                  <c:v>86.161999997747969</c:v>
                </c:pt>
                <c:pt idx="810">
                  <c:v>86.22899999773793</c:v>
                </c:pt>
                <c:pt idx="811">
                  <c:v>86.295999997727208</c:v>
                </c:pt>
                <c:pt idx="812">
                  <c:v>86.362999997716486</c:v>
                </c:pt>
                <c:pt idx="813">
                  <c:v>86.429999997705124</c:v>
                </c:pt>
                <c:pt idx="814">
                  <c:v>86.496999997694402</c:v>
                </c:pt>
                <c:pt idx="815">
                  <c:v>86.563999997684363</c:v>
                </c:pt>
                <c:pt idx="816">
                  <c:v>86.630999997673641</c:v>
                </c:pt>
                <c:pt idx="817">
                  <c:v>86.697999997662237</c:v>
                </c:pt>
                <c:pt idx="818">
                  <c:v>86.764999997652197</c:v>
                </c:pt>
                <c:pt idx="819">
                  <c:v>86.831999997641475</c:v>
                </c:pt>
                <c:pt idx="820">
                  <c:v>86.898999997630753</c:v>
                </c:pt>
                <c:pt idx="821">
                  <c:v>86.965999997619349</c:v>
                </c:pt>
                <c:pt idx="822">
                  <c:v>87.03299999760867</c:v>
                </c:pt>
                <c:pt idx="823">
                  <c:v>87.099999997598573</c:v>
                </c:pt>
                <c:pt idx="824">
                  <c:v>87.166999997587851</c:v>
                </c:pt>
                <c:pt idx="825">
                  <c:v>87.23399999757649</c:v>
                </c:pt>
                <c:pt idx="826">
                  <c:v>87.30099999756645</c:v>
                </c:pt>
                <c:pt idx="827">
                  <c:v>87.367999997555728</c:v>
                </c:pt>
                <c:pt idx="828">
                  <c:v>87.434999997545006</c:v>
                </c:pt>
                <c:pt idx="829">
                  <c:v>87.501999997533602</c:v>
                </c:pt>
                <c:pt idx="830">
                  <c:v>87.56899999752288</c:v>
                </c:pt>
                <c:pt idx="831">
                  <c:v>87.63599999751284</c:v>
                </c:pt>
                <c:pt idx="832">
                  <c:v>87.702999997502118</c:v>
                </c:pt>
                <c:pt idx="833">
                  <c:v>87.769999997490757</c:v>
                </c:pt>
                <c:pt idx="834">
                  <c:v>87.83699999748066</c:v>
                </c:pt>
                <c:pt idx="835">
                  <c:v>87.903999997469981</c:v>
                </c:pt>
                <c:pt idx="836">
                  <c:v>87.970999997459259</c:v>
                </c:pt>
                <c:pt idx="837">
                  <c:v>88.037999997447855</c:v>
                </c:pt>
                <c:pt idx="838">
                  <c:v>88.104999997437133</c:v>
                </c:pt>
                <c:pt idx="839">
                  <c:v>88.171999997427093</c:v>
                </c:pt>
                <c:pt idx="840">
                  <c:v>88.238999997415689</c:v>
                </c:pt>
                <c:pt idx="841">
                  <c:v>88.305999997404967</c:v>
                </c:pt>
                <c:pt idx="842">
                  <c:v>88.372999997394928</c:v>
                </c:pt>
                <c:pt idx="843">
                  <c:v>88.439999997384206</c:v>
                </c:pt>
                <c:pt idx="844">
                  <c:v>88.506999997372844</c:v>
                </c:pt>
                <c:pt idx="845">
                  <c:v>88.573999997362122</c:v>
                </c:pt>
                <c:pt idx="846">
                  <c:v>88.6409999973514</c:v>
                </c:pt>
                <c:pt idx="847">
                  <c:v>88.707999997341361</c:v>
                </c:pt>
                <c:pt idx="848">
                  <c:v>88.774999997329957</c:v>
                </c:pt>
                <c:pt idx="849">
                  <c:v>88.841999997319235</c:v>
                </c:pt>
                <c:pt idx="850">
                  <c:v>88.908999997309195</c:v>
                </c:pt>
                <c:pt idx="851">
                  <c:v>88.975999997298473</c:v>
                </c:pt>
                <c:pt idx="852">
                  <c:v>89.042999997287069</c:v>
                </c:pt>
                <c:pt idx="853">
                  <c:v>89.10999999727639</c:v>
                </c:pt>
                <c:pt idx="854">
                  <c:v>89.176999997265668</c:v>
                </c:pt>
                <c:pt idx="855">
                  <c:v>89.243999997255571</c:v>
                </c:pt>
                <c:pt idx="856">
                  <c:v>89.31099999724421</c:v>
                </c:pt>
                <c:pt idx="857">
                  <c:v>89.377999997233488</c:v>
                </c:pt>
                <c:pt idx="858">
                  <c:v>89.444999997223448</c:v>
                </c:pt>
                <c:pt idx="859">
                  <c:v>89.511999997212726</c:v>
                </c:pt>
                <c:pt idx="860">
                  <c:v>89.578999997201322</c:v>
                </c:pt>
                <c:pt idx="861">
                  <c:v>89.6459999971906</c:v>
                </c:pt>
                <c:pt idx="862">
                  <c:v>89.712999997179878</c:v>
                </c:pt>
                <c:pt idx="863">
                  <c:v>89.779999997169838</c:v>
                </c:pt>
                <c:pt idx="864">
                  <c:v>89.846999997158477</c:v>
                </c:pt>
                <c:pt idx="865">
                  <c:v>89.913999997147755</c:v>
                </c:pt>
                <c:pt idx="866">
                  <c:v>89.980999997137715</c:v>
                </c:pt>
                <c:pt idx="867">
                  <c:v>90.047999997126993</c:v>
                </c:pt>
                <c:pt idx="868">
                  <c:v>90.114999997115589</c:v>
                </c:pt>
                <c:pt idx="869">
                  <c:v>90.181999997104867</c:v>
                </c:pt>
                <c:pt idx="870">
                  <c:v>90.248999997094145</c:v>
                </c:pt>
                <c:pt idx="871">
                  <c:v>90.315999997084106</c:v>
                </c:pt>
                <c:pt idx="872">
                  <c:v>90.382999997072702</c:v>
                </c:pt>
                <c:pt idx="873">
                  <c:v>90.449999997062022</c:v>
                </c:pt>
                <c:pt idx="874">
                  <c:v>90.516999997051926</c:v>
                </c:pt>
                <c:pt idx="875">
                  <c:v>90.583999997041204</c:v>
                </c:pt>
                <c:pt idx="876">
                  <c:v>90.650999997029842</c:v>
                </c:pt>
                <c:pt idx="877">
                  <c:v>90.71799999701912</c:v>
                </c:pt>
                <c:pt idx="878">
                  <c:v>90.784999997008399</c:v>
                </c:pt>
                <c:pt idx="879">
                  <c:v>90.851999996998359</c:v>
                </c:pt>
                <c:pt idx="880">
                  <c:v>90.918999996986955</c:v>
                </c:pt>
                <c:pt idx="881">
                  <c:v>90.985999996976233</c:v>
                </c:pt>
                <c:pt idx="882">
                  <c:v>91.052999996966193</c:v>
                </c:pt>
                <c:pt idx="883">
                  <c:v>91.119999996954789</c:v>
                </c:pt>
                <c:pt idx="884">
                  <c:v>91.18699999694411</c:v>
                </c:pt>
                <c:pt idx="885">
                  <c:v>91.253999996933388</c:v>
                </c:pt>
                <c:pt idx="886">
                  <c:v>91.320999996922666</c:v>
                </c:pt>
                <c:pt idx="887">
                  <c:v>91.387999996911944</c:v>
                </c:pt>
                <c:pt idx="888">
                  <c:v>91.454999996901222</c:v>
                </c:pt>
                <c:pt idx="889">
                  <c:v>91.5219999968905</c:v>
                </c:pt>
                <c:pt idx="890">
                  <c:v>91.58899999688046</c:v>
                </c:pt>
                <c:pt idx="891">
                  <c:v>91.655999996869056</c:v>
                </c:pt>
                <c:pt idx="892">
                  <c:v>91.722999996858334</c:v>
                </c:pt>
                <c:pt idx="893">
                  <c:v>91.789999996847612</c:v>
                </c:pt>
                <c:pt idx="894">
                  <c:v>91.856999996836933</c:v>
                </c:pt>
                <c:pt idx="895">
                  <c:v>91.923999996826211</c:v>
                </c:pt>
                <c:pt idx="896">
                  <c:v>91.990999996815489</c:v>
                </c:pt>
                <c:pt idx="897">
                  <c:v>92.057999996804767</c:v>
                </c:pt>
                <c:pt idx="898">
                  <c:v>92.124999996794728</c:v>
                </c:pt>
                <c:pt idx="899">
                  <c:v>92.191999996783323</c:v>
                </c:pt>
                <c:pt idx="900">
                  <c:v>92.258999996772602</c:v>
                </c:pt>
                <c:pt idx="901">
                  <c:v>92.32599999676188</c:v>
                </c:pt>
                <c:pt idx="902">
                  <c:v>92.392999996750518</c:v>
                </c:pt>
                <c:pt idx="903">
                  <c:v>92.459999996740422</c:v>
                </c:pt>
                <c:pt idx="904">
                  <c:v>92.526999996729742</c:v>
                </c:pt>
                <c:pt idx="905">
                  <c:v>92.59399999671902</c:v>
                </c:pt>
                <c:pt idx="906">
                  <c:v>92.660999996708924</c:v>
                </c:pt>
                <c:pt idx="907">
                  <c:v>92.727999996697562</c:v>
                </c:pt>
                <c:pt idx="908">
                  <c:v>92.79499999668684</c:v>
                </c:pt>
                <c:pt idx="909">
                  <c:v>92.861999996676118</c:v>
                </c:pt>
                <c:pt idx="910">
                  <c:v>92.928999996664714</c:v>
                </c:pt>
                <c:pt idx="911">
                  <c:v>92.995999996654675</c:v>
                </c:pt>
                <c:pt idx="912">
                  <c:v>93.062999996643953</c:v>
                </c:pt>
                <c:pt idx="913">
                  <c:v>93.129999996633231</c:v>
                </c:pt>
                <c:pt idx="914">
                  <c:v>93.196999996623191</c:v>
                </c:pt>
                <c:pt idx="915">
                  <c:v>93.26399999661183</c:v>
                </c:pt>
                <c:pt idx="916">
                  <c:v>93.330999996601108</c:v>
                </c:pt>
                <c:pt idx="917">
                  <c:v>93.397999996590386</c:v>
                </c:pt>
                <c:pt idx="918">
                  <c:v>93.464999996578982</c:v>
                </c:pt>
                <c:pt idx="919">
                  <c:v>93.531999996568942</c:v>
                </c:pt>
                <c:pt idx="920">
                  <c:v>93.59899999655822</c:v>
                </c:pt>
                <c:pt idx="921">
                  <c:v>93.665999996547498</c:v>
                </c:pt>
                <c:pt idx="922">
                  <c:v>93.732999996536776</c:v>
                </c:pt>
                <c:pt idx="923">
                  <c:v>93.799999996526054</c:v>
                </c:pt>
                <c:pt idx="924">
                  <c:v>93.866999996515332</c:v>
                </c:pt>
                <c:pt idx="925">
                  <c:v>93.933999996504653</c:v>
                </c:pt>
                <c:pt idx="926">
                  <c:v>94.000999996493249</c:v>
                </c:pt>
                <c:pt idx="927">
                  <c:v>94.067999996483209</c:v>
                </c:pt>
                <c:pt idx="928">
                  <c:v>94.134999996472487</c:v>
                </c:pt>
                <c:pt idx="929">
                  <c:v>94.201999996461765</c:v>
                </c:pt>
                <c:pt idx="930">
                  <c:v>94.268999996451043</c:v>
                </c:pt>
                <c:pt idx="931">
                  <c:v>94.335999996440322</c:v>
                </c:pt>
                <c:pt idx="932">
                  <c:v>94.4029999964296</c:v>
                </c:pt>
                <c:pt idx="933">
                  <c:v>94.469999996418878</c:v>
                </c:pt>
                <c:pt idx="934">
                  <c:v>94.536999996407516</c:v>
                </c:pt>
                <c:pt idx="935">
                  <c:v>94.603999996397476</c:v>
                </c:pt>
                <c:pt idx="936">
                  <c:v>94.670999996386755</c:v>
                </c:pt>
                <c:pt idx="937">
                  <c:v>94.737999996376033</c:v>
                </c:pt>
                <c:pt idx="938">
                  <c:v>94.804999996365311</c:v>
                </c:pt>
                <c:pt idx="939">
                  <c:v>94.871999996354589</c:v>
                </c:pt>
                <c:pt idx="940">
                  <c:v>94.938999996343867</c:v>
                </c:pt>
                <c:pt idx="941">
                  <c:v>95.005999996332463</c:v>
                </c:pt>
                <c:pt idx="942">
                  <c:v>95.072999996321741</c:v>
                </c:pt>
                <c:pt idx="943">
                  <c:v>95.139999996311701</c:v>
                </c:pt>
                <c:pt idx="944">
                  <c:v>95.206999996300979</c:v>
                </c:pt>
                <c:pt idx="945">
                  <c:v>95.273999996289618</c:v>
                </c:pt>
                <c:pt idx="946">
                  <c:v>95.340999996279578</c:v>
                </c:pt>
                <c:pt idx="947">
                  <c:v>95.407999996268856</c:v>
                </c:pt>
                <c:pt idx="948">
                  <c:v>95.474999996258134</c:v>
                </c:pt>
                <c:pt idx="949">
                  <c:v>95.54199999624673</c:v>
                </c:pt>
                <c:pt idx="950">
                  <c:v>95.608999996236008</c:v>
                </c:pt>
                <c:pt idx="951">
                  <c:v>95.675999996225968</c:v>
                </c:pt>
                <c:pt idx="952">
                  <c:v>95.742999996215246</c:v>
                </c:pt>
                <c:pt idx="953">
                  <c:v>95.809999996203885</c:v>
                </c:pt>
                <c:pt idx="954">
                  <c:v>95.876999996193788</c:v>
                </c:pt>
                <c:pt idx="955">
                  <c:v>95.943999996183109</c:v>
                </c:pt>
                <c:pt idx="956">
                  <c:v>96.010999996172387</c:v>
                </c:pt>
                <c:pt idx="957">
                  <c:v>96.077999996160983</c:v>
                </c:pt>
                <c:pt idx="958">
                  <c:v>96.144999996150261</c:v>
                </c:pt>
                <c:pt idx="959">
                  <c:v>96.211999996140221</c:v>
                </c:pt>
                <c:pt idx="960">
                  <c:v>96.2789999961295</c:v>
                </c:pt>
                <c:pt idx="961">
                  <c:v>96.345999996118096</c:v>
                </c:pt>
                <c:pt idx="962">
                  <c:v>96.412999996108056</c:v>
                </c:pt>
                <c:pt idx="963">
                  <c:v>96.479988268624382</c:v>
                </c:pt>
                <c:pt idx="964">
                  <c:v>96.615234604932553</c:v>
                </c:pt>
                <c:pt idx="965">
                  <c:v>96.749234604932553</c:v>
                </c:pt>
                <c:pt idx="966">
                  <c:v>96.883234604932554</c:v>
                </c:pt>
                <c:pt idx="967">
                  <c:v>97.017234604932554</c:v>
                </c:pt>
                <c:pt idx="968">
                  <c:v>97.151234604932554</c:v>
                </c:pt>
                <c:pt idx="969">
                  <c:v>97.285234604932555</c:v>
                </c:pt>
                <c:pt idx="970">
                  <c:v>97.419234604932555</c:v>
                </c:pt>
                <c:pt idx="971">
                  <c:v>97.553234604932555</c:v>
                </c:pt>
                <c:pt idx="972">
                  <c:v>97.687234604932556</c:v>
                </c:pt>
                <c:pt idx="973">
                  <c:v>97.821234604932556</c:v>
                </c:pt>
                <c:pt idx="974">
                  <c:v>97.955234604932556</c:v>
                </c:pt>
                <c:pt idx="975">
                  <c:v>98.089234604932557</c:v>
                </c:pt>
                <c:pt idx="976">
                  <c:v>98.223234604932557</c:v>
                </c:pt>
                <c:pt idx="977">
                  <c:v>98.357234604932557</c:v>
                </c:pt>
                <c:pt idx="978">
                  <c:v>98.491234604932558</c:v>
                </c:pt>
                <c:pt idx="979">
                  <c:v>98.625234604932558</c:v>
                </c:pt>
                <c:pt idx="980">
                  <c:v>98.759234604932558</c:v>
                </c:pt>
                <c:pt idx="981">
                  <c:v>98.893234604932559</c:v>
                </c:pt>
                <c:pt idx="982">
                  <c:v>99.027234604932559</c:v>
                </c:pt>
                <c:pt idx="983">
                  <c:v>99.161234604932559</c:v>
                </c:pt>
                <c:pt idx="984">
                  <c:v>99.29523460493256</c:v>
                </c:pt>
                <c:pt idx="985">
                  <c:v>99.42923460493256</c:v>
                </c:pt>
                <c:pt idx="986">
                  <c:v>99.563234604932561</c:v>
                </c:pt>
                <c:pt idx="987">
                  <c:v>99.697234604932561</c:v>
                </c:pt>
                <c:pt idx="988">
                  <c:v>99.831234604932561</c:v>
                </c:pt>
                <c:pt idx="989">
                  <c:v>99.965234604932562</c:v>
                </c:pt>
                <c:pt idx="990">
                  <c:v>100.09923460493256</c:v>
                </c:pt>
                <c:pt idx="991">
                  <c:v>100.23323460493256</c:v>
                </c:pt>
                <c:pt idx="992">
                  <c:v>100.36723460493256</c:v>
                </c:pt>
                <c:pt idx="993">
                  <c:v>100.50123460493256</c:v>
                </c:pt>
                <c:pt idx="994">
                  <c:v>100.63523460493256</c:v>
                </c:pt>
                <c:pt idx="995">
                  <c:v>100.76923460493256</c:v>
                </c:pt>
                <c:pt idx="996">
                  <c:v>100.90323460493256</c:v>
                </c:pt>
                <c:pt idx="997">
                  <c:v>101.03723460493256</c:v>
                </c:pt>
                <c:pt idx="998">
                  <c:v>101.17123460493256</c:v>
                </c:pt>
                <c:pt idx="999">
                  <c:v>101.30523460493256</c:v>
                </c:pt>
                <c:pt idx="1000">
                  <c:v>101.43923460483273</c:v>
                </c:pt>
                <c:pt idx="1001">
                  <c:v>101.57323460483273</c:v>
                </c:pt>
                <c:pt idx="1002">
                  <c:v>101.70723460483273</c:v>
                </c:pt>
                <c:pt idx="1003">
                  <c:v>101.84123460483274</c:v>
                </c:pt>
                <c:pt idx="1004">
                  <c:v>101.97523460483274</c:v>
                </c:pt>
                <c:pt idx="1005">
                  <c:v>102.10923460483274</c:v>
                </c:pt>
                <c:pt idx="1006">
                  <c:v>102.24323460483274</c:v>
                </c:pt>
                <c:pt idx="1007">
                  <c:v>102.37723460483274</c:v>
                </c:pt>
                <c:pt idx="1008">
                  <c:v>102.51123460483274</c:v>
                </c:pt>
                <c:pt idx="1009">
                  <c:v>102.64523460483274</c:v>
                </c:pt>
                <c:pt idx="1010">
                  <c:v>102.77923460483274</c:v>
                </c:pt>
                <c:pt idx="1011">
                  <c:v>102.91323460483274</c:v>
                </c:pt>
                <c:pt idx="1012">
                  <c:v>103.04723460483274</c:v>
                </c:pt>
                <c:pt idx="1013">
                  <c:v>103.18123460483274</c:v>
                </c:pt>
                <c:pt idx="1014">
                  <c:v>103.31523460483274</c:v>
                </c:pt>
                <c:pt idx="1015">
                  <c:v>103.44923460483274</c:v>
                </c:pt>
                <c:pt idx="1016">
                  <c:v>103.58323460483274</c:v>
                </c:pt>
                <c:pt idx="1017">
                  <c:v>103.71723460483274</c:v>
                </c:pt>
                <c:pt idx="1018">
                  <c:v>103.85123460483274</c:v>
                </c:pt>
                <c:pt idx="1019">
                  <c:v>103.98523460483274</c:v>
                </c:pt>
                <c:pt idx="1020">
                  <c:v>104.11923460483274</c:v>
                </c:pt>
                <c:pt idx="1021">
                  <c:v>104.25323460483274</c:v>
                </c:pt>
                <c:pt idx="1022">
                  <c:v>104.38723460483274</c:v>
                </c:pt>
                <c:pt idx="1023">
                  <c:v>104.52123460483274</c:v>
                </c:pt>
                <c:pt idx="1024">
                  <c:v>104.65523460483274</c:v>
                </c:pt>
                <c:pt idx="1025">
                  <c:v>104.78923460483274</c:v>
                </c:pt>
                <c:pt idx="1026">
                  <c:v>104.92323460483274</c:v>
                </c:pt>
                <c:pt idx="1027">
                  <c:v>105.05723460483274</c:v>
                </c:pt>
                <c:pt idx="1028">
                  <c:v>105.19123460483274</c:v>
                </c:pt>
                <c:pt idx="1029">
                  <c:v>105.32523460483274</c:v>
                </c:pt>
                <c:pt idx="1030">
                  <c:v>105.45923460483274</c:v>
                </c:pt>
                <c:pt idx="1031">
                  <c:v>105.59323460483274</c:v>
                </c:pt>
                <c:pt idx="1032">
                  <c:v>105.72723460483274</c:v>
                </c:pt>
                <c:pt idx="1033">
                  <c:v>105.86123460483275</c:v>
                </c:pt>
                <c:pt idx="1034">
                  <c:v>105.99523460483275</c:v>
                </c:pt>
                <c:pt idx="1035">
                  <c:v>106.12923460483275</c:v>
                </c:pt>
                <c:pt idx="1036">
                  <c:v>106.26323460483275</c:v>
                </c:pt>
                <c:pt idx="1037">
                  <c:v>106.39723460483275</c:v>
                </c:pt>
                <c:pt idx="1038">
                  <c:v>106.53123460483275</c:v>
                </c:pt>
                <c:pt idx="1039">
                  <c:v>106.66523460483275</c:v>
                </c:pt>
                <c:pt idx="1040">
                  <c:v>106.79923460483275</c:v>
                </c:pt>
                <c:pt idx="1041">
                  <c:v>106.93323460483275</c:v>
                </c:pt>
                <c:pt idx="1042">
                  <c:v>107.06723460483275</c:v>
                </c:pt>
                <c:pt idx="1043">
                  <c:v>107.20123460483275</c:v>
                </c:pt>
                <c:pt idx="1044">
                  <c:v>107.33523460483275</c:v>
                </c:pt>
                <c:pt idx="1045">
                  <c:v>107.46923460483275</c:v>
                </c:pt>
                <c:pt idx="1046">
                  <c:v>107.60323460483275</c:v>
                </c:pt>
                <c:pt idx="1047">
                  <c:v>107.73723460483275</c:v>
                </c:pt>
                <c:pt idx="1048">
                  <c:v>107.87123460483275</c:v>
                </c:pt>
                <c:pt idx="1049">
                  <c:v>108.00523460483275</c:v>
                </c:pt>
                <c:pt idx="1050">
                  <c:v>108.13923460483275</c:v>
                </c:pt>
                <c:pt idx="1051">
                  <c:v>108.27323460473292</c:v>
                </c:pt>
                <c:pt idx="1052">
                  <c:v>108.40723460473292</c:v>
                </c:pt>
                <c:pt idx="1053">
                  <c:v>108.54123460473292</c:v>
                </c:pt>
                <c:pt idx="1054">
                  <c:v>108.67523460473292</c:v>
                </c:pt>
                <c:pt idx="1055">
                  <c:v>108.80923460473292</c:v>
                </c:pt>
                <c:pt idx="1056">
                  <c:v>108.94323460473292</c:v>
                </c:pt>
                <c:pt idx="1057">
                  <c:v>109.07723460473292</c:v>
                </c:pt>
                <c:pt idx="1058">
                  <c:v>109.21123460473292</c:v>
                </c:pt>
                <c:pt idx="1059">
                  <c:v>109.34523460473292</c:v>
                </c:pt>
                <c:pt idx="1060">
                  <c:v>109.47923460473292</c:v>
                </c:pt>
                <c:pt idx="1061">
                  <c:v>109.61323460473292</c:v>
                </c:pt>
                <c:pt idx="1062">
                  <c:v>109.74723460473292</c:v>
                </c:pt>
                <c:pt idx="1063">
                  <c:v>109.88123460473292</c:v>
                </c:pt>
                <c:pt idx="1064">
                  <c:v>110.01523460473292</c:v>
                </c:pt>
                <c:pt idx="1065">
                  <c:v>110.14923460473292</c:v>
                </c:pt>
                <c:pt idx="1066">
                  <c:v>110.28323460473293</c:v>
                </c:pt>
                <c:pt idx="1067">
                  <c:v>110.41723460473293</c:v>
                </c:pt>
                <c:pt idx="1068">
                  <c:v>110.55123460473293</c:v>
                </c:pt>
                <c:pt idx="1069">
                  <c:v>110.68523460473293</c:v>
                </c:pt>
                <c:pt idx="1070">
                  <c:v>110.81923460473293</c:v>
                </c:pt>
                <c:pt idx="1071">
                  <c:v>110.95323460473293</c:v>
                </c:pt>
                <c:pt idx="1072">
                  <c:v>111.08723460473293</c:v>
                </c:pt>
                <c:pt idx="1073">
                  <c:v>111.22200006159134</c:v>
                </c:pt>
                <c:pt idx="1074">
                  <c:v>111.35600006159135</c:v>
                </c:pt>
                <c:pt idx="1075">
                  <c:v>111.49000006159135</c:v>
                </c:pt>
                <c:pt idx="1076">
                  <c:v>111.62400006159135</c:v>
                </c:pt>
                <c:pt idx="1077">
                  <c:v>111.75800006159135</c:v>
                </c:pt>
                <c:pt idx="1078">
                  <c:v>111.89200006159135</c:v>
                </c:pt>
                <c:pt idx="1079">
                  <c:v>112.02600006159135</c:v>
                </c:pt>
                <c:pt idx="1080">
                  <c:v>112.16000006159135</c:v>
                </c:pt>
                <c:pt idx="1081">
                  <c:v>112.29400006159135</c:v>
                </c:pt>
                <c:pt idx="1082">
                  <c:v>112.42800006159135</c:v>
                </c:pt>
                <c:pt idx="1083">
                  <c:v>112.56246549853269</c:v>
                </c:pt>
                <c:pt idx="1084">
                  <c:v>112.69646549853269</c:v>
                </c:pt>
                <c:pt idx="1085">
                  <c:v>112.83046549853269</c:v>
                </c:pt>
                <c:pt idx="1086">
                  <c:v>112.96446549853269</c:v>
                </c:pt>
                <c:pt idx="1087">
                  <c:v>113.09846549853269</c:v>
                </c:pt>
                <c:pt idx="1088">
                  <c:v>113.23246549853269</c:v>
                </c:pt>
                <c:pt idx="1089">
                  <c:v>113.36646549833301</c:v>
                </c:pt>
                <c:pt idx="1090">
                  <c:v>113.50046549833301</c:v>
                </c:pt>
                <c:pt idx="1091">
                  <c:v>113.63446549833301</c:v>
                </c:pt>
                <c:pt idx="1092">
                  <c:v>113.76954477228983</c:v>
                </c:pt>
                <c:pt idx="1093">
                  <c:v>113.90354477228983</c:v>
                </c:pt>
                <c:pt idx="1094">
                  <c:v>114.03754477228983</c:v>
                </c:pt>
                <c:pt idx="1095">
                  <c:v>114.17154477228983</c:v>
                </c:pt>
                <c:pt idx="1096">
                  <c:v>114.30554477228984</c:v>
                </c:pt>
                <c:pt idx="1097">
                  <c:v>114.43954477228984</c:v>
                </c:pt>
                <c:pt idx="1098">
                  <c:v>114.57354477228984</c:v>
                </c:pt>
                <c:pt idx="1099">
                  <c:v>114.70754477228984</c:v>
                </c:pt>
                <c:pt idx="1100">
                  <c:v>114.84204759728208</c:v>
                </c:pt>
                <c:pt idx="1101">
                  <c:v>114.97718676232586</c:v>
                </c:pt>
                <c:pt idx="1102">
                  <c:v>115.11181960006833</c:v>
                </c:pt>
                <c:pt idx="1103">
                  <c:v>115.24581960006833</c:v>
                </c:pt>
                <c:pt idx="1104">
                  <c:v>115.37981960006833</c:v>
                </c:pt>
                <c:pt idx="1105">
                  <c:v>115.51381960006833</c:v>
                </c:pt>
                <c:pt idx="1106">
                  <c:v>115.64781960006833</c:v>
                </c:pt>
                <c:pt idx="1107">
                  <c:v>115.78181960006833</c:v>
                </c:pt>
                <c:pt idx="1108">
                  <c:v>115.91581960006833</c:v>
                </c:pt>
                <c:pt idx="1109">
                  <c:v>116.04981960006833</c:v>
                </c:pt>
                <c:pt idx="1110">
                  <c:v>116.18381960006833</c:v>
                </c:pt>
                <c:pt idx="1111">
                  <c:v>116.31781978936077</c:v>
                </c:pt>
                <c:pt idx="1112">
                  <c:v>116.45292125104093</c:v>
                </c:pt>
                <c:pt idx="1113">
                  <c:v>116.58692125101616</c:v>
                </c:pt>
                <c:pt idx="1114">
                  <c:v>116.72092125101616</c:v>
                </c:pt>
                <c:pt idx="1115">
                  <c:v>116.85492125101617</c:v>
                </c:pt>
                <c:pt idx="1116">
                  <c:v>116.98892125101617</c:v>
                </c:pt>
                <c:pt idx="1117">
                  <c:v>117.12292125101617</c:v>
                </c:pt>
                <c:pt idx="1118">
                  <c:v>117.25692125101617</c:v>
                </c:pt>
                <c:pt idx="1119">
                  <c:v>117.39174302112465</c:v>
                </c:pt>
                <c:pt idx="1120">
                  <c:v>117.52604101633122</c:v>
                </c:pt>
                <c:pt idx="1121">
                  <c:v>117.66004101633122</c:v>
                </c:pt>
                <c:pt idx="1122">
                  <c:v>117.79404101633122</c:v>
                </c:pt>
                <c:pt idx="1123">
                  <c:v>117.92804101633122</c:v>
                </c:pt>
                <c:pt idx="1124">
                  <c:v>118.06204101633122</c:v>
                </c:pt>
                <c:pt idx="1125">
                  <c:v>118.19610377725527</c:v>
                </c:pt>
                <c:pt idx="1126">
                  <c:v>118.33010377725527</c:v>
                </c:pt>
                <c:pt idx="1127">
                  <c:v>118.46410377725527</c:v>
                </c:pt>
                <c:pt idx="1128">
                  <c:v>118.59810377725528</c:v>
                </c:pt>
                <c:pt idx="1129">
                  <c:v>118.73210377725528</c:v>
                </c:pt>
                <c:pt idx="1130">
                  <c:v>118.86610377725528</c:v>
                </c:pt>
                <c:pt idx="1131">
                  <c:v>119.00010377725528</c:v>
                </c:pt>
                <c:pt idx="1132">
                  <c:v>119.13428725673116</c:v>
                </c:pt>
                <c:pt idx="1133">
                  <c:v>119.26828725673116</c:v>
                </c:pt>
                <c:pt idx="1134">
                  <c:v>119.40228725673116</c:v>
                </c:pt>
                <c:pt idx="1135">
                  <c:v>119.53628725673116</c:v>
                </c:pt>
                <c:pt idx="1136">
                  <c:v>119.67028725673116</c:v>
                </c:pt>
                <c:pt idx="1137">
                  <c:v>119.80428725673116</c:v>
                </c:pt>
                <c:pt idx="1138">
                  <c:v>119.9388806833102</c:v>
                </c:pt>
                <c:pt idx="1139">
                  <c:v>120.07391171125916</c:v>
                </c:pt>
                <c:pt idx="1140">
                  <c:v>120.20791171125916</c:v>
                </c:pt>
                <c:pt idx="1141">
                  <c:v>120.34191171125916</c:v>
                </c:pt>
                <c:pt idx="1142">
                  <c:v>120.47591171125916</c:v>
                </c:pt>
                <c:pt idx="1143">
                  <c:v>120.60991171125916</c:v>
                </c:pt>
                <c:pt idx="1144">
                  <c:v>120.74391171125916</c:v>
                </c:pt>
                <c:pt idx="1145">
                  <c:v>120.87820410197264</c:v>
                </c:pt>
                <c:pt idx="1146">
                  <c:v>121.01220410197264</c:v>
                </c:pt>
                <c:pt idx="1147">
                  <c:v>121.14620410157335</c:v>
                </c:pt>
                <c:pt idx="1148">
                  <c:v>121.28020410157335</c:v>
                </c:pt>
                <c:pt idx="1149">
                  <c:v>121.41420410157335</c:v>
                </c:pt>
                <c:pt idx="1150">
                  <c:v>121.54820410157335</c:v>
                </c:pt>
                <c:pt idx="1151">
                  <c:v>121.68255242640269</c:v>
                </c:pt>
                <c:pt idx="1152">
                  <c:v>121.81782547989953</c:v>
                </c:pt>
                <c:pt idx="1153">
                  <c:v>121.95182547989953</c:v>
                </c:pt>
                <c:pt idx="1154">
                  <c:v>122.08582547989953</c:v>
                </c:pt>
                <c:pt idx="1155">
                  <c:v>122.21982547989953</c:v>
                </c:pt>
                <c:pt idx="1156">
                  <c:v>122.35382547989953</c:v>
                </c:pt>
                <c:pt idx="1157">
                  <c:v>122.48837574181431</c:v>
                </c:pt>
                <c:pt idx="1158">
                  <c:v>122.62237574181431</c:v>
                </c:pt>
                <c:pt idx="1159">
                  <c:v>122.75637574181431</c:v>
                </c:pt>
                <c:pt idx="1160">
                  <c:v>122.89109163460601</c:v>
                </c:pt>
                <c:pt idx="1161">
                  <c:v>123.02509163460601</c:v>
                </c:pt>
                <c:pt idx="1162">
                  <c:v>123.15909163460601</c:v>
                </c:pt>
                <c:pt idx="1163">
                  <c:v>123.29309163460601</c:v>
                </c:pt>
                <c:pt idx="1164">
                  <c:v>123.42709163460601</c:v>
                </c:pt>
                <c:pt idx="1165">
                  <c:v>123.56109163460602</c:v>
                </c:pt>
                <c:pt idx="1166">
                  <c:v>123.69605367949097</c:v>
                </c:pt>
                <c:pt idx="1167">
                  <c:v>123.83005367949097</c:v>
                </c:pt>
                <c:pt idx="1168">
                  <c:v>123.96405367949097</c:v>
                </c:pt>
                <c:pt idx="1169">
                  <c:v>124.09805367949097</c:v>
                </c:pt>
                <c:pt idx="1170">
                  <c:v>124.23205367949097</c:v>
                </c:pt>
                <c:pt idx="1171">
                  <c:v>124.36664557351067</c:v>
                </c:pt>
                <c:pt idx="1172">
                  <c:v>124.50064557351067</c:v>
                </c:pt>
                <c:pt idx="1173">
                  <c:v>124.63464557351067</c:v>
                </c:pt>
                <c:pt idx="1174">
                  <c:v>124.76864557351067</c:v>
                </c:pt>
                <c:pt idx="1175">
                  <c:v>124.90264557351067</c:v>
                </c:pt>
                <c:pt idx="1176">
                  <c:v>125.03784311929523</c:v>
                </c:pt>
                <c:pt idx="1177">
                  <c:v>125.17184311929523</c:v>
                </c:pt>
                <c:pt idx="1178">
                  <c:v>125.30584311929523</c:v>
                </c:pt>
                <c:pt idx="1179">
                  <c:v>125.43984311929523</c:v>
                </c:pt>
                <c:pt idx="1180">
                  <c:v>125.57384311929523</c:v>
                </c:pt>
                <c:pt idx="1181">
                  <c:v>125.70784311929523</c:v>
                </c:pt>
                <c:pt idx="1182">
                  <c:v>125.84313571164493</c:v>
                </c:pt>
                <c:pt idx="1183">
                  <c:v>125.97713571164493</c:v>
                </c:pt>
                <c:pt idx="1184">
                  <c:v>126.11113571164493</c:v>
                </c:pt>
                <c:pt idx="1185">
                  <c:v>126.24513571164493</c:v>
                </c:pt>
                <c:pt idx="1186">
                  <c:v>126.37913571164493</c:v>
                </c:pt>
                <c:pt idx="1187">
                  <c:v>126.51313571164494</c:v>
                </c:pt>
                <c:pt idx="1188">
                  <c:v>126.64713571164494</c:v>
                </c:pt>
                <c:pt idx="1189">
                  <c:v>126.78129341859665</c:v>
                </c:pt>
                <c:pt idx="1190">
                  <c:v>126.91529341859665</c:v>
                </c:pt>
                <c:pt idx="1191">
                  <c:v>127.04929341859665</c:v>
                </c:pt>
                <c:pt idx="1192">
                  <c:v>127.18329341859665</c:v>
                </c:pt>
                <c:pt idx="1193">
                  <c:v>127.31729341859665</c:v>
                </c:pt>
                <c:pt idx="1194">
                  <c:v>127.45129341859665</c:v>
                </c:pt>
                <c:pt idx="1195">
                  <c:v>127.58617021075335</c:v>
                </c:pt>
                <c:pt idx="1196">
                  <c:v>127.72017021075335</c:v>
                </c:pt>
                <c:pt idx="1197">
                  <c:v>127.85417021075335</c:v>
                </c:pt>
                <c:pt idx="1198">
                  <c:v>127.98817021075335</c:v>
                </c:pt>
                <c:pt idx="1199">
                  <c:v>128.12217021075335</c:v>
                </c:pt>
                <c:pt idx="1200">
                  <c:v>128.25725467028511</c:v>
                </c:pt>
                <c:pt idx="1201">
                  <c:v>128.39125467028509</c:v>
                </c:pt>
                <c:pt idx="1202">
                  <c:v>128.52525467028508</c:v>
                </c:pt>
                <c:pt idx="1203">
                  <c:v>128.65925467028507</c:v>
                </c:pt>
                <c:pt idx="1204">
                  <c:v>128.79325467028505</c:v>
                </c:pt>
                <c:pt idx="1205">
                  <c:v>128.92725467028504</c:v>
                </c:pt>
                <c:pt idx="1206">
                  <c:v>129.06172528880739</c:v>
                </c:pt>
                <c:pt idx="1207">
                  <c:v>129.19572528880738</c:v>
                </c:pt>
                <c:pt idx="1208">
                  <c:v>129.32972528880737</c:v>
                </c:pt>
                <c:pt idx="1209">
                  <c:v>129.46372528880735</c:v>
                </c:pt>
                <c:pt idx="1210">
                  <c:v>129.59772528880734</c:v>
                </c:pt>
                <c:pt idx="1211">
                  <c:v>129.73172528880733</c:v>
                </c:pt>
                <c:pt idx="1212">
                  <c:v>129.86572528880731</c:v>
                </c:pt>
                <c:pt idx="1213">
                  <c:v>129.9997252888073</c:v>
                </c:pt>
                <c:pt idx="1214">
                  <c:v>130.13372528880728</c:v>
                </c:pt>
                <c:pt idx="1215">
                  <c:v>130.26772528880727</c:v>
                </c:pt>
                <c:pt idx="1216">
                  <c:v>130.40172528880726</c:v>
                </c:pt>
                <c:pt idx="1217">
                  <c:v>130.53572528880724</c:v>
                </c:pt>
                <c:pt idx="1218">
                  <c:v>130.67017172912733</c:v>
                </c:pt>
                <c:pt idx="1219">
                  <c:v>130.80417172912732</c:v>
                </c:pt>
                <c:pt idx="1220">
                  <c:v>130.93817172912065</c:v>
                </c:pt>
                <c:pt idx="1221">
                  <c:v>131.07217172912064</c:v>
                </c:pt>
                <c:pt idx="1222">
                  <c:v>131.20617172912063</c:v>
                </c:pt>
                <c:pt idx="1223">
                  <c:v>131.34017172911459</c:v>
                </c:pt>
                <c:pt idx="1224">
                  <c:v>131.47452207146603</c:v>
                </c:pt>
                <c:pt idx="1225">
                  <c:v>131.60852207146601</c:v>
                </c:pt>
                <c:pt idx="1226">
                  <c:v>131.742522071466</c:v>
                </c:pt>
                <c:pt idx="1227">
                  <c:v>131.87652207146598</c:v>
                </c:pt>
                <c:pt idx="1228">
                  <c:v>132.01052207146597</c:v>
                </c:pt>
                <c:pt idx="1229">
                  <c:v>132.14452207146596</c:v>
                </c:pt>
                <c:pt idx="1230">
                  <c:v>132.27901174432805</c:v>
                </c:pt>
                <c:pt idx="1231">
                  <c:v>132.41301174432803</c:v>
                </c:pt>
                <c:pt idx="1232">
                  <c:v>132.54701174432802</c:v>
                </c:pt>
                <c:pt idx="1233">
                  <c:v>132.68151645645358</c:v>
                </c:pt>
                <c:pt idx="1234">
                  <c:v>132.81551645645357</c:v>
                </c:pt>
                <c:pt idx="1235">
                  <c:v>132.94951645645355</c:v>
                </c:pt>
                <c:pt idx="1236">
                  <c:v>133.08351645645354</c:v>
                </c:pt>
                <c:pt idx="1237">
                  <c:v>133.21751645645352</c:v>
                </c:pt>
                <c:pt idx="1238">
                  <c:v>133.35151645645351</c:v>
                </c:pt>
                <c:pt idx="1239">
                  <c:v>133.4855164564535</c:v>
                </c:pt>
                <c:pt idx="1240">
                  <c:v>133.61963144421725</c:v>
                </c:pt>
                <c:pt idx="1241">
                  <c:v>133.75363144421723</c:v>
                </c:pt>
                <c:pt idx="1242">
                  <c:v>133.88763144421722</c:v>
                </c:pt>
                <c:pt idx="1243">
                  <c:v>134.02163144421721</c:v>
                </c:pt>
                <c:pt idx="1244">
                  <c:v>134.15563144421719</c:v>
                </c:pt>
                <c:pt idx="1245">
                  <c:v>134.28999610550247</c:v>
                </c:pt>
                <c:pt idx="1246">
                  <c:v>134.42399610550245</c:v>
                </c:pt>
                <c:pt idx="1247">
                  <c:v>134.55843395446954</c:v>
                </c:pt>
                <c:pt idx="1248">
                  <c:v>134.69243395446952</c:v>
                </c:pt>
                <c:pt idx="1249">
                  <c:v>134.82643395446951</c:v>
                </c:pt>
                <c:pt idx="1250">
                  <c:v>134.96043395446949</c:v>
                </c:pt>
                <c:pt idx="1251">
                  <c:v>135.09443395446948</c:v>
                </c:pt>
                <c:pt idx="1252">
                  <c:v>135.22843395446947</c:v>
                </c:pt>
                <c:pt idx="1253">
                  <c:v>135.36243395446945</c:v>
                </c:pt>
                <c:pt idx="1254">
                  <c:v>135.49691605813044</c:v>
                </c:pt>
                <c:pt idx="1255">
                  <c:v>135.63091605813042</c:v>
                </c:pt>
                <c:pt idx="1256">
                  <c:v>135.76491605813041</c:v>
                </c:pt>
                <c:pt idx="1257">
                  <c:v>135.8989160581304</c:v>
                </c:pt>
                <c:pt idx="1258">
                  <c:v>136.03291605813038</c:v>
                </c:pt>
                <c:pt idx="1259">
                  <c:v>136.16691605813037</c:v>
                </c:pt>
                <c:pt idx="1260">
                  <c:v>136.30091605813035</c:v>
                </c:pt>
                <c:pt idx="1261">
                  <c:v>136.43491605813034</c:v>
                </c:pt>
                <c:pt idx="1262">
                  <c:v>136.56891605813033</c:v>
                </c:pt>
                <c:pt idx="1263">
                  <c:v>136.70291605813031</c:v>
                </c:pt>
                <c:pt idx="1264">
                  <c:v>136.8369160581303</c:v>
                </c:pt>
                <c:pt idx="1265">
                  <c:v>136.97091605813029</c:v>
                </c:pt>
                <c:pt idx="1266">
                  <c:v>137.10491605813027</c:v>
                </c:pt>
                <c:pt idx="1267">
                  <c:v>137.23891605813026</c:v>
                </c:pt>
                <c:pt idx="1268">
                  <c:v>137.37291605813024</c:v>
                </c:pt>
                <c:pt idx="1269">
                  <c:v>137.50691605813023</c:v>
                </c:pt>
                <c:pt idx="1270">
                  <c:v>137.64211075194856</c:v>
                </c:pt>
                <c:pt idx="1271">
                  <c:v>137.77611075194855</c:v>
                </c:pt>
                <c:pt idx="1272">
                  <c:v>137.91011075194854</c:v>
                </c:pt>
                <c:pt idx="1273">
                  <c:v>138.04411075194852</c:v>
                </c:pt>
                <c:pt idx="1274">
                  <c:v>138.17811075194851</c:v>
                </c:pt>
                <c:pt idx="1275">
                  <c:v>138.3121107519485</c:v>
                </c:pt>
                <c:pt idx="1276">
                  <c:v>138.44611075194848</c:v>
                </c:pt>
                <c:pt idx="1277">
                  <c:v>138.58011075194847</c:v>
                </c:pt>
                <c:pt idx="1278">
                  <c:v>138.71411075194845</c:v>
                </c:pt>
                <c:pt idx="1279">
                  <c:v>138.84811075194844</c:v>
                </c:pt>
                <c:pt idx="1280">
                  <c:v>138.98211075194843</c:v>
                </c:pt>
                <c:pt idx="1281">
                  <c:v>139.11611075194841</c:v>
                </c:pt>
                <c:pt idx="1282">
                  <c:v>139.2501107519484</c:v>
                </c:pt>
                <c:pt idx="1283">
                  <c:v>139.38411075194838</c:v>
                </c:pt>
                <c:pt idx="1284">
                  <c:v>139.51811075194837</c:v>
                </c:pt>
                <c:pt idx="1285">
                  <c:v>139.65211075194836</c:v>
                </c:pt>
                <c:pt idx="1286">
                  <c:v>139.78611075194834</c:v>
                </c:pt>
                <c:pt idx="1287">
                  <c:v>139.92011075194833</c:v>
                </c:pt>
                <c:pt idx="1288">
                  <c:v>140.05411075194831</c:v>
                </c:pt>
                <c:pt idx="1289">
                  <c:v>140.1881107519483</c:v>
                </c:pt>
                <c:pt idx="1290">
                  <c:v>140.32211075194829</c:v>
                </c:pt>
                <c:pt idx="1291">
                  <c:v>140.45611075194827</c:v>
                </c:pt>
                <c:pt idx="1292">
                  <c:v>140.59011075194826</c:v>
                </c:pt>
                <c:pt idx="1293">
                  <c:v>140.72411075194825</c:v>
                </c:pt>
                <c:pt idx="1294">
                  <c:v>140.85811075194823</c:v>
                </c:pt>
                <c:pt idx="1295">
                  <c:v>140.99211075194822</c:v>
                </c:pt>
                <c:pt idx="1296">
                  <c:v>141.1261107519482</c:v>
                </c:pt>
                <c:pt idx="1297">
                  <c:v>141.26011075194819</c:v>
                </c:pt>
                <c:pt idx="1298">
                  <c:v>141.39411075194818</c:v>
                </c:pt>
                <c:pt idx="1299">
                  <c:v>141.52811075194816</c:v>
                </c:pt>
                <c:pt idx="1300">
                  <c:v>141.66211075194815</c:v>
                </c:pt>
                <c:pt idx="1301">
                  <c:v>141.79611075194813</c:v>
                </c:pt>
                <c:pt idx="1302">
                  <c:v>141.93011075194812</c:v>
                </c:pt>
                <c:pt idx="1303">
                  <c:v>142.06411075154878</c:v>
                </c:pt>
                <c:pt idx="1304">
                  <c:v>142.19811075154877</c:v>
                </c:pt>
                <c:pt idx="1305">
                  <c:v>142.33211075154875</c:v>
                </c:pt>
                <c:pt idx="1306">
                  <c:v>142.46611075154874</c:v>
                </c:pt>
                <c:pt idx="1307">
                  <c:v>142.60011075154873</c:v>
                </c:pt>
                <c:pt idx="1308">
                  <c:v>142.73411075154871</c:v>
                </c:pt>
                <c:pt idx="1309">
                  <c:v>142.8681107515487</c:v>
                </c:pt>
                <c:pt idx="1310">
                  <c:v>143.00211075154868</c:v>
                </c:pt>
                <c:pt idx="1311">
                  <c:v>143.13611075154867</c:v>
                </c:pt>
                <c:pt idx="1312">
                  <c:v>143.27011075154866</c:v>
                </c:pt>
                <c:pt idx="1313">
                  <c:v>143.40411075154864</c:v>
                </c:pt>
                <c:pt idx="1314">
                  <c:v>143.53811075154863</c:v>
                </c:pt>
                <c:pt idx="1315">
                  <c:v>143.67211075154862</c:v>
                </c:pt>
                <c:pt idx="1316">
                  <c:v>143.8061107515486</c:v>
                </c:pt>
                <c:pt idx="1317">
                  <c:v>143.94011075154859</c:v>
                </c:pt>
                <c:pt idx="1318">
                  <c:v>144.07411075154857</c:v>
                </c:pt>
                <c:pt idx="1319">
                  <c:v>144.20811075154856</c:v>
                </c:pt>
                <c:pt idx="1320">
                  <c:v>144.34211075154855</c:v>
                </c:pt>
                <c:pt idx="1321">
                  <c:v>144.47611075154853</c:v>
                </c:pt>
                <c:pt idx="1322">
                  <c:v>144.61011075154852</c:v>
                </c:pt>
                <c:pt idx="1323">
                  <c:v>144.7441107515485</c:v>
                </c:pt>
                <c:pt idx="1324">
                  <c:v>144.87811075154849</c:v>
                </c:pt>
                <c:pt idx="1325">
                  <c:v>145.01211075154848</c:v>
                </c:pt>
                <c:pt idx="1326">
                  <c:v>145.14611075154846</c:v>
                </c:pt>
                <c:pt idx="1327">
                  <c:v>145.28011075154845</c:v>
                </c:pt>
                <c:pt idx="1328">
                  <c:v>145.41411075154844</c:v>
                </c:pt>
                <c:pt idx="1329">
                  <c:v>145.54811075154842</c:v>
                </c:pt>
                <c:pt idx="1330">
                  <c:v>145.68211075154841</c:v>
                </c:pt>
                <c:pt idx="1331">
                  <c:v>145.81611075154839</c:v>
                </c:pt>
                <c:pt idx="1332">
                  <c:v>145.95011075154838</c:v>
                </c:pt>
                <c:pt idx="1333">
                  <c:v>146.08411075154837</c:v>
                </c:pt>
                <c:pt idx="1334">
                  <c:v>146.21811075154835</c:v>
                </c:pt>
                <c:pt idx="1335">
                  <c:v>146.35211075154834</c:v>
                </c:pt>
                <c:pt idx="1336">
                  <c:v>146.48611075154832</c:v>
                </c:pt>
                <c:pt idx="1337">
                  <c:v>146.62011075154831</c:v>
                </c:pt>
                <c:pt idx="1338">
                  <c:v>146.7541107515483</c:v>
                </c:pt>
                <c:pt idx="1339">
                  <c:v>146.88811075154828</c:v>
                </c:pt>
                <c:pt idx="1340">
                  <c:v>147.02211075154827</c:v>
                </c:pt>
                <c:pt idx="1341">
                  <c:v>147.15611075154825</c:v>
                </c:pt>
                <c:pt idx="1342">
                  <c:v>147.29011075154824</c:v>
                </c:pt>
                <c:pt idx="1343">
                  <c:v>147.42411075154823</c:v>
                </c:pt>
                <c:pt idx="1344">
                  <c:v>147.55811075154821</c:v>
                </c:pt>
                <c:pt idx="1345">
                  <c:v>147.6921107515482</c:v>
                </c:pt>
                <c:pt idx="1346">
                  <c:v>147.82611075154819</c:v>
                </c:pt>
                <c:pt idx="1347">
                  <c:v>147.96011075154817</c:v>
                </c:pt>
                <c:pt idx="1348">
                  <c:v>148.09411075154816</c:v>
                </c:pt>
                <c:pt idx="1349">
                  <c:v>148.22811075154814</c:v>
                </c:pt>
                <c:pt idx="1350">
                  <c:v>148.36211075154813</c:v>
                </c:pt>
                <c:pt idx="1351">
                  <c:v>148.49611075154812</c:v>
                </c:pt>
                <c:pt idx="1352">
                  <c:v>148.6301107515481</c:v>
                </c:pt>
                <c:pt idx="1353">
                  <c:v>148.76411075154809</c:v>
                </c:pt>
                <c:pt idx="1354">
                  <c:v>148.89811075154807</c:v>
                </c:pt>
                <c:pt idx="1355">
                  <c:v>149.03211075154806</c:v>
                </c:pt>
                <c:pt idx="1356">
                  <c:v>149.16611075154805</c:v>
                </c:pt>
                <c:pt idx="1357">
                  <c:v>149.30011075154803</c:v>
                </c:pt>
                <c:pt idx="1358">
                  <c:v>149.43411075154802</c:v>
                </c:pt>
                <c:pt idx="1359">
                  <c:v>149.56811075154801</c:v>
                </c:pt>
                <c:pt idx="1360">
                  <c:v>149.70211075154799</c:v>
                </c:pt>
                <c:pt idx="1361">
                  <c:v>149.83611075154798</c:v>
                </c:pt>
                <c:pt idx="1362">
                  <c:v>149.97011075154796</c:v>
                </c:pt>
                <c:pt idx="1363">
                  <c:v>150.10411075154795</c:v>
                </c:pt>
                <c:pt idx="1364">
                  <c:v>150.23811075154794</c:v>
                </c:pt>
                <c:pt idx="1365">
                  <c:v>150.37211075154792</c:v>
                </c:pt>
                <c:pt idx="1366">
                  <c:v>150.50611075154791</c:v>
                </c:pt>
                <c:pt idx="1367">
                  <c:v>150.64011075154789</c:v>
                </c:pt>
                <c:pt idx="1368">
                  <c:v>150.77411075154788</c:v>
                </c:pt>
                <c:pt idx="1369">
                  <c:v>150.90811075154787</c:v>
                </c:pt>
                <c:pt idx="1370">
                  <c:v>151.04211075154785</c:v>
                </c:pt>
                <c:pt idx="1371">
                  <c:v>151.17611075154784</c:v>
                </c:pt>
                <c:pt idx="1372">
                  <c:v>151.31011075154782</c:v>
                </c:pt>
                <c:pt idx="1373">
                  <c:v>151.44411075154781</c:v>
                </c:pt>
                <c:pt idx="1374">
                  <c:v>151.5781107515478</c:v>
                </c:pt>
                <c:pt idx="1375">
                  <c:v>151.71211075154778</c:v>
                </c:pt>
                <c:pt idx="1376">
                  <c:v>151.84611075154777</c:v>
                </c:pt>
                <c:pt idx="1377">
                  <c:v>151.98011075154776</c:v>
                </c:pt>
                <c:pt idx="1378">
                  <c:v>152.11411075154774</c:v>
                </c:pt>
                <c:pt idx="1379">
                  <c:v>152.24811075154773</c:v>
                </c:pt>
                <c:pt idx="1380">
                  <c:v>152.38211075154771</c:v>
                </c:pt>
                <c:pt idx="1381">
                  <c:v>152.5161107515477</c:v>
                </c:pt>
                <c:pt idx="1382">
                  <c:v>152.65011075154769</c:v>
                </c:pt>
                <c:pt idx="1383">
                  <c:v>152.78411075154767</c:v>
                </c:pt>
                <c:pt idx="1384">
                  <c:v>152.91811075154766</c:v>
                </c:pt>
                <c:pt idx="1385">
                  <c:v>153.05211075154764</c:v>
                </c:pt>
                <c:pt idx="1386">
                  <c:v>153.18611075154763</c:v>
                </c:pt>
                <c:pt idx="1387">
                  <c:v>153.32011075154762</c:v>
                </c:pt>
                <c:pt idx="1388">
                  <c:v>153.4541107515476</c:v>
                </c:pt>
                <c:pt idx="1389">
                  <c:v>153.58811075154759</c:v>
                </c:pt>
                <c:pt idx="1390">
                  <c:v>153.72211075154758</c:v>
                </c:pt>
                <c:pt idx="1391">
                  <c:v>153.85611075154756</c:v>
                </c:pt>
                <c:pt idx="1392">
                  <c:v>153.99011075154755</c:v>
                </c:pt>
                <c:pt idx="1393">
                  <c:v>154.12411075154753</c:v>
                </c:pt>
                <c:pt idx="1394">
                  <c:v>154.25811075154752</c:v>
                </c:pt>
                <c:pt idx="1395">
                  <c:v>154.39211075154751</c:v>
                </c:pt>
                <c:pt idx="1396">
                  <c:v>154.52611075154749</c:v>
                </c:pt>
                <c:pt idx="1397">
                  <c:v>154.66011075154748</c:v>
                </c:pt>
                <c:pt idx="1398">
                  <c:v>154.79411075154746</c:v>
                </c:pt>
                <c:pt idx="1399">
                  <c:v>154.92811075154745</c:v>
                </c:pt>
                <c:pt idx="1400">
                  <c:v>155.06211075154744</c:v>
                </c:pt>
                <c:pt idx="1401">
                  <c:v>155.19611075154742</c:v>
                </c:pt>
                <c:pt idx="1402">
                  <c:v>155.33011075154741</c:v>
                </c:pt>
                <c:pt idx="1403">
                  <c:v>155.46411075154739</c:v>
                </c:pt>
                <c:pt idx="1404">
                  <c:v>155.59811075154738</c:v>
                </c:pt>
                <c:pt idx="1405">
                  <c:v>155.73211075154737</c:v>
                </c:pt>
                <c:pt idx="1406">
                  <c:v>155.86611075154735</c:v>
                </c:pt>
                <c:pt idx="1407">
                  <c:v>156.00011075154734</c:v>
                </c:pt>
                <c:pt idx="1408">
                  <c:v>156.13411075154733</c:v>
                </c:pt>
                <c:pt idx="1409">
                  <c:v>156.26811075154731</c:v>
                </c:pt>
                <c:pt idx="1410">
                  <c:v>156.4021107515473</c:v>
                </c:pt>
                <c:pt idx="1411">
                  <c:v>156.53611075154728</c:v>
                </c:pt>
                <c:pt idx="1412">
                  <c:v>156.67011075154727</c:v>
                </c:pt>
                <c:pt idx="1413">
                  <c:v>156.80411075154726</c:v>
                </c:pt>
                <c:pt idx="1414">
                  <c:v>156.93811075154724</c:v>
                </c:pt>
                <c:pt idx="1415">
                  <c:v>157.07211075154723</c:v>
                </c:pt>
                <c:pt idx="1416">
                  <c:v>157.20611075154721</c:v>
                </c:pt>
                <c:pt idx="1417">
                  <c:v>157.3401107515472</c:v>
                </c:pt>
                <c:pt idx="1418">
                  <c:v>157.47411075154719</c:v>
                </c:pt>
                <c:pt idx="1419">
                  <c:v>157.60811075154717</c:v>
                </c:pt>
                <c:pt idx="1420">
                  <c:v>157.74211075154716</c:v>
                </c:pt>
                <c:pt idx="1421">
                  <c:v>157.87611075154715</c:v>
                </c:pt>
                <c:pt idx="1422">
                  <c:v>158.01011075154713</c:v>
                </c:pt>
                <c:pt idx="1423">
                  <c:v>158.14411075154712</c:v>
                </c:pt>
                <c:pt idx="1424">
                  <c:v>158.2781107515471</c:v>
                </c:pt>
                <c:pt idx="1425">
                  <c:v>158.41211075154709</c:v>
                </c:pt>
                <c:pt idx="1426">
                  <c:v>158.54611075154708</c:v>
                </c:pt>
                <c:pt idx="1427">
                  <c:v>158.68011075154706</c:v>
                </c:pt>
                <c:pt idx="1428">
                  <c:v>158.81411075154705</c:v>
                </c:pt>
                <c:pt idx="1429">
                  <c:v>158.94811075154703</c:v>
                </c:pt>
                <c:pt idx="1430">
                  <c:v>159.08211075154702</c:v>
                </c:pt>
                <c:pt idx="1431">
                  <c:v>159.21611075154701</c:v>
                </c:pt>
                <c:pt idx="1432">
                  <c:v>159.35011075154699</c:v>
                </c:pt>
                <c:pt idx="1433">
                  <c:v>159.48411075154698</c:v>
                </c:pt>
                <c:pt idx="1434">
                  <c:v>159.61811075154696</c:v>
                </c:pt>
                <c:pt idx="1435">
                  <c:v>159.75211075154695</c:v>
                </c:pt>
                <c:pt idx="1436">
                  <c:v>159.88611075154694</c:v>
                </c:pt>
                <c:pt idx="1437">
                  <c:v>160.02011075154692</c:v>
                </c:pt>
                <c:pt idx="1438">
                  <c:v>160.15411075154691</c:v>
                </c:pt>
                <c:pt idx="1439">
                  <c:v>160.2881107515469</c:v>
                </c:pt>
                <c:pt idx="1440">
                  <c:v>160.42211075154688</c:v>
                </c:pt>
                <c:pt idx="1441">
                  <c:v>160.55611075154687</c:v>
                </c:pt>
                <c:pt idx="1442">
                  <c:v>160.69011075154685</c:v>
                </c:pt>
                <c:pt idx="1443">
                  <c:v>160.82411075154684</c:v>
                </c:pt>
                <c:pt idx="1444">
                  <c:v>160.95811075154683</c:v>
                </c:pt>
                <c:pt idx="1445">
                  <c:v>161.09211075154681</c:v>
                </c:pt>
                <c:pt idx="1446">
                  <c:v>161.2261107515468</c:v>
                </c:pt>
                <c:pt idx="1447">
                  <c:v>161.36011075154678</c:v>
                </c:pt>
                <c:pt idx="1448">
                  <c:v>161.49411075154677</c:v>
                </c:pt>
                <c:pt idx="1449">
                  <c:v>161.62811075154676</c:v>
                </c:pt>
                <c:pt idx="1450">
                  <c:v>161.76211075154674</c:v>
                </c:pt>
                <c:pt idx="1451">
                  <c:v>161.89611075154673</c:v>
                </c:pt>
                <c:pt idx="1452">
                  <c:v>162.03011075154672</c:v>
                </c:pt>
                <c:pt idx="1453">
                  <c:v>162.1641107515467</c:v>
                </c:pt>
                <c:pt idx="1454">
                  <c:v>162.29811075154669</c:v>
                </c:pt>
                <c:pt idx="1455">
                  <c:v>162.43211075154667</c:v>
                </c:pt>
                <c:pt idx="1456">
                  <c:v>162.56611075154666</c:v>
                </c:pt>
                <c:pt idx="1457">
                  <c:v>162.70011075154665</c:v>
                </c:pt>
                <c:pt idx="1458">
                  <c:v>162.83411075154663</c:v>
                </c:pt>
                <c:pt idx="1459">
                  <c:v>162.96811075154662</c:v>
                </c:pt>
                <c:pt idx="1460">
                  <c:v>163.1021107515466</c:v>
                </c:pt>
                <c:pt idx="1461">
                  <c:v>163.23611075154659</c:v>
                </c:pt>
                <c:pt idx="1462">
                  <c:v>163.37011075154658</c:v>
                </c:pt>
                <c:pt idx="1463">
                  <c:v>163.50411075154656</c:v>
                </c:pt>
                <c:pt idx="1464">
                  <c:v>163.63811075154655</c:v>
                </c:pt>
                <c:pt idx="1465">
                  <c:v>163.77211075154653</c:v>
                </c:pt>
                <c:pt idx="1466">
                  <c:v>163.90611075154652</c:v>
                </c:pt>
                <c:pt idx="1467">
                  <c:v>164.04011075154651</c:v>
                </c:pt>
                <c:pt idx="1468">
                  <c:v>164.17411075154649</c:v>
                </c:pt>
                <c:pt idx="1469">
                  <c:v>164.30811075154648</c:v>
                </c:pt>
                <c:pt idx="1470">
                  <c:v>164.44211075154647</c:v>
                </c:pt>
                <c:pt idx="1471">
                  <c:v>164.57611075154645</c:v>
                </c:pt>
                <c:pt idx="1472">
                  <c:v>164.71011075154644</c:v>
                </c:pt>
                <c:pt idx="1473">
                  <c:v>164.84411075154642</c:v>
                </c:pt>
                <c:pt idx="1474">
                  <c:v>164.97811075154641</c:v>
                </c:pt>
                <c:pt idx="1475">
                  <c:v>165.1121107515464</c:v>
                </c:pt>
                <c:pt idx="1476">
                  <c:v>165.24611075154638</c:v>
                </c:pt>
                <c:pt idx="1477">
                  <c:v>165.38011075154637</c:v>
                </c:pt>
                <c:pt idx="1478">
                  <c:v>165.51411075154635</c:v>
                </c:pt>
                <c:pt idx="1479">
                  <c:v>165.64811075154634</c:v>
                </c:pt>
                <c:pt idx="1480">
                  <c:v>165.78211075154633</c:v>
                </c:pt>
                <c:pt idx="1481">
                  <c:v>165.91611075154631</c:v>
                </c:pt>
                <c:pt idx="1482">
                  <c:v>166.0501107515463</c:v>
                </c:pt>
                <c:pt idx="1483">
                  <c:v>166.18411075154629</c:v>
                </c:pt>
                <c:pt idx="1484">
                  <c:v>166.31811075154627</c:v>
                </c:pt>
                <c:pt idx="1485">
                  <c:v>166.45211075154626</c:v>
                </c:pt>
                <c:pt idx="1486">
                  <c:v>166.58611075154624</c:v>
                </c:pt>
                <c:pt idx="1487">
                  <c:v>166.72011075154623</c:v>
                </c:pt>
                <c:pt idx="1488">
                  <c:v>166.85411075154622</c:v>
                </c:pt>
                <c:pt idx="1489">
                  <c:v>166.9881107515462</c:v>
                </c:pt>
                <c:pt idx="1490">
                  <c:v>167.12211075154619</c:v>
                </c:pt>
                <c:pt idx="1491">
                  <c:v>167.25611075154617</c:v>
                </c:pt>
                <c:pt idx="1492">
                  <c:v>167.39011075154616</c:v>
                </c:pt>
                <c:pt idx="1493">
                  <c:v>167.52411075154615</c:v>
                </c:pt>
                <c:pt idx="1494">
                  <c:v>167.65811075154613</c:v>
                </c:pt>
                <c:pt idx="1495">
                  <c:v>167.79211075154612</c:v>
                </c:pt>
                <c:pt idx="1496">
                  <c:v>167.9261107515461</c:v>
                </c:pt>
                <c:pt idx="1497">
                  <c:v>168.06011075154609</c:v>
                </c:pt>
                <c:pt idx="1498">
                  <c:v>168.19411075154608</c:v>
                </c:pt>
                <c:pt idx="1499">
                  <c:v>168.32811075154606</c:v>
                </c:pt>
                <c:pt idx="1500">
                  <c:v>168.46211075154605</c:v>
                </c:pt>
                <c:pt idx="1501">
                  <c:v>168.59611075154604</c:v>
                </c:pt>
                <c:pt idx="1502">
                  <c:v>168.73011075154602</c:v>
                </c:pt>
                <c:pt idx="1503">
                  <c:v>168.86411075154601</c:v>
                </c:pt>
                <c:pt idx="1504">
                  <c:v>168.99811075154599</c:v>
                </c:pt>
                <c:pt idx="1505">
                  <c:v>169.13211075154598</c:v>
                </c:pt>
                <c:pt idx="1506">
                  <c:v>169.26611075154597</c:v>
                </c:pt>
                <c:pt idx="1507">
                  <c:v>169.40011075154595</c:v>
                </c:pt>
                <c:pt idx="1508">
                  <c:v>169.53411075114664</c:v>
                </c:pt>
                <c:pt idx="1509">
                  <c:v>169.66811075114663</c:v>
                </c:pt>
                <c:pt idx="1510">
                  <c:v>169.80211075114661</c:v>
                </c:pt>
                <c:pt idx="1511">
                  <c:v>169.9361107511466</c:v>
                </c:pt>
                <c:pt idx="1512">
                  <c:v>170.07011075114659</c:v>
                </c:pt>
                <c:pt idx="1513">
                  <c:v>170.20411075114657</c:v>
                </c:pt>
                <c:pt idx="1514">
                  <c:v>170.33811075114656</c:v>
                </c:pt>
                <c:pt idx="1515">
                  <c:v>170.47211075114654</c:v>
                </c:pt>
                <c:pt idx="1516">
                  <c:v>170.60611075114653</c:v>
                </c:pt>
                <c:pt idx="1517">
                  <c:v>170.74011075114652</c:v>
                </c:pt>
                <c:pt idx="1518">
                  <c:v>170.8741107511465</c:v>
                </c:pt>
                <c:pt idx="1519">
                  <c:v>171.00811075114649</c:v>
                </c:pt>
                <c:pt idx="1520">
                  <c:v>171.14211075114648</c:v>
                </c:pt>
                <c:pt idx="1521">
                  <c:v>171.27611075114646</c:v>
                </c:pt>
                <c:pt idx="1522">
                  <c:v>171.41011075114645</c:v>
                </c:pt>
                <c:pt idx="1523">
                  <c:v>171.54411075114643</c:v>
                </c:pt>
                <c:pt idx="1524">
                  <c:v>171.67811075114642</c:v>
                </c:pt>
                <c:pt idx="1525">
                  <c:v>171.81211075114641</c:v>
                </c:pt>
                <c:pt idx="1526">
                  <c:v>171.94611075114639</c:v>
                </c:pt>
                <c:pt idx="1527">
                  <c:v>172.08011075114638</c:v>
                </c:pt>
                <c:pt idx="1528">
                  <c:v>172.21411075114636</c:v>
                </c:pt>
                <c:pt idx="1529">
                  <c:v>172.34811075114635</c:v>
                </c:pt>
                <c:pt idx="1530">
                  <c:v>172.48211075114634</c:v>
                </c:pt>
                <c:pt idx="1531">
                  <c:v>172.61611075114632</c:v>
                </c:pt>
                <c:pt idx="1532">
                  <c:v>172.75011075114631</c:v>
                </c:pt>
                <c:pt idx="1533">
                  <c:v>172.8841107511463</c:v>
                </c:pt>
                <c:pt idx="1534">
                  <c:v>173.01811075114628</c:v>
                </c:pt>
                <c:pt idx="1535">
                  <c:v>173.15211075114627</c:v>
                </c:pt>
                <c:pt idx="1536">
                  <c:v>173.28611075114625</c:v>
                </c:pt>
                <c:pt idx="1537">
                  <c:v>173.42011075114624</c:v>
                </c:pt>
                <c:pt idx="1538">
                  <c:v>173.55411075114623</c:v>
                </c:pt>
                <c:pt idx="1539">
                  <c:v>173.68811075114621</c:v>
                </c:pt>
                <c:pt idx="1540">
                  <c:v>173.8221107511462</c:v>
                </c:pt>
                <c:pt idx="1541">
                  <c:v>173.95611075114618</c:v>
                </c:pt>
                <c:pt idx="1542">
                  <c:v>174.09011075114617</c:v>
                </c:pt>
                <c:pt idx="1543">
                  <c:v>174.22411075114616</c:v>
                </c:pt>
                <c:pt idx="1544">
                  <c:v>174.35811075114614</c:v>
                </c:pt>
                <c:pt idx="1545">
                  <c:v>174.49211075114613</c:v>
                </c:pt>
                <c:pt idx="1546">
                  <c:v>174.62611075114611</c:v>
                </c:pt>
                <c:pt idx="1547">
                  <c:v>174.7601107511461</c:v>
                </c:pt>
                <c:pt idx="1548">
                  <c:v>174.89411075114609</c:v>
                </c:pt>
                <c:pt idx="1549">
                  <c:v>175.02811075114607</c:v>
                </c:pt>
                <c:pt idx="1550">
                  <c:v>175.16211075114606</c:v>
                </c:pt>
                <c:pt idx="1551">
                  <c:v>175.29611075114605</c:v>
                </c:pt>
                <c:pt idx="1552">
                  <c:v>175.43011075114603</c:v>
                </c:pt>
                <c:pt idx="1553">
                  <c:v>175.56411075114602</c:v>
                </c:pt>
                <c:pt idx="1554">
                  <c:v>175.698110751146</c:v>
                </c:pt>
                <c:pt idx="1555">
                  <c:v>175.83211075114599</c:v>
                </c:pt>
                <c:pt idx="1556">
                  <c:v>175.96611075114598</c:v>
                </c:pt>
                <c:pt idx="1557">
                  <c:v>176.10011075114596</c:v>
                </c:pt>
                <c:pt idx="1558">
                  <c:v>176.23411075114595</c:v>
                </c:pt>
                <c:pt idx="1559">
                  <c:v>176.36811075114593</c:v>
                </c:pt>
                <c:pt idx="1560">
                  <c:v>176.50211075114592</c:v>
                </c:pt>
                <c:pt idx="1561">
                  <c:v>176.63611075114591</c:v>
                </c:pt>
                <c:pt idx="1562">
                  <c:v>176.77011075114589</c:v>
                </c:pt>
                <c:pt idx="1563">
                  <c:v>176.90411075114588</c:v>
                </c:pt>
                <c:pt idx="1564">
                  <c:v>177.03811075114587</c:v>
                </c:pt>
                <c:pt idx="1565">
                  <c:v>177.17211075114585</c:v>
                </c:pt>
                <c:pt idx="1566">
                  <c:v>177.30611075114584</c:v>
                </c:pt>
                <c:pt idx="1567">
                  <c:v>177.44011075114582</c:v>
                </c:pt>
                <c:pt idx="1568">
                  <c:v>177.57411075114581</c:v>
                </c:pt>
                <c:pt idx="1569">
                  <c:v>177.7081107511458</c:v>
                </c:pt>
                <c:pt idx="1570">
                  <c:v>177.84211075114578</c:v>
                </c:pt>
                <c:pt idx="1571">
                  <c:v>177.97611075114577</c:v>
                </c:pt>
                <c:pt idx="1572">
                  <c:v>178.11011075114575</c:v>
                </c:pt>
                <c:pt idx="1573">
                  <c:v>178.24411075114574</c:v>
                </c:pt>
                <c:pt idx="1574">
                  <c:v>178.37811075114573</c:v>
                </c:pt>
                <c:pt idx="1575">
                  <c:v>178.51211075114571</c:v>
                </c:pt>
                <c:pt idx="1576">
                  <c:v>178.6461107511457</c:v>
                </c:pt>
                <c:pt idx="1577">
                  <c:v>178.78011075114568</c:v>
                </c:pt>
                <c:pt idx="1578">
                  <c:v>178.91411075114567</c:v>
                </c:pt>
                <c:pt idx="1579">
                  <c:v>179.04811075114566</c:v>
                </c:pt>
                <c:pt idx="1580">
                  <c:v>179.18211075114564</c:v>
                </c:pt>
                <c:pt idx="1581">
                  <c:v>179.31611075114563</c:v>
                </c:pt>
                <c:pt idx="1582">
                  <c:v>179.45011075114562</c:v>
                </c:pt>
                <c:pt idx="1583">
                  <c:v>179.5841107511456</c:v>
                </c:pt>
                <c:pt idx="1584">
                  <c:v>179.71811075114559</c:v>
                </c:pt>
                <c:pt idx="1585">
                  <c:v>179.85211075114557</c:v>
                </c:pt>
                <c:pt idx="1586">
                  <c:v>179.98611075114556</c:v>
                </c:pt>
                <c:pt idx="1587">
                  <c:v>180.12011075114555</c:v>
                </c:pt>
                <c:pt idx="1588">
                  <c:v>180.25411075114553</c:v>
                </c:pt>
                <c:pt idx="1589">
                  <c:v>180.38811075114552</c:v>
                </c:pt>
                <c:pt idx="1590">
                  <c:v>180.5221107511455</c:v>
                </c:pt>
                <c:pt idx="1591">
                  <c:v>180.65611075114549</c:v>
                </c:pt>
                <c:pt idx="1592">
                  <c:v>180.79011075114548</c:v>
                </c:pt>
                <c:pt idx="1593">
                  <c:v>180.92411075114546</c:v>
                </c:pt>
                <c:pt idx="1594">
                  <c:v>181.05811075114545</c:v>
                </c:pt>
                <c:pt idx="1595">
                  <c:v>181.19211075114544</c:v>
                </c:pt>
                <c:pt idx="1596">
                  <c:v>181.32611075114542</c:v>
                </c:pt>
                <c:pt idx="1597">
                  <c:v>181.46011075114541</c:v>
                </c:pt>
                <c:pt idx="1598">
                  <c:v>181.59411075114539</c:v>
                </c:pt>
                <c:pt idx="1599">
                  <c:v>181.72811075114538</c:v>
                </c:pt>
                <c:pt idx="1600">
                  <c:v>181.86211075114537</c:v>
                </c:pt>
                <c:pt idx="1601">
                  <c:v>181.99611075114535</c:v>
                </c:pt>
                <c:pt idx="1602">
                  <c:v>182.13011075114534</c:v>
                </c:pt>
                <c:pt idx="1603">
                  <c:v>182.26411075114532</c:v>
                </c:pt>
                <c:pt idx="1604">
                  <c:v>182.39811075114531</c:v>
                </c:pt>
                <c:pt idx="1605">
                  <c:v>182.5321107511453</c:v>
                </c:pt>
                <c:pt idx="1606">
                  <c:v>182.66611075114528</c:v>
                </c:pt>
                <c:pt idx="1607">
                  <c:v>182.80011075114527</c:v>
                </c:pt>
                <c:pt idx="1608">
                  <c:v>182.93411075114525</c:v>
                </c:pt>
                <c:pt idx="1609">
                  <c:v>183.06811075114524</c:v>
                </c:pt>
                <c:pt idx="1610">
                  <c:v>183.20211075114523</c:v>
                </c:pt>
                <c:pt idx="1611">
                  <c:v>183.33611075114521</c:v>
                </c:pt>
                <c:pt idx="1612">
                  <c:v>183.4701107511452</c:v>
                </c:pt>
                <c:pt idx="1613">
                  <c:v>183.60411075114519</c:v>
                </c:pt>
                <c:pt idx="1614">
                  <c:v>183.73811075114517</c:v>
                </c:pt>
                <c:pt idx="1615">
                  <c:v>183.87211075114516</c:v>
                </c:pt>
                <c:pt idx="1616">
                  <c:v>184.00611075114514</c:v>
                </c:pt>
                <c:pt idx="1617">
                  <c:v>184.14011075114513</c:v>
                </c:pt>
                <c:pt idx="1618">
                  <c:v>184.27411075114512</c:v>
                </c:pt>
                <c:pt idx="1619">
                  <c:v>184.4081107511451</c:v>
                </c:pt>
                <c:pt idx="1620">
                  <c:v>184.54211075114509</c:v>
                </c:pt>
                <c:pt idx="1621">
                  <c:v>184.67611075114507</c:v>
                </c:pt>
                <c:pt idx="1622">
                  <c:v>184.81011075114506</c:v>
                </c:pt>
                <c:pt idx="1623">
                  <c:v>184.94411075114505</c:v>
                </c:pt>
                <c:pt idx="1624">
                  <c:v>185.07811075114503</c:v>
                </c:pt>
                <c:pt idx="1625">
                  <c:v>185.21211075114502</c:v>
                </c:pt>
                <c:pt idx="1626">
                  <c:v>185.34611075114501</c:v>
                </c:pt>
                <c:pt idx="1627">
                  <c:v>185.48011075114499</c:v>
                </c:pt>
                <c:pt idx="1628">
                  <c:v>185.61411075114498</c:v>
                </c:pt>
                <c:pt idx="1629">
                  <c:v>185.74811075114496</c:v>
                </c:pt>
                <c:pt idx="1630">
                  <c:v>185.88211075114495</c:v>
                </c:pt>
                <c:pt idx="1631">
                  <c:v>186.01611075114494</c:v>
                </c:pt>
                <c:pt idx="1632">
                  <c:v>186.15011075114492</c:v>
                </c:pt>
                <c:pt idx="1633">
                  <c:v>186.28411075114491</c:v>
                </c:pt>
                <c:pt idx="1634">
                  <c:v>186.41811075114489</c:v>
                </c:pt>
                <c:pt idx="1635">
                  <c:v>186.55211075114488</c:v>
                </c:pt>
                <c:pt idx="1636">
                  <c:v>186.68611075114487</c:v>
                </c:pt>
                <c:pt idx="1637">
                  <c:v>186.82011075114485</c:v>
                </c:pt>
                <c:pt idx="1638">
                  <c:v>186.95411075114484</c:v>
                </c:pt>
                <c:pt idx="1639">
                  <c:v>187.08811075114482</c:v>
                </c:pt>
                <c:pt idx="1640">
                  <c:v>187.22211075114481</c:v>
                </c:pt>
                <c:pt idx="1641">
                  <c:v>187.3561107511448</c:v>
                </c:pt>
                <c:pt idx="1642">
                  <c:v>187.49011075114478</c:v>
                </c:pt>
                <c:pt idx="1643">
                  <c:v>187.62411075114477</c:v>
                </c:pt>
                <c:pt idx="1644">
                  <c:v>187.75811075114476</c:v>
                </c:pt>
                <c:pt idx="1645">
                  <c:v>187.89211075114474</c:v>
                </c:pt>
                <c:pt idx="1646">
                  <c:v>188.02611075114473</c:v>
                </c:pt>
                <c:pt idx="1647">
                  <c:v>188.16011075114471</c:v>
                </c:pt>
                <c:pt idx="1648">
                  <c:v>188.2941107511447</c:v>
                </c:pt>
                <c:pt idx="1649">
                  <c:v>188.42811075114469</c:v>
                </c:pt>
                <c:pt idx="1650">
                  <c:v>188.56211075114467</c:v>
                </c:pt>
                <c:pt idx="1651">
                  <c:v>188.69611075114466</c:v>
                </c:pt>
                <c:pt idx="1652">
                  <c:v>188.83011075114464</c:v>
                </c:pt>
                <c:pt idx="1653">
                  <c:v>188.96411075114463</c:v>
                </c:pt>
                <c:pt idx="1654">
                  <c:v>189.09811075114462</c:v>
                </c:pt>
                <c:pt idx="1655">
                  <c:v>189.2321107511446</c:v>
                </c:pt>
                <c:pt idx="1656">
                  <c:v>189.36611075114459</c:v>
                </c:pt>
                <c:pt idx="1657">
                  <c:v>189.50011075114458</c:v>
                </c:pt>
                <c:pt idx="1658">
                  <c:v>189.63411075114456</c:v>
                </c:pt>
                <c:pt idx="1659">
                  <c:v>189.76811075114455</c:v>
                </c:pt>
                <c:pt idx="1660">
                  <c:v>189.90211075114453</c:v>
                </c:pt>
                <c:pt idx="1661">
                  <c:v>190.03611075114452</c:v>
                </c:pt>
                <c:pt idx="1662">
                  <c:v>190.17011075114451</c:v>
                </c:pt>
                <c:pt idx="1663">
                  <c:v>190.30411075114449</c:v>
                </c:pt>
                <c:pt idx="1664">
                  <c:v>190.43811075114448</c:v>
                </c:pt>
                <c:pt idx="1665">
                  <c:v>190.57211075114446</c:v>
                </c:pt>
                <c:pt idx="1666">
                  <c:v>190.70611075114445</c:v>
                </c:pt>
                <c:pt idx="1667">
                  <c:v>190.84011075114444</c:v>
                </c:pt>
                <c:pt idx="1668">
                  <c:v>190.97411075114442</c:v>
                </c:pt>
                <c:pt idx="1669">
                  <c:v>191.10811075114441</c:v>
                </c:pt>
                <c:pt idx="1670">
                  <c:v>191.24211075114439</c:v>
                </c:pt>
                <c:pt idx="1671">
                  <c:v>191.37611075114438</c:v>
                </c:pt>
                <c:pt idx="1672">
                  <c:v>191.51011075114437</c:v>
                </c:pt>
                <c:pt idx="1673">
                  <c:v>191.64411075114435</c:v>
                </c:pt>
                <c:pt idx="1674">
                  <c:v>191.77811075114434</c:v>
                </c:pt>
                <c:pt idx="1675">
                  <c:v>191.91211075114433</c:v>
                </c:pt>
                <c:pt idx="1676">
                  <c:v>192.04611075114431</c:v>
                </c:pt>
                <c:pt idx="1677">
                  <c:v>192.1801107511443</c:v>
                </c:pt>
                <c:pt idx="1678">
                  <c:v>192.31411075114428</c:v>
                </c:pt>
                <c:pt idx="1679">
                  <c:v>192.44811075114427</c:v>
                </c:pt>
                <c:pt idx="1680">
                  <c:v>192.58211075114426</c:v>
                </c:pt>
                <c:pt idx="1681">
                  <c:v>192.71611075114424</c:v>
                </c:pt>
                <c:pt idx="1682">
                  <c:v>192.85011075114423</c:v>
                </c:pt>
                <c:pt idx="1683">
                  <c:v>192.95998826861802</c:v>
                </c:pt>
              </c:numCache>
            </c:numRef>
          </c:yVal>
          <c:smooth val="0"/>
          <c:extLst>
            <c:ext xmlns:c16="http://schemas.microsoft.com/office/drawing/2014/chart" uri="{C3380CC4-5D6E-409C-BE32-E72D297353CC}">
              <c16:uniqueId val="{00000006-959D-47F5-8565-FF1ECC494C09}"/>
            </c:ext>
          </c:extLst>
        </c:ser>
        <c:ser>
          <c:idx val="2"/>
          <c:order val="7"/>
          <c:tx>
            <c:strRef>
              <c:f>'2SRV_蒸気流量(13時から水素発生あり）'!$AC$1</c:f>
              <c:strCache>
                <c:ptCount val="1"/>
                <c:pt idx="0">
                  <c:v>積分崩壊熱(GJ) 7MW</c:v>
                </c:pt>
              </c:strCache>
            </c:strRef>
          </c:tx>
          <c:spPr>
            <a:ln w="12700" cap="rnd">
              <a:solidFill>
                <a:schemeClr val="tx1"/>
              </a:solidFill>
              <a:prstDash val="dash"/>
              <a:round/>
            </a:ln>
            <a:effectLst/>
          </c:spPr>
          <c:marker>
            <c:symbol val="none"/>
          </c:marker>
          <c:xVal>
            <c:numRef>
              <c:f>'2SRV_蒸気流量(13時から水素発生あり）'!$A$1188:$A$2871</c:f>
              <c:numCache>
                <c:formatCode>[$-F400]h:mm:ss\ AM/PM</c:formatCode>
                <c:ptCount val="1684"/>
                <c:pt idx="0">
                  <c:v>0.37500002026564466</c:v>
                </c:pt>
                <c:pt idx="1">
                  <c:v>0.37500117767305208</c:v>
                </c:pt>
                <c:pt idx="2">
                  <c:v>0.37511585270085884</c:v>
                </c:pt>
                <c:pt idx="3">
                  <c:v>0.37523165437825118</c:v>
                </c:pt>
                <c:pt idx="4">
                  <c:v>0.3753473951189919</c:v>
                </c:pt>
                <c:pt idx="5">
                  <c:v>0.37546313585974311</c:v>
                </c:pt>
                <c:pt idx="6">
                  <c:v>0.37557887660048384</c:v>
                </c:pt>
                <c:pt idx="7">
                  <c:v>0.37558003400789119</c:v>
                </c:pt>
                <c:pt idx="8">
                  <c:v>0.37569461734122456</c:v>
                </c:pt>
                <c:pt idx="9">
                  <c:v>0.37581035808196533</c:v>
                </c:pt>
                <c:pt idx="10">
                  <c:v>0.3759260988227176</c:v>
                </c:pt>
                <c:pt idx="11">
                  <c:v>0.37604183956345832</c:v>
                </c:pt>
                <c:pt idx="12">
                  <c:v>0.3761575803041991</c:v>
                </c:pt>
                <c:pt idx="13">
                  <c:v>0.37627332104493982</c:v>
                </c:pt>
                <c:pt idx="14">
                  <c:v>0.37638906178569098</c:v>
                </c:pt>
                <c:pt idx="15">
                  <c:v>0.3765048025264317</c:v>
                </c:pt>
                <c:pt idx="16">
                  <c:v>0.37662054326717248</c:v>
                </c:pt>
                <c:pt idx="17">
                  <c:v>0.37673628400791326</c:v>
                </c:pt>
                <c:pt idx="18">
                  <c:v>0.37685202474866436</c:v>
                </c:pt>
                <c:pt idx="19">
                  <c:v>0.37696776548940514</c:v>
                </c:pt>
                <c:pt idx="20">
                  <c:v>0.37708350623014586</c:v>
                </c:pt>
                <c:pt idx="21">
                  <c:v>0.37719924697088658</c:v>
                </c:pt>
                <c:pt idx="22">
                  <c:v>0.3773149877116273</c:v>
                </c:pt>
                <c:pt idx="23">
                  <c:v>0.37743072845237968</c:v>
                </c:pt>
                <c:pt idx="24">
                  <c:v>0.3775464691931204</c:v>
                </c:pt>
                <c:pt idx="25">
                  <c:v>0.37766220993386113</c:v>
                </c:pt>
                <c:pt idx="26">
                  <c:v>0.37777795067460185</c:v>
                </c:pt>
                <c:pt idx="27">
                  <c:v>0.37789369141535301</c:v>
                </c:pt>
                <c:pt idx="28">
                  <c:v>0.37800943215609373</c:v>
                </c:pt>
                <c:pt idx="29">
                  <c:v>0.3781251728968345</c:v>
                </c:pt>
                <c:pt idx="30">
                  <c:v>0.37824091363757523</c:v>
                </c:pt>
                <c:pt idx="31">
                  <c:v>0.37835665437832644</c:v>
                </c:pt>
                <c:pt idx="32">
                  <c:v>0.37847239511906716</c:v>
                </c:pt>
                <c:pt idx="33">
                  <c:v>0.37858813585980788</c:v>
                </c:pt>
                <c:pt idx="34">
                  <c:v>0.37870387660054861</c:v>
                </c:pt>
                <c:pt idx="35">
                  <c:v>0.37881961734128938</c:v>
                </c:pt>
                <c:pt idx="36">
                  <c:v>0.37893535808204171</c:v>
                </c:pt>
                <c:pt idx="37">
                  <c:v>0.37905109882278243</c:v>
                </c:pt>
                <c:pt idx="38">
                  <c:v>0.37916683956352315</c:v>
                </c:pt>
                <c:pt idx="39">
                  <c:v>0.37928258030426393</c:v>
                </c:pt>
                <c:pt idx="40">
                  <c:v>0.37939832104501503</c:v>
                </c:pt>
                <c:pt idx="41">
                  <c:v>0.37951406178575581</c:v>
                </c:pt>
                <c:pt idx="42">
                  <c:v>0.37962980252649653</c:v>
                </c:pt>
                <c:pt idx="43">
                  <c:v>0.37974554326723731</c:v>
                </c:pt>
                <c:pt idx="44">
                  <c:v>0.37986128400798841</c:v>
                </c:pt>
                <c:pt idx="45">
                  <c:v>0.37997702474872919</c:v>
                </c:pt>
                <c:pt idx="46">
                  <c:v>0.38009276548946991</c:v>
                </c:pt>
                <c:pt idx="47">
                  <c:v>0.38020850623021063</c:v>
                </c:pt>
                <c:pt idx="48">
                  <c:v>0.38032424697096295</c:v>
                </c:pt>
                <c:pt idx="49">
                  <c:v>0.38043998771170373</c:v>
                </c:pt>
                <c:pt idx="50">
                  <c:v>0.38055572845244445</c:v>
                </c:pt>
                <c:pt idx="51">
                  <c:v>0.38067146919318517</c:v>
                </c:pt>
                <c:pt idx="52">
                  <c:v>0.3807872099339259</c:v>
                </c:pt>
                <c:pt idx="53">
                  <c:v>0.38090295067467711</c:v>
                </c:pt>
                <c:pt idx="54">
                  <c:v>0.38101869141541789</c:v>
                </c:pt>
                <c:pt idx="55">
                  <c:v>0.38113443215615861</c:v>
                </c:pt>
                <c:pt idx="56">
                  <c:v>0.38125017289689933</c:v>
                </c:pt>
                <c:pt idx="57">
                  <c:v>0.38136591363765049</c:v>
                </c:pt>
                <c:pt idx="58">
                  <c:v>0.38148165437839121</c:v>
                </c:pt>
                <c:pt idx="59">
                  <c:v>0.38159739511913193</c:v>
                </c:pt>
                <c:pt idx="60">
                  <c:v>0.38171313585987271</c:v>
                </c:pt>
                <c:pt idx="61">
                  <c:v>0.38182887660062503</c:v>
                </c:pt>
                <c:pt idx="62">
                  <c:v>0.38194461734136576</c:v>
                </c:pt>
                <c:pt idx="63">
                  <c:v>0.38206035808210648</c:v>
                </c:pt>
                <c:pt idx="64">
                  <c:v>0.38217609882284725</c:v>
                </c:pt>
                <c:pt idx="65">
                  <c:v>0.38229183956359836</c:v>
                </c:pt>
                <c:pt idx="66">
                  <c:v>0.38240758030433913</c:v>
                </c:pt>
                <c:pt idx="67">
                  <c:v>0.38252332104507986</c:v>
                </c:pt>
                <c:pt idx="68">
                  <c:v>0.38263906178582063</c:v>
                </c:pt>
                <c:pt idx="69">
                  <c:v>0.38275480252656136</c:v>
                </c:pt>
                <c:pt idx="70">
                  <c:v>0.38287054326731251</c:v>
                </c:pt>
                <c:pt idx="71">
                  <c:v>0.38298628400805323</c:v>
                </c:pt>
                <c:pt idx="72">
                  <c:v>0.38310202474879401</c:v>
                </c:pt>
                <c:pt idx="73">
                  <c:v>0.38321776548953473</c:v>
                </c:pt>
                <c:pt idx="74">
                  <c:v>0.38333350623028706</c:v>
                </c:pt>
                <c:pt idx="75">
                  <c:v>0.38344924697102778</c:v>
                </c:pt>
                <c:pt idx="76">
                  <c:v>0.38356498771176856</c:v>
                </c:pt>
                <c:pt idx="77">
                  <c:v>0.38368072845250928</c:v>
                </c:pt>
                <c:pt idx="78">
                  <c:v>0.38379646919326044</c:v>
                </c:pt>
                <c:pt idx="79">
                  <c:v>0.38391220993400116</c:v>
                </c:pt>
                <c:pt idx="80">
                  <c:v>0.38402795067474194</c:v>
                </c:pt>
                <c:pt idx="81">
                  <c:v>0.38414369141548266</c:v>
                </c:pt>
                <c:pt idx="82">
                  <c:v>0.38425943215623382</c:v>
                </c:pt>
                <c:pt idx="83">
                  <c:v>0.38437517289697454</c:v>
                </c:pt>
                <c:pt idx="84">
                  <c:v>0.38449091363771526</c:v>
                </c:pt>
                <c:pt idx="85">
                  <c:v>0.38460665437845598</c:v>
                </c:pt>
                <c:pt idx="86">
                  <c:v>0.38472239511919676</c:v>
                </c:pt>
                <c:pt idx="87">
                  <c:v>0.38483813585994797</c:v>
                </c:pt>
                <c:pt idx="88">
                  <c:v>0.38495387660068869</c:v>
                </c:pt>
                <c:pt idx="89">
                  <c:v>0.38506961734142942</c:v>
                </c:pt>
                <c:pt idx="90">
                  <c:v>0.38518535808217014</c:v>
                </c:pt>
                <c:pt idx="91">
                  <c:v>0.38530109882292252</c:v>
                </c:pt>
                <c:pt idx="92">
                  <c:v>0.38541683956366324</c:v>
                </c:pt>
                <c:pt idx="93">
                  <c:v>0.38553258030440396</c:v>
                </c:pt>
                <c:pt idx="94">
                  <c:v>0.38564846111131718</c:v>
                </c:pt>
                <c:pt idx="95">
                  <c:v>0.3857642018520579</c:v>
                </c:pt>
                <c:pt idx="96">
                  <c:v>0.38587994259279867</c:v>
                </c:pt>
                <c:pt idx="97">
                  <c:v>0.3859956833335394</c:v>
                </c:pt>
                <c:pt idx="98">
                  <c:v>0.38611142407430094</c:v>
                </c:pt>
                <c:pt idx="99">
                  <c:v>0.38622716481504166</c:v>
                </c:pt>
                <c:pt idx="100">
                  <c:v>0.38634290555578243</c:v>
                </c:pt>
                <c:pt idx="101">
                  <c:v>0.38645864629652316</c:v>
                </c:pt>
                <c:pt idx="102">
                  <c:v>0.38657438703726388</c:v>
                </c:pt>
                <c:pt idx="103">
                  <c:v>0.3866901277780046</c:v>
                </c:pt>
                <c:pt idx="104">
                  <c:v>0.38680586851874538</c:v>
                </c:pt>
                <c:pt idx="105">
                  <c:v>0.3869216092594861</c:v>
                </c:pt>
                <c:pt idx="106">
                  <c:v>0.38703735000022688</c:v>
                </c:pt>
                <c:pt idx="107">
                  <c:v>0.38715309074098958</c:v>
                </c:pt>
                <c:pt idx="108">
                  <c:v>0.38726883148173036</c:v>
                </c:pt>
                <c:pt idx="109">
                  <c:v>0.38738457222247114</c:v>
                </c:pt>
                <c:pt idx="110">
                  <c:v>0.38750031296321186</c:v>
                </c:pt>
                <c:pt idx="111">
                  <c:v>0.38761605370395258</c:v>
                </c:pt>
                <c:pt idx="112">
                  <c:v>0.3877317944446933</c:v>
                </c:pt>
                <c:pt idx="113">
                  <c:v>0.38784753518543408</c:v>
                </c:pt>
                <c:pt idx="114">
                  <c:v>0.3879632759261748</c:v>
                </c:pt>
                <c:pt idx="115">
                  <c:v>0.3880790166669375</c:v>
                </c:pt>
                <c:pt idx="116">
                  <c:v>0.38819475740767828</c:v>
                </c:pt>
                <c:pt idx="117">
                  <c:v>0.388310498148419</c:v>
                </c:pt>
                <c:pt idx="118">
                  <c:v>0.38842623888915973</c:v>
                </c:pt>
                <c:pt idx="119">
                  <c:v>0.3885419796299005</c:v>
                </c:pt>
                <c:pt idx="120">
                  <c:v>0.38865772037064122</c:v>
                </c:pt>
                <c:pt idx="121">
                  <c:v>0.388773461111382</c:v>
                </c:pt>
                <c:pt idx="122">
                  <c:v>0.3888888888888889</c:v>
                </c:pt>
                <c:pt idx="123">
                  <c:v>0.38912252338361691</c:v>
                </c:pt>
                <c:pt idx="124">
                  <c:v>0.38935400486509841</c:v>
                </c:pt>
                <c:pt idx="125">
                  <c:v>0.38958548634657986</c:v>
                </c:pt>
                <c:pt idx="126">
                  <c:v>0.38981696782806136</c:v>
                </c:pt>
                <c:pt idx="127">
                  <c:v>0.39004844930954286</c:v>
                </c:pt>
                <c:pt idx="128">
                  <c:v>0.3902799307910243</c:v>
                </c:pt>
                <c:pt idx="129">
                  <c:v>0.3905114122725058</c:v>
                </c:pt>
                <c:pt idx="130">
                  <c:v>0.3907428937539873</c:v>
                </c:pt>
                <c:pt idx="131">
                  <c:v>0.39097437523546874</c:v>
                </c:pt>
                <c:pt idx="132">
                  <c:v>0.39120585671695024</c:v>
                </c:pt>
                <c:pt idx="133">
                  <c:v>0.39143733819843174</c:v>
                </c:pt>
                <c:pt idx="134">
                  <c:v>0.39166881967991318</c:v>
                </c:pt>
                <c:pt idx="135">
                  <c:v>0.39190030116139468</c:v>
                </c:pt>
                <c:pt idx="136">
                  <c:v>0.39213178264287618</c:v>
                </c:pt>
                <c:pt idx="137">
                  <c:v>0.39236326412435762</c:v>
                </c:pt>
                <c:pt idx="138">
                  <c:v>0.39259474560583912</c:v>
                </c:pt>
                <c:pt idx="139">
                  <c:v>0.39282622708732062</c:v>
                </c:pt>
                <c:pt idx="140">
                  <c:v>0.39305770856880207</c:v>
                </c:pt>
                <c:pt idx="141">
                  <c:v>0.39328919005028357</c:v>
                </c:pt>
                <c:pt idx="142">
                  <c:v>0.39352067153176506</c:v>
                </c:pt>
                <c:pt idx="143">
                  <c:v>0.39375215301324651</c:v>
                </c:pt>
                <c:pt idx="144">
                  <c:v>0.39398363449472801</c:v>
                </c:pt>
                <c:pt idx="145">
                  <c:v>0.39421511597620951</c:v>
                </c:pt>
                <c:pt idx="146">
                  <c:v>0.39444659745769095</c:v>
                </c:pt>
                <c:pt idx="147">
                  <c:v>0.39467807893917245</c:v>
                </c:pt>
                <c:pt idx="148">
                  <c:v>0.39490956042065395</c:v>
                </c:pt>
                <c:pt idx="149">
                  <c:v>0.39514104190213539</c:v>
                </c:pt>
                <c:pt idx="150">
                  <c:v>0.39537252338361689</c:v>
                </c:pt>
                <c:pt idx="151">
                  <c:v>0.39560400486509839</c:v>
                </c:pt>
                <c:pt idx="152">
                  <c:v>0.39583548634657989</c:v>
                </c:pt>
                <c:pt idx="153">
                  <c:v>0.39606696782806139</c:v>
                </c:pt>
                <c:pt idx="154">
                  <c:v>0.39629844930954283</c:v>
                </c:pt>
                <c:pt idx="155">
                  <c:v>0.39652993079102433</c:v>
                </c:pt>
                <c:pt idx="156">
                  <c:v>0.39676141227250583</c:v>
                </c:pt>
                <c:pt idx="157">
                  <c:v>0.39699289375398727</c:v>
                </c:pt>
                <c:pt idx="158">
                  <c:v>0.39722437523546877</c:v>
                </c:pt>
                <c:pt idx="159">
                  <c:v>0.39745585671695027</c:v>
                </c:pt>
                <c:pt idx="160">
                  <c:v>0.39768733819843172</c:v>
                </c:pt>
                <c:pt idx="161">
                  <c:v>0.39791881967991322</c:v>
                </c:pt>
                <c:pt idx="162">
                  <c:v>0.39815030116139472</c:v>
                </c:pt>
                <c:pt idx="163">
                  <c:v>0.39838178264287616</c:v>
                </c:pt>
                <c:pt idx="164">
                  <c:v>0.39861326412435766</c:v>
                </c:pt>
                <c:pt idx="165">
                  <c:v>0.39884474560583916</c:v>
                </c:pt>
                <c:pt idx="166">
                  <c:v>0.3990762270873206</c:v>
                </c:pt>
                <c:pt idx="167">
                  <c:v>0.3993077085688021</c:v>
                </c:pt>
                <c:pt idx="168">
                  <c:v>0.3995391900502836</c:v>
                </c:pt>
                <c:pt idx="169">
                  <c:v>0.39977067153176504</c:v>
                </c:pt>
                <c:pt idx="170">
                  <c:v>0.40000215301324654</c:v>
                </c:pt>
                <c:pt idx="171">
                  <c:v>0.40023363449472804</c:v>
                </c:pt>
                <c:pt idx="172">
                  <c:v>0.40046511597620948</c:v>
                </c:pt>
                <c:pt idx="173">
                  <c:v>0.40069659745769098</c:v>
                </c:pt>
                <c:pt idx="174">
                  <c:v>0.40092807893917248</c:v>
                </c:pt>
                <c:pt idx="175">
                  <c:v>0.40115956042065393</c:v>
                </c:pt>
                <c:pt idx="176">
                  <c:v>0.40139104190213543</c:v>
                </c:pt>
                <c:pt idx="177">
                  <c:v>0.40162252338361693</c:v>
                </c:pt>
                <c:pt idx="178">
                  <c:v>0.40185400486509837</c:v>
                </c:pt>
                <c:pt idx="179">
                  <c:v>0.40208548634657987</c:v>
                </c:pt>
                <c:pt idx="180">
                  <c:v>0.40231696782806137</c:v>
                </c:pt>
                <c:pt idx="181">
                  <c:v>0.40254844930954281</c:v>
                </c:pt>
                <c:pt idx="182">
                  <c:v>0.40277993079102431</c:v>
                </c:pt>
                <c:pt idx="183">
                  <c:v>0.40301141227267828</c:v>
                </c:pt>
                <c:pt idx="184">
                  <c:v>0.40324289375415978</c:v>
                </c:pt>
                <c:pt idx="185">
                  <c:v>0.40347437523564122</c:v>
                </c:pt>
                <c:pt idx="186">
                  <c:v>0.40370585671712272</c:v>
                </c:pt>
                <c:pt idx="187">
                  <c:v>0.40393733819860422</c:v>
                </c:pt>
                <c:pt idx="188">
                  <c:v>0.40416881968008567</c:v>
                </c:pt>
                <c:pt idx="189">
                  <c:v>0.40440030116156717</c:v>
                </c:pt>
                <c:pt idx="190">
                  <c:v>0.40463178264304867</c:v>
                </c:pt>
                <c:pt idx="191">
                  <c:v>0.40486326412453011</c:v>
                </c:pt>
                <c:pt idx="192">
                  <c:v>0.40509474560601161</c:v>
                </c:pt>
                <c:pt idx="193">
                  <c:v>0.40532622708749311</c:v>
                </c:pt>
                <c:pt idx="194">
                  <c:v>0.40555770856897455</c:v>
                </c:pt>
                <c:pt idx="195">
                  <c:v>0.40578919005045605</c:v>
                </c:pt>
                <c:pt idx="196">
                  <c:v>0.40602067153193755</c:v>
                </c:pt>
                <c:pt idx="197">
                  <c:v>0.40625215301341899</c:v>
                </c:pt>
                <c:pt idx="198">
                  <c:v>0.40648363449490049</c:v>
                </c:pt>
                <c:pt idx="199">
                  <c:v>0.40671511597638199</c:v>
                </c:pt>
                <c:pt idx="200">
                  <c:v>0.40694659745786343</c:v>
                </c:pt>
                <c:pt idx="201">
                  <c:v>0.40717807893934493</c:v>
                </c:pt>
                <c:pt idx="202">
                  <c:v>0.40740956042082643</c:v>
                </c:pt>
                <c:pt idx="203">
                  <c:v>0.40764104190230788</c:v>
                </c:pt>
                <c:pt idx="204">
                  <c:v>0.40787252338378938</c:v>
                </c:pt>
                <c:pt idx="205">
                  <c:v>0.40810400486527088</c:v>
                </c:pt>
                <c:pt idx="206">
                  <c:v>0.40833548634675232</c:v>
                </c:pt>
                <c:pt idx="207">
                  <c:v>0.40856696782823382</c:v>
                </c:pt>
                <c:pt idx="208">
                  <c:v>0.40879844930971532</c:v>
                </c:pt>
                <c:pt idx="209">
                  <c:v>0.40902993079119676</c:v>
                </c:pt>
                <c:pt idx="210">
                  <c:v>0.40926141227267826</c:v>
                </c:pt>
                <c:pt idx="211">
                  <c:v>0.40949289375415976</c:v>
                </c:pt>
                <c:pt idx="212">
                  <c:v>0.4097243752356412</c:v>
                </c:pt>
                <c:pt idx="213">
                  <c:v>0.4099558567171227</c:v>
                </c:pt>
                <c:pt idx="214">
                  <c:v>0.4101873381986042</c:v>
                </c:pt>
                <c:pt idx="215">
                  <c:v>0.41041881968008564</c:v>
                </c:pt>
                <c:pt idx="216">
                  <c:v>0.41065030116156714</c:v>
                </c:pt>
                <c:pt idx="217">
                  <c:v>0.41088178264304864</c:v>
                </c:pt>
                <c:pt idx="218">
                  <c:v>0.41111326412453009</c:v>
                </c:pt>
                <c:pt idx="219">
                  <c:v>0.41134474560601159</c:v>
                </c:pt>
                <c:pt idx="220">
                  <c:v>0.41157622708749309</c:v>
                </c:pt>
                <c:pt idx="221">
                  <c:v>0.41180770856897453</c:v>
                </c:pt>
                <c:pt idx="222">
                  <c:v>0.41203919005045603</c:v>
                </c:pt>
                <c:pt idx="223">
                  <c:v>0.41227067153193753</c:v>
                </c:pt>
                <c:pt idx="224">
                  <c:v>0.41250215301341897</c:v>
                </c:pt>
                <c:pt idx="225">
                  <c:v>0.41273363449490047</c:v>
                </c:pt>
                <c:pt idx="226">
                  <c:v>0.41296511597638197</c:v>
                </c:pt>
                <c:pt idx="227">
                  <c:v>0.41319659745786347</c:v>
                </c:pt>
                <c:pt idx="228">
                  <c:v>0.41342807893934497</c:v>
                </c:pt>
                <c:pt idx="229">
                  <c:v>0.41365956042082641</c:v>
                </c:pt>
                <c:pt idx="230">
                  <c:v>0.41389104190230791</c:v>
                </c:pt>
                <c:pt idx="231">
                  <c:v>0.41412252338378941</c:v>
                </c:pt>
                <c:pt idx="232">
                  <c:v>0.41435400486527085</c:v>
                </c:pt>
                <c:pt idx="233">
                  <c:v>0.41458548634675235</c:v>
                </c:pt>
                <c:pt idx="234">
                  <c:v>0.41481696782823385</c:v>
                </c:pt>
                <c:pt idx="235">
                  <c:v>0.41504844930971529</c:v>
                </c:pt>
                <c:pt idx="236">
                  <c:v>0.41527993079119679</c:v>
                </c:pt>
                <c:pt idx="237">
                  <c:v>0.41551141227267829</c:v>
                </c:pt>
                <c:pt idx="238">
                  <c:v>0.41574289375415974</c:v>
                </c:pt>
                <c:pt idx="239">
                  <c:v>0.41597437523564124</c:v>
                </c:pt>
                <c:pt idx="240">
                  <c:v>0.41620585671712274</c:v>
                </c:pt>
                <c:pt idx="241">
                  <c:v>0.41643733819860418</c:v>
                </c:pt>
                <c:pt idx="242">
                  <c:v>0.41666881968008568</c:v>
                </c:pt>
                <c:pt idx="243">
                  <c:v>0.41690030116156718</c:v>
                </c:pt>
                <c:pt idx="244">
                  <c:v>0.41713178264304862</c:v>
                </c:pt>
                <c:pt idx="245">
                  <c:v>0.41736326412453012</c:v>
                </c:pt>
                <c:pt idx="246">
                  <c:v>0.41759474560601162</c:v>
                </c:pt>
                <c:pt idx="247">
                  <c:v>0.41782622708749306</c:v>
                </c:pt>
                <c:pt idx="248">
                  <c:v>0.41805770856897456</c:v>
                </c:pt>
                <c:pt idx="249">
                  <c:v>0.41828919005045606</c:v>
                </c:pt>
                <c:pt idx="250">
                  <c:v>0.4185206715319375</c:v>
                </c:pt>
                <c:pt idx="251">
                  <c:v>0.418752153013419</c:v>
                </c:pt>
                <c:pt idx="252">
                  <c:v>0.4189836344949005</c:v>
                </c:pt>
                <c:pt idx="253">
                  <c:v>0.41921511597638195</c:v>
                </c:pt>
                <c:pt idx="254">
                  <c:v>0.41944659745786345</c:v>
                </c:pt>
                <c:pt idx="255">
                  <c:v>0.41967807893934495</c:v>
                </c:pt>
                <c:pt idx="256">
                  <c:v>0.41990956042082639</c:v>
                </c:pt>
                <c:pt idx="257">
                  <c:v>0.42014104190230789</c:v>
                </c:pt>
                <c:pt idx="258">
                  <c:v>0.42037252338378939</c:v>
                </c:pt>
                <c:pt idx="259">
                  <c:v>0.42060400486527083</c:v>
                </c:pt>
                <c:pt idx="260">
                  <c:v>0.42083548634675233</c:v>
                </c:pt>
                <c:pt idx="261">
                  <c:v>0.42106696782823383</c:v>
                </c:pt>
                <c:pt idx="262">
                  <c:v>0.42129844930971527</c:v>
                </c:pt>
                <c:pt idx="263">
                  <c:v>0.42152993079119677</c:v>
                </c:pt>
                <c:pt idx="264">
                  <c:v>0.42176141227267827</c:v>
                </c:pt>
                <c:pt idx="265">
                  <c:v>0.42199289375415971</c:v>
                </c:pt>
                <c:pt idx="266">
                  <c:v>0.42222437523564121</c:v>
                </c:pt>
                <c:pt idx="267">
                  <c:v>0.42245585671712271</c:v>
                </c:pt>
                <c:pt idx="268">
                  <c:v>0.42268733819860416</c:v>
                </c:pt>
                <c:pt idx="269">
                  <c:v>0.42291881968008566</c:v>
                </c:pt>
                <c:pt idx="270">
                  <c:v>0.42315030116156716</c:v>
                </c:pt>
                <c:pt idx="271">
                  <c:v>0.42338178264304865</c:v>
                </c:pt>
                <c:pt idx="272">
                  <c:v>0.42361326412453015</c:v>
                </c:pt>
                <c:pt idx="273">
                  <c:v>0.4238447456060116</c:v>
                </c:pt>
                <c:pt idx="274">
                  <c:v>0.4240762270874931</c:v>
                </c:pt>
                <c:pt idx="275">
                  <c:v>0.4243077085689746</c:v>
                </c:pt>
                <c:pt idx="276">
                  <c:v>0.42453919005045604</c:v>
                </c:pt>
                <c:pt idx="277">
                  <c:v>0.42477067153193754</c:v>
                </c:pt>
                <c:pt idx="278">
                  <c:v>0.42500215301341904</c:v>
                </c:pt>
                <c:pt idx="279">
                  <c:v>0.42523363449490048</c:v>
                </c:pt>
                <c:pt idx="280">
                  <c:v>0.42546511597638198</c:v>
                </c:pt>
                <c:pt idx="281">
                  <c:v>0.42569659745786348</c:v>
                </c:pt>
                <c:pt idx="282">
                  <c:v>0.42592807893934492</c:v>
                </c:pt>
                <c:pt idx="283">
                  <c:v>0.42615956042082642</c:v>
                </c:pt>
                <c:pt idx="284">
                  <c:v>0.42639104190230792</c:v>
                </c:pt>
                <c:pt idx="285">
                  <c:v>0.42662252338378936</c:v>
                </c:pt>
                <c:pt idx="286">
                  <c:v>0.42685400486527086</c:v>
                </c:pt>
                <c:pt idx="287">
                  <c:v>0.42708548634675236</c:v>
                </c:pt>
                <c:pt idx="288">
                  <c:v>0.42731696782823381</c:v>
                </c:pt>
                <c:pt idx="289">
                  <c:v>0.42754844930971531</c:v>
                </c:pt>
                <c:pt idx="290">
                  <c:v>0.42777993079119681</c:v>
                </c:pt>
                <c:pt idx="291">
                  <c:v>0.42801141227267825</c:v>
                </c:pt>
                <c:pt idx="292">
                  <c:v>0.42824289375415975</c:v>
                </c:pt>
                <c:pt idx="293">
                  <c:v>0.42847437523564125</c:v>
                </c:pt>
                <c:pt idx="294">
                  <c:v>0.42870585671712269</c:v>
                </c:pt>
                <c:pt idx="295">
                  <c:v>0.42893733819860419</c:v>
                </c:pt>
                <c:pt idx="296">
                  <c:v>0.42916881968008569</c:v>
                </c:pt>
                <c:pt idx="297">
                  <c:v>0.42940030116156713</c:v>
                </c:pt>
                <c:pt idx="298">
                  <c:v>0.42963178264304863</c:v>
                </c:pt>
                <c:pt idx="299">
                  <c:v>0.42986326412453013</c:v>
                </c:pt>
                <c:pt idx="300">
                  <c:v>0.43009474560601157</c:v>
                </c:pt>
                <c:pt idx="301">
                  <c:v>0.43032622708749307</c:v>
                </c:pt>
                <c:pt idx="302">
                  <c:v>0.43055770856897457</c:v>
                </c:pt>
                <c:pt idx="303">
                  <c:v>0.43078919005045602</c:v>
                </c:pt>
                <c:pt idx="304">
                  <c:v>0.43102067153193752</c:v>
                </c:pt>
                <c:pt idx="305">
                  <c:v>0.43125215301341902</c:v>
                </c:pt>
                <c:pt idx="306">
                  <c:v>0.43148363449490046</c:v>
                </c:pt>
                <c:pt idx="307">
                  <c:v>0.43171511597638196</c:v>
                </c:pt>
                <c:pt idx="308">
                  <c:v>0.43194659745786346</c:v>
                </c:pt>
                <c:pt idx="309">
                  <c:v>0.4321780789393449</c:v>
                </c:pt>
                <c:pt idx="310">
                  <c:v>0.4324095604208264</c:v>
                </c:pt>
                <c:pt idx="311">
                  <c:v>0.4326410419023079</c:v>
                </c:pt>
                <c:pt idx="312">
                  <c:v>0.43287252338378934</c:v>
                </c:pt>
                <c:pt idx="313">
                  <c:v>0.43310400486527084</c:v>
                </c:pt>
                <c:pt idx="314">
                  <c:v>0.43333548634675234</c:v>
                </c:pt>
                <c:pt idx="315">
                  <c:v>0.43356696782823378</c:v>
                </c:pt>
                <c:pt idx="316">
                  <c:v>0.43379844930971534</c:v>
                </c:pt>
                <c:pt idx="317">
                  <c:v>0.43402993079119678</c:v>
                </c:pt>
                <c:pt idx="318">
                  <c:v>0.43426141227267828</c:v>
                </c:pt>
                <c:pt idx="319">
                  <c:v>0.43449289375415978</c:v>
                </c:pt>
                <c:pt idx="320">
                  <c:v>0.43472437523564122</c:v>
                </c:pt>
                <c:pt idx="321">
                  <c:v>0.43495585671712272</c:v>
                </c:pt>
                <c:pt idx="322">
                  <c:v>0.43518733819860422</c:v>
                </c:pt>
                <c:pt idx="323">
                  <c:v>0.43541881968008567</c:v>
                </c:pt>
                <c:pt idx="324">
                  <c:v>0.43565030116156717</c:v>
                </c:pt>
                <c:pt idx="325">
                  <c:v>0.43588178264304867</c:v>
                </c:pt>
                <c:pt idx="326">
                  <c:v>0.43611326412453011</c:v>
                </c:pt>
                <c:pt idx="327">
                  <c:v>0.43634474560601161</c:v>
                </c:pt>
                <c:pt idx="328">
                  <c:v>0.43657622708749311</c:v>
                </c:pt>
                <c:pt idx="329">
                  <c:v>0.43680770856897455</c:v>
                </c:pt>
                <c:pt idx="330">
                  <c:v>0.43703919005045605</c:v>
                </c:pt>
                <c:pt idx="331">
                  <c:v>0.43727067153193755</c:v>
                </c:pt>
                <c:pt idx="332">
                  <c:v>0.43750215301341899</c:v>
                </c:pt>
                <c:pt idx="333">
                  <c:v>0.43773363449490049</c:v>
                </c:pt>
                <c:pt idx="334">
                  <c:v>0.43796511597638194</c:v>
                </c:pt>
                <c:pt idx="335">
                  <c:v>0.43819659745786343</c:v>
                </c:pt>
                <c:pt idx="336">
                  <c:v>0.43842807893934488</c:v>
                </c:pt>
                <c:pt idx="337">
                  <c:v>0.43865956042082643</c:v>
                </c:pt>
                <c:pt idx="338">
                  <c:v>0.43889104190230793</c:v>
                </c:pt>
                <c:pt idx="339">
                  <c:v>0.43912252338378938</c:v>
                </c:pt>
                <c:pt idx="340">
                  <c:v>0.43935400486527088</c:v>
                </c:pt>
                <c:pt idx="341">
                  <c:v>0.43958548634675232</c:v>
                </c:pt>
                <c:pt idx="342">
                  <c:v>0.43981696782823387</c:v>
                </c:pt>
                <c:pt idx="343">
                  <c:v>0.44004844930971532</c:v>
                </c:pt>
                <c:pt idx="344">
                  <c:v>0.44027993079119682</c:v>
                </c:pt>
                <c:pt idx="345">
                  <c:v>0.44051141227267826</c:v>
                </c:pt>
                <c:pt idx="346">
                  <c:v>0.44074289375415976</c:v>
                </c:pt>
                <c:pt idx="347">
                  <c:v>0.4409743752356412</c:v>
                </c:pt>
                <c:pt idx="348">
                  <c:v>0.44120585671712276</c:v>
                </c:pt>
                <c:pt idx="349">
                  <c:v>0.4414373381986042</c:v>
                </c:pt>
                <c:pt idx="350">
                  <c:v>0.4416688196800857</c:v>
                </c:pt>
                <c:pt idx="351">
                  <c:v>0.44190030116156714</c:v>
                </c:pt>
                <c:pt idx="352">
                  <c:v>0.44213178264304864</c:v>
                </c:pt>
                <c:pt idx="353">
                  <c:v>0.44236326412453009</c:v>
                </c:pt>
                <c:pt idx="354">
                  <c:v>0.44259474560601164</c:v>
                </c:pt>
                <c:pt idx="355">
                  <c:v>0.44282622708749309</c:v>
                </c:pt>
                <c:pt idx="356">
                  <c:v>0.44305770856897458</c:v>
                </c:pt>
                <c:pt idx="357">
                  <c:v>0.44328919005045603</c:v>
                </c:pt>
                <c:pt idx="358">
                  <c:v>0.44352067153193753</c:v>
                </c:pt>
                <c:pt idx="359">
                  <c:v>0.44375215301341897</c:v>
                </c:pt>
                <c:pt idx="360">
                  <c:v>0.44398363449490053</c:v>
                </c:pt>
                <c:pt idx="361">
                  <c:v>0.44421511597638197</c:v>
                </c:pt>
                <c:pt idx="362">
                  <c:v>0.44444659745786347</c:v>
                </c:pt>
                <c:pt idx="363">
                  <c:v>0.44467807893934491</c:v>
                </c:pt>
                <c:pt idx="364">
                  <c:v>0.44490956042082641</c:v>
                </c:pt>
                <c:pt idx="365">
                  <c:v>0.44514104190230785</c:v>
                </c:pt>
                <c:pt idx="366">
                  <c:v>0.44537252338378941</c:v>
                </c:pt>
                <c:pt idx="367">
                  <c:v>0.44560400486527085</c:v>
                </c:pt>
                <c:pt idx="368">
                  <c:v>0.44583548634675235</c:v>
                </c:pt>
                <c:pt idx="369">
                  <c:v>0.4460669678282338</c:v>
                </c:pt>
                <c:pt idx="370">
                  <c:v>0.44629844930971529</c:v>
                </c:pt>
                <c:pt idx="371">
                  <c:v>0.44652993079119674</c:v>
                </c:pt>
                <c:pt idx="372">
                  <c:v>0.44676141227267829</c:v>
                </c:pt>
                <c:pt idx="373">
                  <c:v>0.44699289375415974</c:v>
                </c:pt>
                <c:pt idx="374">
                  <c:v>0.44722437523564124</c:v>
                </c:pt>
                <c:pt idx="375">
                  <c:v>0.44745585671712268</c:v>
                </c:pt>
                <c:pt idx="376">
                  <c:v>0.44768733819860418</c:v>
                </c:pt>
                <c:pt idx="377">
                  <c:v>0.44791881968008562</c:v>
                </c:pt>
                <c:pt idx="378">
                  <c:v>0.44815030116156718</c:v>
                </c:pt>
                <c:pt idx="379">
                  <c:v>0.44838178264304862</c:v>
                </c:pt>
                <c:pt idx="380">
                  <c:v>0.44861326412453012</c:v>
                </c:pt>
                <c:pt idx="381">
                  <c:v>0.44884474560601156</c:v>
                </c:pt>
                <c:pt idx="382">
                  <c:v>0.44907622708749306</c:v>
                </c:pt>
                <c:pt idx="383">
                  <c:v>0.44930770856897462</c:v>
                </c:pt>
                <c:pt idx="384">
                  <c:v>0.44953919005045606</c:v>
                </c:pt>
                <c:pt idx="385">
                  <c:v>0.44977067153193756</c:v>
                </c:pt>
                <c:pt idx="386">
                  <c:v>0.450002153013419</c:v>
                </c:pt>
                <c:pt idx="387">
                  <c:v>0.4502336344949005</c:v>
                </c:pt>
                <c:pt idx="388">
                  <c:v>0.45046511597655442</c:v>
                </c:pt>
                <c:pt idx="389">
                  <c:v>0.45069659745803592</c:v>
                </c:pt>
                <c:pt idx="390">
                  <c:v>0.45092807893951736</c:v>
                </c:pt>
                <c:pt idx="391">
                  <c:v>0.45115956042099892</c:v>
                </c:pt>
                <c:pt idx="392">
                  <c:v>0.45139104190248036</c:v>
                </c:pt>
                <c:pt idx="393">
                  <c:v>0.45162252338396186</c:v>
                </c:pt>
                <c:pt idx="394">
                  <c:v>0.45185493470411114</c:v>
                </c:pt>
                <c:pt idx="395">
                  <c:v>0.45208641618559264</c:v>
                </c:pt>
                <c:pt idx="396">
                  <c:v>0.45231789766707409</c:v>
                </c:pt>
                <c:pt idx="397">
                  <c:v>0.45254937914855564</c:v>
                </c:pt>
                <c:pt idx="398">
                  <c:v>0.45278155516039698</c:v>
                </c:pt>
                <c:pt idx="399">
                  <c:v>0.45301303664187847</c:v>
                </c:pt>
                <c:pt idx="400">
                  <c:v>0.45324451812335992</c:v>
                </c:pt>
                <c:pt idx="401">
                  <c:v>0.45347599960484142</c:v>
                </c:pt>
                <c:pt idx="402">
                  <c:v>0.45370748108632286</c:v>
                </c:pt>
                <c:pt idx="403">
                  <c:v>0.45393896256780442</c:v>
                </c:pt>
                <c:pt idx="404">
                  <c:v>0.45417211677120262</c:v>
                </c:pt>
                <c:pt idx="405">
                  <c:v>0.45440359825268406</c:v>
                </c:pt>
                <c:pt idx="406">
                  <c:v>0.45463596444232068</c:v>
                </c:pt>
                <c:pt idx="407">
                  <c:v>0.45486831856960536</c:v>
                </c:pt>
                <c:pt idx="408">
                  <c:v>0.4550998000510868</c:v>
                </c:pt>
                <c:pt idx="409">
                  <c:v>0.45533283190249885</c:v>
                </c:pt>
                <c:pt idx="410">
                  <c:v>0.45556431338398035</c:v>
                </c:pt>
                <c:pt idx="411">
                  <c:v>0.45579579486546179</c:v>
                </c:pt>
                <c:pt idx="412">
                  <c:v>0.45602727634694329</c:v>
                </c:pt>
                <c:pt idx="413">
                  <c:v>0.45625875782842473</c:v>
                </c:pt>
                <c:pt idx="414">
                  <c:v>0.45649132073132526</c:v>
                </c:pt>
                <c:pt idx="415">
                  <c:v>0.45672304348261228</c:v>
                </c:pt>
                <c:pt idx="416">
                  <c:v>0.45695452496409378</c:v>
                </c:pt>
                <c:pt idx="417">
                  <c:v>0.45718600644557522</c:v>
                </c:pt>
                <c:pt idx="418">
                  <c:v>0.45741748792705672</c:v>
                </c:pt>
                <c:pt idx="419">
                  <c:v>0.45764910417919324</c:v>
                </c:pt>
                <c:pt idx="420">
                  <c:v>0.4578805856606748</c:v>
                </c:pt>
                <c:pt idx="421">
                  <c:v>0.4581120671421563</c:v>
                </c:pt>
                <c:pt idx="422">
                  <c:v>0.45834354862363774</c:v>
                </c:pt>
                <c:pt idx="423">
                  <c:v>0.45857503010511924</c:v>
                </c:pt>
                <c:pt idx="424">
                  <c:v>0.45880651158660068</c:v>
                </c:pt>
                <c:pt idx="425">
                  <c:v>0.45903890763098953</c:v>
                </c:pt>
                <c:pt idx="426">
                  <c:v>0.45927111706573615</c:v>
                </c:pt>
                <c:pt idx="427">
                  <c:v>0.45950259854721759</c:v>
                </c:pt>
                <c:pt idx="428">
                  <c:v>0.45973618867720834</c:v>
                </c:pt>
                <c:pt idx="429">
                  <c:v>0.45996966878849077</c:v>
                </c:pt>
                <c:pt idx="430">
                  <c:v>0.4602029152821609</c:v>
                </c:pt>
                <c:pt idx="431">
                  <c:v>0.4604343967636424</c:v>
                </c:pt>
                <c:pt idx="432">
                  <c:v>0.46066648154071066</c:v>
                </c:pt>
                <c:pt idx="433">
                  <c:v>0.46089960908517247</c:v>
                </c:pt>
                <c:pt idx="434">
                  <c:v>0.46113183180698031</c:v>
                </c:pt>
                <c:pt idx="435">
                  <c:v>0.46136331328846181</c:v>
                </c:pt>
                <c:pt idx="436">
                  <c:v>0.4615950999988449</c:v>
                </c:pt>
                <c:pt idx="437">
                  <c:v>0.46182755774300926</c:v>
                </c:pt>
                <c:pt idx="438">
                  <c:v>0.46205903922449076</c:v>
                </c:pt>
                <c:pt idx="439">
                  <c:v>0.46229052070597221</c:v>
                </c:pt>
                <c:pt idx="440">
                  <c:v>0.46252409159240399</c:v>
                </c:pt>
                <c:pt idx="441">
                  <c:v>0.46275770021188539</c:v>
                </c:pt>
                <c:pt idx="442">
                  <c:v>0.46298918169336689</c:v>
                </c:pt>
                <c:pt idx="443">
                  <c:v>0.46322141503673731</c:v>
                </c:pt>
                <c:pt idx="444">
                  <c:v>0.46345392469178703</c:v>
                </c:pt>
                <c:pt idx="445">
                  <c:v>0.46368600095070373</c:v>
                </c:pt>
                <c:pt idx="446">
                  <c:v>0.46391832449576964</c:v>
                </c:pt>
                <c:pt idx="447">
                  <c:v>0.46415183547677319</c:v>
                </c:pt>
                <c:pt idx="448">
                  <c:v>0.46438331695825469</c:v>
                </c:pt>
                <c:pt idx="449">
                  <c:v>0.46461506563135302</c:v>
                </c:pt>
                <c:pt idx="450">
                  <c:v>0.46484775141502432</c:v>
                </c:pt>
                <c:pt idx="451">
                  <c:v>0.46508112646093863</c:v>
                </c:pt>
                <c:pt idx="452">
                  <c:v>0.46531260794242013</c:v>
                </c:pt>
                <c:pt idx="453">
                  <c:v>0.46554531729486925</c:v>
                </c:pt>
                <c:pt idx="454">
                  <c:v>0.4657788108403067</c:v>
                </c:pt>
                <c:pt idx="455">
                  <c:v>0.46601147832935308</c:v>
                </c:pt>
                <c:pt idx="456">
                  <c:v>0.46624335803436467</c:v>
                </c:pt>
                <c:pt idx="457">
                  <c:v>0.46647483951584612</c:v>
                </c:pt>
                <c:pt idx="458">
                  <c:v>0.46670632099732762</c:v>
                </c:pt>
                <c:pt idx="459">
                  <c:v>0.46693780247880906</c:v>
                </c:pt>
                <c:pt idx="460">
                  <c:v>0.46716994312315857</c:v>
                </c:pt>
                <c:pt idx="461">
                  <c:v>0.46740248407271756</c:v>
                </c:pt>
                <c:pt idx="462">
                  <c:v>0.46763581597418752</c:v>
                </c:pt>
                <c:pt idx="463">
                  <c:v>0.46786750686182521</c:v>
                </c:pt>
                <c:pt idx="464">
                  <c:v>0.46809966621437615</c:v>
                </c:pt>
                <c:pt idx="465">
                  <c:v>0.4683314966293125</c:v>
                </c:pt>
                <c:pt idx="466">
                  <c:v>0.4685640225828519</c:v>
                </c:pt>
                <c:pt idx="467">
                  <c:v>0.46879646861079516</c:v>
                </c:pt>
                <c:pt idx="468">
                  <c:v>0.46902861155871411</c:v>
                </c:pt>
                <c:pt idx="469">
                  <c:v>0.46926009304019567</c:v>
                </c:pt>
                <c:pt idx="470">
                  <c:v>0.46949157452167711</c:v>
                </c:pt>
                <c:pt idx="471">
                  <c:v>0.46972505890160654</c:v>
                </c:pt>
                <c:pt idx="472">
                  <c:v>0.46995834688414584</c:v>
                </c:pt>
                <c:pt idx="473">
                  <c:v>0.47018982836562734</c:v>
                </c:pt>
                <c:pt idx="474">
                  <c:v>0.47042130984710878</c:v>
                </c:pt>
                <c:pt idx="475">
                  <c:v>0.47065279132859028</c:v>
                </c:pt>
                <c:pt idx="476">
                  <c:v>0.47088427281007172</c:v>
                </c:pt>
                <c:pt idx="477">
                  <c:v>0.47111575429155328</c:v>
                </c:pt>
                <c:pt idx="478">
                  <c:v>0.47134723577337967</c:v>
                </c:pt>
                <c:pt idx="479">
                  <c:v>0.47157871725486111</c:v>
                </c:pt>
                <c:pt idx="480">
                  <c:v>0.47181120773639351</c:v>
                </c:pt>
                <c:pt idx="481">
                  <c:v>0.47204268921787501</c:v>
                </c:pt>
                <c:pt idx="482">
                  <c:v>0.47227417069935645</c:v>
                </c:pt>
                <c:pt idx="483">
                  <c:v>0.47250565218083795</c:v>
                </c:pt>
                <c:pt idx="484">
                  <c:v>0.4727371336623194</c:v>
                </c:pt>
                <c:pt idx="485">
                  <c:v>0.47296995463194674</c:v>
                </c:pt>
                <c:pt idx="486">
                  <c:v>0.47320143611342824</c:v>
                </c:pt>
                <c:pt idx="487">
                  <c:v>0.47343457950279166</c:v>
                </c:pt>
                <c:pt idx="488">
                  <c:v>0.47366606098427322</c:v>
                </c:pt>
                <c:pt idx="489">
                  <c:v>0.47389754246575466</c:v>
                </c:pt>
                <c:pt idx="490">
                  <c:v>0.47412902394723616</c:v>
                </c:pt>
                <c:pt idx="491">
                  <c:v>0.4743605054287176</c:v>
                </c:pt>
                <c:pt idx="492">
                  <c:v>0.4745919869101991</c:v>
                </c:pt>
                <c:pt idx="493">
                  <c:v>0.47482346839168055</c:v>
                </c:pt>
                <c:pt idx="494">
                  <c:v>0.47505595887286811</c:v>
                </c:pt>
                <c:pt idx="495">
                  <c:v>0.47528744035434956</c:v>
                </c:pt>
                <c:pt idx="496">
                  <c:v>0.47551892183583105</c:v>
                </c:pt>
                <c:pt idx="497">
                  <c:v>0.47575224796585996</c:v>
                </c:pt>
                <c:pt idx="498">
                  <c:v>0.47598372944734141</c:v>
                </c:pt>
                <c:pt idx="499">
                  <c:v>0.47621521092882291</c:v>
                </c:pt>
                <c:pt idx="500">
                  <c:v>0.47644669241030435</c:v>
                </c:pt>
                <c:pt idx="501">
                  <c:v>0.47667817389178591</c:v>
                </c:pt>
                <c:pt idx="502">
                  <c:v>0.47690965537326735</c:v>
                </c:pt>
                <c:pt idx="503">
                  <c:v>0.47714113685474885</c:v>
                </c:pt>
                <c:pt idx="504">
                  <c:v>0.47737261833623029</c:v>
                </c:pt>
                <c:pt idx="505">
                  <c:v>0.47760409981771179</c:v>
                </c:pt>
                <c:pt idx="506">
                  <c:v>0.47783558129919323</c:v>
                </c:pt>
                <c:pt idx="507">
                  <c:v>0.47806706278067479</c:v>
                </c:pt>
                <c:pt idx="508">
                  <c:v>0.47829854426215623</c:v>
                </c:pt>
                <c:pt idx="509">
                  <c:v>0.47853002574363773</c:v>
                </c:pt>
                <c:pt idx="510">
                  <c:v>0.47876150722511923</c:v>
                </c:pt>
                <c:pt idx="511">
                  <c:v>0.47899298870660068</c:v>
                </c:pt>
                <c:pt idx="512">
                  <c:v>0.47922447018808223</c:v>
                </c:pt>
                <c:pt idx="513">
                  <c:v>0.47945595166956367</c:v>
                </c:pt>
                <c:pt idx="514">
                  <c:v>0.47968743315104517</c:v>
                </c:pt>
                <c:pt idx="515">
                  <c:v>0.47991891463252662</c:v>
                </c:pt>
                <c:pt idx="516">
                  <c:v>0.48015039611400812</c:v>
                </c:pt>
                <c:pt idx="517">
                  <c:v>0.48038187759548956</c:v>
                </c:pt>
                <c:pt idx="518">
                  <c:v>0.48061335907697111</c:v>
                </c:pt>
                <c:pt idx="519">
                  <c:v>0.48084484055845256</c:v>
                </c:pt>
                <c:pt idx="520">
                  <c:v>0.48107632203993406</c:v>
                </c:pt>
                <c:pt idx="521">
                  <c:v>0.4813078035214155</c:v>
                </c:pt>
                <c:pt idx="522">
                  <c:v>0.481539285002897</c:v>
                </c:pt>
                <c:pt idx="523">
                  <c:v>0.48177076648437844</c:v>
                </c:pt>
                <c:pt idx="524">
                  <c:v>0.48200224796586</c:v>
                </c:pt>
                <c:pt idx="525">
                  <c:v>0.48223372944734144</c:v>
                </c:pt>
                <c:pt idx="526">
                  <c:v>0.48246521092882294</c:v>
                </c:pt>
                <c:pt idx="527">
                  <c:v>0.48269669241030438</c:v>
                </c:pt>
                <c:pt idx="528">
                  <c:v>0.48292817389178588</c:v>
                </c:pt>
                <c:pt idx="529">
                  <c:v>0.48315965537326733</c:v>
                </c:pt>
                <c:pt idx="530">
                  <c:v>0.48339113685474888</c:v>
                </c:pt>
                <c:pt idx="531">
                  <c:v>0.48362261833623038</c:v>
                </c:pt>
                <c:pt idx="532">
                  <c:v>0.48385409981771182</c:v>
                </c:pt>
                <c:pt idx="533">
                  <c:v>0.48408558129919332</c:v>
                </c:pt>
                <c:pt idx="534">
                  <c:v>0.48431706278067477</c:v>
                </c:pt>
                <c:pt idx="535">
                  <c:v>0.48454854426215632</c:v>
                </c:pt>
                <c:pt idx="536">
                  <c:v>0.48478002574363777</c:v>
                </c:pt>
                <c:pt idx="537">
                  <c:v>0.48501150722511926</c:v>
                </c:pt>
                <c:pt idx="538">
                  <c:v>0.48524298870660071</c:v>
                </c:pt>
                <c:pt idx="539">
                  <c:v>0.48547447018808221</c:v>
                </c:pt>
                <c:pt idx="540">
                  <c:v>0.48570595166956365</c:v>
                </c:pt>
                <c:pt idx="541">
                  <c:v>0.48593743315104521</c:v>
                </c:pt>
                <c:pt idx="542">
                  <c:v>0.48616891463252665</c:v>
                </c:pt>
                <c:pt idx="543">
                  <c:v>0.48640039611400815</c:v>
                </c:pt>
                <c:pt idx="544">
                  <c:v>0.48663187759548959</c:v>
                </c:pt>
                <c:pt idx="545">
                  <c:v>0.48686335907697109</c:v>
                </c:pt>
                <c:pt idx="546">
                  <c:v>0.48709484055845254</c:v>
                </c:pt>
                <c:pt idx="547">
                  <c:v>0.48732632203993409</c:v>
                </c:pt>
                <c:pt idx="548">
                  <c:v>0.48755780352141553</c:v>
                </c:pt>
                <c:pt idx="549">
                  <c:v>0.48778928500289703</c:v>
                </c:pt>
                <c:pt idx="550">
                  <c:v>0.48802076648437853</c:v>
                </c:pt>
                <c:pt idx="551">
                  <c:v>0.48825224796585998</c:v>
                </c:pt>
                <c:pt idx="552">
                  <c:v>0.48848372944734153</c:v>
                </c:pt>
                <c:pt idx="553">
                  <c:v>0.48871521092882297</c:v>
                </c:pt>
                <c:pt idx="554">
                  <c:v>0.48894669241030447</c:v>
                </c:pt>
                <c:pt idx="555">
                  <c:v>0.48917817389178592</c:v>
                </c:pt>
                <c:pt idx="556">
                  <c:v>0.48940965537326742</c:v>
                </c:pt>
                <c:pt idx="557">
                  <c:v>0.48964113685474886</c:v>
                </c:pt>
                <c:pt idx="558">
                  <c:v>0.48987261833623041</c:v>
                </c:pt>
                <c:pt idx="559">
                  <c:v>0.49010409981771186</c:v>
                </c:pt>
                <c:pt idx="560">
                  <c:v>0.49033558129919336</c:v>
                </c:pt>
                <c:pt idx="561">
                  <c:v>0.4905670627806748</c:v>
                </c:pt>
                <c:pt idx="562">
                  <c:v>0.4907985442621563</c:v>
                </c:pt>
                <c:pt idx="563">
                  <c:v>0.49103002574363774</c:v>
                </c:pt>
                <c:pt idx="564">
                  <c:v>0.4912615072251193</c:v>
                </c:pt>
                <c:pt idx="565">
                  <c:v>0.49149298870660074</c:v>
                </c:pt>
                <c:pt idx="566">
                  <c:v>0.49172447018808224</c:v>
                </c:pt>
                <c:pt idx="567">
                  <c:v>0.49195595166956368</c:v>
                </c:pt>
                <c:pt idx="568">
                  <c:v>0.49218743315104518</c:v>
                </c:pt>
                <c:pt idx="569">
                  <c:v>0.49241891463252663</c:v>
                </c:pt>
                <c:pt idx="570">
                  <c:v>0.49265039611400818</c:v>
                </c:pt>
                <c:pt idx="571">
                  <c:v>0.49288187759548963</c:v>
                </c:pt>
                <c:pt idx="572">
                  <c:v>0.49311335907697113</c:v>
                </c:pt>
                <c:pt idx="573">
                  <c:v>0.49334484055845257</c:v>
                </c:pt>
                <c:pt idx="574">
                  <c:v>0.49357632203993407</c:v>
                </c:pt>
                <c:pt idx="575">
                  <c:v>0.49380780352141551</c:v>
                </c:pt>
                <c:pt idx="576">
                  <c:v>0.49403928500289707</c:v>
                </c:pt>
                <c:pt idx="577">
                  <c:v>0.49427076648437851</c:v>
                </c:pt>
                <c:pt idx="578">
                  <c:v>0.49450224796586001</c:v>
                </c:pt>
                <c:pt idx="579">
                  <c:v>0.49473372944734145</c:v>
                </c:pt>
                <c:pt idx="580">
                  <c:v>0.49496521092882295</c:v>
                </c:pt>
                <c:pt idx="581">
                  <c:v>0.4951966924103044</c:v>
                </c:pt>
                <c:pt idx="582">
                  <c:v>0.49542817389178595</c:v>
                </c:pt>
                <c:pt idx="583">
                  <c:v>0.49565965537326739</c:v>
                </c:pt>
                <c:pt idx="584">
                  <c:v>0.49589113685474889</c:v>
                </c:pt>
                <c:pt idx="585">
                  <c:v>0.49612261833623034</c:v>
                </c:pt>
                <c:pt idx="586">
                  <c:v>0.49635409981771184</c:v>
                </c:pt>
                <c:pt idx="587">
                  <c:v>0.49658558129919328</c:v>
                </c:pt>
                <c:pt idx="588">
                  <c:v>0.49681706278067483</c:v>
                </c:pt>
                <c:pt idx="589">
                  <c:v>0.49704854426215628</c:v>
                </c:pt>
                <c:pt idx="590">
                  <c:v>0.49728002574363778</c:v>
                </c:pt>
                <c:pt idx="591">
                  <c:v>0.49751150722511922</c:v>
                </c:pt>
                <c:pt idx="592">
                  <c:v>0.49774298870660072</c:v>
                </c:pt>
                <c:pt idx="593">
                  <c:v>0.49797447018808216</c:v>
                </c:pt>
                <c:pt idx="594">
                  <c:v>0.49820595166956372</c:v>
                </c:pt>
                <c:pt idx="595">
                  <c:v>0.49843743315104522</c:v>
                </c:pt>
                <c:pt idx="596">
                  <c:v>0.49866891463252666</c:v>
                </c:pt>
                <c:pt idx="597">
                  <c:v>0.49890039611400816</c:v>
                </c:pt>
                <c:pt idx="598">
                  <c:v>0.4991318775954896</c:v>
                </c:pt>
                <c:pt idx="599">
                  <c:v>0.49936335907697116</c:v>
                </c:pt>
                <c:pt idx="600">
                  <c:v>0.4995948405584526</c:v>
                </c:pt>
                <c:pt idx="601">
                  <c:v>0.4998263220399341</c:v>
                </c:pt>
                <c:pt idx="602">
                  <c:v>0.5</c:v>
                </c:pt>
                <c:pt idx="603">
                  <c:v>0.50011576100629285</c:v>
                </c:pt>
                <c:pt idx="604">
                  <c:v>0.50023150174701503</c:v>
                </c:pt>
                <c:pt idx="605">
                  <c:v>0.50034724248773721</c:v>
                </c:pt>
                <c:pt idx="606">
                  <c:v>0.5004629832284595</c:v>
                </c:pt>
                <c:pt idx="607">
                  <c:v>0.50057872396918168</c:v>
                </c:pt>
                <c:pt idx="608">
                  <c:v>0.50069446470990397</c:v>
                </c:pt>
                <c:pt idx="609">
                  <c:v>0.50081020545062727</c:v>
                </c:pt>
                <c:pt idx="610">
                  <c:v>0.50092594619134834</c:v>
                </c:pt>
                <c:pt idx="611">
                  <c:v>0.50104168693207052</c:v>
                </c:pt>
                <c:pt idx="612">
                  <c:v>0.50115742767279292</c:v>
                </c:pt>
                <c:pt idx="613">
                  <c:v>0.5012731684135151</c:v>
                </c:pt>
                <c:pt idx="614">
                  <c:v>0.50138890915423728</c:v>
                </c:pt>
                <c:pt idx="615">
                  <c:v>0.50150464989495946</c:v>
                </c:pt>
                <c:pt idx="616">
                  <c:v>0.50162039063568165</c:v>
                </c:pt>
                <c:pt idx="617">
                  <c:v>0.50173613137640516</c:v>
                </c:pt>
                <c:pt idx="618">
                  <c:v>0.50185187211712612</c:v>
                </c:pt>
                <c:pt idx="619">
                  <c:v>0.50196761285784841</c:v>
                </c:pt>
                <c:pt idx="620">
                  <c:v>0.50208335359857059</c:v>
                </c:pt>
                <c:pt idx="621">
                  <c:v>0.50219909433929166</c:v>
                </c:pt>
                <c:pt idx="622">
                  <c:v>0.50231483508001507</c:v>
                </c:pt>
                <c:pt idx="623">
                  <c:v>0.50243057582073736</c:v>
                </c:pt>
                <c:pt idx="624">
                  <c:v>0.50254631656145954</c:v>
                </c:pt>
                <c:pt idx="625">
                  <c:v>0.50266205730218283</c:v>
                </c:pt>
                <c:pt idx="626">
                  <c:v>0.5027777980429039</c:v>
                </c:pt>
                <c:pt idx="627">
                  <c:v>0.50289353878362608</c:v>
                </c:pt>
                <c:pt idx="628">
                  <c:v>0.50300927952434837</c:v>
                </c:pt>
                <c:pt idx="629">
                  <c:v>0.50312502026506956</c:v>
                </c:pt>
                <c:pt idx="630">
                  <c:v>0.50324076100579285</c:v>
                </c:pt>
                <c:pt idx="631">
                  <c:v>0.50335650174651503</c:v>
                </c:pt>
                <c:pt idx="632">
                  <c:v>0.50347224248723732</c:v>
                </c:pt>
                <c:pt idx="633">
                  <c:v>0.50358798322796061</c:v>
                </c:pt>
                <c:pt idx="634">
                  <c:v>0.50370372396868179</c:v>
                </c:pt>
                <c:pt idx="635">
                  <c:v>0.50381946470940397</c:v>
                </c:pt>
                <c:pt idx="636">
                  <c:v>0.50393520545012616</c:v>
                </c:pt>
                <c:pt idx="637">
                  <c:v>0.50405094619084723</c:v>
                </c:pt>
                <c:pt idx="638">
                  <c:v>0.50416668693157052</c:v>
                </c:pt>
                <c:pt idx="639">
                  <c:v>0.50428242767229281</c:v>
                </c:pt>
                <c:pt idx="640">
                  <c:v>0.50439816841301499</c:v>
                </c:pt>
                <c:pt idx="641">
                  <c:v>0.50451390915373728</c:v>
                </c:pt>
                <c:pt idx="642">
                  <c:v>0.50462964989445946</c:v>
                </c:pt>
                <c:pt idx="643">
                  <c:v>0.50474539063518176</c:v>
                </c:pt>
                <c:pt idx="644">
                  <c:v>0.50486113137590394</c:v>
                </c:pt>
                <c:pt idx="645">
                  <c:v>0.50497687211662501</c:v>
                </c:pt>
                <c:pt idx="646">
                  <c:v>0.50509261285734841</c:v>
                </c:pt>
                <c:pt idx="647">
                  <c:v>0.50520835359807059</c:v>
                </c:pt>
                <c:pt idx="648">
                  <c:v>0.50532409433879277</c:v>
                </c:pt>
                <c:pt idx="649">
                  <c:v>0.50543983507951507</c:v>
                </c:pt>
                <c:pt idx="650">
                  <c:v>0.50555557582023725</c:v>
                </c:pt>
                <c:pt idx="651">
                  <c:v>0.50567131656095943</c:v>
                </c:pt>
                <c:pt idx="652">
                  <c:v>0.50578705730168172</c:v>
                </c:pt>
                <c:pt idx="653">
                  <c:v>0.50590279804240279</c:v>
                </c:pt>
                <c:pt idx="654">
                  <c:v>0.50601853878312619</c:v>
                </c:pt>
                <c:pt idx="655">
                  <c:v>0.50613427952384837</c:v>
                </c:pt>
                <c:pt idx="656">
                  <c:v>0.50614585359792252</c:v>
                </c:pt>
                <c:pt idx="657">
                  <c:v>0.5062511776719768</c:v>
                </c:pt>
                <c:pt idx="658">
                  <c:v>0.50636576100529285</c:v>
                </c:pt>
                <c:pt idx="659">
                  <c:v>0.50648150174601503</c:v>
                </c:pt>
                <c:pt idx="660">
                  <c:v>0.50659724248673721</c:v>
                </c:pt>
                <c:pt idx="661">
                  <c:v>0.50671298322745839</c:v>
                </c:pt>
                <c:pt idx="662">
                  <c:v>0.50682872396818057</c:v>
                </c:pt>
                <c:pt idx="663">
                  <c:v>0.50694446470890386</c:v>
                </c:pt>
                <c:pt idx="664">
                  <c:v>0.50706020544962616</c:v>
                </c:pt>
                <c:pt idx="665">
                  <c:v>0.50717594619034723</c:v>
                </c:pt>
                <c:pt idx="666">
                  <c:v>0.50729168693107063</c:v>
                </c:pt>
                <c:pt idx="667">
                  <c:v>0.50740742767179281</c:v>
                </c:pt>
                <c:pt idx="668">
                  <c:v>0.5075231684125151</c:v>
                </c:pt>
                <c:pt idx="669">
                  <c:v>0.50763890915323606</c:v>
                </c:pt>
                <c:pt idx="670">
                  <c:v>0.50775464989395835</c:v>
                </c:pt>
                <c:pt idx="671">
                  <c:v>0.50787039063468165</c:v>
                </c:pt>
                <c:pt idx="672">
                  <c:v>0.50798613137540394</c:v>
                </c:pt>
                <c:pt idx="673">
                  <c:v>0.50810187211612501</c:v>
                </c:pt>
                <c:pt idx="674">
                  <c:v>0.50821761285684841</c:v>
                </c:pt>
                <c:pt idx="675">
                  <c:v>0.50833335359757059</c:v>
                </c:pt>
                <c:pt idx="676">
                  <c:v>0.50844909433829277</c:v>
                </c:pt>
                <c:pt idx="677">
                  <c:v>0.50856483507901384</c:v>
                </c:pt>
                <c:pt idx="678">
                  <c:v>0.50868057581973602</c:v>
                </c:pt>
                <c:pt idx="679">
                  <c:v>0.50879631656045954</c:v>
                </c:pt>
                <c:pt idx="680">
                  <c:v>0.50891205730118172</c:v>
                </c:pt>
                <c:pt idx="681">
                  <c:v>0.50902779804190279</c:v>
                </c:pt>
                <c:pt idx="682">
                  <c:v>0.50914353878262608</c:v>
                </c:pt>
                <c:pt idx="683">
                  <c:v>0.50925927952334837</c:v>
                </c:pt>
                <c:pt idx="684">
                  <c:v>0.50937502026407067</c:v>
                </c:pt>
                <c:pt idx="685">
                  <c:v>0.50949076100479174</c:v>
                </c:pt>
                <c:pt idx="686">
                  <c:v>0.50960650174551392</c:v>
                </c:pt>
                <c:pt idx="687">
                  <c:v>0.50972224248623732</c:v>
                </c:pt>
                <c:pt idx="688">
                  <c:v>0.5098379832269595</c:v>
                </c:pt>
                <c:pt idx="689">
                  <c:v>0.50995372396768046</c:v>
                </c:pt>
                <c:pt idx="690">
                  <c:v>0.51006946470840397</c:v>
                </c:pt>
                <c:pt idx="691">
                  <c:v>0.51018520544912616</c:v>
                </c:pt>
                <c:pt idx="692">
                  <c:v>0.51030094618984834</c:v>
                </c:pt>
                <c:pt idx="693">
                  <c:v>0.51041668693056941</c:v>
                </c:pt>
                <c:pt idx="694">
                  <c:v>0.5105324276712917</c:v>
                </c:pt>
                <c:pt idx="695">
                  <c:v>0.5106481684120151</c:v>
                </c:pt>
                <c:pt idx="696">
                  <c:v>0.51076390915273728</c:v>
                </c:pt>
                <c:pt idx="697">
                  <c:v>0.51087964989345835</c:v>
                </c:pt>
                <c:pt idx="698">
                  <c:v>0.51099539063418176</c:v>
                </c:pt>
                <c:pt idx="699">
                  <c:v>0.51111113137490394</c:v>
                </c:pt>
                <c:pt idx="700">
                  <c:v>0.5112268721156249</c:v>
                </c:pt>
                <c:pt idx="701">
                  <c:v>0.51134261285634719</c:v>
                </c:pt>
                <c:pt idx="702">
                  <c:v>0.51145835359706948</c:v>
                </c:pt>
                <c:pt idx="703">
                  <c:v>0.51157409433779277</c:v>
                </c:pt>
                <c:pt idx="704">
                  <c:v>0.51168983507851384</c:v>
                </c:pt>
                <c:pt idx="705">
                  <c:v>0.51180557581923614</c:v>
                </c:pt>
                <c:pt idx="706">
                  <c:v>0.51192131655995954</c:v>
                </c:pt>
                <c:pt idx="707">
                  <c:v>0.51203705730068172</c:v>
                </c:pt>
                <c:pt idx="708">
                  <c:v>0.51215279804140279</c:v>
                </c:pt>
                <c:pt idx="709">
                  <c:v>0.51226853878212497</c:v>
                </c:pt>
                <c:pt idx="710">
                  <c:v>0.51238427952284715</c:v>
                </c:pt>
                <c:pt idx="711">
                  <c:v>0.51250002026357055</c:v>
                </c:pt>
                <c:pt idx="712">
                  <c:v>0.51261576100429174</c:v>
                </c:pt>
                <c:pt idx="713">
                  <c:v>0.51273150174501392</c:v>
                </c:pt>
                <c:pt idx="714">
                  <c:v>0.51284724248573721</c:v>
                </c:pt>
                <c:pt idx="715">
                  <c:v>0.5129629832264595</c:v>
                </c:pt>
                <c:pt idx="716">
                  <c:v>0.51307872396718057</c:v>
                </c:pt>
                <c:pt idx="717">
                  <c:v>0.51319446470790275</c:v>
                </c:pt>
                <c:pt idx="718">
                  <c:v>0.51331020544862505</c:v>
                </c:pt>
                <c:pt idx="719">
                  <c:v>0.51342594618934834</c:v>
                </c:pt>
                <c:pt idx="720">
                  <c:v>0.51354168693006941</c:v>
                </c:pt>
                <c:pt idx="721">
                  <c:v>0.51365742767079159</c:v>
                </c:pt>
                <c:pt idx="722">
                  <c:v>0.51377316841151499</c:v>
                </c:pt>
                <c:pt idx="723">
                  <c:v>0.51388890915223728</c:v>
                </c:pt>
                <c:pt idx="724">
                  <c:v>0.51400464989295835</c:v>
                </c:pt>
                <c:pt idx="725">
                  <c:v>0.51412039063368054</c:v>
                </c:pt>
                <c:pt idx="726">
                  <c:v>0.51423613137440272</c:v>
                </c:pt>
                <c:pt idx="727">
                  <c:v>0.51435187211512623</c:v>
                </c:pt>
                <c:pt idx="728">
                  <c:v>0.51446761285584719</c:v>
                </c:pt>
                <c:pt idx="729">
                  <c:v>0.51458335359656948</c:v>
                </c:pt>
                <c:pt idx="730">
                  <c:v>0.51469909433729277</c:v>
                </c:pt>
                <c:pt idx="731">
                  <c:v>0.51481483507801507</c:v>
                </c:pt>
                <c:pt idx="732">
                  <c:v>0.51493057581873602</c:v>
                </c:pt>
                <c:pt idx="733">
                  <c:v>0.51504631655945843</c:v>
                </c:pt>
                <c:pt idx="734">
                  <c:v>0.51516205730018061</c:v>
                </c:pt>
                <c:pt idx="735">
                  <c:v>0.51527779804090401</c:v>
                </c:pt>
                <c:pt idx="736">
                  <c:v>0.51539353878162497</c:v>
                </c:pt>
                <c:pt idx="737">
                  <c:v>0.51550927952234715</c:v>
                </c:pt>
                <c:pt idx="738">
                  <c:v>0.51562502026307067</c:v>
                </c:pt>
                <c:pt idx="739">
                  <c:v>0.51574076100379163</c:v>
                </c:pt>
                <c:pt idx="740">
                  <c:v>0.51585650174451392</c:v>
                </c:pt>
                <c:pt idx="741">
                  <c:v>0.5159722424852361</c:v>
                </c:pt>
                <c:pt idx="742">
                  <c:v>0.51608798322595828</c:v>
                </c:pt>
                <c:pt idx="743">
                  <c:v>0.51620372396668057</c:v>
                </c:pt>
                <c:pt idx="744">
                  <c:v>0.51631946470740286</c:v>
                </c:pt>
                <c:pt idx="745">
                  <c:v>0.51643520544812505</c:v>
                </c:pt>
                <c:pt idx="746">
                  <c:v>0.51655094618884845</c:v>
                </c:pt>
                <c:pt idx="747">
                  <c:v>0.51666668692956941</c:v>
                </c:pt>
                <c:pt idx="748">
                  <c:v>0.5167824276702917</c:v>
                </c:pt>
                <c:pt idx="749">
                  <c:v>0.51689816841101388</c:v>
                </c:pt>
                <c:pt idx="750">
                  <c:v>0.51701390915173606</c:v>
                </c:pt>
                <c:pt idx="751">
                  <c:v>0.51712964989245835</c:v>
                </c:pt>
                <c:pt idx="752">
                  <c:v>0.51724539063318054</c:v>
                </c:pt>
                <c:pt idx="753">
                  <c:v>0.51736113137390283</c:v>
                </c:pt>
                <c:pt idx="754">
                  <c:v>0.51747687211462612</c:v>
                </c:pt>
                <c:pt idx="755">
                  <c:v>0.5175926128553473</c:v>
                </c:pt>
                <c:pt idx="756">
                  <c:v>0.51770835359606948</c:v>
                </c:pt>
                <c:pt idx="757">
                  <c:v>0.51782409433679166</c:v>
                </c:pt>
                <c:pt idx="758">
                  <c:v>0.51793983507751273</c:v>
                </c:pt>
                <c:pt idx="759">
                  <c:v>0.51805557581823614</c:v>
                </c:pt>
                <c:pt idx="760">
                  <c:v>0.51817131655895832</c:v>
                </c:pt>
                <c:pt idx="761">
                  <c:v>0.5182870572996805</c:v>
                </c:pt>
                <c:pt idx="762">
                  <c:v>0.5184027980404039</c:v>
                </c:pt>
                <c:pt idx="763">
                  <c:v>0.51851853878112497</c:v>
                </c:pt>
                <c:pt idx="764">
                  <c:v>0.51863427952184726</c:v>
                </c:pt>
                <c:pt idx="765">
                  <c:v>0.51875002026256944</c:v>
                </c:pt>
                <c:pt idx="766">
                  <c:v>0.51886576100329052</c:v>
                </c:pt>
                <c:pt idx="767">
                  <c:v>0.51898150174401392</c:v>
                </c:pt>
                <c:pt idx="768">
                  <c:v>0.5190972424847361</c:v>
                </c:pt>
                <c:pt idx="769">
                  <c:v>0.51921298322545828</c:v>
                </c:pt>
                <c:pt idx="770">
                  <c:v>0.51932872396618168</c:v>
                </c:pt>
                <c:pt idx="771">
                  <c:v>0.51944446470690275</c:v>
                </c:pt>
                <c:pt idx="772">
                  <c:v>0.51956020544762493</c:v>
                </c:pt>
                <c:pt idx="773">
                  <c:v>0.51967594618834723</c:v>
                </c:pt>
                <c:pt idx="774">
                  <c:v>0.5197916869290683</c:v>
                </c:pt>
                <c:pt idx="775">
                  <c:v>0.5199074276697917</c:v>
                </c:pt>
                <c:pt idx="776">
                  <c:v>0.52002316841051388</c:v>
                </c:pt>
                <c:pt idx="777">
                  <c:v>0.52013890915123617</c:v>
                </c:pt>
                <c:pt idx="778">
                  <c:v>0.52025464989195946</c:v>
                </c:pt>
                <c:pt idx="779">
                  <c:v>0.52037039063268054</c:v>
                </c:pt>
                <c:pt idx="780">
                  <c:v>0.52048613137340272</c:v>
                </c:pt>
                <c:pt idx="781">
                  <c:v>0.52060187211412501</c:v>
                </c:pt>
                <c:pt idx="782">
                  <c:v>0.52071761285484608</c:v>
                </c:pt>
                <c:pt idx="783">
                  <c:v>0.52083335359556937</c:v>
                </c:pt>
                <c:pt idx="784">
                  <c:v>0.52094909433629166</c:v>
                </c:pt>
                <c:pt idx="785">
                  <c:v>0.52106483507701395</c:v>
                </c:pt>
                <c:pt idx="786">
                  <c:v>0.52118057581773614</c:v>
                </c:pt>
                <c:pt idx="787">
                  <c:v>0.52129631655845832</c:v>
                </c:pt>
                <c:pt idx="788">
                  <c:v>0.52141205729918061</c:v>
                </c:pt>
                <c:pt idx="789">
                  <c:v>0.52152779803990279</c:v>
                </c:pt>
                <c:pt idx="790">
                  <c:v>0.52164353878062386</c:v>
                </c:pt>
                <c:pt idx="791">
                  <c:v>0.52175927952134715</c:v>
                </c:pt>
                <c:pt idx="792">
                  <c:v>0.52187502026206944</c:v>
                </c:pt>
                <c:pt idx="793">
                  <c:v>0.52199076100279163</c:v>
                </c:pt>
                <c:pt idx="794">
                  <c:v>0.52210650174351392</c:v>
                </c:pt>
                <c:pt idx="795">
                  <c:v>0.5222222424842361</c:v>
                </c:pt>
                <c:pt idx="796">
                  <c:v>0.52233798322495839</c:v>
                </c:pt>
                <c:pt idx="797">
                  <c:v>0.52245372396568057</c:v>
                </c:pt>
                <c:pt idx="798">
                  <c:v>0.52256946470640153</c:v>
                </c:pt>
                <c:pt idx="799">
                  <c:v>0.52268520544712505</c:v>
                </c:pt>
                <c:pt idx="800">
                  <c:v>0.52280094618784723</c:v>
                </c:pt>
                <c:pt idx="801">
                  <c:v>0.5229166869285683</c:v>
                </c:pt>
                <c:pt idx="802">
                  <c:v>0.52303242766929159</c:v>
                </c:pt>
                <c:pt idx="803">
                  <c:v>0.52314816841001388</c:v>
                </c:pt>
                <c:pt idx="804">
                  <c:v>0.52326390915073617</c:v>
                </c:pt>
                <c:pt idx="805">
                  <c:v>0.52337964989145724</c:v>
                </c:pt>
                <c:pt idx="806">
                  <c:v>0.52349539063217942</c:v>
                </c:pt>
                <c:pt idx="807">
                  <c:v>0.52361113137290283</c:v>
                </c:pt>
                <c:pt idx="808">
                  <c:v>0.52372687211362501</c:v>
                </c:pt>
                <c:pt idx="809">
                  <c:v>0.52384261285434608</c:v>
                </c:pt>
                <c:pt idx="810">
                  <c:v>0.52395835359506948</c:v>
                </c:pt>
                <c:pt idx="811">
                  <c:v>0.52407409433579166</c:v>
                </c:pt>
                <c:pt idx="812">
                  <c:v>0.52418983507651384</c:v>
                </c:pt>
                <c:pt idx="813">
                  <c:v>0.52430557581723491</c:v>
                </c:pt>
                <c:pt idx="814">
                  <c:v>0.52442131655795721</c:v>
                </c:pt>
                <c:pt idx="815">
                  <c:v>0.52453705729868061</c:v>
                </c:pt>
                <c:pt idx="816">
                  <c:v>0.52465279803940279</c:v>
                </c:pt>
                <c:pt idx="817">
                  <c:v>0.52476853878012386</c:v>
                </c:pt>
                <c:pt idx="818">
                  <c:v>0.52488427952084726</c:v>
                </c:pt>
                <c:pt idx="819">
                  <c:v>0.52500002026156944</c:v>
                </c:pt>
                <c:pt idx="820">
                  <c:v>0.52511576100229163</c:v>
                </c:pt>
                <c:pt idx="821">
                  <c:v>0.5252315017430127</c:v>
                </c:pt>
                <c:pt idx="822">
                  <c:v>0.52534724248373499</c:v>
                </c:pt>
                <c:pt idx="823">
                  <c:v>0.52546298322445828</c:v>
                </c:pt>
                <c:pt idx="824">
                  <c:v>0.52557872396518046</c:v>
                </c:pt>
                <c:pt idx="825">
                  <c:v>0.52569446470590164</c:v>
                </c:pt>
                <c:pt idx="826">
                  <c:v>0.52581020544662505</c:v>
                </c:pt>
                <c:pt idx="827">
                  <c:v>0.52592594618734723</c:v>
                </c:pt>
                <c:pt idx="828">
                  <c:v>0.52604168692806941</c:v>
                </c:pt>
                <c:pt idx="829">
                  <c:v>0.52615742766879048</c:v>
                </c:pt>
                <c:pt idx="830">
                  <c:v>0.52627316840951266</c:v>
                </c:pt>
                <c:pt idx="831">
                  <c:v>0.52638890915023617</c:v>
                </c:pt>
                <c:pt idx="832">
                  <c:v>0.52650464989095835</c:v>
                </c:pt>
                <c:pt idx="833">
                  <c:v>0.52662039063167942</c:v>
                </c:pt>
                <c:pt idx="834">
                  <c:v>0.52673613137240272</c:v>
                </c:pt>
                <c:pt idx="835">
                  <c:v>0.52685187211312501</c:v>
                </c:pt>
                <c:pt idx="836">
                  <c:v>0.5269676128538473</c:v>
                </c:pt>
                <c:pt idx="837">
                  <c:v>0.52708335359456826</c:v>
                </c:pt>
                <c:pt idx="838">
                  <c:v>0.52719909433529055</c:v>
                </c:pt>
                <c:pt idx="839">
                  <c:v>0.52731483507601384</c:v>
                </c:pt>
                <c:pt idx="840">
                  <c:v>0.52743057581673491</c:v>
                </c:pt>
                <c:pt idx="841">
                  <c:v>0.5275463165574571</c:v>
                </c:pt>
                <c:pt idx="842">
                  <c:v>0.52766205729818061</c:v>
                </c:pt>
                <c:pt idx="843">
                  <c:v>0.52777779803890279</c:v>
                </c:pt>
                <c:pt idx="844">
                  <c:v>0.52789353877962386</c:v>
                </c:pt>
                <c:pt idx="845">
                  <c:v>0.52800927952034604</c:v>
                </c:pt>
                <c:pt idx="846">
                  <c:v>0.52812502026106833</c:v>
                </c:pt>
                <c:pt idx="847">
                  <c:v>0.52824076100179174</c:v>
                </c:pt>
                <c:pt idx="848">
                  <c:v>0.5283565017425127</c:v>
                </c:pt>
                <c:pt idx="849">
                  <c:v>0.52847224248323499</c:v>
                </c:pt>
                <c:pt idx="850">
                  <c:v>0.52858798322395828</c:v>
                </c:pt>
                <c:pt idx="851">
                  <c:v>0.52870372396468057</c:v>
                </c:pt>
                <c:pt idx="852">
                  <c:v>0.52881946470540153</c:v>
                </c:pt>
                <c:pt idx="853">
                  <c:v>0.52893520544612393</c:v>
                </c:pt>
                <c:pt idx="854">
                  <c:v>0.52905094618684612</c:v>
                </c:pt>
                <c:pt idx="855">
                  <c:v>0.52916668692756941</c:v>
                </c:pt>
                <c:pt idx="856">
                  <c:v>0.52928242766829048</c:v>
                </c:pt>
                <c:pt idx="857">
                  <c:v>0.52939816840901277</c:v>
                </c:pt>
                <c:pt idx="858">
                  <c:v>0.52951390914973617</c:v>
                </c:pt>
                <c:pt idx="859">
                  <c:v>0.52962964989045835</c:v>
                </c:pt>
                <c:pt idx="860">
                  <c:v>0.52974539063117942</c:v>
                </c:pt>
                <c:pt idx="861">
                  <c:v>0.52986113137190161</c:v>
                </c:pt>
                <c:pt idx="862">
                  <c:v>0.52997687211262379</c:v>
                </c:pt>
                <c:pt idx="863">
                  <c:v>0.53009261285334719</c:v>
                </c:pt>
                <c:pt idx="864">
                  <c:v>0.53020835359406837</c:v>
                </c:pt>
                <c:pt idx="865">
                  <c:v>0.53032409433479055</c:v>
                </c:pt>
                <c:pt idx="866">
                  <c:v>0.53043983507551395</c:v>
                </c:pt>
                <c:pt idx="867">
                  <c:v>0.53055557581623614</c:v>
                </c:pt>
                <c:pt idx="868">
                  <c:v>0.53067131655695721</c:v>
                </c:pt>
                <c:pt idx="869">
                  <c:v>0.53078705729767939</c:v>
                </c:pt>
                <c:pt idx="870">
                  <c:v>0.53090279803840157</c:v>
                </c:pt>
                <c:pt idx="871">
                  <c:v>0.53101853877912497</c:v>
                </c:pt>
                <c:pt idx="872">
                  <c:v>0.53113427951984604</c:v>
                </c:pt>
                <c:pt idx="873">
                  <c:v>0.53125002026056833</c:v>
                </c:pt>
                <c:pt idx="874">
                  <c:v>0.53136576100129163</c:v>
                </c:pt>
                <c:pt idx="875">
                  <c:v>0.53148150174201392</c:v>
                </c:pt>
                <c:pt idx="876">
                  <c:v>0.53159724248273499</c:v>
                </c:pt>
                <c:pt idx="877">
                  <c:v>0.53171298322345717</c:v>
                </c:pt>
                <c:pt idx="878">
                  <c:v>0.53182872396417935</c:v>
                </c:pt>
                <c:pt idx="879">
                  <c:v>0.53194446470490286</c:v>
                </c:pt>
                <c:pt idx="880">
                  <c:v>0.53206020544562382</c:v>
                </c:pt>
                <c:pt idx="881">
                  <c:v>0.53217594618634601</c:v>
                </c:pt>
                <c:pt idx="882">
                  <c:v>0.53229168692706941</c:v>
                </c:pt>
                <c:pt idx="883">
                  <c:v>0.53240742766779048</c:v>
                </c:pt>
                <c:pt idx="884">
                  <c:v>0.53252316840851277</c:v>
                </c:pt>
                <c:pt idx="885">
                  <c:v>0.53263890914923495</c:v>
                </c:pt>
                <c:pt idx="886">
                  <c:v>0.53275464988995724</c:v>
                </c:pt>
                <c:pt idx="887">
                  <c:v>0.53287039063067942</c:v>
                </c:pt>
                <c:pt idx="888">
                  <c:v>0.53298613137140161</c:v>
                </c:pt>
                <c:pt idx="889">
                  <c:v>0.53310187211212379</c:v>
                </c:pt>
                <c:pt idx="890">
                  <c:v>0.5332176128528473</c:v>
                </c:pt>
                <c:pt idx="891">
                  <c:v>0.53333335359356826</c:v>
                </c:pt>
                <c:pt idx="892">
                  <c:v>0.53344909433429055</c:v>
                </c:pt>
                <c:pt idx="893">
                  <c:v>0.53356483507501273</c:v>
                </c:pt>
                <c:pt idx="894">
                  <c:v>0.53368057581573503</c:v>
                </c:pt>
                <c:pt idx="895">
                  <c:v>0.53379631655645721</c:v>
                </c:pt>
                <c:pt idx="896">
                  <c:v>0.53391205729717939</c:v>
                </c:pt>
                <c:pt idx="897">
                  <c:v>0.53402779803790168</c:v>
                </c:pt>
                <c:pt idx="898">
                  <c:v>0.53414353877862497</c:v>
                </c:pt>
                <c:pt idx="899">
                  <c:v>0.53425927951934604</c:v>
                </c:pt>
                <c:pt idx="900">
                  <c:v>0.53437502026006822</c:v>
                </c:pt>
                <c:pt idx="901">
                  <c:v>0.53449076100079052</c:v>
                </c:pt>
                <c:pt idx="902">
                  <c:v>0.53460650174151159</c:v>
                </c:pt>
                <c:pt idx="903">
                  <c:v>0.53472224248223499</c:v>
                </c:pt>
                <c:pt idx="904">
                  <c:v>0.53483798322295717</c:v>
                </c:pt>
                <c:pt idx="905">
                  <c:v>0.53495372396367946</c:v>
                </c:pt>
                <c:pt idx="906">
                  <c:v>0.53506946470440275</c:v>
                </c:pt>
                <c:pt idx="907">
                  <c:v>0.53518520544512382</c:v>
                </c:pt>
                <c:pt idx="908">
                  <c:v>0.53530094618584612</c:v>
                </c:pt>
                <c:pt idx="909">
                  <c:v>0.5354166869265683</c:v>
                </c:pt>
                <c:pt idx="910">
                  <c:v>0.53553242766728937</c:v>
                </c:pt>
                <c:pt idx="911">
                  <c:v>0.53564816840801266</c:v>
                </c:pt>
                <c:pt idx="912">
                  <c:v>0.53576390914873495</c:v>
                </c:pt>
                <c:pt idx="913">
                  <c:v>0.53587964988945713</c:v>
                </c:pt>
                <c:pt idx="914">
                  <c:v>0.53599539063018053</c:v>
                </c:pt>
                <c:pt idx="915">
                  <c:v>0.53611113137090161</c:v>
                </c:pt>
                <c:pt idx="916">
                  <c:v>0.5362268721116239</c:v>
                </c:pt>
                <c:pt idx="917">
                  <c:v>0.53634261285234608</c:v>
                </c:pt>
                <c:pt idx="918">
                  <c:v>0.53645835359306715</c:v>
                </c:pt>
                <c:pt idx="919">
                  <c:v>0.53657409433379055</c:v>
                </c:pt>
                <c:pt idx="920">
                  <c:v>0.53668983507451273</c:v>
                </c:pt>
                <c:pt idx="921">
                  <c:v>0.53680557581523491</c:v>
                </c:pt>
                <c:pt idx="922">
                  <c:v>0.5369213165559571</c:v>
                </c:pt>
                <c:pt idx="923">
                  <c:v>0.53703705729667939</c:v>
                </c:pt>
                <c:pt idx="924">
                  <c:v>0.53715279803740157</c:v>
                </c:pt>
                <c:pt idx="925">
                  <c:v>0.53726853877812386</c:v>
                </c:pt>
                <c:pt idx="926">
                  <c:v>0.53738427951884493</c:v>
                </c:pt>
                <c:pt idx="927">
                  <c:v>0.53750002025956833</c:v>
                </c:pt>
                <c:pt idx="928">
                  <c:v>0.53761576100029052</c:v>
                </c:pt>
                <c:pt idx="929">
                  <c:v>0.53773150174101281</c:v>
                </c:pt>
                <c:pt idx="930">
                  <c:v>0.53784724248173499</c:v>
                </c:pt>
                <c:pt idx="931">
                  <c:v>0.53796298322245717</c:v>
                </c:pt>
                <c:pt idx="932">
                  <c:v>0.53807872396317935</c:v>
                </c:pt>
                <c:pt idx="933">
                  <c:v>0.53819446470390153</c:v>
                </c:pt>
                <c:pt idx="934">
                  <c:v>0.53831020544462271</c:v>
                </c:pt>
                <c:pt idx="935">
                  <c:v>0.53842594618534612</c:v>
                </c:pt>
                <c:pt idx="936">
                  <c:v>0.5385416869260683</c:v>
                </c:pt>
                <c:pt idx="937">
                  <c:v>0.53865742766679048</c:v>
                </c:pt>
                <c:pt idx="938">
                  <c:v>0.53877316840751277</c:v>
                </c:pt>
                <c:pt idx="939">
                  <c:v>0.53888890914823495</c:v>
                </c:pt>
                <c:pt idx="940">
                  <c:v>0.53900464988895724</c:v>
                </c:pt>
                <c:pt idx="941">
                  <c:v>0.5391203906296782</c:v>
                </c:pt>
                <c:pt idx="942">
                  <c:v>0.53923613137040038</c:v>
                </c:pt>
                <c:pt idx="943">
                  <c:v>0.53935187211112379</c:v>
                </c:pt>
                <c:pt idx="944">
                  <c:v>0.53946761285184597</c:v>
                </c:pt>
                <c:pt idx="945">
                  <c:v>0.53958335359256715</c:v>
                </c:pt>
                <c:pt idx="946">
                  <c:v>0.53969909433329055</c:v>
                </c:pt>
                <c:pt idx="947">
                  <c:v>0.53981483507401273</c:v>
                </c:pt>
                <c:pt idx="948">
                  <c:v>0.53993057581473491</c:v>
                </c:pt>
                <c:pt idx="949">
                  <c:v>0.54004631655545599</c:v>
                </c:pt>
                <c:pt idx="950">
                  <c:v>0.54016205729617817</c:v>
                </c:pt>
                <c:pt idx="951">
                  <c:v>0.54027779803690168</c:v>
                </c:pt>
                <c:pt idx="952">
                  <c:v>0.54039353877762386</c:v>
                </c:pt>
                <c:pt idx="953">
                  <c:v>0.54050927951834493</c:v>
                </c:pt>
                <c:pt idx="954">
                  <c:v>0.54062502025906822</c:v>
                </c:pt>
                <c:pt idx="955">
                  <c:v>0.54074076099979052</c:v>
                </c:pt>
                <c:pt idx="956">
                  <c:v>0.54085650174051281</c:v>
                </c:pt>
                <c:pt idx="957">
                  <c:v>0.54097224248123377</c:v>
                </c:pt>
                <c:pt idx="958">
                  <c:v>0.54108798322195606</c:v>
                </c:pt>
                <c:pt idx="959">
                  <c:v>0.54120372396267935</c:v>
                </c:pt>
                <c:pt idx="960">
                  <c:v>0.54131946470340164</c:v>
                </c:pt>
                <c:pt idx="961">
                  <c:v>0.5414352054441226</c:v>
                </c:pt>
                <c:pt idx="962">
                  <c:v>0.54155094618484612</c:v>
                </c:pt>
                <c:pt idx="963">
                  <c:v>0.54166666666666663</c:v>
                </c:pt>
                <c:pt idx="964">
                  <c:v>0.54190030116139465</c:v>
                </c:pt>
                <c:pt idx="965">
                  <c:v>0.5421317826428762</c:v>
                </c:pt>
                <c:pt idx="966">
                  <c:v>0.54236326412435765</c:v>
                </c:pt>
                <c:pt idx="967">
                  <c:v>0.5425947456058392</c:v>
                </c:pt>
                <c:pt idx="968">
                  <c:v>0.54282622708732065</c:v>
                </c:pt>
                <c:pt idx="969">
                  <c:v>0.54305770856880209</c:v>
                </c:pt>
                <c:pt idx="970">
                  <c:v>0.54328919005028353</c:v>
                </c:pt>
                <c:pt idx="971">
                  <c:v>0.54352067153176509</c:v>
                </c:pt>
                <c:pt idx="972">
                  <c:v>0.54375215301324653</c:v>
                </c:pt>
                <c:pt idx="973">
                  <c:v>0.54398363449472809</c:v>
                </c:pt>
                <c:pt idx="974">
                  <c:v>0.54421511597620953</c:v>
                </c:pt>
                <c:pt idx="975">
                  <c:v>0.54444659745769097</c:v>
                </c:pt>
                <c:pt idx="976">
                  <c:v>0.54467807893917242</c:v>
                </c:pt>
                <c:pt idx="977">
                  <c:v>0.54490956042065397</c:v>
                </c:pt>
                <c:pt idx="978">
                  <c:v>0.54514104190213553</c:v>
                </c:pt>
                <c:pt idx="979">
                  <c:v>0.54537252338361697</c:v>
                </c:pt>
                <c:pt idx="980">
                  <c:v>0.54560400486509841</c:v>
                </c:pt>
                <c:pt idx="981">
                  <c:v>0.54583548634657986</c:v>
                </c:pt>
                <c:pt idx="982">
                  <c:v>0.54606696782806141</c:v>
                </c:pt>
                <c:pt idx="983">
                  <c:v>0.54629844930954286</c:v>
                </c:pt>
                <c:pt idx="984">
                  <c:v>0.54652993079102441</c:v>
                </c:pt>
                <c:pt idx="985">
                  <c:v>0.54676141227250585</c:v>
                </c:pt>
                <c:pt idx="986">
                  <c:v>0.5469928937539873</c:v>
                </c:pt>
                <c:pt idx="987">
                  <c:v>0.54722437523546874</c:v>
                </c:pt>
                <c:pt idx="988">
                  <c:v>0.5474558567169503</c:v>
                </c:pt>
                <c:pt idx="989">
                  <c:v>0.54768733819843174</c:v>
                </c:pt>
                <c:pt idx="990">
                  <c:v>0.54791881967991329</c:v>
                </c:pt>
                <c:pt idx="991">
                  <c:v>0.54815030116139474</c:v>
                </c:pt>
                <c:pt idx="992">
                  <c:v>0.54838178264287618</c:v>
                </c:pt>
                <c:pt idx="993">
                  <c:v>0.54861326412435762</c:v>
                </c:pt>
                <c:pt idx="994">
                  <c:v>0.54884474560583918</c:v>
                </c:pt>
                <c:pt idx="995">
                  <c:v>0.54907622708732062</c:v>
                </c:pt>
                <c:pt idx="996">
                  <c:v>0.54930770856880218</c:v>
                </c:pt>
                <c:pt idx="997">
                  <c:v>0.54953919005028362</c:v>
                </c:pt>
                <c:pt idx="998">
                  <c:v>0.54977067153176506</c:v>
                </c:pt>
                <c:pt idx="999">
                  <c:v>0.55000215301324651</c:v>
                </c:pt>
                <c:pt idx="1000">
                  <c:v>0.55023363449455565</c:v>
                </c:pt>
                <c:pt idx="1001">
                  <c:v>0.55046511597603709</c:v>
                </c:pt>
                <c:pt idx="1002">
                  <c:v>0.55069659745751853</c:v>
                </c:pt>
                <c:pt idx="1003">
                  <c:v>0.55092807893899998</c:v>
                </c:pt>
                <c:pt idx="1004">
                  <c:v>0.55115956042048153</c:v>
                </c:pt>
                <c:pt idx="1005">
                  <c:v>0.55139104190196297</c:v>
                </c:pt>
                <c:pt idx="1006">
                  <c:v>0.55162252338344453</c:v>
                </c:pt>
                <c:pt idx="1007">
                  <c:v>0.55185400486492597</c:v>
                </c:pt>
                <c:pt idx="1008">
                  <c:v>0.55208548634640742</c:v>
                </c:pt>
                <c:pt idx="1009">
                  <c:v>0.55231696782788886</c:v>
                </c:pt>
                <c:pt idx="1010">
                  <c:v>0.55254844930937042</c:v>
                </c:pt>
                <c:pt idx="1011">
                  <c:v>0.55277993079085186</c:v>
                </c:pt>
                <c:pt idx="1012">
                  <c:v>0.55301141227233341</c:v>
                </c:pt>
                <c:pt idx="1013">
                  <c:v>0.55324289375381486</c:v>
                </c:pt>
                <c:pt idx="1014">
                  <c:v>0.5534743752352963</c:v>
                </c:pt>
                <c:pt idx="1015">
                  <c:v>0.55370585671677774</c:v>
                </c:pt>
                <c:pt idx="1016">
                  <c:v>0.5539373381982593</c:v>
                </c:pt>
                <c:pt idx="1017">
                  <c:v>0.55416881967974074</c:v>
                </c:pt>
                <c:pt idx="1018">
                  <c:v>0.5544003011612223</c:v>
                </c:pt>
                <c:pt idx="1019">
                  <c:v>0.55463178264270374</c:v>
                </c:pt>
                <c:pt idx="1020">
                  <c:v>0.55486326412418518</c:v>
                </c:pt>
                <c:pt idx="1021">
                  <c:v>0.55509474560566663</c:v>
                </c:pt>
                <c:pt idx="1022">
                  <c:v>0.55532622708714818</c:v>
                </c:pt>
                <c:pt idx="1023">
                  <c:v>0.55555770856862963</c:v>
                </c:pt>
                <c:pt idx="1024">
                  <c:v>0.55578919005011118</c:v>
                </c:pt>
                <c:pt idx="1025">
                  <c:v>0.55602067153159263</c:v>
                </c:pt>
                <c:pt idx="1026">
                  <c:v>0.55625215301307407</c:v>
                </c:pt>
                <c:pt idx="1027">
                  <c:v>0.55648363449455551</c:v>
                </c:pt>
                <c:pt idx="1028">
                  <c:v>0.55671511597603707</c:v>
                </c:pt>
                <c:pt idx="1029">
                  <c:v>0.55694659745751851</c:v>
                </c:pt>
                <c:pt idx="1030">
                  <c:v>0.55717807893900007</c:v>
                </c:pt>
                <c:pt idx="1031">
                  <c:v>0.55740956042048151</c:v>
                </c:pt>
                <c:pt idx="1032">
                  <c:v>0.55764104190196295</c:v>
                </c:pt>
                <c:pt idx="1033">
                  <c:v>0.5578725233834444</c:v>
                </c:pt>
                <c:pt idx="1034">
                  <c:v>0.55810400486492595</c:v>
                </c:pt>
                <c:pt idx="1035">
                  <c:v>0.55833548634640739</c:v>
                </c:pt>
                <c:pt idx="1036">
                  <c:v>0.55856696782788895</c:v>
                </c:pt>
                <c:pt idx="1037">
                  <c:v>0.55879844930937039</c:v>
                </c:pt>
                <c:pt idx="1038">
                  <c:v>0.55902993079085184</c:v>
                </c:pt>
                <c:pt idx="1039">
                  <c:v>0.55926141227233339</c:v>
                </c:pt>
                <c:pt idx="1040">
                  <c:v>0.55949289375381484</c:v>
                </c:pt>
                <c:pt idx="1041">
                  <c:v>0.55972437523529639</c:v>
                </c:pt>
                <c:pt idx="1042">
                  <c:v>0.55995585671677783</c:v>
                </c:pt>
                <c:pt idx="1043">
                  <c:v>0.56018733819825928</c:v>
                </c:pt>
                <c:pt idx="1044">
                  <c:v>0.56041881967974072</c:v>
                </c:pt>
                <c:pt idx="1045">
                  <c:v>0.56065030116122228</c:v>
                </c:pt>
                <c:pt idx="1046">
                  <c:v>0.56088178264270372</c:v>
                </c:pt>
                <c:pt idx="1047">
                  <c:v>0.56111326412418527</c:v>
                </c:pt>
                <c:pt idx="1048">
                  <c:v>0.56134474560566672</c:v>
                </c:pt>
                <c:pt idx="1049">
                  <c:v>0.56157622708714816</c:v>
                </c:pt>
                <c:pt idx="1050">
                  <c:v>0.5618077085686296</c:v>
                </c:pt>
                <c:pt idx="1051">
                  <c:v>0.56203919004993863</c:v>
                </c:pt>
                <c:pt idx="1052">
                  <c:v>0.56227067153142019</c:v>
                </c:pt>
                <c:pt idx="1053">
                  <c:v>0.56250215301290163</c:v>
                </c:pt>
                <c:pt idx="1054">
                  <c:v>0.56273363449438307</c:v>
                </c:pt>
                <c:pt idx="1055">
                  <c:v>0.56296511597586463</c:v>
                </c:pt>
                <c:pt idx="1056">
                  <c:v>0.56319659745734607</c:v>
                </c:pt>
                <c:pt idx="1057">
                  <c:v>0.56342807893882763</c:v>
                </c:pt>
                <c:pt idx="1058">
                  <c:v>0.56365956042030907</c:v>
                </c:pt>
                <c:pt idx="1059">
                  <c:v>0.56389104190179051</c:v>
                </c:pt>
                <c:pt idx="1060">
                  <c:v>0.56412252338327196</c:v>
                </c:pt>
                <c:pt idx="1061">
                  <c:v>0.56435400486475351</c:v>
                </c:pt>
                <c:pt idx="1062">
                  <c:v>0.56458548634623495</c:v>
                </c:pt>
                <c:pt idx="1063">
                  <c:v>0.56481696782771651</c:v>
                </c:pt>
                <c:pt idx="1064">
                  <c:v>0.56504844930919795</c:v>
                </c:pt>
                <c:pt idx="1065">
                  <c:v>0.5652799307906794</c:v>
                </c:pt>
                <c:pt idx="1066">
                  <c:v>0.56551141227216084</c:v>
                </c:pt>
                <c:pt idx="1067">
                  <c:v>0.5657428937536424</c:v>
                </c:pt>
                <c:pt idx="1068">
                  <c:v>0.56597437523512384</c:v>
                </c:pt>
                <c:pt idx="1069">
                  <c:v>0.56620585671660539</c:v>
                </c:pt>
                <c:pt idx="1070">
                  <c:v>0.56643733819808684</c:v>
                </c:pt>
                <c:pt idx="1071">
                  <c:v>0.56666881967956828</c:v>
                </c:pt>
                <c:pt idx="1072">
                  <c:v>0.56690030116104972</c:v>
                </c:pt>
                <c:pt idx="1073">
                  <c:v>0.56713310494915514</c:v>
                </c:pt>
                <c:pt idx="1074">
                  <c:v>0.56736458643063659</c:v>
                </c:pt>
                <c:pt idx="1075">
                  <c:v>0.56759606791211803</c:v>
                </c:pt>
                <c:pt idx="1076">
                  <c:v>0.56782754939359958</c:v>
                </c:pt>
                <c:pt idx="1077">
                  <c:v>0.56805903087508103</c:v>
                </c:pt>
                <c:pt idx="1078">
                  <c:v>0.56829051235656258</c:v>
                </c:pt>
                <c:pt idx="1079">
                  <c:v>0.56852199383804403</c:v>
                </c:pt>
                <c:pt idx="1080">
                  <c:v>0.56875347531952547</c:v>
                </c:pt>
                <c:pt idx="1081">
                  <c:v>0.56898495680100691</c:v>
                </c:pt>
                <c:pt idx="1082">
                  <c:v>0.56921643828248847</c:v>
                </c:pt>
                <c:pt idx="1083">
                  <c:v>0.56944872379406486</c:v>
                </c:pt>
                <c:pt idx="1084">
                  <c:v>0.5696802052755463</c:v>
                </c:pt>
                <c:pt idx="1085">
                  <c:v>0.56991168675702786</c:v>
                </c:pt>
                <c:pt idx="1086">
                  <c:v>0.5701431682385093</c:v>
                </c:pt>
                <c:pt idx="1087">
                  <c:v>0.57037464971999075</c:v>
                </c:pt>
                <c:pt idx="1088">
                  <c:v>0.57060613120147219</c:v>
                </c:pt>
                <c:pt idx="1089">
                  <c:v>0.5708376126826088</c:v>
                </c:pt>
                <c:pt idx="1090">
                  <c:v>0.57106909416409024</c:v>
                </c:pt>
                <c:pt idx="1091">
                  <c:v>0.57130057564557168</c:v>
                </c:pt>
                <c:pt idx="1092">
                  <c:v>0.57153392154447447</c:v>
                </c:pt>
                <c:pt idx="1093">
                  <c:v>0.57176540302595591</c:v>
                </c:pt>
                <c:pt idx="1094">
                  <c:v>0.57199688450743746</c:v>
                </c:pt>
                <c:pt idx="1095">
                  <c:v>0.57222836598891891</c:v>
                </c:pt>
                <c:pt idx="1096">
                  <c:v>0.57245984747040046</c:v>
                </c:pt>
                <c:pt idx="1097">
                  <c:v>0.57269132895188191</c:v>
                </c:pt>
                <c:pt idx="1098">
                  <c:v>0.57292281043336335</c:v>
                </c:pt>
                <c:pt idx="1099">
                  <c:v>0.5731542919148449</c:v>
                </c:pt>
                <c:pt idx="1100">
                  <c:v>0.57338664201329748</c:v>
                </c:pt>
                <c:pt idx="1101">
                  <c:v>0.57362009137248038</c:v>
                </c:pt>
                <c:pt idx="1102">
                  <c:v>0.5738526660645451</c:v>
                </c:pt>
                <c:pt idx="1103">
                  <c:v>0.57408414754602666</c:v>
                </c:pt>
                <c:pt idx="1104">
                  <c:v>0.5743156290275081</c:v>
                </c:pt>
                <c:pt idx="1105">
                  <c:v>0.57454711050898954</c:v>
                </c:pt>
                <c:pt idx="1106">
                  <c:v>0.57477859199047099</c:v>
                </c:pt>
                <c:pt idx="1107">
                  <c:v>0.57501007347195254</c:v>
                </c:pt>
                <c:pt idx="1108">
                  <c:v>0.57524155495343399</c:v>
                </c:pt>
                <c:pt idx="1109">
                  <c:v>0.57547303643491554</c:v>
                </c:pt>
                <c:pt idx="1110">
                  <c:v>0.57570451791639699</c:v>
                </c:pt>
                <c:pt idx="1111">
                  <c:v>0.57593599972487619</c:v>
                </c:pt>
                <c:pt idx="1112">
                  <c:v>0.5761693839524884</c:v>
                </c:pt>
                <c:pt idx="1113">
                  <c:v>0.5764008654339271</c:v>
                </c:pt>
                <c:pt idx="1114">
                  <c:v>0.57663234691540854</c:v>
                </c:pt>
                <c:pt idx="1115">
                  <c:v>0.57686382839688999</c:v>
                </c:pt>
                <c:pt idx="1116">
                  <c:v>0.57709530987837154</c:v>
                </c:pt>
                <c:pt idx="1117">
                  <c:v>0.57732679135985299</c:v>
                </c:pt>
                <c:pt idx="1118">
                  <c:v>0.57755827284133454</c:v>
                </c:pt>
                <c:pt idx="1119">
                  <c:v>0.57779117390910073</c:v>
                </c:pt>
                <c:pt idx="1120">
                  <c:v>0.57802317016947691</c:v>
                </c:pt>
                <c:pt idx="1121">
                  <c:v>0.57825465165095835</c:v>
                </c:pt>
                <c:pt idx="1122">
                  <c:v>0.57848613313243991</c:v>
                </c:pt>
                <c:pt idx="1123">
                  <c:v>0.57871761461392135</c:v>
                </c:pt>
                <c:pt idx="1124">
                  <c:v>0.57894909609540279</c:v>
                </c:pt>
                <c:pt idx="1125">
                  <c:v>0.5791806859947326</c:v>
                </c:pt>
                <c:pt idx="1126">
                  <c:v>0.57941216747621416</c:v>
                </c:pt>
                <c:pt idx="1127">
                  <c:v>0.5796436489576956</c:v>
                </c:pt>
                <c:pt idx="1128">
                  <c:v>0.57987513043917704</c:v>
                </c:pt>
                <c:pt idx="1129">
                  <c:v>0.58010661192065849</c:v>
                </c:pt>
                <c:pt idx="1130">
                  <c:v>0.58033809340214004</c:v>
                </c:pt>
                <c:pt idx="1131">
                  <c:v>0.58056957488362149</c:v>
                </c:pt>
                <c:pt idx="1132">
                  <c:v>0.58080137332107984</c:v>
                </c:pt>
                <c:pt idx="1133">
                  <c:v>0.58103285480256128</c:v>
                </c:pt>
                <c:pt idx="1134">
                  <c:v>0.58126433628404284</c:v>
                </c:pt>
                <c:pt idx="1135">
                  <c:v>0.58149581776552428</c:v>
                </c:pt>
                <c:pt idx="1136">
                  <c:v>0.58172729924700584</c:v>
                </c:pt>
                <c:pt idx="1137">
                  <c:v>0.58195878072848728</c:v>
                </c:pt>
                <c:pt idx="1138">
                  <c:v>0.5821912873388021</c:v>
                </c:pt>
                <c:pt idx="1139">
                  <c:v>0.58242454989399306</c:v>
                </c:pt>
                <c:pt idx="1140">
                  <c:v>0.5826560313754745</c:v>
                </c:pt>
                <c:pt idx="1141">
                  <c:v>0.58288751285695606</c:v>
                </c:pt>
                <c:pt idx="1142">
                  <c:v>0.5831189943384375</c:v>
                </c:pt>
                <c:pt idx="1143">
                  <c:v>0.58335047581991895</c:v>
                </c:pt>
                <c:pt idx="1144">
                  <c:v>0.58358195730140039</c:v>
                </c:pt>
                <c:pt idx="1145">
                  <c:v>0.58381394388016206</c:v>
                </c:pt>
                <c:pt idx="1146">
                  <c:v>0.5840454253616435</c:v>
                </c:pt>
                <c:pt idx="1147">
                  <c:v>0.58427690684243516</c:v>
                </c:pt>
                <c:pt idx="1148">
                  <c:v>0.58450838832391672</c:v>
                </c:pt>
                <c:pt idx="1149">
                  <c:v>0.58473986980539816</c:v>
                </c:pt>
                <c:pt idx="1150">
                  <c:v>0.5849713512868796</c:v>
                </c:pt>
                <c:pt idx="1151">
                  <c:v>0.58520343449035761</c:v>
                </c:pt>
                <c:pt idx="1152">
                  <c:v>0.58543711513832752</c:v>
                </c:pt>
                <c:pt idx="1153">
                  <c:v>0.58566859661980908</c:v>
                </c:pt>
                <c:pt idx="1154">
                  <c:v>0.58590007810129052</c:v>
                </c:pt>
                <c:pt idx="1155">
                  <c:v>0.58613155958277197</c:v>
                </c:pt>
                <c:pt idx="1156">
                  <c:v>0.58636304106425341</c:v>
                </c:pt>
                <c:pt idx="1157">
                  <c:v>0.58659547310874416</c:v>
                </c:pt>
                <c:pt idx="1158">
                  <c:v>0.58682695459022571</c:v>
                </c:pt>
                <c:pt idx="1159">
                  <c:v>0.58705843607170716</c:v>
                </c:pt>
                <c:pt idx="1160">
                  <c:v>0.58729115423918865</c:v>
                </c:pt>
                <c:pt idx="1161">
                  <c:v>0.58752263572067009</c:v>
                </c:pt>
                <c:pt idx="1162">
                  <c:v>0.58775411720215165</c:v>
                </c:pt>
                <c:pt idx="1163">
                  <c:v>0.58798559868363309</c:v>
                </c:pt>
                <c:pt idx="1164">
                  <c:v>0.58821708016511465</c:v>
                </c:pt>
                <c:pt idx="1165">
                  <c:v>0.58844856164659609</c:v>
                </c:pt>
                <c:pt idx="1166">
                  <c:v>0.58868170503535533</c:v>
                </c:pt>
                <c:pt idx="1167">
                  <c:v>0.58891318651683677</c:v>
                </c:pt>
                <c:pt idx="1168">
                  <c:v>0.58914466799831822</c:v>
                </c:pt>
                <c:pt idx="1169">
                  <c:v>0.58937614947979977</c:v>
                </c:pt>
                <c:pt idx="1170">
                  <c:v>0.58960763096128121</c:v>
                </c:pt>
                <c:pt idx="1171">
                  <c:v>0.58984013492414</c:v>
                </c:pt>
                <c:pt idx="1172">
                  <c:v>0.59007161640562156</c:v>
                </c:pt>
                <c:pt idx="1173">
                  <c:v>0.590303097887103</c:v>
                </c:pt>
                <c:pt idx="1174">
                  <c:v>0.59053457936858444</c:v>
                </c:pt>
                <c:pt idx="1175">
                  <c:v>0.59076606085006589</c:v>
                </c:pt>
                <c:pt idx="1176">
                  <c:v>0.59099961106044552</c:v>
                </c:pt>
                <c:pt idx="1177">
                  <c:v>0.59123109254192707</c:v>
                </c:pt>
                <c:pt idx="1178">
                  <c:v>0.59146257402340863</c:v>
                </c:pt>
                <c:pt idx="1179">
                  <c:v>0.59169405550489007</c:v>
                </c:pt>
                <c:pt idx="1180">
                  <c:v>0.59192553698637151</c:v>
                </c:pt>
                <c:pt idx="1181">
                  <c:v>0.59215701846785296</c:v>
                </c:pt>
                <c:pt idx="1182">
                  <c:v>0.59239073286867827</c:v>
                </c:pt>
                <c:pt idx="1183">
                  <c:v>0.59262221435015972</c:v>
                </c:pt>
                <c:pt idx="1184">
                  <c:v>0.59285369583164116</c:v>
                </c:pt>
                <c:pt idx="1185">
                  <c:v>0.5930851773131226</c:v>
                </c:pt>
                <c:pt idx="1186">
                  <c:v>0.59331665879460416</c:v>
                </c:pt>
                <c:pt idx="1187">
                  <c:v>0.5935481402760856</c:v>
                </c:pt>
                <c:pt idx="1188">
                  <c:v>0.59377962175756716</c:v>
                </c:pt>
                <c:pt idx="1189">
                  <c:v>0.59401137567366658</c:v>
                </c:pt>
                <c:pt idx="1190">
                  <c:v>0.59424285715514813</c:v>
                </c:pt>
                <c:pt idx="1191">
                  <c:v>0.59447433863662957</c:v>
                </c:pt>
                <c:pt idx="1192">
                  <c:v>0.59470582011811113</c:v>
                </c:pt>
                <c:pt idx="1193">
                  <c:v>0.59493730159959257</c:v>
                </c:pt>
                <c:pt idx="1194">
                  <c:v>0.59516878308107402</c:v>
                </c:pt>
                <c:pt idx="1195">
                  <c:v>0.59540177919798376</c:v>
                </c:pt>
                <c:pt idx="1196">
                  <c:v>0.59563326067946532</c:v>
                </c:pt>
                <c:pt idx="1197">
                  <c:v>0.59586474216094676</c:v>
                </c:pt>
                <c:pt idx="1198">
                  <c:v>0.5960962236424282</c:v>
                </c:pt>
                <c:pt idx="1199">
                  <c:v>0.59632770512390965</c:v>
                </c:pt>
                <c:pt idx="1200">
                  <c:v>0.59656105998075692</c:v>
                </c:pt>
                <c:pt idx="1201">
                  <c:v>0.59679254146223848</c:v>
                </c:pt>
                <c:pt idx="1202">
                  <c:v>0.59702402294371992</c:v>
                </c:pt>
                <c:pt idx="1203">
                  <c:v>0.59725550442520137</c:v>
                </c:pt>
                <c:pt idx="1204">
                  <c:v>0.59748698590668292</c:v>
                </c:pt>
                <c:pt idx="1205">
                  <c:v>0.59771846738816437</c:v>
                </c:pt>
                <c:pt idx="1206">
                  <c:v>0.59795076185078588</c:v>
                </c:pt>
                <c:pt idx="1207">
                  <c:v>0.59818224333226733</c:v>
                </c:pt>
                <c:pt idx="1208">
                  <c:v>0.59841372481374888</c:v>
                </c:pt>
                <c:pt idx="1209">
                  <c:v>0.59864520629523033</c:v>
                </c:pt>
                <c:pt idx="1210">
                  <c:v>0.59887668777671188</c:v>
                </c:pt>
                <c:pt idx="1211">
                  <c:v>0.59910816925819332</c:v>
                </c:pt>
                <c:pt idx="1212">
                  <c:v>0.59933965073967477</c:v>
                </c:pt>
                <c:pt idx="1213">
                  <c:v>0.59957113222115632</c:v>
                </c:pt>
                <c:pt idx="1214">
                  <c:v>0.59980261370263777</c:v>
                </c:pt>
                <c:pt idx="1215">
                  <c:v>0.60003409518411932</c:v>
                </c:pt>
                <c:pt idx="1216">
                  <c:v>0.60026557666560076</c:v>
                </c:pt>
                <c:pt idx="1217">
                  <c:v>0.60049705814708221</c:v>
                </c:pt>
                <c:pt idx="1218">
                  <c:v>0.60072931084249415</c:v>
                </c:pt>
                <c:pt idx="1219">
                  <c:v>0.60096079232397559</c:v>
                </c:pt>
                <c:pt idx="1220">
                  <c:v>0.6011922738054456</c:v>
                </c:pt>
                <c:pt idx="1221">
                  <c:v>0.60142375528692715</c:v>
                </c:pt>
                <c:pt idx="1222">
                  <c:v>0.6016552367684086</c:v>
                </c:pt>
                <c:pt idx="1223">
                  <c:v>0.6018867182498796</c:v>
                </c:pt>
                <c:pt idx="1224">
                  <c:v>0.60211880493857406</c:v>
                </c:pt>
                <c:pt idx="1225">
                  <c:v>0.6023502864200555</c:v>
                </c:pt>
                <c:pt idx="1226">
                  <c:v>0.60258176790153695</c:v>
                </c:pt>
                <c:pt idx="1227">
                  <c:v>0.6028132493830185</c:v>
                </c:pt>
                <c:pt idx="1228">
                  <c:v>0.60304473086450006</c:v>
                </c:pt>
                <c:pt idx="1229">
                  <c:v>0.6032762123459815</c:v>
                </c:pt>
                <c:pt idx="1230">
                  <c:v>0.6035085397244746</c:v>
                </c:pt>
                <c:pt idx="1231">
                  <c:v>0.60374002120595605</c:v>
                </c:pt>
                <c:pt idx="1232">
                  <c:v>0.6039715026874376</c:v>
                </c:pt>
                <c:pt idx="1233">
                  <c:v>0.60420385604586335</c:v>
                </c:pt>
                <c:pt idx="1234">
                  <c:v>0.6044353375273448</c:v>
                </c:pt>
                <c:pt idx="1235">
                  <c:v>0.60466681900882635</c:v>
                </c:pt>
                <c:pt idx="1236">
                  <c:v>0.60489830049030779</c:v>
                </c:pt>
                <c:pt idx="1237">
                  <c:v>0.60512978197178935</c:v>
                </c:pt>
                <c:pt idx="1238">
                  <c:v>0.60536126345327079</c:v>
                </c:pt>
                <c:pt idx="1239">
                  <c:v>0.60559274493475224</c:v>
                </c:pt>
                <c:pt idx="1240">
                  <c:v>0.60582442505457634</c:v>
                </c:pt>
                <c:pt idx="1241">
                  <c:v>0.60605590653605779</c:v>
                </c:pt>
                <c:pt idx="1242">
                  <c:v>0.60628738801753923</c:v>
                </c:pt>
                <c:pt idx="1243">
                  <c:v>0.60651886949902079</c:v>
                </c:pt>
                <c:pt idx="1244">
                  <c:v>0.60675035098050223</c:v>
                </c:pt>
                <c:pt idx="1245">
                  <c:v>0.60698246240477893</c:v>
                </c:pt>
                <c:pt idx="1246">
                  <c:v>0.60721394388626038</c:v>
                </c:pt>
                <c:pt idx="1247">
                  <c:v>0.6074461817403356</c:v>
                </c:pt>
                <c:pt idx="1248">
                  <c:v>0.60767766322181715</c:v>
                </c:pt>
                <c:pt idx="1249">
                  <c:v>0.6079091447032986</c:v>
                </c:pt>
                <c:pt idx="1250">
                  <c:v>0.60814062618478015</c:v>
                </c:pt>
                <c:pt idx="1251">
                  <c:v>0.6083721076662616</c:v>
                </c:pt>
                <c:pt idx="1252">
                  <c:v>0.60860358914774304</c:v>
                </c:pt>
                <c:pt idx="1253">
                  <c:v>0.60883507062922448</c:v>
                </c:pt>
                <c:pt idx="1254">
                  <c:v>0.60906738493212154</c:v>
                </c:pt>
                <c:pt idx="1255">
                  <c:v>0.60929886641360298</c:v>
                </c:pt>
                <c:pt idx="1256">
                  <c:v>0.60953034789508442</c:v>
                </c:pt>
                <c:pt idx="1257">
                  <c:v>0.60976182937656587</c:v>
                </c:pt>
                <c:pt idx="1258">
                  <c:v>0.60999331085804742</c:v>
                </c:pt>
                <c:pt idx="1259">
                  <c:v>0.61022479233952887</c:v>
                </c:pt>
                <c:pt idx="1260">
                  <c:v>0.61045627382101042</c:v>
                </c:pt>
                <c:pt idx="1261">
                  <c:v>0.61068775530249186</c:v>
                </c:pt>
                <c:pt idx="1262">
                  <c:v>0.61091923678397331</c:v>
                </c:pt>
                <c:pt idx="1263">
                  <c:v>0.61115071826545486</c:v>
                </c:pt>
                <c:pt idx="1264">
                  <c:v>0.61138219974693631</c:v>
                </c:pt>
                <c:pt idx="1265">
                  <c:v>0.61161368122841786</c:v>
                </c:pt>
                <c:pt idx="1266">
                  <c:v>0.6118451627098993</c:v>
                </c:pt>
                <c:pt idx="1267">
                  <c:v>0.61207664419138075</c:v>
                </c:pt>
                <c:pt idx="1268">
                  <c:v>0.61230812567286219</c:v>
                </c:pt>
                <c:pt idx="1269">
                  <c:v>0.61253960715434375</c:v>
                </c:pt>
                <c:pt idx="1270">
                  <c:v>0.61277315243802666</c:v>
                </c:pt>
                <c:pt idx="1271">
                  <c:v>0.6130046339195081</c:v>
                </c:pt>
                <c:pt idx="1272">
                  <c:v>0.61323611540098955</c:v>
                </c:pt>
                <c:pt idx="1273">
                  <c:v>0.61346759688247099</c:v>
                </c:pt>
                <c:pt idx="1274">
                  <c:v>0.61369907836395254</c:v>
                </c:pt>
                <c:pt idx="1275">
                  <c:v>0.61393055984543399</c:v>
                </c:pt>
                <c:pt idx="1276">
                  <c:v>0.61416204132691554</c:v>
                </c:pt>
                <c:pt idx="1277">
                  <c:v>0.61439352280839699</c:v>
                </c:pt>
                <c:pt idx="1278">
                  <c:v>0.61462500428987843</c:v>
                </c:pt>
                <c:pt idx="1279">
                  <c:v>0.61485648577135987</c:v>
                </c:pt>
                <c:pt idx="1280">
                  <c:v>0.61508796725284143</c:v>
                </c:pt>
                <c:pt idx="1281">
                  <c:v>0.61531944873432287</c:v>
                </c:pt>
                <c:pt idx="1282">
                  <c:v>0.61555093021580443</c:v>
                </c:pt>
                <c:pt idx="1283">
                  <c:v>0.61578241169728587</c:v>
                </c:pt>
                <c:pt idx="1284">
                  <c:v>0.61601389317876731</c:v>
                </c:pt>
                <c:pt idx="1285">
                  <c:v>0.61624537466024876</c:v>
                </c:pt>
                <c:pt idx="1286">
                  <c:v>0.61647685614173031</c:v>
                </c:pt>
                <c:pt idx="1287">
                  <c:v>0.61670833762321176</c:v>
                </c:pt>
                <c:pt idx="1288">
                  <c:v>0.61693981910469331</c:v>
                </c:pt>
                <c:pt idx="1289">
                  <c:v>0.61717130058617475</c:v>
                </c:pt>
                <c:pt idx="1290">
                  <c:v>0.6174027820676562</c:v>
                </c:pt>
                <c:pt idx="1291">
                  <c:v>0.61763426354913764</c:v>
                </c:pt>
                <c:pt idx="1292">
                  <c:v>0.6178657450306192</c:v>
                </c:pt>
                <c:pt idx="1293">
                  <c:v>0.61809722651210064</c:v>
                </c:pt>
                <c:pt idx="1294">
                  <c:v>0.61832870799358219</c:v>
                </c:pt>
                <c:pt idx="1295">
                  <c:v>0.61856018947506364</c:v>
                </c:pt>
                <c:pt idx="1296">
                  <c:v>0.61879167095654508</c:v>
                </c:pt>
                <c:pt idx="1297">
                  <c:v>0.61902315243802652</c:v>
                </c:pt>
                <c:pt idx="1298">
                  <c:v>0.61925463391950808</c:v>
                </c:pt>
                <c:pt idx="1299">
                  <c:v>0.61948611540098963</c:v>
                </c:pt>
                <c:pt idx="1300">
                  <c:v>0.61971759688247108</c:v>
                </c:pt>
                <c:pt idx="1301">
                  <c:v>0.61994907836395252</c:v>
                </c:pt>
                <c:pt idx="1302">
                  <c:v>0.62018055984543397</c:v>
                </c:pt>
                <c:pt idx="1303">
                  <c:v>0.62041204132622563</c:v>
                </c:pt>
                <c:pt idx="1304">
                  <c:v>0.62064352280770707</c:v>
                </c:pt>
                <c:pt idx="1305">
                  <c:v>0.62087500428918863</c:v>
                </c:pt>
                <c:pt idx="1306">
                  <c:v>0.62110648577067007</c:v>
                </c:pt>
                <c:pt idx="1307">
                  <c:v>0.62133796725215151</c:v>
                </c:pt>
                <c:pt idx="1308">
                  <c:v>0.62156944873363296</c:v>
                </c:pt>
                <c:pt idx="1309">
                  <c:v>0.62180093021511451</c:v>
                </c:pt>
                <c:pt idx="1310">
                  <c:v>0.62203241169659595</c:v>
                </c:pt>
                <c:pt idx="1311">
                  <c:v>0.62226389317807751</c:v>
                </c:pt>
                <c:pt idx="1312">
                  <c:v>0.62249537465955895</c:v>
                </c:pt>
                <c:pt idx="1313">
                  <c:v>0.6227268561410404</c:v>
                </c:pt>
                <c:pt idx="1314">
                  <c:v>0.62295833762252184</c:v>
                </c:pt>
                <c:pt idx="1315">
                  <c:v>0.6231898191040034</c:v>
                </c:pt>
                <c:pt idx="1316">
                  <c:v>0.62342130058548495</c:v>
                </c:pt>
                <c:pt idx="1317">
                  <c:v>0.62365278206696639</c:v>
                </c:pt>
                <c:pt idx="1318">
                  <c:v>0.62388426354844784</c:v>
                </c:pt>
                <c:pt idx="1319">
                  <c:v>0.62411574502992928</c:v>
                </c:pt>
                <c:pt idx="1320">
                  <c:v>0.62434722651141084</c:v>
                </c:pt>
                <c:pt idx="1321">
                  <c:v>0.62457870799289228</c:v>
                </c:pt>
                <c:pt idx="1322">
                  <c:v>0.62481018947437383</c:v>
                </c:pt>
                <c:pt idx="1323">
                  <c:v>0.62504167095585528</c:v>
                </c:pt>
                <c:pt idx="1324">
                  <c:v>0.62527315243733672</c:v>
                </c:pt>
                <c:pt idx="1325">
                  <c:v>0.62550463391881816</c:v>
                </c:pt>
                <c:pt idx="1326">
                  <c:v>0.62573611540029972</c:v>
                </c:pt>
                <c:pt idx="1327">
                  <c:v>0.62596759688178116</c:v>
                </c:pt>
                <c:pt idx="1328">
                  <c:v>0.62619907836326272</c:v>
                </c:pt>
                <c:pt idx="1329">
                  <c:v>0.62643055984474416</c:v>
                </c:pt>
                <c:pt idx="1330">
                  <c:v>0.62666204132622561</c:v>
                </c:pt>
                <c:pt idx="1331">
                  <c:v>0.62689352280770705</c:v>
                </c:pt>
                <c:pt idx="1332">
                  <c:v>0.6271250042891886</c:v>
                </c:pt>
                <c:pt idx="1333">
                  <c:v>0.62735648577067005</c:v>
                </c:pt>
                <c:pt idx="1334">
                  <c:v>0.6275879672521516</c:v>
                </c:pt>
                <c:pt idx="1335">
                  <c:v>0.62781944873363305</c:v>
                </c:pt>
                <c:pt idx="1336">
                  <c:v>0.62805093021511449</c:v>
                </c:pt>
                <c:pt idx="1337">
                  <c:v>0.62828241169659593</c:v>
                </c:pt>
                <c:pt idx="1338">
                  <c:v>0.62851389317807749</c:v>
                </c:pt>
                <c:pt idx="1339">
                  <c:v>0.62874537465955893</c:v>
                </c:pt>
                <c:pt idx="1340">
                  <c:v>0.62897685614104049</c:v>
                </c:pt>
                <c:pt idx="1341">
                  <c:v>0.62920833762252193</c:v>
                </c:pt>
                <c:pt idx="1342">
                  <c:v>0.62943981910400337</c:v>
                </c:pt>
                <c:pt idx="1343">
                  <c:v>0.62967130058548482</c:v>
                </c:pt>
                <c:pt idx="1344">
                  <c:v>0.62990278206696637</c:v>
                </c:pt>
                <c:pt idx="1345">
                  <c:v>0.63013426354844781</c:v>
                </c:pt>
                <c:pt idx="1346">
                  <c:v>0.63036574502992937</c:v>
                </c:pt>
                <c:pt idx="1347">
                  <c:v>0.63059722651141081</c:v>
                </c:pt>
                <c:pt idx="1348">
                  <c:v>0.63082870799289226</c:v>
                </c:pt>
                <c:pt idx="1349">
                  <c:v>0.6310601894743737</c:v>
                </c:pt>
                <c:pt idx="1350">
                  <c:v>0.63129167095585526</c:v>
                </c:pt>
                <c:pt idx="1351">
                  <c:v>0.6315231524373367</c:v>
                </c:pt>
                <c:pt idx="1352">
                  <c:v>0.63175463391881825</c:v>
                </c:pt>
                <c:pt idx="1353">
                  <c:v>0.6319861154002997</c:v>
                </c:pt>
                <c:pt idx="1354">
                  <c:v>0.63221759688178114</c:v>
                </c:pt>
                <c:pt idx="1355">
                  <c:v>0.63244907836326258</c:v>
                </c:pt>
                <c:pt idx="1356">
                  <c:v>0.63268055984474414</c:v>
                </c:pt>
                <c:pt idx="1357">
                  <c:v>0.63291204132622558</c:v>
                </c:pt>
                <c:pt idx="1358">
                  <c:v>0.63314352280770714</c:v>
                </c:pt>
                <c:pt idx="1359">
                  <c:v>0.63337500428918858</c:v>
                </c:pt>
                <c:pt idx="1360">
                  <c:v>0.63360648577067002</c:v>
                </c:pt>
                <c:pt idx="1361">
                  <c:v>0.63383796725215158</c:v>
                </c:pt>
                <c:pt idx="1362">
                  <c:v>0.63406944873363302</c:v>
                </c:pt>
                <c:pt idx="1363">
                  <c:v>0.63430093021511458</c:v>
                </c:pt>
                <c:pt idx="1364">
                  <c:v>0.63453241169659602</c:v>
                </c:pt>
                <c:pt idx="1365">
                  <c:v>0.63476389317807747</c:v>
                </c:pt>
                <c:pt idx="1366">
                  <c:v>0.63499537465955891</c:v>
                </c:pt>
                <c:pt idx="1367">
                  <c:v>0.63522685614104046</c:v>
                </c:pt>
                <c:pt idx="1368">
                  <c:v>0.63545833762252191</c:v>
                </c:pt>
                <c:pt idx="1369">
                  <c:v>0.63568981910400346</c:v>
                </c:pt>
                <c:pt idx="1370">
                  <c:v>0.63592130058548491</c:v>
                </c:pt>
                <c:pt idx="1371">
                  <c:v>0.63615278206696635</c:v>
                </c:pt>
                <c:pt idx="1372">
                  <c:v>0.63638426354844779</c:v>
                </c:pt>
                <c:pt idx="1373">
                  <c:v>0.63661574502992935</c:v>
                </c:pt>
                <c:pt idx="1374">
                  <c:v>0.63684722651141079</c:v>
                </c:pt>
                <c:pt idx="1375">
                  <c:v>0.63707870799289235</c:v>
                </c:pt>
                <c:pt idx="1376">
                  <c:v>0.63731018947437379</c:v>
                </c:pt>
                <c:pt idx="1377">
                  <c:v>0.63754167095585523</c:v>
                </c:pt>
                <c:pt idx="1378">
                  <c:v>0.63777315243733668</c:v>
                </c:pt>
                <c:pt idx="1379">
                  <c:v>0.63800463391881823</c:v>
                </c:pt>
                <c:pt idx="1380">
                  <c:v>0.63823611540029968</c:v>
                </c:pt>
                <c:pt idx="1381">
                  <c:v>0.63846759688178123</c:v>
                </c:pt>
                <c:pt idx="1382">
                  <c:v>0.63869907836326267</c:v>
                </c:pt>
                <c:pt idx="1383">
                  <c:v>0.63893055984474412</c:v>
                </c:pt>
                <c:pt idx="1384">
                  <c:v>0.63916204132622556</c:v>
                </c:pt>
                <c:pt idx="1385">
                  <c:v>0.63939352280770712</c:v>
                </c:pt>
                <c:pt idx="1386">
                  <c:v>0.63962500428918856</c:v>
                </c:pt>
                <c:pt idx="1387">
                  <c:v>0.63985648577067011</c:v>
                </c:pt>
                <c:pt idx="1388">
                  <c:v>0.64008796725215156</c:v>
                </c:pt>
                <c:pt idx="1389">
                  <c:v>0.640319448733633</c:v>
                </c:pt>
                <c:pt idx="1390">
                  <c:v>0.64055093021511444</c:v>
                </c:pt>
                <c:pt idx="1391">
                  <c:v>0.640782411696596</c:v>
                </c:pt>
                <c:pt idx="1392">
                  <c:v>0.64101389317807744</c:v>
                </c:pt>
                <c:pt idx="1393">
                  <c:v>0.641245374659559</c:v>
                </c:pt>
                <c:pt idx="1394">
                  <c:v>0.64147685614104044</c:v>
                </c:pt>
                <c:pt idx="1395">
                  <c:v>0.64170833762252188</c:v>
                </c:pt>
                <c:pt idx="1396">
                  <c:v>0.64193981910400333</c:v>
                </c:pt>
                <c:pt idx="1397">
                  <c:v>0.64217130058548488</c:v>
                </c:pt>
                <c:pt idx="1398">
                  <c:v>0.64240278206696633</c:v>
                </c:pt>
                <c:pt idx="1399">
                  <c:v>0.64263426354844788</c:v>
                </c:pt>
                <c:pt idx="1400">
                  <c:v>0.64286574502992933</c:v>
                </c:pt>
                <c:pt idx="1401">
                  <c:v>0.64309722651141077</c:v>
                </c:pt>
                <c:pt idx="1402">
                  <c:v>0.64332870799289221</c:v>
                </c:pt>
                <c:pt idx="1403">
                  <c:v>0.64356018947437377</c:v>
                </c:pt>
                <c:pt idx="1404">
                  <c:v>0.64379167095585521</c:v>
                </c:pt>
                <c:pt idx="1405">
                  <c:v>0.64402315243733677</c:v>
                </c:pt>
                <c:pt idx="1406">
                  <c:v>0.64425463391881821</c:v>
                </c:pt>
                <c:pt idx="1407">
                  <c:v>0.64448611540029965</c:v>
                </c:pt>
                <c:pt idx="1408">
                  <c:v>0.64471759688178121</c:v>
                </c:pt>
                <c:pt idx="1409">
                  <c:v>0.64494907836326265</c:v>
                </c:pt>
                <c:pt idx="1410">
                  <c:v>0.64518055984474421</c:v>
                </c:pt>
                <c:pt idx="1411">
                  <c:v>0.64541204132622565</c:v>
                </c:pt>
                <c:pt idx="1412">
                  <c:v>0.64564352280770709</c:v>
                </c:pt>
                <c:pt idx="1413">
                  <c:v>0.64587500428918854</c:v>
                </c:pt>
                <c:pt idx="1414">
                  <c:v>0.64610648577067009</c:v>
                </c:pt>
                <c:pt idx="1415">
                  <c:v>0.64633796725215154</c:v>
                </c:pt>
                <c:pt idx="1416">
                  <c:v>0.64656944873363309</c:v>
                </c:pt>
                <c:pt idx="1417">
                  <c:v>0.64680093021511453</c:v>
                </c:pt>
                <c:pt idx="1418">
                  <c:v>0.64703241169659598</c:v>
                </c:pt>
                <c:pt idx="1419">
                  <c:v>0.64726389317807742</c:v>
                </c:pt>
                <c:pt idx="1420">
                  <c:v>0.64749537465955898</c:v>
                </c:pt>
                <c:pt idx="1421">
                  <c:v>0.64772685614104042</c:v>
                </c:pt>
                <c:pt idx="1422">
                  <c:v>0.64795833762252197</c:v>
                </c:pt>
                <c:pt idx="1423">
                  <c:v>0.64818981910400342</c:v>
                </c:pt>
                <c:pt idx="1424">
                  <c:v>0.64842130058548486</c:v>
                </c:pt>
                <c:pt idx="1425">
                  <c:v>0.6486527820669663</c:v>
                </c:pt>
                <c:pt idx="1426">
                  <c:v>0.64888426354844786</c:v>
                </c:pt>
                <c:pt idx="1427">
                  <c:v>0.6491157450299293</c:v>
                </c:pt>
                <c:pt idx="1428">
                  <c:v>0.64934722651141086</c:v>
                </c:pt>
                <c:pt idx="1429">
                  <c:v>0.6495787079928923</c:v>
                </c:pt>
                <c:pt idx="1430">
                  <c:v>0.64981018947437374</c:v>
                </c:pt>
                <c:pt idx="1431">
                  <c:v>0.65004167095585519</c:v>
                </c:pt>
                <c:pt idx="1432">
                  <c:v>0.65027315243733674</c:v>
                </c:pt>
                <c:pt idx="1433">
                  <c:v>0.65050463391881819</c:v>
                </c:pt>
                <c:pt idx="1434">
                  <c:v>0.65073611540029974</c:v>
                </c:pt>
                <c:pt idx="1435">
                  <c:v>0.65096759688178119</c:v>
                </c:pt>
                <c:pt idx="1436">
                  <c:v>0.65119907836326263</c:v>
                </c:pt>
                <c:pt idx="1437">
                  <c:v>0.65143055984474407</c:v>
                </c:pt>
                <c:pt idx="1438">
                  <c:v>0.65166204132622563</c:v>
                </c:pt>
                <c:pt idx="1439">
                  <c:v>0.65189352280770707</c:v>
                </c:pt>
                <c:pt idx="1440">
                  <c:v>0.65212500428918863</c:v>
                </c:pt>
                <c:pt idx="1441">
                  <c:v>0.65235648577067007</c:v>
                </c:pt>
                <c:pt idx="1442">
                  <c:v>0.65258796725215151</c:v>
                </c:pt>
                <c:pt idx="1443">
                  <c:v>0.65281944873363296</c:v>
                </c:pt>
                <c:pt idx="1444">
                  <c:v>0.65305093021511451</c:v>
                </c:pt>
                <c:pt idx="1445">
                  <c:v>0.65328241169659595</c:v>
                </c:pt>
                <c:pt idx="1446">
                  <c:v>0.65351389317807751</c:v>
                </c:pt>
                <c:pt idx="1447">
                  <c:v>0.65374537465955895</c:v>
                </c:pt>
                <c:pt idx="1448">
                  <c:v>0.6539768561410404</c:v>
                </c:pt>
                <c:pt idx="1449">
                  <c:v>0.65420833762252184</c:v>
                </c:pt>
                <c:pt idx="1450">
                  <c:v>0.6544398191040034</c:v>
                </c:pt>
                <c:pt idx="1451">
                  <c:v>0.65467130058548495</c:v>
                </c:pt>
                <c:pt idx="1452">
                  <c:v>0.65490278206696639</c:v>
                </c:pt>
                <c:pt idx="1453">
                  <c:v>0.65513426354844784</c:v>
                </c:pt>
                <c:pt idx="1454">
                  <c:v>0.65536574502992928</c:v>
                </c:pt>
                <c:pt idx="1455">
                  <c:v>0.65559722651141084</c:v>
                </c:pt>
                <c:pt idx="1456">
                  <c:v>0.65582870799289228</c:v>
                </c:pt>
                <c:pt idx="1457">
                  <c:v>0.65606018947437383</c:v>
                </c:pt>
                <c:pt idx="1458">
                  <c:v>0.65629167095585528</c:v>
                </c:pt>
                <c:pt idx="1459">
                  <c:v>0.65652315243733672</c:v>
                </c:pt>
                <c:pt idx="1460">
                  <c:v>0.65675463391881816</c:v>
                </c:pt>
                <c:pt idx="1461">
                  <c:v>0.65698611540029972</c:v>
                </c:pt>
                <c:pt idx="1462">
                  <c:v>0.65721759688178116</c:v>
                </c:pt>
                <c:pt idx="1463">
                  <c:v>0.65744907836326272</c:v>
                </c:pt>
                <c:pt idx="1464">
                  <c:v>0.65768055984474416</c:v>
                </c:pt>
                <c:pt idx="1465">
                  <c:v>0.65791204132622561</c:v>
                </c:pt>
                <c:pt idx="1466">
                  <c:v>0.65814352280770705</c:v>
                </c:pt>
                <c:pt idx="1467">
                  <c:v>0.6583750042891886</c:v>
                </c:pt>
                <c:pt idx="1468">
                  <c:v>0.65860648577067005</c:v>
                </c:pt>
                <c:pt idx="1469">
                  <c:v>0.6588379672521516</c:v>
                </c:pt>
                <c:pt idx="1470">
                  <c:v>0.65906944873363305</c:v>
                </c:pt>
                <c:pt idx="1471">
                  <c:v>0.65930093021511449</c:v>
                </c:pt>
                <c:pt idx="1472">
                  <c:v>0.65953241169659593</c:v>
                </c:pt>
                <c:pt idx="1473">
                  <c:v>0.65976389317807749</c:v>
                </c:pt>
                <c:pt idx="1474">
                  <c:v>0.65999537465955893</c:v>
                </c:pt>
                <c:pt idx="1475">
                  <c:v>0.66022685614104049</c:v>
                </c:pt>
                <c:pt idx="1476">
                  <c:v>0.66045833762252193</c:v>
                </c:pt>
                <c:pt idx="1477">
                  <c:v>0.66068981910400337</c:v>
                </c:pt>
                <c:pt idx="1478">
                  <c:v>0.66092130058548482</c:v>
                </c:pt>
                <c:pt idx="1479">
                  <c:v>0.66115278206696637</c:v>
                </c:pt>
                <c:pt idx="1480">
                  <c:v>0.66138426354844781</c:v>
                </c:pt>
                <c:pt idx="1481">
                  <c:v>0.66161574502992937</c:v>
                </c:pt>
                <c:pt idx="1482">
                  <c:v>0.66184722651141081</c:v>
                </c:pt>
                <c:pt idx="1483">
                  <c:v>0.66207870799289226</c:v>
                </c:pt>
                <c:pt idx="1484">
                  <c:v>0.6623101894743737</c:v>
                </c:pt>
                <c:pt idx="1485">
                  <c:v>0.66254167095585526</c:v>
                </c:pt>
                <c:pt idx="1486">
                  <c:v>0.6627731524373367</c:v>
                </c:pt>
                <c:pt idx="1487">
                  <c:v>0.66300463391881825</c:v>
                </c:pt>
                <c:pt idx="1488">
                  <c:v>0.6632361154002997</c:v>
                </c:pt>
                <c:pt idx="1489">
                  <c:v>0.66346759688178114</c:v>
                </c:pt>
                <c:pt idx="1490">
                  <c:v>0.66369907836326258</c:v>
                </c:pt>
                <c:pt idx="1491">
                  <c:v>0.66393055984474414</c:v>
                </c:pt>
                <c:pt idx="1492">
                  <c:v>0.66416204132622558</c:v>
                </c:pt>
                <c:pt idx="1493">
                  <c:v>0.66439352280770714</c:v>
                </c:pt>
                <c:pt idx="1494">
                  <c:v>0.66462500428918858</c:v>
                </c:pt>
                <c:pt idx="1495">
                  <c:v>0.66485648577067002</c:v>
                </c:pt>
                <c:pt idx="1496">
                  <c:v>0.66508796725215158</c:v>
                </c:pt>
                <c:pt idx="1497">
                  <c:v>0.66531944873363302</c:v>
                </c:pt>
                <c:pt idx="1498">
                  <c:v>0.66555093021511458</c:v>
                </c:pt>
                <c:pt idx="1499">
                  <c:v>0.66578241169659602</c:v>
                </c:pt>
                <c:pt idx="1500">
                  <c:v>0.66601389317807747</c:v>
                </c:pt>
                <c:pt idx="1501">
                  <c:v>0.66624537465955891</c:v>
                </c:pt>
                <c:pt idx="1502">
                  <c:v>0.66647685614104046</c:v>
                </c:pt>
                <c:pt idx="1503">
                  <c:v>0.66670833762252191</c:v>
                </c:pt>
                <c:pt idx="1504">
                  <c:v>0.66693981910400346</c:v>
                </c:pt>
                <c:pt idx="1505">
                  <c:v>0.66717130058548491</c:v>
                </c:pt>
                <c:pt idx="1506">
                  <c:v>0.66740278206696635</c:v>
                </c:pt>
                <c:pt idx="1507">
                  <c:v>0.66763426354844779</c:v>
                </c:pt>
                <c:pt idx="1508">
                  <c:v>0.66786574502923957</c:v>
                </c:pt>
                <c:pt idx="1509">
                  <c:v>0.66809722651072101</c:v>
                </c:pt>
                <c:pt idx="1510">
                  <c:v>0.66832870799220245</c:v>
                </c:pt>
                <c:pt idx="1511">
                  <c:v>0.66856018947368401</c:v>
                </c:pt>
                <c:pt idx="1512">
                  <c:v>0.66879167095516545</c:v>
                </c:pt>
                <c:pt idx="1513">
                  <c:v>0.66902315243664701</c:v>
                </c:pt>
                <c:pt idx="1514">
                  <c:v>0.66925463391812845</c:v>
                </c:pt>
                <c:pt idx="1515">
                  <c:v>0.66948611539960989</c:v>
                </c:pt>
                <c:pt idx="1516">
                  <c:v>0.66971759688109134</c:v>
                </c:pt>
                <c:pt idx="1517">
                  <c:v>0.66994907836257289</c:v>
                </c:pt>
                <c:pt idx="1518">
                  <c:v>0.67018055984405434</c:v>
                </c:pt>
                <c:pt idx="1519">
                  <c:v>0.67041204132553589</c:v>
                </c:pt>
                <c:pt idx="1520">
                  <c:v>0.67064352280701733</c:v>
                </c:pt>
                <c:pt idx="1521">
                  <c:v>0.67087500428849878</c:v>
                </c:pt>
                <c:pt idx="1522">
                  <c:v>0.67110648576998022</c:v>
                </c:pt>
                <c:pt idx="1523">
                  <c:v>0.67133796725146178</c:v>
                </c:pt>
                <c:pt idx="1524">
                  <c:v>0.67156944873294322</c:v>
                </c:pt>
                <c:pt idx="1525">
                  <c:v>0.67180093021442477</c:v>
                </c:pt>
                <c:pt idx="1526">
                  <c:v>0.67203241169590622</c:v>
                </c:pt>
                <c:pt idx="1527">
                  <c:v>0.67226389317738766</c:v>
                </c:pt>
                <c:pt idx="1528">
                  <c:v>0.67249537465886911</c:v>
                </c:pt>
                <c:pt idx="1529">
                  <c:v>0.67272685614035066</c:v>
                </c:pt>
                <c:pt idx="1530">
                  <c:v>0.6729583376218321</c:v>
                </c:pt>
                <c:pt idx="1531">
                  <c:v>0.67318981910331366</c:v>
                </c:pt>
                <c:pt idx="1532">
                  <c:v>0.6734213005847951</c:v>
                </c:pt>
                <c:pt idx="1533">
                  <c:v>0.67365278206627655</c:v>
                </c:pt>
                <c:pt idx="1534">
                  <c:v>0.67388426354775799</c:v>
                </c:pt>
                <c:pt idx="1535">
                  <c:v>0.67411574502923954</c:v>
                </c:pt>
                <c:pt idx="1536">
                  <c:v>0.67434722651072099</c:v>
                </c:pt>
                <c:pt idx="1537">
                  <c:v>0.67457870799220254</c:v>
                </c:pt>
                <c:pt idx="1538">
                  <c:v>0.67481018947368399</c:v>
                </c:pt>
                <c:pt idx="1539">
                  <c:v>0.67504167095516543</c:v>
                </c:pt>
                <c:pt idx="1540">
                  <c:v>0.67527315243664687</c:v>
                </c:pt>
                <c:pt idx="1541">
                  <c:v>0.67550463391812843</c:v>
                </c:pt>
                <c:pt idx="1542">
                  <c:v>0.67573611539960987</c:v>
                </c:pt>
                <c:pt idx="1543">
                  <c:v>0.67596759688109143</c:v>
                </c:pt>
                <c:pt idx="1544">
                  <c:v>0.67619907836257287</c:v>
                </c:pt>
                <c:pt idx="1545">
                  <c:v>0.67643055984405431</c:v>
                </c:pt>
                <c:pt idx="1546">
                  <c:v>0.67666204132553587</c:v>
                </c:pt>
                <c:pt idx="1547">
                  <c:v>0.67689352280701731</c:v>
                </c:pt>
                <c:pt idx="1548">
                  <c:v>0.67712500428849887</c:v>
                </c:pt>
                <c:pt idx="1549">
                  <c:v>0.67735648576998031</c:v>
                </c:pt>
                <c:pt idx="1550">
                  <c:v>0.67758796725146175</c:v>
                </c:pt>
                <c:pt idx="1551">
                  <c:v>0.6778194487329432</c:v>
                </c:pt>
                <c:pt idx="1552">
                  <c:v>0.67805093021442475</c:v>
                </c:pt>
                <c:pt idx="1553">
                  <c:v>0.6782824116959062</c:v>
                </c:pt>
                <c:pt idx="1554">
                  <c:v>0.67851389317738775</c:v>
                </c:pt>
                <c:pt idx="1555">
                  <c:v>0.67874537465886919</c:v>
                </c:pt>
                <c:pt idx="1556">
                  <c:v>0.67897685614035064</c:v>
                </c:pt>
                <c:pt idx="1557">
                  <c:v>0.67920833762183208</c:v>
                </c:pt>
                <c:pt idx="1558">
                  <c:v>0.67943981910331364</c:v>
                </c:pt>
                <c:pt idx="1559">
                  <c:v>0.67967130058479508</c:v>
                </c:pt>
                <c:pt idx="1560">
                  <c:v>0.67990278206627663</c:v>
                </c:pt>
                <c:pt idx="1561">
                  <c:v>0.68013426354775808</c:v>
                </c:pt>
                <c:pt idx="1562">
                  <c:v>0.68036574502923952</c:v>
                </c:pt>
                <c:pt idx="1563">
                  <c:v>0.68059722651072097</c:v>
                </c:pt>
                <c:pt idx="1564">
                  <c:v>0.68082870799220252</c:v>
                </c:pt>
                <c:pt idx="1565">
                  <c:v>0.68106018947368396</c:v>
                </c:pt>
                <c:pt idx="1566">
                  <c:v>0.68129167095516552</c:v>
                </c:pt>
                <c:pt idx="1567">
                  <c:v>0.68152315243664696</c:v>
                </c:pt>
                <c:pt idx="1568">
                  <c:v>0.68175463391812841</c:v>
                </c:pt>
                <c:pt idx="1569">
                  <c:v>0.68198611539960985</c:v>
                </c:pt>
                <c:pt idx="1570">
                  <c:v>0.6822175968810914</c:v>
                </c:pt>
                <c:pt idx="1571">
                  <c:v>0.68244907836257285</c:v>
                </c:pt>
                <c:pt idx="1572">
                  <c:v>0.6826805598440544</c:v>
                </c:pt>
                <c:pt idx="1573">
                  <c:v>0.68291204132553585</c:v>
                </c:pt>
                <c:pt idx="1574">
                  <c:v>0.68314352280701729</c:v>
                </c:pt>
                <c:pt idx="1575">
                  <c:v>0.68337500428849873</c:v>
                </c:pt>
                <c:pt idx="1576">
                  <c:v>0.68360648576998029</c:v>
                </c:pt>
                <c:pt idx="1577">
                  <c:v>0.68383796725146173</c:v>
                </c:pt>
                <c:pt idx="1578">
                  <c:v>0.68406944873294329</c:v>
                </c:pt>
                <c:pt idx="1579">
                  <c:v>0.68430093021442473</c:v>
                </c:pt>
                <c:pt idx="1580">
                  <c:v>0.68453241169590617</c:v>
                </c:pt>
                <c:pt idx="1581">
                  <c:v>0.68476389317738762</c:v>
                </c:pt>
                <c:pt idx="1582">
                  <c:v>0.68499537465886917</c:v>
                </c:pt>
                <c:pt idx="1583">
                  <c:v>0.68522685614035062</c:v>
                </c:pt>
                <c:pt idx="1584">
                  <c:v>0.68545833762183217</c:v>
                </c:pt>
                <c:pt idx="1585">
                  <c:v>0.68568981910331361</c:v>
                </c:pt>
                <c:pt idx="1586">
                  <c:v>0.68592130058479506</c:v>
                </c:pt>
                <c:pt idx="1587">
                  <c:v>0.6861527820662765</c:v>
                </c:pt>
                <c:pt idx="1588">
                  <c:v>0.68638426354775806</c:v>
                </c:pt>
                <c:pt idx="1589">
                  <c:v>0.68661574502923961</c:v>
                </c:pt>
                <c:pt idx="1590">
                  <c:v>0.68684722651072105</c:v>
                </c:pt>
                <c:pt idx="1591">
                  <c:v>0.6870787079922025</c:v>
                </c:pt>
                <c:pt idx="1592">
                  <c:v>0.68731018947368394</c:v>
                </c:pt>
                <c:pt idx="1593">
                  <c:v>0.6875416709551655</c:v>
                </c:pt>
                <c:pt idx="1594">
                  <c:v>0.68777315243664694</c:v>
                </c:pt>
                <c:pt idx="1595">
                  <c:v>0.68800463391812849</c:v>
                </c:pt>
                <c:pt idx="1596">
                  <c:v>0.68823611539960994</c:v>
                </c:pt>
                <c:pt idx="1597">
                  <c:v>0.68846759688109138</c:v>
                </c:pt>
                <c:pt idx="1598">
                  <c:v>0.68869907836257283</c:v>
                </c:pt>
                <c:pt idx="1599">
                  <c:v>0.68893055984405438</c:v>
                </c:pt>
                <c:pt idx="1600">
                  <c:v>0.68916204132553582</c:v>
                </c:pt>
                <c:pt idx="1601">
                  <c:v>0.68939352280701738</c:v>
                </c:pt>
                <c:pt idx="1602">
                  <c:v>0.68962500428849882</c:v>
                </c:pt>
                <c:pt idx="1603">
                  <c:v>0.68985648576998027</c:v>
                </c:pt>
                <c:pt idx="1604">
                  <c:v>0.69008796725146171</c:v>
                </c:pt>
                <c:pt idx="1605">
                  <c:v>0.69031944873294326</c:v>
                </c:pt>
                <c:pt idx="1606">
                  <c:v>0.69055093021442471</c:v>
                </c:pt>
                <c:pt idx="1607">
                  <c:v>0.69078241169590626</c:v>
                </c:pt>
                <c:pt idx="1608">
                  <c:v>0.69101389317738771</c:v>
                </c:pt>
                <c:pt idx="1609">
                  <c:v>0.69124537465886915</c:v>
                </c:pt>
                <c:pt idx="1610">
                  <c:v>0.69147685614035059</c:v>
                </c:pt>
                <c:pt idx="1611">
                  <c:v>0.69170833762183215</c:v>
                </c:pt>
                <c:pt idx="1612">
                  <c:v>0.69193981910331359</c:v>
                </c:pt>
                <c:pt idx="1613">
                  <c:v>0.69217130058479515</c:v>
                </c:pt>
                <c:pt idx="1614">
                  <c:v>0.69240278206627659</c:v>
                </c:pt>
                <c:pt idx="1615">
                  <c:v>0.69263426354775803</c:v>
                </c:pt>
                <c:pt idx="1616">
                  <c:v>0.69286574502923948</c:v>
                </c:pt>
                <c:pt idx="1617">
                  <c:v>0.69309722651072103</c:v>
                </c:pt>
                <c:pt idx="1618">
                  <c:v>0.69332870799220248</c:v>
                </c:pt>
                <c:pt idx="1619">
                  <c:v>0.69356018947368403</c:v>
                </c:pt>
                <c:pt idx="1620">
                  <c:v>0.69379167095516547</c:v>
                </c:pt>
                <c:pt idx="1621">
                  <c:v>0.69402315243664692</c:v>
                </c:pt>
                <c:pt idx="1622">
                  <c:v>0.69425463391812836</c:v>
                </c:pt>
                <c:pt idx="1623">
                  <c:v>0.69448611539960992</c:v>
                </c:pt>
                <c:pt idx="1624">
                  <c:v>0.69471759688109136</c:v>
                </c:pt>
                <c:pt idx="1625">
                  <c:v>0.69494907836257291</c:v>
                </c:pt>
                <c:pt idx="1626">
                  <c:v>0.69518055984405436</c:v>
                </c:pt>
                <c:pt idx="1627">
                  <c:v>0.6954120413255358</c:v>
                </c:pt>
                <c:pt idx="1628">
                  <c:v>0.69564352280701724</c:v>
                </c:pt>
                <c:pt idx="1629">
                  <c:v>0.6958750042884988</c:v>
                </c:pt>
                <c:pt idx="1630">
                  <c:v>0.69610648576998024</c:v>
                </c:pt>
                <c:pt idx="1631">
                  <c:v>0.6963379672514618</c:v>
                </c:pt>
                <c:pt idx="1632">
                  <c:v>0.69656944873294324</c:v>
                </c:pt>
                <c:pt idx="1633">
                  <c:v>0.69680093021442469</c:v>
                </c:pt>
                <c:pt idx="1634">
                  <c:v>0.69703241169590624</c:v>
                </c:pt>
                <c:pt idx="1635">
                  <c:v>0.69726389317738768</c:v>
                </c:pt>
                <c:pt idx="1636">
                  <c:v>0.69749537465886924</c:v>
                </c:pt>
                <c:pt idx="1637">
                  <c:v>0.69772685614035068</c:v>
                </c:pt>
                <c:pt idx="1638">
                  <c:v>0.69795833762183213</c:v>
                </c:pt>
                <c:pt idx="1639">
                  <c:v>0.69818981910331357</c:v>
                </c:pt>
                <c:pt idx="1640">
                  <c:v>0.69842130058479512</c:v>
                </c:pt>
                <c:pt idx="1641">
                  <c:v>0.69865278206627657</c:v>
                </c:pt>
                <c:pt idx="1642">
                  <c:v>0.69888426354775812</c:v>
                </c:pt>
                <c:pt idx="1643">
                  <c:v>0.69911574502923957</c:v>
                </c:pt>
                <c:pt idx="1644">
                  <c:v>0.69934722651072101</c:v>
                </c:pt>
                <c:pt idx="1645">
                  <c:v>0.69957870799220245</c:v>
                </c:pt>
                <c:pt idx="1646">
                  <c:v>0.69981018947368401</c:v>
                </c:pt>
                <c:pt idx="1647">
                  <c:v>0.70004167095516545</c:v>
                </c:pt>
                <c:pt idx="1648">
                  <c:v>0.70027315243664701</c:v>
                </c:pt>
                <c:pt idx="1649">
                  <c:v>0.70050463391812845</c:v>
                </c:pt>
                <c:pt idx="1650">
                  <c:v>0.70073611539960989</c:v>
                </c:pt>
                <c:pt idx="1651">
                  <c:v>0.70096759688109134</c:v>
                </c:pt>
                <c:pt idx="1652">
                  <c:v>0.70119907836257289</c:v>
                </c:pt>
                <c:pt idx="1653">
                  <c:v>0.70143055984405434</c:v>
                </c:pt>
                <c:pt idx="1654">
                  <c:v>0.70166204132553589</c:v>
                </c:pt>
                <c:pt idx="1655">
                  <c:v>0.70189352280701733</c:v>
                </c:pt>
                <c:pt idx="1656">
                  <c:v>0.70212500428849878</c:v>
                </c:pt>
                <c:pt idx="1657">
                  <c:v>0.70235648576998022</c:v>
                </c:pt>
                <c:pt idx="1658">
                  <c:v>0.70258796725146178</c:v>
                </c:pt>
                <c:pt idx="1659">
                  <c:v>0.70281944873294322</c:v>
                </c:pt>
                <c:pt idx="1660">
                  <c:v>0.70305093021442477</c:v>
                </c:pt>
                <c:pt idx="1661">
                  <c:v>0.70328241169590622</c:v>
                </c:pt>
                <c:pt idx="1662">
                  <c:v>0.70351389317738766</c:v>
                </c:pt>
                <c:pt idx="1663">
                  <c:v>0.70374537465886911</c:v>
                </c:pt>
                <c:pt idx="1664">
                  <c:v>0.70397685614035066</c:v>
                </c:pt>
                <c:pt idx="1665">
                  <c:v>0.7042083376218321</c:v>
                </c:pt>
                <c:pt idx="1666">
                  <c:v>0.70443981910331366</c:v>
                </c:pt>
                <c:pt idx="1667">
                  <c:v>0.7046713005847951</c:v>
                </c:pt>
                <c:pt idx="1668">
                  <c:v>0.70490278206627655</c:v>
                </c:pt>
                <c:pt idx="1669">
                  <c:v>0.70513426354775799</c:v>
                </c:pt>
                <c:pt idx="1670">
                  <c:v>0.70536574502923954</c:v>
                </c:pt>
                <c:pt idx="1671">
                  <c:v>0.70559722651072099</c:v>
                </c:pt>
                <c:pt idx="1672">
                  <c:v>0.70582870799220254</c:v>
                </c:pt>
                <c:pt idx="1673">
                  <c:v>0.70606018947368399</c:v>
                </c:pt>
                <c:pt idx="1674">
                  <c:v>0.70629167095516543</c:v>
                </c:pt>
                <c:pt idx="1675">
                  <c:v>0.70652315243664687</c:v>
                </c:pt>
                <c:pt idx="1676">
                  <c:v>0.70675463391812843</c:v>
                </c:pt>
                <c:pt idx="1677">
                  <c:v>0.70698611539960987</c:v>
                </c:pt>
                <c:pt idx="1678">
                  <c:v>0.70721759688109143</c:v>
                </c:pt>
                <c:pt idx="1679">
                  <c:v>0.70744907836257287</c:v>
                </c:pt>
                <c:pt idx="1680">
                  <c:v>0.70768055984405431</c:v>
                </c:pt>
                <c:pt idx="1681">
                  <c:v>0.70791204132553587</c:v>
                </c:pt>
                <c:pt idx="1682">
                  <c:v>0.70814352280701731</c:v>
                </c:pt>
                <c:pt idx="1683">
                  <c:v>0.70833333333333326</c:v>
                </c:pt>
              </c:numCache>
            </c:numRef>
          </c:xVal>
          <c:yVal>
            <c:numRef>
              <c:f>'2SRV_蒸気流量(13時から水素発生あり）'!$AC$1188:$AC$2871</c:f>
              <c:numCache>
                <c:formatCode>General</c:formatCode>
                <c:ptCount val="1684"/>
                <c:pt idx="0">
                  <c:v>0</c:v>
                </c:pt>
                <c:pt idx="1">
                  <c:v>0</c:v>
                </c:pt>
                <c:pt idx="2">
                  <c:v>7.0055456817521192E-2</c:v>
                </c:pt>
                <c:pt idx="3">
                  <c:v>0.14009231130440822</c:v>
                </c:pt>
                <c:pt idx="4">
                  <c:v>0.21009231130440822</c:v>
                </c:pt>
                <c:pt idx="5">
                  <c:v>0.28009231131072376</c:v>
                </c:pt>
                <c:pt idx="6">
                  <c:v>0.35009231131072377</c:v>
                </c:pt>
                <c:pt idx="7">
                  <c:v>0.35079231131071359</c:v>
                </c:pt>
                <c:pt idx="8">
                  <c:v>0.42009231131072378</c:v>
                </c:pt>
                <c:pt idx="9">
                  <c:v>0.49009231131072378</c:v>
                </c:pt>
                <c:pt idx="10">
                  <c:v>0.56009231131770143</c:v>
                </c:pt>
                <c:pt idx="11">
                  <c:v>0.63009231131770149</c:v>
                </c:pt>
                <c:pt idx="12">
                  <c:v>0.70009231131770155</c:v>
                </c:pt>
                <c:pt idx="13">
                  <c:v>0.77009231131770162</c:v>
                </c:pt>
                <c:pt idx="14">
                  <c:v>0.84009231132401718</c:v>
                </c:pt>
                <c:pt idx="15">
                  <c:v>0.91009231132401713</c:v>
                </c:pt>
                <c:pt idx="16">
                  <c:v>0.9800923113240172</c:v>
                </c:pt>
                <c:pt idx="17">
                  <c:v>1.0500923113240173</c:v>
                </c:pt>
                <c:pt idx="18">
                  <c:v>1.1200923113303074</c:v>
                </c:pt>
                <c:pt idx="19">
                  <c:v>1.1900923113303075</c:v>
                </c:pt>
                <c:pt idx="20">
                  <c:v>1.2600923113303075</c:v>
                </c:pt>
                <c:pt idx="21">
                  <c:v>1.3300923113303076</c:v>
                </c:pt>
                <c:pt idx="22">
                  <c:v>1.4000923113303076</c:v>
                </c:pt>
                <c:pt idx="23">
                  <c:v>1.4700923113373108</c:v>
                </c:pt>
                <c:pt idx="24">
                  <c:v>1.5400923113373108</c:v>
                </c:pt>
                <c:pt idx="25">
                  <c:v>1.6100923113373109</c:v>
                </c:pt>
                <c:pt idx="26">
                  <c:v>1.680092311337311</c:v>
                </c:pt>
                <c:pt idx="27">
                  <c:v>1.7500923113436011</c:v>
                </c:pt>
                <c:pt idx="28">
                  <c:v>1.8200923113436012</c:v>
                </c:pt>
                <c:pt idx="29">
                  <c:v>1.8900923113436012</c:v>
                </c:pt>
                <c:pt idx="30">
                  <c:v>1.9600923113436013</c:v>
                </c:pt>
                <c:pt idx="31">
                  <c:v>2.0300923113499167</c:v>
                </c:pt>
                <c:pt idx="32">
                  <c:v>2.1000923113499166</c:v>
                </c:pt>
                <c:pt idx="33">
                  <c:v>2.1700923113499164</c:v>
                </c:pt>
                <c:pt idx="34">
                  <c:v>2.2400923113499163</c:v>
                </c:pt>
                <c:pt idx="35">
                  <c:v>2.3100923113499161</c:v>
                </c:pt>
                <c:pt idx="36">
                  <c:v>2.3800923113569192</c:v>
                </c:pt>
                <c:pt idx="37">
                  <c:v>2.4500923113569191</c:v>
                </c:pt>
                <c:pt idx="38">
                  <c:v>2.5200923113569189</c:v>
                </c:pt>
                <c:pt idx="39">
                  <c:v>2.5900923113569188</c:v>
                </c:pt>
                <c:pt idx="40">
                  <c:v>2.6600923113632087</c:v>
                </c:pt>
                <c:pt idx="41">
                  <c:v>2.7300923113632085</c:v>
                </c:pt>
                <c:pt idx="42">
                  <c:v>2.8000923113632084</c:v>
                </c:pt>
                <c:pt idx="43">
                  <c:v>2.8700923113632082</c:v>
                </c:pt>
                <c:pt idx="44">
                  <c:v>2.9400923113694981</c:v>
                </c:pt>
                <c:pt idx="45">
                  <c:v>3.010092311369498</c:v>
                </c:pt>
                <c:pt idx="46">
                  <c:v>3.0800923113694978</c:v>
                </c:pt>
                <c:pt idx="47">
                  <c:v>3.1500923113694976</c:v>
                </c:pt>
                <c:pt idx="48">
                  <c:v>3.2200923113765008</c:v>
                </c:pt>
                <c:pt idx="49">
                  <c:v>3.2900923113765006</c:v>
                </c:pt>
                <c:pt idx="50">
                  <c:v>3.3600923113765004</c:v>
                </c:pt>
                <c:pt idx="51">
                  <c:v>3.4300923113765003</c:v>
                </c:pt>
                <c:pt idx="52">
                  <c:v>3.5000923113765001</c:v>
                </c:pt>
                <c:pt idx="53">
                  <c:v>3.5700923113828158</c:v>
                </c:pt>
                <c:pt idx="54">
                  <c:v>3.6400923113828156</c:v>
                </c:pt>
                <c:pt idx="55">
                  <c:v>3.7100923113828155</c:v>
                </c:pt>
                <c:pt idx="56">
                  <c:v>3.7800923113828153</c:v>
                </c:pt>
                <c:pt idx="57">
                  <c:v>3.8500923113891052</c:v>
                </c:pt>
                <c:pt idx="58">
                  <c:v>3.9200923113891051</c:v>
                </c:pt>
                <c:pt idx="59">
                  <c:v>3.9900923113891049</c:v>
                </c:pt>
                <c:pt idx="60">
                  <c:v>4.0600923113891048</c:v>
                </c:pt>
                <c:pt idx="61">
                  <c:v>4.1300923113961074</c:v>
                </c:pt>
                <c:pt idx="62">
                  <c:v>4.2000923113961077</c:v>
                </c:pt>
                <c:pt idx="63">
                  <c:v>4.270092311396108</c:v>
                </c:pt>
                <c:pt idx="64">
                  <c:v>4.3400923113961083</c:v>
                </c:pt>
                <c:pt idx="65">
                  <c:v>4.4100923114023987</c:v>
                </c:pt>
                <c:pt idx="66">
                  <c:v>4.4800923114023989</c:v>
                </c:pt>
                <c:pt idx="67">
                  <c:v>4.5500923114023992</c:v>
                </c:pt>
                <c:pt idx="68">
                  <c:v>4.6200923114023995</c:v>
                </c:pt>
                <c:pt idx="69">
                  <c:v>4.6900923114023998</c:v>
                </c:pt>
                <c:pt idx="70">
                  <c:v>4.760092311408715</c:v>
                </c:pt>
                <c:pt idx="71">
                  <c:v>4.8300923114087153</c:v>
                </c:pt>
                <c:pt idx="72">
                  <c:v>4.9000923114087156</c:v>
                </c:pt>
                <c:pt idx="73">
                  <c:v>4.9700923114087159</c:v>
                </c:pt>
                <c:pt idx="74">
                  <c:v>5.0400923114157186</c:v>
                </c:pt>
                <c:pt idx="75">
                  <c:v>5.1100923114157188</c:v>
                </c:pt>
                <c:pt idx="76">
                  <c:v>5.1800923114157191</c:v>
                </c:pt>
                <c:pt idx="77">
                  <c:v>5.2500923114157194</c:v>
                </c:pt>
                <c:pt idx="78">
                  <c:v>5.3200923114220098</c:v>
                </c:pt>
                <c:pt idx="79">
                  <c:v>5.3900923114220101</c:v>
                </c:pt>
                <c:pt idx="80">
                  <c:v>5.4600923114220103</c:v>
                </c:pt>
                <c:pt idx="81">
                  <c:v>5.5300923114220106</c:v>
                </c:pt>
                <c:pt idx="82">
                  <c:v>5.600092311428301</c:v>
                </c:pt>
                <c:pt idx="83">
                  <c:v>5.6700923114283013</c:v>
                </c:pt>
                <c:pt idx="84">
                  <c:v>5.7400923114283016</c:v>
                </c:pt>
                <c:pt idx="85">
                  <c:v>5.8100923114283018</c:v>
                </c:pt>
                <c:pt idx="86">
                  <c:v>5.8800923114283021</c:v>
                </c:pt>
                <c:pt idx="87">
                  <c:v>5.9500923114346174</c:v>
                </c:pt>
                <c:pt idx="88">
                  <c:v>6.0200923114346176</c:v>
                </c:pt>
                <c:pt idx="89">
                  <c:v>6.0900923114346179</c:v>
                </c:pt>
                <c:pt idx="90">
                  <c:v>6.1600923114346182</c:v>
                </c:pt>
                <c:pt idx="91">
                  <c:v>6.2300923114416209</c:v>
                </c:pt>
                <c:pt idx="92">
                  <c:v>6.3000923114416212</c:v>
                </c:pt>
                <c:pt idx="93">
                  <c:v>6.3700923114416215</c:v>
                </c:pt>
                <c:pt idx="94">
                  <c:v>6.4401770234627254</c:v>
                </c:pt>
                <c:pt idx="95">
                  <c:v>6.5101770234627256</c:v>
                </c:pt>
                <c:pt idx="96">
                  <c:v>6.5801770234627259</c:v>
                </c:pt>
                <c:pt idx="97">
                  <c:v>6.6501770234627262</c:v>
                </c:pt>
                <c:pt idx="98">
                  <c:v>6.7201770234753067</c:v>
                </c:pt>
                <c:pt idx="99">
                  <c:v>6.7901770234753069</c:v>
                </c:pt>
                <c:pt idx="100">
                  <c:v>6.8601770234753072</c:v>
                </c:pt>
                <c:pt idx="101">
                  <c:v>6.9301770234753075</c:v>
                </c:pt>
                <c:pt idx="102">
                  <c:v>7.0001770234753078</c:v>
                </c:pt>
                <c:pt idx="103">
                  <c:v>7.0701770234753081</c:v>
                </c:pt>
                <c:pt idx="104">
                  <c:v>7.1401770234753084</c:v>
                </c:pt>
                <c:pt idx="105">
                  <c:v>7.2101770234753086</c:v>
                </c:pt>
                <c:pt idx="106">
                  <c:v>7.2801770234753089</c:v>
                </c:pt>
                <c:pt idx="107">
                  <c:v>7.3501770234886274</c:v>
                </c:pt>
                <c:pt idx="108">
                  <c:v>7.4201770234886277</c:v>
                </c:pt>
                <c:pt idx="109">
                  <c:v>7.490177023488628</c:v>
                </c:pt>
                <c:pt idx="110">
                  <c:v>7.5601770234886283</c:v>
                </c:pt>
                <c:pt idx="111">
                  <c:v>7.6301770234886286</c:v>
                </c:pt>
                <c:pt idx="112">
                  <c:v>7.7001770234886289</c:v>
                </c:pt>
                <c:pt idx="113">
                  <c:v>7.7701770234886292</c:v>
                </c:pt>
                <c:pt idx="114">
                  <c:v>7.8401770234886294</c:v>
                </c:pt>
                <c:pt idx="115">
                  <c:v>7.9101770235019222</c:v>
                </c:pt>
                <c:pt idx="116">
                  <c:v>7.9801770235019225</c:v>
                </c:pt>
                <c:pt idx="117">
                  <c:v>8.0501770235019219</c:v>
                </c:pt>
                <c:pt idx="118">
                  <c:v>8.1201770235019222</c:v>
                </c:pt>
                <c:pt idx="119">
                  <c:v>8.1901770235019224</c:v>
                </c:pt>
                <c:pt idx="120">
                  <c:v>8.2601770235019227</c:v>
                </c:pt>
                <c:pt idx="121">
                  <c:v>8.330177023501923</c:v>
                </c:pt>
                <c:pt idx="122">
                  <c:v>8.3999877433381211</c:v>
                </c:pt>
                <c:pt idx="123">
                  <c:v>8.5412898857496167</c:v>
                </c:pt>
                <c:pt idx="124">
                  <c:v>8.6812898857496172</c:v>
                </c:pt>
                <c:pt idx="125">
                  <c:v>8.8212898857496178</c:v>
                </c:pt>
                <c:pt idx="126">
                  <c:v>8.9612898857496184</c:v>
                </c:pt>
                <c:pt idx="127">
                  <c:v>9.1012898857496189</c:v>
                </c:pt>
                <c:pt idx="128">
                  <c:v>9.2412898857496195</c:v>
                </c:pt>
                <c:pt idx="129">
                  <c:v>9.3812898857496201</c:v>
                </c:pt>
                <c:pt idx="130">
                  <c:v>9.5212898857496207</c:v>
                </c:pt>
                <c:pt idx="131">
                  <c:v>9.6612898857496212</c:v>
                </c:pt>
                <c:pt idx="132">
                  <c:v>9.8012898857496218</c:v>
                </c:pt>
                <c:pt idx="133">
                  <c:v>9.9412898857496224</c:v>
                </c:pt>
                <c:pt idx="134">
                  <c:v>10.081289885749623</c:v>
                </c:pt>
                <c:pt idx="135">
                  <c:v>10.221289885749623</c:v>
                </c:pt>
                <c:pt idx="136">
                  <c:v>10.361289885749624</c:v>
                </c:pt>
                <c:pt idx="137">
                  <c:v>10.501289885749625</c:v>
                </c:pt>
                <c:pt idx="138">
                  <c:v>10.641289885749625</c:v>
                </c:pt>
                <c:pt idx="139">
                  <c:v>10.781289885749626</c:v>
                </c:pt>
                <c:pt idx="140">
                  <c:v>10.921289885749626</c:v>
                </c:pt>
                <c:pt idx="141">
                  <c:v>11.061289885749627</c:v>
                </c:pt>
                <c:pt idx="142">
                  <c:v>11.201289885749627</c:v>
                </c:pt>
                <c:pt idx="143">
                  <c:v>11.341289885749628</c:v>
                </c:pt>
                <c:pt idx="144">
                  <c:v>11.481289885749629</c:v>
                </c:pt>
                <c:pt idx="145">
                  <c:v>11.621289885749629</c:v>
                </c:pt>
                <c:pt idx="146">
                  <c:v>11.76128988574963</c:v>
                </c:pt>
                <c:pt idx="147">
                  <c:v>11.90128988574963</c:v>
                </c:pt>
                <c:pt idx="148">
                  <c:v>12.041289885749631</c:v>
                </c:pt>
                <c:pt idx="149">
                  <c:v>12.181289885749631</c:v>
                </c:pt>
                <c:pt idx="150">
                  <c:v>12.321289885749632</c:v>
                </c:pt>
                <c:pt idx="151">
                  <c:v>12.461289885749633</c:v>
                </c:pt>
                <c:pt idx="152">
                  <c:v>12.601289885749633</c:v>
                </c:pt>
                <c:pt idx="153">
                  <c:v>12.741289885749634</c:v>
                </c:pt>
                <c:pt idx="154">
                  <c:v>12.881289885749634</c:v>
                </c:pt>
                <c:pt idx="155">
                  <c:v>13.021289885749635</c:v>
                </c:pt>
                <c:pt idx="156">
                  <c:v>13.161289885749635</c:v>
                </c:pt>
                <c:pt idx="157">
                  <c:v>13.301289885749636</c:v>
                </c:pt>
                <c:pt idx="158">
                  <c:v>13.441289885749637</c:v>
                </c:pt>
                <c:pt idx="159">
                  <c:v>13.581289885749637</c:v>
                </c:pt>
                <c:pt idx="160">
                  <c:v>13.721289885749638</c:v>
                </c:pt>
                <c:pt idx="161">
                  <c:v>13.861289885749638</c:v>
                </c:pt>
                <c:pt idx="162">
                  <c:v>14.001289885749639</c:v>
                </c:pt>
                <c:pt idx="163">
                  <c:v>14.141289885749639</c:v>
                </c:pt>
                <c:pt idx="164">
                  <c:v>14.28128988574964</c:v>
                </c:pt>
                <c:pt idx="165">
                  <c:v>14.421289885749641</c:v>
                </c:pt>
                <c:pt idx="166">
                  <c:v>14.561289885749641</c:v>
                </c:pt>
                <c:pt idx="167">
                  <c:v>14.701289885749642</c:v>
                </c:pt>
                <c:pt idx="168">
                  <c:v>14.841289885749642</c:v>
                </c:pt>
                <c:pt idx="169">
                  <c:v>14.981289885749643</c:v>
                </c:pt>
                <c:pt idx="170">
                  <c:v>15.121289885749643</c:v>
                </c:pt>
                <c:pt idx="171">
                  <c:v>15.261289885749644</c:v>
                </c:pt>
                <c:pt idx="172">
                  <c:v>15.401289885749645</c:v>
                </c:pt>
                <c:pt idx="173">
                  <c:v>15.541289885749645</c:v>
                </c:pt>
                <c:pt idx="174">
                  <c:v>15.681289885749646</c:v>
                </c:pt>
                <c:pt idx="175">
                  <c:v>15.821289885749646</c:v>
                </c:pt>
                <c:pt idx="176">
                  <c:v>15.961289885749647</c:v>
                </c:pt>
                <c:pt idx="177">
                  <c:v>16.101289885749647</c:v>
                </c:pt>
                <c:pt idx="178">
                  <c:v>16.241289885749648</c:v>
                </c:pt>
                <c:pt idx="179">
                  <c:v>16.381289885749649</c:v>
                </c:pt>
                <c:pt idx="180">
                  <c:v>16.521289885749649</c:v>
                </c:pt>
                <c:pt idx="181">
                  <c:v>16.66128988574965</c:v>
                </c:pt>
                <c:pt idx="182">
                  <c:v>16.80128988574965</c:v>
                </c:pt>
                <c:pt idx="183">
                  <c:v>16.941289885853958</c:v>
                </c:pt>
                <c:pt idx="184">
                  <c:v>17.081289885853959</c:v>
                </c:pt>
                <c:pt idx="185">
                  <c:v>17.22128988585396</c:v>
                </c:pt>
                <c:pt idx="186">
                  <c:v>17.36128988585396</c:v>
                </c:pt>
                <c:pt idx="187">
                  <c:v>17.501289885853961</c:v>
                </c:pt>
                <c:pt idx="188">
                  <c:v>17.641289885853961</c:v>
                </c:pt>
                <c:pt idx="189">
                  <c:v>17.781289885853962</c:v>
                </c:pt>
                <c:pt idx="190">
                  <c:v>17.921289885853962</c:v>
                </c:pt>
                <c:pt idx="191">
                  <c:v>18.061289885853963</c:v>
                </c:pt>
                <c:pt idx="192">
                  <c:v>18.201289885853964</c:v>
                </c:pt>
                <c:pt idx="193">
                  <c:v>18.341289885853964</c:v>
                </c:pt>
                <c:pt idx="194">
                  <c:v>18.481289885853965</c:v>
                </c:pt>
                <c:pt idx="195">
                  <c:v>18.621289885853965</c:v>
                </c:pt>
                <c:pt idx="196">
                  <c:v>18.761289885853966</c:v>
                </c:pt>
                <c:pt idx="197">
                  <c:v>18.901289885853966</c:v>
                </c:pt>
                <c:pt idx="198">
                  <c:v>19.041289885853967</c:v>
                </c:pt>
                <c:pt idx="199">
                  <c:v>19.181289885853968</c:v>
                </c:pt>
                <c:pt idx="200">
                  <c:v>19.321289885853968</c:v>
                </c:pt>
                <c:pt idx="201">
                  <c:v>19.461289885853969</c:v>
                </c:pt>
                <c:pt idx="202">
                  <c:v>19.601289885853969</c:v>
                </c:pt>
                <c:pt idx="203">
                  <c:v>19.74128988585397</c:v>
                </c:pt>
                <c:pt idx="204">
                  <c:v>19.88128988585397</c:v>
                </c:pt>
                <c:pt idx="205">
                  <c:v>20.021289885853971</c:v>
                </c:pt>
                <c:pt idx="206">
                  <c:v>20.161289885853972</c:v>
                </c:pt>
                <c:pt idx="207">
                  <c:v>20.301289885853972</c:v>
                </c:pt>
                <c:pt idx="208">
                  <c:v>20.441289885853973</c:v>
                </c:pt>
                <c:pt idx="209">
                  <c:v>20.581289885853973</c:v>
                </c:pt>
                <c:pt idx="210">
                  <c:v>20.721289885853974</c:v>
                </c:pt>
                <c:pt idx="211">
                  <c:v>20.861289885853974</c:v>
                </c:pt>
                <c:pt idx="212">
                  <c:v>21.001289885853975</c:v>
                </c:pt>
                <c:pt idx="213">
                  <c:v>21.141289885853976</c:v>
                </c:pt>
                <c:pt idx="214">
                  <c:v>21.281289885853976</c:v>
                </c:pt>
                <c:pt idx="215">
                  <c:v>21.421289885853977</c:v>
                </c:pt>
                <c:pt idx="216">
                  <c:v>21.561289885853977</c:v>
                </c:pt>
                <c:pt idx="217">
                  <c:v>21.701289885853978</c:v>
                </c:pt>
                <c:pt idx="218">
                  <c:v>21.841289885853978</c:v>
                </c:pt>
                <c:pt idx="219">
                  <c:v>21.981289885853979</c:v>
                </c:pt>
                <c:pt idx="220">
                  <c:v>22.121289885853979</c:v>
                </c:pt>
                <c:pt idx="221">
                  <c:v>22.26128988585398</c:v>
                </c:pt>
                <c:pt idx="222">
                  <c:v>22.401289885853981</c:v>
                </c:pt>
                <c:pt idx="223">
                  <c:v>22.541289885853981</c:v>
                </c:pt>
                <c:pt idx="224">
                  <c:v>22.681289885853982</c:v>
                </c:pt>
                <c:pt idx="225">
                  <c:v>22.821289885853982</c:v>
                </c:pt>
                <c:pt idx="226">
                  <c:v>22.961289885853983</c:v>
                </c:pt>
                <c:pt idx="227">
                  <c:v>23.101289885853983</c:v>
                </c:pt>
                <c:pt idx="228">
                  <c:v>23.241289885853984</c:v>
                </c:pt>
                <c:pt idx="229">
                  <c:v>23.381289885853985</c:v>
                </c:pt>
                <c:pt idx="230">
                  <c:v>23.521289885853985</c:v>
                </c:pt>
                <c:pt idx="231">
                  <c:v>23.661289885853986</c:v>
                </c:pt>
                <c:pt idx="232">
                  <c:v>23.801289885853986</c:v>
                </c:pt>
                <c:pt idx="233">
                  <c:v>23.941289885853987</c:v>
                </c:pt>
                <c:pt idx="234">
                  <c:v>24.081289885853987</c:v>
                </c:pt>
                <c:pt idx="235">
                  <c:v>24.221289885853988</c:v>
                </c:pt>
                <c:pt idx="236">
                  <c:v>24.361289885853989</c:v>
                </c:pt>
                <c:pt idx="237">
                  <c:v>24.501289885853989</c:v>
                </c:pt>
                <c:pt idx="238">
                  <c:v>24.64128988585399</c:v>
                </c:pt>
                <c:pt idx="239">
                  <c:v>24.78128988585399</c:v>
                </c:pt>
                <c:pt idx="240">
                  <c:v>24.921289885853991</c:v>
                </c:pt>
                <c:pt idx="241">
                  <c:v>25.061289885853991</c:v>
                </c:pt>
                <c:pt idx="242">
                  <c:v>25.201289885853992</c:v>
                </c:pt>
                <c:pt idx="243">
                  <c:v>25.341289885853993</c:v>
                </c:pt>
                <c:pt idx="244">
                  <c:v>25.481289885853993</c:v>
                </c:pt>
                <c:pt idx="245">
                  <c:v>25.621289885853994</c:v>
                </c:pt>
                <c:pt idx="246">
                  <c:v>25.761289885853994</c:v>
                </c:pt>
                <c:pt idx="247">
                  <c:v>25.901289885853995</c:v>
                </c:pt>
                <c:pt idx="248">
                  <c:v>26.041289885853995</c:v>
                </c:pt>
                <c:pt idx="249">
                  <c:v>26.181289885853996</c:v>
                </c:pt>
                <c:pt idx="250">
                  <c:v>26.321289885853997</c:v>
                </c:pt>
                <c:pt idx="251">
                  <c:v>26.461289885853997</c:v>
                </c:pt>
                <c:pt idx="252">
                  <c:v>26.601289885853998</c:v>
                </c:pt>
                <c:pt idx="253">
                  <c:v>26.741289885853998</c:v>
                </c:pt>
                <c:pt idx="254">
                  <c:v>26.881289885853999</c:v>
                </c:pt>
                <c:pt idx="255">
                  <c:v>27.021289885853999</c:v>
                </c:pt>
                <c:pt idx="256">
                  <c:v>27.161289885854</c:v>
                </c:pt>
                <c:pt idx="257">
                  <c:v>27.301289885854001</c:v>
                </c:pt>
                <c:pt idx="258">
                  <c:v>27.441289885854001</c:v>
                </c:pt>
                <c:pt idx="259">
                  <c:v>27.581289885854002</c:v>
                </c:pt>
                <c:pt idx="260">
                  <c:v>27.721289885854002</c:v>
                </c:pt>
                <c:pt idx="261">
                  <c:v>27.861289885854003</c:v>
                </c:pt>
                <c:pt idx="262">
                  <c:v>28.001289885854003</c:v>
                </c:pt>
                <c:pt idx="263">
                  <c:v>28.141289885854004</c:v>
                </c:pt>
                <c:pt idx="264">
                  <c:v>28.281289885854004</c:v>
                </c:pt>
                <c:pt idx="265">
                  <c:v>28.421289885854005</c:v>
                </c:pt>
                <c:pt idx="266">
                  <c:v>28.561289885854006</c:v>
                </c:pt>
                <c:pt idx="267">
                  <c:v>28.701289885854006</c:v>
                </c:pt>
                <c:pt idx="268">
                  <c:v>28.841289885854007</c:v>
                </c:pt>
                <c:pt idx="269">
                  <c:v>28.981289885854007</c:v>
                </c:pt>
                <c:pt idx="270">
                  <c:v>29.121289885854008</c:v>
                </c:pt>
                <c:pt idx="271">
                  <c:v>29.261289885854008</c:v>
                </c:pt>
                <c:pt idx="272">
                  <c:v>29.401289885854009</c:v>
                </c:pt>
                <c:pt idx="273">
                  <c:v>29.54128988585401</c:v>
                </c:pt>
                <c:pt idx="274">
                  <c:v>29.68128988585401</c:v>
                </c:pt>
                <c:pt idx="275">
                  <c:v>29.821289885854011</c:v>
                </c:pt>
                <c:pt idx="276">
                  <c:v>29.961289885854011</c:v>
                </c:pt>
                <c:pt idx="277">
                  <c:v>30.101289885854012</c:v>
                </c:pt>
                <c:pt idx="278">
                  <c:v>30.241289885854012</c:v>
                </c:pt>
                <c:pt idx="279">
                  <c:v>30.381289885854013</c:v>
                </c:pt>
                <c:pt idx="280">
                  <c:v>30.521289885854014</c:v>
                </c:pt>
                <c:pt idx="281">
                  <c:v>30.661289885854014</c:v>
                </c:pt>
                <c:pt idx="282">
                  <c:v>30.801289885854015</c:v>
                </c:pt>
                <c:pt idx="283">
                  <c:v>30.941289885854015</c:v>
                </c:pt>
                <c:pt idx="284">
                  <c:v>31.081289885854016</c:v>
                </c:pt>
                <c:pt idx="285">
                  <c:v>31.221289885854016</c:v>
                </c:pt>
                <c:pt idx="286">
                  <c:v>31.361289885854017</c:v>
                </c:pt>
                <c:pt idx="287">
                  <c:v>31.501289885854018</c:v>
                </c:pt>
                <c:pt idx="288">
                  <c:v>31.641289885854018</c:v>
                </c:pt>
                <c:pt idx="289">
                  <c:v>31.781289885854019</c:v>
                </c:pt>
                <c:pt idx="290">
                  <c:v>31.921289885854019</c:v>
                </c:pt>
                <c:pt idx="291">
                  <c:v>32.061289885854016</c:v>
                </c:pt>
                <c:pt idx="292">
                  <c:v>32.201289885854017</c:v>
                </c:pt>
                <c:pt idx="293">
                  <c:v>32.341289885854017</c:v>
                </c:pt>
                <c:pt idx="294">
                  <c:v>32.481289885854018</c:v>
                </c:pt>
                <c:pt idx="295">
                  <c:v>32.621289885854019</c:v>
                </c:pt>
                <c:pt idx="296">
                  <c:v>32.761289885854019</c:v>
                </c:pt>
                <c:pt idx="297">
                  <c:v>32.90128988585402</c:v>
                </c:pt>
                <c:pt idx="298">
                  <c:v>33.04128988585402</c:v>
                </c:pt>
                <c:pt idx="299">
                  <c:v>33.181289885854021</c:v>
                </c:pt>
                <c:pt idx="300">
                  <c:v>33.321289885854021</c:v>
                </c:pt>
                <c:pt idx="301">
                  <c:v>33.461289885854022</c:v>
                </c:pt>
                <c:pt idx="302">
                  <c:v>33.601289885854023</c:v>
                </c:pt>
                <c:pt idx="303">
                  <c:v>33.741289885854023</c:v>
                </c:pt>
                <c:pt idx="304">
                  <c:v>33.881289885854024</c:v>
                </c:pt>
                <c:pt idx="305">
                  <c:v>34.021289885854024</c:v>
                </c:pt>
                <c:pt idx="306">
                  <c:v>34.161289885854025</c:v>
                </c:pt>
                <c:pt idx="307">
                  <c:v>34.301289885854025</c:v>
                </c:pt>
                <c:pt idx="308">
                  <c:v>34.441289885854026</c:v>
                </c:pt>
                <c:pt idx="309">
                  <c:v>34.581289885854027</c:v>
                </c:pt>
                <c:pt idx="310">
                  <c:v>34.721289885854027</c:v>
                </c:pt>
                <c:pt idx="311">
                  <c:v>34.861289885854028</c:v>
                </c:pt>
                <c:pt idx="312">
                  <c:v>35.001289885854028</c:v>
                </c:pt>
                <c:pt idx="313">
                  <c:v>35.141289885854029</c:v>
                </c:pt>
                <c:pt idx="314">
                  <c:v>35.281289885854029</c:v>
                </c:pt>
                <c:pt idx="315">
                  <c:v>35.42128988585403</c:v>
                </c:pt>
                <c:pt idx="316">
                  <c:v>35.561289885854031</c:v>
                </c:pt>
                <c:pt idx="317">
                  <c:v>35.701289885854031</c:v>
                </c:pt>
                <c:pt idx="318">
                  <c:v>35.841289885854032</c:v>
                </c:pt>
                <c:pt idx="319">
                  <c:v>35.981289885854032</c:v>
                </c:pt>
                <c:pt idx="320">
                  <c:v>36.121289885854033</c:v>
                </c:pt>
                <c:pt idx="321">
                  <c:v>36.261289885854033</c:v>
                </c:pt>
                <c:pt idx="322">
                  <c:v>36.401289885854034</c:v>
                </c:pt>
                <c:pt idx="323">
                  <c:v>36.541289885854034</c:v>
                </c:pt>
                <c:pt idx="324">
                  <c:v>36.681289885854035</c:v>
                </c:pt>
                <c:pt idx="325">
                  <c:v>36.821289885854036</c:v>
                </c:pt>
                <c:pt idx="326">
                  <c:v>36.961289885854036</c:v>
                </c:pt>
                <c:pt idx="327">
                  <c:v>37.101289885854037</c:v>
                </c:pt>
                <c:pt idx="328">
                  <c:v>37.241289885854037</c:v>
                </c:pt>
                <c:pt idx="329">
                  <c:v>37.381289885854038</c:v>
                </c:pt>
                <c:pt idx="330">
                  <c:v>37.521289885854038</c:v>
                </c:pt>
                <c:pt idx="331">
                  <c:v>37.661289885854039</c:v>
                </c:pt>
                <c:pt idx="332">
                  <c:v>37.80128988585404</c:v>
                </c:pt>
                <c:pt idx="333">
                  <c:v>37.94128988585404</c:v>
                </c:pt>
                <c:pt idx="334">
                  <c:v>38.081289885854041</c:v>
                </c:pt>
                <c:pt idx="335">
                  <c:v>38.221289885854041</c:v>
                </c:pt>
                <c:pt idx="336">
                  <c:v>38.361289885854042</c:v>
                </c:pt>
                <c:pt idx="337">
                  <c:v>38.501289885854042</c:v>
                </c:pt>
                <c:pt idx="338">
                  <c:v>38.641289885854043</c:v>
                </c:pt>
                <c:pt idx="339">
                  <c:v>38.781289885854044</c:v>
                </c:pt>
                <c:pt idx="340">
                  <c:v>38.921289885854044</c:v>
                </c:pt>
                <c:pt idx="341">
                  <c:v>39.061289885854045</c:v>
                </c:pt>
                <c:pt idx="342">
                  <c:v>39.201289885854045</c:v>
                </c:pt>
                <c:pt idx="343">
                  <c:v>39.341289885854046</c:v>
                </c:pt>
                <c:pt idx="344">
                  <c:v>39.481289885854046</c:v>
                </c:pt>
                <c:pt idx="345">
                  <c:v>39.621289885854047</c:v>
                </c:pt>
                <c:pt idx="346">
                  <c:v>39.761289885854048</c:v>
                </c:pt>
                <c:pt idx="347">
                  <c:v>39.901289885854048</c:v>
                </c:pt>
                <c:pt idx="348">
                  <c:v>40.041289885854049</c:v>
                </c:pt>
                <c:pt idx="349">
                  <c:v>40.181289885854049</c:v>
                </c:pt>
                <c:pt idx="350">
                  <c:v>40.32128988585405</c:v>
                </c:pt>
                <c:pt idx="351">
                  <c:v>40.46128988585405</c:v>
                </c:pt>
                <c:pt idx="352">
                  <c:v>40.601289885854051</c:v>
                </c:pt>
                <c:pt idx="353">
                  <c:v>40.741289885854052</c:v>
                </c:pt>
                <c:pt idx="354">
                  <c:v>40.881289885854052</c:v>
                </c:pt>
                <c:pt idx="355">
                  <c:v>41.021289885854053</c:v>
                </c:pt>
                <c:pt idx="356">
                  <c:v>41.161289885854053</c:v>
                </c:pt>
                <c:pt idx="357">
                  <c:v>41.301289885854054</c:v>
                </c:pt>
                <c:pt idx="358">
                  <c:v>41.441289885854054</c:v>
                </c:pt>
                <c:pt idx="359">
                  <c:v>41.581289885854055</c:v>
                </c:pt>
                <c:pt idx="360">
                  <c:v>41.721289885854056</c:v>
                </c:pt>
                <c:pt idx="361">
                  <c:v>41.861289885854056</c:v>
                </c:pt>
                <c:pt idx="362">
                  <c:v>42.001289885854057</c:v>
                </c:pt>
                <c:pt idx="363">
                  <c:v>42.141289885854057</c:v>
                </c:pt>
                <c:pt idx="364">
                  <c:v>42.281289885854058</c:v>
                </c:pt>
                <c:pt idx="365">
                  <c:v>42.421289885854058</c:v>
                </c:pt>
                <c:pt idx="366">
                  <c:v>42.561289885854059</c:v>
                </c:pt>
                <c:pt idx="367">
                  <c:v>42.701289885854059</c:v>
                </c:pt>
                <c:pt idx="368">
                  <c:v>42.84128988585406</c:v>
                </c:pt>
                <c:pt idx="369">
                  <c:v>42.981289885854061</c:v>
                </c:pt>
                <c:pt idx="370">
                  <c:v>43.121289885854061</c:v>
                </c:pt>
                <c:pt idx="371">
                  <c:v>43.261289885854062</c:v>
                </c:pt>
                <c:pt idx="372">
                  <c:v>43.401289885854062</c:v>
                </c:pt>
                <c:pt idx="373">
                  <c:v>43.541289885854063</c:v>
                </c:pt>
                <c:pt idx="374">
                  <c:v>43.681289885854063</c:v>
                </c:pt>
                <c:pt idx="375">
                  <c:v>43.821289885854064</c:v>
                </c:pt>
                <c:pt idx="376">
                  <c:v>43.961289885854065</c:v>
                </c:pt>
                <c:pt idx="377">
                  <c:v>44.101289885854065</c:v>
                </c:pt>
                <c:pt idx="378">
                  <c:v>44.241289885854066</c:v>
                </c:pt>
                <c:pt idx="379">
                  <c:v>44.381289885854066</c:v>
                </c:pt>
                <c:pt idx="380">
                  <c:v>44.521289885854067</c:v>
                </c:pt>
                <c:pt idx="381">
                  <c:v>44.661289885854067</c:v>
                </c:pt>
                <c:pt idx="382">
                  <c:v>44.801289885854068</c:v>
                </c:pt>
                <c:pt idx="383">
                  <c:v>44.941289885854069</c:v>
                </c:pt>
                <c:pt idx="384">
                  <c:v>45.081289885854069</c:v>
                </c:pt>
                <c:pt idx="385">
                  <c:v>45.22128988585407</c:v>
                </c:pt>
                <c:pt idx="386">
                  <c:v>45.36128988585407</c:v>
                </c:pt>
                <c:pt idx="387">
                  <c:v>45.501289885854071</c:v>
                </c:pt>
                <c:pt idx="388">
                  <c:v>45.641289885958379</c:v>
                </c:pt>
                <c:pt idx="389">
                  <c:v>45.78128988595838</c:v>
                </c:pt>
                <c:pt idx="390">
                  <c:v>45.92128988595838</c:v>
                </c:pt>
                <c:pt idx="391">
                  <c:v>46.061289885958381</c:v>
                </c:pt>
                <c:pt idx="392">
                  <c:v>46.201289885958381</c:v>
                </c:pt>
                <c:pt idx="393">
                  <c:v>46.341289885958382</c:v>
                </c:pt>
                <c:pt idx="394">
                  <c:v>46.481852252384677</c:v>
                </c:pt>
                <c:pt idx="395">
                  <c:v>46.621852252384677</c:v>
                </c:pt>
                <c:pt idx="396">
                  <c:v>46.761852252384678</c:v>
                </c:pt>
                <c:pt idx="397">
                  <c:v>46.901852252384678</c:v>
                </c:pt>
                <c:pt idx="398">
                  <c:v>47.042272304346355</c:v>
                </c:pt>
                <c:pt idx="399">
                  <c:v>47.182272304346355</c:v>
                </c:pt>
                <c:pt idx="400">
                  <c:v>47.322272304346356</c:v>
                </c:pt>
                <c:pt idx="401">
                  <c:v>47.462272304346357</c:v>
                </c:pt>
                <c:pt idx="402">
                  <c:v>47.602272304346357</c:v>
                </c:pt>
                <c:pt idx="403">
                  <c:v>47.742272304346358</c:v>
                </c:pt>
                <c:pt idx="404">
                  <c:v>47.883283966561578</c:v>
                </c:pt>
                <c:pt idx="405">
                  <c:v>48.023283966561578</c:v>
                </c:pt>
                <c:pt idx="406">
                  <c:v>48.163819038053774</c:v>
                </c:pt>
                <c:pt idx="407">
                  <c:v>48.304346814235572</c:v>
                </c:pt>
                <c:pt idx="408">
                  <c:v>48.444346814235573</c:v>
                </c:pt>
                <c:pt idx="409">
                  <c:v>48.585284477969559</c:v>
                </c:pt>
                <c:pt idx="410">
                  <c:v>48.725284477969559</c:v>
                </c:pt>
                <c:pt idx="411">
                  <c:v>48.86528447796956</c:v>
                </c:pt>
                <c:pt idx="412">
                  <c:v>49.00528447796956</c:v>
                </c:pt>
                <c:pt idx="413">
                  <c:v>49.145284477969561</c:v>
                </c:pt>
                <c:pt idx="414">
                  <c:v>49.285938521643779</c:v>
                </c:pt>
                <c:pt idx="415">
                  <c:v>49.426084441622166</c:v>
                </c:pt>
                <c:pt idx="416">
                  <c:v>49.566084441622166</c:v>
                </c:pt>
                <c:pt idx="417">
                  <c:v>49.706084441622167</c:v>
                </c:pt>
                <c:pt idx="418">
                  <c:v>49.846084441622168</c:v>
                </c:pt>
                <c:pt idx="419">
                  <c:v>49.986165950914369</c:v>
                </c:pt>
                <c:pt idx="420">
                  <c:v>50.12616595091437</c:v>
                </c:pt>
                <c:pt idx="421">
                  <c:v>50.26616595091437</c:v>
                </c:pt>
                <c:pt idx="422">
                  <c:v>50.406165950914371</c:v>
                </c:pt>
                <c:pt idx="423">
                  <c:v>50.546165950914371</c:v>
                </c:pt>
                <c:pt idx="424">
                  <c:v>50.686165950914372</c:v>
                </c:pt>
                <c:pt idx="425">
                  <c:v>50.826719078560764</c:v>
                </c:pt>
                <c:pt idx="426">
                  <c:v>50.967159344695467</c:v>
                </c:pt>
                <c:pt idx="427">
                  <c:v>51.107159344695468</c:v>
                </c:pt>
                <c:pt idx="428">
                  <c:v>51.248434655313865</c:v>
                </c:pt>
                <c:pt idx="429">
                  <c:v>51.389643426617468</c:v>
                </c:pt>
                <c:pt idx="430">
                  <c:v>51.530710905989189</c:v>
                </c:pt>
                <c:pt idx="431">
                  <c:v>51.670710905989189</c:v>
                </c:pt>
                <c:pt idx="432">
                  <c:v>51.81107577916007</c:v>
                </c:pt>
                <c:pt idx="433">
                  <c:v>51.952071318050585</c:v>
                </c:pt>
                <c:pt idx="434">
                  <c:v>52.092519620199973</c:v>
                </c:pt>
                <c:pt idx="435">
                  <c:v>52.232519620199973</c:v>
                </c:pt>
                <c:pt idx="436">
                  <c:v>52.372704222639683</c:v>
                </c:pt>
                <c:pt idx="437">
                  <c:v>52.51329466631028</c:v>
                </c:pt>
                <c:pt idx="438">
                  <c:v>52.653294666310281</c:v>
                </c:pt>
                <c:pt idx="439">
                  <c:v>52.793294666310281</c:v>
                </c:pt>
                <c:pt idx="440">
                  <c:v>52.934558338424182</c:v>
                </c:pt>
                <c:pt idx="441">
                  <c:v>53.07584483148657</c:v>
                </c:pt>
                <c:pt idx="442">
                  <c:v>53.215844831486571</c:v>
                </c:pt>
                <c:pt idx="443">
                  <c:v>53.356299557556994</c:v>
                </c:pt>
                <c:pt idx="444">
                  <c:v>53.496921396931093</c:v>
                </c:pt>
                <c:pt idx="445">
                  <c:v>53.637281118323891</c:v>
                </c:pt>
                <c:pt idx="446">
                  <c:v>53.777790398379778</c:v>
                </c:pt>
                <c:pt idx="447">
                  <c:v>53.919017839690689</c:v>
                </c:pt>
                <c:pt idx="448">
                  <c:v>54.059017839690689</c:v>
                </c:pt>
                <c:pt idx="449">
                  <c:v>54.19917943718059</c:v>
                </c:pt>
                <c:pt idx="450">
                  <c:v>54.339907799144967</c:v>
                </c:pt>
                <c:pt idx="451">
                  <c:v>54.481053026913976</c:v>
                </c:pt>
                <c:pt idx="452">
                  <c:v>54.621053026913977</c:v>
                </c:pt>
                <c:pt idx="453">
                  <c:v>54.761795643275185</c:v>
                </c:pt>
                <c:pt idx="454">
                  <c:v>54.903012539555782</c:v>
                </c:pt>
                <c:pt idx="455">
                  <c:v>55.043729836930986</c:v>
                </c:pt>
                <c:pt idx="456">
                  <c:v>55.183970682521995</c:v>
                </c:pt>
                <c:pt idx="457">
                  <c:v>55.323970682521995</c:v>
                </c:pt>
                <c:pt idx="458">
                  <c:v>55.463970682521996</c:v>
                </c:pt>
                <c:pt idx="459">
                  <c:v>55.603970682521997</c:v>
                </c:pt>
                <c:pt idx="460">
                  <c:v>55.744369344224587</c:v>
                </c:pt>
                <c:pt idx="461">
                  <c:v>55.885010110517882</c:v>
                </c:pt>
                <c:pt idx="462">
                  <c:v>56.026129244526892</c:v>
                </c:pt>
                <c:pt idx="463">
                  <c:v>56.166255893370177</c:v>
                </c:pt>
                <c:pt idx="464">
                  <c:v>56.306665869792987</c:v>
                </c:pt>
                <c:pt idx="465">
                  <c:v>56.446876904746482</c:v>
                </c:pt>
                <c:pt idx="466">
                  <c:v>56.587508601447077</c:v>
                </c:pt>
                <c:pt idx="467">
                  <c:v>56.728091959147172</c:v>
                </c:pt>
                <c:pt idx="468">
                  <c:v>56.868492014048584</c:v>
                </c:pt>
                <c:pt idx="469">
                  <c:v>57.008492014048585</c:v>
                </c:pt>
                <c:pt idx="470">
                  <c:v>57.148492014048585</c:v>
                </c:pt>
                <c:pt idx="471">
                  <c:v>57.28970336702988</c:v>
                </c:pt>
                <c:pt idx="472">
                  <c:v>57.430795938869672</c:v>
                </c:pt>
                <c:pt idx="473">
                  <c:v>57.570795938869672</c:v>
                </c:pt>
                <c:pt idx="474">
                  <c:v>57.710795938869673</c:v>
                </c:pt>
                <c:pt idx="475">
                  <c:v>57.850795938869673</c:v>
                </c:pt>
                <c:pt idx="476">
                  <c:v>57.990795938869674</c:v>
                </c:pt>
                <c:pt idx="477">
                  <c:v>58.130795938869674</c:v>
                </c:pt>
                <c:pt idx="478">
                  <c:v>58.27079593907829</c:v>
                </c:pt>
                <c:pt idx="479">
                  <c:v>58.410795939078291</c:v>
                </c:pt>
                <c:pt idx="480">
                  <c:v>58.551406182309066</c:v>
                </c:pt>
                <c:pt idx="481">
                  <c:v>58.691406182309066</c:v>
                </c:pt>
                <c:pt idx="482">
                  <c:v>58.831406182309067</c:v>
                </c:pt>
                <c:pt idx="483">
                  <c:v>58.971406182309067</c:v>
                </c:pt>
                <c:pt idx="484">
                  <c:v>59.111406182309068</c:v>
                </c:pt>
                <c:pt idx="485">
                  <c:v>59.252216304739676</c:v>
                </c:pt>
                <c:pt idx="486">
                  <c:v>59.392216304739677</c:v>
                </c:pt>
                <c:pt idx="487">
                  <c:v>59.533221426626689</c:v>
                </c:pt>
                <c:pt idx="488">
                  <c:v>59.673221426626689</c:v>
                </c:pt>
                <c:pt idx="489">
                  <c:v>59.81322142662669</c:v>
                </c:pt>
                <c:pt idx="490">
                  <c:v>59.953221426626691</c:v>
                </c:pt>
                <c:pt idx="491">
                  <c:v>60.093221426626691</c:v>
                </c:pt>
                <c:pt idx="492">
                  <c:v>60.233221426626692</c:v>
                </c:pt>
                <c:pt idx="493">
                  <c:v>60.373221426626692</c:v>
                </c:pt>
                <c:pt idx="494">
                  <c:v>60.51383166964888</c:v>
                </c:pt>
                <c:pt idx="495">
                  <c:v>60.653831669648881</c:v>
                </c:pt>
                <c:pt idx="496">
                  <c:v>60.793831669648881</c:v>
                </c:pt>
                <c:pt idx="497">
                  <c:v>60.934947313090383</c:v>
                </c:pt>
                <c:pt idx="498">
                  <c:v>61.074947313090384</c:v>
                </c:pt>
                <c:pt idx="499">
                  <c:v>61.214947313090384</c:v>
                </c:pt>
                <c:pt idx="500">
                  <c:v>61.354947313090385</c:v>
                </c:pt>
                <c:pt idx="501">
                  <c:v>61.494947313090385</c:v>
                </c:pt>
                <c:pt idx="502">
                  <c:v>61.634947313090386</c:v>
                </c:pt>
                <c:pt idx="503">
                  <c:v>61.774947313090387</c:v>
                </c:pt>
                <c:pt idx="504">
                  <c:v>61.914947313090387</c:v>
                </c:pt>
                <c:pt idx="505">
                  <c:v>62.054947313090388</c:v>
                </c:pt>
                <c:pt idx="506">
                  <c:v>62.194947313090388</c:v>
                </c:pt>
                <c:pt idx="507">
                  <c:v>62.334947313090389</c:v>
                </c:pt>
                <c:pt idx="508">
                  <c:v>62.474947313090389</c:v>
                </c:pt>
                <c:pt idx="509">
                  <c:v>62.61494731309039</c:v>
                </c:pt>
                <c:pt idx="510">
                  <c:v>62.754947313090391</c:v>
                </c:pt>
                <c:pt idx="511">
                  <c:v>62.894947313090391</c:v>
                </c:pt>
                <c:pt idx="512">
                  <c:v>63.034947313090392</c:v>
                </c:pt>
                <c:pt idx="513">
                  <c:v>63.174947313090392</c:v>
                </c:pt>
                <c:pt idx="514">
                  <c:v>63.314947313090393</c:v>
                </c:pt>
                <c:pt idx="515">
                  <c:v>63.454947313090393</c:v>
                </c:pt>
                <c:pt idx="516">
                  <c:v>63.594947313090394</c:v>
                </c:pt>
                <c:pt idx="517">
                  <c:v>63.734947313090395</c:v>
                </c:pt>
                <c:pt idx="518">
                  <c:v>63.874947313090395</c:v>
                </c:pt>
                <c:pt idx="519">
                  <c:v>64.014947313090389</c:v>
                </c:pt>
                <c:pt idx="520">
                  <c:v>64.154947313090389</c:v>
                </c:pt>
                <c:pt idx="521">
                  <c:v>64.29494731309039</c:v>
                </c:pt>
                <c:pt idx="522">
                  <c:v>64.43494731309039</c:v>
                </c:pt>
                <c:pt idx="523">
                  <c:v>64.574947313090391</c:v>
                </c:pt>
                <c:pt idx="524">
                  <c:v>64.714947313090391</c:v>
                </c:pt>
                <c:pt idx="525">
                  <c:v>64.854947313090392</c:v>
                </c:pt>
                <c:pt idx="526">
                  <c:v>64.994947313090393</c:v>
                </c:pt>
                <c:pt idx="527">
                  <c:v>65.134947313090393</c:v>
                </c:pt>
                <c:pt idx="528">
                  <c:v>65.274947313090394</c:v>
                </c:pt>
                <c:pt idx="529">
                  <c:v>65.414947313090394</c:v>
                </c:pt>
                <c:pt idx="530">
                  <c:v>65.554947313090395</c:v>
                </c:pt>
                <c:pt idx="531">
                  <c:v>65.694947313090424</c:v>
                </c:pt>
                <c:pt idx="532">
                  <c:v>65.834947313090424</c:v>
                </c:pt>
                <c:pt idx="533">
                  <c:v>65.974947313090425</c:v>
                </c:pt>
                <c:pt idx="534">
                  <c:v>66.114947313090425</c:v>
                </c:pt>
                <c:pt idx="535">
                  <c:v>66.254947313090426</c:v>
                </c:pt>
                <c:pt idx="536">
                  <c:v>66.394947313090427</c:v>
                </c:pt>
                <c:pt idx="537">
                  <c:v>66.534947313090427</c:v>
                </c:pt>
                <c:pt idx="538">
                  <c:v>66.674947313090428</c:v>
                </c:pt>
                <c:pt idx="539">
                  <c:v>66.814947313090428</c:v>
                </c:pt>
                <c:pt idx="540">
                  <c:v>66.954947313090429</c:v>
                </c:pt>
                <c:pt idx="541">
                  <c:v>67.094947313090429</c:v>
                </c:pt>
                <c:pt idx="542">
                  <c:v>67.23494731309043</c:v>
                </c:pt>
                <c:pt idx="543">
                  <c:v>67.374947313090431</c:v>
                </c:pt>
                <c:pt idx="544">
                  <c:v>67.514947313090431</c:v>
                </c:pt>
                <c:pt idx="545">
                  <c:v>67.654947313090432</c:v>
                </c:pt>
                <c:pt idx="546">
                  <c:v>67.794947313090432</c:v>
                </c:pt>
                <c:pt idx="547">
                  <c:v>67.934947313090433</c:v>
                </c:pt>
                <c:pt idx="548">
                  <c:v>68.074947313090433</c:v>
                </c:pt>
                <c:pt idx="549">
                  <c:v>68.214947313090434</c:v>
                </c:pt>
                <c:pt idx="550">
                  <c:v>68.354947313090435</c:v>
                </c:pt>
                <c:pt idx="551">
                  <c:v>68.494947313090435</c:v>
                </c:pt>
                <c:pt idx="552">
                  <c:v>68.634947313090436</c:v>
                </c:pt>
                <c:pt idx="553">
                  <c:v>68.774947313090436</c:v>
                </c:pt>
                <c:pt idx="554">
                  <c:v>68.914947313090437</c:v>
                </c:pt>
                <c:pt idx="555">
                  <c:v>69.054947313090437</c:v>
                </c:pt>
                <c:pt idx="556">
                  <c:v>69.194947313090438</c:v>
                </c:pt>
                <c:pt idx="557">
                  <c:v>69.334947313090439</c:v>
                </c:pt>
                <c:pt idx="558">
                  <c:v>69.474947313090439</c:v>
                </c:pt>
                <c:pt idx="559">
                  <c:v>69.61494731309044</c:v>
                </c:pt>
                <c:pt idx="560">
                  <c:v>69.75494731309044</c:v>
                </c:pt>
                <c:pt idx="561">
                  <c:v>69.894947313090441</c:v>
                </c:pt>
                <c:pt idx="562">
                  <c:v>70.034947313090441</c:v>
                </c:pt>
                <c:pt idx="563">
                  <c:v>70.174947313090442</c:v>
                </c:pt>
                <c:pt idx="564">
                  <c:v>70.314947313090443</c:v>
                </c:pt>
                <c:pt idx="565">
                  <c:v>70.454947313090443</c:v>
                </c:pt>
                <c:pt idx="566">
                  <c:v>70.594947313090444</c:v>
                </c:pt>
                <c:pt idx="567">
                  <c:v>70.734947313090444</c:v>
                </c:pt>
                <c:pt idx="568">
                  <c:v>70.874947313090445</c:v>
                </c:pt>
                <c:pt idx="569">
                  <c:v>71.014947313090445</c:v>
                </c:pt>
                <c:pt idx="570">
                  <c:v>71.154947313090446</c:v>
                </c:pt>
                <c:pt idx="571">
                  <c:v>71.294947313090447</c:v>
                </c:pt>
                <c:pt idx="572">
                  <c:v>71.434947313090447</c:v>
                </c:pt>
                <c:pt idx="573">
                  <c:v>71.574947313090448</c:v>
                </c:pt>
                <c:pt idx="574">
                  <c:v>71.714947313090448</c:v>
                </c:pt>
                <c:pt idx="575">
                  <c:v>71.854947313090449</c:v>
                </c:pt>
                <c:pt idx="576">
                  <c:v>71.994947313090449</c:v>
                </c:pt>
                <c:pt idx="577">
                  <c:v>72.13494731309045</c:v>
                </c:pt>
                <c:pt idx="578">
                  <c:v>72.274947313090451</c:v>
                </c:pt>
                <c:pt idx="579">
                  <c:v>72.414947313090451</c:v>
                </c:pt>
                <c:pt idx="580">
                  <c:v>72.554947313090452</c:v>
                </c:pt>
                <c:pt idx="581">
                  <c:v>72.694947313090452</c:v>
                </c:pt>
                <c:pt idx="582">
                  <c:v>72.834947313090453</c:v>
                </c:pt>
                <c:pt idx="583">
                  <c:v>72.974947313090453</c:v>
                </c:pt>
                <c:pt idx="584">
                  <c:v>73.114947313090454</c:v>
                </c:pt>
                <c:pt idx="585">
                  <c:v>73.254947313090454</c:v>
                </c:pt>
                <c:pt idx="586">
                  <c:v>73.394947313090455</c:v>
                </c:pt>
                <c:pt idx="587">
                  <c:v>73.534947313090456</c:v>
                </c:pt>
                <c:pt idx="588">
                  <c:v>73.674947313090456</c:v>
                </c:pt>
                <c:pt idx="589">
                  <c:v>73.814947313090457</c:v>
                </c:pt>
                <c:pt idx="590">
                  <c:v>73.954947313090457</c:v>
                </c:pt>
                <c:pt idx="591">
                  <c:v>74.094947313090458</c:v>
                </c:pt>
                <c:pt idx="592">
                  <c:v>74.234947313090458</c:v>
                </c:pt>
                <c:pt idx="593">
                  <c:v>74.374947313090459</c:v>
                </c:pt>
                <c:pt idx="594">
                  <c:v>74.51494731309046</c:v>
                </c:pt>
                <c:pt idx="595">
                  <c:v>74.65494731309046</c:v>
                </c:pt>
                <c:pt idx="596">
                  <c:v>74.794947313090461</c:v>
                </c:pt>
                <c:pt idx="597">
                  <c:v>74.934947313090461</c:v>
                </c:pt>
                <c:pt idx="598">
                  <c:v>75.074947313090462</c:v>
                </c:pt>
                <c:pt idx="599">
                  <c:v>75.214947313090462</c:v>
                </c:pt>
                <c:pt idx="600">
                  <c:v>75.354947313090463</c:v>
                </c:pt>
                <c:pt idx="601">
                  <c:v>75.494947313090464</c:v>
                </c:pt>
                <c:pt idx="602">
                  <c:v>75.599987743338346</c:v>
                </c:pt>
                <c:pt idx="603">
                  <c:v>75.669999999944267</c:v>
                </c:pt>
                <c:pt idx="604">
                  <c:v>75.739999999933062</c:v>
                </c:pt>
                <c:pt idx="605">
                  <c:v>75.809999999921857</c:v>
                </c:pt>
                <c:pt idx="606">
                  <c:v>75.879999999910652</c:v>
                </c:pt>
                <c:pt idx="607">
                  <c:v>75.949999999899447</c:v>
                </c:pt>
                <c:pt idx="608">
                  <c:v>76.019999999888242</c:v>
                </c:pt>
                <c:pt idx="609">
                  <c:v>76.089999999877747</c:v>
                </c:pt>
                <c:pt idx="610">
                  <c:v>76.159999999865832</c:v>
                </c:pt>
                <c:pt idx="611">
                  <c:v>76.229999999854627</c:v>
                </c:pt>
                <c:pt idx="612">
                  <c:v>76.299999999843479</c:v>
                </c:pt>
                <c:pt idx="613">
                  <c:v>76.369999999832274</c:v>
                </c:pt>
                <c:pt idx="614">
                  <c:v>76.439999999821069</c:v>
                </c:pt>
                <c:pt idx="615">
                  <c:v>76.509999999809864</c:v>
                </c:pt>
                <c:pt idx="616">
                  <c:v>76.579999999798659</c:v>
                </c:pt>
                <c:pt idx="617">
                  <c:v>76.649999999788164</c:v>
                </c:pt>
                <c:pt idx="618">
                  <c:v>76.719999999776249</c:v>
                </c:pt>
                <c:pt idx="619">
                  <c:v>76.789999999765044</c:v>
                </c:pt>
                <c:pt idx="620">
                  <c:v>76.859999999753839</c:v>
                </c:pt>
                <c:pt idx="621">
                  <c:v>76.929999999741966</c:v>
                </c:pt>
                <c:pt idx="622">
                  <c:v>76.999999999731472</c:v>
                </c:pt>
                <c:pt idx="623">
                  <c:v>77.069999999720267</c:v>
                </c:pt>
                <c:pt idx="624">
                  <c:v>77.139999999709062</c:v>
                </c:pt>
                <c:pt idx="625">
                  <c:v>77.209999999698567</c:v>
                </c:pt>
                <c:pt idx="626">
                  <c:v>77.279999999686652</c:v>
                </c:pt>
                <c:pt idx="627">
                  <c:v>77.349999999675447</c:v>
                </c:pt>
                <c:pt idx="628">
                  <c:v>77.419999999664242</c:v>
                </c:pt>
                <c:pt idx="629">
                  <c:v>77.489999999652369</c:v>
                </c:pt>
                <c:pt idx="630">
                  <c:v>77.559999999641832</c:v>
                </c:pt>
                <c:pt idx="631">
                  <c:v>77.629999999630627</c:v>
                </c:pt>
                <c:pt idx="632">
                  <c:v>77.699999999619479</c:v>
                </c:pt>
                <c:pt idx="633">
                  <c:v>77.769999999608942</c:v>
                </c:pt>
                <c:pt idx="634">
                  <c:v>77.839999999597069</c:v>
                </c:pt>
                <c:pt idx="635">
                  <c:v>77.909999999585864</c:v>
                </c:pt>
                <c:pt idx="636">
                  <c:v>77.979999999574659</c:v>
                </c:pt>
                <c:pt idx="637">
                  <c:v>78.049999999562743</c:v>
                </c:pt>
                <c:pt idx="638">
                  <c:v>78.119999999552249</c:v>
                </c:pt>
                <c:pt idx="639">
                  <c:v>78.189999999541044</c:v>
                </c:pt>
                <c:pt idx="640">
                  <c:v>78.259999999529839</c:v>
                </c:pt>
                <c:pt idx="641">
                  <c:v>78.329999999518634</c:v>
                </c:pt>
                <c:pt idx="642">
                  <c:v>78.399999999507486</c:v>
                </c:pt>
                <c:pt idx="643">
                  <c:v>78.469999999496281</c:v>
                </c:pt>
                <c:pt idx="644">
                  <c:v>78.539999999485076</c:v>
                </c:pt>
                <c:pt idx="645">
                  <c:v>78.60999999947316</c:v>
                </c:pt>
                <c:pt idx="646">
                  <c:v>78.679999999462666</c:v>
                </c:pt>
                <c:pt idx="647">
                  <c:v>78.749999999451461</c:v>
                </c:pt>
                <c:pt idx="648">
                  <c:v>78.819999999440256</c:v>
                </c:pt>
                <c:pt idx="649">
                  <c:v>78.889999999429051</c:v>
                </c:pt>
                <c:pt idx="650">
                  <c:v>78.959999999417846</c:v>
                </c:pt>
                <c:pt idx="651">
                  <c:v>79.029999999406641</c:v>
                </c:pt>
                <c:pt idx="652">
                  <c:v>79.099999999395493</c:v>
                </c:pt>
                <c:pt idx="653">
                  <c:v>79.169999999383577</c:v>
                </c:pt>
                <c:pt idx="654">
                  <c:v>79.239999999373083</c:v>
                </c:pt>
                <c:pt idx="655">
                  <c:v>79.309999999361878</c:v>
                </c:pt>
                <c:pt idx="656">
                  <c:v>79.316999999361883</c:v>
                </c:pt>
                <c:pt idx="657">
                  <c:v>79.380699999349957</c:v>
                </c:pt>
                <c:pt idx="658">
                  <c:v>79.449999999339468</c:v>
                </c:pt>
                <c:pt idx="659">
                  <c:v>79.519999999328263</c:v>
                </c:pt>
                <c:pt idx="660">
                  <c:v>79.589999999317058</c:v>
                </c:pt>
                <c:pt idx="661">
                  <c:v>79.659999999305185</c:v>
                </c:pt>
                <c:pt idx="662">
                  <c:v>79.72999999929398</c:v>
                </c:pt>
                <c:pt idx="663">
                  <c:v>79.799999999283443</c:v>
                </c:pt>
                <c:pt idx="664">
                  <c:v>79.869999999272295</c:v>
                </c:pt>
                <c:pt idx="665">
                  <c:v>79.93999999926038</c:v>
                </c:pt>
                <c:pt idx="666">
                  <c:v>80.009999999249885</c:v>
                </c:pt>
                <c:pt idx="667">
                  <c:v>80.07999999923868</c:v>
                </c:pt>
                <c:pt idx="668">
                  <c:v>80.149999999227475</c:v>
                </c:pt>
                <c:pt idx="669">
                  <c:v>80.21999999921556</c:v>
                </c:pt>
                <c:pt idx="670">
                  <c:v>80.289999999204355</c:v>
                </c:pt>
                <c:pt idx="671">
                  <c:v>80.35999999919386</c:v>
                </c:pt>
                <c:pt idx="672">
                  <c:v>80.429999999182655</c:v>
                </c:pt>
                <c:pt idx="673">
                  <c:v>80.499999999170782</c:v>
                </c:pt>
                <c:pt idx="674">
                  <c:v>80.569999999160288</c:v>
                </c:pt>
                <c:pt idx="675">
                  <c:v>80.639999999149083</c:v>
                </c:pt>
                <c:pt idx="676">
                  <c:v>80.709999999137878</c:v>
                </c:pt>
                <c:pt idx="677">
                  <c:v>80.779999999125963</c:v>
                </c:pt>
                <c:pt idx="678">
                  <c:v>80.849999999114758</c:v>
                </c:pt>
                <c:pt idx="679">
                  <c:v>80.919999999104263</c:v>
                </c:pt>
                <c:pt idx="680">
                  <c:v>80.989999999093058</c:v>
                </c:pt>
                <c:pt idx="681">
                  <c:v>81.059999999081143</c:v>
                </c:pt>
                <c:pt idx="682">
                  <c:v>81.129999999070648</c:v>
                </c:pt>
                <c:pt idx="683">
                  <c:v>81.199999999059443</c:v>
                </c:pt>
                <c:pt idx="684">
                  <c:v>81.269999999048295</c:v>
                </c:pt>
                <c:pt idx="685">
                  <c:v>81.33999999903638</c:v>
                </c:pt>
                <c:pt idx="686">
                  <c:v>81.409999999025175</c:v>
                </c:pt>
                <c:pt idx="687">
                  <c:v>81.47999999901468</c:v>
                </c:pt>
                <c:pt idx="688">
                  <c:v>81.549999999003475</c:v>
                </c:pt>
                <c:pt idx="689">
                  <c:v>81.61999999899156</c:v>
                </c:pt>
                <c:pt idx="690">
                  <c:v>81.689999998981065</c:v>
                </c:pt>
                <c:pt idx="691">
                  <c:v>81.75999999896986</c:v>
                </c:pt>
                <c:pt idx="692">
                  <c:v>81.829999998958655</c:v>
                </c:pt>
                <c:pt idx="693">
                  <c:v>81.899999998946782</c:v>
                </c:pt>
                <c:pt idx="694">
                  <c:v>81.969999998935577</c:v>
                </c:pt>
                <c:pt idx="695">
                  <c:v>82.039999998925083</c:v>
                </c:pt>
                <c:pt idx="696">
                  <c:v>82.109999998913878</c:v>
                </c:pt>
                <c:pt idx="697">
                  <c:v>82.179999998901962</c:v>
                </c:pt>
                <c:pt idx="698">
                  <c:v>82.249999998891468</c:v>
                </c:pt>
                <c:pt idx="699">
                  <c:v>82.319999998880263</c:v>
                </c:pt>
                <c:pt idx="700">
                  <c:v>82.389999998868348</c:v>
                </c:pt>
                <c:pt idx="701">
                  <c:v>82.459999998857143</c:v>
                </c:pt>
                <c:pt idx="702">
                  <c:v>82.529999998845994</c:v>
                </c:pt>
                <c:pt idx="703">
                  <c:v>82.599999998835457</c:v>
                </c:pt>
                <c:pt idx="704">
                  <c:v>82.669999998823585</c:v>
                </c:pt>
                <c:pt idx="705">
                  <c:v>82.73999999881238</c:v>
                </c:pt>
                <c:pt idx="706">
                  <c:v>82.809999998801885</c:v>
                </c:pt>
                <c:pt idx="707">
                  <c:v>82.87999999879068</c:v>
                </c:pt>
                <c:pt idx="708">
                  <c:v>82.949999998778765</c:v>
                </c:pt>
                <c:pt idx="709">
                  <c:v>83.01999999876756</c:v>
                </c:pt>
                <c:pt idx="710">
                  <c:v>83.089999998756355</c:v>
                </c:pt>
                <c:pt idx="711">
                  <c:v>83.15999999874586</c:v>
                </c:pt>
                <c:pt idx="712">
                  <c:v>83.229999998733987</c:v>
                </c:pt>
                <c:pt idx="713">
                  <c:v>83.299999998722782</c:v>
                </c:pt>
                <c:pt idx="714">
                  <c:v>83.369999998712245</c:v>
                </c:pt>
                <c:pt idx="715">
                  <c:v>83.439999998701097</c:v>
                </c:pt>
                <c:pt idx="716">
                  <c:v>83.509999998689182</c:v>
                </c:pt>
                <c:pt idx="717">
                  <c:v>83.579999998677977</c:v>
                </c:pt>
                <c:pt idx="718">
                  <c:v>83.649999998666772</c:v>
                </c:pt>
                <c:pt idx="719">
                  <c:v>83.719999998656277</c:v>
                </c:pt>
                <c:pt idx="720">
                  <c:v>83.789999998644362</c:v>
                </c:pt>
                <c:pt idx="721">
                  <c:v>83.859999998633157</c:v>
                </c:pt>
                <c:pt idx="722">
                  <c:v>83.929999998622662</c:v>
                </c:pt>
                <c:pt idx="723">
                  <c:v>83.999999998611457</c:v>
                </c:pt>
                <c:pt idx="724">
                  <c:v>84.069999998599585</c:v>
                </c:pt>
                <c:pt idx="725">
                  <c:v>84.13999999858838</c:v>
                </c:pt>
                <c:pt idx="726">
                  <c:v>84.209999998577175</c:v>
                </c:pt>
                <c:pt idx="727">
                  <c:v>84.27999999856668</c:v>
                </c:pt>
                <c:pt idx="728">
                  <c:v>84.349999998554765</c:v>
                </c:pt>
                <c:pt idx="729">
                  <c:v>84.41999999854356</c:v>
                </c:pt>
                <c:pt idx="730">
                  <c:v>84.489999998533065</c:v>
                </c:pt>
                <c:pt idx="731">
                  <c:v>84.55999999852186</c:v>
                </c:pt>
                <c:pt idx="732">
                  <c:v>84.629999998509945</c:v>
                </c:pt>
                <c:pt idx="733">
                  <c:v>84.699999998498797</c:v>
                </c:pt>
                <c:pt idx="734">
                  <c:v>84.769999998487592</c:v>
                </c:pt>
                <c:pt idx="735">
                  <c:v>84.839999998477097</c:v>
                </c:pt>
                <c:pt idx="736">
                  <c:v>84.909999998465182</c:v>
                </c:pt>
                <c:pt idx="737">
                  <c:v>84.979999998453977</c:v>
                </c:pt>
                <c:pt idx="738">
                  <c:v>85.049999998443482</c:v>
                </c:pt>
                <c:pt idx="739">
                  <c:v>85.119999998431567</c:v>
                </c:pt>
                <c:pt idx="740">
                  <c:v>85.189999998420362</c:v>
                </c:pt>
                <c:pt idx="741">
                  <c:v>85.259999998409157</c:v>
                </c:pt>
                <c:pt idx="742">
                  <c:v>85.329999998397952</c:v>
                </c:pt>
                <c:pt idx="743">
                  <c:v>85.399999998386804</c:v>
                </c:pt>
                <c:pt idx="744">
                  <c:v>85.469999998375599</c:v>
                </c:pt>
                <c:pt idx="745">
                  <c:v>85.539999998364394</c:v>
                </c:pt>
                <c:pt idx="746">
                  <c:v>85.609999998353899</c:v>
                </c:pt>
                <c:pt idx="747">
                  <c:v>85.679999998341984</c:v>
                </c:pt>
                <c:pt idx="748">
                  <c:v>85.749999998330779</c:v>
                </c:pt>
                <c:pt idx="749">
                  <c:v>85.819999998319574</c:v>
                </c:pt>
                <c:pt idx="750">
                  <c:v>85.889999998308369</c:v>
                </c:pt>
                <c:pt idx="751">
                  <c:v>85.959999998297164</c:v>
                </c:pt>
                <c:pt idx="752">
                  <c:v>86.029999998285959</c:v>
                </c:pt>
                <c:pt idx="753">
                  <c:v>86.099999998274811</c:v>
                </c:pt>
                <c:pt idx="754">
                  <c:v>86.169999998264274</c:v>
                </c:pt>
                <c:pt idx="755">
                  <c:v>86.239999998252401</c:v>
                </c:pt>
                <c:pt idx="756">
                  <c:v>86.309999998241196</c:v>
                </c:pt>
                <c:pt idx="757">
                  <c:v>86.379999998229991</c:v>
                </c:pt>
                <c:pt idx="758">
                  <c:v>86.449999998218075</c:v>
                </c:pt>
                <c:pt idx="759">
                  <c:v>86.519999998207581</c:v>
                </c:pt>
                <c:pt idx="760">
                  <c:v>86.589999998196376</c:v>
                </c:pt>
                <c:pt idx="761">
                  <c:v>86.659999998185171</c:v>
                </c:pt>
                <c:pt idx="762">
                  <c:v>86.729999998174677</c:v>
                </c:pt>
                <c:pt idx="763">
                  <c:v>86.799999998162804</c:v>
                </c:pt>
                <c:pt idx="764">
                  <c:v>86.869999998151599</c:v>
                </c:pt>
                <c:pt idx="765">
                  <c:v>86.939999998140394</c:v>
                </c:pt>
                <c:pt idx="766">
                  <c:v>87.009999998128478</c:v>
                </c:pt>
                <c:pt idx="767">
                  <c:v>87.079999998117984</c:v>
                </c:pt>
                <c:pt idx="768">
                  <c:v>87.149999998106779</c:v>
                </c:pt>
                <c:pt idx="769">
                  <c:v>87.219999998095574</c:v>
                </c:pt>
                <c:pt idx="770">
                  <c:v>87.289999998085079</c:v>
                </c:pt>
                <c:pt idx="771">
                  <c:v>87.359999998073164</c:v>
                </c:pt>
                <c:pt idx="772">
                  <c:v>87.429999998061959</c:v>
                </c:pt>
                <c:pt idx="773">
                  <c:v>87.499999998050754</c:v>
                </c:pt>
                <c:pt idx="774">
                  <c:v>87.569999998038881</c:v>
                </c:pt>
                <c:pt idx="775">
                  <c:v>87.639999998028387</c:v>
                </c:pt>
                <c:pt idx="776">
                  <c:v>87.709999998017182</c:v>
                </c:pt>
                <c:pt idx="777">
                  <c:v>87.779999998005977</c:v>
                </c:pt>
                <c:pt idx="778">
                  <c:v>87.849999997995482</c:v>
                </c:pt>
                <c:pt idx="779">
                  <c:v>87.919999997983567</c:v>
                </c:pt>
                <c:pt idx="780">
                  <c:v>87.989999997972362</c:v>
                </c:pt>
                <c:pt idx="781">
                  <c:v>88.059999997961157</c:v>
                </c:pt>
                <c:pt idx="782">
                  <c:v>88.129999997949284</c:v>
                </c:pt>
                <c:pt idx="783">
                  <c:v>88.199999997938747</c:v>
                </c:pt>
                <c:pt idx="784">
                  <c:v>88.269999997927599</c:v>
                </c:pt>
                <c:pt idx="785">
                  <c:v>88.339999997916394</c:v>
                </c:pt>
                <c:pt idx="786">
                  <c:v>88.409999997905189</c:v>
                </c:pt>
                <c:pt idx="787">
                  <c:v>88.479999997893984</c:v>
                </c:pt>
                <c:pt idx="788">
                  <c:v>88.549999997882779</c:v>
                </c:pt>
                <c:pt idx="789">
                  <c:v>88.619999997871574</c:v>
                </c:pt>
                <c:pt idx="790">
                  <c:v>88.689999997859658</c:v>
                </c:pt>
                <c:pt idx="791">
                  <c:v>88.759999997849164</c:v>
                </c:pt>
                <c:pt idx="792">
                  <c:v>88.829999997837959</c:v>
                </c:pt>
                <c:pt idx="793">
                  <c:v>88.899999997826754</c:v>
                </c:pt>
                <c:pt idx="794">
                  <c:v>88.969999997815606</c:v>
                </c:pt>
                <c:pt idx="795">
                  <c:v>89.039999997804401</c:v>
                </c:pt>
                <c:pt idx="796">
                  <c:v>89.109999997793196</c:v>
                </c:pt>
                <c:pt idx="797">
                  <c:v>89.179999997781991</c:v>
                </c:pt>
                <c:pt idx="798">
                  <c:v>89.249999997770075</c:v>
                </c:pt>
                <c:pt idx="799">
                  <c:v>89.319999997759581</c:v>
                </c:pt>
                <c:pt idx="800">
                  <c:v>89.389999997748376</c:v>
                </c:pt>
                <c:pt idx="801">
                  <c:v>89.45999999773646</c:v>
                </c:pt>
                <c:pt idx="802">
                  <c:v>89.529999997725966</c:v>
                </c:pt>
                <c:pt idx="803">
                  <c:v>89.599999997714761</c:v>
                </c:pt>
                <c:pt idx="804">
                  <c:v>89.669999997703613</c:v>
                </c:pt>
                <c:pt idx="805">
                  <c:v>89.739999997691697</c:v>
                </c:pt>
                <c:pt idx="806">
                  <c:v>89.809999997680492</c:v>
                </c:pt>
                <c:pt idx="807">
                  <c:v>89.879999997669998</c:v>
                </c:pt>
                <c:pt idx="808">
                  <c:v>89.949999997658793</c:v>
                </c:pt>
                <c:pt idx="809">
                  <c:v>90.019999997646877</c:v>
                </c:pt>
                <c:pt idx="810">
                  <c:v>90.089999997636383</c:v>
                </c:pt>
                <c:pt idx="811">
                  <c:v>90.159999997625178</c:v>
                </c:pt>
                <c:pt idx="812">
                  <c:v>90.229999997613973</c:v>
                </c:pt>
                <c:pt idx="813">
                  <c:v>90.2999999976021</c:v>
                </c:pt>
                <c:pt idx="814">
                  <c:v>90.369999997590895</c:v>
                </c:pt>
                <c:pt idx="815">
                  <c:v>90.439999997580401</c:v>
                </c:pt>
                <c:pt idx="816">
                  <c:v>90.509999997569196</c:v>
                </c:pt>
                <c:pt idx="817">
                  <c:v>90.57999999755728</c:v>
                </c:pt>
                <c:pt idx="818">
                  <c:v>90.649999997546786</c:v>
                </c:pt>
                <c:pt idx="819">
                  <c:v>90.719999997535581</c:v>
                </c:pt>
                <c:pt idx="820">
                  <c:v>90.789999997524376</c:v>
                </c:pt>
                <c:pt idx="821">
                  <c:v>90.85999999751246</c:v>
                </c:pt>
                <c:pt idx="822">
                  <c:v>90.929999997501312</c:v>
                </c:pt>
                <c:pt idx="823">
                  <c:v>90.999999997490775</c:v>
                </c:pt>
                <c:pt idx="824">
                  <c:v>91.06999999747957</c:v>
                </c:pt>
                <c:pt idx="825">
                  <c:v>91.139999997467697</c:v>
                </c:pt>
                <c:pt idx="826">
                  <c:v>91.209999997457203</c:v>
                </c:pt>
                <c:pt idx="827">
                  <c:v>91.279999997445998</c:v>
                </c:pt>
                <c:pt idx="828">
                  <c:v>91.349999997434793</c:v>
                </c:pt>
                <c:pt idx="829">
                  <c:v>91.419999997422877</c:v>
                </c:pt>
                <c:pt idx="830">
                  <c:v>91.489999997411672</c:v>
                </c:pt>
                <c:pt idx="831">
                  <c:v>91.559999997401178</c:v>
                </c:pt>
                <c:pt idx="832">
                  <c:v>91.629999997389973</c:v>
                </c:pt>
                <c:pt idx="833">
                  <c:v>91.6999999973781</c:v>
                </c:pt>
                <c:pt idx="834">
                  <c:v>91.769999997367563</c:v>
                </c:pt>
                <c:pt idx="835">
                  <c:v>91.839999997356415</c:v>
                </c:pt>
                <c:pt idx="836">
                  <c:v>91.90999999734521</c:v>
                </c:pt>
                <c:pt idx="837">
                  <c:v>91.979999997333294</c:v>
                </c:pt>
                <c:pt idx="838">
                  <c:v>92.049999997322089</c:v>
                </c:pt>
                <c:pt idx="839">
                  <c:v>92.119999997311595</c:v>
                </c:pt>
                <c:pt idx="840">
                  <c:v>92.18999999729968</c:v>
                </c:pt>
                <c:pt idx="841">
                  <c:v>92.259999997288475</c:v>
                </c:pt>
                <c:pt idx="842">
                  <c:v>92.32999999727798</c:v>
                </c:pt>
                <c:pt idx="843">
                  <c:v>92.399999997266775</c:v>
                </c:pt>
                <c:pt idx="844">
                  <c:v>92.469999997254902</c:v>
                </c:pt>
                <c:pt idx="845">
                  <c:v>92.539999997243697</c:v>
                </c:pt>
                <c:pt idx="846">
                  <c:v>92.609999997232492</c:v>
                </c:pt>
                <c:pt idx="847">
                  <c:v>92.679999997221998</c:v>
                </c:pt>
                <c:pt idx="848">
                  <c:v>92.749999997210082</c:v>
                </c:pt>
                <c:pt idx="849">
                  <c:v>92.819999997198877</c:v>
                </c:pt>
                <c:pt idx="850">
                  <c:v>92.889999997188383</c:v>
                </c:pt>
                <c:pt idx="851">
                  <c:v>92.959999997177178</c:v>
                </c:pt>
                <c:pt idx="852">
                  <c:v>93.029999997165262</c:v>
                </c:pt>
                <c:pt idx="853">
                  <c:v>93.099999997154114</c:v>
                </c:pt>
                <c:pt idx="854">
                  <c:v>93.169999997142909</c:v>
                </c:pt>
                <c:pt idx="855">
                  <c:v>93.239999997132372</c:v>
                </c:pt>
                <c:pt idx="856">
                  <c:v>93.309999997120499</c:v>
                </c:pt>
                <c:pt idx="857">
                  <c:v>93.379999997109294</c:v>
                </c:pt>
                <c:pt idx="858">
                  <c:v>93.4499999970988</c:v>
                </c:pt>
                <c:pt idx="859">
                  <c:v>93.519999997087595</c:v>
                </c:pt>
                <c:pt idx="860">
                  <c:v>93.58999999707568</c:v>
                </c:pt>
                <c:pt idx="861">
                  <c:v>93.659999997064475</c:v>
                </c:pt>
                <c:pt idx="862">
                  <c:v>93.72999999705327</c:v>
                </c:pt>
                <c:pt idx="863">
                  <c:v>93.799999997042775</c:v>
                </c:pt>
                <c:pt idx="864">
                  <c:v>93.869999997030902</c:v>
                </c:pt>
                <c:pt idx="865">
                  <c:v>93.939999997019697</c:v>
                </c:pt>
                <c:pt idx="866">
                  <c:v>94.009999997009203</c:v>
                </c:pt>
                <c:pt idx="867">
                  <c:v>94.079999996997998</c:v>
                </c:pt>
                <c:pt idx="868">
                  <c:v>94.149999996986082</c:v>
                </c:pt>
                <c:pt idx="869">
                  <c:v>94.219999996974877</c:v>
                </c:pt>
                <c:pt idx="870">
                  <c:v>94.289999996963672</c:v>
                </c:pt>
                <c:pt idx="871">
                  <c:v>94.359999996953178</c:v>
                </c:pt>
                <c:pt idx="872">
                  <c:v>94.429999996941262</c:v>
                </c:pt>
                <c:pt idx="873">
                  <c:v>94.499999996930114</c:v>
                </c:pt>
                <c:pt idx="874">
                  <c:v>94.569999996919577</c:v>
                </c:pt>
                <c:pt idx="875">
                  <c:v>94.639999996908372</c:v>
                </c:pt>
                <c:pt idx="876">
                  <c:v>94.709999996896499</c:v>
                </c:pt>
                <c:pt idx="877">
                  <c:v>94.779999996885294</c:v>
                </c:pt>
                <c:pt idx="878">
                  <c:v>94.849999996874089</c:v>
                </c:pt>
                <c:pt idx="879">
                  <c:v>94.919999996863595</c:v>
                </c:pt>
                <c:pt idx="880">
                  <c:v>94.989999996851679</c:v>
                </c:pt>
                <c:pt idx="881">
                  <c:v>95.059999996840475</c:v>
                </c:pt>
                <c:pt idx="882">
                  <c:v>95.12999999682998</c:v>
                </c:pt>
                <c:pt idx="883">
                  <c:v>95.199999996818065</c:v>
                </c:pt>
                <c:pt idx="884">
                  <c:v>95.269999996806916</c:v>
                </c:pt>
                <c:pt idx="885">
                  <c:v>95.339999996795711</c:v>
                </c:pt>
                <c:pt idx="886">
                  <c:v>95.409999996784506</c:v>
                </c:pt>
                <c:pt idx="887">
                  <c:v>95.479999996773302</c:v>
                </c:pt>
                <c:pt idx="888">
                  <c:v>95.549999996762097</c:v>
                </c:pt>
                <c:pt idx="889">
                  <c:v>95.619999996750892</c:v>
                </c:pt>
                <c:pt idx="890">
                  <c:v>95.689999996740397</c:v>
                </c:pt>
                <c:pt idx="891">
                  <c:v>95.759999996728482</c:v>
                </c:pt>
                <c:pt idx="892">
                  <c:v>95.829999996717277</c:v>
                </c:pt>
                <c:pt idx="893">
                  <c:v>95.899999996706072</c:v>
                </c:pt>
                <c:pt idx="894">
                  <c:v>95.969999996694924</c:v>
                </c:pt>
                <c:pt idx="895">
                  <c:v>96.039999996683719</c:v>
                </c:pt>
                <c:pt idx="896">
                  <c:v>96.109999996672514</c:v>
                </c:pt>
                <c:pt idx="897">
                  <c:v>96.179999996661309</c:v>
                </c:pt>
                <c:pt idx="898">
                  <c:v>96.249999996650814</c:v>
                </c:pt>
                <c:pt idx="899">
                  <c:v>96.319999996638899</c:v>
                </c:pt>
                <c:pt idx="900">
                  <c:v>96.389999996627694</c:v>
                </c:pt>
                <c:pt idx="901">
                  <c:v>96.459999996616489</c:v>
                </c:pt>
                <c:pt idx="902">
                  <c:v>96.529999996604616</c:v>
                </c:pt>
                <c:pt idx="903">
                  <c:v>96.599999996594079</c:v>
                </c:pt>
                <c:pt idx="904">
                  <c:v>96.669999996582931</c:v>
                </c:pt>
                <c:pt idx="905">
                  <c:v>96.739999996571726</c:v>
                </c:pt>
                <c:pt idx="906">
                  <c:v>96.809999996561189</c:v>
                </c:pt>
                <c:pt idx="907">
                  <c:v>96.879999996549316</c:v>
                </c:pt>
                <c:pt idx="908">
                  <c:v>96.949999996538111</c:v>
                </c:pt>
                <c:pt idx="909">
                  <c:v>97.019999996526906</c:v>
                </c:pt>
                <c:pt idx="910">
                  <c:v>97.08999999651499</c:v>
                </c:pt>
                <c:pt idx="911">
                  <c:v>97.159999996504496</c:v>
                </c:pt>
                <c:pt idx="912">
                  <c:v>97.229999996493291</c:v>
                </c:pt>
                <c:pt idx="913">
                  <c:v>97.299999996482086</c:v>
                </c:pt>
                <c:pt idx="914">
                  <c:v>97.369999996471591</c:v>
                </c:pt>
                <c:pt idx="915">
                  <c:v>97.439999996459719</c:v>
                </c:pt>
                <c:pt idx="916">
                  <c:v>97.509999996448514</c:v>
                </c:pt>
                <c:pt idx="917">
                  <c:v>97.579999996437309</c:v>
                </c:pt>
                <c:pt idx="918">
                  <c:v>97.649999996425393</c:v>
                </c:pt>
                <c:pt idx="919">
                  <c:v>97.719999996414899</c:v>
                </c:pt>
                <c:pt idx="920">
                  <c:v>97.789999996403694</c:v>
                </c:pt>
                <c:pt idx="921">
                  <c:v>97.859999996392489</c:v>
                </c:pt>
                <c:pt idx="922">
                  <c:v>97.929999996381284</c:v>
                </c:pt>
                <c:pt idx="923">
                  <c:v>97.999999996370079</c:v>
                </c:pt>
                <c:pt idx="924">
                  <c:v>98.069999996358874</c:v>
                </c:pt>
                <c:pt idx="925">
                  <c:v>98.139999996347726</c:v>
                </c:pt>
                <c:pt idx="926">
                  <c:v>98.20999999633581</c:v>
                </c:pt>
                <c:pt idx="927">
                  <c:v>98.279999996325316</c:v>
                </c:pt>
                <c:pt idx="928">
                  <c:v>98.349999996314111</c:v>
                </c:pt>
                <c:pt idx="929">
                  <c:v>98.419999996302906</c:v>
                </c:pt>
                <c:pt idx="930">
                  <c:v>98.489999996291701</c:v>
                </c:pt>
                <c:pt idx="931">
                  <c:v>98.559999996280496</c:v>
                </c:pt>
                <c:pt idx="932">
                  <c:v>98.629999996269291</c:v>
                </c:pt>
                <c:pt idx="933">
                  <c:v>98.699999996258086</c:v>
                </c:pt>
                <c:pt idx="934">
                  <c:v>98.769999996246213</c:v>
                </c:pt>
                <c:pt idx="935">
                  <c:v>98.839999996235719</c:v>
                </c:pt>
                <c:pt idx="936">
                  <c:v>98.909999996224514</c:v>
                </c:pt>
                <c:pt idx="937">
                  <c:v>98.979999996213309</c:v>
                </c:pt>
                <c:pt idx="938">
                  <c:v>99.049999996202104</c:v>
                </c:pt>
                <c:pt idx="939">
                  <c:v>99.119999996190899</c:v>
                </c:pt>
                <c:pt idx="940">
                  <c:v>99.189999996179694</c:v>
                </c:pt>
                <c:pt idx="941">
                  <c:v>99.259999996167778</c:v>
                </c:pt>
                <c:pt idx="942">
                  <c:v>99.329999996156573</c:v>
                </c:pt>
                <c:pt idx="943">
                  <c:v>99.399999996146079</c:v>
                </c:pt>
                <c:pt idx="944">
                  <c:v>99.469999996134874</c:v>
                </c:pt>
                <c:pt idx="945">
                  <c:v>99.539999996123001</c:v>
                </c:pt>
                <c:pt idx="946">
                  <c:v>99.609999996112506</c:v>
                </c:pt>
                <c:pt idx="947">
                  <c:v>99.679999996101301</c:v>
                </c:pt>
                <c:pt idx="948">
                  <c:v>99.749999996090096</c:v>
                </c:pt>
                <c:pt idx="949">
                  <c:v>99.819999996078181</c:v>
                </c:pt>
                <c:pt idx="950">
                  <c:v>99.889999996066976</c:v>
                </c:pt>
                <c:pt idx="951">
                  <c:v>99.959999996056482</c:v>
                </c:pt>
                <c:pt idx="952">
                  <c:v>100.02999999604528</c:v>
                </c:pt>
                <c:pt idx="953">
                  <c:v>100.0999999960334</c:v>
                </c:pt>
                <c:pt idx="954">
                  <c:v>100.16999999602287</c:v>
                </c:pt>
                <c:pt idx="955">
                  <c:v>100.23999999601172</c:v>
                </c:pt>
                <c:pt idx="956">
                  <c:v>100.30999999600051</c:v>
                </c:pt>
                <c:pt idx="957">
                  <c:v>100.3799999959886</c:v>
                </c:pt>
                <c:pt idx="958">
                  <c:v>100.44999999597739</c:v>
                </c:pt>
                <c:pt idx="959">
                  <c:v>100.5199999959669</c:v>
                </c:pt>
                <c:pt idx="960">
                  <c:v>100.58999999595569</c:v>
                </c:pt>
                <c:pt idx="961">
                  <c:v>100.65999999594378</c:v>
                </c:pt>
                <c:pt idx="962">
                  <c:v>100.72999999593328</c:v>
                </c:pt>
                <c:pt idx="963">
                  <c:v>100.79998774333839</c:v>
                </c:pt>
                <c:pt idx="964">
                  <c:v>100.94128988574991</c:v>
                </c:pt>
                <c:pt idx="965">
                  <c:v>101.08128988574991</c:v>
                </c:pt>
                <c:pt idx="966">
                  <c:v>101.22128988574991</c:v>
                </c:pt>
                <c:pt idx="967">
                  <c:v>101.36128988574991</c:v>
                </c:pt>
                <c:pt idx="968">
                  <c:v>101.50128988574991</c:v>
                </c:pt>
                <c:pt idx="969">
                  <c:v>101.64128988574991</c:v>
                </c:pt>
                <c:pt idx="970">
                  <c:v>101.78128988574991</c:v>
                </c:pt>
                <c:pt idx="971">
                  <c:v>101.92128988574991</c:v>
                </c:pt>
                <c:pt idx="972">
                  <c:v>102.06128988574991</c:v>
                </c:pt>
                <c:pt idx="973">
                  <c:v>102.20128988574992</c:v>
                </c:pt>
                <c:pt idx="974">
                  <c:v>102.34128988574992</c:v>
                </c:pt>
                <c:pt idx="975">
                  <c:v>102.48128988574992</c:v>
                </c:pt>
                <c:pt idx="976">
                  <c:v>102.62128988574992</c:v>
                </c:pt>
                <c:pt idx="977">
                  <c:v>102.76128988574992</c:v>
                </c:pt>
                <c:pt idx="978">
                  <c:v>102.90128988574992</c:v>
                </c:pt>
                <c:pt idx="979">
                  <c:v>103.04128988574992</c:v>
                </c:pt>
                <c:pt idx="980">
                  <c:v>103.18128988574992</c:v>
                </c:pt>
                <c:pt idx="981">
                  <c:v>103.32128988574992</c:v>
                </c:pt>
                <c:pt idx="982">
                  <c:v>103.46128988574992</c:v>
                </c:pt>
                <c:pt idx="983">
                  <c:v>103.60128988574992</c:v>
                </c:pt>
                <c:pt idx="984">
                  <c:v>103.74128988574992</c:v>
                </c:pt>
                <c:pt idx="985">
                  <c:v>103.88128988574992</c:v>
                </c:pt>
                <c:pt idx="986">
                  <c:v>104.02128988574992</c:v>
                </c:pt>
                <c:pt idx="987">
                  <c:v>104.16128988574992</c:v>
                </c:pt>
                <c:pt idx="988">
                  <c:v>104.30128988574992</c:v>
                </c:pt>
                <c:pt idx="989">
                  <c:v>104.44128988574992</c:v>
                </c:pt>
                <c:pt idx="990">
                  <c:v>104.58128988574992</c:v>
                </c:pt>
                <c:pt idx="991">
                  <c:v>104.72128988574993</c:v>
                </c:pt>
                <c:pt idx="992">
                  <c:v>104.86128988574993</c:v>
                </c:pt>
                <c:pt idx="993">
                  <c:v>105.00128988574993</c:v>
                </c:pt>
                <c:pt idx="994">
                  <c:v>105.14128988574993</c:v>
                </c:pt>
                <c:pt idx="995">
                  <c:v>105.28128988574993</c:v>
                </c:pt>
                <c:pt idx="996">
                  <c:v>105.42128988574993</c:v>
                </c:pt>
                <c:pt idx="997">
                  <c:v>105.56128988574993</c:v>
                </c:pt>
                <c:pt idx="998">
                  <c:v>105.70128988574993</c:v>
                </c:pt>
                <c:pt idx="999">
                  <c:v>105.84128988574993</c:v>
                </c:pt>
                <c:pt idx="1000">
                  <c:v>105.98128988564562</c:v>
                </c:pt>
                <c:pt idx="1001">
                  <c:v>106.12128988564562</c:v>
                </c:pt>
                <c:pt idx="1002">
                  <c:v>106.26128988564562</c:v>
                </c:pt>
                <c:pt idx="1003">
                  <c:v>106.40128988564562</c:v>
                </c:pt>
                <c:pt idx="1004">
                  <c:v>106.54128988564563</c:v>
                </c:pt>
                <c:pt idx="1005">
                  <c:v>106.68128988564563</c:v>
                </c:pt>
                <c:pt idx="1006">
                  <c:v>106.82128988564563</c:v>
                </c:pt>
                <c:pt idx="1007">
                  <c:v>106.96128988564563</c:v>
                </c:pt>
                <c:pt idx="1008">
                  <c:v>107.10128988564563</c:v>
                </c:pt>
                <c:pt idx="1009">
                  <c:v>107.24128988564563</c:v>
                </c:pt>
                <c:pt idx="1010">
                  <c:v>107.38128988564563</c:v>
                </c:pt>
                <c:pt idx="1011">
                  <c:v>107.52128988564563</c:v>
                </c:pt>
                <c:pt idx="1012">
                  <c:v>107.66128988564563</c:v>
                </c:pt>
                <c:pt idx="1013">
                  <c:v>107.80128988564563</c:v>
                </c:pt>
                <c:pt idx="1014">
                  <c:v>107.94128988564563</c:v>
                </c:pt>
                <c:pt idx="1015">
                  <c:v>108.08128988564563</c:v>
                </c:pt>
                <c:pt idx="1016">
                  <c:v>108.22128988564563</c:v>
                </c:pt>
                <c:pt idx="1017">
                  <c:v>108.36128988564563</c:v>
                </c:pt>
                <c:pt idx="1018">
                  <c:v>108.50128988564563</c:v>
                </c:pt>
                <c:pt idx="1019">
                  <c:v>108.64128988564563</c:v>
                </c:pt>
                <c:pt idx="1020">
                  <c:v>108.78128988564563</c:v>
                </c:pt>
                <c:pt idx="1021">
                  <c:v>108.92128988564563</c:v>
                </c:pt>
                <c:pt idx="1022">
                  <c:v>109.06128988564564</c:v>
                </c:pt>
                <c:pt idx="1023">
                  <c:v>109.20128988564564</c:v>
                </c:pt>
                <c:pt idx="1024">
                  <c:v>109.34128988564564</c:v>
                </c:pt>
                <c:pt idx="1025">
                  <c:v>109.48128988564564</c:v>
                </c:pt>
                <c:pt idx="1026">
                  <c:v>109.62128988564564</c:v>
                </c:pt>
                <c:pt idx="1027">
                  <c:v>109.76128988564564</c:v>
                </c:pt>
                <c:pt idx="1028">
                  <c:v>109.90128988564564</c:v>
                </c:pt>
                <c:pt idx="1029">
                  <c:v>110.04128988564564</c:v>
                </c:pt>
                <c:pt idx="1030">
                  <c:v>110.18128988564564</c:v>
                </c:pt>
                <c:pt idx="1031">
                  <c:v>110.32128988564564</c:v>
                </c:pt>
                <c:pt idx="1032">
                  <c:v>110.46128988564564</c:v>
                </c:pt>
                <c:pt idx="1033">
                  <c:v>110.60128988564564</c:v>
                </c:pt>
                <c:pt idx="1034">
                  <c:v>110.74128988564564</c:v>
                </c:pt>
                <c:pt idx="1035">
                  <c:v>110.88128988564564</c:v>
                </c:pt>
                <c:pt idx="1036">
                  <c:v>111.02128988564564</c:v>
                </c:pt>
                <c:pt idx="1037">
                  <c:v>111.16128988564564</c:v>
                </c:pt>
                <c:pt idx="1038">
                  <c:v>111.30128988564564</c:v>
                </c:pt>
                <c:pt idx="1039">
                  <c:v>111.44128988564565</c:v>
                </c:pt>
                <c:pt idx="1040">
                  <c:v>111.58128988564565</c:v>
                </c:pt>
                <c:pt idx="1041">
                  <c:v>111.72128988564565</c:v>
                </c:pt>
                <c:pt idx="1042">
                  <c:v>111.86128988564565</c:v>
                </c:pt>
                <c:pt idx="1043">
                  <c:v>112.00128988564565</c:v>
                </c:pt>
                <c:pt idx="1044">
                  <c:v>112.14128988564565</c:v>
                </c:pt>
                <c:pt idx="1045">
                  <c:v>112.28128988564565</c:v>
                </c:pt>
                <c:pt idx="1046">
                  <c:v>112.42128988564565</c:v>
                </c:pt>
                <c:pt idx="1047">
                  <c:v>112.56128988564565</c:v>
                </c:pt>
                <c:pt idx="1048">
                  <c:v>112.70128988564565</c:v>
                </c:pt>
                <c:pt idx="1049">
                  <c:v>112.84128988564565</c:v>
                </c:pt>
                <c:pt idx="1050">
                  <c:v>112.98128988564565</c:v>
                </c:pt>
                <c:pt idx="1051">
                  <c:v>113.12128988554134</c:v>
                </c:pt>
                <c:pt idx="1052">
                  <c:v>113.26128988554134</c:v>
                </c:pt>
                <c:pt idx="1053">
                  <c:v>113.40128988554135</c:v>
                </c:pt>
                <c:pt idx="1054">
                  <c:v>113.54128988554135</c:v>
                </c:pt>
                <c:pt idx="1055">
                  <c:v>113.68128988554135</c:v>
                </c:pt>
                <c:pt idx="1056">
                  <c:v>113.82128988554135</c:v>
                </c:pt>
                <c:pt idx="1057">
                  <c:v>113.96128988554135</c:v>
                </c:pt>
                <c:pt idx="1058">
                  <c:v>114.10128988554135</c:v>
                </c:pt>
                <c:pt idx="1059">
                  <c:v>114.24128988554135</c:v>
                </c:pt>
                <c:pt idx="1060">
                  <c:v>114.38128988554135</c:v>
                </c:pt>
                <c:pt idx="1061">
                  <c:v>114.52128988554135</c:v>
                </c:pt>
                <c:pt idx="1062">
                  <c:v>114.66128988554135</c:v>
                </c:pt>
                <c:pt idx="1063">
                  <c:v>114.80128988554135</c:v>
                </c:pt>
                <c:pt idx="1064">
                  <c:v>114.94128988554135</c:v>
                </c:pt>
                <c:pt idx="1065">
                  <c:v>115.08128988554135</c:v>
                </c:pt>
                <c:pt idx="1066">
                  <c:v>115.22128988554135</c:v>
                </c:pt>
                <c:pt idx="1067">
                  <c:v>115.36128988554135</c:v>
                </c:pt>
                <c:pt idx="1068">
                  <c:v>115.50128988554135</c:v>
                </c:pt>
                <c:pt idx="1069">
                  <c:v>115.64128988554135</c:v>
                </c:pt>
                <c:pt idx="1070">
                  <c:v>115.78128988554136</c:v>
                </c:pt>
                <c:pt idx="1071">
                  <c:v>115.92128988554136</c:v>
                </c:pt>
                <c:pt idx="1072">
                  <c:v>116.06128988554136</c:v>
                </c:pt>
                <c:pt idx="1073">
                  <c:v>116.20208961658747</c:v>
                </c:pt>
                <c:pt idx="1074">
                  <c:v>116.34208961658747</c:v>
                </c:pt>
                <c:pt idx="1075">
                  <c:v>116.48208961658747</c:v>
                </c:pt>
                <c:pt idx="1076">
                  <c:v>116.62208961658747</c:v>
                </c:pt>
                <c:pt idx="1077">
                  <c:v>116.76208961658747</c:v>
                </c:pt>
                <c:pt idx="1078">
                  <c:v>116.90208961658747</c:v>
                </c:pt>
                <c:pt idx="1079">
                  <c:v>117.04208961658748</c:v>
                </c:pt>
                <c:pt idx="1080">
                  <c:v>117.18208961658748</c:v>
                </c:pt>
                <c:pt idx="1081">
                  <c:v>117.32208961658748</c:v>
                </c:pt>
                <c:pt idx="1082">
                  <c:v>117.46208961658748</c:v>
                </c:pt>
                <c:pt idx="1083">
                  <c:v>117.60257589398887</c:v>
                </c:pt>
                <c:pt idx="1084">
                  <c:v>117.74257589398887</c:v>
                </c:pt>
                <c:pt idx="1085">
                  <c:v>117.88257589398887</c:v>
                </c:pt>
                <c:pt idx="1086">
                  <c:v>118.02257589398887</c:v>
                </c:pt>
                <c:pt idx="1087">
                  <c:v>118.16257589398887</c:v>
                </c:pt>
                <c:pt idx="1088">
                  <c:v>118.30257589398887</c:v>
                </c:pt>
                <c:pt idx="1089">
                  <c:v>118.44257589378026</c:v>
                </c:pt>
                <c:pt idx="1090">
                  <c:v>118.58257589378026</c:v>
                </c:pt>
                <c:pt idx="1091">
                  <c:v>118.72257589378026</c:v>
                </c:pt>
                <c:pt idx="1092">
                  <c:v>118.86370349343663</c:v>
                </c:pt>
                <c:pt idx="1093">
                  <c:v>119.00370349343663</c:v>
                </c:pt>
                <c:pt idx="1094">
                  <c:v>119.14370349343663</c:v>
                </c:pt>
                <c:pt idx="1095">
                  <c:v>119.28370349343663</c:v>
                </c:pt>
                <c:pt idx="1096">
                  <c:v>119.42370349343663</c:v>
                </c:pt>
                <c:pt idx="1097">
                  <c:v>119.56370349343663</c:v>
                </c:pt>
                <c:pt idx="1098">
                  <c:v>119.70370349343663</c:v>
                </c:pt>
                <c:pt idx="1099">
                  <c:v>119.84370349343664</c:v>
                </c:pt>
                <c:pt idx="1100">
                  <c:v>119.98422883298076</c:v>
                </c:pt>
                <c:pt idx="1101">
                  <c:v>120.12541900541456</c:v>
                </c:pt>
                <c:pt idx="1102">
                  <c:v>120.26608017917535</c:v>
                </c:pt>
                <c:pt idx="1103">
                  <c:v>120.40608017917535</c:v>
                </c:pt>
                <c:pt idx="1104">
                  <c:v>120.54608017917535</c:v>
                </c:pt>
                <c:pt idx="1105">
                  <c:v>120.68608017917535</c:v>
                </c:pt>
                <c:pt idx="1106">
                  <c:v>120.82608017917535</c:v>
                </c:pt>
                <c:pt idx="1107">
                  <c:v>120.96608017917535</c:v>
                </c:pt>
                <c:pt idx="1108">
                  <c:v>121.10608017917535</c:v>
                </c:pt>
                <c:pt idx="1109">
                  <c:v>121.24608017917535</c:v>
                </c:pt>
                <c:pt idx="1110">
                  <c:v>121.38608017917535</c:v>
                </c:pt>
                <c:pt idx="1111">
                  <c:v>121.52608037694357</c:v>
                </c:pt>
                <c:pt idx="1112">
                  <c:v>121.66723115780344</c:v>
                </c:pt>
                <c:pt idx="1113">
                  <c:v>121.80723115777757</c:v>
                </c:pt>
                <c:pt idx="1114">
                  <c:v>121.94723115777757</c:v>
                </c:pt>
                <c:pt idx="1115">
                  <c:v>122.08723115777757</c:v>
                </c:pt>
                <c:pt idx="1116">
                  <c:v>122.22723115777757</c:v>
                </c:pt>
                <c:pt idx="1117">
                  <c:v>122.36723115777757</c:v>
                </c:pt>
                <c:pt idx="1118">
                  <c:v>122.50723115777757</c:v>
                </c:pt>
                <c:pt idx="1119">
                  <c:v>122.64808972356256</c:v>
                </c:pt>
                <c:pt idx="1120">
                  <c:v>122.78840106183809</c:v>
                </c:pt>
                <c:pt idx="1121">
                  <c:v>122.92840106183809</c:v>
                </c:pt>
                <c:pt idx="1122">
                  <c:v>123.06840106183809</c:v>
                </c:pt>
                <c:pt idx="1123">
                  <c:v>123.20840106183809</c:v>
                </c:pt>
                <c:pt idx="1124">
                  <c:v>123.34840106183809</c:v>
                </c:pt>
                <c:pt idx="1125">
                  <c:v>123.48846663295276</c:v>
                </c:pt>
                <c:pt idx="1126">
                  <c:v>123.62846663295277</c:v>
                </c:pt>
                <c:pt idx="1127">
                  <c:v>123.76846663295277</c:v>
                </c:pt>
                <c:pt idx="1128">
                  <c:v>123.90846663295277</c:v>
                </c:pt>
                <c:pt idx="1129">
                  <c:v>124.04846663295277</c:v>
                </c:pt>
                <c:pt idx="1130">
                  <c:v>124.18846663295277</c:v>
                </c:pt>
                <c:pt idx="1131">
                  <c:v>124.32846663295277</c:v>
                </c:pt>
                <c:pt idx="1132">
                  <c:v>124.46865832792757</c:v>
                </c:pt>
                <c:pt idx="1133">
                  <c:v>124.60865832792757</c:v>
                </c:pt>
                <c:pt idx="1134">
                  <c:v>124.74865832792757</c:v>
                </c:pt>
                <c:pt idx="1135">
                  <c:v>124.88865832792757</c:v>
                </c:pt>
                <c:pt idx="1136">
                  <c:v>125.02865832792757</c:v>
                </c:pt>
                <c:pt idx="1137">
                  <c:v>125.16865832792757</c:v>
                </c:pt>
                <c:pt idx="1138">
                  <c:v>125.30927832584598</c:v>
                </c:pt>
                <c:pt idx="1139">
                  <c:v>125.45035551922548</c:v>
                </c:pt>
                <c:pt idx="1140">
                  <c:v>125.59035551922548</c:v>
                </c:pt>
                <c:pt idx="1141">
                  <c:v>125.73035551922548</c:v>
                </c:pt>
                <c:pt idx="1142">
                  <c:v>125.87035551922548</c:v>
                </c:pt>
                <c:pt idx="1143">
                  <c:v>126.01035551922548</c:v>
                </c:pt>
                <c:pt idx="1144">
                  <c:v>126.15035551922549</c:v>
                </c:pt>
                <c:pt idx="1145">
                  <c:v>126.29066100206047</c:v>
                </c:pt>
                <c:pt idx="1146">
                  <c:v>126.43066100206048</c:v>
                </c:pt>
                <c:pt idx="1147">
                  <c:v>126.57066100164329</c:v>
                </c:pt>
                <c:pt idx="1148">
                  <c:v>126.71066100164329</c:v>
                </c:pt>
                <c:pt idx="1149">
                  <c:v>126.85066100164329</c:v>
                </c:pt>
                <c:pt idx="1150">
                  <c:v>126.99066100164329</c:v>
                </c:pt>
                <c:pt idx="1151">
                  <c:v>127.13102492310678</c:v>
                </c:pt>
                <c:pt idx="1152">
                  <c:v>127.27235497899899</c:v>
                </c:pt>
                <c:pt idx="1153">
                  <c:v>127.41235497899899</c:v>
                </c:pt>
                <c:pt idx="1154">
                  <c:v>127.55235497899899</c:v>
                </c:pt>
                <c:pt idx="1155">
                  <c:v>127.69235497899899</c:v>
                </c:pt>
                <c:pt idx="1156">
                  <c:v>127.83235497899899</c:v>
                </c:pt>
                <c:pt idx="1157">
                  <c:v>127.97292987950696</c:v>
                </c:pt>
                <c:pt idx="1158">
                  <c:v>128.11292987950696</c:v>
                </c:pt>
                <c:pt idx="1159">
                  <c:v>128.25292987950695</c:v>
                </c:pt>
                <c:pt idx="1160">
                  <c:v>128.39367782719978</c:v>
                </c:pt>
                <c:pt idx="1161">
                  <c:v>128.53367782719977</c:v>
                </c:pt>
                <c:pt idx="1162">
                  <c:v>128.67367782719975</c:v>
                </c:pt>
                <c:pt idx="1163">
                  <c:v>128.81367782719974</c:v>
                </c:pt>
                <c:pt idx="1164">
                  <c:v>128.95367782719973</c:v>
                </c:pt>
                <c:pt idx="1165">
                  <c:v>129.09367782719971</c:v>
                </c:pt>
                <c:pt idx="1166">
                  <c:v>129.23468294872131</c:v>
                </c:pt>
                <c:pt idx="1167">
                  <c:v>129.3746829487213</c:v>
                </c:pt>
                <c:pt idx="1168">
                  <c:v>129.51468294872129</c:v>
                </c:pt>
                <c:pt idx="1169">
                  <c:v>129.65468294872127</c:v>
                </c:pt>
                <c:pt idx="1170">
                  <c:v>129.79468294872126</c:v>
                </c:pt>
                <c:pt idx="1171">
                  <c:v>129.93530134545824</c:v>
                </c:pt>
                <c:pt idx="1172">
                  <c:v>130.07530134545823</c:v>
                </c:pt>
                <c:pt idx="1173">
                  <c:v>130.21530134545822</c:v>
                </c:pt>
                <c:pt idx="1174">
                  <c:v>130.3553013454582</c:v>
                </c:pt>
                <c:pt idx="1175">
                  <c:v>130.49530134545819</c:v>
                </c:pt>
                <c:pt idx="1176">
                  <c:v>130.6365525126958</c:v>
                </c:pt>
                <c:pt idx="1177">
                  <c:v>130.77655251269579</c:v>
                </c:pt>
                <c:pt idx="1178">
                  <c:v>130.91655251269577</c:v>
                </c:pt>
                <c:pt idx="1179">
                  <c:v>131.05655251269576</c:v>
                </c:pt>
                <c:pt idx="1180">
                  <c:v>131.19655251269575</c:v>
                </c:pt>
                <c:pt idx="1181">
                  <c:v>131.33655251269573</c:v>
                </c:pt>
                <c:pt idx="1182">
                  <c:v>131.47790298231482</c:v>
                </c:pt>
                <c:pt idx="1183">
                  <c:v>131.6179029823148</c:v>
                </c:pt>
                <c:pt idx="1184">
                  <c:v>131.75790298231479</c:v>
                </c:pt>
                <c:pt idx="1185">
                  <c:v>131.89790298231478</c:v>
                </c:pt>
                <c:pt idx="1186">
                  <c:v>132.03790298231476</c:v>
                </c:pt>
                <c:pt idx="1187">
                  <c:v>132.17790298231475</c:v>
                </c:pt>
                <c:pt idx="1188">
                  <c:v>132.31790298231473</c:v>
                </c:pt>
                <c:pt idx="1189">
                  <c:v>132.45806775077173</c:v>
                </c:pt>
                <c:pt idx="1190">
                  <c:v>132.59806775077172</c:v>
                </c:pt>
                <c:pt idx="1191">
                  <c:v>132.73806775077171</c:v>
                </c:pt>
                <c:pt idx="1192">
                  <c:v>132.87806775077169</c:v>
                </c:pt>
                <c:pt idx="1193">
                  <c:v>133.01806775077168</c:v>
                </c:pt>
                <c:pt idx="1194">
                  <c:v>133.15806775077166</c:v>
                </c:pt>
                <c:pt idx="1195">
                  <c:v>133.29898380227866</c:v>
                </c:pt>
                <c:pt idx="1196">
                  <c:v>133.43898380227864</c:v>
                </c:pt>
                <c:pt idx="1197">
                  <c:v>133.57898380227863</c:v>
                </c:pt>
                <c:pt idx="1198">
                  <c:v>133.71898380227861</c:v>
                </c:pt>
                <c:pt idx="1199">
                  <c:v>133.8589838022786</c:v>
                </c:pt>
                <c:pt idx="1200">
                  <c:v>134.00011681969983</c:v>
                </c:pt>
                <c:pt idx="1201">
                  <c:v>134.14011681969981</c:v>
                </c:pt>
                <c:pt idx="1202">
                  <c:v>134.2801168196998</c:v>
                </c:pt>
                <c:pt idx="1203">
                  <c:v>134.42011681969979</c:v>
                </c:pt>
                <c:pt idx="1204">
                  <c:v>134.56011681969977</c:v>
                </c:pt>
                <c:pt idx="1205">
                  <c:v>134.70011681969976</c:v>
                </c:pt>
                <c:pt idx="1206">
                  <c:v>134.84060851069327</c:v>
                </c:pt>
                <c:pt idx="1207">
                  <c:v>134.98060851069326</c:v>
                </c:pt>
                <c:pt idx="1208">
                  <c:v>135.12060851069324</c:v>
                </c:pt>
                <c:pt idx="1209">
                  <c:v>135.26060851069323</c:v>
                </c:pt>
                <c:pt idx="1210">
                  <c:v>135.40060851069322</c:v>
                </c:pt>
                <c:pt idx="1211">
                  <c:v>135.5406085106932</c:v>
                </c:pt>
                <c:pt idx="1212">
                  <c:v>135.68060851069319</c:v>
                </c:pt>
                <c:pt idx="1213">
                  <c:v>135.82060851069318</c:v>
                </c:pt>
                <c:pt idx="1214">
                  <c:v>135.96060851069316</c:v>
                </c:pt>
                <c:pt idx="1215">
                  <c:v>136.10060851069315</c:v>
                </c:pt>
                <c:pt idx="1216">
                  <c:v>136.24060851069314</c:v>
                </c:pt>
                <c:pt idx="1217">
                  <c:v>136.38060851069312</c:v>
                </c:pt>
                <c:pt idx="1218">
                  <c:v>136.52107494087829</c:v>
                </c:pt>
                <c:pt idx="1219">
                  <c:v>136.66107494087828</c:v>
                </c:pt>
                <c:pt idx="1220">
                  <c:v>136.8010749408713</c:v>
                </c:pt>
                <c:pt idx="1221">
                  <c:v>136.94107494087129</c:v>
                </c:pt>
                <c:pt idx="1222">
                  <c:v>137.08107494087128</c:v>
                </c:pt>
                <c:pt idx="1223">
                  <c:v>137.22107494086495</c:v>
                </c:pt>
                <c:pt idx="1224">
                  <c:v>137.36144097018735</c:v>
                </c:pt>
                <c:pt idx="1225">
                  <c:v>137.50144097018733</c:v>
                </c:pt>
                <c:pt idx="1226">
                  <c:v>137.64144097018732</c:v>
                </c:pt>
                <c:pt idx="1227">
                  <c:v>137.7814409701873</c:v>
                </c:pt>
                <c:pt idx="1228">
                  <c:v>137.92144097018729</c:v>
                </c:pt>
                <c:pt idx="1229">
                  <c:v>138.06144097018728</c:v>
                </c:pt>
                <c:pt idx="1230">
                  <c:v>138.20195256869991</c:v>
                </c:pt>
                <c:pt idx="1231">
                  <c:v>138.3419525686999</c:v>
                </c:pt>
                <c:pt idx="1232">
                  <c:v>138.48195256869988</c:v>
                </c:pt>
                <c:pt idx="1233">
                  <c:v>138.62247987987584</c:v>
                </c:pt>
                <c:pt idx="1234">
                  <c:v>138.76247987987583</c:v>
                </c:pt>
                <c:pt idx="1235">
                  <c:v>138.90247987987581</c:v>
                </c:pt>
                <c:pt idx="1236">
                  <c:v>139.0424798798758</c:v>
                </c:pt>
                <c:pt idx="1237">
                  <c:v>139.18247987987579</c:v>
                </c:pt>
                <c:pt idx="1238">
                  <c:v>139.32247987987577</c:v>
                </c:pt>
                <c:pt idx="1239">
                  <c:v>139.46247987987576</c:v>
                </c:pt>
                <c:pt idx="1240">
                  <c:v>139.60260001634535</c:v>
                </c:pt>
                <c:pt idx="1241">
                  <c:v>139.74260001634534</c:v>
                </c:pt>
                <c:pt idx="1242">
                  <c:v>139.88260001634532</c:v>
                </c:pt>
                <c:pt idx="1243">
                  <c:v>140.02260001634531</c:v>
                </c:pt>
                <c:pt idx="1244">
                  <c:v>140.16260001634529</c:v>
                </c:pt>
                <c:pt idx="1245">
                  <c:v>140.30298100574782</c:v>
                </c:pt>
                <c:pt idx="1246">
                  <c:v>140.44298100574781</c:v>
                </c:pt>
                <c:pt idx="1247">
                  <c:v>140.58343845989251</c:v>
                </c:pt>
                <c:pt idx="1248">
                  <c:v>140.72343845989249</c:v>
                </c:pt>
                <c:pt idx="1249">
                  <c:v>140.86343845989248</c:v>
                </c:pt>
                <c:pt idx="1250">
                  <c:v>141.00343845989246</c:v>
                </c:pt>
                <c:pt idx="1251">
                  <c:v>141.14343845989245</c:v>
                </c:pt>
                <c:pt idx="1252">
                  <c:v>141.28343845989244</c:v>
                </c:pt>
                <c:pt idx="1253">
                  <c:v>141.42343845989242</c:v>
                </c:pt>
                <c:pt idx="1254">
                  <c:v>141.5639421502845</c:v>
                </c:pt>
                <c:pt idx="1255">
                  <c:v>141.70394215028449</c:v>
                </c:pt>
                <c:pt idx="1256">
                  <c:v>141.84394215028448</c:v>
                </c:pt>
                <c:pt idx="1257">
                  <c:v>141.98394215028446</c:v>
                </c:pt>
                <c:pt idx="1258">
                  <c:v>142.12394215028445</c:v>
                </c:pt>
                <c:pt idx="1259">
                  <c:v>142.26394215028444</c:v>
                </c:pt>
                <c:pt idx="1260">
                  <c:v>142.40394215028442</c:v>
                </c:pt>
                <c:pt idx="1261">
                  <c:v>142.54394215028441</c:v>
                </c:pt>
                <c:pt idx="1262">
                  <c:v>142.68394215028439</c:v>
                </c:pt>
                <c:pt idx="1263">
                  <c:v>142.82394215028438</c:v>
                </c:pt>
                <c:pt idx="1264">
                  <c:v>142.96394215028437</c:v>
                </c:pt>
                <c:pt idx="1265">
                  <c:v>143.10394215028435</c:v>
                </c:pt>
                <c:pt idx="1266">
                  <c:v>143.24394215028434</c:v>
                </c:pt>
                <c:pt idx="1267">
                  <c:v>143.38394215028433</c:v>
                </c:pt>
                <c:pt idx="1268">
                  <c:v>143.52394215028431</c:v>
                </c:pt>
                <c:pt idx="1269">
                  <c:v>143.6639421502843</c:v>
                </c:pt>
                <c:pt idx="1270">
                  <c:v>143.80519033785572</c:v>
                </c:pt>
                <c:pt idx="1271">
                  <c:v>143.94519033785571</c:v>
                </c:pt>
                <c:pt idx="1272">
                  <c:v>144.08519033785569</c:v>
                </c:pt>
                <c:pt idx="1273">
                  <c:v>144.22519033785568</c:v>
                </c:pt>
                <c:pt idx="1274">
                  <c:v>144.36519033785567</c:v>
                </c:pt>
                <c:pt idx="1275">
                  <c:v>144.50519033785565</c:v>
                </c:pt>
                <c:pt idx="1276">
                  <c:v>144.64519033785564</c:v>
                </c:pt>
                <c:pt idx="1277">
                  <c:v>144.78519033785562</c:v>
                </c:pt>
                <c:pt idx="1278">
                  <c:v>144.92519033785561</c:v>
                </c:pt>
                <c:pt idx="1279">
                  <c:v>145.0651903378556</c:v>
                </c:pt>
                <c:pt idx="1280">
                  <c:v>145.20519033785558</c:v>
                </c:pt>
                <c:pt idx="1281">
                  <c:v>145.34519033785557</c:v>
                </c:pt>
                <c:pt idx="1282">
                  <c:v>145.48519033785556</c:v>
                </c:pt>
                <c:pt idx="1283">
                  <c:v>145.62519033785554</c:v>
                </c:pt>
                <c:pt idx="1284">
                  <c:v>145.76519033785553</c:v>
                </c:pt>
                <c:pt idx="1285">
                  <c:v>145.90519033785552</c:v>
                </c:pt>
                <c:pt idx="1286">
                  <c:v>146.0451903378555</c:v>
                </c:pt>
                <c:pt idx="1287">
                  <c:v>146.18519033785549</c:v>
                </c:pt>
                <c:pt idx="1288">
                  <c:v>146.32519033785547</c:v>
                </c:pt>
                <c:pt idx="1289">
                  <c:v>146.46519033785546</c:v>
                </c:pt>
                <c:pt idx="1290">
                  <c:v>146.60519033785545</c:v>
                </c:pt>
                <c:pt idx="1291">
                  <c:v>146.74519033785543</c:v>
                </c:pt>
                <c:pt idx="1292">
                  <c:v>146.88519033785542</c:v>
                </c:pt>
                <c:pt idx="1293">
                  <c:v>147.02519033785541</c:v>
                </c:pt>
                <c:pt idx="1294">
                  <c:v>147.16519033785539</c:v>
                </c:pt>
                <c:pt idx="1295">
                  <c:v>147.30519033785538</c:v>
                </c:pt>
                <c:pt idx="1296">
                  <c:v>147.44519033785537</c:v>
                </c:pt>
                <c:pt idx="1297">
                  <c:v>147.58519033785535</c:v>
                </c:pt>
                <c:pt idx="1298">
                  <c:v>147.72519033785534</c:v>
                </c:pt>
                <c:pt idx="1299">
                  <c:v>147.86519033785532</c:v>
                </c:pt>
                <c:pt idx="1300">
                  <c:v>148.00519033785531</c:v>
                </c:pt>
                <c:pt idx="1301">
                  <c:v>148.1451903378553</c:v>
                </c:pt>
                <c:pt idx="1302">
                  <c:v>148.28519033785528</c:v>
                </c:pt>
                <c:pt idx="1303">
                  <c:v>148.42519033743804</c:v>
                </c:pt>
                <c:pt idx="1304">
                  <c:v>148.56519033743803</c:v>
                </c:pt>
                <c:pt idx="1305">
                  <c:v>148.70519033743801</c:v>
                </c:pt>
                <c:pt idx="1306">
                  <c:v>148.845190337438</c:v>
                </c:pt>
                <c:pt idx="1307">
                  <c:v>148.98519033743798</c:v>
                </c:pt>
                <c:pt idx="1308">
                  <c:v>149.12519033743797</c:v>
                </c:pt>
                <c:pt idx="1309">
                  <c:v>149.26519033743796</c:v>
                </c:pt>
                <c:pt idx="1310">
                  <c:v>149.40519033743794</c:v>
                </c:pt>
                <c:pt idx="1311">
                  <c:v>149.54519033743793</c:v>
                </c:pt>
                <c:pt idx="1312">
                  <c:v>149.68519033743792</c:v>
                </c:pt>
                <c:pt idx="1313">
                  <c:v>149.8251903374379</c:v>
                </c:pt>
                <c:pt idx="1314">
                  <c:v>149.96519033743789</c:v>
                </c:pt>
                <c:pt idx="1315">
                  <c:v>150.10519033743788</c:v>
                </c:pt>
                <c:pt idx="1316">
                  <c:v>150.24519033743786</c:v>
                </c:pt>
                <c:pt idx="1317">
                  <c:v>150.38519033743785</c:v>
                </c:pt>
                <c:pt idx="1318">
                  <c:v>150.52519033743783</c:v>
                </c:pt>
                <c:pt idx="1319">
                  <c:v>150.66519033743782</c:v>
                </c:pt>
                <c:pt idx="1320">
                  <c:v>150.80519033743781</c:v>
                </c:pt>
                <c:pt idx="1321">
                  <c:v>150.94519033743779</c:v>
                </c:pt>
                <c:pt idx="1322">
                  <c:v>151.08519033743778</c:v>
                </c:pt>
                <c:pt idx="1323">
                  <c:v>151.22519033743777</c:v>
                </c:pt>
                <c:pt idx="1324">
                  <c:v>151.36519033743775</c:v>
                </c:pt>
                <c:pt idx="1325">
                  <c:v>151.50519033743774</c:v>
                </c:pt>
                <c:pt idx="1326">
                  <c:v>151.64519033743773</c:v>
                </c:pt>
                <c:pt idx="1327">
                  <c:v>151.78519033743771</c:v>
                </c:pt>
                <c:pt idx="1328">
                  <c:v>151.9251903374377</c:v>
                </c:pt>
                <c:pt idx="1329">
                  <c:v>152.06519033743768</c:v>
                </c:pt>
                <c:pt idx="1330">
                  <c:v>152.20519033743767</c:v>
                </c:pt>
                <c:pt idx="1331">
                  <c:v>152.34519033743766</c:v>
                </c:pt>
                <c:pt idx="1332">
                  <c:v>152.48519033743764</c:v>
                </c:pt>
                <c:pt idx="1333">
                  <c:v>152.62519033743763</c:v>
                </c:pt>
                <c:pt idx="1334">
                  <c:v>152.76519033743762</c:v>
                </c:pt>
                <c:pt idx="1335">
                  <c:v>152.9051903374376</c:v>
                </c:pt>
                <c:pt idx="1336">
                  <c:v>153.04519033743759</c:v>
                </c:pt>
                <c:pt idx="1337">
                  <c:v>153.18519033743758</c:v>
                </c:pt>
                <c:pt idx="1338">
                  <c:v>153.32519033743756</c:v>
                </c:pt>
                <c:pt idx="1339">
                  <c:v>153.46519033743755</c:v>
                </c:pt>
                <c:pt idx="1340">
                  <c:v>153.60519033743753</c:v>
                </c:pt>
                <c:pt idx="1341">
                  <c:v>153.74519033743752</c:v>
                </c:pt>
                <c:pt idx="1342">
                  <c:v>153.88519033743751</c:v>
                </c:pt>
                <c:pt idx="1343">
                  <c:v>154.02519033743749</c:v>
                </c:pt>
                <c:pt idx="1344">
                  <c:v>154.16519033743748</c:v>
                </c:pt>
                <c:pt idx="1345">
                  <c:v>154.30519033743747</c:v>
                </c:pt>
                <c:pt idx="1346">
                  <c:v>154.44519033743745</c:v>
                </c:pt>
                <c:pt idx="1347">
                  <c:v>154.58519033743744</c:v>
                </c:pt>
                <c:pt idx="1348">
                  <c:v>154.72519033743743</c:v>
                </c:pt>
                <c:pt idx="1349">
                  <c:v>154.86519033743741</c:v>
                </c:pt>
                <c:pt idx="1350">
                  <c:v>155.0051903374374</c:v>
                </c:pt>
                <c:pt idx="1351">
                  <c:v>155.14519033743738</c:v>
                </c:pt>
                <c:pt idx="1352">
                  <c:v>155.28519033743737</c:v>
                </c:pt>
                <c:pt idx="1353">
                  <c:v>155.42519033743736</c:v>
                </c:pt>
                <c:pt idx="1354">
                  <c:v>155.56519033743734</c:v>
                </c:pt>
                <c:pt idx="1355">
                  <c:v>155.70519033743733</c:v>
                </c:pt>
                <c:pt idx="1356">
                  <c:v>155.84519033743732</c:v>
                </c:pt>
                <c:pt idx="1357">
                  <c:v>155.9851903374373</c:v>
                </c:pt>
                <c:pt idx="1358">
                  <c:v>156.12519033743729</c:v>
                </c:pt>
                <c:pt idx="1359">
                  <c:v>156.26519033743728</c:v>
                </c:pt>
                <c:pt idx="1360">
                  <c:v>156.40519033743726</c:v>
                </c:pt>
                <c:pt idx="1361">
                  <c:v>156.54519033743725</c:v>
                </c:pt>
                <c:pt idx="1362">
                  <c:v>156.68519033743723</c:v>
                </c:pt>
                <c:pt idx="1363">
                  <c:v>156.82519033743722</c:v>
                </c:pt>
                <c:pt idx="1364">
                  <c:v>156.96519033743721</c:v>
                </c:pt>
                <c:pt idx="1365">
                  <c:v>157.10519033743719</c:v>
                </c:pt>
                <c:pt idx="1366">
                  <c:v>157.24519033743718</c:v>
                </c:pt>
                <c:pt idx="1367">
                  <c:v>157.38519033743717</c:v>
                </c:pt>
                <c:pt idx="1368">
                  <c:v>157.52519033743715</c:v>
                </c:pt>
                <c:pt idx="1369">
                  <c:v>157.66519033743714</c:v>
                </c:pt>
                <c:pt idx="1370">
                  <c:v>157.80519033743712</c:v>
                </c:pt>
                <c:pt idx="1371">
                  <c:v>157.94519033743711</c:v>
                </c:pt>
                <c:pt idx="1372">
                  <c:v>158.0851903374371</c:v>
                </c:pt>
                <c:pt idx="1373">
                  <c:v>158.22519033743708</c:v>
                </c:pt>
                <c:pt idx="1374">
                  <c:v>158.36519033743707</c:v>
                </c:pt>
                <c:pt idx="1375">
                  <c:v>158.50519033743706</c:v>
                </c:pt>
                <c:pt idx="1376">
                  <c:v>158.64519033743704</c:v>
                </c:pt>
                <c:pt idx="1377">
                  <c:v>158.78519033743703</c:v>
                </c:pt>
                <c:pt idx="1378">
                  <c:v>158.92519033743702</c:v>
                </c:pt>
                <c:pt idx="1379">
                  <c:v>159.065190337437</c:v>
                </c:pt>
                <c:pt idx="1380">
                  <c:v>159.20519033743699</c:v>
                </c:pt>
                <c:pt idx="1381">
                  <c:v>159.34519033743697</c:v>
                </c:pt>
                <c:pt idx="1382">
                  <c:v>159.48519033743696</c:v>
                </c:pt>
                <c:pt idx="1383">
                  <c:v>159.62519033743695</c:v>
                </c:pt>
                <c:pt idx="1384">
                  <c:v>159.76519033743693</c:v>
                </c:pt>
                <c:pt idx="1385">
                  <c:v>159.90519033743692</c:v>
                </c:pt>
                <c:pt idx="1386">
                  <c:v>160.04519033743691</c:v>
                </c:pt>
                <c:pt idx="1387">
                  <c:v>160.18519033743689</c:v>
                </c:pt>
                <c:pt idx="1388">
                  <c:v>160.32519033743688</c:v>
                </c:pt>
                <c:pt idx="1389">
                  <c:v>160.46519033743687</c:v>
                </c:pt>
                <c:pt idx="1390">
                  <c:v>160.60519033743685</c:v>
                </c:pt>
                <c:pt idx="1391">
                  <c:v>160.74519033743684</c:v>
                </c:pt>
                <c:pt idx="1392">
                  <c:v>160.88519033743682</c:v>
                </c:pt>
                <c:pt idx="1393">
                  <c:v>161.02519033743681</c:v>
                </c:pt>
                <c:pt idx="1394">
                  <c:v>161.1651903374368</c:v>
                </c:pt>
                <c:pt idx="1395">
                  <c:v>161.30519033743678</c:v>
                </c:pt>
                <c:pt idx="1396">
                  <c:v>161.44519033743677</c:v>
                </c:pt>
                <c:pt idx="1397">
                  <c:v>161.58519033743676</c:v>
                </c:pt>
                <c:pt idx="1398">
                  <c:v>161.72519033743674</c:v>
                </c:pt>
                <c:pt idx="1399">
                  <c:v>161.86519033743673</c:v>
                </c:pt>
                <c:pt idx="1400">
                  <c:v>162.00519033743672</c:v>
                </c:pt>
                <c:pt idx="1401">
                  <c:v>162.1451903374367</c:v>
                </c:pt>
                <c:pt idx="1402">
                  <c:v>162.28519033743669</c:v>
                </c:pt>
                <c:pt idx="1403">
                  <c:v>162.42519033743667</c:v>
                </c:pt>
                <c:pt idx="1404">
                  <c:v>162.56519033743666</c:v>
                </c:pt>
                <c:pt idx="1405">
                  <c:v>162.70519033743665</c:v>
                </c:pt>
                <c:pt idx="1406">
                  <c:v>162.84519033743663</c:v>
                </c:pt>
                <c:pt idx="1407">
                  <c:v>162.98519033743662</c:v>
                </c:pt>
                <c:pt idx="1408">
                  <c:v>163.12519033743661</c:v>
                </c:pt>
                <c:pt idx="1409">
                  <c:v>163.26519033743659</c:v>
                </c:pt>
                <c:pt idx="1410">
                  <c:v>163.40519033743658</c:v>
                </c:pt>
                <c:pt idx="1411">
                  <c:v>163.54519033743657</c:v>
                </c:pt>
                <c:pt idx="1412">
                  <c:v>163.68519033743655</c:v>
                </c:pt>
                <c:pt idx="1413">
                  <c:v>163.82519033743654</c:v>
                </c:pt>
                <c:pt idx="1414">
                  <c:v>163.96519033743652</c:v>
                </c:pt>
                <c:pt idx="1415">
                  <c:v>164.10519033743651</c:v>
                </c:pt>
                <c:pt idx="1416">
                  <c:v>164.2451903374365</c:v>
                </c:pt>
                <c:pt idx="1417">
                  <c:v>164.38519033743648</c:v>
                </c:pt>
                <c:pt idx="1418">
                  <c:v>164.52519033743647</c:v>
                </c:pt>
                <c:pt idx="1419">
                  <c:v>164.66519033743646</c:v>
                </c:pt>
                <c:pt idx="1420">
                  <c:v>164.80519033743644</c:v>
                </c:pt>
                <c:pt idx="1421">
                  <c:v>164.94519033743643</c:v>
                </c:pt>
                <c:pt idx="1422">
                  <c:v>165.08519033743642</c:v>
                </c:pt>
                <c:pt idx="1423">
                  <c:v>165.2251903374364</c:v>
                </c:pt>
                <c:pt idx="1424">
                  <c:v>165.36519033743639</c:v>
                </c:pt>
                <c:pt idx="1425">
                  <c:v>165.50519033743637</c:v>
                </c:pt>
                <c:pt idx="1426">
                  <c:v>165.64519033743636</c:v>
                </c:pt>
                <c:pt idx="1427">
                  <c:v>165.78519033743635</c:v>
                </c:pt>
                <c:pt idx="1428">
                  <c:v>165.92519033743633</c:v>
                </c:pt>
                <c:pt idx="1429">
                  <c:v>166.06519033743632</c:v>
                </c:pt>
                <c:pt idx="1430">
                  <c:v>166.20519033743631</c:v>
                </c:pt>
                <c:pt idx="1431">
                  <c:v>166.34519033743629</c:v>
                </c:pt>
                <c:pt idx="1432">
                  <c:v>166.48519033743628</c:v>
                </c:pt>
                <c:pt idx="1433">
                  <c:v>166.62519033743627</c:v>
                </c:pt>
                <c:pt idx="1434">
                  <c:v>166.76519033743625</c:v>
                </c:pt>
                <c:pt idx="1435">
                  <c:v>166.90519033743624</c:v>
                </c:pt>
                <c:pt idx="1436">
                  <c:v>167.04519033743622</c:v>
                </c:pt>
                <c:pt idx="1437">
                  <c:v>167.18519033743621</c:v>
                </c:pt>
                <c:pt idx="1438">
                  <c:v>167.3251903374362</c:v>
                </c:pt>
                <c:pt idx="1439">
                  <c:v>167.46519033743618</c:v>
                </c:pt>
                <c:pt idx="1440">
                  <c:v>167.60519033743617</c:v>
                </c:pt>
                <c:pt idx="1441">
                  <c:v>167.74519033743616</c:v>
                </c:pt>
                <c:pt idx="1442">
                  <c:v>167.88519033743614</c:v>
                </c:pt>
                <c:pt idx="1443">
                  <c:v>168.02519033743613</c:v>
                </c:pt>
                <c:pt idx="1444">
                  <c:v>168.16519033743612</c:v>
                </c:pt>
                <c:pt idx="1445">
                  <c:v>168.3051903374361</c:v>
                </c:pt>
                <c:pt idx="1446">
                  <c:v>168.44519033743609</c:v>
                </c:pt>
                <c:pt idx="1447">
                  <c:v>168.58519033743607</c:v>
                </c:pt>
                <c:pt idx="1448">
                  <c:v>168.72519033743606</c:v>
                </c:pt>
                <c:pt idx="1449">
                  <c:v>168.86519033743605</c:v>
                </c:pt>
                <c:pt idx="1450">
                  <c:v>169.00519033743603</c:v>
                </c:pt>
                <c:pt idx="1451">
                  <c:v>169.14519033743602</c:v>
                </c:pt>
                <c:pt idx="1452">
                  <c:v>169.28519033743601</c:v>
                </c:pt>
                <c:pt idx="1453">
                  <c:v>169.42519033743599</c:v>
                </c:pt>
                <c:pt idx="1454">
                  <c:v>169.56519033743598</c:v>
                </c:pt>
                <c:pt idx="1455">
                  <c:v>169.70519033743597</c:v>
                </c:pt>
                <c:pt idx="1456">
                  <c:v>169.84519033743595</c:v>
                </c:pt>
                <c:pt idx="1457">
                  <c:v>169.98519033743594</c:v>
                </c:pt>
                <c:pt idx="1458">
                  <c:v>170.12519033743592</c:v>
                </c:pt>
                <c:pt idx="1459">
                  <c:v>170.26519033743591</c:v>
                </c:pt>
                <c:pt idx="1460">
                  <c:v>170.4051903374359</c:v>
                </c:pt>
                <c:pt idx="1461">
                  <c:v>170.54519033743588</c:v>
                </c:pt>
                <c:pt idx="1462">
                  <c:v>170.68519033743587</c:v>
                </c:pt>
                <c:pt idx="1463">
                  <c:v>170.82519033743586</c:v>
                </c:pt>
                <c:pt idx="1464">
                  <c:v>170.96519033743584</c:v>
                </c:pt>
                <c:pt idx="1465">
                  <c:v>171.10519033743583</c:v>
                </c:pt>
                <c:pt idx="1466">
                  <c:v>171.24519033743582</c:v>
                </c:pt>
                <c:pt idx="1467">
                  <c:v>171.3851903374358</c:v>
                </c:pt>
                <c:pt idx="1468">
                  <c:v>171.52519033743579</c:v>
                </c:pt>
                <c:pt idx="1469">
                  <c:v>171.66519033743577</c:v>
                </c:pt>
                <c:pt idx="1470">
                  <c:v>171.80519033743576</c:v>
                </c:pt>
                <c:pt idx="1471">
                  <c:v>171.94519033743575</c:v>
                </c:pt>
                <c:pt idx="1472">
                  <c:v>172.08519033743573</c:v>
                </c:pt>
                <c:pt idx="1473">
                  <c:v>172.22519033743572</c:v>
                </c:pt>
                <c:pt idx="1474">
                  <c:v>172.36519033743571</c:v>
                </c:pt>
                <c:pt idx="1475">
                  <c:v>172.50519033743569</c:v>
                </c:pt>
                <c:pt idx="1476">
                  <c:v>172.64519033743568</c:v>
                </c:pt>
                <c:pt idx="1477">
                  <c:v>172.78519033743567</c:v>
                </c:pt>
                <c:pt idx="1478">
                  <c:v>172.92519033743565</c:v>
                </c:pt>
                <c:pt idx="1479">
                  <c:v>173.06519033743564</c:v>
                </c:pt>
                <c:pt idx="1480">
                  <c:v>173.20519033743562</c:v>
                </c:pt>
                <c:pt idx="1481">
                  <c:v>173.34519033743561</c:v>
                </c:pt>
                <c:pt idx="1482">
                  <c:v>173.4851903374356</c:v>
                </c:pt>
                <c:pt idx="1483">
                  <c:v>173.62519033743558</c:v>
                </c:pt>
                <c:pt idx="1484">
                  <c:v>173.76519033743557</c:v>
                </c:pt>
                <c:pt idx="1485">
                  <c:v>173.90519033743556</c:v>
                </c:pt>
                <c:pt idx="1486">
                  <c:v>174.04519033743554</c:v>
                </c:pt>
                <c:pt idx="1487">
                  <c:v>174.18519033743553</c:v>
                </c:pt>
                <c:pt idx="1488">
                  <c:v>174.32519033743552</c:v>
                </c:pt>
                <c:pt idx="1489">
                  <c:v>174.4651903374355</c:v>
                </c:pt>
                <c:pt idx="1490">
                  <c:v>174.60519033743549</c:v>
                </c:pt>
                <c:pt idx="1491">
                  <c:v>174.74519033743547</c:v>
                </c:pt>
                <c:pt idx="1492">
                  <c:v>174.88519033743546</c:v>
                </c:pt>
                <c:pt idx="1493">
                  <c:v>175.02519033743545</c:v>
                </c:pt>
                <c:pt idx="1494">
                  <c:v>175.16519033743543</c:v>
                </c:pt>
                <c:pt idx="1495">
                  <c:v>175.30519033743542</c:v>
                </c:pt>
                <c:pt idx="1496">
                  <c:v>175.44519033743541</c:v>
                </c:pt>
                <c:pt idx="1497">
                  <c:v>175.58519033743539</c:v>
                </c:pt>
                <c:pt idx="1498">
                  <c:v>175.72519033743538</c:v>
                </c:pt>
                <c:pt idx="1499">
                  <c:v>175.86519033743537</c:v>
                </c:pt>
                <c:pt idx="1500">
                  <c:v>176.00519033743535</c:v>
                </c:pt>
                <c:pt idx="1501">
                  <c:v>176.14519033743534</c:v>
                </c:pt>
                <c:pt idx="1502">
                  <c:v>176.28519033743532</c:v>
                </c:pt>
                <c:pt idx="1503">
                  <c:v>176.42519033743531</c:v>
                </c:pt>
                <c:pt idx="1504">
                  <c:v>176.5651903374353</c:v>
                </c:pt>
                <c:pt idx="1505">
                  <c:v>176.70519033743528</c:v>
                </c:pt>
                <c:pt idx="1506">
                  <c:v>176.84519033743527</c:v>
                </c:pt>
                <c:pt idx="1507">
                  <c:v>176.98519033743526</c:v>
                </c:pt>
                <c:pt idx="1508">
                  <c:v>177.12519033701807</c:v>
                </c:pt>
                <c:pt idx="1509">
                  <c:v>177.26519033701805</c:v>
                </c:pt>
                <c:pt idx="1510">
                  <c:v>177.40519033701804</c:v>
                </c:pt>
                <c:pt idx="1511">
                  <c:v>177.54519033701803</c:v>
                </c:pt>
                <c:pt idx="1512">
                  <c:v>177.68519033701801</c:v>
                </c:pt>
                <c:pt idx="1513">
                  <c:v>177.825190337018</c:v>
                </c:pt>
                <c:pt idx="1514">
                  <c:v>177.96519033701799</c:v>
                </c:pt>
                <c:pt idx="1515">
                  <c:v>178.10519033701797</c:v>
                </c:pt>
                <c:pt idx="1516">
                  <c:v>178.24519033701796</c:v>
                </c:pt>
                <c:pt idx="1517">
                  <c:v>178.38519033701795</c:v>
                </c:pt>
                <c:pt idx="1518">
                  <c:v>178.52519033701793</c:v>
                </c:pt>
                <c:pt idx="1519">
                  <c:v>178.66519033701792</c:v>
                </c:pt>
                <c:pt idx="1520">
                  <c:v>178.8051903370179</c:v>
                </c:pt>
                <c:pt idx="1521">
                  <c:v>178.94519033701789</c:v>
                </c:pt>
                <c:pt idx="1522">
                  <c:v>179.08519033701788</c:v>
                </c:pt>
                <c:pt idx="1523">
                  <c:v>179.22519033701786</c:v>
                </c:pt>
                <c:pt idx="1524">
                  <c:v>179.36519033701785</c:v>
                </c:pt>
                <c:pt idx="1525">
                  <c:v>179.50519033701784</c:v>
                </c:pt>
                <c:pt idx="1526">
                  <c:v>179.64519033701782</c:v>
                </c:pt>
                <c:pt idx="1527">
                  <c:v>179.78519033701781</c:v>
                </c:pt>
                <c:pt idx="1528">
                  <c:v>179.9251903370178</c:v>
                </c:pt>
                <c:pt idx="1529">
                  <c:v>180.06519033701778</c:v>
                </c:pt>
                <c:pt idx="1530">
                  <c:v>180.20519033701777</c:v>
                </c:pt>
                <c:pt idx="1531">
                  <c:v>180.34519033701775</c:v>
                </c:pt>
                <c:pt idx="1532">
                  <c:v>180.48519033701774</c:v>
                </c:pt>
                <c:pt idx="1533">
                  <c:v>180.62519033701773</c:v>
                </c:pt>
                <c:pt idx="1534">
                  <c:v>180.76519033701771</c:v>
                </c:pt>
                <c:pt idx="1535">
                  <c:v>180.9051903370177</c:v>
                </c:pt>
                <c:pt idx="1536">
                  <c:v>181.04519033701769</c:v>
                </c:pt>
                <c:pt idx="1537">
                  <c:v>181.18519033701767</c:v>
                </c:pt>
                <c:pt idx="1538">
                  <c:v>181.32519033701766</c:v>
                </c:pt>
                <c:pt idx="1539">
                  <c:v>181.46519033701765</c:v>
                </c:pt>
                <c:pt idx="1540">
                  <c:v>181.60519033701763</c:v>
                </c:pt>
                <c:pt idx="1541">
                  <c:v>181.74519033701762</c:v>
                </c:pt>
                <c:pt idx="1542">
                  <c:v>181.8851903370176</c:v>
                </c:pt>
                <c:pt idx="1543">
                  <c:v>182.02519033701759</c:v>
                </c:pt>
                <c:pt idx="1544">
                  <c:v>182.16519033701758</c:v>
                </c:pt>
                <c:pt idx="1545">
                  <c:v>182.30519033701756</c:v>
                </c:pt>
                <c:pt idx="1546">
                  <c:v>182.44519033701755</c:v>
                </c:pt>
                <c:pt idx="1547">
                  <c:v>182.58519033701754</c:v>
                </c:pt>
                <c:pt idx="1548">
                  <c:v>182.72519033701752</c:v>
                </c:pt>
                <c:pt idx="1549">
                  <c:v>182.86519033701751</c:v>
                </c:pt>
                <c:pt idx="1550">
                  <c:v>183.0051903370175</c:v>
                </c:pt>
                <c:pt idx="1551">
                  <c:v>183.14519033701748</c:v>
                </c:pt>
                <c:pt idx="1552">
                  <c:v>183.28519033701747</c:v>
                </c:pt>
                <c:pt idx="1553">
                  <c:v>183.42519033701745</c:v>
                </c:pt>
                <c:pt idx="1554">
                  <c:v>183.56519033701744</c:v>
                </c:pt>
                <c:pt idx="1555">
                  <c:v>183.70519033701743</c:v>
                </c:pt>
                <c:pt idx="1556">
                  <c:v>183.84519033701741</c:v>
                </c:pt>
                <c:pt idx="1557">
                  <c:v>183.9851903370174</c:v>
                </c:pt>
                <c:pt idx="1558">
                  <c:v>184.12519033701739</c:v>
                </c:pt>
                <c:pt idx="1559">
                  <c:v>184.26519033701737</c:v>
                </c:pt>
                <c:pt idx="1560">
                  <c:v>184.40519033701736</c:v>
                </c:pt>
                <c:pt idx="1561">
                  <c:v>184.54519033701735</c:v>
                </c:pt>
                <c:pt idx="1562">
                  <c:v>184.68519033701733</c:v>
                </c:pt>
                <c:pt idx="1563">
                  <c:v>184.82519033701732</c:v>
                </c:pt>
                <c:pt idx="1564">
                  <c:v>184.9651903370173</c:v>
                </c:pt>
                <c:pt idx="1565">
                  <c:v>185.10519033701729</c:v>
                </c:pt>
                <c:pt idx="1566">
                  <c:v>185.24519033701728</c:v>
                </c:pt>
                <c:pt idx="1567">
                  <c:v>185.38519033701726</c:v>
                </c:pt>
                <c:pt idx="1568">
                  <c:v>185.52519033701725</c:v>
                </c:pt>
                <c:pt idx="1569">
                  <c:v>185.66519033701724</c:v>
                </c:pt>
                <c:pt idx="1570">
                  <c:v>185.80519033701722</c:v>
                </c:pt>
                <c:pt idx="1571">
                  <c:v>185.94519033701721</c:v>
                </c:pt>
                <c:pt idx="1572">
                  <c:v>186.0851903370172</c:v>
                </c:pt>
                <c:pt idx="1573">
                  <c:v>186.22519033701718</c:v>
                </c:pt>
                <c:pt idx="1574">
                  <c:v>186.36519033701717</c:v>
                </c:pt>
                <c:pt idx="1575">
                  <c:v>186.50519033701715</c:v>
                </c:pt>
                <c:pt idx="1576">
                  <c:v>186.64519033701714</c:v>
                </c:pt>
                <c:pt idx="1577">
                  <c:v>186.78519033701713</c:v>
                </c:pt>
                <c:pt idx="1578">
                  <c:v>186.92519033701711</c:v>
                </c:pt>
                <c:pt idx="1579">
                  <c:v>187.0651903370171</c:v>
                </c:pt>
                <c:pt idx="1580">
                  <c:v>187.20519033701709</c:v>
                </c:pt>
                <c:pt idx="1581">
                  <c:v>187.34519033701707</c:v>
                </c:pt>
                <c:pt idx="1582">
                  <c:v>187.48519033701706</c:v>
                </c:pt>
                <c:pt idx="1583">
                  <c:v>187.62519033701705</c:v>
                </c:pt>
                <c:pt idx="1584">
                  <c:v>187.76519033701703</c:v>
                </c:pt>
                <c:pt idx="1585">
                  <c:v>187.90519033701702</c:v>
                </c:pt>
                <c:pt idx="1586">
                  <c:v>188.045190337017</c:v>
                </c:pt>
                <c:pt idx="1587">
                  <c:v>188.18519033701699</c:v>
                </c:pt>
                <c:pt idx="1588">
                  <c:v>188.32519033701698</c:v>
                </c:pt>
                <c:pt idx="1589">
                  <c:v>188.46519033701696</c:v>
                </c:pt>
                <c:pt idx="1590">
                  <c:v>188.60519033701695</c:v>
                </c:pt>
                <c:pt idx="1591">
                  <c:v>188.74519033701694</c:v>
                </c:pt>
                <c:pt idx="1592">
                  <c:v>188.88519033701692</c:v>
                </c:pt>
                <c:pt idx="1593">
                  <c:v>189.02519033701691</c:v>
                </c:pt>
                <c:pt idx="1594">
                  <c:v>189.1651903370169</c:v>
                </c:pt>
                <c:pt idx="1595">
                  <c:v>189.30519033701688</c:v>
                </c:pt>
                <c:pt idx="1596">
                  <c:v>189.44519033701687</c:v>
                </c:pt>
                <c:pt idx="1597">
                  <c:v>189.58519033701685</c:v>
                </c:pt>
                <c:pt idx="1598">
                  <c:v>189.72519033701684</c:v>
                </c:pt>
                <c:pt idx="1599">
                  <c:v>189.86519033701683</c:v>
                </c:pt>
                <c:pt idx="1600">
                  <c:v>190.00519033701681</c:v>
                </c:pt>
                <c:pt idx="1601">
                  <c:v>190.1451903370168</c:v>
                </c:pt>
                <c:pt idx="1602">
                  <c:v>190.28519033701679</c:v>
                </c:pt>
                <c:pt idx="1603">
                  <c:v>190.42519033701677</c:v>
                </c:pt>
                <c:pt idx="1604">
                  <c:v>190.56519033701676</c:v>
                </c:pt>
                <c:pt idx="1605">
                  <c:v>190.70519033701675</c:v>
                </c:pt>
                <c:pt idx="1606">
                  <c:v>190.84519033701673</c:v>
                </c:pt>
                <c:pt idx="1607">
                  <c:v>190.98519033701672</c:v>
                </c:pt>
                <c:pt idx="1608">
                  <c:v>191.1251903370167</c:v>
                </c:pt>
                <c:pt idx="1609">
                  <c:v>191.26519033701669</c:v>
                </c:pt>
                <c:pt idx="1610">
                  <c:v>191.40519033701668</c:v>
                </c:pt>
                <c:pt idx="1611">
                  <c:v>191.54519033701666</c:v>
                </c:pt>
                <c:pt idx="1612">
                  <c:v>191.68519033701665</c:v>
                </c:pt>
                <c:pt idx="1613">
                  <c:v>191.82519033701664</c:v>
                </c:pt>
                <c:pt idx="1614">
                  <c:v>191.96519033701662</c:v>
                </c:pt>
                <c:pt idx="1615">
                  <c:v>192.10519033701661</c:v>
                </c:pt>
                <c:pt idx="1616">
                  <c:v>192.2451903370166</c:v>
                </c:pt>
                <c:pt idx="1617">
                  <c:v>192.38519033701658</c:v>
                </c:pt>
                <c:pt idx="1618">
                  <c:v>192.52519033701657</c:v>
                </c:pt>
                <c:pt idx="1619">
                  <c:v>192.66519033701655</c:v>
                </c:pt>
                <c:pt idx="1620">
                  <c:v>192.80519033701654</c:v>
                </c:pt>
                <c:pt idx="1621">
                  <c:v>192.94519033701653</c:v>
                </c:pt>
                <c:pt idx="1622">
                  <c:v>193.08519033701651</c:v>
                </c:pt>
                <c:pt idx="1623">
                  <c:v>193.2251903370165</c:v>
                </c:pt>
                <c:pt idx="1624">
                  <c:v>193.36519033701649</c:v>
                </c:pt>
                <c:pt idx="1625">
                  <c:v>193.50519033701647</c:v>
                </c:pt>
                <c:pt idx="1626">
                  <c:v>193.64519033701646</c:v>
                </c:pt>
                <c:pt idx="1627">
                  <c:v>193.78519033701645</c:v>
                </c:pt>
                <c:pt idx="1628">
                  <c:v>193.92519033701643</c:v>
                </c:pt>
                <c:pt idx="1629">
                  <c:v>194.06519033701642</c:v>
                </c:pt>
                <c:pt idx="1630">
                  <c:v>194.2051903370164</c:v>
                </c:pt>
                <c:pt idx="1631">
                  <c:v>194.34519033701639</c:v>
                </c:pt>
                <c:pt idx="1632">
                  <c:v>194.48519033701638</c:v>
                </c:pt>
                <c:pt idx="1633">
                  <c:v>194.62519033701636</c:v>
                </c:pt>
                <c:pt idx="1634">
                  <c:v>194.76519033701635</c:v>
                </c:pt>
                <c:pt idx="1635">
                  <c:v>194.90519033701634</c:v>
                </c:pt>
                <c:pt idx="1636">
                  <c:v>195.04519033701632</c:v>
                </c:pt>
                <c:pt idx="1637">
                  <c:v>195.18519033701631</c:v>
                </c:pt>
                <c:pt idx="1638">
                  <c:v>195.32519033701629</c:v>
                </c:pt>
                <c:pt idx="1639">
                  <c:v>195.46519033701628</c:v>
                </c:pt>
                <c:pt idx="1640">
                  <c:v>195.60519033701627</c:v>
                </c:pt>
                <c:pt idx="1641">
                  <c:v>195.74519033701625</c:v>
                </c:pt>
                <c:pt idx="1642">
                  <c:v>195.88519033701624</c:v>
                </c:pt>
                <c:pt idx="1643">
                  <c:v>196.02519033701623</c:v>
                </c:pt>
                <c:pt idx="1644">
                  <c:v>196.16519033701621</c:v>
                </c:pt>
                <c:pt idx="1645">
                  <c:v>196.3051903370162</c:v>
                </c:pt>
                <c:pt idx="1646">
                  <c:v>196.44519033701619</c:v>
                </c:pt>
                <c:pt idx="1647">
                  <c:v>196.58519033701617</c:v>
                </c:pt>
                <c:pt idx="1648">
                  <c:v>196.72519033701616</c:v>
                </c:pt>
                <c:pt idx="1649">
                  <c:v>196.86519033701614</c:v>
                </c:pt>
                <c:pt idx="1650">
                  <c:v>197.00519033701613</c:v>
                </c:pt>
                <c:pt idx="1651">
                  <c:v>197.14519033701612</c:v>
                </c:pt>
                <c:pt idx="1652">
                  <c:v>197.2851903370161</c:v>
                </c:pt>
                <c:pt idx="1653">
                  <c:v>197.42519033701609</c:v>
                </c:pt>
                <c:pt idx="1654">
                  <c:v>197.56519033701608</c:v>
                </c:pt>
                <c:pt idx="1655">
                  <c:v>197.70519033701606</c:v>
                </c:pt>
                <c:pt idx="1656">
                  <c:v>197.84519033701605</c:v>
                </c:pt>
                <c:pt idx="1657">
                  <c:v>197.98519033701604</c:v>
                </c:pt>
                <c:pt idx="1658">
                  <c:v>198.12519033701602</c:v>
                </c:pt>
                <c:pt idx="1659">
                  <c:v>198.26519033701601</c:v>
                </c:pt>
                <c:pt idx="1660">
                  <c:v>198.40519033701599</c:v>
                </c:pt>
                <c:pt idx="1661">
                  <c:v>198.54519033701598</c:v>
                </c:pt>
                <c:pt idx="1662">
                  <c:v>198.68519033701597</c:v>
                </c:pt>
                <c:pt idx="1663">
                  <c:v>198.82519033701595</c:v>
                </c:pt>
                <c:pt idx="1664">
                  <c:v>198.96519033701594</c:v>
                </c:pt>
                <c:pt idx="1665">
                  <c:v>199.10519033701593</c:v>
                </c:pt>
                <c:pt idx="1666">
                  <c:v>199.24519033701591</c:v>
                </c:pt>
                <c:pt idx="1667">
                  <c:v>199.3851903370159</c:v>
                </c:pt>
                <c:pt idx="1668">
                  <c:v>199.52519033701589</c:v>
                </c:pt>
                <c:pt idx="1669">
                  <c:v>199.66519033701587</c:v>
                </c:pt>
                <c:pt idx="1670">
                  <c:v>199.80519033701586</c:v>
                </c:pt>
                <c:pt idx="1671">
                  <c:v>199.94519033701584</c:v>
                </c:pt>
                <c:pt idx="1672">
                  <c:v>200.08519033701583</c:v>
                </c:pt>
                <c:pt idx="1673">
                  <c:v>200.22519033701582</c:v>
                </c:pt>
                <c:pt idx="1674">
                  <c:v>200.3651903370158</c:v>
                </c:pt>
                <c:pt idx="1675">
                  <c:v>200.50519033701579</c:v>
                </c:pt>
                <c:pt idx="1676">
                  <c:v>200.64519033701578</c:v>
                </c:pt>
                <c:pt idx="1677">
                  <c:v>200.78519033701576</c:v>
                </c:pt>
                <c:pt idx="1678">
                  <c:v>200.92519033701575</c:v>
                </c:pt>
                <c:pt idx="1679">
                  <c:v>201.06519033701574</c:v>
                </c:pt>
                <c:pt idx="1680">
                  <c:v>201.20519033701572</c:v>
                </c:pt>
                <c:pt idx="1681">
                  <c:v>201.34519033701571</c:v>
                </c:pt>
                <c:pt idx="1682">
                  <c:v>201.48519033701569</c:v>
                </c:pt>
                <c:pt idx="1683">
                  <c:v>201.59998774333161</c:v>
                </c:pt>
              </c:numCache>
            </c:numRef>
          </c:yVal>
          <c:smooth val="0"/>
          <c:extLst>
            <c:ext xmlns:c16="http://schemas.microsoft.com/office/drawing/2014/chart" uri="{C3380CC4-5D6E-409C-BE32-E72D297353CC}">
              <c16:uniqueId val="{00000007-959D-47F5-8565-FF1ECC494C09}"/>
            </c:ext>
          </c:extLst>
        </c:ser>
        <c:ser>
          <c:idx val="3"/>
          <c:order val="8"/>
          <c:tx>
            <c:strRef>
              <c:f>'2SRV_蒸気流量(13時から水素発生あり）'!$AD$1</c:f>
              <c:strCache>
                <c:ptCount val="1"/>
                <c:pt idx="0">
                  <c:v>積分崩壊熱(GJ) 9.2MW</c:v>
                </c:pt>
              </c:strCache>
            </c:strRef>
          </c:tx>
          <c:spPr>
            <a:ln w="12700" cap="rnd">
              <a:solidFill>
                <a:schemeClr val="tx1"/>
              </a:solidFill>
              <a:round/>
            </a:ln>
            <a:effectLst/>
          </c:spPr>
          <c:marker>
            <c:symbol val="none"/>
          </c:marker>
          <c:xVal>
            <c:numRef>
              <c:f>'2SRV_蒸気流量(13時から水素発生あり）'!$A$1188:$A$2871</c:f>
              <c:numCache>
                <c:formatCode>[$-F400]h:mm:ss\ AM/PM</c:formatCode>
                <c:ptCount val="1684"/>
                <c:pt idx="0">
                  <c:v>0.37500002026564466</c:v>
                </c:pt>
                <c:pt idx="1">
                  <c:v>0.37500117767305208</c:v>
                </c:pt>
                <c:pt idx="2">
                  <c:v>0.37511585270085884</c:v>
                </c:pt>
                <c:pt idx="3">
                  <c:v>0.37523165437825118</c:v>
                </c:pt>
                <c:pt idx="4">
                  <c:v>0.3753473951189919</c:v>
                </c:pt>
                <c:pt idx="5">
                  <c:v>0.37546313585974311</c:v>
                </c:pt>
                <c:pt idx="6">
                  <c:v>0.37557887660048384</c:v>
                </c:pt>
                <c:pt idx="7">
                  <c:v>0.37558003400789119</c:v>
                </c:pt>
                <c:pt idx="8">
                  <c:v>0.37569461734122456</c:v>
                </c:pt>
                <c:pt idx="9">
                  <c:v>0.37581035808196533</c:v>
                </c:pt>
                <c:pt idx="10">
                  <c:v>0.3759260988227176</c:v>
                </c:pt>
                <c:pt idx="11">
                  <c:v>0.37604183956345832</c:v>
                </c:pt>
                <c:pt idx="12">
                  <c:v>0.3761575803041991</c:v>
                </c:pt>
                <c:pt idx="13">
                  <c:v>0.37627332104493982</c:v>
                </c:pt>
                <c:pt idx="14">
                  <c:v>0.37638906178569098</c:v>
                </c:pt>
                <c:pt idx="15">
                  <c:v>0.3765048025264317</c:v>
                </c:pt>
                <c:pt idx="16">
                  <c:v>0.37662054326717248</c:v>
                </c:pt>
                <c:pt idx="17">
                  <c:v>0.37673628400791326</c:v>
                </c:pt>
                <c:pt idx="18">
                  <c:v>0.37685202474866436</c:v>
                </c:pt>
                <c:pt idx="19">
                  <c:v>0.37696776548940514</c:v>
                </c:pt>
                <c:pt idx="20">
                  <c:v>0.37708350623014586</c:v>
                </c:pt>
                <c:pt idx="21">
                  <c:v>0.37719924697088658</c:v>
                </c:pt>
                <c:pt idx="22">
                  <c:v>0.3773149877116273</c:v>
                </c:pt>
                <c:pt idx="23">
                  <c:v>0.37743072845237968</c:v>
                </c:pt>
                <c:pt idx="24">
                  <c:v>0.3775464691931204</c:v>
                </c:pt>
                <c:pt idx="25">
                  <c:v>0.37766220993386113</c:v>
                </c:pt>
                <c:pt idx="26">
                  <c:v>0.37777795067460185</c:v>
                </c:pt>
                <c:pt idx="27">
                  <c:v>0.37789369141535301</c:v>
                </c:pt>
                <c:pt idx="28">
                  <c:v>0.37800943215609373</c:v>
                </c:pt>
                <c:pt idx="29">
                  <c:v>0.3781251728968345</c:v>
                </c:pt>
                <c:pt idx="30">
                  <c:v>0.37824091363757523</c:v>
                </c:pt>
                <c:pt idx="31">
                  <c:v>0.37835665437832644</c:v>
                </c:pt>
                <c:pt idx="32">
                  <c:v>0.37847239511906716</c:v>
                </c:pt>
                <c:pt idx="33">
                  <c:v>0.37858813585980788</c:v>
                </c:pt>
                <c:pt idx="34">
                  <c:v>0.37870387660054861</c:v>
                </c:pt>
                <c:pt idx="35">
                  <c:v>0.37881961734128938</c:v>
                </c:pt>
                <c:pt idx="36">
                  <c:v>0.37893535808204171</c:v>
                </c:pt>
                <c:pt idx="37">
                  <c:v>0.37905109882278243</c:v>
                </c:pt>
                <c:pt idx="38">
                  <c:v>0.37916683956352315</c:v>
                </c:pt>
                <c:pt idx="39">
                  <c:v>0.37928258030426393</c:v>
                </c:pt>
                <c:pt idx="40">
                  <c:v>0.37939832104501503</c:v>
                </c:pt>
                <c:pt idx="41">
                  <c:v>0.37951406178575581</c:v>
                </c:pt>
                <c:pt idx="42">
                  <c:v>0.37962980252649653</c:v>
                </c:pt>
                <c:pt idx="43">
                  <c:v>0.37974554326723731</c:v>
                </c:pt>
                <c:pt idx="44">
                  <c:v>0.37986128400798841</c:v>
                </c:pt>
                <c:pt idx="45">
                  <c:v>0.37997702474872919</c:v>
                </c:pt>
                <c:pt idx="46">
                  <c:v>0.38009276548946991</c:v>
                </c:pt>
                <c:pt idx="47">
                  <c:v>0.38020850623021063</c:v>
                </c:pt>
                <c:pt idx="48">
                  <c:v>0.38032424697096295</c:v>
                </c:pt>
                <c:pt idx="49">
                  <c:v>0.38043998771170373</c:v>
                </c:pt>
                <c:pt idx="50">
                  <c:v>0.38055572845244445</c:v>
                </c:pt>
                <c:pt idx="51">
                  <c:v>0.38067146919318517</c:v>
                </c:pt>
                <c:pt idx="52">
                  <c:v>0.3807872099339259</c:v>
                </c:pt>
                <c:pt idx="53">
                  <c:v>0.38090295067467711</c:v>
                </c:pt>
                <c:pt idx="54">
                  <c:v>0.38101869141541789</c:v>
                </c:pt>
                <c:pt idx="55">
                  <c:v>0.38113443215615861</c:v>
                </c:pt>
                <c:pt idx="56">
                  <c:v>0.38125017289689933</c:v>
                </c:pt>
                <c:pt idx="57">
                  <c:v>0.38136591363765049</c:v>
                </c:pt>
                <c:pt idx="58">
                  <c:v>0.38148165437839121</c:v>
                </c:pt>
                <c:pt idx="59">
                  <c:v>0.38159739511913193</c:v>
                </c:pt>
                <c:pt idx="60">
                  <c:v>0.38171313585987271</c:v>
                </c:pt>
                <c:pt idx="61">
                  <c:v>0.38182887660062503</c:v>
                </c:pt>
                <c:pt idx="62">
                  <c:v>0.38194461734136576</c:v>
                </c:pt>
                <c:pt idx="63">
                  <c:v>0.38206035808210648</c:v>
                </c:pt>
                <c:pt idx="64">
                  <c:v>0.38217609882284725</c:v>
                </c:pt>
                <c:pt idx="65">
                  <c:v>0.38229183956359836</c:v>
                </c:pt>
                <c:pt idx="66">
                  <c:v>0.38240758030433913</c:v>
                </c:pt>
                <c:pt idx="67">
                  <c:v>0.38252332104507986</c:v>
                </c:pt>
                <c:pt idx="68">
                  <c:v>0.38263906178582063</c:v>
                </c:pt>
                <c:pt idx="69">
                  <c:v>0.38275480252656136</c:v>
                </c:pt>
                <c:pt idx="70">
                  <c:v>0.38287054326731251</c:v>
                </c:pt>
                <c:pt idx="71">
                  <c:v>0.38298628400805323</c:v>
                </c:pt>
                <c:pt idx="72">
                  <c:v>0.38310202474879401</c:v>
                </c:pt>
                <c:pt idx="73">
                  <c:v>0.38321776548953473</c:v>
                </c:pt>
                <c:pt idx="74">
                  <c:v>0.38333350623028706</c:v>
                </c:pt>
                <c:pt idx="75">
                  <c:v>0.38344924697102778</c:v>
                </c:pt>
                <c:pt idx="76">
                  <c:v>0.38356498771176856</c:v>
                </c:pt>
                <c:pt idx="77">
                  <c:v>0.38368072845250928</c:v>
                </c:pt>
                <c:pt idx="78">
                  <c:v>0.38379646919326044</c:v>
                </c:pt>
                <c:pt idx="79">
                  <c:v>0.38391220993400116</c:v>
                </c:pt>
                <c:pt idx="80">
                  <c:v>0.38402795067474194</c:v>
                </c:pt>
                <c:pt idx="81">
                  <c:v>0.38414369141548266</c:v>
                </c:pt>
                <c:pt idx="82">
                  <c:v>0.38425943215623382</c:v>
                </c:pt>
                <c:pt idx="83">
                  <c:v>0.38437517289697454</c:v>
                </c:pt>
                <c:pt idx="84">
                  <c:v>0.38449091363771526</c:v>
                </c:pt>
                <c:pt idx="85">
                  <c:v>0.38460665437845598</c:v>
                </c:pt>
                <c:pt idx="86">
                  <c:v>0.38472239511919676</c:v>
                </c:pt>
                <c:pt idx="87">
                  <c:v>0.38483813585994797</c:v>
                </c:pt>
                <c:pt idx="88">
                  <c:v>0.38495387660068869</c:v>
                </c:pt>
                <c:pt idx="89">
                  <c:v>0.38506961734142942</c:v>
                </c:pt>
                <c:pt idx="90">
                  <c:v>0.38518535808217014</c:v>
                </c:pt>
                <c:pt idx="91">
                  <c:v>0.38530109882292252</c:v>
                </c:pt>
                <c:pt idx="92">
                  <c:v>0.38541683956366324</c:v>
                </c:pt>
                <c:pt idx="93">
                  <c:v>0.38553258030440396</c:v>
                </c:pt>
                <c:pt idx="94">
                  <c:v>0.38564846111131718</c:v>
                </c:pt>
                <c:pt idx="95">
                  <c:v>0.3857642018520579</c:v>
                </c:pt>
                <c:pt idx="96">
                  <c:v>0.38587994259279867</c:v>
                </c:pt>
                <c:pt idx="97">
                  <c:v>0.3859956833335394</c:v>
                </c:pt>
                <c:pt idx="98">
                  <c:v>0.38611142407430094</c:v>
                </c:pt>
                <c:pt idx="99">
                  <c:v>0.38622716481504166</c:v>
                </c:pt>
                <c:pt idx="100">
                  <c:v>0.38634290555578243</c:v>
                </c:pt>
                <c:pt idx="101">
                  <c:v>0.38645864629652316</c:v>
                </c:pt>
                <c:pt idx="102">
                  <c:v>0.38657438703726388</c:v>
                </c:pt>
                <c:pt idx="103">
                  <c:v>0.3866901277780046</c:v>
                </c:pt>
                <c:pt idx="104">
                  <c:v>0.38680586851874538</c:v>
                </c:pt>
                <c:pt idx="105">
                  <c:v>0.3869216092594861</c:v>
                </c:pt>
                <c:pt idx="106">
                  <c:v>0.38703735000022688</c:v>
                </c:pt>
                <c:pt idx="107">
                  <c:v>0.38715309074098958</c:v>
                </c:pt>
                <c:pt idx="108">
                  <c:v>0.38726883148173036</c:v>
                </c:pt>
                <c:pt idx="109">
                  <c:v>0.38738457222247114</c:v>
                </c:pt>
                <c:pt idx="110">
                  <c:v>0.38750031296321186</c:v>
                </c:pt>
                <c:pt idx="111">
                  <c:v>0.38761605370395258</c:v>
                </c:pt>
                <c:pt idx="112">
                  <c:v>0.3877317944446933</c:v>
                </c:pt>
                <c:pt idx="113">
                  <c:v>0.38784753518543408</c:v>
                </c:pt>
                <c:pt idx="114">
                  <c:v>0.3879632759261748</c:v>
                </c:pt>
                <c:pt idx="115">
                  <c:v>0.3880790166669375</c:v>
                </c:pt>
                <c:pt idx="116">
                  <c:v>0.38819475740767828</c:v>
                </c:pt>
                <c:pt idx="117">
                  <c:v>0.388310498148419</c:v>
                </c:pt>
                <c:pt idx="118">
                  <c:v>0.38842623888915973</c:v>
                </c:pt>
                <c:pt idx="119">
                  <c:v>0.3885419796299005</c:v>
                </c:pt>
                <c:pt idx="120">
                  <c:v>0.38865772037064122</c:v>
                </c:pt>
                <c:pt idx="121">
                  <c:v>0.388773461111382</c:v>
                </c:pt>
                <c:pt idx="122">
                  <c:v>0.3888888888888889</c:v>
                </c:pt>
                <c:pt idx="123">
                  <c:v>0.38912252338361691</c:v>
                </c:pt>
                <c:pt idx="124">
                  <c:v>0.38935400486509841</c:v>
                </c:pt>
                <c:pt idx="125">
                  <c:v>0.38958548634657986</c:v>
                </c:pt>
                <c:pt idx="126">
                  <c:v>0.38981696782806136</c:v>
                </c:pt>
                <c:pt idx="127">
                  <c:v>0.39004844930954286</c:v>
                </c:pt>
                <c:pt idx="128">
                  <c:v>0.3902799307910243</c:v>
                </c:pt>
                <c:pt idx="129">
                  <c:v>0.3905114122725058</c:v>
                </c:pt>
                <c:pt idx="130">
                  <c:v>0.3907428937539873</c:v>
                </c:pt>
                <c:pt idx="131">
                  <c:v>0.39097437523546874</c:v>
                </c:pt>
                <c:pt idx="132">
                  <c:v>0.39120585671695024</c:v>
                </c:pt>
                <c:pt idx="133">
                  <c:v>0.39143733819843174</c:v>
                </c:pt>
                <c:pt idx="134">
                  <c:v>0.39166881967991318</c:v>
                </c:pt>
                <c:pt idx="135">
                  <c:v>0.39190030116139468</c:v>
                </c:pt>
                <c:pt idx="136">
                  <c:v>0.39213178264287618</c:v>
                </c:pt>
                <c:pt idx="137">
                  <c:v>0.39236326412435762</c:v>
                </c:pt>
                <c:pt idx="138">
                  <c:v>0.39259474560583912</c:v>
                </c:pt>
                <c:pt idx="139">
                  <c:v>0.39282622708732062</c:v>
                </c:pt>
                <c:pt idx="140">
                  <c:v>0.39305770856880207</c:v>
                </c:pt>
                <c:pt idx="141">
                  <c:v>0.39328919005028357</c:v>
                </c:pt>
                <c:pt idx="142">
                  <c:v>0.39352067153176506</c:v>
                </c:pt>
                <c:pt idx="143">
                  <c:v>0.39375215301324651</c:v>
                </c:pt>
                <c:pt idx="144">
                  <c:v>0.39398363449472801</c:v>
                </c:pt>
                <c:pt idx="145">
                  <c:v>0.39421511597620951</c:v>
                </c:pt>
                <c:pt idx="146">
                  <c:v>0.39444659745769095</c:v>
                </c:pt>
                <c:pt idx="147">
                  <c:v>0.39467807893917245</c:v>
                </c:pt>
                <c:pt idx="148">
                  <c:v>0.39490956042065395</c:v>
                </c:pt>
                <c:pt idx="149">
                  <c:v>0.39514104190213539</c:v>
                </c:pt>
                <c:pt idx="150">
                  <c:v>0.39537252338361689</c:v>
                </c:pt>
                <c:pt idx="151">
                  <c:v>0.39560400486509839</c:v>
                </c:pt>
                <c:pt idx="152">
                  <c:v>0.39583548634657989</c:v>
                </c:pt>
                <c:pt idx="153">
                  <c:v>0.39606696782806139</c:v>
                </c:pt>
                <c:pt idx="154">
                  <c:v>0.39629844930954283</c:v>
                </c:pt>
                <c:pt idx="155">
                  <c:v>0.39652993079102433</c:v>
                </c:pt>
                <c:pt idx="156">
                  <c:v>0.39676141227250583</c:v>
                </c:pt>
                <c:pt idx="157">
                  <c:v>0.39699289375398727</c:v>
                </c:pt>
                <c:pt idx="158">
                  <c:v>0.39722437523546877</c:v>
                </c:pt>
                <c:pt idx="159">
                  <c:v>0.39745585671695027</c:v>
                </c:pt>
                <c:pt idx="160">
                  <c:v>0.39768733819843172</c:v>
                </c:pt>
                <c:pt idx="161">
                  <c:v>0.39791881967991322</c:v>
                </c:pt>
                <c:pt idx="162">
                  <c:v>0.39815030116139472</c:v>
                </c:pt>
                <c:pt idx="163">
                  <c:v>0.39838178264287616</c:v>
                </c:pt>
                <c:pt idx="164">
                  <c:v>0.39861326412435766</c:v>
                </c:pt>
                <c:pt idx="165">
                  <c:v>0.39884474560583916</c:v>
                </c:pt>
                <c:pt idx="166">
                  <c:v>0.3990762270873206</c:v>
                </c:pt>
                <c:pt idx="167">
                  <c:v>0.3993077085688021</c:v>
                </c:pt>
                <c:pt idx="168">
                  <c:v>0.3995391900502836</c:v>
                </c:pt>
                <c:pt idx="169">
                  <c:v>0.39977067153176504</c:v>
                </c:pt>
                <c:pt idx="170">
                  <c:v>0.40000215301324654</c:v>
                </c:pt>
                <c:pt idx="171">
                  <c:v>0.40023363449472804</c:v>
                </c:pt>
                <c:pt idx="172">
                  <c:v>0.40046511597620948</c:v>
                </c:pt>
                <c:pt idx="173">
                  <c:v>0.40069659745769098</c:v>
                </c:pt>
                <c:pt idx="174">
                  <c:v>0.40092807893917248</c:v>
                </c:pt>
                <c:pt idx="175">
                  <c:v>0.40115956042065393</c:v>
                </c:pt>
                <c:pt idx="176">
                  <c:v>0.40139104190213543</c:v>
                </c:pt>
                <c:pt idx="177">
                  <c:v>0.40162252338361693</c:v>
                </c:pt>
                <c:pt idx="178">
                  <c:v>0.40185400486509837</c:v>
                </c:pt>
                <c:pt idx="179">
                  <c:v>0.40208548634657987</c:v>
                </c:pt>
                <c:pt idx="180">
                  <c:v>0.40231696782806137</c:v>
                </c:pt>
                <c:pt idx="181">
                  <c:v>0.40254844930954281</c:v>
                </c:pt>
                <c:pt idx="182">
                  <c:v>0.40277993079102431</c:v>
                </c:pt>
                <c:pt idx="183">
                  <c:v>0.40301141227267828</c:v>
                </c:pt>
                <c:pt idx="184">
                  <c:v>0.40324289375415978</c:v>
                </c:pt>
                <c:pt idx="185">
                  <c:v>0.40347437523564122</c:v>
                </c:pt>
                <c:pt idx="186">
                  <c:v>0.40370585671712272</c:v>
                </c:pt>
                <c:pt idx="187">
                  <c:v>0.40393733819860422</c:v>
                </c:pt>
                <c:pt idx="188">
                  <c:v>0.40416881968008567</c:v>
                </c:pt>
                <c:pt idx="189">
                  <c:v>0.40440030116156717</c:v>
                </c:pt>
                <c:pt idx="190">
                  <c:v>0.40463178264304867</c:v>
                </c:pt>
                <c:pt idx="191">
                  <c:v>0.40486326412453011</c:v>
                </c:pt>
                <c:pt idx="192">
                  <c:v>0.40509474560601161</c:v>
                </c:pt>
                <c:pt idx="193">
                  <c:v>0.40532622708749311</c:v>
                </c:pt>
                <c:pt idx="194">
                  <c:v>0.40555770856897455</c:v>
                </c:pt>
                <c:pt idx="195">
                  <c:v>0.40578919005045605</c:v>
                </c:pt>
                <c:pt idx="196">
                  <c:v>0.40602067153193755</c:v>
                </c:pt>
                <c:pt idx="197">
                  <c:v>0.40625215301341899</c:v>
                </c:pt>
                <c:pt idx="198">
                  <c:v>0.40648363449490049</c:v>
                </c:pt>
                <c:pt idx="199">
                  <c:v>0.40671511597638199</c:v>
                </c:pt>
                <c:pt idx="200">
                  <c:v>0.40694659745786343</c:v>
                </c:pt>
                <c:pt idx="201">
                  <c:v>0.40717807893934493</c:v>
                </c:pt>
                <c:pt idx="202">
                  <c:v>0.40740956042082643</c:v>
                </c:pt>
                <c:pt idx="203">
                  <c:v>0.40764104190230788</c:v>
                </c:pt>
                <c:pt idx="204">
                  <c:v>0.40787252338378938</c:v>
                </c:pt>
                <c:pt idx="205">
                  <c:v>0.40810400486527088</c:v>
                </c:pt>
                <c:pt idx="206">
                  <c:v>0.40833548634675232</c:v>
                </c:pt>
                <c:pt idx="207">
                  <c:v>0.40856696782823382</c:v>
                </c:pt>
                <c:pt idx="208">
                  <c:v>0.40879844930971532</c:v>
                </c:pt>
                <c:pt idx="209">
                  <c:v>0.40902993079119676</c:v>
                </c:pt>
                <c:pt idx="210">
                  <c:v>0.40926141227267826</c:v>
                </c:pt>
                <c:pt idx="211">
                  <c:v>0.40949289375415976</c:v>
                </c:pt>
                <c:pt idx="212">
                  <c:v>0.4097243752356412</c:v>
                </c:pt>
                <c:pt idx="213">
                  <c:v>0.4099558567171227</c:v>
                </c:pt>
                <c:pt idx="214">
                  <c:v>0.4101873381986042</c:v>
                </c:pt>
                <c:pt idx="215">
                  <c:v>0.41041881968008564</c:v>
                </c:pt>
                <c:pt idx="216">
                  <c:v>0.41065030116156714</c:v>
                </c:pt>
                <c:pt idx="217">
                  <c:v>0.41088178264304864</c:v>
                </c:pt>
                <c:pt idx="218">
                  <c:v>0.41111326412453009</c:v>
                </c:pt>
                <c:pt idx="219">
                  <c:v>0.41134474560601159</c:v>
                </c:pt>
                <c:pt idx="220">
                  <c:v>0.41157622708749309</c:v>
                </c:pt>
                <c:pt idx="221">
                  <c:v>0.41180770856897453</c:v>
                </c:pt>
                <c:pt idx="222">
                  <c:v>0.41203919005045603</c:v>
                </c:pt>
                <c:pt idx="223">
                  <c:v>0.41227067153193753</c:v>
                </c:pt>
                <c:pt idx="224">
                  <c:v>0.41250215301341897</c:v>
                </c:pt>
                <c:pt idx="225">
                  <c:v>0.41273363449490047</c:v>
                </c:pt>
                <c:pt idx="226">
                  <c:v>0.41296511597638197</c:v>
                </c:pt>
                <c:pt idx="227">
                  <c:v>0.41319659745786347</c:v>
                </c:pt>
                <c:pt idx="228">
                  <c:v>0.41342807893934497</c:v>
                </c:pt>
                <c:pt idx="229">
                  <c:v>0.41365956042082641</c:v>
                </c:pt>
                <c:pt idx="230">
                  <c:v>0.41389104190230791</c:v>
                </c:pt>
                <c:pt idx="231">
                  <c:v>0.41412252338378941</c:v>
                </c:pt>
                <c:pt idx="232">
                  <c:v>0.41435400486527085</c:v>
                </c:pt>
                <c:pt idx="233">
                  <c:v>0.41458548634675235</c:v>
                </c:pt>
                <c:pt idx="234">
                  <c:v>0.41481696782823385</c:v>
                </c:pt>
                <c:pt idx="235">
                  <c:v>0.41504844930971529</c:v>
                </c:pt>
                <c:pt idx="236">
                  <c:v>0.41527993079119679</c:v>
                </c:pt>
                <c:pt idx="237">
                  <c:v>0.41551141227267829</c:v>
                </c:pt>
                <c:pt idx="238">
                  <c:v>0.41574289375415974</c:v>
                </c:pt>
                <c:pt idx="239">
                  <c:v>0.41597437523564124</c:v>
                </c:pt>
                <c:pt idx="240">
                  <c:v>0.41620585671712274</c:v>
                </c:pt>
                <c:pt idx="241">
                  <c:v>0.41643733819860418</c:v>
                </c:pt>
                <c:pt idx="242">
                  <c:v>0.41666881968008568</c:v>
                </c:pt>
                <c:pt idx="243">
                  <c:v>0.41690030116156718</c:v>
                </c:pt>
                <c:pt idx="244">
                  <c:v>0.41713178264304862</c:v>
                </c:pt>
                <c:pt idx="245">
                  <c:v>0.41736326412453012</c:v>
                </c:pt>
                <c:pt idx="246">
                  <c:v>0.41759474560601162</c:v>
                </c:pt>
                <c:pt idx="247">
                  <c:v>0.41782622708749306</c:v>
                </c:pt>
                <c:pt idx="248">
                  <c:v>0.41805770856897456</c:v>
                </c:pt>
                <c:pt idx="249">
                  <c:v>0.41828919005045606</c:v>
                </c:pt>
                <c:pt idx="250">
                  <c:v>0.4185206715319375</c:v>
                </c:pt>
                <c:pt idx="251">
                  <c:v>0.418752153013419</c:v>
                </c:pt>
                <c:pt idx="252">
                  <c:v>0.4189836344949005</c:v>
                </c:pt>
                <c:pt idx="253">
                  <c:v>0.41921511597638195</c:v>
                </c:pt>
                <c:pt idx="254">
                  <c:v>0.41944659745786345</c:v>
                </c:pt>
                <c:pt idx="255">
                  <c:v>0.41967807893934495</c:v>
                </c:pt>
                <c:pt idx="256">
                  <c:v>0.41990956042082639</c:v>
                </c:pt>
                <c:pt idx="257">
                  <c:v>0.42014104190230789</c:v>
                </c:pt>
                <c:pt idx="258">
                  <c:v>0.42037252338378939</c:v>
                </c:pt>
                <c:pt idx="259">
                  <c:v>0.42060400486527083</c:v>
                </c:pt>
                <c:pt idx="260">
                  <c:v>0.42083548634675233</c:v>
                </c:pt>
                <c:pt idx="261">
                  <c:v>0.42106696782823383</c:v>
                </c:pt>
                <c:pt idx="262">
                  <c:v>0.42129844930971527</c:v>
                </c:pt>
                <c:pt idx="263">
                  <c:v>0.42152993079119677</c:v>
                </c:pt>
                <c:pt idx="264">
                  <c:v>0.42176141227267827</c:v>
                </c:pt>
                <c:pt idx="265">
                  <c:v>0.42199289375415971</c:v>
                </c:pt>
                <c:pt idx="266">
                  <c:v>0.42222437523564121</c:v>
                </c:pt>
                <c:pt idx="267">
                  <c:v>0.42245585671712271</c:v>
                </c:pt>
                <c:pt idx="268">
                  <c:v>0.42268733819860416</c:v>
                </c:pt>
                <c:pt idx="269">
                  <c:v>0.42291881968008566</c:v>
                </c:pt>
                <c:pt idx="270">
                  <c:v>0.42315030116156716</c:v>
                </c:pt>
                <c:pt idx="271">
                  <c:v>0.42338178264304865</c:v>
                </c:pt>
                <c:pt idx="272">
                  <c:v>0.42361326412453015</c:v>
                </c:pt>
                <c:pt idx="273">
                  <c:v>0.4238447456060116</c:v>
                </c:pt>
                <c:pt idx="274">
                  <c:v>0.4240762270874931</c:v>
                </c:pt>
                <c:pt idx="275">
                  <c:v>0.4243077085689746</c:v>
                </c:pt>
                <c:pt idx="276">
                  <c:v>0.42453919005045604</c:v>
                </c:pt>
                <c:pt idx="277">
                  <c:v>0.42477067153193754</c:v>
                </c:pt>
                <c:pt idx="278">
                  <c:v>0.42500215301341904</c:v>
                </c:pt>
                <c:pt idx="279">
                  <c:v>0.42523363449490048</c:v>
                </c:pt>
                <c:pt idx="280">
                  <c:v>0.42546511597638198</c:v>
                </c:pt>
                <c:pt idx="281">
                  <c:v>0.42569659745786348</c:v>
                </c:pt>
                <c:pt idx="282">
                  <c:v>0.42592807893934492</c:v>
                </c:pt>
                <c:pt idx="283">
                  <c:v>0.42615956042082642</c:v>
                </c:pt>
                <c:pt idx="284">
                  <c:v>0.42639104190230792</c:v>
                </c:pt>
                <c:pt idx="285">
                  <c:v>0.42662252338378936</c:v>
                </c:pt>
                <c:pt idx="286">
                  <c:v>0.42685400486527086</c:v>
                </c:pt>
                <c:pt idx="287">
                  <c:v>0.42708548634675236</c:v>
                </c:pt>
                <c:pt idx="288">
                  <c:v>0.42731696782823381</c:v>
                </c:pt>
                <c:pt idx="289">
                  <c:v>0.42754844930971531</c:v>
                </c:pt>
                <c:pt idx="290">
                  <c:v>0.42777993079119681</c:v>
                </c:pt>
                <c:pt idx="291">
                  <c:v>0.42801141227267825</c:v>
                </c:pt>
                <c:pt idx="292">
                  <c:v>0.42824289375415975</c:v>
                </c:pt>
                <c:pt idx="293">
                  <c:v>0.42847437523564125</c:v>
                </c:pt>
                <c:pt idx="294">
                  <c:v>0.42870585671712269</c:v>
                </c:pt>
                <c:pt idx="295">
                  <c:v>0.42893733819860419</c:v>
                </c:pt>
                <c:pt idx="296">
                  <c:v>0.42916881968008569</c:v>
                </c:pt>
                <c:pt idx="297">
                  <c:v>0.42940030116156713</c:v>
                </c:pt>
                <c:pt idx="298">
                  <c:v>0.42963178264304863</c:v>
                </c:pt>
                <c:pt idx="299">
                  <c:v>0.42986326412453013</c:v>
                </c:pt>
                <c:pt idx="300">
                  <c:v>0.43009474560601157</c:v>
                </c:pt>
                <c:pt idx="301">
                  <c:v>0.43032622708749307</c:v>
                </c:pt>
                <c:pt idx="302">
                  <c:v>0.43055770856897457</c:v>
                </c:pt>
                <c:pt idx="303">
                  <c:v>0.43078919005045602</c:v>
                </c:pt>
                <c:pt idx="304">
                  <c:v>0.43102067153193752</c:v>
                </c:pt>
                <c:pt idx="305">
                  <c:v>0.43125215301341902</c:v>
                </c:pt>
                <c:pt idx="306">
                  <c:v>0.43148363449490046</c:v>
                </c:pt>
                <c:pt idx="307">
                  <c:v>0.43171511597638196</c:v>
                </c:pt>
                <c:pt idx="308">
                  <c:v>0.43194659745786346</c:v>
                </c:pt>
                <c:pt idx="309">
                  <c:v>0.4321780789393449</c:v>
                </c:pt>
                <c:pt idx="310">
                  <c:v>0.4324095604208264</c:v>
                </c:pt>
                <c:pt idx="311">
                  <c:v>0.4326410419023079</c:v>
                </c:pt>
                <c:pt idx="312">
                  <c:v>0.43287252338378934</c:v>
                </c:pt>
                <c:pt idx="313">
                  <c:v>0.43310400486527084</c:v>
                </c:pt>
                <c:pt idx="314">
                  <c:v>0.43333548634675234</c:v>
                </c:pt>
                <c:pt idx="315">
                  <c:v>0.43356696782823378</c:v>
                </c:pt>
                <c:pt idx="316">
                  <c:v>0.43379844930971534</c:v>
                </c:pt>
                <c:pt idx="317">
                  <c:v>0.43402993079119678</c:v>
                </c:pt>
                <c:pt idx="318">
                  <c:v>0.43426141227267828</c:v>
                </c:pt>
                <c:pt idx="319">
                  <c:v>0.43449289375415978</c:v>
                </c:pt>
                <c:pt idx="320">
                  <c:v>0.43472437523564122</c:v>
                </c:pt>
                <c:pt idx="321">
                  <c:v>0.43495585671712272</c:v>
                </c:pt>
                <c:pt idx="322">
                  <c:v>0.43518733819860422</c:v>
                </c:pt>
                <c:pt idx="323">
                  <c:v>0.43541881968008567</c:v>
                </c:pt>
                <c:pt idx="324">
                  <c:v>0.43565030116156717</c:v>
                </c:pt>
                <c:pt idx="325">
                  <c:v>0.43588178264304867</c:v>
                </c:pt>
                <c:pt idx="326">
                  <c:v>0.43611326412453011</c:v>
                </c:pt>
                <c:pt idx="327">
                  <c:v>0.43634474560601161</c:v>
                </c:pt>
                <c:pt idx="328">
                  <c:v>0.43657622708749311</c:v>
                </c:pt>
                <c:pt idx="329">
                  <c:v>0.43680770856897455</c:v>
                </c:pt>
                <c:pt idx="330">
                  <c:v>0.43703919005045605</c:v>
                </c:pt>
                <c:pt idx="331">
                  <c:v>0.43727067153193755</c:v>
                </c:pt>
                <c:pt idx="332">
                  <c:v>0.43750215301341899</c:v>
                </c:pt>
                <c:pt idx="333">
                  <c:v>0.43773363449490049</c:v>
                </c:pt>
                <c:pt idx="334">
                  <c:v>0.43796511597638194</c:v>
                </c:pt>
                <c:pt idx="335">
                  <c:v>0.43819659745786343</c:v>
                </c:pt>
                <c:pt idx="336">
                  <c:v>0.43842807893934488</c:v>
                </c:pt>
                <c:pt idx="337">
                  <c:v>0.43865956042082643</c:v>
                </c:pt>
                <c:pt idx="338">
                  <c:v>0.43889104190230793</c:v>
                </c:pt>
                <c:pt idx="339">
                  <c:v>0.43912252338378938</c:v>
                </c:pt>
                <c:pt idx="340">
                  <c:v>0.43935400486527088</c:v>
                </c:pt>
                <c:pt idx="341">
                  <c:v>0.43958548634675232</c:v>
                </c:pt>
                <c:pt idx="342">
                  <c:v>0.43981696782823387</c:v>
                </c:pt>
                <c:pt idx="343">
                  <c:v>0.44004844930971532</c:v>
                </c:pt>
                <c:pt idx="344">
                  <c:v>0.44027993079119682</c:v>
                </c:pt>
                <c:pt idx="345">
                  <c:v>0.44051141227267826</c:v>
                </c:pt>
                <c:pt idx="346">
                  <c:v>0.44074289375415976</c:v>
                </c:pt>
                <c:pt idx="347">
                  <c:v>0.4409743752356412</c:v>
                </c:pt>
                <c:pt idx="348">
                  <c:v>0.44120585671712276</c:v>
                </c:pt>
                <c:pt idx="349">
                  <c:v>0.4414373381986042</c:v>
                </c:pt>
                <c:pt idx="350">
                  <c:v>0.4416688196800857</c:v>
                </c:pt>
                <c:pt idx="351">
                  <c:v>0.44190030116156714</c:v>
                </c:pt>
                <c:pt idx="352">
                  <c:v>0.44213178264304864</c:v>
                </c:pt>
                <c:pt idx="353">
                  <c:v>0.44236326412453009</c:v>
                </c:pt>
                <c:pt idx="354">
                  <c:v>0.44259474560601164</c:v>
                </c:pt>
                <c:pt idx="355">
                  <c:v>0.44282622708749309</c:v>
                </c:pt>
                <c:pt idx="356">
                  <c:v>0.44305770856897458</c:v>
                </c:pt>
                <c:pt idx="357">
                  <c:v>0.44328919005045603</c:v>
                </c:pt>
                <c:pt idx="358">
                  <c:v>0.44352067153193753</c:v>
                </c:pt>
                <c:pt idx="359">
                  <c:v>0.44375215301341897</c:v>
                </c:pt>
                <c:pt idx="360">
                  <c:v>0.44398363449490053</c:v>
                </c:pt>
                <c:pt idx="361">
                  <c:v>0.44421511597638197</c:v>
                </c:pt>
                <c:pt idx="362">
                  <c:v>0.44444659745786347</c:v>
                </c:pt>
                <c:pt idx="363">
                  <c:v>0.44467807893934491</c:v>
                </c:pt>
                <c:pt idx="364">
                  <c:v>0.44490956042082641</c:v>
                </c:pt>
                <c:pt idx="365">
                  <c:v>0.44514104190230785</c:v>
                </c:pt>
                <c:pt idx="366">
                  <c:v>0.44537252338378941</c:v>
                </c:pt>
                <c:pt idx="367">
                  <c:v>0.44560400486527085</c:v>
                </c:pt>
                <c:pt idx="368">
                  <c:v>0.44583548634675235</c:v>
                </c:pt>
                <c:pt idx="369">
                  <c:v>0.4460669678282338</c:v>
                </c:pt>
                <c:pt idx="370">
                  <c:v>0.44629844930971529</c:v>
                </c:pt>
                <c:pt idx="371">
                  <c:v>0.44652993079119674</c:v>
                </c:pt>
                <c:pt idx="372">
                  <c:v>0.44676141227267829</c:v>
                </c:pt>
                <c:pt idx="373">
                  <c:v>0.44699289375415974</c:v>
                </c:pt>
                <c:pt idx="374">
                  <c:v>0.44722437523564124</c:v>
                </c:pt>
                <c:pt idx="375">
                  <c:v>0.44745585671712268</c:v>
                </c:pt>
                <c:pt idx="376">
                  <c:v>0.44768733819860418</c:v>
                </c:pt>
                <c:pt idx="377">
                  <c:v>0.44791881968008562</c:v>
                </c:pt>
                <c:pt idx="378">
                  <c:v>0.44815030116156718</c:v>
                </c:pt>
                <c:pt idx="379">
                  <c:v>0.44838178264304862</c:v>
                </c:pt>
                <c:pt idx="380">
                  <c:v>0.44861326412453012</c:v>
                </c:pt>
                <c:pt idx="381">
                  <c:v>0.44884474560601156</c:v>
                </c:pt>
                <c:pt idx="382">
                  <c:v>0.44907622708749306</c:v>
                </c:pt>
                <c:pt idx="383">
                  <c:v>0.44930770856897462</c:v>
                </c:pt>
                <c:pt idx="384">
                  <c:v>0.44953919005045606</c:v>
                </c:pt>
                <c:pt idx="385">
                  <c:v>0.44977067153193756</c:v>
                </c:pt>
                <c:pt idx="386">
                  <c:v>0.450002153013419</c:v>
                </c:pt>
                <c:pt idx="387">
                  <c:v>0.4502336344949005</c:v>
                </c:pt>
                <c:pt idx="388">
                  <c:v>0.45046511597655442</c:v>
                </c:pt>
                <c:pt idx="389">
                  <c:v>0.45069659745803592</c:v>
                </c:pt>
                <c:pt idx="390">
                  <c:v>0.45092807893951736</c:v>
                </c:pt>
                <c:pt idx="391">
                  <c:v>0.45115956042099892</c:v>
                </c:pt>
                <c:pt idx="392">
                  <c:v>0.45139104190248036</c:v>
                </c:pt>
                <c:pt idx="393">
                  <c:v>0.45162252338396186</c:v>
                </c:pt>
                <c:pt idx="394">
                  <c:v>0.45185493470411114</c:v>
                </c:pt>
                <c:pt idx="395">
                  <c:v>0.45208641618559264</c:v>
                </c:pt>
                <c:pt idx="396">
                  <c:v>0.45231789766707409</c:v>
                </c:pt>
                <c:pt idx="397">
                  <c:v>0.45254937914855564</c:v>
                </c:pt>
                <c:pt idx="398">
                  <c:v>0.45278155516039698</c:v>
                </c:pt>
                <c:pt idx="399">
                  <c:v>0.45301303664187847</c:v>
                </c:pt>
                <c:pt idx="400">
                  <c:v>0.45324451812335992</c:v>
                </c:pt>
                <c:pt idx="401">
                  <c:v>0.45347599960484142</c:v>
                </c:pt>
                <c:pt idx="402">
                  <c:v>0.45370748108632286</c:v>
                </c:pt>
                <c:pt idx="403">
                  <c:v>0.45393896256780442</c:v>
                </c:pt>
                <c:pt idx="404">
                  <c:v>0.45417211677120262</c:v>
                </c:pt>
                <c:pt idx="405">
                  <c:v>0.45440359825268406</c:v>
                </c:pt>
                <c:pt idx="406">
                  <c:v>0.45463596444232068</c:v>
                </c:pt>
                <c:pt idx="407">
                  <c:v>0.45486831856960536</c:v>
                </c:pt>
                <c:pt idx="408">
                  <c:v>0.4550998000510868</c:v>
                </c:pt>
                <c:pt idx="409">
                  <c:v>0.45533283190249885</c:v>
                </c:pt>
                <c:pt idx="410">
                  <c:v>0.45556431338398035</c:v>
                </c:pt>
                <c:pt idx="411">
                  <c:v>0.45579579486546179</c:v>
                </c:pt>
                <c:pt idx="412">
                  <c:v>0.45602727634694329</c:v>
                </c:pt>
                <c:pt idx="413">
                  <c:v>0.45625875782842473</c:v>
                </c:pt>
                <c:pt idx="414">
                  <c:v>0.45649132073132526</c:v>
                </c:pt>
                <c:pt idx="415">
                  <c:v>0.45672304348261228</c:v>
                </c:pt>
                <c:pt idx="416">
                  <c:v>0.45695452496409378</c:v>
                </c:pt>
                <c:pt idx="417">
                  <c:v>0.45718600644557522</c:v>
                </c:pt>
                <c:pt idx="418">
                  <c:v>0.45741748792705672</c:v>
                </c:pt>
                <c:pt idx="419">
                  <c:v>0.45764910417919324</c:v>
                </c:pt>
                <c:pt idx="420">
                  <c:v>0.4578805856606748</c:v>
                </c:pt>
                <c:pt idx="421">
                  <c:v>0.4581120671421563</c:v>
                </c:pt>
                <c:pt idx="422">
                  <c:v>0.45834354862363774</c:v>
                </c:pt>
                <c:pt idx="423">
                  <c:v>0.45857503010511924</c:v>
                </c:pt>
                <c:pt idx="424">
                  <c:v>0.45880651158660068</c:v>
                </c:pt>
                <c:pt idx="425">
                  <c:v>0.45903890763098953</c:v>
                </c:pt>
                <c:pt idx="426">
                  <c:v>0.45927111706573615</c:v>
                </c:pt>
                <c:pt idx="427">
                  <c:v>0.45950259854721759</c:v>
                </c:pt>
                <c:pt idx="428">
                  <c:v>0.45973618867720834</c:v>
                </c:pt>
                <c:pt idx="429">
                  <c:v>0.45996966878849077</c:v>
                </c:pt>
                <c:pt idx="430">
                  <c:v>0.4602029152821609</c:v>
                </c:pt>
                <c:pt idx="431">
                  <c:v>0.4604343967636424</c:v>
                </c:pt>
                <c:pt idx="432">
                  <c:v>0.46066648154071066</c:v>
                </c:pt>
                <c:pt idx="433">
                  <c:v>0.46089960908517247</c:v>
                </c:pt>
                <c:pt idx="434">
                  <c:v>0.46113183180698031</c:v>
                </c:pt>
                <c:pt idx="435">
                  <c:v>0.46136331328846181</c:v>
                </c:pt>
                <c:pt idx="436">
                  <c:v>0.4615950999988449</c:v>
                </c:pt>
                <c:pt idx="437">
                  <c:v>0.46182755774300926</c:v>
                </c:pt>
                <c:pt idx="438">
                  <c:v>0.46205903922449076</c:v>
                </c:pt>
                <c:pt idx="439">
                  <c:v>0.46229052070597221</c:v>
                </c:pt>
                <c:pt idx="440">
                  <c:v>0.46252409159240399</c:v>
                </c:pt>
                <c:pt idx="441">
                  <c:v>0.46275770021188539</c:v>
                </c:pt>
                <c:pt idx="442">
                  <c:v>0.46298918169336689</c:v>
                </c:pt>
                <c:pt idx="443">
                  <c:v>0.46322141503673731</c:v>
                </c:pt>
                <c:pt idx="444">
                  <c:v>0.46345392469178703</c:v>
                </c:pt>
                <c:pt idx="445">
                  <c:v>0.46368600095070373</c:v>
                </c:pt>
                <c:pt idx="446">
                  <c:v>0.46391832449576964</c:v>
                </c:pt>
                <c:pt idx="447">
                  <c:v>0.46415183547677319</c:v>
                </c:pt>
                <c:pt idx="448">
                  <c:v>0.46438331695825469</c:v>
                </c:pt>
                <c:pt idx="449">
                  <c:v>0.46461506563135302</c:v>
                </c:pt>
                <c:pt idx="450">
                  <c:v>0.46484775141502432</c:v>
                </c:pt>
                <c:pt idx="451">
                  <c:v>0.46508112646093863</c:v>
                </c:pt>
                <c:pt idx="452">
                  <c:v>0.46531260794242013</c:v>
                </c:pt>
                <c:pt idx="453">
                  <c:v>0.46554531729486925</c:v>
                </c:pt>
                <c:pt idx="454">
                  <c:v>0.4657788108403067</c:v>
                </c:pt>
                <c:pt idx="455">
                  <c:v>0.46601147832935308</c:v>
                </c:pt>
                <c:pt idx="456">
                  <c:v>0.46624335803436467</c:v>
                </c:pt>
                <c:pt idx="457">
                  <c:v>0.46647483951584612</c:v>
                </c:pt>
                <c:pt idx="458">
                  <c:v>0.46670632099732762</c:v>
                </c:pt>
                <c:pt idx="459">
                  <c:v>0.46693780247880906</c:v>
                </c:pt>
                <c:pt idx="460">
                  <c:v>0.46716994312315857</c:v>
                </c:pt>
                <c:pt idx="461">
                  <c:v>0.46740248407271756</c:v>
                </c:pt>
                <c:pt idx="462">
                  <c:v>0.46763581597418752</c:v>
                </c:pt>
                <c:pt idx="463">
                  <c:v>0.46786750686182521</c:v>
                </c:pt>
                <c:pt idx="464">
                  <c:v>0.46809966621437615</c:v>
                </c:pt>
                <c:pt idx="465">
                  <c:v>0.4683314966293125</c:v>
                </c:pt>
                <c:pt idx="466">
                  <c:v>0.4685640225828519</c:v>
                </c:pt>
                <c:pt idx="467">
                  <c:v>0.46879646861079516</c:v>
                </c:pt>
                <c:pt idx="468">
                  <c:v>0.46902861155871411</c:v>
                </c:pt>
                <c:pt idx="469">
                  <c:v>0.46926009304019567</c:v>
                </c:pt>
                <c:pt idx="470">
                  <c:v>0.46949157452167711</c:v>
                </c:pt>
                <c:pt idx="471">
                  <c:v>0.46972505890160654</c:v>
                </c:pt>
                <c:pt idx="472">
                  <c:v>0.46995834688414584</c:v>
                </c:pt>
                <c:pt idx="473">
                  <c:v>0.47018982836562734</c:v>
                </c:pt>
                <c:pt idx="474">
                  <c:v>0.47042130984710878</c:v>
                </c:pt>
                <c:pt idx="475">
                  <c:v>0.47065279132859028</c:v>
                </c:pt>
                <c:pt idx="476">
                  <c:v>0.47088427281007172</c:v>
                </c:pt>
                <c:pt idx="477">
                  <c:v>0.47111575429155328</c:v>
                </c:pt>
                <c:pt idx="478">
                  <c:v>0.47134723577337967</c:v>
                </c:pt>
                <c:pt idx="479">
                  <c:v>0.47157871725486111</c:v>
                </c:pt>
                <c:pt idx="480">
                  <c:v>0.47181120773639351</c:v>
                </c:pt>
                <c:pt idx="481">
                  <c:v>0.47204268921787501</c:v>
                </c:pt>
                <c:pt idx="482">
                  <c:v>0.47227417069935645</c:v>
                </c:pt>
                <c:pt idx="483">
                  <c:v>0.47250565218083795</c:v>
                </c:pt>
                <c:pt idx="484">
                  <c:v>0.4727371336623194</c:v>
                </c:pt>
                <c:pt idx="485">
                  <c:v>0.47296995463194674</c:v>
                </c:pt>
                <c:pt idx="486">
                  <c:v>0.47320143611342824</c:v>
                </c:pt>
                <c:pt idx="487">
                  <c:v>0.47343457950279166</c:v>
                </c:pt>
                <c:pt idx="488">
                  <c:v>0.47366606098427322</c:v>
                </c:pt>
                <c:pt idx="489">
                  <c:v>0.47389754246575466</c:v>
                </c:pt>
                <c:pt idx="490">
                  <c:v>0.47412902394723616</c:v>
                </c:pt>
                <c:pt idx="491">
                  <c:v>0.4743605054287176</c:v>
                </c:pt>
                <c:pt idx="492">
                  <c:v>0.4745919869101991</c:v>
                </c:pt>
                <c:pt idx="493">
                  <c:v>0.47482346839168055</c:v>
                </c:pt>
                <c:pt idx="494">
                  <c:v>0.47505595887286811</c:v>
                </c:pt>
                <c:pt idx="495">
                  <c:v>0.47528744035434956</c:v>
                </c:pt>
                <c:pt idx="496">
                  <c:v>0.47551892183583105</c:v>
                </c:pt>
                <c:pt idx="497">
                  <c:v>0.47575224796585996</c:v>
                </c:pt>
                <c:pt idx="498">
                  <c:v>0.47598372944734141</c:v>
                </c:pt>
                <c:pt idx="499">
                  <c:v>0.47621521092882291</c:v>
                </c:pt>
                <c:pt idx="500">
                  <c:v>0.47644669241030435</c:v>
                </c:pt>
                <c:pt idx="501">
                  <c:v>0.47667817389178591</c:v>
                </c:pt>
                <c:pt idx="502">
                  <c:v>0.47690965537326735</c:v>
                </c:pt>
                <c:pt idx="503">
                  <c:v>0.47714113685474885</c:v>
                </c:pt>
                <c:pt idx="504">
                  <c:v>0.47737261833623029</c:v>
                </c:pt>
                <c:pt idx="505">
                  <c:v>0.47760409981771179</c:v>
                </c:pt>
                <c:pt idx="506">
                  <c:v>0.47783558129919323</c:v>
                </c:pt>
                <c:pt idx="507">
                  <c:v>0.47806706278067479</c:v>
                </c:pt>
                <c:pt idx="508">
                  <c:v>0.47829854426215623</c:v>
                </c:pt>
                <c:pt idx="509">
                  <c:v>0.47853002574363773</c:v>
                </c:pt>
                <c:pt idx="510">
                  <c:v>0.47876150722511923</c:v>
                </c:pt>
                <c:pt idx="511">
                  <c:v>0.47899298870660068</c:v>
                </c:pt>
                <c:pt idx="512">
                  <c:v>0.47922447018808223</c:v>
                </c:pt>
                <c:pt idx="513">
                  <c:v>0.47945595166956367</c:v>
                </c:pt>
                <c:pt idx="514">
                  <c:v>0.47968743315104517</c:v>
                </c:pt>
                <c:pt idx="515">
                  <c:v>0.47991891463252662</c:v>
                </c:pt>
                <c:pt idx="516">
                  <c:v>0.48015039611400812</c:v>
                </c:pt>
                <c:pt idx="517">
                  <c:v>0.48038187759548956</c:v>
                </c:pt>
                <c:pt idx="518">
                  <c:v>0.48061335907697111</c:v>
                </c:pt>
                <c:pt idx="519">
                  <c:v>0.48084484055845256</c:v>
                </c:pt>
                <c:pt idx="520">
                  <c:v>0.48107632203993406</c:v>
                </c:pt>
                <c:pt idx="521">
                  <c:v>0.4813078035214155</c:v>
                </c:pt>
                <c:pt idx="522">
                  <c:v>0.481539285002897</c:v>
                </c:pt>
                <c:pt idx="523">
                  <c:v>0.48177076648437844</c:v>
                </c:pt>
                <c:pt idx="524">
                  <c:v>0.48200224796586</c:v>
                </c:pt>
                <c:pt idx="525">
                  <c:v>0.48223372944734144</c:v>
                </c:pt>
                <c:pt idx="526">
                  <c:v>0.48246521092882294</c:v>
                </c:pt>
                <c:pt idx="527">
                  <c:v>0.48269669241030438</c:v>
                </c:pt>
                <c:pt idx="528">
                  <c:v>0.48292817389178588</c:v>
                </c:pt>
                <c:pt idx="529">
                  <c:v>0.48315965537326733</c:v>
                </c:pt>
                <c:pt idx="530">
                  <c:v>0.48339113685474888</c:v>
                </c:pt>
                <c:pt idx="531">
                  <c:v>0.48362261833623038</c:v>
                </c:pt>
                <c:pt idx="532">
                  <c:v>0.48385409981771182</c:v>
                </c:pt>
                <c:pt idx="533">
                  <c:v>0.48408558129919332</c:v>
                </c:pt>
                <c:pt idx="534">
                  <c:v>0.48431706278067477</c:v>
                </c:pt>
                <c:pt idx="535">
                  <c:v>0.48454854426215632</c:v>
                </c:pt>
                <c:pt idx="536">
                  <c:v>0.48478002574363777</c:v>
                </c:pt>
                <c:pt idx="537">
                  <c:v>0.48501150722511926</c:v>
                </c:pt>
                <c:pt idx="538">
                  <c:v>0.48524298870660071</c:v>
                </c:pt>
                <c:pt idx="539">
                  <c:v>0.48547447018808221</c:v>
                </c:pt>
                <c:pt idx="540">
                  <c:v>0.48570595166956365</c:v>
                </c:pt>
                <c:pt idx="541">
                  <c:v>0.48593743315104521</c:v>
                </c:pt>
                <c:pt idx="542">
                  <c:v>0.48616891463252665</c:v>
                </c:pt>
                <c:pt idx="543">
                  <c:v>0.48640039611400815</c:v>
                </c:pt>
                <c:pt idx="544">
                  <c:v>0.48663187759548959</c:v>
                </c:pt>
                <c:pt idx="545">
                  <c:v>0.48686335907697109</c:v>
                </c:pt>
                <c:pt idx="546">
                  <c:v>0.48709484055845254</c:v>
                </c:pt>
                <c:pt idx="547">
                  <c:v>0.48732632203993409</c:v>
                </c:pt>
                <c:pt idx="548">
                  <c:v>0.48755780352141553</c:v>
                </c:pt>
                <c:pt idx="549">
                  <c:v>0.48778928500289703</c:v>
                </c:pt>
                <c:pt idx="550">
                  <c:v>0.48802076648437853</c:v>
                </c:pt>
                <c:pt idx="551">
                  <c:v>0.48825224796585998</c:v>
                </c:pt>
                <c:pt idx="552">
                  <c:v>0.48848372944734153</c:v>
                </c:pt>
                <c:pt idx="553">
                  <c:v>0.48871521092882297</c:v>
                </c:pt>
                <c:pt idx="554">
                  <c:v>0.48894669241030447</c:v>
                </c:pt>
                <c:pt idx="555">
                  <c:v>0.48917817389178592</c:v>
                </c:pt>
                <c:pt idx="556">
                  <c:v>0.48940965537326742</c:v>
                </c:pt>
                <c:pt idx="557">
                  <c:v>0.48964113685474886</c:v>
                </c:pt>
                <c:pt idx="558">
                  <c:v>0.48987261833623041</c:v>
                </c:pt>
                <c:pt idx="559">
                  <c:v>0.49010409981771186</c:v>
                </c:pt>
                <c:pt idx="560">
                  <c:v>0.49033558129919336</c:v>
                </c:pt>
                <c:pt idx="561">
                  <c:v>0.4905670627806748</c:v>
                </c:pt>
                <c:pt idx="562">
                  <c:v>0.4907985442621563</c:v>
                </c:pt>
                <c:pt idx="563">
                  <c:v>0.49103002574363774</c:v>
                </c:pt>
                <c:pt idx="564">
                  <c:v>0.4912615072251193</c:v>
                </c:pt>
                <c:pt idx="565">
                  <c:v>0.49149298870660074</c:v>
                </c:pt>
                <c:pt idx="566">
                  <c:v>0.49172447018808224</c:v>
                </c:pt>
                <c:pt idx="567">
                  <c:v>0.49195595166956368</c:v>
                </c:pt>
                <c:pt idx="568">
                  <c:v>0.49218743315104518</c:v>
                </c:pt>
                <c:pt idx="569">
                  <c:v>0.49241891463252663</c:v>
                </c:pt>
                <c:pt idx="570">
                  <c:v>0.49265039611400818</c:v>
                </c:pt>
                <c:pt idx="571">
                  <c:v>0.49288187759548963</c:v>
                </c:pt>
                <c:pt idx="572">
                  <c:v>0.49311335907697113</c:v>
                </c:pt>
                <c:pt idx="573">
                  <c:v>0.49334484055845257</c:v>
                </c:pt>
                <c:pt idx="574">
                  <c:v>0.49357632203993407</c:v>
                </c:pt>
                <c:pt idx="575">
                  <c:v>0.49380780352141551</c:v>
                </c:pt>
                <c:pt idx="576">
                  <c:v>0.49403928500289707</c:v>
                </c:pt>
                <c:pt idx="577">
                  <c:v>0.49427076648437851</c:v>
                </c:pt>
                <c:pt idx="578">
                  <c:v>0.49450224796586001</c:v>
                </c:pt>
                <c:pt idx="579">
                  <c:v>0.49473372944734145</c:v>
                </c:pt>
                <c:pt idx="580">
                  <c:v>0.49496521092882295</c:v>
                </c:pt>
                <c:pt idx="581">
                  <c:v>0.4951966924103044</c:v>
                </c:pt>
                <c:pt idx="582">
                  <c:v>0.49542817389178595</c:v>
                </c:pt>
                <c:pt idx="583">
                  <c:v>0.49565965537326739</c:v>
                </c:pt>
                <c:pt idx="584">
                  <c:v>0.49589113685474889</c:v>
                </c:pt>
                <c:pt idx="585">
                  <c:v>0.49612261833623034</c:v>
                </c:pt>
                <c:pt idx="586">
                  <c:v>0.49635409981771184</c:v>
                </c:pt>
                <c:pt idx="587">
                  <c:v>0.49658558129919328</c:v>
                </c:pt>
                <c:pt idx="588">
                  <c:v>0.49681706278067483</c:v>
                </c:pt>
                <c:pt idx="589">
                  <c:v>0.49704854426215628</c:v>
                </c:pt>
                <c:pt idx="590">
                  <c:v>0.49728002574363778</c:v>
                </c:pt>
                <c:pt idx="591">
                  <c:v>0.49751150722511922</c:v>
                </c:pt>
                <c:pt idx="592">
                  <c:v>0.49774298870660072</c:v>
                </c:pt>
                <c:pt idx="593">
                  <c:v>0.49797447018808216</c:v>
                </c:pt>
                <c:pt idx="594">
                  <c:v>0.49820595166956372</c:v>
                </c:pt>
                <c:pt idx="595">
                  <c:v>0.49843743315104522</c:v>
                </c:pt>
                <c:pt idx="596">
                  <c:v>0.49866891463252666</c:v>
                </c:pt>
                <c:pt idx="597">
                  <c:v>0.49890039611400816</c:v>
                </c:pt>
                <c:pt idx="598">
                  <c:v>0.4991318775954896</c:v>
                </c:pt>
                <c:pt idx="599">
                  <c:v>0.49936335907697116</c:v>
                </c:pt>
                <c:pt idx="600">
                  <c:v>0.4995948405584526</c:v>
                </c:pt>
                <c:pt idx="601">
                  <c:v>0.4998263220399341</c:v>
                </c:pt>
                <c:pt idx="602">
                  <c:v>0.5</c:v>
                </c:pt>
                <c:pt idx="603">
                  <c:v>0.50011576100629285</c:v>
                </c:pt>
                <c:pt idx="604">
                  <c:v>0.50023150174701503</c:v>
                </c:pt>
                <c:pt idx="605">
                  <c:v>0.50034724248773721</c:v>
                </c:pt>
                <c:pt idx="606">
                  <c:v>0.5004629832284595</c:v>
                </c:pt>
                <c:pt idx="607">
                  <c:v>0.50057872396918168</c:v>
                </c:pt>
                <c:pt idx="608">
                  <c:v>0.50069446470990397</c:v>
                </c:pt>
                <c:pt idx="609">
                  <c:v>0.50081020545062727</c:v>
                </c:pt>
                <c:pt idx="610">
                  <c:v>0.50092594619134834</c:v>
                </c:pt>
                <c:pt idx="611">
                  <c:v>0.50104168693207052</c:v>
                </c:pt>
                <c:pt idx="612">
                  <c:v>0.50115742767279292</c:v>
                </c:pt>
                <c:pt idx="613">
                  <c:v>0.5012731684135151</c:v>
                </c:pt>
                <c:pt idx="614">
                  <c:v>0.50138890915423728</c:v>
                </c:pt>
                <c:pt idx="615">
                  <c:v>0.50150464989495946</c:v>
                </c:pt>
                <c:pt idx="616">
                  <c:v>0.50162039063568165</c:v>
                </c:pt>
                <c:pt idx="617">
                  <c:v>0.50173613137640516</c:v>
                </c:pt>
                <c:pt idx="618">
                  <c:v>0.50185187211712612</c:v>
                </c:pt>
                <c:pt idx="619">
                  <c:v>0.50196761285784841</c:v>
                </c:pt>
                <c:pt idx="620">
                  <c:v>0.50208335359857059</c:v>
                </c:pt>
                <c:pt idx="621">
                  <c:v>0.50219909433929166</c:v>
                </c:pt>
                <c:pt idx="622">
                  <c:v>0.50231483508001507</c:v>
                </c:pt>
                <c:pt idx="623">
                  <c:v>0.50243057582073736</c:v>
                </c:pt>
                <c:pt idx="624">
                  <c:v>0.50254631656145954</c:v>
                </c:pt>
                <c:pt idx="625">
                  <c:v>0.50266205730218283</c:v>
                </c:pt>
                <c:pt idx="626">
                  <c:v>0.5027777980429039</c:v>
                </c:pt>
                <c:pt idx="627">
                  <c:v>0.50289353878362608</c:v>
                </c:pt>
                <c:pt idx="628">
                  <c:v>0.50300927952434837</c:v>
                </c:pt>
                <c:pt idx="629">
                  <c:v>0.50312502026506956</c:v>
                </c:pt>
                <c:pt idx="630">
                  <c:v>0.50324076100579285</c:v>
                </c:pt>
                <c:pt idx="631">
                  <c:v>0.50335650174651503</c:v>
                </c:pt>
                <c:pt idx="632">
                  <c:v>0.50347224248723732</c:v>
                </c:pt>
                <c:pt idx="633">
                  <c:v>0.50358798322796061</c:v>
                </c:pt>
                <c:pt idx="634">
                  <c:v>0.50370372396868179</c:v>
                </c:pt>
                <c:pt idx="635">
                  <c:v>0.50381946470940397</c:v>
                </c:pt>
                <c:pt idx="636">
                  <c:v>0.50393520545012616</c:v>
                </c:pt>
                <c:pt idx="637">
                  <c:v>0.50405094619084723</c:v>
                </c:pt>
                <c:pt idx="638">
                  <c:v>0.50416668693157052</c:v>
                </c:pt>
                <c:pt idx="639">
                  <c:v>0.50428242767229281</c:v>
                </c:pt>
                <c:pt idx="640">
                  <c:v>0.50439816841301499</c:v>
                </c:pt>
                <c:pt idx="641">
                  <c:v>0.50451390915373728</c:v>
                </c:pt>
                <c:pt idx="642">
                  <c:v>0.50462964989445946</c:v>
                </c:pt>
                <c:pt idx="643">
                  <c:v>0.50474539063518176</c:v>
                </c:pt>
                <c:pt idx="644">
                  <c:v>0.50486113137590394</c:v>
                </c:pt>
                <c:pt idx="645">
                  <c:v>0.50497687211662501</c:v>
                </c:pt>
                <c:pt idx="646">
                  <c:v>0.50509261285734841</c:v>
                </c:pt>
                <c:pt idx="647">
                  <c:v>0.50520835359807059</c:v>
                </c:pt>
                <c:pt idx="648">
                  <c:v>0.50532409433879277</c:v>
                </c:pt>
                <c:pt idx="649">
                  <c:v>0.50543983507951507</c:v>
                </c:pt>
                <c:pt idx="650">
                  <c:v>0.50555557582023725</c:v>
                </c:pt>
                <c:pt idx="651">
                  <c:v>0.50567131656095943</c:v>
                </c:pt>
                <c:pt idx="652">
                  <c:v>0.50578705730168172</c:v>
                </c:pt>
                <c:pt idx="653">
                  <c:v>0.50590279804240279</c:v>
                </c:pt>
                <c:pt idx="654">
                  <c:v>0.50601853878312619</c:v>
                </c:pt>
                <c:pt idx="655">
                  <c:v>0.50613427952384837</c:v>
                </c:pt>
                <c:pt idx="656">
                  <c:v>0.50614585359792252</c:v>
                </c:pt>
                <c:pt idx="657">
                  <c:v>0.5062511776719768</c:v>
                </c:pt>
                <c:pt idx="658">
                  <c:v>0.50636576100529285</c:v>
                </c:pt>
                <c:pt idx="659">
                  <c:v>0.50648150174601503</c:v>
                </c:pt>
                <c:pt idx="660">
                  <c:v>0.50659724248673721</c:v>
                </c:pt>
                <c:pt idx="661">
                  <c:v>0.50671298322745839</c:v>
                </c:pt>
                <c:pt idx="662">
                  <c:v>0.50682872396818057</c:v>
                </c:pt>
                <c:pt idx="663">
                  <c:v>0.50694446470890386</c:v>
                </c:pt>
                <c:pt idx="664">
                  <c:v>0.50706020544962616</c:v>
                </c:pt>
                <c:pt idx="665">
                  <c:v>0.50717594619034723</c:v>
                </c:pt>
                <c:pt idx="666">
                  <c:v>0.50729168693107063</c:v>
                </c:pt>
                <c:pt idx="667">
                  <c:v>0.50740742767179281</c:v>
                </c:pt>
                <c:pt idx="668">
                  <c:v>0.5075231684125151</c:v>
                </c:pt>
                <c:pt idx="669">
                  <c:v>0.50763890915323606</c:v>
                </c:pt>
                <c:pt idx="670">
                  <c:v>0.50775464989395835</c:v>
                </c:pt>
                <c:pt idx="671">
                  <c:v>0.50787039063468165</c:v>
                </c:pt>
                <c:pt idx="672">
                  <c:v>0.50798613137540394</c:v>
                </c:pt>
                <c:pt idx="673">
                  <c:v>0.50810187211612501</c:v>
                </c:pt>
                <c:pt idx="674">
                  <c:v>0.50821761285684841</c:v>
                </c:pt>
                <c:pt idx="675">
                  <c:v>0.50833335359757059</c:v>
                </c:pt>
                <c:pt idx="676">
                  <c:v>0.50844909433829277</c:v>
                </c:pt>
                <c:pt idx="677">
                  <c:v>0.50856483507901384</c:v>
                </c:pt>
                <c:pt idx="678">
                  <c:v>0.50868057581973602</c:v>
                </c:pt>
                <c:pt idx="679">
                  <c:v>0.50879631656045954</c:v>
                </c:pt>
                <c:pt idx="680">
                  <c:v>0.50891205730118172</c:v>
                </c:pt>
                <c:pt idx="681">
                  <c:v>0.50902779804190279</c:v>
                </c:pt>
                <c:pt idx="682">
                  <c:v>0.50914353878262608</c:v>
                </c:pt>
                <c:pt idx="683">
                  <c:v>0.50925927952334837</c:v>
                </c:pt>
                <c:pt idx="684">
                  <c:v>0.50937502026407067</c:v>
                </c:pt>
                <c:pt idx="685">
                  <c:v>0.50949076100479174</c:v>
                </c:pt>
                <c:pt idx="686">
                  <c:v>0.50960650174551392</c:v>
                </c:pt>
                <c:pt idx="687">
                  <c:v>0.50972224248623732</c:v>
                </c:pt>
                <c:pt idx="688">
                  <c:v>0.5098379832269595</c:v>
                </c:pt>
                <c:pt idx="689">
                  <c:v>0.50995372396768046</c:v>
                </c:pt>
                <c:pt idx="690">
                  <c:v>0.51006946470840397</c:v>
                </c:pt>
                <c:pt idx="691">
                  <c:v>0.51018520544912616</c:v>
                </c:pt>
                <c:pt idx="692">
                  <c:v>0.51030094618984834</c:v>
                </c:pt>
                <c:pt idx="693">
                  <c:v>0.51041668693056941</c:v>
                </c:pt>
                <c:pt idx="694">
                  <c:v>0.5105324276712917</c:v>
                </c:pt>
                <c:pt idx="695">
                  <c:v>0.5106481684120151</c:v>
                </c:pt>
                <c:pt idx="696">
                  <c:v>0.51076390915273728</c:v>
                </c:pt>
                <c:pt idx="697">
                  <c:v>0.51087964989345835</c:v>
                </c:pt>
                <c:pt idx="698">
                  <c:v>0.51099539063418176</c:v>
                </c:pt>
                <c:pt idx="699">
                  <c:v>0.51111113137490394</c:v>
                </c:pt>
                <c:pt idx="700">
                  <c:v>0.5112268721156249</c:v>
                </c:pt>
                <c:pt idx="701">
                  <c:v>0.51134261285634719</c:v>
                </c:pt>
                <c:pt idx="702">
                  <c:v>0.51145835359706948</c:v>
                </c:pt>
                <c:pt idx="703">
                  <c:v>0.51157409433779277</c:v>
                </c:pt>
                <c:pt idx="704">
                  <c:v>0.51168983507851384</c:v>
                </c:pt>
                <c:pt idx="705">
                  <c:v>0.51180557581923614</c:v>
                </c:pt>
                <c:pt idx="706">
                  <c:v>0.51192131655995954</c:v>
                </c:pt>
                <c:pt idx="707">
                  <c:v>0.51203705730068172</c:v>
                </c:pt>
                <c:pt idx="708">
                  <c:v>0.51215279804140279</c:v>
                </c:pt>
                <c:pt idx="709">
                  <c:v>0.51226853878212497</c:v>
                </c:pt>
                <c:pt idx="710">
                  <c:v>0.51238427952284715</c:v>
                </c:pt>
                <c:pt idx="711">
                  <c:v>0.51250002026357055</c:v>
                </c:pt>
                <c:pt idx="712">
                  <c:v>0.51261576100429174</c:v>
                </c:pt>
                <c:pt idx="713">
                  <c:v>0.51273150174501392</c:v>
                </c:pt>
                <c:pt idx="714">
                  <c:v>0.51284724248573721</c:v>
                </c:pt>
                <c:pt idx="715">
                  <c:v>0.5129629832264595</c:v>
                </c:pt>
                <c:pt idx="716">
                  <c:v>0.51307872396718057</c:v>
                </c:pt>
                <c:pt idx="717">
                  <c:v>0.51319446470790275</c:v>
                </c:pt>
                <c:pt idx="718">
                  <c:v>0.51331020544862505</c:v>
                </c:pt>
                <c:pt idx="719">
                  <c:v>0.51342594618934834</c:v>
                </c:pt>
                <c:pt idx="720">
                  <c:v>0.51354168693006941</c:v>
                </c:pt>
                <c:pt idx="721">
                  <c:v>0.51365742767079159</c:v>
                </c:pt>
                <c:pt idx="722">
                  <c:v>0.51377316841151499</c:v>
                </c:pt>
                <c:pt idx="723">
                  <c:v>0.51388890915223728</c:v>
                </c:pt>
                <c:pt idx="724">
                  <c:v>0.51400464989295835</c:v>
                </c:pt>
                <c:pt idx="725">
                  <c:v>0.51412039063368054</c:v>
                </c:pt>
                <c:pt idx="726">
                  <c:v>0.51423613137440272</c:v>
                </c:pt>
                <c:pt idx="727">
                  <c:v>0.51435187211512623</c:v>
                </c:pt>
                <c:pt idx="728">
                  <c:v>0.51446761285584719</c:v>
                </c:pt>
                <c:pt idx="729">
                  <c:v>0.51458335359656948</c:v>
                </c:pt>
                <c:pt idx="730">
                  <c:v>0.51469909433729277</c:v>
                </c:pt>
                <c:pt idx="731">
                  <c:v>0.51481483507801507</c:v>
                </c:pt>
                <c:pt idx="732">
                  <c:v>0.51493057581873602</c:v>
                </c:pt>
                <c:pt idx="733">
                  <c:v>0.51504631655945843</c:v>
                </c:pt>
                <c:pt idx="734">
                  <c:v>0.51516205730018061</c:v>
                </c:pt>
                <c:pt idx="735">
                  <c:v>0.51527779804090401</c:v>
                </c:pt>
                <c:pt idx="736">
                  <c:v>0.51539353878162497</c:v>
                </c:pt>
                <c:pt idx="737">
                  <c:v>0.51550927952234715</c:v>
                </c:pt>
                <c:pt idx="738">
                  <c:v>0.51562502026307067</c:v>
                </c:pt>
                <c:pt idx="739">
                  <c:v>0.51574076100379163</c:v>
                </c:pt>
                <c:pt idx="740">
                  <c:v>0.51585650174451392</c:v>
                </c:pt>
                <c:pt idx="741">
                  <c:v>0.5159722424852361</c:v>
                </c:pt>
                <c:pt idx="742">
                  <c:v>0.51608798322595828</c:v>
                </c:pt>
                <c:pt idx="743">
                  <c:v>0.51620372396668057</c:v>
                </c:pt>
                <c:pt idx="744">
                  <c:v>0.51631946470740286</c:v>
                </c:pt>
                <c:pt idx="745">
                  <c:v>0.51643520544812505</c:v>
                </c:pt>
                <c:pt idx="746">
                  <c:v>0.51655094618884845</c:v>
                </c:pt>
                <c:pt idx="747">
                  <c:v>0.51666668692956941</c:v>
                </c:pt>
                <c:pt idx="748">
                  <c:v>0.5167824276702917</c:v>
                </c:pt>
                <c:pt idx="749">
                  <c:v>0.51689816841101388</c:v>
                </c:pt>
                <c:pt idx="750">
                  <c:v>0.51701390915173606</c:v>
                </c:pt>
                <c:pt idx="751">
                  <c:v>0.51712964989245835</c:v>
                </c:pt>
                <c:pt idx="752">
                  <c:v>0.51724539063318054</c:v>
                </c:pt>
                <c:pt idx="753">
                  <c:v>0.51736113137390283</c:v>
                </c:pt>
                <c:pt idx="754">
                  <c:v>0.51747687211462612</c:v>
                </c:pt>
                <c:pt idx="755">
                  <c:v>0.5175926128553473</c:v>
                </c:pt>
                <c:pt idx="756">
                  <c:v>0.51770835359606948</c:v>
                </c:pt>
                <c:pt idx="757">
                  <c:v>0.51782409433679166</c:v>
                </c:pt>
                <c:pt idx="758">
                  <c:v>0.51793983507751273</c:v>
                </c:pt>
                <c:pt idx="759">
                  <c:v>0.51805557581823614</c:v>
                </c:pt>
                <c:pt idx="760">
                  <c:v>0.51817131655895832</c:v>
                </c:pt>
                <c:pt idx="761">
                  <c:v>0.5182870572996805</c:v>
                </c:pt>
                <c:pt idx="762">
                  <c:v>0.5184027980404039</c:v>
                </c:pt>
                <c:pt idx="763">
                  <c:v>0.51851853878112497</c:v>
                </c:pt>
                <c:pt idx="764">
                  <c:v>0.51863427952184726</c:v>
                </c:pt>
                <c:pt idx="765">
                  <c:v>0.51875002026256944</c:v>
                </c:pt>
                <c:pt idx="766">
                  <c:v>0.51886576100329052</c:v>
                </c:pt>
                <c:pt idx="767">
                  <c:v>0.51898150174401392</c:v>
                </c:pt>
                <c:pt idx="768">
                  <c:v>0.5190972424847361</c:v>
                </c:pt>
                <c:pt idx="769">
                  <c:v>0.51921298322545828</c:v>
                </c:pt>
                <c:pt idx="770">
                  <c:v>0.51932872396618168</c:v>
                </c:pt>
                <c:pt idx="771">
                  <c:v>0.51944446470690275</c:v>
                </c:pt>
                <c:pt idx="772">
                  <c:v>0.51956020544762493</c:v>
                </c:pt>
                <c:pt idx="773">
                  <c:v>0.51967594618834723</c:v>
                </c:pt>
                <c:pt idx="774">
                  <c:v>0.5197916869290683</c:v>
                </c:pt>
                <c:pt idx="775">
                  <c:v>0.5199074276697917</c:v>
                </c:pt>
                <c:pt idx="776">
                  <c:v>0.52002316841051388</c:v>
                </c:pt>
                <c:pt idx="777">
                  <c:v>0.52013890915123617</c:v>
                </c:pt>
                <c:pt idx="778">
                  <c:v>0.52025464989195946</c:v>
                </c:pt>
                <c:pt idx="779">
                  <c:v>0.52037039063268054</c:v>
                </c:pt>
                <c:pt idx="780">
                  <c:v>0.52048613137340272</c:v>
                </c:pt>
                <c:pt idx="781">
                  <c:v>0.52060187211412501</c:v>
                </c:pt>
                <c:pt idx="782">
                  <c:v>0.52071761285484608</c:v>
                </c:pt>
                <c:pt idx="783">
                  <c:v>0.52083335359556937</c:v>
                </c:pt>
                <c:pt idx="784">
                  <c:v>0.52094909433629166</c:v>
                </c:pt>
                <c:pt idx="785">
                  <c:v>0.52106483507701395</c:v>
                </c:pt>
                <c:pt idx="786">
                  <c:v>0.52118057581773614</c:v>
                </c:pt>
                <c:pt idx="787">
                  <c:v>0.52129631655845832</c:v>
                </c:pt>
                <c:pt idx="788">
                  <c:v>0.52141205729918061</c:v>
                </c:pt>
                <c:pt idx="789">
                  <c:v>0.52152779803990279</c:v>
                </c:pt>
                <c:pt idx="790">
                  <c:v>0.52164353878062386</c:v>
                </c:pt>
                <c:pt idx="791">
                  <c:v>0.52175927952134715</c:v>
                </c:pt>
                <c:pt idx="792">
                  <c:v>0.52187502026206944</c:v>
                </c:pt>
                <c:pt idx="793">
                  <c:v>0.52199076100279163</c:v>
                </c:pt>
                <c:pt idx="794">
                  <c:v>0.52210650174351392</c:v>
                </c:pt>
                <c:pt idx="795">
                  <c:v>0.5222222424842361</c:v>
                </c:pt>
                <c:pt idx="796">
                  <c:v>0.52233798322495839</c:v>
                </c:pt>
                <c:pt idx="797">
                  <c:v>0.52245372396568057</c:v>
                </c:pt>
                <c:pt idx="798">
                  <c:v>0.52256946470640153</c:v>
                </c:pt>
                <c:pt idx="799">
                  <c:v>0.52268520544712505</c:v>
                </c:pt>
                <c:pt idx="800">
                  <c:v>0.52280094618784723</c:v>
                </c:pt>
                <c:pt idx="801">
                  <c:v>0.5229166869285683</c:v>
                </c:pt>
                <c:pt idx="802">
                  <c:v>0.52303242766929159</c:v>
                </c:pt>
                <c:pt idx="803">
                  <c:v>0.52314816841001388</c:v>
                </c:pt>
                <c:pt idx="804">
                  <c:v>0.52326390915073617</c:v>
                </c:pt>
                <c:pt idx="805">
                  <c:v>0.52337964989145724</c:v>
                </c:pt>
                <c:pt idx="806">
                  <c:v>0.52349539063217942</c:v>
                </c:pt>
                <c:pt idx="807">
                  <c:v>0.52361113137290283</c:v>
                </c:pt>
                <c:pt idx="808">
                  <c:v>0.52372687211362501</c:v>
                </c:pt>
                <c:pt idx="809">
                  <c:v>0.52384261285434608</c:v>
                </c:pt>
                <c:pt idx="810">
                  <c:v>0.52395835359506948</c:v>
                </c:pt>
                <c:pt idx="811">
                  <c:v>0.52407409433579166</c:v>
                </c:pt>
                <c:pt idx="812">
                  <c:v>0.52418983507651384</c:v>
                </c:pt>
                <c:pt idx="813">
                  <c:v>0.52430557581723491</c:v>
                </c:pt>
                <c:pt idx="814">
                  <c:v>0.52442131655795721</c:v>
                </c:pt>
                <c:pt idx="815">
                  <c:v>0.52453705729868061</c:v>
                </c:pt>
                <c:pt idx="816">
                  <c:v>0.52465279803940279</c:v>
                </c:pt>
                <c:pt idx="817">
                  <c:v>0.52476853878012386</c:v>
                </c:pt>
                <c:pt idx="818">
                  <c:v>0.52488427952084726</c:v>
                </c:pt>
                <c:pt idx="819">
                  <c:v>0.52500002026156944</c:v>
                </c:pt>
                <c:pt idx="820">
                  <c:v>0.52511576100229163</c:v>
                </c:pt>
                <c:pt idx="821">
                  <c:v>0.5252315017430127</c:v>
                </c:pt>
                <c:pt idx="822">
                  <c:v>0.52534724248373499</c:v>
                </c:pt>
                <c:pt idx="823">
                  <c:v>0.52546298322445828</c:v>
                </c:pt>
                <c:pt idx="824">
                  <c:v>0.52557872396518046</c:v>
                </c:pt>
                <c:pt idx="825">
                  <c:v>0.52569446470590164</c:v>
                </c:pt>
                <c:pt idx="826">
                  <c:v>0.52581020544662505</c:v>
                </c:pt>
                <c:pt idx="827">
                  <c:v>0.52592594618734723</c:v>
                </c:pt>
                <c:pt idx="828">
                  <c:v>0.52604168692806941</c:v>
                </c:pt>
                <c:pt idx="829">
                  <c:v>0.52615742766879048</c:v>
                </c:pt>
                <c:pt idx="830">
                  <c:v>0.52627316840951266</c:v>
                </c:pt>
                <c:pt idx="831">
                  <c:v>0.52638890915023617</c:v>
                </c:pt>
                <c:pt idx="832">
                  <c:v>0.52650464989095835</c:v>
                </c:pt>
                <c:pt idx="833">
                  <c:v>0.52662039063167942</c:v>
                </c:pt>
                <c:pt idx="834">
                  <c:v>0.52673613137240272</c:v>
                </c:pt>
                <c:pt idx="835">
                  <c:v>0.52685187211312501</c:v>
                </c:pt>
                <c:pt idx="836">
                  <c:v>0.5269676128538473</c:v>
                </c:pt>
                <c:pt idx="837">
                  <c:v>0.52708335359456826</c:v>
                </c:pt>
                <c:pt idx="838">
                  <c:v>0.52719909433529055</c:v>
                </c:pt>
                <c:pt idx="839">
                  <c:v>0.52731483507601384</c:v>
                </c:pt>
                <c:pt idx="840">
                  <c:v>0.52743057581673491</c:v>
                </c:pt>
                <c:pt idx="841">
                  <c:v>0.5275463165574571</c:v>
                </c:pt>
                <c:pt idx="842">
                  <c:v>0.52766205729818061</c:v>
                </c:pt>
                <c:pt idx="843">
                  <c:v>0.52777779803890279</c:v>
                </c:pt>
                <c:pt idx="844">
                  <c:v>0.52789353877962386</c:v>
                </c:pt>
                <c:pt idx="845">
                  <c:v>0.52800927952034604</c:v>
                </c:pt>
                <c:pt idx="846">
                  <c:v>0.52812502026106833</c:v>
                </c:pt>
                <c:pt idx="847">
                  <c:v>0.52824076100179174</c:v>
                </c:pt>
                <c:pt idx="848">
                  <c:v>0.5283565017425127</c:v>
                </c:pt>
                <c:pt idx="849">
                  <c:v>0.52847224248323499</c:v>
                </c:pt>
                <c:pt idx="850">
                  <c:v>0.52858798322395828</c:v>
                </c:pt>
                <c:pt idx="851">
                  <c:v>0.52870372396468057</c:v>
                </c:pt>
                <c:pt idx="852">
                  <c:v>0.52881946470540153</c:v>
                </c:pt>
                <c:pt idx="853">
                  <c:v>0.52893520544612393</c:v>
                </c:pt>
                <c:pt idx="854">
                  <c:v>0.52905094618684612</c:v>
                </c:pt>
                <c:pt idx="855">
                  <c:v>0.52916668692756941</c:v>
                </c:pt>
                <c:pt idx="856">
                  <c:v>0.52928242766829048</c:v>
                </c:pt>
                <c:pt idx="857">
                  <c:v>0.52939816840901277</c:v>
                </c:pt>
                <c:pt idx="858">
                  <c:v>0.52951390914973617</c:v>
                </c:pt>
                <c:pt idx="859">
                  <c:v>0.52962964989045835</c:v>
                </c:pt>
                <c:pt idx="860">
                  <c:v>0.52974539063117942</c:v>
                </c:pt>
                <c:pt idx="861">
                  <c:v>0.52986113137190161</c:v>
                </c:pt>
                <c:pt idx="862">
                  <c:v>0.52997687211262379</c:v>
                </c:pt>
                <c:pt idx="863">
                  <c:v>0.53009261285334719</c:v>
                </c:pt>
                <c:pt idx="864">
                  <c:v>0.53020835359406837</c:v>
                </c:pt>
                <c:pt idx="865">
                  <c:v>0.53032409433479055</c:v>
                </c:pt>
                <c:pt idx="866">
                  <c:v>0.53043983507551395</c:v>
                </c:pt>
                <c:pt idx="867">
                  <c:v>0.53055557581623614</c:v>
                </c:pt>
                <c:pt idx="868">
                  <c:v>0.53067131655695721</c:v>
                </c:pt>
                <c:pt idx="869">
                  <c:v>0.53078705729767939</c:v>
                </c:pt>
                <c:pt idx="870">
                  <c:v>0.53090279803840157</c:v>
                </c:pt>
                <c:pt idx="871">
                  <c:v>0.53101853877912497</c:v>
                </c:pt>
                <c:pt idx="872">
                  <c:v>0.53113427951984604</c:v>
                </c:pt>
                <c:pt idx="873">
                  <c:v>0.53125002026056833</c:v>
                </c:pt>
                <c:pt idx="874">
                  <c:v>0.53136576100129163</c:v>
                </c:pt>
                <c:pt idx="875">
                  <c:v>0.53148150174201392</c:v>
                </c:pt>
                <c:pt idx="876">
                  <c:v>0.53159724248273499</c:v>
                </c:pt>
                <c:pt idx="877">
                  <c:v>0.53171298322345717</c:v>
                </c:pt>
                <c:pt idx="878">
                  <c:v>0.53182872396417935</c:v>
                </c:pt>
                <c:pt idx="879">
                  <c:v>0.53194446470490286</c:v>
                </c:pt>
                <c:pt idx="880">
                  <c:v>0.53206020544562382</c:v>
                </c:pt>
                <c:pt idx="881">
                  <c:v>0.53217594618634601</c:v>
                </c:pt>
                <c:pt idx="882">
                  <c:v>0.53229168692706941</c:v>
                </c:pt>
                <c:pt idx="883">
                  <c:v>0.53240742766779048</c:v>
                </c:pt>
                <c:pt idx="884">
                  <c:v>0.53252316840851277</c:v>
                </c:pt>
                <c:pt idx="885">
                  <c:v>0.53263890914923495</c:v>
                </c:pt>
                <c:pt idx="886">
                  <c:v>0.53275464988995724</c:v>
                </c:pt>
                <c:pt idx="887">
                  <c:v>0.53287039063067942</c:v>
                </c:pt>
                <c:pt idx="888">
                  <c:v>0.53298613137140161</c:v>
                </c:pt>
                <c:pt idx="889">
                  <c:v>0.53310187211212379</c:v>
                </c:pt>
                <c:pt idx="890">
                  <c:v>0.5332176128528473</c:v>
                </c:pt>
                <c:pt idx="891">
                  <c:v>0.53333335359356826</c:v>
                </c:pt>
                <c:pt idx="892">
                  <c:v>0.53344909433429055</c:v>
                </c:pt>
                <c:pt idx="893">
                  <c:v>0.53356483507501273</c:v>
                </c:pt>
                <c:pt idx="894">
                  <c:v>0.53368057581573503</c:v>
                </c:pt>
                <c:pt idx="895">
                  <c:v>0.53379631655645721</c:v>
                </c:pt>
                <c:pt idx="896">
                  <c:v>0.53391205729717939</c:v>
                </c:pt>
                <c:pt idx="897">
                  <c:v>0.53402779803790168</c:v>
                </c:pt>
                <c:pt idx="898">
                  <c:v>0.53414353877862497</c:v>
                </c:pt>
                <c:pt idx="899">
                  <c:v>0.53425927951934604</c:v>
                </c:pt>
                <c:pt idx="900">
                  <c:v>0.53437502026006822</c:v>
                </c:pt>
                <c:pt idx="901">
                  <c:v>0.53449076100079052</c:v>
                </c:pt>
                <c:pt idx="902">
                  <c:v>0.53460650174151159</c:v>
                </c:pt>
                <c:pt idx="903">
                  <c:v>0.53472224248223499</c:v>
                </c:pt>
                <c:pt idx="904">
                  <c:v>0.53483798322295717</c:v>
                </c:pt>
                <c:pt idx="905">
                  <c:v>0.53495372396367946</c:v>
                </c:pt>
                <c:pt idx="906">
                  <c:v>0.53506946470440275</c:v>
                </c:pt>
                <c:pt idx="907">
                  <c:v>0.53518520544512382</c:v>
                </c:pt>
                <c:pt idx="908">
                  <c:v>0.53530094618584612</c:v>
                </c:pt>
                <c:pt idx="909">
                  <c:v>0.5354166869265683</c:v>
                </c:pt>
                <c:pt idx="910">
                  <c:v>0.53553242766728937</c:v>
                </c:pt>
                <c:pt idx="911">
                  <c:v>0.53564816840801266</c:v>
                </c:pt>
                <c:pt idx="912">
                  <c:v>0.53576390914873495</c:v>
                </c:pt>
                <c:pt idx="913">
                  <c:v>0.53587964988945713</c:v>
                </c:pt>
                <c:pt idx="914">
                  <c:v>0.53599539063018053</c:v>
                </c:pt>
                <c:pt idx="915">
                  <c:v>0.53611113137090161</c:v>
                </c:pt>
                <c:pt idx="916">
                  <c:v>0.5362268721116239</c:v>
                </c:pt>
                <c:pt idx="917">
                  <c:v>0.53634261285234608</c:v>
                </c:pt>
                <c:pt idx="918">
                  <c:v>0.53645835359306715</c:v>
                </c:pt>
                <c:pt idx="919">
                  <c:v>0.53657409433379055</c:v>
                </c:pt>
                <c:pt idx="920">
                  <c:v>0.53668983507451273</c:v>
                </c:pt>
                <c:pt idx="921">
                  <c:v>0.53680557581523491</c:v>
                </c:pt>
                <c:pt idx="922">
                  <c:v>0.5369213165559571</c:v>
                </c:pt>
                <c:pt idx="923">
                  <c:v>0.53703705729667939</c:v>
                </c:pt>
                <c:pt idx="924">
                  <c:v>0.53715279803740157</c:v>
                </c:pt>
                <c:pt idx="925">
                  <c:v>0.53726853877812386</c:v>
                </c:pt>
                <c:pt idx="926">
                  <c:v>0.53738427951884493</c:v>
                </c:pt>
                <c:pt idx="927">
                  <c:v>0.53750002025956833</c:v>
                </c:pt>
                <c:pt idx="928">
                  <c:v>0.53761576100029052</c:v>
                </c:pt>
                <c:pt idx="929">
                  <c:v>0.53773150174101281</c:v>
                </c:pt>
                <c:pt idx="930">
                  <c:v>0.53784724248173499</c:v>
                </c:pt>
                <c:pt idx="931">
                  <c:v>0.53796298322245717</c:v>
                </c:pt>
                <c:pt idx="932">
                  <c:v>0.53807872396317935</c:v>
                </c:pt>
                <c:pt idx="933">
                  <c:v>0.53819446470390153</c:v>
                </c:pt>
                <c:pt idx="934">
                  <c:v>0.53831020544462271</c:v>
                </c:pt>
                <c:pt idx="935">
                  <c:v>0.53842594618534612</c:v>
                </c:pt>
                <c:pt idx="936">
                  <c:v>0.5385416869260683</c:v>
                </c:pt>
                <c:pt idx="937">
                  <c:v>0.53865742766679048</c:v>
                </c:pt>
                <c:pt idx="938">
                  <c:v>0.53877316840751277</c:v>
                </c:pt>
                <c:pt idx="939">
                  <c:v>0.53888890914823495</c:v>
                </c:pt>
                <c:pt idx="940">
                  <c:v>0.53900464988895724</c:v>
                </c:pt>
                <c:pt idx="941">
                  <c:v>0.5391203906296782</c:v>
                </c:pt>
                <c:pt idx="942">
                  <c:v>0.53923613137040038</c:v>
                </c:pt>
                <c:pt idx="943">
                  <c:v>0.53935187211112379</c:v>
                </c:pt>
                <c:pt idx="944">
                  <c:v>0.53946761285184597</c:v>
                </c:pt>
                <c:pt idx="945">
                  <c:v>0.53958335359256715</c:v>
                </c:pt>
                <c:pt idx="946">
                  <c:v>0.53969909433329055</c:v>
                </c:pt>
                <c:pt idx="947">
                  <c:v>0.53981483507401273</c:v>
                </c:pt>
                <c:pt idx="948">
                  <c:v>0.53993057581473491</c:v>
                </c:pt>
                <c:pt idx="949">
                  <c:v>0.54004631655545599</c:v>
                </c:pt>
                <c:pt idx="950">
                  <c:v>0.54016205729617817</c:v>
                </c:pt>
                <c:pt idx="951">
                  <c:v>0.54027779803690168</c:v>
                </c:pt>
                <c:pt idx="952">
                  <c:v>0.54039353877762386</c:v>
                </c:pt>
                <c:pt idx="953">
                  <c:v>0.54050927951834493</c:v>
                </c:pt>
                <c:pt idx="954">
                  <c:v>0.54062502025906822</c:v>
                </c:pt>
                <c:pt idx="955">
                  <c:v>0.54074076099979052</c:v>
                </c:pt>
                <c:pt idx="956">
                  <c:v>0.54085650174051281</c:v>
                </c:pt>
                <c:pt idx="957">
                  <c:v>0.54097224248123377</c:v>
                </c:pt>
                <c:pt idx="958">
                  <c:v>0.54108798322195606</c:v>
                </c:pt>
                <c:pt idx="959">
                  <c:v>0.54120372396267935</c:v>
                </c:pt>
                <c:pt idx="960">
                  <c:v>0.54131946470340164</c:v>
                </c:pt>
                <c:pt idx="961">
                  <c:v>0.5414352054441226</c:v>
                </c:pt>
                <c:pt idx="962">
                  <c:v>0.54155094618484612</c:v>
                </c:pt>
                <c:pt idx="963">
                  <c:v>0.54166666666666663</c:v>
                </c:pt>
                <c:pt idx="964">
                  <c:v>0.54190030116139465</c:v>
                </c:pt>
                <c:pt idx="965">
                  <c:v>0.5421317826428762</c:v>
                </c:pt>
                <c:pt idx="966">
                  <c:v>0.54236326412435765</c:v>
                </c:pt>
                <c:pt idx="967">
                  <c:v>0.5425947456058392</c:v>
                </c:pt>
                <c:pt idx="968">
                  <c:v>0.54282622708732065</c:v>
                </c:pt>
                <c:pt idx="969">
                  <c:v>0.54305770856880209</c:v>
                </c:pt>
                <c:pt idx="970">
                  <c:v>0.54328919005028353</c:v>
                </c:pt>
                <c:pt idx="971">
                  <c:v>0.54352067153176509</c:v>
                </c:pt>
                <c:pt idx="972">
                  <c:v>0.54375215301324653</c:v>
                </c:pt>
                <c:pt idx="973">
                  <c:v>0.54398363449472809</c:v>
                </c:pt>
                <c:pt idx="974">
                  <c:v>0.54421511597620953</c:v>
                </c:pt>
                <c:pt idx="975">
                  <c:v>0.54444659745769097</c:v>
                </c:pt>
                <c:pt idx="976">
                  <c:v>0.54467807893917242</c:v>
                </c:pt>
                <c:pt idx="977">
                  <c:v>0.54490956042065397</c:v>
                </c:pt>
                <c:pt idx="978">
                  <c:v>0.54514104190213553</c:v>
                </c:pt>
                <c:pt idx="979">
                  <c:v>0.54537252338361697</c:v>
                </c:pt>
                <c:pt idx="980">
                  <c:v>0.54560400486509841</c:v>
                </c:pt>
                <c:pt idx="981">
                  <c:v>0.54583548634657986</c:v>
                </c:pt>
                <c:pt idx="982">
                  <c:v>0.54606696782806141</c:v>
                </c:pt>
                <c:pt idx="983">
                  <c:v>0.54629844930954286</c:v>
                </c:pt>
                <c:pt idx="984">
                  <c:v>0.54652993079102441</c:v>
                </c:pt>
                <c:pt idx="985">
                  <c:v>0.54676141227250585</c:v>
                </c:pt>
                <c:pt idx="986">
                  <c:v>0.5469928937539873</c:v>
                </c:pt>
                <c:pt idx="987">
                  <c:v>0.54722437523546874</c:v>
                </c:pt>
                <c:pt idx="988">
                  <c:v>0.5474558567169503</c:v>
                </c:pt>
                <c:pt idx="989">
                  <c:v>0.54768733819843174</c:v>
                </c:pt>
                <c:pt idx="990">
                  <c:v>0.54791881967991329</c:v>
                </c:pt>
                <c:pt idx="991">
                  <c:v>0.54815030116139474</c:v>
                </c:pt>
                <c:pt idx="992">
                  <c:v>0.54838178264287618</c:v>
                </c:pt>
                <c:pt idx="993">
                  <c:v>0.54861326412435762</c:v>
                </c:pt>
                <c:pt idx="994">
                  <c:v>0.54884474560583918</c:v>
                </c:pt>
                <c:pt idx="995">
                  <c:v>0.54907622708732062</c:v>
                </c:pt>
                <c:pt idx="996">
                  <c:v>0.54930770856880218</c:v>
                </c:pt>
                <c:pt idx="997">
                  <c:v>0.54953919005028362</c:v>
                </c:pt>
                <c:pt idx="998">
                  <c:v>0.54977067153176506</c:v>
                </c:pt>
                <c:pt idx="999">
                  <c:v>0.55000215301324651</c:v>
                </c:pt>
                <c:pt idx="1000">
                  <c:v>0.55023363449455565</c:v>
                </c:pt>
                <c:pt idx="1001">
                  <c:v>0.55046511597603709</c:v>
                </c:pt>
                <c:pt idx="1002">
                  <c:v>0.55069659745751853</c:v>
                </c:pt>
                <c:pt idx="1003">
                  <c:v>0.55092807893899998</c:v>
                </c:pt>
                <c:pt idx="1004">
                  <c:v>0.55115956042048153</c:v>
                </c:pt>
                <c:pt idx="1005">
                  <c:v>0.55139104190196297</c:v>
                </c:pt>
                <c:pt idx="1006">
                  <c:v>0.55162252338344453</c:v>
                </c:pt>
                <c:pt idx="1007">
                  <c:v>0.55185400486492597</c:v>
                </c:pt>
                <c:pt idx="1008">
                  <c:v>0.55208548634640742</c:v>
                </c:pt>
                <c:pt idx="1009">
                  <c:v>0.55231696782788886</c:v>
                </c:pt>
                <c:pt idx="1010">
                  <c:v>0.55254844930937042</c:v>
                </c:pt>
                <c:pt idx="1011">
                  <c:v>0.55277993079085186</c:v>
                </c:pt>
                <c:pt idx="1012">
                  <c:v>0.55301141227233341</c:v>
                </c:pt>
                <c:pt idx="1013">
                  <c:v>0.55324289375381486</c:v>
                </c:pt>
                <c:pt idx="1014">
                  <c:v>0.5534743752352963</c:v>
                </c:pt>
                <c:pt idx="1015">
                  <c:v>0.55370585671677774</c:v>
                </c:pt>
                <c:pt idx="1016">
                  <c:v>0.5539373381982593</c:v>
                </c:pt>
                <c:pt idx="1017">
                  <c:v>0.55416881967974074</c:v>
                </c:pt>
                <c:pt idx="1018">
                  <c:v>0.5544003011612223</c:v>
                </c:pt>
                <c:pt idx="1019">
                  <c:v>0.55463178264270374</c:v>
                </c:pt>
                <c:pt idx="1020">
                  <c:v>0.55486326412418518</c:v>
                </c:pt>
                <c:pt idx="1021">
                  <c:v>0.55509474560566663</c:v>
                </c:pt>
                <c:pt idx="1022">
                  <c:v>0.55532622708714818</c:v>
                </c:pt>
                <c:pt idx="1023">
                  <c:v>0.55555770856862963</c:v>
                </c:pt>
                <c:pt idx="1024">
                  <c:v>0.55578919005011118</c:v>
                </c:pt>
                <c:pt idx="1025">
                  <c:v>0.55602067153159263</c:v>
                </c:pt>
                <c:pt idx="1026">
                  <c:v>0.55625215301307407</c:v>
                </c:pt>
                <c:pt idx="1027">
                  <c:v>0.55648363449455551</c:v>
                </c:pt>
                <c:pt idx="1028">
                  <c:v>0.55671511597603707</c:v>
                </c:pt>
                <c:pt idx="1029">
                  <c:v>0.55694659745751851</c:v>
                </c:pt>
                <c:pt idx="1030">
                  <c:v>0.55717807893900007</c:v>
                </c:pt>
                <c:pt idx="1031">
                  <c:v>0.55740956042048151</c:v>
                </c:pt>
                <c:pt idx="1032">
                  <c:v>0.55764104190196295</c:v>
                </c:pt>
                <c:pt idx="1033">
                  <c:v>0.5578725233834444</c:v>
                </c:pt>
                <c:pt idx="1034">
                  <c:v>0.55810400486492595</c:v>
                </c:pt>
                <c:pt idx="1035">
                  <c:v>0.55833548634640739</c:v>
                </c:pt>
                <c:pt idx="1036">
                  <c:v>0.55856696782788895</c:v>
                </c:pt>
                <c:pt idx="1037">
                  <c:v>0.55879844930937039</c:v>
                </c:pt>
                <c:pt idx="1038">
                  <c:v>0.55902993079085184</c:v>
                </c:pt>
                <c:pt idx="1039">
                  <c:v>0.55926141227233339</c:v>
                </c:pt>
                <c:pt idx="1040">
                  <c:v>0.55949289375381484</c:v>
                </c:pt>
                <c:pt idx="1041">
                  <c:v>0.55972437523529639</c:v>
                </c:pt>
                <c:pt idx="1042">
                  <c:v>0.55995585671677783</c:v>
                </c:pt>
                <c:pt idx="1043">
                  <c:v>0.56018733819825928</c:v>
                </c:pt>
                <c:pt idx="1044">
                  <c:v>0.56041881967974072</c:v>
                </c:pt>
                <c:pt idx="1045">
                  <c:v>0.56065030116122228</c:v>
                </c:pt>
                <c:pt idx="1046">
                  <c:v>0.56088178264270372</c:v>
                </c:pt>
                <c:pt idx="1047">
                  <c:v>0.56111326412418527</c:v>
                </c:pt>
                <c:pt idx="1048">
                  <c:v>0.56134474560566672</c:v>
                </c:pt>
                <c:pt idx="1049">
                  <c:v>0.56157622708714816</c:v>
                </c:pt>
                <c:pt idx="1050">
                  <c:v>0.5618077085686296</c:v>
                </c:pt>
                <c:pt idx="1051">
                  <c:v>0.56203919004993863</c:v>
                </c:pt>
                <c:pt idx="1052">
                  <c:v>0.56227067153142019</c:v>
                </c:pt>
                <c:pt idx="1053">
                  <c:v>0.56250215301290163</c:v>
                </c:pt>
                <c:pt idx="1054">
                  <c:v>0.56273363449438307</c:v>
                </c:pt>
                <c:pt idx="1055">
                  <c:v>0.56296511597586463</c:v>
                </c:pt>
                <c:pt idx="1056">
                  <c:v>0.56319659745734607</c:v>
                </c:pt>
                <c:pt idx="1057">
                  <c:v>0.56342807893882763</c:v>
                </c:pt>
                <c:pt idx="1058">
                  <c:v>0.56365956042030907</c:v>
                </c:pt>
                <c:pt idx="1059">
                  <c:v>0.56389104190179051</c:v>
                </c:pt>
                <c:pt idx="1060">
                  <c:v>0.56412252338327196</c:v>
                </c:pt>
                <c:pt idx="1061">
                  <c:v>0.56435400486475351</c:v>
                </c:pt>
                <c:pt idx="1062">
                  <c:v>0.56458548634623495</c:v>
                </c:pt>
                <c:pt idx="1063">
                  <c:v>0.56481696782771651</c:v>
                </c:pt>
                <c:pt idx="1064">
                  <c:v>0.56504844930919795</c:v>
                </c:pt>
                <c:pt idx="1065">
                  <c:v>0.5652799307906794</c:v>
                </c:pt>
                <c:pt idx="1066">
                  <c:v>0.56551141227216084</c:v>
                </c:pt>
                <c:pt idx="1067">
                  <c:v>0.5657428937536424</c:v>
                </c:pt>
                <c:pt idx="1068">
                  <c:v>0.56597437523512384</c:v>
                </c:pt>
                <c:pt idx="1069">
                  <c:v>0.56620585671660539</c:v>
                </c:pt>
                <c:pt idx="1070">
                  <c:v>0.56643733819808684</c:v>
                </c:pt>
                <c:pt idx="1071">
                  <c:v>0.56666881967956828</c:v>
                </c:pt>
                <c:pt idx="1072">
                  <c:v>0.56690030116104972</c:v>
                </c:pt>
                <c:pt idx="1073">
                  <c:v>0.56713310494915514</c:v>
                </c:pt>
                <c:pt idx="1074">
                  <c:v>0.56736458643063659</c:v>
                </c:pt>
                <c:pt idx="1075">
                  <c:v>0.56759606791211803</c:v>
                </c:pt>
                <c:pt idx="1076">
                  <c:v>0.56782754939359958</c:v>
                </c:pt>
                <c:pt idx="1077">
                  <c:v>0.56805903087508103</c:v>
                </c:pt>
                <c:pt idx="1078">
                  <c:v>0.56829051235656258</c:v>
                </c:pt>
                <c:pt idx="1079">
                  <c:v>0.56852199383804403</c:v>
                </c:pt>
                <c:pt idx="1080">
                  <c:v>0.56875347531952547</c:v>
                </c:pt>
                <c:pt idx="1081">
                  <c:v>0.56898495680100691</c:v>
                </c:pt>
                <c:pt idx="1082">
                  <c:v>0.56921643828248847</c:v>
                </c:pt>
                <c:pt idx="1083">
                  <c:v>0.56944872379406486</c:v>
                </c:pt>
                <c:pt idx="1084">
                  <c:v>0.5696802052755463</c:v>
                </c:pt>
                <c:pt idx="1085">
                  <c:v>0.56991168675702786</c:v>
                </c:pt>
                <c:pt idx="1086">
                  <c:v>0.5701431682385093</c:v>
                </c:pt>
                <c:pt idx="1087">
                  <c:v>0.57037464971999075</c:v>
                </c:pt>
                <c:pt idx="1088">
                  <c:v>0.57060613120147219</c:v>
                </c:pt>
                <c:pt idx="1089">
                  <c:v>0.5708376126826088</c:v>
                </c:pt>
                <c:pt idx="1090">
                  <c:v>0.57106909416409024</c:v>
                </c:pt>
                <c:pt idx="1091">
                  <c:v>0.57130057564557168</c:v>
                </c:pt>
                <c:pt idx="1092">
                  <c:v>0.57153392154447447</c:v>
                </c:pt>
                <c:pt idx="1093">
                  <c:v>0.57176540302595591</c:v>
                </c:pt>
                <c:pt idx="1094">
                  <c:v>0.57199688450743746</c:v>
                </c:pt>
                <c:pt idx="1095">
                  <c:v>0.57222836598891891</c:v>
                </c:pt>
                <c:pt idx="1096">
                  <c:v>0.57245984747040046</c:v>
                </c:pt>
                <c:pt idx="1097">
                  <c:v>0.57269132895188191</c:v>
                </c:pt>
                <c:pt idx="1098">
                  <c:v>0.57292281043336335</c:v>
                </c:pt>
                <c:pt idx="1099">
                  <c:v>0.5731542919148449</c:v>
                </c:pt>
                <c:pt idx="1100">
                  <c:v>0.57338664201329748</c:v>
                </c:pt>
                <c:pt idx="1101">
                  <c:v>0.57362009137248038</c:v>
                </c:pt>
                <c:pt idx="1102">
                  <c:v>0.5738526660645451</c:v>
                </c:pt>
                <c:pt idx="1103">
                  <c:v>0.57408414754602666</c:v>
                </c:pt>
                <c:pt idx="1104">
                  <c:v>0.5743156290275081</c:v>
                </c:pt>
                <c:pt idx="1105">
                  <c:v>0.57454711050898954</c:v>
                </c:pt>
                <c:pt idx="1106">
                  <c:v>0.57477859199047099</c:v>
                </c:pt>
                <c:pt idx="1107">
                  <c:v>0.57501007347195254</c:v>
                </c:pt>
                <c:pt idx="1108">
                  <c:v>0.57524155495343399</c:v>
                </c:pt>
                <c:pt idx="1109">
                  <c:v>0.57547303643491554</c:v>
                </c:pt>
                <c:pt idx="1110">
                  <c:v>0.57570451791639699</c:v>
                </c:pt>
                <c:pt idx="1111">
                  <c:v>0.57593599972487619</c:v>
                </c:pt>
                <c:pt idx="1112">
                  <c:v>0.5761693839524884</c:v>
                </c:pt>
                <c:pt idx="1113">
                  <c:v>0.5764008654339271</c:v>
                </c:pt>
                <c:pt idx="1114">
                  <c:v>0.57663234691540854</c:v>
                </c:pt>
                <c:pt idx="1115">
                  <c:v>0.57686382839688999</c:v>
                </c:pt>
                <c:pt idx="1116">
                  <c:v>0.57709530987837154</c:v>
                </c:pt>
                <c:pt idx="1117">
                  <c:v>0.57732679135985299</c:v>
                </c:pt>
                <c:pt idx="1118">
                  <c:v>0.57755827284133454</c:v>
                </c:pt>
                <c:pt idx="1119">
                  <c:v>0.57779117390910073</c:v>
                </c:pt>
                <c:pt idx="1120">
                  <c:v>0.57802317016947691</c:v>
                </c:pt>
                <c:pt idx="1121">
                  <c:v>0.57825465165095835</c:v>
                </c:pt>
                <c:pt idx="1122">
                  <c:v>0.57848613313243991</c:v>
                </c:pt>
                <c:pt idx="1123">
                  <c:v>0.57871761461392135</c:v>
                </c:pt>
                <c:pt idx="1124">
                  <c:v>0.57894909609540279</c:v>
                </c:pt>
                <c:pt idx="1125">
                  <c:v>0.5791806859947326</c:v>
                </c:pt>
                <c:pt idx="1126">
                  <c:v>0.57941216747621416</c:v>
                </c:pt>
                <c:pt idx="1127">
                  <c:v>0.5796436489576956</c:v>
                </c:pt>
                <c:pt idx="1128">
                  <c:v>0.57987513043917704</c:v>
                </c:pt>
                <c:pt idx="1129">
                  <c:v>0.58010661192065849</c:v>
                </c:pt>
                <c:pt idx="1130">
                  <c:v>0.58033809340214004</c:v>
                </c:pt>
                <c:pt idx="1131">
                  <c:v>0.58056957488362149</c:v>
                </c:pt>
                <c:pt idx="1132">
                  <c:v>0.58080137332107984</c:v>
                </c:pt>
                <c:pt idx="1133">
                  <c:v>0.58103285480256128</c:v>
                </c:pt>
                <c:pt idx="1134">
                  <c:v>0.58126433628404284</c:v>
                </c:pt>
                <c:pt idx="1135">
                  <c:v>0.58149581776552428</c:v>
                </c:pt>
                <c:pt idx="1136">
                  <c:v>0.58172729924700584</c:v>
                </c:pt>
                <c:pt idx="1137">
                  <c:v>0.58195878072848728</c:v>
                </c:pt>
                <c:pt idx="1138">
                  <c:v>0.5821912873388021</c:v>
                </c:pt>
                <c:pt idx="1139">
                  <c:v>0.58242454989399306</c:v>
                </c:pt>
                <c:pt idx="1140">
                  <c:v>0.5826560313754745</c:v>
                </c:pt>
                <c:pt idx="1141">
                  <c:v>0.58288751285695606</c:v>
                </c:pt>
                <c:pt idx="1142">
                  <c:v>0.5831189943384375</c:v>
                </c:pt>
                <c:pt idx="1143">
                  <c:v>0.58335047581991895</c:v>
                </c:pt>
                <c:pt idx="1144">
                  <c:v>0.58358195730140039</c:v>
                </c:pt>
                <c:pt idx="1145">
                  <c:v>0.58381394388016206</c:v>
                </c:pt>
                <c:pt idx="1146">
                  <c:v>0.5840454253616435</c:v>
                </c:pt>
                <c:pt idx="1147">
                  <c:v>0.58427690684243516</c:v>
                </c:pt>
                <c:pt idx="1148">
                  <c:v>0.58450838832391672</c:v>
                </c:pt>
                <c:pt idx="1149">
                  <c:v>0.58473986980539816</c:v>
                </c:pt>
                <c:pt idx="1150">
                  <c:v>0.5849713512868796</c:v>
                </c:pt>
                <c:pt idx="1151">
                  <c:v>0.58520343449035761</c:v>
                </c:pt>
                <c:pt idx="1152">
                  <c:v>0.58543711513832752</c:v>
                </c:pt>
                <c:pt idx="1153">
                  <c:v>0.58566859661980908</c:v>
                </c:pt>
                <c:pt idx="1154">
                  <c:v>0.58590007810129052</c:v>
                </c:pt>
                <c:pt idx="1155">
                  <c:v>0.58613155958277197</c:v>
                </c:pt>
                <c:pt idx="1156">
                  <c:v>0.58636304106425341</c:v>
                </c:pt>
                <c:pt idx="1157">
                  <c:v>0.58659547310874416</c:v>
                </c:pt>
                <c:pt idx="1158">
                  <c:v>0.58682695459022571</c:v>
                </c:pt>
                <c:pt idx="1159">
                  <c:v>0.58705843607170716</c:v>
                </c:pt>
                <c:pt idx="1160">
                  <c:v>0.58729115423918865</c:v>
                </c:pt>
                <c:pt idx="1161">
                  <c:v>0.58752263572067009</c:v>
                </c:pt>
                <c:pt idx="1162">
                  <c:v>0.58775411720215165</c:v>
                </c:pt>
                <c:pt idx="1163">
                  <c:v>0.58798559868363309</c:v>
                </c:pt>
                <c:pt idx="1164">
                  <c:v>0.58821708016511465</c:v>
                </c:pt>
                <c:pt idx="1165">
                  <c:v>0.58844856164659609</c:v>
                </c:pt>
                <c:pt idx="1166">
                  <c:v>0.58868170503535533</c:v>
                </c:pt>
                <c:pt idx="1167">
                  <c:v>0.58891318651683677</c:v>
                </c:pt>
                <c:pt idx="1168">
                  <c:v>0.58914466799831822</c:v>
                </c:pt>
                <c:pt idx="1169">
                  <c:v>0.58937614947979977</c:v>
                </c:pt>
                <c:pt idx="1170">
                  <c:v>0.58960763096128121</c:v>
                </c:pt>
                <c:pt idx="1171">
                  <c:v>0.58984013492414</c:v>
                </c:pt>
                <c:pt idx="1172">
                  <c:v>0.59007161640562156</c:v>
                </c:pt>
                <c:pt idx="1173">
                  <c:v>0.590303097887103</c:v>
                </c:pt>
                <c:pt idx="1174">
                  <c:v>0.59053457936858444</c:v>
                </c:pt>
                <c:pt idx="1175">
                  <c:v>0.59076606085006589</c:v>
                </c:pt>
                <c:pt idx="1176">
                  <c:v>0.59099961106044552</c:v>
                </c:pt>
                <c:pt idx="1177">
                  <c:v>0.59123109254192707</c:v>
                </c:pt>
                <c:pt idx="1178">
                  <c:v>0.59146257402340863</c:v>
                </c:pt>
                <c:pt idx="1179">
                  <c:v>0.59169405550489007</c:v>
                </c:pt>
                <c:pt idx="1180">
                  <c:v>0.59192553698637151</c:v>
                </c:pt>
                <c:pt idx="1181">
                  <c:v>0.59215701846785296</c:v>
                </c:pt>
                <c:pt idx="1182">
                  <c:v>0.59239073286867827</c:v>
                </c:pt>
                <c:pt idx="1183">
                  <c:v>0.59262221435015972</c:v>
                </c:pt>
                <c:pt idx="1184">
                  <c:v>0.59285369583164116</c:v>
                </c:pt>
                <c:pt idx="1185">
                  <c:v>0.5930851773131226</c:v>
                </c:pt>
                <c:pt idx="1186">
                  <c:v>0.59331665879460416</c:v>
                </c:pt>
                <c:pt idx="1187">
                  <c:v>0.5935481402760856</c:v>
                </c:pt>
                <c:pt idx="1188">
                  <c:v>0.59377962175756716</c:v>
                </c:pt>
                <c:pt idx="1189">
                  <c:v>0.59401137567366658</c:v>
                </c:pt>
                <c:pt idx="1190">
                  <c:v>0.59424285715514813</c:v>
                </c:pt>
                <c:pt idx="1191">
                  <c:v>0.59447433863662957</c:v>
                </c:pt>
                <c:pt idx="1192">
                  <c:v>0.59470582011811113</c:v>
                </c:pt>
                <c:pt idx="1193">
                  <c:v>0.59493730159959257</c:v>
                </c:pt>
                <c:pt idx="1194">
                  <c:v>0.59516878308107402</c:v>
                </c:pt>
                <c:pt idx="1195">
                  <c:v>0.59540177919798376</c:v>
                </c:pt>
                <c:pt idx="1196">
                  <c:v>0.59563326067946532</c:v>
                </c:pt>
                <c:pt idx="1197">
                  <c:v>0.59586474216094676</c:v>
                </c:pt>
                <c:pt idx="1198">
                  <c:v>0.5960962236424282</c:v>
                </c:pt>
                <c:pt idx="1199">
                  <c:v>0.59632770512390965</c:v>
                </c:pt>
                <c:pt idx="1200">
                  <c:v>0.59656105998075692</c:v>
                </c:pt>
                <c:pt idx="1201">
                  <c:v>0.59679254146223848</c:v>
                </c:pt>
                <c:pt idx="1202">
                  <c:v>0.59702402294371992</c:v>
                </c:pt>
                <c:pt idx="1203">
                  <c:v>0.59725550442520137</c:v>
                </c:pt>
                <c:pt idx="1204">
                  <c:v>0.59748698590668292</c:v>
                </c:pt>
                <c:pt idx="1205">
                  <c:v>0.59771846738816437</c:v>
                </c:pt>
                <c:pt idx="1206">
                  <c:v>0.59795076185078588</c:v>
                </c:pt>
                <c:pt idx="1207">
                  <c:v>0.59818224333226733</c:v>
                </c:pt>
                <c:pt idx="1208">
                  <c:v>0.59841372481374888</c:v>
                </c:pt>
                <c:pt idx="1209">
                  <c:v>0.59864520629523033</c:v>
                </c:pt>
                <c:pt idx="1210">
                  <c:v>0.59887668777671188</c:v>
                </c:pt>
                <c:pt idx="1211">
                  <c:v>0.59910816925819332</c:v>
                </c:pt>
                <c:pt idx="1212">
                  <c:v>0.59933965073967477</c:v>
                </c:pt>
                <c:pt idx="1213">
                  <c:v>0.59957113222115632</c:v>
                </c:pt>
                <c:pt idx="1214">
                  <c:v>0.59980261370263777</c:v>
                </c:pt>
                <c:pt idx="1215">
                  <c:v>0.60003409518411932</c:v>
                </c:pt>
                <c:pt idx="1216">
                  <c:v>0.60026557666560076</c:v>
                </c:pt>
                <c:pt idx="1217">
                  <c:v>0.60049705814708221</c:v>
                </c:pt>
                <c:pt idx="1218">
                  <c:v>0.60072931084249415</c:v>
                </c:pt>
                <c:pt idx="1219">
                  <c:v>0.60096079232397559</c:v>
                </c:pt>
                <c:pt idx="1220">
                  <c:v>0.6011922738054456</c:v>
                </c:pt>
                <c:pt idx="1221">
                  <c:v>0.60142375528692715</c:v>
                </c:pt>
                <c:pt idx="1222">
                  <c:v>0.6016552367684086</c:v>
                </c:pt>
                <c:pt idx="1223">
                  <c:v>0.6018867182498796</c:v>
                </c:pt>
                <c:pt idx="1224">
                  <c:v>0.60211880493857406</c:v>
                </c:pt>
                <c:pt idx="1225">
                  <c:v>0.6023502864200555</c:v>
                </c:pt>
                <c:pt idx="1226">
                  <c:v>0.60258176790153695</c:v>
                </c:pt>
                <c:pt idx="1227">
                  <c:v>0.6028132493830185</c:v>
                </c:pt>
                <c:pt idx="1228">
                  <c:v>0.60304473086450006</c:v>
                </c:pt>
                <c:pt idx="1229">
                  <c:v>0.6032762123459815</c:v>
                </c:pt>
                <c:pt idx="1230">
                  <c:v>0.6035085397244746</c:v>
                </c:pt>
                <c:pt idx="1231">
                  <c:v>0.60374002120595605</c:v>
                </c:pt>
                <c:pt idx="1232">
                  <c:v>0.6039715026874376</c:v>
                </c:pt>
                <c:pt idx="1233">
                  <c:v>0.60420385604586335</c:v>
                </c:pt>
                <c:pt idx="1234">
                  <c:v>0.6044353375273448</c:v>
                </c:pt>
                <c:pt idx="1235">
                  <c:v>0.60466681900882635</c:v>
                </c:pt>
                <c:pt idx="1236">
                  <c:v>0.60489830049030779</c:v>
                </c:pt>
                <c:pt idx="1237">
                  <c:v>0.60512978197178935</c:v>
                </c:pt>
                <c:pt idx="1238">
                  <c:v>0.60536126345327079</c:v>
                </c:pt>
                <c:pt idx="1239">
                  <c:v>0.60559274493475224</c:v>
                </c:pt>
                <c:pt idx="1240">
                  <c:v>0.60582442505457634</c:v>
                </c:pt>
                <c:pt idx="1241">
                  <c:v>0.60605590653605779</c:v>
                </c:pt>
                <c:pt idx="1242">
                  <c:v>0.60628738801753923</c:v>
                </c:pt>
                <c:pt idx="1243">
                  <c:v>0.60651886949902079</c:v>
                </c:pt>
                <c:pt idx="1244">
                  <c:v>0.60675035098050223</c:v>
                </c:pt>
                <c:pt idx="1245">
                  <c:v>0.60698246240477893</c:v>
                </c:pt>
                <c:pt idx="1246">
                  <c:v>0.60721394388626038</c:v>
                </c:pt>
                <c:pt idx="1247">
                  <c:v>0.6074461817403356</c:v>
                </c:pt>
                <c:pt idx="1248">
                  <c:v>0.60767766322181715</c:v>
                </c:pt>
                <c:pt idx="1249">
                  <c:v>0.6079091447032986</c:v>
                </c:pt>
                <c:pt idx="1250">
                  <c:v>0.60814062618478015</c:v>
                </c:pt>
                <c:pt idx="1251">
                  <c:v>0.6083721076662616</c:v>
                </c:pt>
                <c:pt idx="1252">
                  <c:v>0.60860358914774304</c:v>
                </c:pt>
                <c:pt idx="1253">
                  <c:v>0.60883507062922448</c:v>
                </c:pt>
                <c:pt idx="1254">
                  <c:v>0.60906738493212154</c:v>
                </c:pt>
                <c:pt idx="1255">
                  <c:v>0.60929886641360298</c:v>
                </c:pt>
                <c:pt idx="1256">
                  <c:v>0.60953034789508442</c:v>
                </c:pt>
                <c:pt idx="1257">
                  <c:v>0.60976182937656587</c:v>
                </c:pt>
                <c:pt idx="1258">
                  <c:v>0.60999331085804742</c:v>
                </c:pt>
                <c:pt idx="1259">
                  <c:v>0.61022479233952887</c:v>
                </c:pt>
                <c:pt idx="1260">
                  <c:v>0.61045627382101042</c:v>
                </c:pt>
                <c:pt idx="1261">
                  <c:v>0.61068775530249186</c:v>
                </c:pt>
                <c:pt idx="1262">
                  <c:v>0.61091923678397331</c:v>
                </c:pt>
                <c:pt idx="1263">
                  <c:v>0.61115071826545486</c:v>
                </c:pt>
                <c:pt idx="1264">
                  <c:v>0.61138219974693631</c:v>
                </c:pt>
                <c:pt idx="1265">
                  <c:v>0.61161368122841786</c:v>
                </c:pt>
                <c:pt idx="1266">
                  <c:v>0.6118451627098993</c:v>
                </c:pt>
                <c:pt idx="1267">
                  <c:v>0.61207664419138075</c:v>
                </c:pt>
                <c:pt idx="1268">
                  <c:v>0.61230812567286219</c:v>
                </c:pt>
                <c:pt idx="1269">
                  <c:v>0.61253960715434375</c:v>
                </c:pt>
                <c:pt idx="1270">
                  <c:v>0.61277315243802666</c:v>
                </c:pt>
                <c:pt idx="1271">
                  <c:v>0.6130046339195081</c:v>
                </c:pt>
                <c:pt idx="1272">
                  <c:v>0.61323611540098955</c:v>
                </c:pt>
                <c:pt idx="1273">
                  <c:v>0.61346759688247099</c:v>
                </c:pt>
                <c:pt idx="1274">
                  <c:v>0.61369907836395254</c:v>
                </c:pt>
                <c:pt idx="1275">
                  <c:v>0.61393055984543399</c:v>
                </c:pt>
                <c:pt idx="1276">
                  <c:v>0.61416204132691554</c:v>
                </c:pt>
                <c:pt idx="1277">
                  <c:v>0.61439352280839699</c:v>
                </c:pt>
                <c:pt idx="1278">
                  <c:v>0.61462500428987843</c:v>
                </c:pt>
                <c:pt idx="1279">
                  <c:v>0.61485648577135987</c:v>
                </c:pt>
                <c:pt idx="1280">
                  <c:v>0.61508796725284143</c:v>
                </c:pt>
                <c:pt idx="1281">
                  <c:v>0.61531944873432287</c:v>
                </c:pt>
                <c:pt idx="1282">
                  <c:v>0.61555093021580443</c:v>
                </c:pt>
                <c:pt idx="1283">
                  <c:v>0.61578241169728587</c:v>
                </c:pt>
                <c:pt idx="1284">
                  <c:v>0.61601389317876731</c:v>
                </c:pt>
                <c:pt idx="1285">
                  <c:v>0.61624537466024876</c:v>
                </c:pt>
                <c:pt idx="1286">
                  <c:v>0.61647685614173031</c:v>
                </c:pt>
                <c:pt idx="1287">
                  <c:v>0.61670833762321176</c:v>
                </c:pt>
                <c:pt idx="1288">
                  <c:v>0.61693981910469331</c:v>
                </c:pt>
                <c:pt idx="1289">
                  <c:v>0.61717130058617475</c:v>
                </c:pt>
                <c:pt idx="1290">
                  <c:v>0.6174027820676562</c:v>
                </c:pt>
                <c:pt idx="1291">
                  <c:v>0.61763426354913764</c:v>
                </c:pt>
                <c:pt idx="1292">
                  <c:v>0.6178657450306192</c:v>
                </c:pt>
                <c:pt idx="1293">
                  <c:v>0.61809722651210064</c:v>
                </c:pt>
                <c:pt idx="1294">
                  <c:v>0.61832870799358219</c:v>
                </c:pt>
                <c:pt idx="1295">
                  <c:v>0.61856018947506364</c:v>
                </c:pt>
                <c:pt idx="1296">
                  <c:v>0.61879167095654508</c:v>
                </c:pt>
                <c:pt idx="1297">
                  <c:v>0.61902315243802652</c:v>
                </c:pt>
                <c:pt idx="1298">
                  <c:v>0.61925463391950808</c:v>
                </c:pt>
                <c:pt idx="1299">
                  <c:v>0.61948611540098963</c:v>
                </c:pt>
                <c:pt idx="1300">
                  <c:v>0.61971759688247108</c:v>
                </c:pt>
                <c:pt idx="1301">
                  <c:v>0.61994907836395252</c:v>
                </c:pt>
                <c:pt idx="1302">
                  <c:v>0.62018055984543397</c:v>
                </c:pt>
                <c:pt idx="1303">
                  <c:v>0.62041204132622563</c:v>
                </c:pt>
                <c:pt idx="1304">
                  <c:v>0.62064352280770707</c:v>
                </c:pt>
                <c:pt idx="1305">
                  <c:v>0.62087500428918863</c:v>
                </c:pt>
                <c:pt idx="1306">
                  <c:v>0.62110648577067007</c:v>
                </c:pt>
                <c:pt idx="1307">
                  <c:v>0.62133796725215151</c:v>
                </c:pt>
                <c:pt idx="1308">
                  <c:v>0.62156944873363296</c:v>
                </c:pt>
                <c:pt idx="1309">
                  <c:v>0.62180093021511451</c:v>
                </c:pt>
                <c:pt idx="1310">
                  <c:v>0.62203241169659595</c:v>
                </c:pt>
                <c:pt idx="1311">
                  <c:v>0.62226389317807751</c:v>
                </c:pt>
                <c:pt idx="1312">
                  <c:v>0.62249537465955895</c:v>
                </c:pt>
                <c:pt idx="1313">
                  <c:v>0.6227268561410404</c:v>
                </c:pt>
                <c:pt idx="1314">
                  <c:v>0.62295833762252184</c:v>
                </c:pt>
                <c:pt idx="1315">
                  <c:v>0.6231898191040034</c:v>
                </c:pt>
                <c:pt idx="1316">
                  <c:v>0.62342130058548495</c:v>
                </c:pt>
                <c:pt idx="1317">
                  <c:v>0.62365278206696639</c:v>
                </c:pt>
                <c:pt idx="1318">
                  <c:v>0.62388426354844784</c:v>
                </c:pt>
                <c:pt idx="1319">
                  <c:v>0.62411574502992928</c:v>
                </c:pt>
                <c:pt idx="1320">
                  <c:v>0.62434722651141084</c:v>
                </c:pt>
                <c:pt idx="1321">
                  <c:v>0.62457870799289228</c:v>
                </c:pt>
                <c:pt idx="1322">
                  <c:v>0.62481018947437383</c:v>
                </c:pt>
                <c:pt idx="1323">
                  <c:v>0.62504167095585528</c:v>
                </c:pt>
                <c:pt idx="1324">
                  <c:v>0.62527315243733672</c:v>
                </c:pt>
                <c:pt idx="1325">
                  <c:v>0.62550463391881816</c:v>
                </c:pt>
                <c:pt idx="1326">
                  <c:v>0.62573611540029972</c:v>
                </c:pt>
                <c:pt idx="1327">
                  <c:v>0.62596759688178116</c:v>
                </c:pt>
                <c:pt idx="1328">
                  <c:v>0.62619907836326272</c:v>
                </c:pt>
                <c:pt idx="1329">
                  <c:v>0.62643055984474416</c:v>
                </c:pt>
                <c:pt idx="1330">
                  <c:v>0.62666204132622561</c:v>
                </c:pt>
                <c:pt idx="1331">
                  <c:v>0.62689352280770705</c:v>
                </c:pt>
                <c:pt idx="1332">
                  <c:v>0.6271250042891886</c:v>
                </c:pt>
                <c:pt idx="1333">
                  <c:v>0.62735648577067005</c:v>
                </c:pt>
                <c:pt idx="1334">
                  <c:v>0.6275879672521516</c:v>
                </c:pt>
                <c:pt idx="1335">
                  <c:v>0.62781944873363305</c:v>
                </c:pt>
                <c:pt idx="1336">
                  <c:v>0.62805093021511449</c:v>
                </c:pt>
                <c:pt idx="1337">
                  <c:v>0.62828241169659593</c:v>
                </c:pt>
                <c:pt idx="1338">
                  <c:v>0.62851389317807749</c:v>
                </c:pt>
                <c:pt idx="1339">
                  <c:v>0.62874537465955893</c:v>
                </c:pt>
                <c:pt idx="1340">
                  <c:v>0.62897685614104049</c:v>
                </c:pt>
                <c:pt idx="1341">
                  <c:v>0.62920833762252193</c:v>
                </c:pt>
                <c:pt idx="1342">
                  <c:v>0.62943981910400337</c:v>
                </c:pt>
                <c:pt idx="1343">
                  <c:v>0.62967130058548482</c:v>
                </c:pt>
                <c:pt idx="1344">
                  <c:v>0.62990278206696637</c:v>
                </c:pt>
                <c:pt idx="1345">
                  <c:v>0.63013426354844781</c:v>
                </c:pt>
                <c:pt idx="1346">
                  <c:v>0.63036574502992937</c:v>
                </c:pt>
                <c:pt idx="1347">
                  <c:v>0.63059722651141081</c:v>
                </c:pt>
                <c:pt idx="1348">
                  <c:v>0.63082870799289226</c:v>
                </c:pt>
                <c:pt idx="1349">
                  <c:v>0.6310601894743737</c:v>
                </c:pt>
                <c:pt idx="1350">
                  <c:v>0.63129167095585526</c:v>
                </c:pt>
                <c:pt idx="1351">
                  <c:v>0.6315231524373367</c:v>
                </c:pt>
                <c:pt idx="1352">
                  <c:v>0.63175463391881825</c:v>
                </c:pt>
                <c:pt idx="1353">
                  <c:v>0.6319861154002997</c:v>
                </c:pt>
                <c:pt idx="1354">
                  <c:v>0.63221759688178114</c:v>
                </c:pt>
                <c:pt idx="1355">
                  <c:v>0.63244907836326258</c:v>
                </c:pt>
                <c:pt idx="1356">
                  <c:v>0.63268055984474414</c:v>
                </c:pt>
                <c:pt idx="1357">
                  <c:v>0.63291204132622558</c:v>
                </c:pt>
                <c:pt idx="1358">
                  <c:v>0.63314352280770714</c:v>
                </c:pt>
                <c:pt idx="1359">
                  <c:v>0.63337500428918858</c:v>
                </c:pt>
                <c:pt idx="1360">
                  <c:v>0.63360648577067002</c:v>
                </c:pt>
                <c:pt idx="1361">
                  <c:v>0.63383796725215158</c:v>
                </c:pt>
                <c:pt idx="1362">
                  <c:v>0.63406944873363302</c:v>
                </c:pt>
                <c:pt idx="1363">
                  <c:v>0.63430093021511458</c:v>
                </c:pt>
                <c:pt idx="1364">
                  <c:v>0.63453241169659602</c:v>
                </c:pt>
                <c:pt idx="1365">
                  <c:v>0.63476389317807747</c:v>
                </c:pt>
                <c:pt idx="1366">
                  <c:v>0.63499537465955891</c:v>
                </c:pt>
                <c:pt idx="1367">
                  <c:v>0.63522685614104046</c:v>
                </c:pt>
                <c:pt idx="1368">
                  <c:v>0.63545833762252191</c:v>
                </c:pt>
                <c:pt idx="1369">
                  <c:v>0.63568981910400346</c:v>
                </c:pt>
                <c:pt idx="1370">
                  <c:v>0.63592130058548491</c:v>
                </c:pt>
                <c:pt idx="1371">
                  <c:v>0.63615278206696635</c:v>
                </c:pt>
                <c:pt idx="1372">
                  <c:v>0.63638426354844779</c:v>
                </c:pt>
                <c:pt idx="1373">
                  <c:v>0.63661574502992935</c:v>
                </c:pt>
                <c:pt idx="1374">
                  <c:v>0.63684722651141079</c:v>
                </c:pt>
                <c:pt idx="1375">
                  <c:v>0.63707870799289235</c:v>
                </c:pt>
                <c:pt idx="1376">
                  <c:v>0.63731018947437379</c:v>
                </c:pt>
                <c:pt idx="1377">
                  <c:v>0.63754167095585523</c:v>
                </c:pt>
                <c:pt idx="1378">
                  <c:v>0.63777315243733668</c:v>
                </c:pt>
                <c:pt idx="1379">
                  <c:v>0.63800463391881823</c:v>
                </c:pt>
                <c:pt idx="1380">
                  <c:v>0.63823611540029968</c:v>
                </c:pt>
                <c:pt idx="1381">
                  <c:v>0.63846759688178123</c:v>
                </c:pt>
                <c:pt idx="1382">
                  <c:v>0.63869907836326267</c:v>
                </c:pt>
                <c:pt idx="1383">
                  <c:v>0.63893055984474412</c:v>
                </c:pt>
                <c:pt idx="1384">
                  <c:v>0.63916204132622556</c:v>
                </c:pt>
                <c:pt idx="1385">
                  <c:v>0.63939352280770712</c:v>
                </c:pt>
                <c:pt idx="1386">
                  <c:v>0.63962500428918856</c:v>
                </c:pt>
                <c:pt idx="1387">
                  <c:v>0.63985648577067011</c:v>
                </c:pt>
                <c:pt idx="1388">
                  <c:v>0.64008796725215156</c:v>
                </c:pt>
                <c:pt idx="1389">
                  <c:v>0.640319448733633</c:v>
                </c:pt>
                <c:pt idx="1390">
                  <c:v>0.64055093021511444</c:v>
                </c:pt>
                <c:pt idx="1391">
                  <c:v>0.640782411696596</c:v>
                </c:pt>
                <c:pt idx="1392">
                  <c:v>0.64101389317807744</c:v>
                </c:pt>
                <c:pt idx="1393">
                  <c:v>0.641245374659559</c:v>
                </c:pt>
                <c:pt idx="1394">
                  <c:v>0.64147685614104044</c:v>
                </c:pt>
                <c:pt idx="1395">
                  <c:v>0.64170833762252188</c:v>
                </c:pt>
                <c:pt idx="1396">
                  <c:v>0.64193981910400333</c:v>
                </c:pt>
                <c:pt idx="1397">
                  <c:v>0.64217130058548488</c:v>
                </c:pt>
                <c:pt idx="1398">
                  <c:v>0.64240278206696633</c:v>
                </c:pt>
                <c:pt idx="1399">
                  <c:v>0.64263426354844788</c:v>
                </c:pt>
                <c:pt idx="1400">
                  <c:v>0.64286574502992933</c:v>
                </c:pt>
                <c:pt idx="1401">
                  <c:v>0.64309722651141077</c:v>
                </c:pt>
                <c:pt idx="1402">
                  <c:v>0.64332870799289221</c:v>
                </c:pt>
                <c:pt idx="1403">
                  <c:v>0.64356018947437377</c:v>
                </c:pt>
                <c:pt idx="1404">
                  <c:v>0.64379167095585521</c:v>
                </c:pt>
                <c:pt idx="1405">
                  <c:v>0.64402315243733677</c:v>
                </c:pt>
                <c:pt idx="1406">
                  <c:v>0.64425463391881821</c:v>
                </c:pt>
                <c:pt idx="1407">
                  <c:v>0.64448611540029965</c:v>
                </c:pt>
                <c:pt idx="1408">
                  <c:v>0.64471759688178121</c:v>
                </c:pt>
                <c:pt idx="1409">
                  <c:v>0.64494907836326265</c:v>
                </c:pt>
                <c:pt idx="1410">
                  <c:v>0.64518055984474421</c:v>
                </c:pt>
                <c:pt idx="1411">
                  <c:v>0.64541204132622565</c:v>
                </c:pt>
                <c:pt idx="1412">
                  <c:v>0.64564352280770709</c:v>
                </c:pt>
                <c:pt idx="1413">
                  <c:v>0.64587500428918854</c:v>
                </c:pt>
                <c:pt idx="1414">
                  <c:v>0.64610648577067009</c:v>
                </c:pt>
                <c:pt idx="1415">
                  <c:v>0.64633796725215154</c:v>
                </c:pt>
                <c:pt idx="1416">
                  <c:v>0.64656944873363309</c:v>
                </c:pt>
                <c:pt idx="1417">
                  <c:v>0.64680093021511453</c:v>
                </c:pt>
                <c:pt idx="1418">
                  <c:v>0.64703241169659598</c:v>
                </c:pt>
                <c:pt idx="1419">
                  <c:v>0.64726389317807742</c:v>
                </c:pt>
                <c:pt idx="1420">
                  <c:v>0.64749537465955898</c:v>
                </c:pt>
                <c:pt idx="1421">
                  <c:v>0.64772685614104042</c:v>
                </c:pt>
                <c:pt idx="1422">
                  <c:v>0.64795833762252197</c:v>
                </c:pt>
                <c:pt idx="1423">
                  <c:v>0.64818981910400342</c:v>
                </c:pt>
                <c:pt idx="1424">
                  <c:v>0.64842130058548486</c:v>
                </c:pt>
                <c:pt idx="1425">
                  <c:v>0.6486527820669663</c:v>
                </c:pt>
                <c:pt idx="1426">
                  <c:v>0.64888426354844786</c:v>
                </c:pt>
                <c:pt idx="1427">
                  <c:v>0.6491157450299293</c:v>
                </c:pt>
                <c:pt idx="1428">
                  <c:v>0.64934722651141086</c:v>
                </c:pt>
                <c:pt idx="1429">
                  <c:v>0.6495787079928923</c:v>
                </c:pt>
                <c:pt idx="1430">
                  <c:v>0.64981018947437374</c:v>
                </c:pt>
                <c:pt idx="1431">
                  <c:v>0.65004167095585519</c:v>
                </c:pt>
                <c:pt idx="1432">
                  <c:v>0.65027315243733674</c:v>
                </c:pt>
                <c:pt idx="1433">
                  <c:v>0.65050463391881819</c:v>
                </c:pt>
                <c:pt idx="1434">
                  <c:v>0.65073611540029974</c:v>
                </c:pt>
                <c:pt idx="1435">
                  <c:v>0.65096759688178119</c:v>
                </c:pt>
                <c:pt idx="1436">
                  <c:v>0.65119907836326263</c:v>
                </c:pt>
                <c:pt idx="1437">
                  <c:v>0.65143055984474407</c:v>
                </c:pt>
                <c:pt idx="1438">
                  <c:v>0.65166204132622563</c:v>
                </c:pt>
                <c:pt idx="1439">
                  <c:v>0.65189352280770707</c:v>
                </c:pt>
                <c:pt idx="1440">
                  <c:v>0.65212500428918863</c:v>
                </c:pt>
                <c:pt idx="1441">
                  <c:v>0.65235648577067007</c:v>
                </c:pt>
                <c:pt idx="1442">
                  <c:v>0.65258796725215151</c:v>
                </c:pt>
                <c:pt idx="1443">
                  <c:v>0.65281944873363296</c:v>
                </c:pt>
                <c:pt idx="1444">
                  <c:v>0.65305093021511451</c:v>
                </c:pt>
                <c:pt idx="1445">
                  <c:v>0.65328241169659595</c:v>
                </c:pt>
                <c:pt idx="1446">
                  <c:v>0.65351389317807751</c:v>
                </c:pt>
                <c:pt idx="1447">
                  <c:v>0.65374537465955895</c:v>
                </c:pt>
                <c:pt idx="1448">
                  <c:v>0.6539768561410404</c:v>
                </c:pt>
                <c:pt idx="1449">
                  <c:v>0.65420833762252184</c:v>
                </c:pt>
                <c:pt idx="1450">
                  <c:v>0.6544398191040034</c:v>
                </c:pt>
                <c:pt idx="1451">
                  <c:v>0.65467130058548495</c:v>
                </c:pt>
                <c:pt idx="1452">
                  <c:v>0.65490278206696639</c:v>
                </c:pt>
                <c:pt idx="1453">
                  <c:v>0.65513426354844784</c:v>
                </c:pt>
                <c:pt idx="1454">
                  <c:v>0.65536574502992928</c:v>
                </c:pt>
                <c:pt idx="1455">
                  <c:v>0.65559722651141084</c:v>
                </c:pt>
                <c:pt idx="1456">
                  <c:v>0.65582870799289228</c:v>
                </c:pt>
                <c:pt idx="1457">
                  <c:v>0.65606018947437383</c:v>
                </c:pt>
                <c:pt idx="1458">
                  <c:v>0.65629167095585528</c:v>
                </c:pt>
                <c:pt idx="1459">
                  <c:v>0.65652315243733672</c:v>
                </c:pt>
                <c:pt idx="1460">
                  <c:v>0.65675463391881816</c:v>
                </c:pt>
                <c:pt idx="1461">
                  <c:v>0.65698611540029972</c:v>
                </c:pt>
                <c:pt idx="1462">
                  <c:v>0.65721759688178116</c:v>
                </c:pt>
                <c:pt idx="1463">
                  <c:v>0.65744907836326272</c:v>
                </c:pt>
                <c:pt idx="1464">
                  <c:v>0.65768055984474416</c:v>
                </c:pt>
                <c:pt idx="1465">
                  <c:v>0.65791204132622561</c:v>
                </c:pt>
                <c:pt idx="1466">
                  <c:v>0.65814352280770705</c:v>
                </c:pt>
                <c:pt idx="1467">
                  <c:v>0.6583750042891886</c:v>
                </c:pt>
                <c:pt idx="1468">
                  <c:v>0.65860648577067005</c:v>
                </c:pt>
                <c:pt idx="1469">
                  <c:v>0.6588379672521516</c:v>
                </c:pt>
                <c:pt idx="1470">
                  <c:v>0.65906944873363305</c:v>
                </c:pt>
                <c:pt idx="1471">
                  <c:v>0.65930093021511449</c:v>
                </c:pt>
                <c:pt idx="1472">
                  <c:v>0.65953241169659593</c:v>
                </c:pt>
                <c:pt idx="1473">
                  <c:v>0.65976389317807749</c:v>
                </c:pt>
                <c:pt idx="1474">
                  <c:v>0.65999537465955893</c:v>
                </c:pt>
                <c:pt idx="1475">
                  <c:v>0.66022685614104049</c:v>
                </c:pt>
                <c:pt idx="1476">
                  <c:v>0.66045833762252193</c:v>
                </c:pt>
                <c:pt idx="1477">
                  <c:v>0.66068981910400337</c:v>
                </c:pt>
                <c:pt idx="1478">
                  <c:v>0.66092130058548482</c:v>
                </c:pt>
                <c:pt idx="1479">
                  <c:v>0.66115278206696637</c:v>
                </c:pt>
                <c:pt idx="1480">
                  <c:v>0.66138426354844781</c:v>
                </c:pt>
                <c:pt idx="1481">
                  <c:v>0.66161574502992937</c:v>
                </c:pt>
                <c:pt idx="1482">
                  <c:v>0.66184722651141081</c:v>
                </c:pt>
                <c:pt idx="1483">
                  <c:v>0.66207870799289226</c:v>
                </c:pt>
                <c:pt idx="1484">
                  <c:v>0.6623101894743737</c:v>
                </c:pt>
                <c:pt idx="1485">
                  <c:v>0.66254167095585526</c:v>
                </c:pt>
                <c:pt idx="1486">
                  <c:v>0.6627731524373367</c:v>
                </c:pt>
                <c:pt idx="1487">
                  <c:v>0.66300463391881825</c:v>
                </c:pt>
                <c:pt idx="1488">
                  <c:v>0.6632361154002997</c:v>
                </c:pt>
                <c:pt idx="1489">
                  <c:v>0.66346759688178114</c:v>
                </c:pt>
                <c:pt idx="1490">
                  <c:v>0.66369907836326258</c:v>
                </c:pt>
                <c:pt idx="1491">
                  <c:v>0.66393055984474414</c:v>
                </c:pt>
                <c:pt idx="1492">
                  <c:v>0.66416204132622558</c:v>
                </c:pt>
                <c:pt idx="1493">
                  <c:v>0.66439352280770714</c:v>
                </c:pt>
                <c:pt idx="1494">
                  <c:v>0.66462500428918858</c:v>
                </c:pt>
                <c:pt idx="1495">
                  <c:v>0.66485648577067002</c:v>
                </c:pt>
                <c:pt idx="1496">
                  <c:v>0.66508796725215158</c:v>
                </c:pt>
                <c:pt idx="1497">
                  <c:v>0.66531944873363302</c:v>
                </c:pt>
                <c:pt idx="1498">
                  <c:v>0.66555093021511458</c:v>
                </c:pt>
                <c:pt idx="1499">
                  <c:v>0.66578241169659602</c:v>
                </c:pt>
                <c:pt idx="1500">
                  <c:v>0.66601389317807747</c:v>
                </c:pt>
                <c:pt idx="1501">
                  <c:v>0.66624537465955891</c:v>
                </c:pt>
                <c:pt idx="1502">
                  <c:v>0.66647685614104046</c:v>
                </c:pt>
                <c:pt idx="1503">
                  <c:v>0.66670833762252191</c:v>
                </c:pt>
                <c:pt idx="1504">
                  <c:v>0.66693981910400346</c:v>
                </c:pt>
                <c:pt idx="1505">
                  <c:v>0.66717130058548491</c:v>
                </c:pt>
                <c:pt idx="1506">
                  <c:v>0.66740278206696635</c:v>
                </c:pt>
                <c:pt idx="1507">
                  <c:v>0.66763426354844779</c:v>
                </c:pt>
                <c:pt idx="1508">
                  <c:v>0.66786574502923957</c:v>
                </c:pt>
                <c:pt idx="1509">
                  <c:v>0.66809722651072101</c:v>
                </c:pt>
                <c:pt idx="1510">
                  <c:v>0.66832870799220245</c:v>
                </c:pt>
                <c:pt idx="1511">
                  <c:v>0.66856018947368401</c:v>
                </c:pt>
                <c:pt idx="1512">
                  <c:v>0.66879167095516545</c:v>
                </c:pt>
                <c:pt idx="1513">
                  <c:v>0.66902315243664701</c:v>
                </c:pt>
                <c:pt idx="1514">
                  <c:v>0.66925463391812845</c:v>
                </c:pt>
                <c:pt idx="1515">
                  <c:v>0.66948611539960989</c:v>
                </c:pt>
                <c:pt idx="1516">
                  <c:v>0.66971759688109134</c:v>
                </c:pt>
                <c:pt idx="1517">
                  <c:v>0.66994907836257289</c:v>
                </c:pt>
                <c:pt idx="1518">
                  <c:v>0.67018055984405434</c:v>
                </c:pt>
                <c:pt idx="1519">
                  <c:v>0.67041204132553589</c:v>
                </c:pt>
                <c:pt idx="1520">
                  <c:v>0.67064352280701733</c:v>
                </c:pt>
                <c:pt idx="1521">
                  <c:v>0.67087500428849878</c:v>
                </c:pt>
                <c:pt idx="1522">
                  <c:v>0.67110648576998022</c:v>
                </c:pt>
                <c:pt idx="1523">
                  <c:v>0.67133796725146178</c:v>
                </c:pt>
                <c:pt idx="1524">
                  <c:v>0.67156944873294322</c:v>
                </c:pt>
                <c:pt idx="1525">
                  <c:v>0.67180093021442477</c:v>
                </c:pt>
                <c:pt idx="1526">
                  <c:v>0.67203241169590622</c:v>
                </c:pt>
                <c:pt idx="1527">
                  <c:v>0.67226389317738766</c:v>
                </c:pt>
                <c:pt idx="1528">
                  <c:v>0.67249537465886911</c:v>
                </c:pt>
                <c:pt idx="1529">
                  <c:v>0.67272685614035066</c:v>
                </c:pt>
                <c:pt idx="1530">
                  <c:v>0.6729583376218321</c:v>
                </c:pt>
                <c:pt idx="1531">
                  <c:v>0.67318981910331366</c:v>
                </c:pt>
                <c:pt idx="1532">
                  <c:v>0.6734213005847951</c:v>
                </c:pt>
                <c:pt idx="1533">
                  <c:v>0.67365278206627655</c:v>
                </c:pt>
                <c:pt idx="1534">
                  <c:v>0.67388426354775799</c:v>
                </c:pt>
                <c:pt idx="1535">
                  <c:v>0.67411574502923954</c:v>
                </c:pt>
                <c:pt idx="1536">
                  <c:v>0.67434722651072099</c:v>
                </c:pt>
                <c:pt idx="1537">
                  <c:v>0.67457870799220254</c:v>
                </c:pt>
                <c:pt idx="1538">
                  <c:v>0.67481018947368399</c:v>
                </c:pt>
                <c:pt idx="1539">
                  <c:v>0.67504167095516543</c:v>
                </c:pt>
                <c:pt idx="1540">
                  <c:v>0.67527315243664687</c:v>
                </c:pt>
                <c:pt idx="1541">
                  <c:v>0.67550463391812843</c:v>
                </c:pt>
                <c:pt idx="1542">
                  <c:v>0.67573611539960987</c:v>
                </c:pt>
                <c:pt idx="1543">
                  <c:v>0.67596759688109143</c:v>
                </c:pt>
                <c:pt idx="1544">
                  <c:v>0.67619907836257287</c:v>
                </c:pt>
                <c:pt idx="1545">
                  <c:v>0.67643055984405431</c:v>
                </c:pt>
                <c:pt idx="1546">
                  <c:v>0.67666204132553587</c:v>
                </c:pt>
                <c:pt idx="1547">
                  <c:v>0.67689352280701731</c:v>
                </c:pt>
                <c:pt idx="1548">
                  <c:v>0.67712500428849887</c:v>
                </c:pt>
                <c:pt idx="1549">
                  <c:v>0.67735648576998031</c:v>
                </c:pt>
                <c:pt idx="1550">
                  <c:v>0.67758796725146175</c:v>
                </c:pt>
                <c:pt idx="1551">
                  <c:v>0.6778194487329432</c:v>
                </c:pt>
                <c:pt idx="1552">
                  <c:v>0.67805093021442475</c:v>
                </c:pt>
                <c:pt idx="1553">
                  <c:v>0.6782824116959062</c:v>
                </c:pt>
                <c:pt idx="1554">
                  <c:v>0.67851389317738775</c:v>
                </c:pt>
                <c:pt idx="1555">
                  <c:v>0.67874537465886919</c:v>
                </c:pt>
                <c:pt idx="1556">
                  <c:v>0.67897685614035064</c:v>
                </c:pt>
                <c:pt idx="1557">
                  <c:v>0.67920833762183208</c:v>
                </c:pt>
                <c:pt idx="1558">
                  <c:v>0.67943981910331364</c:v>
                </c:pt>
                <c:pt idx="1559">
                  <c:v>0.67967130058479508</c:v>
                </c:pt>
                <c:pt idx="1560">
                  <c:v>0.67990278206627663</c:v>
                </c:pt>
                <c:pt idx="1561">
                  <c:v>0.68013426354775808</c:v>
                </c:pt>
                <c:pt idx="1562">
                  <c:v>0.68036574502923952</c:v>
                </c:pt>
                <c:pt idx="1563">
                  <c:v>0.68059722651072097</c:v>
                </c:pt>
                <c:pt idx="1564">
                  <c:v>0.68082870799220252</c:v>
                </c:pt>
                <c:pt idx="1565">
                  <c:v>0.68106018947368396</c:v>
                </c:pt>
                <c:pt idx="1566">
                  <c:v>0.68129167095516552</c:v>
                </c:pt>
                <c:pt idx="1567">
                  <c:v>0.68152315243664696</c:v>
                </c:pt>
                <c:pt idx="1568">
                  <c:v>0.68175463391812841</c:v>
                </c:pt>
                <c:pt idx="1569">
                  <c:v>0.68198611539960985</c:v>
                </c:pt>
                <c:pt idx="1570">
                  <c:v>0.6822175968810914</c:v>
                </c:pt>
                <c:pt idx="1571">
                  <c:v>0.68244907836257285</c:v>
                </c:pt>
                <c:pt idx="1572">
                  <c:v>0.6826805598440544</c:v>
                </c:pt>
                <c:pt idx="1573">
                  <c:v>0.68291204132553585</c:v>
                </c:pt>
                <c:pt idx="1574">
                  <c:v>0.68314352280701729</c:v>
                </c:pt>
                <c:pt idx="1575">
                  <c:v>0.68337500428849873</c:v>
                </c:pt>
                <c:pt idx="1576">
                  <c:v>0.68360648576998029</c:v>
                </c:pt>
                <c:pt idx="1577">
                  <c:v>0.68383796725146173</c:v>
                </c:pt>
                <c:pt idx="1578">
                  <c:v>0.68406944873294329</c:v>
                </c:pt>
                <c:pt idx="1579">
                  <c:v>0.68430093021442473</c:v>
                </c:pt>
                <c:pt idx="1580">
                  <c:v>0.68453241169590617</c:v>
                </c:pt>
                <c:pt idx="1581">
                  <c:v>0.68476389317738762</c:v>
                </c:pt>
                <c:pt idx="1582">
                  <c:v>0.68499537465886917</c:v>
                </c:pt>
                <c:pt idx="1583">
                  <c:v>0.68522685614035062</c:v>
                </c:pt>
                <c:pt idx="1584">
                  <c:v>0.68545833762183217</c:v>
                </c:pt>
                <c:pt idx="1585">
                  <c:v>0.68568981910331361</c:v>
                </c:pt>
                <c:pt idx="1586">
                  <c:v>0.68592130058479506</c:v>
                </c:pt>
                <c:pt idx="1587">
                  <c:v>0.6861527820662765</c:v>
                </c:pt>
                <c:pt idx="1588">
                  <c:v>0.68638426354775806</c:v>
                </c:pt>
                <c:pt idx="1589">
                  <c:v>0.68661574502923961</c:v>
                </c:pt>
                <c:pt idx="1590">
                  <c:v>0.68684722651072105</c:v>
                </c:pt>
                <c:pt idx="1591">
                  <c:v>0.6870787079922025</c:v>
                </c:pt>
                <c:pt idx="1592">
                  <c:v>0.68731018947368394</c:v>
                </c:pt>
                <c:pt idx="1593">
                  <c:v>0.6875416709551655</c:v>
                </c:pt>
                <c:pt idx="1594">
                  <c:v>0.68777315243664694</c:v>
                </c:pt>
                <c:pt idx="1595">
                  <c:v>0.68800463391812849</c:v>
                </c:pt>
                <c:pt idx="1596">
                  <c:v>0.68823611539960994</c:v>
                </c:pt>
                <c:pt idx="1597">
                  <c:v>0.68846759688109138</c:v>
                </c:pt>
                <c:pt idx="1598">
                  <c:v>0.68869907836257283</c:v>
                </c:pt>
                <c:pt idx="1599">
                  <c:v>0.68893055984405438</c:v>
                </c:pt>
                <c:pt idx="1600">
                  <c:v>0.68916204132553582</c:v>
                </c:pt>
                <c:pt idx="1601">
                  <c:v>0.68939352280701738</c:v>
                </c:pt>
                <c:pt idx="1602">
                  <c:v>0.68962500428849882</c:v>
                </c:pt>
                <c:pt idx="1603">
                  <c:v>0.68985648576998027</c:v>
                </c:pt>
                <c:pt idx="1604">
                  <c:v>0.69008796725146171</c:v>
                </c:pt>
                <c:pt idx="1605">
                  <c:v>0.69031944873294326</c:v>
                </c:pt>
                <c:pt idx="1606">
                  <c:v>0.69055093021442471</c:v>
                </c:pt>
                <c:pt idx="1607">
                  <c:v>0.69078241169590626</c:v>
                </c:pt>
                <c:pt idx="1608">
                  <c:v>0.69101389317738771</c:v>
                </c:pt>
                <c:pt idx="1609">
                  <c:v>0.69124537465886915</c:v>
                </c:pt>
                <c:pt idx="1610">
                  <c:v>0.69147685614035059</c:v>
                </c:pt>
                <c:pt idx="1611">
                  <c:v>0.69170833762183215</c:v>
                </c:pt>
                <c:pt idx="1612">
                  <c:v>0.69193981910331359</c:v>
                </c:pt>
                <c:pt idx="1613">
                  <c:v>0.69217130058479515</c:v>
                </c:pt>
                <c:pt idx="1614">
                  <c:v>0.69240278206627659</c:v>
                </c:pt>
                <c:pt idx="1615">
                  <c:v>0.69263426354775803</c:v>
                </c:pt>
                <c:pt idx="1616">
                  <c:v>0.69286574502923948</c:v>
                </c:pt>
                <c:pt idx="1617">
                  <c:v>0.69309722651072103</c:v>
                </c:pt>
                <c:pt idx="1618">
                  <c:v>0.69332870799220248</c:v>
                </c:pt>
                <c:pt idx="1619">
                  <c:v>0.69356018947368403</c:v>
                </c:pt>
                <c:pt idx="1620">
                  <c:v>0.69379167095516547</c:v>
                </c:pt>
                <c:pt idx="1621">
                  <c:v>0.69402315243664692</c:v>
                </c:pt>
                <c:pt idx="1622">
                  <c:v>0.69425463391812836</c:v>
                </c:pt>
                <c:pt idx="1623">
                  <c:v>0.69448611539960992</c:v>
                </c:pt>
                <c:pt idx="1624">
                  <c:v>0.69471759688109136</c:v>
                </c:pt>
                <c:pt idx="1625">
                  <c:v>0.69494907836257291</c:v>
                </c:pt>
                <c:pt idx="1626">
                  <c:v>0.69518055984405436</c:v>
                </c:pt>
                <c:pt idx="1627">
                  <c:v>0.6954120413255358</c:v>
                </c:pt>
                <c:pt idx="1628">
                  <c:v>0.69564352280701724</c:v>
                </c:pt>
                <c:pt idx="1629">
                  <c:v>0.6958750042884988</c:v>
                </c:pt>
                <c:pt idx="1630">
                  <c:v>0.69610648576998024</c:v>
                </c:pt>
                <c:pt idx="1631">
                  <c:v>0.6963379672514618</c:v>
                </c:pt>
                <c:pt idx="1632">
                  <c:v>0.69656944873294324</c:v>
                </c:pt>
                <c:pt idx="1633">
                  <c:v>0.69680093021442469</c:v>
                </c:pt>
                <c:pt idx="1634">
                  <c:v>0.69703241169590624</c:v>
                </c:pt>
                <c:pt idx="1635">
                  <c:v>0.69726389317738768</c:v>
                </c:pt>
                <c:pt idx="1636">
                  <c:v>0.69749537465886924</c:v>
                </c:pt>
                <c:pt idx="1637">
                  <c:v>0.69772685614035068</c:v>
                </c:pt>
                <c:pt idx="1638">
                  <c:v>0.69795833762183213</c:v>
                </c:pt>
                <c:pt idx="1639">
                  <c:v>0.69818981910331357</c:v>
                </c:pt>
                <c:pt idx="1640">
                  <c:v>0.69842130058479512</c:v>
                </c:pt>
                <c:pt idx="1641">
                  <c:v>0.69865278206627657</c:v>
                </c:pt>
                <c:pt idx="1642">
                  <c:v>0.69888426354775812</c:v>
                </c:pt>
                <c:pt idx="1643">
                  <c:v>0.69911574502923957</c:v>
                </c:pt>
                <c:pt idx="1644">
                  <c:v>0.69934722651072101</c:v>
                </c:pt>
                <c:pt idx="1645">
                  <c:v>0.69957870799220245</c:v>
                </c:pt>
                <c:pt idx="1646">
                  <c:v>0.69981018947368401</c:v>
                </c:pt>
                <c:pt idx="1647">
                  <c:v>0.70004167095516545</c:v>
                </c:pt>
                <c:pt idx="1648">
                  <c:v>0.70027315243664701</c:v>
                </c:pt>
                <c:pt idx="1649">
                  <c:v>0.70050463391812845</c:v>
                </c:pt>
                <c:pt idx="1650">
                  <c:v>0.70073611539960989</c:v>
                </c:pt>
                <c:pt idx="1651">
                  <c:v>0.70096759688109134</c:v>
                </c:pt>
                <c:pt idx="1652">
                  <c:v>0.70119907836257289</c:v>
                </c:pt>
                <c:pt idx="1653">
                  <c:v>0.70143055984405434</c:v>
                </c:pt>
                <c:pt idx="1654">
                  <c:v>0.70166204132553589</c:v>
                </c:pt>
                <c:pt idx="1655">
                  <c:v>0.70189352280701733</c:v>
                </c:pt>
                <c:pt idx="1656">
                  <c:v>0.70212500428849878</c:v>
                </c:pt>
                <c:pt idx="1657">
                  <c:v>0.70235648576998022</c:v>
                </c:pt>
                <c:pt idx="1658">
                  <c:v>0.70258796725146178</c:v>
                </c:pt>
                <c:pt idx="1659">
                  <c:v>0.70281944873294322</c:v>
                </c:pt>
                <c:pt idx="1660">
                  <c:v>0.70305093021442477</c:v>
                </c:pt>
                <c:pt idx="1661">
                  <c:v>0.70328241169590622</c:v>
                </c:pt>
                <c:pt idx="1662">
                  <c:v>0.70351389317738766</c:v>
                </c:pt>
                <c:pt idx="1663">
                  <c:v>0.70374537465886911</c:v>
                </c:pt>
                <c:pt idx="1664">
                  <c:v>0.70397685614035066</c:v>
                </c:pt>
                <c:pt idx="1665">
                  <c:v>0.7042083376218321</c:v>
                </c:pt>
                <c:pt idx="1666">
                  <c:v>0.70443981910331366</c:v>
                </c:pt>
                <c:pt idx="1667">
                  <c:v>0.7046713005847951</c:v>
                </c:pt>
                <c:pt idx="1668">
                  <c:v>0.70490278206627655</c:v>
                </c:pt>
                <c:pt idx="1669">
                  <c:v>0.70513426354775799</c:v>
                </c:pt>
                <c:pt idx="1670">
                  <c:v>0.70536574502923954</c:v>
                </c:pt>
                <c:pt idx="1671">
                  <c:v>0.70559722651072099</c:v>
                </c:pt>
                <c:pt idx="1672">
                  <c:v>0.70582870799220254</c:v>
                </c:pt>
                <c:pt idx="1673">
                  <c:v>0.70606018947368399</c:v>
                </c:pt>
                <c:pt idx="1674">
                  <c:v>0.70629167095516543</c:v>
                </c:pt>
                <c:pt idx="1675">
                  <c:v>0.70652315243664687</c:v>
                </c:pt>
                <c:pt idx="1676">
                  <c:v>0.70675463391812843</c:v>
                </c:pt>
                <c:pt idx="1677">
                  <c:v>0.70698611539960987</c:v>
                </c:pt>
                <c:pt idx="1678">
                  <c:v>0.70721759688109143</c:v>
                </c:pt>
                <c:pt idx="1679">
                  <c:v>0.70744907836257287</c:v>
                </c:pt>
                <c:pt idx="1680">
                  <c:v>0.70768055984405431</c:v>
                </c:pt>
                <c:pt idx="1681">
                  <c:v>0.70791204132553587</c:v>
                </c:pt>
                <c:pt idx="1682">
                  <c:v>0.70814352280701731</c:v>
                </c:pt>
                <c:pt idx="1683">
                  <c:v>0.70833333333333326</c:v>
                </c:pt>
              </c:numCache>
            </c:numRef>
          </c:xVal>
          <c:yVal>
            <c:numRef>
              <c:f>'2SRV_蒸気流量(13時から水素発生あり）'!$AD$1188:$AD$2871</c:f>
              <c:numCache>
                <c:formatCode>General</c:formatCode>
                <c:ptCount val="1684"/>
                <c:pt idx="0">
                  <c:v>0</c:v>
                </c:pt>
                <c:pt idx="1">
                  <c:v>0</c:v>
                </c:pt>
                <c:pt idx="2">
                  <c:v>9.2072886103027843E-2</c:v>
                </c:pt>
                <c:pt idx="3">
                  <c:v>0.18412132342865078</c:v>
                </c:pt>
                <c:pt idx="4">
                  <c:v>0.27612132342865081</c:v>
                </c:pt>
                <c:pt idx="5">
                  <c:v>0.3681213234369512</c:v>
                </c:pt>
                <c:pt idx="6">
                  <c:v>0.46012132343695122</c:v>
                </c:pt>
                <c:pt idx="7">
                  <c:v>0.46104132343693782</c:v>
                </c:pt>
                <c:pt idx="8">
                  <c:v>0.55212132343695119</c:v>
                </c:pt>
                <c:pt idx="9">
                  <c:v>0.64412132343695117</c:v>
                </c:pt>
                <c:pt idx="10">
                  <c:v>0.7361213234461218</c:v>
                </c:pt>
                <c:pt idx="11">
                  <c:v>0.82812132344612177</c:v>
                </c:pt>
                <c:pt idx="12">
                  <c:v>0.92012132344612174</c:v>
                </c:pt>
                <c:pt idx="13">
                  <c:v>1.0121213234461217</c:v>
                </c:pt>
                <c:pt idx="14">
                  <c:v>1.104121323454422</c:v>
                </c:pt>
                <c:pt idx="15">
                  <c:v>1.1961213234544221</c:v>
                </c:pt>
                <c:pt idx="16">
                  <c:v>1.2881213234544222</c:v>
                </c:pt>
                <c:pt idx="17">
                  <c:v>1.3801213234544223</c:v>
                </c:pt>
                <c:pt idx="18">
                  <c:v>1.4721213234626893</c:v>
                </c:pt>
                <c:pt idx="19">
                  <c:v>1.5641213234626894</c:v>
                </c:pt>
                <c:pt idx="20">
                  <c:v>1.6561213234626895</c:v>
                </c:pt>
                <c:pt idx="21">
                  <c:v>1.7481213234626896</c:v>
                </c:pt>
                <c:pt idx="22">
                  <c:v>1.8401213234626896</c:v>
                </c:pt>
                <c:pt idx="23">
                  <c:v>1.9321213234718937</c:v>
                </c:pt>
                <c:pt idx="24">
                  <c:v>2.0241213234718938</c:v>
                </c:pt>
                <c:pt idx="25">
                  <c:v>2.1161213234718939</c:v>
                </c:pt>
                <c:pt idx="26">
                  <c:v>2.2081213234718939</c:v>
                </c:pt>
                <c:pt idx="27">
                  <c:v>2.3001213234801607</c:v>
                </c:pt>
                <c:pt idx="28">
                  <c:v>2.3921213234801608</c:v>
                </c:pt>
                <c:pt idx="29">
                  <c:v>2.4841213234801609</c:v>
                </c:pt>
                <c:pt idx="30">
                  <c:v>2.576121323480161</c:v>
                </c:pt>
                <c:pt idx="31">
                  <c:v>2.6681213234884615</c:v>
                </c:pt>
                <c:pt idx="32">
                  <c:v>2.7601213234884616</c:v>
                </c:pt>
                <c:pt idx="33">
                  <c:v>2.8521213234884617</c:v>
                </c:pt>
                <c:pt idx="34">
                  <c:v>2.9441213234884618</c:v>
                </c:pt>
                <c:pt idx="35">
                  <c:v>3.0361213234884619</c:v>
                </c:pt>
                <c:pt idx="36">
                  <c:v>3.1281213234976661</c:v>
                </c:pt>
                <c:pt idx="37">
                  <c:v>3.2201213234976662</c:v>
                </c:pt>
                <c:pt idx="38">
                  <c:v>3.3121213234976663</c:v>
                </c:pt>
                <c:pt idx="39">
                  <c:v>3.4041213234976664</c:v>
                </c:pt>
                <c:pt idx="40">
                  <c:v>3.4961213235059332</c:v>
                </c:pt>
                <c:pt idx="41">
                  <c:v>3.5881213235059333</c:v>
                </c:pt>
                <c:pt idx="42">
                  <c:v>3.6801213235059334</c:v>
                </c:pt>
                <c:pt idx="43">
                  <c:v>3.7721213235059334</c:v>
                </c:pt>
                <c:pt idx="44">
                  <c:v>3.8641213235142002</c:v>
                </c:pt>
                <c:pt idx="45">
                  <c:v>3.9561213235142003</c:v>
                </c:pt>
                <c:pt idx="46">
                  <c:v>4.0481213235142004</c:v>
                </c:pt>
                <c:pt idx="47">
                  <c:v>4.1401213235142</c:v>
                </c:pt>
                <c:pt idx="48">
                  <c:v>4.2321213235234039</c:v>
                </c:pt>
                <c:pt idx="49">
                  <c:v>4.3241213235234035</c:v>
                </c:pt>
                <c:pt idx="50">
                  <c:v>4.4161213235234031</c:v>
                </c:pt>
                <c:pt idx="51">
                  <c:v>4.5081213235234028</c:v>
                </c:pt>
                <c:pt idx="52">
                  <c:v>4.6001213235234024</c:v>
                </c:pt>
                <c:pt idx="53">
                  <c:v>4.692121323531703</c:v>
                </c:pt>
                <c:pt idx="54">
                  <c:v>4.7841213235317026</c:v>
                </c:pt>
                <c:pt idx="55">
                  <c:v>4.8761213235317022</c:v>
                </c:pt>
                <c:pt idx="56">
                  <c:v>4.9681213235317019</c:v>
                </c:pt>
                <c:pt idx="57">
                  <c:v>5.0601213235399687</c:v>
                </c:pt>
                <c:pt idx="58">
                  <c:v>5.1521213235399683</c:v>
                </c:pt>
                <c:pt idx="59">
                  <c:v>5.244121323539968</c:v>
                </c:pt>
                <c:pt idx="60">
                  <c:v>5.3361213235399676</c:v>
                </c:pt>
                <c:pt idx="61">
                  <c:v>5.4281213235491714</c:v>
                </c:pt>
                <c:pt idx="62">
                  <c:v>5.5201213235491711</c:v>
                </c:pt>
                <c:pt idx="63">
                  <c:v>5.6121213235491707</c:v>
                </c:pt>
                <c:pt idx="64">
                  <c:v>5.7041213235491703</c:v>
                </c:pt>
                <c:pt idx="65">
                  <c:v>5.7961213235574371</c:v>
                </c:pt>
                <c:pt idx="66">
                  <c:v>5.8881213235574368</c:v>
                </c:pt>
                <c:pt idx="67">
                  <c:v>5.9801213235574364</c:v>
                </c:pt>
                <c:pt idx="68">
                  <c:v>6.0721213235574361</c:v>
                </c:pt>
                <c:pt idx="69">
                  <c:v>6.1641213235574357</c:v>
                </c:pt>
                <c:pt idx="70">
                  <c:v>6.2561213235657362</c:v>
                </c:pt>
                <c:pt idx="71">
                  <c:v>6.3481213235657359</c:v>
                </c:pt>
                <c:pt idx="72">
                  <c:v>6.4401213235657355</c:v>
                </c:pt>
                <c:pt idx="73">
                  <c:v>6.5321213235657352</c:v>
                </c:pt>
                <c:pt idx="74">
                  <c:v>6.624121323574939</c:v>
                </c:pt>
                <c:pt idx="75">
                  <c:v>6.7161213235749386</c:v>
                </c:pt>
                <c:pt idx="76">
                  <c:v>6.8081213235749383</c:v>
                </c:pt>
                <c:pt idx="77">
                  <c:v>6.9001213235749379</c:v>
                </c:pt>
                <c:pt idx="78">
                  <c:v>6.9921213235832047</c:v>
                </c:pt>
                <c:pt idx="79">
                  <c:v>7.0841213235832043</c:v>
                </c:pt>
                <c:pt idx="80">
                  <c:v>7.176121323583204</c:v>
                </c:pt>
                <c:pt idx="81">
                  <c:v>7.2681213235832036</c:v>
                </c:pt>
                <c:pt idx="82">
                  <c:v>7.3601213235914704</c:v>
                </c:pt>
                <c:pt idx="83">
                  <c:v>7.4521213235914701</c:v>
                </c:pt>
                <c:pt idx="84">
                  <c:v>7.5441213235914697</c:v>
                </c:pt>
                <c:pt idx="85">
                  <c:v>7.6361213235914693</c:v>
                </c:pt>
                <c:pt idx="86">
                  <c:v>7.728121323591469</c:v>
                </c:pt>
                <c:pt idx="87">
                  <c:v>7.8201213235997695</c:v>
                </c:pt>
                <c:pt idx="88">
                  <c:v>7.9121213235997692</c:v>
                </c:pt>
                <c:pt idx="89">
                  <c:v>8.0041213235997688</c:v>
                </c:pt>
                <c:pt idx="90">
                  <c:v>8.0961213235997693</c:v>
                </c:pt>
                <c:pt idx="91">
                  <c:v>8.1881213236089732</c:v>
                </c:pt>
                <c:pt idx="92">
                  <c:v>8.2801213236089737</c:v>
                </c:pt>
                <c:pt idx="93">
                  <c:v>8.3721213236089742</c:v>
                </c:pt>
                <c:pt idx="94">
                  <c:v>8.4642326594081396</c:v>
                </c:pt>
                <c:pt idx="95">
                  <c:v>8.5562326594081402</c:v>
                </c:pt>
                <c:pt idx="96">
                  <c:v>8.6482326594081407</c:v>
                </c:pt>
                <c:pt idx="97">
                  <c:v>8.7402326594081412</c:v>
                </c:pt>
                <c:pt idx="98">
                  <c:v>8.8322326594246743</c:v>
                </c:pt>
                <c:pt idx="99">
                  <c:v>8.9242326594246748</c:v>
                </c:pt>
                <c:pt idx="100">
                  <c:v>9.0162326594246753</c:v>
                </c:pt>
                <c:pt idx="101">
                  <c:v>9.1082326594246759</c:v>
                </c:pt>
                <c:pt idx="102">
                  <c:v>9.2002326594246764</c:v>
                </c:pt>
                <c:pt idx="103">
                  <c:v>9.2922326594246769</c:v>
                </c:pt>
                <c:pt idx="104">
                  <c:v>9.3842326594246774</c:v>
                </c:pt>
                <c:pt idx="105">
                  <c:v>9.476232659424678</c:v>
                </c:pt>
                <c:pt idx="106">
                  <c:v>9.5682326594246785</c:v>
                </c:pt>
                <c:pt idx="107">
                  <c:v>9.6602326594421832</c:v>
                </c:pt>
                <c:pt idx="108">
                  <c:v>9.7522326594421838</c:v>
                </c:pt>
                <c:pt idx="109">
                  <c:v>9.8442326594421843</c:v>
                </c:pt>
                <c:pt idx="110">
                  <c:v>9.9362326594421848</c:v>
                </c:pt>
                <c:pt idx="111">
                  <c:v>10.028232659442185</c:v>
                </c:pt>
                <c:pt idx="112">
                  <c:v>10.120232659442186</c:v>
                </c:pt>
                <c:pt idx="113">
                  <c:v>10.212232659442186</c:v>
                </c:pt>
                <c:pt idx="114">
                  <c:v>10.304232659442187</c:v>
                </c:pt>
                <c:pt idx="115">
                  <c:v>10.396232659459658</c:v>
                </c:pt>
                <c:pt idx="116">
                  <c:v>10.488232659459658</c:v>
                </c:pt>
                <c:pt idx="117">
                  <c:v>10.580232659459659</c:v>
                </c:pt>
                <c:pt idx="118">
                  <c:v>10.672232659459659</c:v>
                </c:pt>
                <c:pt idx="119">
                  <c:v>10.76423265945966</c:v>
                </c:pt>
                <c:pt idx="120">
                  <c:v>10.856232659459661</c:v>
                </c:pt>
                <c:pt idx="121">
                  <c:v>10.948232659459661</c:v>
                </c:pt>
                <c:pt idx="122">
                  <c:v>11.039983891244377</c:v>
                </c:pt>
                <c:pt idx="123">
                  <c:v>11.225695278413772</c:v>
                </c:pt>
                <c:pt idx="124">
                  <c:v>11.409695278413771</c:v>
                </c:pt>
                <c:pt idx="125">
                  <c:v>11.593695278413771</c:v>
                </c:pt>
                <c:pt idx="126">
                  <c:v>11.77769527841377</c:v>
                </c:pt>
                <c:pt idx="127">
                  <c:v>11.961695278413769</c:v>
                </c:pt>
                <c:pt idx="128">
                  <c:v>12.145695278413768</c:v>
                </c:pt>
                <c:pt idx="129">
                  <c:v>12.329695278413768</c:v>
                </c:pt>
                <c:pt idx="130">
                  <c:v>12.513695278413767</c:v>
                </c:pt>
                <c:pt idx="131">
                  <c:v>12.697695278413766</c:v>
                </c:pt>
                <c:pt idx="132">
                  <c:v>12.881695278413765</c:v>
                </c:pt>
                <c:pt idx="133">
                  <c:v>13.065695278413765</c:v>
                </c:pt>
                <c:pt idx="134">
                  <c:v>13.249695278413764</c:v>
                </c:pt>
                <c:pt idx="135">
                  <c:v>13.433695278413763</c:v>
                </c:pt>
                <c:pt idx="136">
                  <c:v>13.617695278413763</c:v>
                </c:pt>
                <c:pt idx="137">
                  <c:v>13.801695278413762</c:v>
                </c:pt>
                <c:pt idx="138">
                  <c:v>13.985695278413761</c:v>
                </c:pt>
                <c:pt idx="139">
                  <c:v>14.16969527841376</c:v>
                </c:pt>
                <c:pt idx="140">
                  <c:v>14.35369527841376</c:v>
                </c:pt>
                <c:pt idx="141">
                  <c:v>14.537695278413759</c:v>
                </c:pt>
                <c:pt idx="142">
                  <c:v>14.721695278413758</c:v>
                </c:pt>
                <c:pt idx="143">
                  <c:v>14.905695278413758</c:v>
                </c:pt>
                <c:pt idx="144">
                  <c:v>15.089695278413757</c:v>
                </c:pt>
                <c:pt idx="145">
                  <c:v>15.273695278413756</c:v>
                </c:pt>
                <c:pt idx="146">
                  <c:v>15.457695278413755</c:v>
                </c:pt>
                <c:pt idx="147">
                  <c:v>15.641695278413755</c:v>
                </c:pt>
                <c:pt idx="148">
                  <c:v>15.825695278413754</c:v>
                </c:pt>
                <c:pt idx="149">
                  <c:v>16.009695278413755</c:v>
                </c:pt>
                <c:pt idx="150">
                  <c:v>16.193695278413756</c:v>
                </c:pt>
                <c:pt idx="151">
                  <c:v>16.377695278413757</c:v>
                </c:pt>
                <c:pt idx="152">
                  <c:v>16.561695278413758</c:v>
                </c:pt>
                <c:pt idx="153">
                  <c:v>16.745695278413759</c:v>
                </c:pt>
                <c:pt idx="154">
                  <c:v>16.92969527841376</c:v>
                </c:pt>
                <c:pt idx="155">
                  <c:v>17.113695278413761</c:v>
                </c:pt>
                <c:pt idx="156">
                  <c:v>17.297695278413762</c:v>
                </c:pt>
                <c:pt idx="157">
                  <c:v>17.481695278413763</c:v>
                </c:pt>
                <c:pt idx="158">
                  <c:v>17.665695278413764</c:v>
                </c:pt>
                <c:pt idx="159">
                  <c:v>17.849695278413765</c:v>
                </c:pt>
                <c:pt idx="160">
                  <c:v>18.033695278413767</c:v>
                </c:pt>
                <c:pt idx="161">
                  <c:v>18.217695278413768</c:v>
                </c:pt>
                <c:pt idx="162">
                  <c:v>18.401695278413769</c:v>
                </c:pt>
                <c:pt idx="163">
                  <c:v>18.58569527841377</c:v>
                </c:pt>
                <c:pt idx="164">
                  <c:v>18.769695278413771</c:v>
                </c:pt>
                <c:pt idx="165">
                  <c:v>18.953695278413772</c:v>
                </c:pt>
                <c:pt idx="166">
                  <c:v>19.137695278413773</c:v>
                </c:pt>
                <c:pt idx="167">
                  <c:v>19.321695278413774</c:v>
                </c:pt>
                <c:pt idx="168">
                  <c:v>19.505695278413775</c:v>
                </c:pt>
                <c:pt idx="169">
                  <c:v>19.689695278413776</c:v>
                </c:pt>
                <c:pt idx="170">
                  <c:v>19.873695278413777</c:v>
                </c:pt>
                <c:pt idx="171">
                  <c:v>20.057695278413778</c:v>
                </c:pt>
                <c:pt idx="172">
                  <c:v>20.241695278413779</c:v>
                </c:pt>
                <c:pt idx="173">
                  <c:v>20.42569527841378</c:v>
                </c:pt>
                <c:pt idx="174">
                  <c:v>20.609695278413781</c:v>
                </c:pt>
                <c:pt idx="175">
                  <c:v>20.793695278413782</c:v>
                </c:pt>
                <c:pt idx="176">
                  <c:v>20.977695278413783</c:v>
                </c:pt>
                <c:pt idx="177">
                  <c:v>21.161695278413784</c:v>
                </c:pt>
                <c:pt idx="178">
                  <c:v>21.345695278413785</c:v>
                </c:pt>
                <c:pt idx="179">
                  <c:v>21.529695278413786</c:v>
                </c:pt>
                <c:pt idx="180">
                  <c:v>21.713695278413788</c:v>
                </c:pt>
                <c:pt idx="181">
                  <c:v>21.897695278413789</c:v>
                </c:pt>
                <c:pt idx="182">
                  <c:v>22.08169527841379</c:v>
                </c:pt>
                <c:pt idx="183">
                  <c:v>22.265695278550879</c:v>
                </c:pt>
                <c:pt idx="184">
                  <c:v>22.44969527855088</c:v>
                </c:pt>
                <c:pt idx="185">
                  <c:v>22.633695278550881</c:v>
                </c:pt>
                <c:pt idx="186">
                  <c:v>22.817695278550882</c:v>
                </c:pt>
                <c:pt idx="187">
                  <c:v>23.001695278550883</c:v>
                </c:pt>
                <c:pt idx="188">
                  <c:v>23.185695278550885</c:v>
                </c:pt>
                <c:pt idx="189">
                  <c:v>23.369695278550886</c:v>
                </c:pt>
                <c:pt idx="190">
                  <c:v>23.553695278550887</c:v>
                </c:pt>
                <c:pt idx="191">
                  <c:v>23.737695278550888</c:v>
                </c:pt>
                <c:pt idx="192">
                  <c:v>23.921695278550889</c:v>
                </c:pt>
                <c:pt idx="193">
                  <c:v>24.10569527855089</c:v>
                </c:pt>
                <c:pt idx="194">
                  <c:v>24.289695278550891</c:v>
                </c:pt>
                <c:pt idx="195">
                  <c:v>24.473695278550892</c:v>
                </c:pt>
                <c:pt idx="196">
                  <c:v>24.657695278550893</c:v>
                </c:pt>
                <c:pt idx="197">
                  <c:v>24.841695278550894</c:v>
                </c:pt>
                <c:pt idx="198">
                  <c:v>25.025695278550895</c:v>
                </c:pt>
                <c:pt idx="199">
                  <c:v>25.209695278550896</c:v>
                </c:pt>
                <c:pt idx="200">
                  <c:v>25.393695278550897</c:v>
                </c:pt>
                <c:pt idx="201">
                  <c:v>25.577695278550898</c:v>
                </c:pt>
                <c:pt idx="202">
                  <c:v>25.761695278550899</c:v>
                </c:pt>
                <c:pt idx="203">
                  <c:v>25.9456952785509</c:v>
                </c:pt>
                <c:pt idx="204">
                  <c:v>26.129695278550901</c:v>
                </c:pt>
                <c:pt idx="205">
                  <c:v>26.313695278550902</c:v>
                </c:pt>
                <c:pt idx="206">
                  <c:v>26.497695278550903</c:v>
                </c:pt>
                <c:pt idx="207">
                  <c:v>26.681695278550905</c:v>
                </c:pt>
                <c:pt idx="208">
                  <c:v>26.865695278550906</c:v>
                </c:pt>
                <c:pt idx="209">
                  <c:v>27.049695278550907</c:v>
                </c:pt>
                <c:pt idx="210">
                  <c:v>27.233695278550908</c:v>
                </c:pt>
                <c:pt idx="211">
                  <c:v>27.417695278550909</c:v>
                </c:pt>
                <c:pt idx="212">
                  <c:v>27.60169527855091</c:v>
                </c:pt>
                <c:pt idx="213">
                  <c:v>27.785695278550911</c:v>
                </c:pt>
                <c:pt idx="214">
                  <c:v>27.969695278550912</c:v>
                </c:pt>
                <c:pt idx="215">
                  <c:v>28.153695278550913</c:v>
                </c:pt>
                <c:pt idx="216">
                  <c:v>28.337695278550914</c:v>
                </c:pt>
                <c:pt idx="217">
                  <c:v>28.521695278550915</c:v>
                </c:pt>
                <c:pt idx="218">
                  <c:v>28.705695278550916</c:v>
                </c:pt>
                <c:pt idx="219">
                  <c:v>28.889695278550917</c:v>
                </c:pt>
                <c:pt idx="220">
                  <c:v>29.073695278550918</c:v>
                </c:pt>
                <c:pt idx="221">
                  <c:v>29.257695278550919</c:v>
                </c:pt>
                <c:pt idx="222">
                  <c:v>29.44169527855092</c:v>
                </c:pt>
                <c:pt idx="223">
                  <c:v>29.625695278550921</c:v>
                </c:pt>
                <c:pt idx="224">
                  <c:v>29.809695278550922</c:v>
                </c:pt>
                <c:pt idx="225">
                  <c:v>29.993695278550923</c:v>
                </c:pt>
                <c:pt idx="226">
                  <c:v>30.177695278550924</c:v>
                </c:pt>
                <c:pt idx="227">
                  <c:v>30.361695278550926</c:v>
                </c:pt>
                <c:pt idx="228">
                  <c:v>30.545695278550927</c:v>
                </c:pt>
                <c:pt idx="229">
                  <c:v>30.729695278550928</c:v>
                </c:pt>
                <c:pt idx="230">
                  <c:v>30.913695278550929</c:v>
                </c:pt>
                <c:pt idx="231">
                  <c:v>31.09769527855093</c:v>
                </c:pt>
                <c:pt idx="232">
                  <c:v>31.281695278550931</c:v>
                </c:pt>
                <c:pt idx="233">
                  <c:v>31.465695278550932</c:v>
                </c:pt>
                <c:pt idx="234">
                  <c:v>31.649695278550933</c:v>
                </c:pt>
                <c:pt idx="235">
                  <c:v>31.833695278550934</c:v>
                </c:pt>
                <c:pt idx="236">
                  <c:v>32.017695278550931</c:v>
                </c:pt>
                <c:pt idx="237">
                  <c:v>32.201695278550929</c:v>
                </c:pt>
                <c:pt idx="238">
                  <c:v>32.385695278550926</c:v>
                </c:pt>
                <c:pt idx="239">
                  <c:v>32.569695278550924</c:v>
                </c:pt>
                <c:pt idx="240">
                  <c:v>32.753695278550921</c:v>
                </c:pt>
                <c:pt idx="241">
                  <c:v>32.937695278550919</c:v>
                </c:pt>
                <c:pt idx="242">
                  <c:v>33.121695278550916</c:v>
                </c:pt>
                <c:pt idx="243">
                  <c:v>33.305695278550914</c:v>
                </c:pt>
                <c:pt idx="244">
                  <c:v>33.489695278550911</c:v>
                </c:pt>
                <c:pt idx="245">
                  <c:v>33.673695278550909</c:v>
                </c:pt>
                <c:pt idx="246">
                  <c:v>33.857695278550906</c:v>
                </c:pt>
                <c:pt idx="247">
                  <c:v>34.041695278550904</c:v>
                </c:pt>
                <c:pt idx="248">
                  <c:v>34.225695278550901</c:v>
                </c:pt>
                <c:pt idx="249">
                  <c:v>34.409695278550899</c:v>
                </c:pt>
                <c:pt idx="250">
                  <c:v>34.593695278550896</c:v>
                </c:pt>
                <c:pt idx="251">
                  <c:v>34.777695278550894</c:v>
                </c:pt>
                <c:pt idx="252">
                  <c:v>34.961695278550891</c:v>
                </c:pt>
                <c:pt idx="253">
                  <c:v>35.145695278550889</c:v>
                </c:pt>
                <c:pt idx="254">
                  <c:v>35.329695278550886</c:v>
                </c:pt>
                <c:pt idx="255">
                  <c:v>35.513695278550884</c:v>
                </c:pt>
                <c:pt idx="256">
                  <c:v>35.697695278550881</c:v>
                </c:pt>
                <c:pt idx="257">
                  <c:v>35.881695278550879</c:v>
                </c:pt>
                <c:pt idx="258">
                  <c:v>36.065695278550876</c:v>
                </c:pt>
                <c:pt idx="259">
                  <c:v>36.249695278550874</c:v>
                </c:pt>
                <c:pt idx="260">
                  <c:v>36.433695278550871</c:v>
                </c:pt>
                <c:pt idx="261">
                  <c:v>36.617695278550869</c:v>
                </c:pt>
                <c:pt idx="262">
                  <c:v>36.801695278550866</c:v>
                </c:pt>
                <c:pt idx="263">
                  <c:v>36.985695278550864</c:v>
                </c:pt>
                <c:pt idx="264">
                  <c:v>37.169695278550861</c:v>
                </c:pt>
                <c:pt idx="265">
                  <c:v>37.353695278550859</c:v>
                </c:pt>
                <c:pt idx="266">
                  <c:v>37.537695278550856</c:v>
                </c:pt>
                <c:pt idx="267">
                  <c:v>37.721695278550854</c:v>
                </c:pt>
                <c:pt idx="268">
                  <c:v>37.905695278550851</c:v>
                </c:pt>
                <c:pt idx="269">
                  <c:v>38.089695278550849</c:v>
                </c:pt>
                <c:pt idx="270">
                  <c:v>38.273695278550846</c:v>
                </c:pt>
                <c:pt idx="271">
                  <c:v>38.457695278550844</c:v>
                </c:pt>
                <c:pt idx="272">
                  <c:v>38.641695278550841</c:v>
                </c:pt>
                <c:pt idx="273">
                  <c:v>38.825695278550839</c:v>
                </c:pt>
                <c:pt idx="274">
                  <c:v>39.009695278550836</c:v>
                </c:pt>
                <c:pt idx="275">
                  <c:v>39.193695278550834</c:v>
                </c:pt>
                <c:pt idx="276">
                  <c:v>39.377695278550831</c:v>
                </c:pt>
                <c:pt idx="277">
                  <c:v>39.561695278550829</c:v>
                </c:pt>
                <c:pt idx="278">
                  <c:v>39.745695278550826</c:v>
                </c:pt>
                <c:pt idx="279">
                  <c:v>39.929695278550824</c:v>
                </c:pt>
                <c:pt idx="280">
                  <c:v>40.113695278550821</c:v>
                </c:pt>
                <c:pt idx="281">
                  <c:v>40.297695278550819</c:v>
                </c:pt>
                <c:pt idx="282">
                  <c:v>40.481695278550816</c:v>
                </c:pt>
                <c:pt idx="283">
                  <c:v>40.665695278550814</c:v>
                </c:pt>
                <c:pt idx="284">
                  <c:v>40.849695278550811</c:v>
                </c:pt>
                <c:pt idx="285">
                  <c:v>41.033695278550809</c:v>
                </c:pt>
                <c:pt idx="286">
                  <c:v>41.217695278550806</c:v>
                </c:pt>
                <c:pt idx="287">
                  <c:v>41.401695278550804</c:v>
                </c:pt>
                <c:pt idx="288">
                  <c:v>41.585695278550801</c:v>
                </c:pt>
                <c:pt idx="289">
                  <c:v>41.769695278550799</c:v>
                </c:pt>
                <c:pt idx="290">
                  <c:v>41.953695278550796</c:v>
                </c:pt>
                <c:pt idx="291">
                  <c:v>42.137695278550794</c:v>
                </c:pt>
                <c:pt idx="292">
                  <c:v>42.321695278550791</c:v>
                </c:pt>
                <c:pt idx="293">
                  <c:v>42.505695278550789</c:v>
                </c:pt>
                <c:pt idx="294">
                  <c:v>42.689695278550786</c:v>
                </c:pt>
                <c:pt idx="295">
                  <c:v>42.873695278550784</c:v>
                </c:pt>
                <c:pt idx="296">
                  <c:v>43.057695278550781</c:v>
                </c:pt>
                <c:pt idx="297">
                  <c:v>43.241695278550779</c:v>
                </c:pt>
                <c:pt idx="298">
                  <c:v>43.425695278550776</c:v>
                </c:pt>
                <c:pt idx="299">
                  <c:v>43.609695278550774</c:v>
                </c:pt>
                <c:pt idx="300">
                  <c:v>43.793695278550771</c:v>
                </c:pt>
                <c:pt idx="301">
                  <c:v>43.977695278550769</c:v>
                </c:pt>
                <c:pt idx="302">
                  <c:v>44.161695278550766</c:v>
                </c:pt>
                <c:pt idx="303">
                  <c:v>44.345695278550764</c:v>
                </c:pt>
                <c:pt idx="304">
                  <c:v>44.529695278550761</c:v>
                </c:pt>
                <c:pt idx="305">
                  <c:v>44.713695278550759</c:v>
                </c:pt>
                <c:pt idx="306">
                  <c:v>44.897695278550756</c:v>
                </c:pt>
                <c:pt idx="307">
                  <c:v>45.081695278550754</c:v>
                </c:pt>
                <c:pt idx="308">
                  <c:v>45.265695278550751</c:v>
                </c:pt>
                <c:pt idx="309">
                  <c:v>45.449695278550749</c:v>
                </c:pt>
                <c:pt idx="310">
                  <c:v>45.633695278550746</c:v>
                </c:pt>
                <c:pt idx="311">
                  <c:v>45.817695278550744</c:v>
                </c:pt>
                <c:pt idx="312">
                  <c:v>46.001695278550741</c:v>
                </c:pt>
                <c:pt idx="313">
                  <c:v>46.185695278550739</c:v>
                </c:pt>
                <c:pt idx="314">
                  <c:v>46.369695278550736</c:v>
                </c:pt>
                <c:pt idx="315">
                  <c:v>46.553695278550734</c:v>
                </c:pt>
                <c:pt idx="316">
                  <c:v>46.737695278550731</c:v>
                </c:pt>
                <c:pt idx="317">
                  <c:v>46.921695278550729</c:v>
                </c:pt>
                <c:pt idx="318">
                  <c:v>47.105695278550726</c:v>
                </c:pt>
                <c:pt idx="319">
                  <c:v>47.289695278550724</c:v>
                </c:pt>
                <c:pt idx="320">
                  <c:v>47.473695278550721</c:v>
                </c:pt>
                <c:pt idx="321">
                  <c:v>47.657695278550719</c:v>
                </c:pt>
                <c:pt idx="322">
                  <c:v>47.841695278550716</c:v>
                </c:pt>
                <c:pt idx="323">
                  <c:v>48.025695278550714</c:v>
                </c:pt>
                <c:pt idx="324">
                  <c:v>48.209695278550711</c:v>
                </c:pt>
                <c:pt idx="325">
                  <c:v>48.393695278550709</c:v>
                </c:pt>
                <c:pt idx="326">
                  <c:v>48.577695278550706</c:v>
                </c:pt>
                <c:pt idx="327">
                  <c:v>48.761695278550704</c:v>
                </c:pt>
                <c:pt idx="328">
                  <c:v>48.945695278550701</c:v>
                </c:pt>
                <c:pt idx="329">
                  <c:v>49.129695278550699</c:v>
                </c:pt>
                <c:pt idx="330">
                  <c:v>49.313695278550696</c:v>
                </c:pt>
                <c:pt idx="331">
                  <c:v>49.497695278550694</c:v>
                </c:pt>
                <c:pt idx="332">
                  <c:v>49.681695278550691</c:v>
                </c:pt>
                <c:pt idx="333">
                  <c:v>49.865695278550689</c:v>
                </c:pt>
                <c:pt idx="334">
                  <c:v>50.049695278550686</c:v>
                </c:pt>
                <c:pt idx="335">
                  <c:v>50.233695278550684</c:v>
                </c:pt>
                <c:pt idx="336">
                  <c:v>50.417695278550681</c:v>
                </c:pt>
                <c:pt idx="337">
                  <c:v>50.601695278550679</c:v>
                </c:pt>
                <c:pt idx="338">
                  <c:v>50.785695278550676</c:v>
                </c:pt>
                <c:pt idx="339">
                  <c:v>50.969695278550674</c:v>
                </c:pt>
                <c:pt idx="340">
                  <c:v>51.153695278550671</c:v>
                </c:pt>
                <c:pt idx="341">
                  <c:v>51.337695278550669</c:v>
                </c:pt>
                <c:pt idx="342">
                  <c:v>51.521695278550666</c:v>
                </c:pt>
                <c:pt idx="343">
                  <c:v>51.705695278550664</c:v>
                </c:pt>
                <c:pt idx="344">
                  <c:v>51.889695278550661</c:v>
                </c:pt>
                <c:pt idx="345">
                  <c:v>52.073695278550659</c:v>
                </c:pt>
                <c:pt idx="346">
                  <c:v>52.257695278550656</c:v>
                </c:pt>
                <c:pt idx="347">
                  <c:v>52.441695278550654</c:v>
                </c:pt>
                <c:pt idx="348">
                  <c:v>52.625695278550651</c:v>
                </c:pt>
                <c:pt idx="349">
                  <c:v>52.809695278550649</c:v>
                </c:pt>
                <c:pt idx="350">
                  <c:v>52.993695278550646</c:v>
                </c:pt>
                <c:pt idx="351">
                  <c:v>53.177695278550644</c:v>
                </c:pt>
                <c:pt idx="352">
                  <c:v>53.361695278550641</c:v>
                </c:pt>
                <c:pt idx="353">
                  <c:v>53.545695278550639</c:v>
                </c:pt>
                <c:pt idx="354">
                  <c:v>53.729695278550636</c:v>
                </c:pt>
                <c:pt idx="355">
                  <c:v>53.913695278550634</c:v>
                </c:pt>
                <c:pt idx="356">
                  <c:v>54.097695278550631</c:v>
                </c:pt>
                <c:pt idx="357">
                  <c:v>54.281695278550629</c:v>
                </c:pt>
                <c:pt idx="358">
                  <c:v>54.465695278550626</c:v>
                </c:pt>
                <c:pt idx="359">
                  <c:v>54.649695278550624</c:v>
                </c:pt>
                <c:pt idx="360">
                  <c:v>54.833695278550621</c:v>
                </c:pt>
                <c:pt idx="361">
                  <c:v>55.017695278550619</c:v>
                </c:pt>
                <c:pt idx="362">
                  <c:v>55.201695278550616</c:v>
                </c:pt>
                <c:pt idx="363">
                  <c:v>55.385695278550614</c:v>
                </c:pt>
                <c:pt idx="364">
                  <c:v>55.569695278550611</c:v>
                </c:pt>
                <c:pt idx="365">
                  <c:v>55.753695278550609</c:v>
                </c:pt>
                <c:pt idx="366">
                  <c:v>55.937695278550606</c:v>
                </c:pt>
                <c:pt idx="367">
                  <c:v>56.121695278550604</c:v>
                </c:pt>
                <c:pt idx="368">
                  <c:v>56.305695278550601</c:v>
                </c:pt>
                <c:pt idx="369">
                  <c:v>56.489695278550599</c:v>
                </c:pt>
                <c:pt idx="370">
                  <c:v>56.673695278550596</c:v>
                </c:pt>
                <c:pt idx="371">
                  <c:v>56.857695278550594</c:v>
                </c:pt>
                <c:pt idx="372">
                  <c:v>57.041695278550591</c:v>
                </c:pt>
                <c:pt idx="373">
                  <c:v>57.225695278550589</c:v>
                </c:pt>
                <c:pt idx="374">
                  <c:v>57.409695278550586</c:v>
                </c:pt>
                <c:pt idx="375">
                  <c:v>57.593695278550584</c:v>
                </c:pt>
                <c:pt idx="376">
                  <c:v>57.777695278550581</c:v>
                </c:pt>
                <c:pt idx="377">
                  <c:v>57.961695278550579</c:v>
                </c:pt>
                <c:pt idx="378">
                  <c:v>58.145695278550576</c:v>
                </c:pt>
                <c:pt idx="379">
                  <c:v>58.329695278550574</c:v>
                </c:pt>
                <c:pt idx="380">
                  <c:v>58.513695278550571</c:v>
                </c:pt>
                <c:pt idx="381">
                  <c:v>58.697695278550569</c:v>
                </c:pt>
                <c:pt idx="382">
                  <c:v>58.881695278550566</c:v>
                </c:pt>
                <c:pt idx="383">
                  <c:v>59.065695278550564</c:v>
                </c:pt>
                <c:pt idx="384">
                  <c:v>59.249695278550561</c:v>
                </c:pt>
                <c:pt idx="385">
                  <c:v>59.433695278550559</c:v>
                </c:pt>
                <c:pt idx="386">
                  <c:v>59.617695278550556</c:v>
                </c:pt>
                <c:pt idx="387">
                  <c:v>59.801695278550554</c:v>
                </c:pt>
                <c:pt idx="388">
                  <c:v>59.985695278687643</c:v>
                </c:pt>
                <c:pt idx="389">
                  <c:v>60.169695278687641</c:v>
                </c:pt>
                <c:pt idx="390">
                  <c:v>60.353695278687638</c:v>
                </c:pt>
                <c:pt idx="391">
                  <c:v>60.537695278687636</c:v>
                </c:pt>
                <c:pt idx="392">
                  <c:v>60.721695278687633</c:v>
                </c:pt>
                <c:pt idx="393">
                  <c:v>60.905695278687631</c:v>
                </c:pt>
                <c:pt idx="394">
                  <c:v>61.090434388847903</c:v>
                </c:pt>
                <c:pt idx="395">
                  <c:v>61.274434388847901</c:v>
                </c:pt>
                <c:pt idx="396">
                  <c:v>61.458434388847898</c:v>
                </c:pt>
                <c:pt idx="397">
                  <c:v>61.642434388847896</c:v>
                </c:pt>
                <c:pt idx="398">
                  <c:v>61.826986457140386</c:v>
                </c:pt>
                <c:pt idx="399">
                  <c:v>62.010986457140383</c:v>
                </c:pt>
                <c:pt idx="400">
                  <c:v>62.194986457140381</c:v>
                </c:pt>
                <c:pt idx="401">
                  <c:v>62.378986457140378</c:v>
                </c:pt>
                <c:pt idx="402">
                  <c:v>62.562986457140376</c:v>
                </c:pt>
                <c:pt idx="403">
                  <c:v>62.746986457140373</c:v>
                </c:pt>
                <c:pt idx="404">
                  <c:v>62.932316070337521</c:v>
                </c:pt>
                <c:pt idx="405">
                  <c:v>63.116316070337518</c:v>
                </c:pt>
                <c:pt idx="406">
                  <c:v>63.301019307155833</c:v>
                </c:pt>
                <c:pt idx="407">
                  <c:v>63.485712955851916</c:v>
                </c:pt>
                <c:pt idx="408">
                  <c:v>63.669712955851914</c:v>
                </c:pt>
                <c:pt idx="409">
                  <c:v>63.854945313902292</c:v>
                </c:pt>
                <c:pt idx="410">
                  <c:v>64.038945313902289</c:v>
                </c:pt>
                <c:pt idx="411">
                  <c:v>64.222945313902287</c:v>
                </c:pt>
                <c:pt idx="412">
                  <c:v>64.406945313902284</c:v>
                </c:pt>
                <c:pt idx="413">
                  <c:v>64.590945313902282</c:v>
                </c:pt>
                <c:pt idx="414">
                  <c:v>64.775804914159821</c:v>
                </c:pt>
                <c:pt idx="415">
                  <c:v>64.959996694702852</c:v>
                </c:pt>
                <c:pt idx="416">
                  <c:v>65.143996694702849</c:v>
                </c:pt>
                <c:pt idx="417">
                  <c:v>65.327996694702847</c:v>
                </c:pt>
                <c:pt idx="418">
                  <c:v>65.511996694702844</c:v>
                </c:pt>
                <c:pt idx="419">
                  <c:v>65.696103821201163</c:v>
                </c:pt>
                <c:pt idx="420">
                  <c:v>65.88010382120116</c:v>
                </c:pt>
                <c:pt idx="421">
                  <c:v>66.064103821201158</c:v>
                </c:pt>
                <c:pt idx="422">
                  <c:v>66.248103821201155</c:v>
                </c:pt>
                <c:pt idx="423">
                  <c:v>66.432103821201153</c:v>
                </c:pt>
                <c:pt idx="424">
                  <c:v>66.61610382120115</c:v>
                </c:pt>
                <c:pt idx="425">
                  <c:v>66.800830788964987</c:v>
                </c:pt>
                <c:pt idx="426">
                  <c:v>66.985409424456307</c:v>
                </c:pt>
                <c:pt idx="427">
                  <c:v>67.169409424456305</c:v>
                </c:pt>
                <c:pt idx="428">
                  <c:v>67.355085546983332</c:v>
                </c:pt>
                <c:pt idx="429">
                  <c:v>67.540674217839495</c:v>
                </c:pt>
                <c:pt idx="430">
                  <c:v>67.726077190728034</c:v>
                </c:pt>
                <c:pt idx="431">
                  <c:v>67.910077190728032</c:v>
                </c:pt>
                <c:pt idx="432">
                  <c:v>68.094556738324044</c:v>
                </c:pt>
                <c:pt idx="433">
                  <c:v>68.279865160865867</c:v>
                </c:pt>
                <c:pt idx="434">
                  <c:v>68.464454357976493</c:v>
                </c:pt>
                <c:pt idx="435">
                  <c:v>68.64845435797649</c:v>
                </c:pt>
                <c:pt idx="436">
                  <c:v>68.832696978325828</c:v>
                </c:pt>
                <c:pt idx="437">
                  <c:v>69.017472990007178</c:v>
                </c:pt>
                <c:pt idx="438">
                  <c:v>69.201472990007176</c:v>
                </c:pt>
                <c:pt idx="439">
                  <c:v>69.385472990007173</c:v>
                </c:pt>
                <c:pt idx="440">
                  <c:v>69.571133816214015</c:v>
                </c:pt>
                <c:pt idx="441">
                  <c:v>69.756824635667442</c:v>
                </c:pt>
                <c:pt idx="442">
                  <c:v>69.94082463566744</c:v>
                </c:pt>
                <c:pt idx="443">
                  <c:v>70.125422275645704</c:v>
                </c:pt>
                <c:pt idx="444">
                  <c:v>70.310239550251666</c:v>
                </c:pt>
                <c:pt idx="445">
                  <c:v>70.49471232693935</c:v>
                </c:pt>
                <c:pt idx="446">
                  <c:v>70.679381666441373</c:v>
                </c:pt>
                <c:pt idx="447">
                  <c:v>70.864994875021424</c:v>
                </c:pt>
                <c:pt idx="448">
                  <c:v>71.048994875021421</c:v>
                </c:pt>
                <c:pt idx="449">
                  <c:v>71.233207260293867</c:v>
                </c:pt>
                <c:pt idx="450">
                  <c:v>71.41816453601848</c:v>
                </c:pt>
                <c:pt idx="451">
                  <c:v>71.603669692514885</c:v>
                </c:pt>
                <c:pt idx="452">
                  <c:v>71.787669692514882</c:v>
                </c:pt>
                <c:pt idx="453">
                  <c:v>71.972645702589617</c:v>
                </c:pt>
                <c:pt idx="454">
                  <c:v>72.158245051986967</c:v>
                </c:pt>
                <c:pt idx="455">
                  <c:v>72.343187785680087</c:v>
                </c:pt>
                <c:pt idx="456">
                  <c:v>72.527504325599693</c:v>
                </c:pt>
                <c:pt idx="457">
                  <c:v>72.711504325599691</c:v>
                </c:pt>
                <c:pt idx="458">
                  <c:v>72.895504325599688</c:v>
                </c:pt>
                <c:pt idx="459">
                  <c:v>73.079504325599686</c:v>
                </c:pt>
                <c:pt idx="460">
                  <c:v>73.264028280980227</c:v>
                </c:pt>
                <c:pt idx="461">
                  <c:v>73.448870430965698</c:v>
                </c:pt>
                <c:pt idx="462">
                  <c:v>73.634341292806113</c:v>
                </c:pt>
                <c:pt idx="463">
                  <c:v>73.81850774557158</c:v>
                </c:pt>
                <c:pt idx="464">
                  <c:v>74.003046571727282</c:v>
                </c:pt>
                <c:pt idx="465">
                  <c:v>74.187323931951866</c:v>
                </c:pt>
                <c:pt idx="466">
                  <c:v>74.372154161901221</c:v>
                </c:pt>
                <c:pt idx="467">
                  <c:v>74.556920860592783</c:v>
                </c:pt>
                <c:pt idx="468">
                  <c:v>74.74144664703465</c:v>
                </c:pt>
                <c:pt idx="469">
                  <c:v>74.925446647034647</c:v>
                </c:pt>
                <c:pt idx="470">
                  <c:v>75.109446647034645</c:v>
                </c:pt>
                <c:pt idx="471">
                  <c:v>75.295038710952923</c:v>
                </c:pt>
                <c:pt idx="472">
                  <c:v>75.480474662513799</c:v>
                </c:pt>
                <c:pt idx="473">
                  <c:v>75.664474662513797</c:v>
                </c:pt>
                <c:pt idx="474">
                  <c:v>75.848474662513794</c:v>
                </c:pt>
                <c:pt idx="475">
                  <c:v>76.032474662513792</c:v>
                </c:pt>
                <c:pt idx="476">
                  <c:v>76.216474662513789</c:v>
                </c:pt>
                <c:pt idx="477">
                  <c:v>76.400474662513787</c:v>
                </c:pt>
                <c:pt idx="478">
                  <c:v>76.584474662787969</c:v>
                </c:pt>
                <c:pt idx="479">
                  <c:v>76.768474662787966</c:v>
                </c:pt>
                <c:pt idx="480">
                  <c:v>76.953276696748418</c:v>
                </c:pt>
                <c:pt idx="481">
                  <c:v>77.137276696748415</c:v>
                </c:pt>
                <c:pt idx="482">
                  <c:v>77.321276696748413</c:v>
                </c:pt>
                <c:pt idx="483">
                  <c:v>77.50527669674841</c:v>
                </c:pt>
                <c:pt idx="484">
                  <c:v>77.689276696748408</c:v>
                </c:pt>
                <c:pt idx="485">
                  <c:v>77.874341429085774</c:v>
                </c:pt>
                <c:pt idx="486">
                  <c:v>78.058341429085772</c:v>
                </c:pt>
                <c:pt idx="487">
                  <c:v>78.243662446422988</c:v>
                </c:pt>
                <c:pt idx="488">
                  <c:v>78.427662446422985</c:v>
                </c:pt>
                <c:pt idx="489">
                  <c:v>78.611662446422983</c:v>
                </c:pt>
                <c:pt idx="490">
                  <c:v>78.79566244642298</c:v>
                </c:pt>
                <c:pt idx="491">
                  <c:v>78.979662446422978</c:v>
                </c:pt>
                <c:pt idx="492">
                  <c:v>79.163662446422975</c:v>
                </c:pt>
                <c:pt idx="493">
                  <c:v>79.347662446422973</c:v>
                </c:pt>
                <c:pt idx="494">
                  <c:v>79.532464480109283</c:v>
                </c:pt>
                <c:pt idx="495">
                  <c:v>79.716464480109281</c:v>
                </c:pt>
                <c:pt idx="496">
                  <c:v>79.900464480109278</c:v>
                </c:pt>
                <c:pt idx="497">
                  <c:v>80.085930754346677</c:v>
                </c:pt>
                <c:pt idx="498">
                  <c:v>80.269930754346674</c:v>
                </c:pt>
                <c:pt idx="499">
                  <c:v>80.453930754346672</c:v>
                </c:pt>
                <c:pt idx="500">
                  <c:v>80.637930754346669</c:v>
                </c:pt>
                <c:pt idx="501">
                  <c:v>80.821930754346667</c:v>
                </c:pt>
                <c:pt idx="502">
                  <c:v>81.005930754346664</c:v>
                </c:pt>
                <c:pt idx="503">
                  <c:v>81.189930754346662</c:v>
                </c:pt>
                <c:pt idx="504">
                  <c:v>81.373930754346659</c:v>
                </c:pt>
                <c:pt idx="505">
                  <c:v>81.557930754346657</c:v>
                </c:pt>
                <c:pt idx="506">
                  <c:v>81.741930754346654</c:v>
                </c:pt>
                <c:pt idx="507">
                  <c:v>81.925930754346652</c:v>
                </c:pt>
                <c:pt idx="508">
                  <c:v>82.109930754346649</c:v>
                </c:pt>
                <c:pt idx="509">
                  <c:v>82.293930754346647</c:v>
                </c:pt>
                <c:pt idx="510">
                  <c:v>82.477930754346644</c:v>
                </c:pt>
                <c:pt idx="511">
                  <c:v>82.661930754346642</c:v>
                </c:pt>
                <c:pt idx="512">
                  <c:v>82.845930754346639</c:v>
                </c:pt>
                <c:pt idx="513">
                  <c:v>83.029930754346637</c:v>
                </c:pt>
                <c:pt idx="514">
                  <c:v>83.213930754346634</c:v>
                </c:pt>
                <c:pt idx="515">
                  <c:v>83.397930754346632</c:v>
                </c:pt>
                <c:pt idx="516">
                  <c:v>83.581930754346629</c:v>
                </c:pt>
                <c:pt idx="517">
                  <c:v>83.765930754346627</c:v>
                </c:pt>
                <c:pt idx="518">
                  <c:v>83.949930754346624</c:v>
                </c:pt>
                <c:pt idx="519">
                  <c:v>84.133930754346622</c:v>
                </c:pt>
                <c:pt idx="520">
                  <c:v>84.317930754346619</c:v>
                </c:pt>
                <c:pt idx="521">
                  <c:v>84.501930754346617</c:v>
                </c:pt>
                <c:pt idx="522">
                  <c:v>84.685930754346614</c:v>
                </c:pt>
                <c:pt idx="523">
                  <c:v>84.869930754346612</c:v>
                </c:pt>
                <c:pt idx="524">
                  <c:v>85.053930754346609</c:v>
                </c:pt>
                <c:pt idx="525">
                  <c:v>85.237930754346607</c:v>
                </c:pt>
                <c:pt idx="526">
                  <c:v>85.421930754346604</c:v>
                </c:pt>
                <c:pt idx="527">
                  <c:v>85.605930754346602</c:v>
                </c:pt>
                <c:pt idx="528">
                  <c:v>85.789930754346599</c:v>
                </c:pt>
                <c:pt idx="529">
                  <c:v>85.973930754346597</c:v>
                </c:pt>
                <c:pt idx="530">
                  <c:v>86.157930754346594</c:v>
                </c:pt>
                <c:pt idx="531">
                  <c:v>86.341930754346635</c:v>
                </c:pt>
                <c:pt idx="532">
                  <c:v>86.525930754346632</c:v>
                </c:pt>
                <c:pt idx="533">
                  <c:v>86.70993075434663</c:v>
                </c:pt>
                <c:pt idx="534">
                  <c:v>86.893930754346627</c:v>
                </c:pt>
                <c:pt idx="535">
                  <c:v>87.077930754346625</c:v>
                </c:pt>
                <c:pt idx="536">
                  <c:v>87.261930754346622</c:v>
                </c:pt>
                <c:pt idx="537">
                  <c:v>87.44593075434662</c:v>
                </c:pt>
                <c:pt idx="538">
                  <c:v>87.629930754346617</c:v>
                </c:pt>
                <c:pt idx="539">
                  <c:v>87.813930754346615</c:v>
                </c:pt>
                <c:pt idx="540">
                  <c:v>87.997930754346612</c:v>
                </c:pt>
                <c:pt idx="541">
                  <c:v>88.18193075434661</c:v>
                </c:pt>
                <c:pt idx="542">
                  <c:v>88.365930754346607</c:v>
                </c:pt>
                <c:pt idx="543">
                  <c:v>88.549930754346605</c:v>
                </c:pt>
                <c:pt idx="544">
                  <c:v>88.733930754346602</c:v>
                </c:pt>
                <c:pt idx="545">
                  <c:v>88.9179307543466</c:v>
                </c:pt>
                <c:pt idx="546">
                  <c:v>89.101930754346597</c:v>
                </c:pt>
                <c:pt idx="547">
                  <c:v>89.285930754346595</c:v>
                </c:pt>
                <c:pt idx="548">
                  <c:v>89.469930754346592</c:v>
                </c:pt>
                <c:pt idx="549">
                  <c:v>89.65393075434659</c:v>
                </c:pt>
                <c:pt idx="550">
                  <c:v>89.837930754346587</c:v>
                </c:pt>
                <c:pt idx="551">
                  <c:v>90.021930754346585</c:v>
                </c:pt>
                <c:pt idx="552">
                  <c:v>90.205930754346582</c:v>
                </c:pt>
                <c:pt idx="553">
                  <c:v>90.38993075434658</c:v>
                </c:pt>
                <c:pt idx="554">
                  <c:v>90.573930754346577</c:v>
                </c:pt>
                <c:pt idx="555">
                  <c:v>90.757930754346575</c:v>
                </c:pt>
                <c:pt idx="556">
                  <c:v>90.941930754346572</c:v>
                </c:pt>
                <c:pt idx="557">
                  <c:v>91.12593075434657</c:v>
                </c:pt>
                <c:pt idx="558">
                  <c:v>91.309930754346567</c:v>
                </c:pt>
                <c:pt idx="559">
                  <c:v>91.493930754346565</c:v>
                </c:pt>
                <c:pt idx="560">
                  <c:v>91.677930754346562</c:v>
                </c:pt>
                <c:pt idx="561">
                  <c:v>91.86193075434656</c:v>
                </c:pt>
                <c:pt idx="562">
                  <c:v>92.045930754346557</c:v>
                </c:pt>
                <c:pt idx="563">
                  <c:v>92.229930754346555</c:v>
                </c:pt>
                <c:pt idx="564">
                  <c:v>92.413930754346552</c:v>
                </c:pt>
                <c:pt idx="565">
                  <c:v>92.59793075434655</c:v>
                </c:pt>
                <c:pt idx="566">
                  <c:v>92.781930754346547</c:v>
                </c:pt>
                <c:pt idx="567">
                  <c:v>92.965930754346545</c:v>
                </c:pt>
                <c:pt idx="568">
                  <c:v>93.149930754346542</c:v>
                </c:pt>
                <c:pt idx="569">
                  <c:v>93.33393075434654</c:v>
                </c:pt>
                <c:pt idx="570">
                  <c:v>93.517930754346537</c:v>
                </c:pt>
                <c:pt idx="571">
                  <c:v>93.701930754346535</c:v>
                </c:pt>
                <c:pt idx="572">
                  <c:v>93.885930754346532</c:v>
                </c:pt>
                <c:pt idx="573">
                  <c:v>94.06993075434653</c:v>
                </c:pt>
                <c:pt idx="574">
                  <c:v>94.253930754346527</c:v>
                </c:pt>
                <c:pt idx="575">
                  <c:v>94.437930754346525</c:v>
                </c:pt>
                <c:pt idx="576">
                  <c:v>94.621930754346522</c:v>
                </c:pt>
                <c:pt idx="577">
                  <c:v>94.80593075434652</c:v>
                </c:pt>
                <c:pt idx="578">
                  <c:v>94.989930754346517</c:v>
                </c:pt>
                <c:pt idx="579">
                  <c:v>95.173930754346515</c:v>
                </c:pt>
                <c:pt idx="580">
                  <c:v>95.357930754346512</c:v>
                </c:pt>
                <c:pt idx="581">
                  <c:v>95.54193075434651</c:v>
                </c:pt>
                <c:pt idx="582">
                  <c:v>95.725930754346507</c:v>
                </c:pt>
                <c:pt idx="583">
                  <c:v>95.909930754346505</c:v>
                </c:pt>
                <c:pt idx="584">
                  <c:v>96.093930754346502</c:v>
                </c:pt>
                <c:pt idx="585">
                  <c:v>96.277930754346499</c:v>
                </c:pt>
                <c:pt idx="586">
                  <c:v>96.461930754346497</c:v>
                </c:pt>
                <c:pt idx="587">
                  <c:v>96.645930754346494</c:v>
                </c:pt>
                <c:pt idx="588">
                  <c:v>96.829930754346492</c:v>
                </c:pt>
                <c:pt idx="589">
                  <c:v>97.013930754346489</c:v>
                </c:pt>
                <c:pt idx="590">
                  <c:v>97.197930754346487</c:v>
                </c:pt>
                <c:pt idx="591">
                  <c:v>97.381930754346484</c:v>
                </c:pt>
                <c:pt idx="592">
                  <c:v>97.565930754346482</c:v>
                </c:pt>
                <c:pt idx="593">
                  <c:v>97.749930754346479</c:v>
                </c:pt>
                <c:pt idx="594">
                  <c:v>97.933930754346477</c:v>
                </c:pt>
                <c:pt idx="595">
                  <c:v>98.117930754346474</c:v>
                </c:pt>
                <c:pt idx="596">
                  <c:v>98.301930754346472</c:v>
                </c:pt>
                <c:pt idx="597">
                  <c:v>98.485930754346469</c:v>
                </c:pt>
                <c:pt idx="598">
                  <c:v>98.669930754346467</c:v>
                </c:pt>
                <c:pt idx="599">
                  <c:v>98.853930754346464</c:v>
                </c:pt>
                <c:pt idx="600">
                  <c:v>99.037930754346462</c:v>
                </c:pt>
                <c:pt idx="601">
                  <c:v>99.221930754346459</c:v>
                </c:pt>
                <c:pt idx="602">
                  <c:v>99.359983891243687</c:v>
                </c:pt>
                <c:pt idx="603">
                  <c:v>99.451999999925746</c:v>
                </c:pt>
                <c:pt idx="604">
                  <c:v>99.543999999911023</c:v>
                </c:pt>
                <c:pt idx="605">
                  <c:v>99.635999999896299</c:v>
                </c:pt>
                <c:pt idx="606">
                  <c:v>99.727999999881575</c:v>
                </c:pt>
                <c:pt idx="607">
                  <c:v>99.819999999866852</c:v>
                </c:pt>
                <c:pt idx="608">
                  <c:v>99.911999999852128</c:v>
                </c:pt>
                <c:pt idx="609">
                  <c:v>100.00399999983834</c:v>
                </c:pt>
                <c:pt idx="610">
                  <c:v>100.09599999982268</c:v>
                </c:pt>
                <c:pt idx="611">
                  <c:v>100.18799999980796</c:v>
                </c:pt>
                <c:pt idx="612">
                  <c:v>100.2799999997933</c:v>
                </c:pt>
                <c:pt idx="613">
                  <c:v>100.37199999977858</c:v>
                </c:pt>
                <c:pt idx="614">
                  <c:v>100.46399999976386</c:v>
                </c:pt>
                <c:pt idx="615">
                  <c:v>100.55599999974913</c:v>
                </c:pt>
                <c:pt idx="616">
                  <c:v>100.64799999973441</c:v>
                </c:pt>
                <c:pt idx="617">
                  <c:v>100.73999999972062</c:v>
                </c:pt>
                <c:pt idx="618">
                  <c:v>100.83199999970496</c:v>
                </c:pt>
                <c:pt idx="619">
                  <c:v>100.92399999969024</c:v>
                </c:pt>
                <c:pt idx="620">
                  <c:v>101.01599999967551</c:v>
                </c:pt>
                <c:pt idx="621">
                  <c:v>101.10799999965992</c:v>
                </c:pt>
                <c:pt idx="622">
                  <c:v>101.19999999964614</c:v>
                </c:pt>
                <c:pt idx="623">
                  <c:v>101.29199999963141</c:v>
                </c:pt>
                <c:pt idx="624">
                  <c:v>101.38399999961669</c:v>
                </c:pt>
                <c:pt idx="625">
                  <c:v>101.47599999960291</c:v>
                </c:pt>
                <c:pt idx="626">
                  <c:v>101.56799999958724</c:v>
                </c:pt>
                <c:pt idx="627">
                  <c:v>101.65999999957252</c:v>
                </c:pt>
                <c:pt idx="628">
                  <c:v>101.7519999995578</c:v>
                </c:pt>
                <c:pt idx="629">
                  <c:v>101.84399999954221</c:v>
                </c:pt>
                <c:pt idx="630">
                  <c:v>101.93599999952835</c:v>
                </c:pt>
                <c:pt idx="631">
                  <c:v>102.02799999951363</c:v>
                </c:pt>
                <c:pt idx="632">
                  <c:v>102.11999999949897</c:v>
                </c:pt>
                <c:pt idx="633">
                  <c:v>102.21199999948512</c:v>
                </c:pt>
                <c:pt idx="634">
                  <c:v>102.30399999946953</c:v>
                </c:pt>
                <c:pt idx="635">
                  <c:v>102.3959999994548</c:v>
                </c:pt>
                <c:pt idx="636">
                  <c:v>102.48799999944008</c:v>
                </c:pt>
                <c:pt idx="637">
                  <c:v>102.57999999942442</c:v>
                </c:pt>
                <c:pt idx="638">
                  <c:v>102.67199999941063</c:v>
                </c:pt>
                <c:pt idx="639">
                  <c:v>102.76399999939591</c:v>
                </c:pt>
                <c:pt idx="640">
                  <c:v>102.85599999938118</c:v>
                </c:pt>
                <c:pt idx="641">
                  <c:v>102.94799999936646</c:v>
                </c:pt>
                <c:pt idx="642">
                  <c:v>103.03999999935181</c:v>
                </c:pt>
                <c:pt idx="643">
                  <c:v>103.13199999933708</c:v>
                </c:pt>
                <c:pt idx="644">
                  <c:v>103.22399999932236</c:v>
                </c:pt>
                <c:pt idx="645">
                  <c:v>103.3159999993067</c:v>
                </c:pt>
                <c:pt idx="646">
                  <c:v>103.40799999929291</c:v>
                </c:pt>
                <c:pt idx="647">
                  <c:v>103.49999999927819</c:v>
                </c:pt>
                <c:pt idx="648">
                  <c:v>103.59199999926346</c:v>
                </c:pt>
                <c:pt idx="649">
                  <c:v>103.68399999924874</c:v>
                </c:pt>
                <c:pt idx="650">
                  <c:v>103.77599999923402</c:v>
                </c:pt>
                <c:pt idx="651">
                  <c:v>103.86799999921929</c:v>
                </c:pt>
                <c:pt idx="652">
                  <c:v>103.95999999920464</c:v>
                </c:pt>
                <c:pt idx="653">
                  <c:v>104.05199999918898</c:v>
                </c:pt>
                <c:pt idx="654">
                  <c:v>104.14399999917519</c:v>
                </c:pt>
                <c:pt idx="655">
                  <c:v>104.23599999916047</c:v>
                </c:pt>
                <c:pt idx="656">
                  <c:v>104.24519999916048</c:v>
                </c:pt>
                <c:pt idx="657">
                  <c:v>104.3289199991448</c:v>
                </c:pt>
                <c:pt idx="658">
                  <c:v>104.41999999913102</c:v>
                </c:pt>
                <c:pt idx="659">
                  <c:v>104.5119999991163</c:v>
                </c:pt>
                <c:pt idx="660">
                  <c:v>104.60399999910157</c:v>
                </c:pt>
                <c:pt idx="661">
                  <c:v>104.69599999908598</c:v>
                </c:pt>
                <c:pt idx="662">
                  <c:v>104.78799999907126</c:v>
                </c:pt>
                <c:pt idx="663">
                  <c:v>104.8799999990574</c:v>
                </c:pt>
                <c:pt idx="664">
                  <c:v>104.97199999904275</c:v>
                </c:pt>
                <c:pt idx="665">
                  <c:v>105.06399999902709</c:v>
                </c:pt>
                <c:pt idx="666">
                  <c:v>105.1559999990133</c:v>
                </c:pt>
                <c:pt idx="667">
                  <c:v>105.24799999899858</c:v>
                </c:pt>
                <c:pt idx="668">
                  <c:v>105.33999999898386</c:v>
                </c:pt>
                <c:pt idx="669">
                  <c:v>105.43199999896819</c:v>
                </c:pt>
                <c:pt idx="670">
                  <c:v>105.52399999895347</c:v>
                </c:pt>
                <c:pt idx="671">
                  <c:v>105.61599999893969</c:v>
                </c:pt>
                <c:pt idx="672">
                  <c:v>105.70799999892496</c:v>
                </c:pt>
                <c:pt idx="673">
                  <c:v>105.79999999890937</c:v>
                </c:pt>
                <c:pt idx="674">
                  <c:v>105.89199999889559</c:v>
                </c:pt>
                <c:pt idx="675">
                  <c:v>105.98399999888086</c:v>
                </c:pt>
                <c:pt idx="676">
                  <c:v>106.07599999886614</c:v>
                </c:pt>
                <c:pt idx="677">
                  <c:v>106.16799999885048</c:v>
                </c:pt>
                <c:pt idx="678">
                  <c:v>106.25999999883575</c:v>
                </c:pt>
                <c:pt idx="679">
                  <c:v>106.35199999882197</c:v>
                </c:pt>
                <c:pt idx="680">
                  <c:v>106.44399999880724</c:v>
                </c:pt>
                <c:pt idx="681">
                  <c:v>106.53599999879158</c:v>
                </c:pt>
                <c:pt idx="682">
                  <c:v>106.6279999987778</c:v>
                </c:pt>
                <c:pt idx="683">
                  <c:v>106.71999999876307</c:v>
                </c:pt>
                <c:pt idx="684">
                  <c:v>106.81199999874842</c:v>
                </c:pt>
                <c:pt idx="685">
                  <c:v>106.90399999873276</c:v>
                </c:pt>
                <c:pt idx="686">
                  <c:v>106.99599999871803</c:v>
                </c:pt>
                <c:pt idx="687">
                  <c:v>107.08799999870425</c:v>
                </c:pt>
                <c:pt idx="688">
                  <c:v>107.17999999868952</c:v>
                </c:pt>
                <c:pt idx="689">
                  <c:v>107.27199999867386</c:v>
                </c:pt>
                <c:pt idx="690">
                  <c:v>107.36399999866008</c:v>
                </c:pt>
                <c:pt idx="691">
                  <c:v>107.45599999864535</c:v>
                </c:pt>
                <c:pt idx="692">
                  <c:v>107.54799999863063</c:v>
                </c:pt>
                <c:pt idx="693">
                  <c:v>107.63999999861504</c:v>
                </c:pt>
                <c:pt idx="694">
                  <c:v>107.73199999860032</c:v>
                </c:pt>
                <c:pt idx="695">
                  <c:v>107.82399999858653</c:v>
                </c:pt>
                <c:pt idx="696">
                  <c:v>107.91599999857181</c:v>
                </c:pt>
                <c:pt idx="697">
                  <c:v>108.00799999855614</c:v>
                </c:pt>
                <c:pt idx="698">
                  <c:v>108.09999999854236</c:v>
                </c:pt>
                <c:pt idx="699">
                  <c:v>108.19199999852763</c:v>
                </c:pt>
                <c:pt idx="700">
                  <c:v>108.28399999851197</c:v>
                </c:pt>
                <c:pt idx="701">
                  <c:v>108.37599999849725</c:v>
                </c:pt>
                <c:pt idx="702">
                  <c:v>108.4679999984826</c:v>
                </c:pt>
                <c:pt idx="703">
                  <c:v>108.55999999846874</c:v>
                </c:pt>
                <c:pt idx="704">
                  <c:v>108.65199999845315</c:v>
                </c:pt>
                <c:pt idx="705">
                  <c:v>108.74399999843843</c:v>
                </c:pt>
                <c:pt idx="706">
                  <c:v>108.83599999842464</c:v>
                </c:pt>
                <c:pt idx="707">
                  <c:v>108.92799999840992</c:v>
                </c:pt>
                <c:pt idx="708">
                  <c:v>109.01999999839425</c:v>
                </c:pt>
                <c:pt idx="709">
                  <c:v>109.11199999837953</c:v>
                </c:pt>
                <c:pt idx="710">
                  <c:v>109.20399999836481</c:v>
                </c:pt>
                <c:pt idx="711">
                  <c:v>109.29599999835102</c:v>
                </c:pt>
                <c:pt idx="712">
                  <c:v>109.38799999833543</c:v>
                </c:pt>
                <c:pt idx="713">
                  <c:v>109.47999999832071</c:v>
                </c:pt>
                <c:pt idx="714">
                  <c:v>109.57199999830685</c:v>
                </c:pt>
                <c:pt idx="715">
                  <c:v>109.6639999982922</c:v>
                </c:pt>
                <c:pt idx="716">
                  <c:v>109.75599999827654</c:v>
                </c:pt>
                <c:pt idx="717">
                  <c:v>109.84799999826181</c:v>
                </c:pt>
                <c:pt idx="718">
                  <c:v>109.93999999824709</c:v>
                </c:pt>
                <c:pt idx="719">
                  <c:v>110.0319999982333</c:v>
                </c:pt>
                <c:pt idx="720">
                  <c:v>110.12399999821764</c:v>
                </c:pt>
                <c:pt idx="721">
                  <c:v>110.21599999820292</c:v>
                </c:pt>
                <c:pt idx="722">
                  <c:v>110.30799999818913</c:v>
                </c:pt>
                <c:pt idx="723">
                  <c:v>110.39999999817441</c:v>
                </c:pt>
                <c:pt idx="724">
                  <c:v>110.49199999815882</c:v>
                </c:pt>
                <c:pt idx="725">
                  <c:v>110.58399999814409</c:v>
                </c:pt>
                <c:pt idx="726">
                  <c:v>110.67599999812937</c:v>
                </c:pt>
                <c:pt idx="727">
                  <c:v>110.76799999811558</c:v>
                </c:pt>
                <c:pt idx="728">
                  <c:v>110.85999999809992</c:v>
                </c:pt>
                <c:pt idx="729">
                  <c:v>110.9519999980852</c:v>
                </c:pt>
                <c:pt idx="730">
                  <c:v>111.04399999807141</c:v>
                </c:pt>
                <c:pt idx="731">
                  <c:v>111.13599999805669</c:v>
                </c:pt>
                <c:pt idx="732">
                  <c:v>111.22799999804103</c:v>
                </c:pt>
                <c:pt idx="733">
                  <c:v>111.31999999802638</c:v>
                </c:pt>
                <c:pt idx="734">
                  <c:v>111.41199999801165</c:v>
                </c:pt>
                <c:pt idx="735">
                  <c:v>111.50399999799787</c:v>
                </c:pt>
                <c:pt idx="736">
                  <c:v>111.5959999979822</c:v>
                </c:pt>
                <c:pt idx="737">
                  <c:v>111.68799999796748</c:v>
                </c:pt>
                <c:pt idx="738">
                  <c:v>111.77999999795369</c:v>
                </c:pt>
                <c:pt idx="739">
                  <c:v>111.87199999793803</c:v>
                </c:pt>
                <c:pt idx="740">
                  <c:v>111.96399999792331</c:v>
                </c:pt>
                <c:pt idx="741">
                  <c:v>112.05599999790859</c:v>
                </c:pt>
                <c:pt idx="742">
                  <c:v>112.14799999789386</c:v>
                </c:pt>
                <c:pt idx="743">
                  <c:v>112.23999999787921</c:v>
                </c:pt>
                <c:pt idx="744">
                  <c:v>112.33199999786449</c:v>
                </c:pt>
                <c:pt idx="745">
                  <c:v>112.42399999784976</c:v>
                </c:pt>
                <c:pt idx="746">
                  <c:v>112.51599999783598</c:v>
                </c:pt>
                <c:pt idx="747">
                  <c:v>112.60799999782031</c:v>
                </c:pt>
                <c:pt idx="748">
                  <c:v>112.69999999780559</c:v>
                </c:pt>
                <c:pt idx="749">
                  <c:v>112.79199999779087</c:v>
                </c:pt>
                <c:pt idx="750">
                  <c:v>112.88399999777614</c:v>
                </c:pt>
                <c:pt idx="751">
                  <c:v>112.97599999776142</c:v>
                </c:pt>
                <c:pt idx="752">
                  <c:v>113.0679999977467</c:v>
                </c:pt>
                <c:pt idx="753">
                  <c:v>113.15999999773204</c:v>
                </c:pt>
                <c:pt idx="754">
                  <c:v>113.25199999771819</c:v>
                </c:pt>
                <c:pt idx="755">
                  <c:v>113.3439999977026</c:v>
                </c:pt>
                <c:pt idx="756">
                  <c:v>113.43599999768787</c:v>
                </c:pt>
                <c:pt idx="757">
                  <c:v>113.52799999767315</c:v>
                </c:pt>
                <c:pt idx="758">
                  <c:v>113.61999999765749</c:v>
                </c:pt>
                <c:pt idx="759">
                  <c:v>113.7119999976437</c:v>
                </c:pt>
                <c:pt idx="760">
                  <c:v>113.80399999762898</c:v>
                </c:pt>
                <c:pt idx="761">
                  <c:v>113.89599999761425</c:v>
                </c:pt>
                <c:pt idx="762">
                  <c:v>113.98799999760047</c:v>
                </c:pt>
                <c:pt idx="763">
                  <c:v>114.07999999758488</c:v>
                </c:pt>
                <c:pt idx="764">
                  <c:v>114.17199999757015</c:v>
                </c:pt>
                <c:pt idx="765">
                  <c:v>114.26399999755543</c:v>
                </c:pt>
                <c:pt idx="766">
                  <c:v>114.35599999753977</c:v>
                </c:pt>
                <c:pt idx="767">
                  <c:v>114.44799999752598</c:v>
                </c:pt>
                <c:pt idx="768">
                  <c:v>114.53999999751126</c:v>
                </c:pt>
                <c:pt idx="769">
                  <c:v>114.63199999749654</c:v>
                </c:pt>
                <c:pt idx="770">
                  <c:v>114.72399999748275</c:v>
                </c:pt>
                <c:pt idx="771">
                  <c:v>114.81599999746709</c:v>
                </c:pt>
                <c:pt idx="772">
                  <c:v>114.90799999745236</c:v>
                </c:pt>
                <c:pt idx="773">
                  <c:v>114.99999999743764</c:v>
                </c:pt>
                <c:pt idx="774">
                  <c:v>115.09199999742205</c:v>
                </c:pt>
                <c:pt idx="775">
                  <c:v>115.18399999740826</c:v>
                </c:pt>
                <c:pt idx="776">
                  <c:v>115.27599999739354</c:v>
                </c:pt>
                <c:pt idx="777">
                  <c:v>115.36799999737882</c:v>
                </c:pt>
                <c:pt idx="778">
                  <c:v>115.45999999736503</c:v>
                </c:pt>
                <c:pt idx="779">
                  <c:v>115.55199999734937</c:v>
                </c:pt>
                <c:pt idx="780">
                  <c:v>115.64399999733465</c:v>
                </c:pt>
                <c:pt idx="781">
                  <c:v>115.73599999731992</c:v>
                </c:pt>
                <c:pt idx="782">
                  <c:v>115.82799999730433</c:v>
                </c:pt>
                <c:pt idx="783">
                  <c:v>115.91999999729047</c:v>
                </c:pt>
                <c:pt idx="784">
                  <c:v>116.01199999727582</c:v>
                </c:pt>
                <c:pt idx="785">
                  <c:v>116.1039999972611</c:v>
                </c:pt>
                <c:pt idx="786">
                  <c:v>116.19599999724637</c:v>
                </c:pt>
                <c:pt idx="787">
                  <c:v>116.28799999723165</c:v>
                </c:pt>
                <c:pt idx="788">
                  <c:v>116.37999999721693</c:v>
                </c:pt>
                <c:pt idx="789">
                  <c:v>116.4719999972022</c:v>
                </c:pt>
                <c:pt idx="790">
                  <c:v>116.56399999718654</c:v>
                </c:pt>
                <c:pt idx="791">
                  <c:v>116.65599999717276</c:v>
                </c:pt>
                <c:pt idx="792">
                  <c:v>116.74799999715803</c:v>
                </c:pt>
                <c:pt idx="793">
                  <c:v>116.83999999714331</c:v>
                </c:pt>
                <c:pt idx="794">
                  <c:v>116.93199999712866</c:v>
                </c:pt>
                <c:pt idx="795">
                  <c:v>117.02399999711393</c:v>
                </c:pt>
                <c:pt idx="796">
                  <c:v>117.11599999709921</c:v>
                </c:pt>
                <c:pt idx="797">
                  <c:v>117.20799999708449</c:v>
                </c:pt>
                <c:pt idx="798">
                  <c:v>117.29999999706882</c:v>
                </c:pt>
                <c:pt idx="799">
                  <c:v>117.39199999705504</c:v>
                </c:pt>
                <c:pt idx="800">
                  <c:v>117.48399999704031</c:v>
                </c:pt>
                <c:pt idx="801">
                  <c:v>117.57599999702465</c:v>
                </c:pt>
                <c:pt idx="802">
                  <c:v>117.66799999701087</c:v>
                </c:pt>
                <c:pt idx="803">
                  <c:v>117.75999999699614</c:v>
                </c:pt>
                <c:pt idx="804">
                  <c:v>117.85199999698149</c:v>
                </c:pt>
                <c:pt idx="805">
                  <c:v>117.94399999696583</c:v>
                </c:pt>
                <c:pt idx="806">
                  <c:v>118.03599999695111</c:v>
                </c:pt>
                <c:pt idx="807">
                  <c:v>118.12799999693732</c:v>
                </c:pt>
                <c:pt idx="808">
                  <c:v>118.2199999969226</c:v>
                </c:pt>
                <c:pt idx="809">
                  <c:v>118.31199999690693</c:v>
                </c:pt>
                <c:pt idx="810">
                  <c:v>118.40399999689315</c:v>
                </c:pt>
                <c:pt idx="811">
                  <c:v>118.49599999687842</c:v>
                </c:pt>
                <c:pt idx="812">
                  <c:v>118.5879999968637</c:v>
                </c:pt>
                <c:pt idx="813">
                  <c:v>118.67999999684811</c:v>
                </c:pt>
                <c:pt idx="814">
                  <c:v>118.77199999683339</c:v>
                </c:pt>
                <c:pt idx="815">
                  <c:v>118.8639999968196</c:v>
                </c:pt>
                <c:pt idx="816">
                  <c:v>118.95599999680488</c:v>
                </c:pt>
                <c:pt idx="817">
                  <c:v>119.04799999678922</c:v>
                </c:pt>
                <c:pt idx="818">
                  <c:v>119.13999999677543</c:v>
                </c:pt>
                <c:pt idx="819">
                  <c:v>119.23199999676071</c:v>
                </c:pt>
                <c:pt idx="820">
                  <c:v>119.32399999674598</c:v>
                </c:pt>
                <c:pt idx="821">
                  <c:v>119.41599999673032</c:v>
                </c:pt>
                <c:pt idx="822">
                  <c:v>119.50799999671567</c:v>
                </c:pt>
                <c:pt idx="823">
                  <c:v>119.59999999670181</c:v>
                </c:pt>
                <c:pt idx="824">
                  <c:v>119.69199999668709</c:v>
                </c:pt>
                <c:pt idx="825">
                  <c:v>119.7839999966715</c:v>
                </c:pt>
                <c:pt idx="826">
                  <c:v>119.87599999665771</c:v>
                </c:pt>
                <c:pt idx="827">
                  <c:v>119.96799999664299</c:v>
                </c:pt>
                <c:pt idx="828">
                  <c:v>120.05999999662826</c:v>
                </c:pt>
                <c:pt idx="829">
                  <c:v>120.1519999966126</c:v>
                </c:pt>
                <c:pt idx="830">
                  <c:v>120.24399999659788</c:v>
                </c:pt>
                <c:pt idx="831">
                  <c:v>120.33599999658409</c:v>
                </c:pt>
                <c:pt idx="832">
                  <c:v>120.42799999656937</c:v>
                </c:pt>
                <c:pt idx="833">
                  <c:v>120.51999999655378</c:v>
                </c:pt>
                <c:pt idx="834">
                  <c:v>120.61199999653992</c:v>
                </c:pt>
                <c:pt idx="835">
                  <c:v>120.70399999652527</c:v>
                </c:pt>
                <c:pt idx="836">
                  <c:v>120.79599999651055</c:v>
                </c:pt>
                <c:pt idx="837">
                  <c:v>120.88799999649488</c:v>
                </c:pt>
                <c:pt idx="838">
                  <c:v>120.97999999648016</c:v>
                </c:pt>
                <c:pt idx="839">
                  <c:v>121.07199999646637</c:v>
                </c:pt>
                <c:pt idx="840">
                  <c:v>121.16399999645071</c:v>
                </c:pt>
                <c:pt idx="841">
                  <c:v>121.25599999643599</c:v>
                </c:pt>
                <c:pt idx="842">
                  <c:v>121.3479999964222</c:v>
                </c:pt>
                <c:pt idx="843">
                  <c:v>121.43999999640748</c:v>
                </c:pt>
                <c:pt idx="844">
                  <c:v>121.53199999639189</c:v>
                </c:pt>
                <c:pt idx="845">
                  <c:v>121.62399999637717</c:v>
                </c:pt>
                <c:pt idx="846">
                  <c:v>121.71599999636244</c:v>
                </c:pt>
                <c:pt idx="847">
                  <c:v>121.80799999634866</c:v>
                </c:pt>
                <c:pt idx="848">
                  <c:v>121.89999999633299</c:v>
                </c:pt>
                <c:pt idx="849">
                  <c:v>121.99199999631827</c:v>
                </c:pt>
                <c:pt idx="850">
                  <c:v>122.08399999630448</c:v>
                </c:pt>
                <c:pt idx="851">
                  <c:v>122.17599999628976</c:v>
                </c:pt>
                <c:pt idx="852">
                  <c:v>122.2679999962741</c:v>
                </c:pt>
                <c:pt idx="853">
                  <c:v>122.35999999625945</c:v>
                </c:pt>
                <c:pt idx="854">
                  <c:v>122.45199999624472</c:v>
                </c:pt>
                <c:pt idx="855">
                  <c:v>122.54399999623087</c:v>
                </c:pt>
                <c:pt idx="856">
                  <c:v>122.63599999621528</c:v>
                </c:pt>
                <c:pt idx="857">
                  <c:v>122.72799999620055</c:v>
                </c:pt>
                <c:pt idx="858">
                  <c:v>122.81999999618677</c:v>
                </c:pt>
                <c:pt idx="859">
                  <c:v>122.91199999617204</c:v>
                </c:pt>
                <c:pt idx="860">
                  <c:v>123.00399999615638</c:v>
                </c:pt>
                <c:pt idx="861">
                  <c:v>123.09599999614166</c:v>
                </c:pt>
                <c:pt idx="862">
                  <c:v>123.18799999612693</c:v>
                </c:pt>
                <c:pt idx="863">
                  <c:v>123.27999999611315</c:v>
                </c:pt>
                <c:pt idx="864">
                  <c:v>123.37199999609756</c:v>
                </c:pt>
                <c:pt idx="865">
                  <c:v>123.46399999608283</c:v>
                </c:pt>
                <c:pt idx="866">
                  <c:v>123.55599999606905</c:v>
                </c:pt>
                <c:pt idx="867">
                  <c:v>123.64799999605432</c:v>
                </c:pt>
                <c:pt idx="868">
                  <c:v>123.73999999603866</c:v>
                </c:pt>
                <c:pt idx="869">
                  <c:v>123.83199999602394</c:v>
                </c:pt>
                <c:pt idx="870">
                  <c:v>123.92399999600921</c:v>
                </c:pt>
                <c:pt idx="871">
                  <c:v>124.01599999599543</c:v>
                </c:pt>
                <c:pt idx="872">
                  <c:v>124.10799999597977</c:v>
                </c:pt>
                <c:pt idx="873">
                  <c:v>124.19999999596511</c:v>
                </c:pt>
                <c:pt idx="874">
                  <c:v>124.29199999595126</c:v>
                </c:pt>
                <c:pt idx="875">
                  <c:v>124.38399999593653</c:v>
                </c:pt>
                <c:pt idx="876">
                  <c:v>124.47599999592094</c:v>
                </c:pt>
                <c:pt idx="877">
                  <c:v>124.56799999590622</c:v>
                </c:pt>
                <c:pt idx="878">
                  <c:v>124.6599999958915</c:v>
                </c:pt>
                <c:pt idx="879">
                  <c:v>124.75199999587771</c:v>
                </c:pt>
                <c:pt idx="880">
                  <c:v>124.84399999586205</c:v>
                </c:pt>
                <c:pt idx="881">
                  <c:v>124.93599999584733</c:v>
                </c:pt>
                <c:pt idx="882">
                  <c:v>125.02799999583354</c:v>
                </c:pt>
                <c:pt idx="883">
                  <c:v>125.11999999581788</c:v>
                </c:pt>
                <c:pt idx="884">
                  <c:v>125.21199999580323</c:v>
                </c:pt>
                <c:pt idx="885">
                  <c:v>125.3039999957885</c:v>
                </c:pt>
                <c:pt idx="886">
                  <c:v>125.39599999577378</c:v>
                </c:pt>
                <c:pt idx="887">
                  <c:v>125.48799999575905</c:v>
                </c:pt>
                <c:pt idx="888">
                  <c:v>125.57999999574433</c:v>
                </c:pt>
                <c:pt idx="889">
                  <c:v>125.67199999572961</c:v>
                </c:pt>
                <c:pt idx="890">
                  <c:v>125.76399999571582</c:v>
                </c:pt>
                <c:pt idx="891">
                  <c:v>125.85599999570016</c:v>
                </c:pt>
                <c:pt idx="892">
                  <c:v>125.94799999568544</c:v>
                </c:pt>
                <c:pt idx="893">
                  <c:v>126.03999999567071</c:v>
                </c:pt>
                <c:pt idx="894">
                  <c:v>126.13199999565606</c:v>
                </c:pt>
                <c:pt idx="895">
                  <c:v>126.22399999564134</c:v>
                </c:pt>
                <c:pt idx="896">
                  <c:v>126.31599999562661</c:v>
                </c:pt>
                <c:pt idx="897">
                  <c:v>126.40799999561189</c:v>
                </c:pt>
                <c:pt idx="898">
                  <c:v>126.4999999955981</c:v>
                </c:pt>
                <c:pt idx="899">
                  <c:v>126.59199999558244</c:v>
                </c:pt>
                <c:pt idx="900">
                  <c:v>126.68399999556772</c:v>
                </c:pt>
                <c:pt idx="901">
                  <c:v>126.77599999555299</c:v>
                </c:pt>
                <c:pt idx="902">
                  <c:v>126.8679999955374</c:v>
                </c:pt>
                <c:pt idx="903">
                  <c:v>126.95999999552355</c:v>
                </c:pt>
                <c:pt idx="904">
                  <c:v>127.05199999550889</c:v>
                </c:pt>
                <c:pt idx="905">
                  <c:v>127.14399999549417</c:v>
                </c:pt>
                <c:pt idx="906">
                  <c:v>127.23599999548031</c:v>
                </c:pt>
                <c:pt idx="907">
                  <c:v>127.32799999546472</c:v>
                </c:pt>
                <c:pt idx="908">
                  <c:v>127.41999999545</c:v>
                </c:pt>
                <c:pt idx="909">
                  <c:v>127.51199999543527</c:v>
                </c:pt>
                <c:pt idx="910">
                  <c:v>127.60399999541961</c:v>
                </c:pt>
                <c:pt idx="911">
                  <c:v>127.69599999540583</c:v>
                </c:pt>
                <c:pt idx="912">
                  <c:v>127.7879999953911</c:v>
                </c:pt>
                <c:pt idx="913">
                  <c:v>127.87999999537638</c:v>
                </c:pt>
                <c:pt idx="914">
                  <c:v>127.97199999536259</c:v>
                </c:pt>
                <c:pt idx="915">
                  <c:v>128.06399999534699</c:v>
                </c:pt>
                <c:pt idx="916">
                  <c:v>128.15599999533225</c:v>
                </c:pt>
                <c:pt idx="917">
                  <c:v>128.24799999531751</c:v>
                </c:pt>
                <c:pt idx="918">
                  <c:v>128.33999999530184</c:v>
                </c:pt>
                <c:pt idx="919">
                  <c:v>128.43199999528804</c:v>
                </c:pt>
                <c:pt idx="920">
                  <c:v>128.5239999952733</c:v>
                </c:pt>
                <c:pt idx="921">
                  <c:v>128.61599999525856</c:v>
                </c:pt>
                <c:pt idx="922">
                  <c:v>128.70799999524382</c:v>
                </c:pt>
                <c:pt idx="923">
                  <c:v>128.79999999522909</c:v>
                </c:pt>
                <c:pt idx="924">
                  <c:v>128.89199999521435</c:v>
                </c:pt>
                <c:pt idx="925">
                  <c:v>128.9839999951997</c:v>
                </c:pt>
                <c:pt idx="926">
                  <c:v>129.07599999518402</c:v>
                </c:pt>
                <c:pt idx="927">
                  <c:v>129.16799999517022</c:v>
                </c:pt>
                <c:pt idx="928">
                  <c:v>129.25999999515548</c:v>
                </c:pt>
                <c:pt idx="929">
                  <c:v>129.35199999514074</c:v>
                </c:pt>
                <c:pt idx="930">
                  <c:v>129.44399999512601</c:v>
                </c:pt>
                <c:pt idx="931">
                  <c:v>129.53599999511127</c:v>
                </c:pt>
                <c:pt idx="932">
                  <c:v>129.62799999509653</c:v>
                </c:pt>
                <c:pt idx="933">
                  <c:v>129.71999999508179</c:v>
                </c:pt>
                <c:pt idx="934">
                  <c:v>129.8119999950662</c:v>
                </c:pt>
                <c:pt idx="935">
                  <c:v>129.9039999950524</c:v>
                </c:pt>
                <c:pt idx="936">
                  <c:v>129.99599999503766</c:v>
                </c:pt>
                <c:pt idx="937">
                  <c:v>130.08799999502293</c:v>
                </c:pt>
                <c:pt idx="938">
                  <c:v>130.17999999500819</c:v>
                </c:pt>
                <c:pt idx="939">
                  <c:v>130.27199999499345</c:v>
                </c:pt>
                <c:pt idx="940">
                  <c:v>130.36399999497871</c:v>
                </c:pt>
                <c:pt idx="941">
                  <c:v>130.45599999496304</c:v>
                </c:pt>
                <c:pt idx="942">
                  <c:v>130.5479999949483</c:v>
                </c:pt>
                <c:pt idx="943">
                  <c:v>130.6399999949345</c:v>
                </c:pt>
                <c:pt idx="944">
                  <c:v>130.73199999491976</c:v>
                </c:pt>
                <c:pt idx="945">
                  <c:v>130.82399999490417</c:v>
                </c:pt>
                <c:pt idx="946">
                  <c:v>130.91599999489037</c:v>
                </c:pt>
                <c:pt idx="947">
                  <c:v>131.00799999487563</c:v>
                </c:pt>
                <c:pt idx="948">
                  <c:v>131.09999999486089</c:v>
                </c:pt>
                <c:pt idx="949">
                  <c:v>131.19199999484522</c:v>
                </c:pt>
                <c:pt idx="950">
                  <c:v>131.28399999483048</c:v>
                </c:pt>
                <c:pt idx="951">
                  <c:v>131.37599999481668</c:v>
                </c:pt>
                <c:pt idx="952">
                  <c:v>131.46799999480194</c:v>
                </c:pt>
                <c:pt idx="953">
                  <c:v>131.55999999478635</c:v>
                </c:pt>
                <c:pt idx="954">
                  <c:v>131.6519999947725</c:v>
                </c:pt>
                <c:pt idx="955">
                  <c:v>131.74399999475784</c:v>
                </c:pt>
                <c:pt idx="956">
                  <c:v>131.8359999947431</c:v>
                </c:pt>
                <c:pt idx="957">
                  <c:v>131.92799999472743</c:v>
                </c:pt>
                <c:pt idx="958">
                  <c:v>132.01999999471269</c:v>
                </c:pt>
                <c:pt idx="959">
                  <c:v>132.11199999469889</c:v>
                </c:pt>
                <c:pt idx="960">
                  <c:v>132.20399999468415</c:v>
                </c:pt>
                <c:pt idx="961">
                  <c:v>132.29599999466848</c:v>
                </c:pt>
                <c:pt idx="962">
                  <c:v>132.38799999465468</c:v>
                </c:pt>
                <c:pt idx="963">
                  <c:v>132.47998389124425</c:v>
                </c:pt>
                <c:pt idx="964">
                  <c:v>132.66569527841366</c:v>
                </c:pt>
                <c:pt idx="965">
                  <c:v>132.84969527841366</c:v>
                </c:pt>
                <c:pt idx="966">
                  <c:v>133.03369527841366</c:v>
                </c:pt>
                <c:pt idx="967">
                  <c:v>133.21769527841366</c:v>
                </c:pt>
                <c:pt idx="968">
                  <c:v>133.40169527841365</c:v>
                </c:pt>
                <c:pt idx="969">
                  <c:v>133.58569527841365</c:v>
                </c:pt>
                <c:pt idx="970">
                  <c:v>133.76969527841365</c:v>
                </c:pt>
                <c:pt idx="971">
                  <c:v>133.95369527841365</c:v>
                </c:pt>
                <c:pt idx="972">
                  <c:v>134.13769527841364</c:v>
                </c:pt>
                <c:pt idx="973">
                  <c:v>134.32169527841364</c:v>
                </c:pt>
                <c:pt idx="974">
                  <c:v>134.50569527841364</c:v>
                </c:pt>
                <c:pt idx="975">
                  <c:v>134.68969527841364</c:v>
                </c:pt>
                <c:pt idx="976">
                  <c:v>134.87369527841363</c:v>
                </c:pt>
                <c:pt idx="977">
                  <c:v>135.05769527841363</c:v>
                </c:pt>
                <c:pt idx="978">
                  <c:v>135.24169527841363</c:v>
                </c:pt>
                <c:pt idx="979">
                  <c:v>135.42569527841363</c:v>
                </c:pt>
                <c:pt idx="980">
                  <c:v>135.60969527841362</c:v>
                </c:pt>
                <c:pt idx="981">
                  <c:v>135.79369527841362</c:v>
                </c:pt>
                <c:pt idx="982">
                  <c:v>135.97769527841362</c:v>
                </c:pt>
                <c:pt idx="983">
                  <c:v>136.16169527841362</c:v>
                </c:pt>
                <c:pt idx="984">
                  <c:v>136.34569527841361</c:v>
                </c:pt>
                <c:pt idx="985">
                  <c:v>136.52969527841361</c:v>
                </c:pt>
                <c:pt idx="986">
                  <c:v>136.71369527841361</c:v>
                </c:pt>
                <c:pt idx="987">
                  <c:v>136.89769527841361</c:v>
                </c:pt>
                <c:pt idx="988">
                  <c:v>137.0816952784136</c:v>
                </c:pt>
                <c:pt idx="989">
                  <c:v>137.2656952784136</c:v>
                </c:pt>
                <c:pt idx="990">
                  <c:v>137.4496952784136</c:v>
                </c:pt>
                <c:pt idx="991">
                  <c:v>137.6336952784136</c:v>
                </c:pt>
                <c:pt idx="992">
                  <c:v>137.81769527841359</c:v>
                </c:pt>
                <c:pt idx="993">
                  <c:v>138.00169527841359</c:v>
                </c:pt>
                <c:pt idx="994">
                  <c:v>138.18569527841359</c:v>
                </c:pt>
                <c:pt idx="995">
                  <c:v>138.36969527841359</c:v>
                </c:pt>
                <c:pt idx="996">
                  <c:v>138.55369527841358</c:v>
                </c:pt>
                <c:pt idx="997">
                  <c:v>138.73769527841358</c:v>
                </c:pt>
                <c:pt idx="998">
                  <c:v>138.92169527841358</c:v>
                </c:pt>
                <c:pt idx="999">
                  <c:v>139.10569527841358</c:v>
                </c:pt>
                <c:pt idx="1000">
                  <c:v>139.2896952782765</c:v>
                </c:pt>
                <c:pt idx="1001">
                  <c:v>139.47369527827649</c:v>
                </c:pt>
                <c:pt idx="1002">
                  <c:v>139.65769527827649</c:v>
                </c:pt>
                <c:pt idx="1003">
                  <c:v>139.84169527827649</c:v>
                </c:pt>
                <c:pt idx="1004">
                  <c:v>140.02569527827649</c:v>
                </c:pt>
                <c:pt idx="1005">
                  <c:v>140.20969527827648</c:v>
                </c:pt>
                <c:pt idx="1006">
                  <c:v>140.39369527827648</c:v>
                </c:pt>
                <c:pt idx="1007">
                  <c:v>140.57769527827648</c:v>
                </c:pt>
                <c:pt idx="1008">
                  <c:v>140.76169527827648</c:v>
                </c:pt>
                <c:pt idx="1009">
                  <c:v>140.94569527827647</c:v>
                </c:pt>
                <c:pt idx="1010">
                  <c:v>141.12969527827647</c:v>
                </c:pt>
                <c:pt idx="1011">
                  <c:v>141.31369527827647</c:v>
                </c:pt>
                <c:pt idx="1012">
                  <c:v>141.49769527827647</c:v>
                </c:pt>
                <c:pt idx="1013">
                  <c:v>141.68169527827646</c:v>
                </c:pt>
                <c:pt idx="1014">
                  <c:v>141.86569527827646</c:v>
                </c:pt>
                <c:pt idx="1015">
                  <c:v>142.04969527827646</c:v>
                </c:pt>
                <c:pt idx="1016">
                  <c:v>142.23369527827646</c:v>
                </c:pt>
                <c:pt idx="1017">
                  <c:v>142.41769527827645</c:v>
                </c:pt>
                <c:pt idx="1018">
                  <c:v>142.60169527827645</c:v>
                </c:pt>
                <c:pt idx="1019">
                  <c:v>142.78569527827645</c:v>
                </c:pt>
                <c:pt idx="1020">
                  <c:v>142.96969527827645</c:v>
                </c:pt>
                <c:pt idx="1021">
                  <c:v>143.15369527827644</c:v>
                </c:pt>
                <c:pt idx="1022">
                  <c:v>143.33769527827644</c:v>
                </c:pt>
                <c:pt idx="1023">
                  <c:v>143.52169527827644</c:v>
                </c:pt>
                <c:pt idx="1024">
                  <c:v>143.70569527827644</c:v>
                </c:pt>
                <c:pt idx="1025">
                  <c:v>143.88969527827643</c:v>
                </c:pt>
                <c:pt idx="1026">
                  <c:v>144.07369527827643</c:v>
                </c:pt>
                <c:pt idx="1027">
                  <c:v>144.25769527827643</c:v>
                </c:pt>
                <c:pt idx="1028">
                  <c:v>144.44169527827643</c:v>
                </c:pt>
                <c:pt idx="1029">
                  <c:v>144.62569527827642</c:v>
                </c:pt>
                <c:pt idx="1030">
                  <c:v>144.80969527827642</c:v>
                </c:pt>
                <c:pt idx="1031">
                  <c:v>144.99369527827642</c:v>
                </c:pt>
                <c:pt idx="1032">
                  <c:v>145.17769527827642</c:v>
                </c:pt>
                <c:pt idx="1033">
                  <c:v>145.36169527827641</c:v>
                </c:pt>
                <c:pt idx="1034">
                  <c:v>145.54569527827641</c:v>
                </c:pt>
                <c:pt idx="1035">
                  <c:v>145.72969527827641</c:v>
                </c:pt>
                <c:pt idx="1036">
                  <c:v>145.91369527827641</c:v>
                </c:pt>
                <c:pt idx="1037">
                  <c:v>146.0976952782764</c:v>
                </c:pt>
                <c:pt idx="1038">
                  <c:v>146.2816952782764</c:v>
                </c:pt>
                <c:pt idx="1039">
                  <c:v>146.4656952782764</c:v>
                </c:pt>
                <c:pt idx="1040">
                  <c:v>146.6496952782764</c:v>
                </c:pt>
                <c:pt idx="1041">
                  <c:v>146.83369527827639</c:v>
                </c:pt>
                <c:pt idx="1042">
                  <c:v>147.01769527827639</c:v>
                </c:pt>
                <c:pt idx="1043">
                  <c:v>147.20169527827639</c:v>
                </c:pt>
                <c:pt idx="1044">
                  <c:v>147.38569527827639</c:v>
                </c:pt>
                <c:pt idx="1045">
                  <c:v>147.56969527827638</c:v>
                </c:pt>
                <c:pt idx="1046">
                  <c:v>147.75369527827638</c:v>
                </c:pt>
                <c:pt idx="1047">
                  <c:v>147.93769527827638</c:v>
                </c:pt>
                <c:pt idx="1048">
                  <c:v>148.12169527827638</c:v>
                </c:pt>
                <c:pt idx="1049">
                  <c:v>148.30569527827637</c:v>
                </c:pt>
                <c:pt idx="1050">
                  <c:v>148.48969527827637</c:v>
                </c:pt>
                <c:pt idx="1051">
                  <c:v>148.67369527813929</c:v>
                </c:pt>
                <c:pt idx="1052">
                  <c:v>148.85769527813929</c:v>
                </c:pt>
                <c:pt idx="1053">
                  <c:v>149.04169527813929</c:v>
                </c:pt>
                <c:pt idx="1054">
                  <c:v>149.22569527813928</c:v>
                </c:pt>
                <c:pt idx="1055">
                  <c:v>149.40969527813928</c:v>
                </c:pt>
                <c:pt idx="1056">
                  <c:v>149.59369527813928</c:v>
                </c:pt>
                <c:pt idx="1057">
                  <c:v>149.77769527813928</c:v>
                </c:pt>
                <c:pt idx="1058">
                  <c:v>149.96169527813927</c:v>
                </c:pt>
                <c:pt idx="1059">
                  <c:v>150.14569527813927</c:v>
                </c:pt>
                <c:pt idx="1060">
                  <c:v>150.32969527813927</c:v>
                </c:pt>
                <c:pt idx="1061">
                  <c:v>150.51369527813927</c:v>
                </c:pt>
                <c:pt idx="1062">
                  <c:v>150.69769527813926</c:v>
                </c:pt>
                <c:pt idx="1063">
                  <c:v>150.88169527813926</c:v>
                </c:pt>
                <c:pt idx="1064">
                  <c:v>151.06569527813926</c:v>
                </c:pt>
                <c:pt idx="1065">
                  <c:v>151.24969527813926</c:v>
                </c:pt>
                <c:pt idx="1066">
                  <c:v>151.43369527813925</c:v>
                </c:pt>
                <c:pt idx="1067">
                  <c:v>151.61769527813925</c:v>
                </c:pt>
                <c:pt idx="1068">
                  <c:v>151.80169527813925</c:v>
                </c:pt>
                <c:pt idx="1069">
                  <c:v>151.98569527813925</c:v>
                </c:pt>
                <c:pt idx="1070">
                  <c:v>152.16969527813924</c:v>
                </c:pt>
                <c:pt idx="1071">
                  <c:v>152.35369527813924</c:v>
                </c:pt>
                <c:pt idx="1072">
                  <c:v>152.53769527813924</c:v>
                </c:pt>
                <c:pt idx="1073">
                  <c:v>152.72274635322842</c:v>
                </c:pt>
                <c:pt idx="1074">
                  <c:v>152.90674635322841</c:v>
                </c:pt>
                <c:pt idx="1075">
                  <c:v>153.09074635322841</c:v>
                </c:pt>
                <c:pt idx="1076">
                  <c:v>153.27474635322841</c:v>
                </c:pt>
                <c:pt idx="1077">
                  <c:v>153.45874635322841</c:v>
                </c:pt>
                <c:pt idx="1078">
                  <c:v>153.6427463532284</c:v>
                </c:pt>
                <c:pt idx="1079">
                  <c:v>153.8267463532284</c:v>
                </c:pt>
                <c:pt idx="1080">
                  <c:v>154.0107463532284</c:v>
                </c:pt>
                <c:pt idx="1081">
                  <c:v>154.1947463532284</c:v>
                </c:pt>
                <c:pt idx="1082">
                  <c:v>154.37874635322839</c:v>
                </c:pt>
                <c:pt idx="1083">
                  <c:v>154.56338546067022</c:v>
                </c:pt>
                <c:pt idx="1084">
                  <c:v>154.74738546067022</c:v>
                </c:pt>
                <c:pt idx="1085">
                  <c:v>154.93138546067021</c:v>
                </c:pt>
                <c:pt idx="1086">
                  <c:v>155.11538546067021</c:v>
                </c:pt>
                <c:pt idx="1087">
                  <c:v>155.29938546067021</c:v>
                </c:pt>
                <c:pt idx="1088">
                  <c:v>155.48338546067021</c:v>
                </c:pt>
                <c:pt idx="1089">
                  <c:v>155.66738546039602</c:v>
                </c:pt>
                <c:pt idx="1090">
                  <c:v>155.85138546039602</c:v>
                </c:pt>
                <c:pt idx="1091">
                  <c:v>156.03538546039601</c:v>
                </c:pt>
                <c:pt idx="1092">
                  <c:v>156.22086744851583</c:v>
                </c:pt>
                <c:pt idx="1093">
                  <c:v>156.40486744851583</c:v>
                </c:pt>
                <c:pt idx="1094">
                  <c:v>156.58886744851583</c:v>
                </c:pt>
                <c:pt idx="1095">
                  <c:v>156.77286744851583</c:v>
                </c:pt>
                <c:pt idx="1096">
                  <c:v>156.95686744851582</c:v>
                </c:pt>
                <c:pt idx="1097">
                  <c:v>157.14086744851582</c:v>
                </c:pt>
                <c:pt idx="1098">
                  <c:v>157.32486744851582</c:v>
                </c:pt>
                <c:pt idx="1099">
                  <c:v>157.50886744851582</c:v>
                </c:pt>
                <c:pt idx="1100">
                  <c:v>157.69355789477382</c:v>
                </c:pt>
                <c:pt idx="1101">
                  <c:v>157.87912212140111</c:v>
                </c:pt>
                <c:pt idx="1102">
                  <c:v>158.06399109262958</c:v>
                </c:pt>
                <c:pt idx="1103">
                  <c:v>158.24799109262958</c:v>
                </c:pt>
                <c:pt idx="1104">
                  <c:v>158.43199109262957</c:v>
                </c:pt>
                <c:pt idx="1105">
                  <c:v>158.61599109262957</c:v>
                </c:pt>
                <c:pt idx="1106">
                  <c:v>158.79999109262957</c:v>
                </c:pt>
                <c:pt idx="1107">
                  <c:v>158.98399109262957</c:v>
                </c:pt>
                <c:pt idx="1108">
                  <c:v>159.16799109262956</c:v>
                </c:pt>
                <c:pt idx="1109">
                  <c:v>159.35199109262956</c:v>
                </c:pt>
                <c:pt idx="1110">
                  <c:v>159.53599109262956</c:v>
                </c:pt>
                <c:pt idx="1111">
                  <c:v>159.71999135255351</c:v>
                </c:pt>
                <c:pt idx="1112">
                  <c:v>159.90550380739791</c:v>
                </c:pt>
                <c:pt idx="1113">
                  <c:v>160.08950380736391</c:v>
                </c:pt>
                <c:pt idx="1114">
                  <c:v>160.27350380736391</c:v>
                </c:pt>
                <c:pt idx="1115">
                  <c:v>160.45750380736391</c:v>
                </c:pt>
                <c:pt idx="1116">
                  <c:v>160.6415038073639</c:v>
                </c:pt>
                <c:pt idx="1117">
                  <c:v>160.8255038073639</c:v>
                </c:pt>
                <c:pt idx="1118">
                  <c:v>161.0095038073639</c:v>
                </c:pt>
                <c:pt idx="1119">
                  <c:v>161.19463220810988</c:v>
                </c:pt>
                <c:pt idx="1120">
                  <c:v>161.37904139555769</c:v>
                </c:pt>
                <c:pt idx="1121">
                  <c:v>161.56304139555769</c:v>
                </c:pt>
                <c:pt idx="1122">
                  <c:v>161.74704139555769</c:v>
                </c:pt>
                <c:pt idx="1123">
                  <c:v>161.93104139555768</c:v>
                </c:pt>
                <c:pt idx="1124">
                  <c:v>162.11504139555768</c:v>
                </c:pt>
                <c:pt idx="1125">
                  <c:v>162.29912757473696</c:v>
                </c:pt>
                <c:pt idx="1126">
                  <c:v>162.48312757473695</c:v>
                </c:pt>
                <c:pt idx="1127">
                  <c:v>162.66712757473695</c:v>
                </c:pt>
                <c:pt idx="1128">
                  <c:v>162.85112757473695</c:v>
                </c:pt>
                <c:pt idx="1129">
                  <c:v>163.03512757473695</c:v>
                </c:pt>
                <c:pt idx="1130">
                  <c:v>163.21912757473694</c:v>
                </c:pt>
                <c:pt idx="1131">
                  <c:v>163.40312757473694</c:v>
                </c:pt>
                <c:pt idx="1132">
                  <c:v>163.58737951670381</c:v>
                </c:pt>
                <c:pt idx="1133">
                  <c:v>163.7713795167038</c:v>
                </c:pt>
                <c:pt idx="1134">
                  <c:v>163.9553795167038</c:v>
                </c:pt>
                <c:pt idx="1135">
                  <c:v>164.1393795167038</c:v>
                </c:pt>
                <c:pt idx="1136">
                  <c:v>164.3233795167038</c:v>
                </c:pt>
                <c:pt idx="1137">
                  <c:v>164.50737951670379</c:v>
                </c:pt>
                <c:pt idx="1138">
                  <c:v>164.69219437111084</c:v>
                </c:pt>
                <c:pt idx="1139">
                  <c:v>164.87761011098104</c:v>
                </c:pt>
                <c:pt idx="1140">
                  <c:v>165.06161011098104</c:v>
                </c:pt>
                <c:pt idx="1141">
                  <c:v>165.24561011098103</c:v>
                </c:pt>
                <c:pt idx="1142">
                  <c:v>165.42961011098103</c:v>
                </c:pt>
                <c:pt idx="1143">
                  <c:v>165.61361011098103</c:v>
                </c:pt>
                <c:pt idx="1144">
                  <c:v>165.79761011098103</c:v>
                </c:pt>
                <c:pt idx="1145">
                  <c:v>165.98201160270702</c:v>
                </c:pt>
                <c:pt idx="1146">
                  <c:v>166.16601160270702</c:v>
                </c:pt>
                <c:pt idx="1147">
                  <c:v>166.35001160215873</c:v>
                </c:pt>
                <c:pt idx="1148">
                  <c:v>166.53401160215873</c:v>
                </c:pt>
                <c:pt idx="1149">
                  <c:v>166.71801160215873</c:v>
                </c:pt>
                <c:pt idx="1150">
                  <c:v>166.90201160215872</c:v>
                </c:pt>
                <c:pt idx="1151">
                  <c:v>167.08648989893931</c:v>
                </c:pt>
                <c:pt idx="1152">
                  <c:v>167.27223797239765</c:v>
                </c:pt>
                <c:pt idx="1153">
                  <c:v>167.45623797239764</c:v>
                </c:pt>
                <c:pt idx="1154">
                  <c:v>167.64023797239764</c:v>
                </c:pt>
                <c:pt idx="1155">
                  <c:v>167.82423797239764</c:v>
                </c:pt>
                <c:pt idx="1156">
                  <c:v>168.00823797239764</c:v>
                </c:pt>
                <c:pt idx="1157">
                  <c:v>168.19299355592241</c:v>
                </c:pt>
                <c:pt idx="1158">
                  <c:v>168.37699355592241</c:v>
                </c:pt>
                <c:pt idx="1159">
                  <c:v>168.56099355592241</c:v>
                </c:pt>
                <c:pt idx="1160">
                  <c:v>168.74597657289013</c:v>
                </c:pt>
                <c:pt idx="1161">
                  <c:v>168.92997657289013</c:v>
                </c:pt>
                <c:pt idx="1162">
                  <c:v>169.11397657289012</c:v>
                </c:pt>
                <c:pt idx="1163">
                  <c:v>169.29797657289012</c:v>
                </c:pt>
                <c:pt idx="1164">
                  <c:v>169.48197657289012</c:v>
                </c:pt>
                <c:pt idx="1165">
                  <c:v>169.66597657289012</c:v>
                </c:pt>
                <c:pt idx="1166">
                  <c:v>169.85129758974708</c:v>
                </c:pt>
                <c:pt idx="1167">
                  <c:v>170.03529758974707</c:v>
                </c:pt>
                <c:pt idx="1168">
                  <c:v>170.21929758974707</c:v>
                </c:pt>
                <c:pt idx="1169">
                  <c:v>170.40329758974707</c:v>
                </c:pt>
                <c:pt idx="1170">
                  <c:v>170.58729758974707</c:v>
                </c:pt>
                <c:pt idx="1171">
                  <c:v>170.77211033974424</c:v>
                </c:pt>
                <c:pt idx="1172">
                  <c:v>170.95611033974424</c:v>
                </c:pt>
                <c:pt idx="1173">
                  <c:v>171.14011033974424</c:v>
                </c:pt>
                <c:pt idx="1174">
                  <c:v>171.32411033974424</c:v>
                </c:pt>
                <c:pt idx="1175">
                  <c:v>171.50811033974423</c:v>
                </c:pt>
                <c:pt idx="1176">
                  <c:v>171.6937547309708</c:v>
                </c:pt>
                <c:pt idx="1177">
                  <c:v>171.87775473097079</c:v>
                </c:pt>
                <c:pt idx="1178">
                  <c:v>172.06175473097079</c:v>
                </c:pt>
                <c:pt idx="1179">
                  <c:v>172.24575473097079</c:v>
                </c:pt>
                <c:pt idx="1180">
                  <c:v>172.42975473097079</c:v>
                </c:pt>
                <c:pt idx="1181">
                  <c:v>172.61375473097078</c:v>
                </c:pt>
                <c:pt idx="1182">
                  <c:v>172.79952963389871</c:v>
                </c:pt>
                <c:pt idx="1183">
                  <c:v>172.98352963389871</c:v>
                </c:pt>
                <c:pt idx="1184">
                  <c:v>173.16752963389871</c:v>
                </c:pt>
                <c:pt idx="1185">
                  <c:v>173.35152963389871</c:v>
                </c:pt>
                <c:pt idx="1186">
                  <c:v>173.5355296338987</c:v>
                </c:pt>
                <c:pt idx="1187">
                  <c:v>173.7195296338987</c:v>
                </c:pt>
                <c:pt idx="1188">
                  <c:v>173.9035296338987</c:v>
                </c:pt>
                <c:pt idx="1189">
                  <c:v>174.08774618672791</c:v>
                </c:pt>
                <c:pt idx="1190">
                  <c:v>174.27174618672791</c:v>
                </c:pt>
                <c:pt idx="1191">
                  <c:v>174.45574618672791</c:v>
                </c:pt>
                <c:pt idx="1192">
                  <c:v>174.6397461867279</c:v>
                </c:pt>
                <c:pt idx="1193">
                  <c:v>174.8237461867279</c:v>
                </c:pt>
                <c:pt idx="1194">
                  <c:v>175.0077461867279</c:v>
                </c:pt>
                <c:pt idx="1195">
                  <c:v>175.1929501401371</c:v>
                </c:pt>
                <c:pt idx="1196">
                  <c:v>175.3769501401371</c:v>
                </c:pt>
                <c:pt idx="1197">
                  <c:v>175.56095014013709</c:v>
                </c:pt>
                <c:pt idx="1198">
                  <c:v>175.74495014013709</c:v>
                </c:pt>
                <c:pt idx="1199">
                  <c:v>175.92895014013709</c:v>
                </c:pt>
                <c:pt idx="1200">
                  <c:v>176.11443924874786</c:v>
                </c:pt>
                <c:pt idx="1201">
                  <c:v>176.29843924874785</c:v>
                </c:pt>
                <c:pt idx="1202">
                  <c:v>176.48243924874785</c:v>
                </c:pt>
                <c:pt idx="1203">
                  <c:v>176.66643924874785</c:v>
                </c:pt>
                <c:pt idx="1204">
                  <c:v>176.85043924874785</c:v>
                </c:pt>
                <c:pt idx="1205">
                  <c:v>177.03443924874784</c:v>
                </c:pt>
                <c:pt idx="1206">
                  <c:v>177.21908547119645</c:v>
                </c:pt>
                <c:pt idx="1207">
                  <c:v>177.40308547119645</c:v>
                </c:pt>
                <c:pt idx="1208">
                  <c:v>177.58708547119645</c:v>
                </c:pt>
                <c:pt idx="1209">
                  <c:v>177.77108547119644</c:v>
                </c:pt>
                <c:pt idx="1210">
                  <c:v>177.95508547119644</c:v>
                </c:pt>
                <c:pt idx="1211">
                  <c:v>178.13908547119644</c:v>
                </c:pt>
                <c:pt idx="1212">
                  <c:v>178.32308547119644</c:v>
                </c:pt>
                <c:pt idx="1213">
                  <c:v>178.50708547119643</c:v>
                </c:pt>
                <c:pt idx="1214">
                  <c:v>178.69108547119643</c:v>
                </c:pt>
                <c:pt idx="1215">
                  <c:v>178.87508547119643</c:v>
                </c:pt>
                <c:pt idx="1216">
                  <c:v>179.05908547119643</c:v>
                </c:pt>
                <c:pt idx="1217">
                  <c:v>179.24308547119642</c:v>
                </c:pt>
                <c:pt idx="1218">
                  <c:v>179.4276984937255</c:v>
                </c:pt>
                <c:pt idx="1219">
                  <c:v>179.6116984937255</c:v>
                </c:pt>
                <c:pt idx="1220">
                  <c:v>179.79569849371632</c:v>
                </c:pt>
                <c:pt idx="1221">
                  <c:v>179.97969849371631</c:v>
                </c:pt>
                <c:pt idx="1222">
                  <c:v>180.16369849371631</c:v>
                </c:pt>
                <c:pt idx="1223">
                  <c:v>180.34769849370801</c:v>
                </c:pt>
                <c:pt idx="1224">
                  <c:v>180.53217956081744</c:v>
                </c:pt>
                <c:pt idx="1225">
                  <c:v>180.71617956081744</c:v>
                </c:pt>
                <c:pt idx="1226">
                  <c:v>180.90017956081743</c:v>
                </c:pt>
                <c:pt idx="1227">
                  <c:v>181.08417956081743</c:v>
                </c:pt>
                <c:pt idx="1228">
                  <c:v>181.26817956081743</c:v>
                </c:pt>
                <c:pt idx="1229">
                  <c:v>181.45217956081743</c:v>
                </c:pt>
                <c:pt idx="1230">
                  <c:v>181.63685194743402</c:v>
                </c:pt>
                <c:pt idx="1231">
                  <c:v>181.82085194743402</c:v>
                </c:pt>
                <c:pt idx="1232">
                  <c:v>182.00485194743402</c:v>
                </c:pt>
                <c:pt idx="1233">
                  <c:v>182.18954498497956</c:v>
                </c:pt>
                <c:pt idx="1234">
                  <c:v>182.37354498497956</c:v>
                </c:pt>
                <c:pt idx="1235">
                  <c:v>182.55754498497956</c:v>
                </c:pt>
                <c:pt idx="1236">
                  <c:v>182.74154498497956</c:v>
                </c:pt>
                <c:pt idx="1237">
                  <c:v>182.92554498497955</c:v>
                </c:pt>
                <c:pt idx="1238">
                  <c:v>183.10954498497955</c:v>
                </c:pt>
                <c:pt idx="1239">
                  <c:v>183.29354498497955</c:v>
                </c:pt>
                <c:pt idx="1240">
                  <c:v>183.47770287862531</c:v>
                </c:pt>
                <c:pt idx="1241">
                  <c:v>183.66170287862531</c:v>
                </c:pt>
                <c:pt idx="1242">
                  <c:v>183.8457028786253</c:v>
                </c:pt>
                <c:pt idx="1243">
                  <c:v>184.0297028786253</c:v>
                </c:pt>
                <c:pt idx="1244">
                  <c:v>184.2137028786253</c:v>
                </c:pt>
                <c:pt idx="1245">
                  <c:v>184.39820360755434</c:v>
                </c:pt>
                <c:pt idx="1246">
                  <c:v>184.58220360755433</c:v>
                </c:pt>
                <c:pt idx="1247">
                  <c:v>184.76680483300166</c:v>
                </c:pt>
                <c:pt idx="1248">
                  <c:v>184.95080483300165</c:v>
                </c:pt>
                <c:pt idx="1249">
                  <c:v>185.13480483300165</c:v>
                </c:pt>
                <c:pt idx="1250">
                  <c:v>185.31880483300165</c:v>
                </c:pt>
                <c:pt idx="1251">
                  <c:v>185.50280483300165</c:v>
                </c:pt>
                <c:pt idx="1252">
                  <c:v>185.68680483300164</c:v>
                </c:pt>
                <c:pt idx="1253">
                  <c:v>185.87080483300164</c:v>
                </c:pt>
                <c:pt idx="1254">
                  <c:v>186.05546682608838</c:v>
                </c:pt>
                <c:pt idx="1255">
                  <c:v>186.23946682608837</c:v>
                </c:pt>
                <c:pt idx="1256">
                  <c:v>186.42346682608837</c:v>
                </c:pt>
                <c:pt idx="1257">
                  <c:v>186.60746682608837</c:v>
                </c:pt>
                <c:pt idx="1258">
                  <c:v>186.79146682608837</c:v>
                </c:pt>
                <c:pt idx="1259">
                  <c:v>186.97546682608836</c:v>
                </c:pt>
                <c:pt idx="1260">
                  <c:v>187.15946682608836</c:v>
                </c:pt>
                <c:pt idx="1261">
                  <c:v>187.34346682608836</c:v>
                </c:pt>
                <c:pt idx="1262">
                  <c:v>187.52746682608836</c:v>
                </c:pt>
                <c:pt idx="1263">
                  <c:v>187.71146682608835</c:v>
                </c:pt>
                <c:pt idx="1264">
                  <c:v>187.89546682608835</c:v>
                </c:pt>
                <c:pt idx="1265">
                  <c:v>188.07946682608835</c:v>
                </c:pt>
                <c:pt idx="1266">
                  <c:v>188.26346682608835</c:v>
                </c:pt>
                <c:pt idx="1267">
                  <c:v>188.44746682608834</c:v>
                </c:pt>
                <c:pt idx="1268">
                  <c:v>188.63146682608834</c:v>
                </c:pt>
                <c:pt idx="1269">
                  <c:v>188.81546682608834</c:v>
                </c:pt>
                <c:pt idx="1270">
                  <c:v>189.0011073011822</c:v>
                </c:pt>
                <c:pt idx="1271">
                  <c:v>189.1851073011822</c:v>
                </c:pt>
                <c:pt idx="1272">
                  <c:v>189.3691073011822</c:v>
                </c:pt>
                <c:pt idx="1273">
                  <c:v>189.55310730118219</c:v>
                </c:pt>
                <c:pt idx="1274">
                  <c:v>189.73710730118219</c:v>
                </c:pt>
                <c:pt idx="1275">
                  <c:v>189.92110730118219</c:v>
                </c:pt>
                <c:pt idx="1276">
                  <c:v>190.10510730118219</c:v>
                </c:pt>
                <c:pt idx="1277">
                  <c:v>190.28910730118218</c:v>
                </c:pt>
                <c:pt idx="1278">
                  <c:v>190.47310730118218</c:v>
                </c:pt>
                <c:pt idx="1279">
                  <c:v>190.65710730118218</c:v>
                </c:pt>
                <c:pt idx="1280">
                  <c:v>190.84110730118218</c:v>
                </c:pt>
                <c:pt idx="1281">
                  <c:v>191.02510730118217</c:v>
                </c:pt>
                <c:pt idx="1282">
                  <c:v>191.20910730118217</c:v>
                </c:pt>
                <c:pt idx="1283">
                  <c:v>191.39310730118217</c:v>
                </c:pt>
                <c:pt idx="1284">
                  <c:v>191.57710730118217</c:v>
                </c:pt>
                <c:pt idx="1285">
                  <c:v>191.76110730118216</c:v>
                </c:pt>
                <c:pt idx="1286">
                  <c:v>191.94510730118216</c:v>
                </c:pt>
                <c:pt idx="1287">
                  <c:v>192.12910730118216</c:v>
                </c:pt>
                <c:pt idx="1288">
                  <c:v>192.31310730118216</c:v>
                </c:pt>
                <c:pt idx="1289">
                  <c:v>192.49710730118215</c:v>
                </c:pt>
                <c:pt idx="1290">
                  <c:v>192.68110730118215</c:v>
                </c:pt>
                <c:pt idx="1291">
                  <c:v>192.86510730118215</c:v>
                </c:pt>
                <c:pt idx="1292">
                  <c:v>193.04910730118215</c:v>
                </c:pt>
                <c:pt idx="1293">
                  <c:v>193.23310730118214</c:v>
                </c:pt>
                <c:pt idx="1294">
                  <c:v>193.41710730118214</c:v>
                </c:pt>
                <c:pt idx="1295">
                  <c:v>193.60110730118214</c:v>
                </c:pt>
                <c:pt idx="1296">
                  <c:v>193.78510730118214</c:v>
                </c:pt>
                <c:pt idx="1297">
                  <c:v>193.96910730118213</c:v>
                </c:pt>
                <c:pt idx="1298">
                  <c:v>194.15310730118213</c:v>
                </c:pt>
                <c:pt idx="1299">
                  <c:v>194.33710730118213</c:v>
                </c:pt>
                <c:pt idx="1300">
                  <c:v>194.52110730118213</c:v>
                </c:pt>
                <c:pt idx="1301">
                  <c:v>194.70510730118212</c:v>
                </c:pt>
                <c:pt idx="1302">
                  <c:v>194.88910730118212</c:v>
                </c:pt>
                <c:pt idx="1303">
                  <c:v>195.07310730063375</c:v>
                </c:pt>
                <c:pt idx="1304">
                  <c:v>195.25710730063375</c:v>
                </c:pt>
                <c:pt idx="1305">
                  <c:v>195.44110730063375</c:v>
                </c:pt>
                <c:pt idx="1306">
                  <c:v>195.62510730063374</c:v>
                </c:pt>
                <c:pt idx="1307">
                  <c:v>195.80910730063374</c:v>
                </c:pt>
                <c:pt idx="1308">
                  <c:v>195.99310730063374</c:v>
                </c:pt>
                <c:pt idx="1309">
                  <c:v>196.17710730063374</c:v>
                </c:pt>
                <c:pt idx="1310">
                  <c:v>196.36110730063373</c:v>
                </c:pt>
                <c:pt idx="1311">
                  <c:v>196.54510730063373</c:v>
                </c:pt>
                <c:pt idx="1312">
                  <c:v>196.72910730063373</c:v>
                </c:pt>
                <c:pt idx="1313">
                  <c:v>196.91310730063373</c:v>
                </c:pt>
                <c:pt idx="1314">
                  <c:v>197.09710730063372</c:v>
                </c:pt>
                <c:pt idx="1315">
                  <c:v>197.28110730063372</c:v>
                </c:pt>
                <c:pt idx="1316">
                  <c:v>197.46510730063372</c:v>
                </c:pt>
                <c:pt idx="1317">
                  <c:v>197.64910730063372</c:v>
                </c:pt>
                <c:pt idx="1318">
                  <c:v>197.83310730063371</c:v>
                </c:pt>
                <c:pt idx="1319">
                  <c:v>198.01710730063371</c:v>
                </c:pt>
                <c:pt idx="1320">
                  <c:v>198.20110730063371</c:v>
                </c:pt>
                <c:pt idx="1321">
                  <c:v>198.38510730063371</c:v>
                </c:pt>
                <c:pt idx="1322">
                  <c:v>198.5691073006337</c:v>
                </c:pt>
                <c:pt idx="1323">
                  <c:v>198.7531073006337</c:v>
                </c:pt>
                <c:pt idx="1324">
                  <c:v>198.9371073006337</c:v>
                </c:pt>
                <c:pt idx="1325">
                  <c:v>199.1211073006337</c:v>
                </c:pt>
                <c:pt idx="1326">
                  <c:v>199.30510730063369</c:v>
                </c:pt>
                <c:pt idx="1327">
                  <c:v>199.48910730063369</c:v>
                </c:pt>
                <c:pt idx="1328">
                  <c:v>199.67310730063369</c:v>
                </c:pt>
                <c:pt idx="1329">
                  <c:v>199.85710730063369</c:v>
                </c:pt>
                <c:pt idx="1330">
                  <c:v>200.04110730063368</c:v>
                </c:pt>
                <c:pt idx="1331">
                  <c:v>200.22510730063368</c:v>
                </c:pt>
                <c:pt idx="1332">
                  <c:v>200.40910730063368</c:v>
                </c:pt>
                <c:pt idx="1333">
                  <c:v>200.59310730063368</c:v>
                </c:pt>
                <c:pt idx="1334">
                  <c:v>200.77710730063367</c:v>
                </c:pt>
                <c:pt idx="1335">
                  <c:v>200.96110730063367</c:v>
                </c:pt>
                <c:pt idx="1336">
                  <c:v>201.14510730063367</c:v>
                </c:pt>
                <c:pt idx="1337">
                  <c:v>201.32910730063367</c:v>
                </c:pt>
                <c:pt idx="1338">
                  <c:v>201.51310730063366</c:v>
                </c:pt>
                <c:pt idx="1339">
                  <c:v>201.69710730063366</c:v>
                </c:pt>
                <c:pt idx="1340">
                  <c:v>201.88110730063366</c:v>
                </c:pt>
                <c:pt idx="1341">
                  <c:v>202.06510730063366</c:v>
                </c:pt>
                <c:pt idx="1342">
                  <c:v>202.24910730063365</c:v>
                </c:pt>
                <c:pt idx="1343">
                  <c:v>202.43310730063365</c:v>
                </c:pt>
                <c:pt idx="1344">
                  <c:v>202.61710730063365</c:v>
                </c:pt>
                <c:pt idx="1345">
                  <c:v>202.80110730063365</c:v>
                </c:pt>
                <c:pt idx="1346">
                  <c:v>202.98510730063364</c:v>
                </c:pt>
                <c:pt idx="1347">
                  <c:v>203.16910730063364</c:v>
                </c:pt>
                <c:pt idx="1348">
                  <c:v>203.35310730063364</c:v>
                </c:pt>
                <c:pt idx="1349">
                  <c:v>203.53710730063364</c:v>
                </c:pt>
                <c:pt idx="1350">
                  <c:v>203.72110730063363</c:v>
                </c:pt>
                <c:pt idx="1351">
                  <c:v>203.90510730063363</c:v>
                </c:pt>
                <c:pt idx="1352">
                  <c:v>204.08910730063363</c:v>
                </c:pt>
                <c:pt idx="1353">
                  <c:v>204.27310730063363</c:v>
                </c:pt>
                <c:pt idx="1354">
                  <c:v>204.45710730063362</c:v>
                </c:pt>
                <c:pt idx="1355">
                  <c:v>204.64110730063362</c:v>
                </c:pt>
                <c:pt idx="1356">
                  <c:v>204.82510730063362</c:v>
                </c:pt>
                <c:pt idx="1357">
                  <c:v>205.00910730063362</c:v>
                </c:pt>
                <c:pt idx="1358">
                  <c:v>205.19310730063361</c:v>
                </c:pt>
                <c:pt idx="1359">
                  <c:v>205.37710730063361</c:v>
                </c:pt>
                <c:pt idx="1360">
                  <c:v>205.56110730063361</c:v>
                </c:pt>
                <c:pt idx="1361">
                  <c:v>205.74510730063361</c:v>
                </c:pt>
                <c:pt idx="1362">
                  <c:v>205.9291073006336</c:v>
                </c:pt>
                <c:pt idx="1363">
                  <c:v>206.1131073006336</c:v>
                </c:pt>
                <c:pt idx="1364">
                  <c:v>206.2971073006336</c:v>
                </c:pt>
                <c:pt idx="1365">
                  <c:v>206.4811073006336</c:v>
                </c:pt>
                <c:pt idx="1366">
                  <c:v>206.66510730063359</c:v>
                </c:pt>
                <c:pt idx="1367">
                  <c:v>206.84910730063359</c:v>
                </c:pt>
                <c:pt idx="1368">
                  <c:v>207.03310730063359</c:v>
                </c:pt>
                <c:pt idx="1369">
                  <c:v>207.21710730063359</c:v>
                </c:pt>
                <c:pt idx="1370">
                  <c:v>207.40110730063358</c:v>
                </c:pt>
                <c:pt idx="1371">
                  <c:v>207.58510730063358</c:v>
                </c:pt>
                <c:pt idx="1372">
                  <c:v>207.76910730063358</c:v>
                </c:pt>
                <c:pt idx="1373">
                  <c:v>207.95310730063358</c:v>
                </c:pt>
                <c:pt idx="1374">
                  <c:v>208.13710730063357</c:v>
                </c:pt>
                <c:pt idx="1375">
                  <c:v>208.32110730063357</c:v>
                </c:pt>
                <c:pt idx="1376">
                  <c:v>208.50510730063357</c:v>
                </c:pt>
                <c:pt idx="1377">
                  <c:v>208.68910730063357</c:v>
                </c:pt>
                <c:pt idx="1378">
                  <c:v>208.87310730063356</c:v>
                </c:pt>
                <c:pt idx="1379">
                  <c:v>209.05710730063356</c:v>
                </c:pt>
                <c:pt idx="1380">
                  <c:v>209.24110730063356</c:v>
                </c:pt>
                <c:pt idx="1381">
                  <c:v>209.42510730063356</c:v>
                </c:pt>
                <c:pt idx="1382">
                  <c:v>209.60910730063355</c:v>
                </c:pt>
                <c:pt idx="1383">
                  <c:v>209.79310730063355</c:v>
                </c:pt>
                <c:pt idx="1384">
                  <c:v>209.97710730063355</c:v>
                </c:pt>
                <c:pt idx="1385">
                  <c:v>210.16110730063355</c:v>
                </c:pt>
                <c:pt idx="1386">
                  <c:v>210.34510730063354</c:v>
                </c:pt>
                <c:pt idx="1387">
                  <c:v>210.52910730063354</c:v>
                </c:pt>
                <c:pt idx="1388">
                  <c:v>210.71310730063354</c:v>
                </c:pt>
                <c:pt idx="1389">
                  <c:v>210.89710730063354</c:v>
                </c:pt>
                <c:pt idx="1390">
                  <c:v>211.08110730063353</c:v>
                </c:pt>
                <c:pt idx="1391">
                  <c:v>211.26510730063353</c:v>
                </c:pt>
                <c:pt idx="1392">
                  <c:v>211.44910730063353</c:v>
                </c:pt>
                <c:pt idx="1393">
                  <c:v>211.63310730063353</c:v>
                </c:pt>
                <c:pt idx="1394">
                  <c:v>211.81710730063352</c:v>
                </c:pt>
                <c:pt idx="1395">
                  <c:v>212.00110730063352</c:v>
                </c:pt>
                <c:pt idx="1396">
                  <c:v>212.18510730063352</c:v>
                </c:pt>
                <c:pt idx="1397">
                  <c:v>212.36910730063352</c:v>
                </c:pt>
                <c:pt idx="1398">
                  <c:v>212.55310730063351</c:v>
                </c:pt>
                <c:pt idx="1399">
                  <c:v>212.73710730063351</c:v>
                </c:pt>
                <c:pt idx="1400">
                  <c:v>212.92110730063351</c:v>
                </c:pt>
                <c:pt idx="1401">
                  <c:v>213.10510730063351</c:v>
                </c:pt>
                <c:pt idx="1402">
                  <c:v>213.2891073006335</c:v>
                </c:pt>
                <c:pt idx="1403">
                  <c:v>213.4731073006335</c:v>
                </c:pt>
                <c:pt idx="1404">
                  <c:v>213.6571073006335</c:v>
                </c:pt>
                <c:pt idx="1405">
                  <c:v>213.8411073006335</c:v>
                </c:pt>
                <c:pt idx="1406">
                  <c:v>214.02510730063349</c:v>
                </c:pt>
                <c:pt idx="1407">
                  <c:v>214.20910730063349</c:v>
                </c:pt>
                <c:pt idx="1408">
                  <c:v>214.39310730063349</c:v>
                </c:pt>
                <c:pt idx="1409">
                  <c:v>214.57710730063349</c:v>
                </c:pt>
                <c:pt idx="1410">
                  <c:v>214.76110730063348</c:v>
                </c:pt>
                <c:pt idx="1411">
                  <c:v>214.94510730063348</c:v>
                </c:pt>
                <c:pt idx="1412">
                  <c:v>215.12910730063348</c:v>
                </c:pt>
                <c:pt idx="1413">
                  <c:v>215.31310730063348</c:v>
                </c:pt>
                <c:pt idx="1414">
                  <c:v>215.49710730063347</c:v>
                </c:pt>
                <c:pt idx="1415">
                  <c:v>215.68110730063347</c:v>
                </c:pt>
                <c:pt idx="1416">
                  <c:v>215.86510730063347</c:v>
                </c:pt>
                <c:pt idx="1417">
                  <c:v>216.04910730063347</c:v>
                </c:pt>
                <c:pt idx="1418">
                  <c:v>216.23310730063346</c:v>
                </c:pt>
                <c:pt idx="1419">
                  <c:v>216.41710730063346</c:v>
                </c:pt>
                <c:pt idx="1420">
                  <c:v>216.60110730063346</c:v>
                </c:pt>
                <c:pt idx="1421">
                  <c:v>216.78510730063346</c:v>
                </c:pt>
                <c:pt idx="1422">
                  <c:v>216.96910730063345</c:v>
                </c:pt>
                <c:pt idx="1423">
                  <c:v>217.15310730063345</c:v>
                </c:pt>
                <c:pt idx="1424">
                  <c:v>217.33710730063345</c:v>
                </c:pt>
                <c:pt idx="1425">
                  <c:v>217.52110730063345</c:v>
                </c:pt>
                <c:pt idx="1426">
                  <c:v>217.70510730063344</c:v>
                </c:pt>
                <c:pt idx="1427">
                  <c:v>217.88910730063344</c:v>
                </c:pt>
                <c:pt idx="1428">
                  <c:v>218.07310730063344</c:v>
                </c:pt>
                <c:pt idx="1429">
                  <c:v>218.25710730063344</c:v>
                </c:pt>
                <c:pt idx="1430">
                  <c:v>218.44110730063343</c:v>
                </c:pt>
                <c:pt idx="1431">
                  <c:v>218.62510730063343</c:v>
                </c:pt>
                <c:pt idx="1432">
                  <c:v>218.80910730063343</c:v>
                </c:pt>
                <c:pt idx="1433">
                  <c:v>218.99310730063343</c:v>
                </c:pt>
                <c:pt idx="1434">
                  <c:v>219.17710730063342</c:v>
                </c:pt>
                <c:pt idx="1435">
                  <c:v>219.36110730063342</c:v>
                </c:pt>
                <c:pt idx="1436">
                  <c:v>219.54510730063342</c:v>
                </c:pt>
                <c:pt idx="1437">
                  <c:v>219.72910730063342</c:v>
                </c:pt>
                <c:pt idx="1438">
                  <c:v>219.91310730063341</c:v>
                </c:pt>
                <c:pt idx="1439">
                  <c:v>220.09710730063341</c:v>
                </c:pt>
                <c:pt idx="1440">
                  <c:v>220.28110730063341</c:v>
                </c:pt>
                <c:pt idx="1441">
                  <c:v>220.46510730063341</c:v>
                </c:pt>
                <c:pt idx="1442">
                  <c:v>220.6491073006334</c:v>
                </c:pt>
                <c:pt idx="1443">
                  <c:v>220.8331073006334</c:v>
                </c:pt>
                <c:pt idx="1444">
                  <c:v>221.0171073006334</c:v>
                </c:pt>
                <c:pt idx="1445">
                  <c:v>221.2011073006334</c:v>
                </c:pt>
                <c:pt idx="1446">
                  <c:v>221.38510730063339</c:v>
                </c:pt>
                <c:pt idx="1447">
                  <c:v>221.56910730063339</c:v>
                </c:pt>
                <c:pt idx="1448">
                  <c:v>221.75310730063339</c:v>
                </c:pt>
                <c:pt idx="1449">
                  <c:v>221.93710730063339</c:v>
                </c:pt>
                <c:pt idx="1450">
                  <c:v>222.12110730063338</c:v>
                </c:pt>
                <c:pt idx="1451">
                  <c:v>222.30510730063338</c:v>
                </c:pt>
                <c:pt idx="1452">
                  <c:v>222.48910730063338</c:v>
                </c:pt>
                <c:pt idx="1453">
                  <c:v>222.67310730063338</c:v>
                </c:pt>
                <c:pt idx="1454">
                  <c:v>222.85710730063337</c:v>
                </c:pt>
                <c:pt idx="1455">
                  <c:v>223.04110730063337</c:v>
                </c:pt>
                <c:pt idx="1456">
                  <c:v>223.22510730063337</c:v>
                </c:pt>
                <c:pt idx="1457">
                  <c:v>223.40910730063337</c:v>
                </c:pt>
                <c:pt idx="1458">
                  <c:v>223.59310730063336</c:v>
                </c:pt>
                <c:pt idx="1459">
                  <c:v>223.77710730063336</c:v>
                </c:pt>
                <c:pt idx="1460">
                  <c:v>223.96110730063336</c:v>
                </c:pt>
                <c:pt idx="1461">
                  <c:v>224.14510730063336</c:v>
                </c:pt>
                <c:pt idx="1462">
                  <c:v>224.32910730063335</c:v>
                </c:pt>
                <c:pt idx="1463">
                  <c:v>224.51310730063335</c:v>
                </c:pt>
                <c:pt idx="1464">
                  <c:v>224.69710730063335</c:v>
                </c:pt>
                <c:pt idx="1465">
                  <c:v>224.88110730063335</c:v>
                </c:pt>
                <c:pt idx="1466">
                  <c:v>225.06510730063334</c:v>
                </c:pt>
                <c:pt idx="1467">
                  <c:v>225.24910730063334</c:v>
                </c:pt>
                <c:pt idx="1468">
                  <c:v>225.43310730063334</c:v>
                </c:pt>
                <c:pt idx="1469">
                  <c:v>225.61710730063334</c:v>
                </c:pt>
                <c:pt idx="1470">
                  <c:v>225.80110730063333</c:v>
                </c:pt>
                <c:pt idx="1471">
                  <c:v>225.98510730063333</c:v>
                </c:pt>
                <c:pt idx="1472">
                  <c:v>226.16910730063333</c:v>
                </c:pt>
                <c:pt idx="1473">
                  <c:v>226.35310730063333</c:v>
                </c:pt>
                <c:pt idx="1474">
                  <c:v>226.53710730063332</c:v>
                </c:pt>
                <c:pt idx="1475">
                  <c:v>226.72110730063332</c:v>
                </c:pt>
                <c:pt idx="1476">
                  <c:v>226.90510730063332</c:v>
                </c:pt>
                <c:pt idx="1477">
                  <c:v>227.08910730063332</c:v>
                </c:pt>
                <c:pt idx="1478">
                  <c:v>227.27310730063331</c:v>
                </c:pt>
                <c:pt idx="1479">
                  <c:v>227.45710730063331</c:v>
                </c:pt>
                <c:pt idx="1480">
                  <c:v>227.64110730063331</c:v>
                </c:pt>
                <c:pt idx="1481">
                  <c:v>227.82510730063331</c:v>
                </c:pt>
                <c:pt idx="1482">
                  <c:v>228.0091073006333</c:v>
                </c:pt>
                <c:pt idx="1483">
                  <c:v>228.1931073006333</c:v>
                </c:pt>
                <c:pt idx="1484">
                  <c:v>228.3771073006333</c:v>
                </c:pt>
                <c:pt idx="1485">
                  <c:v>228.5611073006333</c:v>
                </c:pt>
                <c:pt idx="1486">
                  <c:v>228.74510730063329</c:v>
                </c:pt>
                <c:pt idx="1487">
                  <c:v>228.92910730063329</c:v>
                </c:pt>
                <c:pt idx="1488">
                  <c:v>229.11310730063329</c:v>
                </c:pt>
                <c:pt idx="1489">
                  <c:v>229.29710730063329</c:v>
                </c:pt>
                <c:pt idx="1490">
                  <c:v>229.48110730063328</c:v>
                </c:pt>
                <c:pt idx="1491">
                  <c:v>229.66510730063328</c:v>
                </c:pt>
                <c:pt idx="1492">
                  <c:v>229.84910730063328</c:v>
                </c:pt>
                <c:pt idx="1493">
                  <c:v>230.03310730063328</c:v>
                </c:pt>
                <c:pt idx="1494">
                  <c:v>230.21710730063327</c:v>
                </c:pt>
                <c:pt idx="1495">
                  <c:v>230.40110730063327</c:v>
                </c:pt>
                <c:pt idx="1496">
                  <c:v>230.58510730063327</c:v>
                </c:pt>
                <c:pt idx="1497">
                  <c:v>230.76910730063327</c:v>
                </c:pt>
                <c:pt idx="1498">
                  <c:v>230.95310730063326</c:v>
                </c:pt>
                <c:pt idx="1499">
                  <c:v>231.13710730063326</c:v>
                </c:pt>
                <c:pt idx="1500">
                  <c:v>231.32110730063326</c:v>
                </c:pt>
                <c:pt idx="1501">
                  <c:v>231.50510730063326</c:v>
                </c:pt>
                <c:pt idx="1502">
                  <c:v>231.68910730063325</c:v>
                </c:pt>
                <c:pt idx="1503">
                  <c:v>231.87310730063325</c:v>
                </c:pt>
                <c:pt idx="1504">
                  <c:v>232.05710730063325</c:v>
                </c:pt>
                <c:pt idx="1505">
                  <c:v>232.24110730063325</c:v>
                </c:pt>
                <c:pt idx="1506">
                  <c:v>232.42510730063324</c:v>
                </c:pt>
                <c:pt idx="1507">
                  <c:v>232.60910730063324</c:v>
                </c:pt>
                <c:pt idx="1508">
                  <c:v>232.79310730008496</c:v>
                </c:pt>
                <c:pt idx="1509">
                  <c:v>232.97710730008495</c:v>
                </c:pt>
                <c:pt idx="1510">
                  <c:v>233.16110730008495</c:v>
                </c:pt>
                <c:pt idx="1511">
                  <c:v>233.34510730008495</c:v>
                </c:pt>
                <c:pt idx="1512">
                  <c:v>233.52910730008495</c:v>
                </c:pt>
                <c:pt idx="1513">
                  <c:v>233.71310730008494</c:v>
                </c:pt>
                <c:pt idx="1514">
                  <c:v>233.89710730008494</c:v>
                </c:pt>
                <c:pt idx="1515">
                  <c:v>234.08110730008494</c:v>
                </c:pt>
                <c:pt idx="1516">
                  <c:v>234.26510730008494</c:v>
                </c:pt>
                <c:pt idx="1517">
                  <c:v>234.44910730008493</c:v>
                </c:pt>
                <c:pt idx="1518">
                  <c:v>234.63310730008493</c:v>
                </c:pt>
                <c:pt idx="1519">
                  <c:v>234.81710730008493</c:v>
                </c:pt>
                <c:pt idx="1520">
                  <c:v>235.00110730008493</c:v>
                </c:pt>
                <c:pt idx="1521">
                  <c:v>235.18510730008492</c:v>
                </c:pt>
                <c:pt idx="1522">
                  <c:v>235.36910730008492</c:v>
                </c:pt>
                <c:pt idx="1523">
                  <c:v>235.55310730008492</c:v>
                </c:pt>
                <c:pt idx="1524">
                  <c:v>235.73710730008492</c:v>
                </c:pt>
                <c:pt idx="1525">
                  <c:v>235.92110730008491</c:v>
                </c:pt>
                <c:pt idx="1526">
                  <c:v>236.10510730008491</c:v>
                </c:pt>
                <c:pt idx="1527">
                  <c:v>236.28910730008491</c:v>
                </c:pt>
                <c:pt idx="1528">
                  <c:v>236.47310730008491</c:v>
                </c:pt>
                <c:pt idx="1529">
                  <c:v>236.6571073000849</c:v>
                </c:pt>
                <c:pt idx="1530">
                  <c:v>236.8411073000849</c:v>
                </c:pt>
                <c:pt idx="1531">
                  <c:v>237.0251073000849</c:v>
                </c:pt>
                <c:pt idx="1532">
                  <c:v>237.2091073000849</c:v>
                </c:pt>
                <c:pt idx="1533">
                  <c:v>237.39310730008489</c:v>
                </c:pt>
                <c:pt idx="1534">
                  <c:v>237.57710730008489</c:v>
                </c:pt>
                <c:pt idx="1535">
                  <c:v>237.76110730008489</c:v>
                </c:pt>
                <c:pt idx="1536">
                  <c:v>237.94510730008489</c:v>
                </c:pt>
                <c:pt idx="1537">
                  <c:v>238.12910730008488</c:v>
                </c:pt>
                <c:pt idx="1538">
                  <c:v>238.31310730008488</c:v>
                </c:pt>
                <c:pt idx="1539">
                  <c:v>238.49710730008488</c:v>
                </c:pt>
                <c:pt idx="1540">
                  <c:v>238.68110730008488</c:v>
                </c:pt>
                <c:pt idx="1541">
                  <c:v>238.86510730008487</c:v>
                </c:pt>
                <c:pt idx="1542">
                  <c:v>239.04910730008487</c:v>
                </c:pt>
                <c:pt idx="1543">
                  <c:v>239.23310730008487</c:v>
                </c:pt>
                <c:pt idx="1544">
                  <c:v>239.41710730008487</c:v>
                </c:pt>
                <c:pt idx="1545">
                  <c:v>239.60110730008486</c:v>
                </c:pt>
                <c:pt idx="1546">
                  <c:v>239.78510730008486</c:v>
                </c:pt>
                <c:pt idx="1547">
                  <c:v>239.96910730008486</c:v>
                </c:pt>
                <c:pt idx="1548">
                  <c:v>240.15310730008486</c:v>
                </c:pt>
                <c:pt idx="1549">
                  <c:v>240.33710730008485</c:v>
                </c:pt>
                <c:pt idx="1550">
                  <c:v>240.52110730008485</c:v>
                </c:pt>
                <c:pt idx="1551">
                  <c:v>240.70510730008485</c:v>
                </c:pt>
                <c:pt idx="1552">
                  <c:v>240.88910730008485</c:v>
                </c:pt>
                <c:pt idx="1553">
                  <c:v>241.07310730008484</c:v>
                </c:pt>
                <c:pt idx="1554">
                  <c:v>241.25710730008484</c:v>
                </c:pt>
                <c:pt idx="1555">
                  <c:v>241.44110730008484</c:v>
                </c:pt>
                <c:pt idx="1556">
                  <c:v>241.62510730008484</c:v>
                </c:pt>
                <c:pt idx="1557">
                  <c:v>241.80910730008483</c:v>
                </c:pt>
                <c:pt idx="1558">
                  <c:v>241.99310730008483</c:v>
                </c:pt>
                <c:pt idx="1559">
                  <c:v>242.17710730008483</c:v>
                </c:pt>
                <c:pt idx="1560">
                  <c:v>242.36110730008483</c:v>
                </c:pt>
                <c:pt idx="1561">
                  <c:v>242.54510730008482</c:v>
                </c:pt>
                <c:pt idx="1562">
                  <c:v>242.72910730008482</c:v>
                </c:pt>
                <c:pt idx="1563">
                  <c:v>242.91310730008482</c:v>
                </c:pt>
                <c:pt idx="1564">
                  <c:v>243.09710730008482</c:v>
                </c:pt>
                <c:pt idx="1565">
                  <c:v>243.28110730008481</c:v>
                </c:pt>
                <c:pt idx="1566">
                  <c:v>243.46510730008481</c:v>
                </c:pt>
                <c:pt idx="1567">
                  <c:v>243.64910730008481</c:v>
                </c:pt>
                <c:pt idx="1568">
                  <c:v>243.83310730008481</c:v>
                </c:pt>
                <c:pt idx="1569">
                  <c:v>244.0171073000848</c:v>
                </c:pt>
                <c:pt idx="1570">
                  <c:v>244.2011073000848</c:v>
                </c:pt>
                <c:pt idx="1571">
                  <c:v>244.3851073000848</c:v>
                </c:pt>
                <c:pt idx="1572">
                  <c:v>244.5691073000848</c:v>
                </c:pt>
                <c:pt idx="1573">
                  <c:v>244.75310730008479</c:v>
                </c:pt>
                <c:pt idx="1574">
                  <c:v>244.93710730008479</c:v>
                </c:pt>
                <c:pt idx="1575">
                  <c:v>245.12110730008479</c:v>
                </c:pt>
                <c:pt idx="1576">
                  <c:v>245.30510730008479</c:v>
                </c:pt>
                <c:pt idx="1577">
                  <c:v>245.48910730008478</c:v>
                </c:pt>
                <c:pt idx="1578">
                  <c:v>245.67310730008478</c:v>
                </c:pt>
                <c:pt idx="1579">
                  <c:v>245.85710730008478</c:v>
                </c:pt>
                <c:pt idx="1580">
                  <c:v>246.04110730008478</c:v>
                </c:pt>
                <c:pt idx="1581">
                  <c:v>246.22510730008477</c:v>
                </c:pt>
                <c:pt idx="1582">
                  <c:v>246.40910730008477</c:v>
                </c:pt>
                <c:pt idx="1583">
                  <c:v>246.59310730008477</c:v>
                </c:pt>
                <c:pt idx="1584">
                  <c:v>246.77710730008477</c:v>
                </c:pt>
                <c:pt idx="1585">
                  <c:v>246.96110730008476</c:v>
                </c:pt>
                <c:pt idx="1586">
                  <c:v>247.14510730008476</c:v>
                </c:pt>
                <c:pt idx="1587">
                  <c:v>247.32910730008476</c:v>
                </c:pt>
                <c:pt idx="1588">
                  <c:v>247.51310730008476</c:v>
                </c:pt>
                <c:pt idx="1589">
                  <c:v>247.69710730008475</c:v>
                </c:pt>
                <c:pt idx="1590">
                  <c:v>247.88110730008475</c:v>
                </c:pt>
                <c:pt idx="1591">
                  <c:v>248.06510730008475</c:v>
                </c:pt>
                <c:pt idx="1592">
                  <c:v>248.24910730008475</c:v>
                </c:pt>
                <c:pt idx="1593">
                  <c:v>248.43310730008474</c:v>
                </c:pt>
                <c:pt idx="1594">
                  <c:v>248.61710730008474</c:v>
                </c:pt>
                <c:pt idx="1595">
                  <c:v>248.80110730008474</c:v>
                </c:pt>
                <c:pt idx="1596">
                  <c:v>248.98510730008474</c:v>
                </c:pt>
                <c:pt idx="1597">
                  <c:v>249.16910730008473</c:v>
                </c:pt>
                <c:pt idx="1598">
                  <c:v>249.35310730008473</c:v>
                </c:pt>
                <c:pt idx="1599">
                  <c:v>249.53710730008473</c:v>
                </c:pt>
                <c:pt idx="1600">
                  <c:v>249.72110730008473</c:v>
                </c:pt>
                <c:pt idx="1601">
                  <c:v>249.90510730008472</c:v>
                </c:pt>
                <c:pt idx="1602">
                  <c:v>250.08910730008472</c:v>
                </c:pt>
                <c:pt idx="1603">
                  <c:v>250.27310730008472</c:v>
                </c:pt>
                <c:pt idx="1604">
                  <c:v>250.45710730008472</c:v>
                </c:pt>
                <c:pt idx="1605">
                  <c:v>250.64110730008471</c:v>
                </c:pt>
                <c:pt idx="1606">
                  <c:v>250.82510730008471</c:v>
                </c:pt>
                <c:pt idx="1607">
                  <c:v>251.00910730008471</c:v>
                </c:pt>
                <c:pt idx="1608">
                  <c:v>251.19310730008471</c:v>
                </c:pt>
                <c:pt idx="1609">
                  <c:v>251.3771073000847</c:v>
                </c:pt>
                <c:pt idx="1610">
                  <c:v>251.5611073000847</c:v>
                </c:pt>
                <c:pt idx="1611">
                  <c:v>251.7451073000847</c:v>
                </c:pt>
                <c:pt idx="1612">
                  <c:v>251.92910730008469</c:v>
                </c:pt>
                <c:pt idx="1613">
                  <c:v>252.11310730008469</c:v>
                </c:pt>
                <c:pt idx="1614">
                  <c:v>252.29710730008469</c:v>
                </c:pt>
                <c:pt idx="1615">
                  <c:v>252.48110730008469</c:v>
                </c:pt>
                <c:pt idx="1616">
                  <c:v>252.66510730008468</c:v>
                </c:pt>
                <c:pt idx="1617">
                  <c:v>252.84910730008468</c:v>
                </c:pt>
                <c:pt idx="1618">
                  <c:v>253.03310730008468</c:v>
                </c:pt>
                <c:pt idx="1619">
                  <c:v>253.21710730008468</c:v>
                </c:pt>
                <c:pt idx="1620">
                  <c:v>253.40110730008467</c:v>
                </c:pt>
                <c:pt idx="1621">
                  <c:v>253.58510730008467</c:v>
                </c:pt>
                <c:pt idx="1622">
                  <c:v>253.76910730008467</c:v>
                </c:pt>
                <c:pt idx="1623">
                  <c:v>253.95310730008467</c:v>
                </c:pt>
                <c:pt idx="1624">
                  <c:v>254.13710730008466</c:v>
                </c:pt>
                <c:pt idx="1625">
                  <c:v>254.32110730008466</c:v>
                </c:pt>
                <c:pt idx="1626">
                  <c:v>254.50510730008466</c:v>
                </c:pt>
                <c:pt idx="1627">
                  <c:v>254.68910730008466</c:v>
                </c:pt>
                <c:pt idx="1628">
                  <c:v>254.87310730008465</c:v>
                </c:pt>
                <c:pt idx="1629">
                  <c:v>255.05710730008465</c:v>
                </c:pt>
                <c:pt idx="1630">
                  <c:v>255.24110730008465</c:v>
                </c:pt>
                <c:pt idx="1631">
                  <c:v>255.42510730008465</c:v>
                </c:pt>
                <c:pt idx="1632">
                  <c:v>255.60910730008464</c:v>
                </c:pt>
                <c:pt idx="1633">
                  <c:v>255.79310730008464</c:v>
                </c:pt>
                <c:pt idx="1634">
                  <c:v>255.97710730008464</c:v>
                </c:pt>
                <c:pt idx="1635">
                  <c:v>256.16110730008467</c:v>
                </c:pt>
                <c:pt idx="1636">
                  <c:v>256.34510730008469</c:v>
                </c:pt>
                <c:pt idx="1637">
                  <c:v>256.52910730008472</c:v>
                </c:pt>
                <c:pt idx="1638">
                  <c:v>256.71310730008474</c:v>
                </c:pt>
                <c:pt idx="1639">
                  <c:v>256.89710730008477</c:v>
                </c:pt>
                <c:pt idx="1640">
                  <c:v>257.0811073000848</c:v>
                </c:pt>
                <c:pt idx="1641">
                  <c:v>257.26510730008482</c:v>
                </c:pt>
                <c:pt idx="1642">
                  <c:v>257.44910730008485</c:v>
                </c:pt>
                <c:pt idx="1643">
                  <c:v>257.63310730008487</c:v>
                </c:pt>
                <c:pt idx="1644">
                  <c:v>257.8171073000849</c:v>
                </c:pt>
                <c:pt idx="1645">
                  <c:v>258.00110730008493</c:v>
                </c:pt>
                <c:pt idx="1646">
                  <c:v>258.18510730008495</c:v>
                </c:pt>
                <c:pt idx="1647">
                  <c:v>258.36910730008498</c:v>
                </c:pt>
                <c:pt idx="1648">
                  <c:v>258.553107300085</c:v>
                </c:pt>
                <c:pt idx="1649">
                  <c:v>258.73710730008503</c:v>
                </c:pt>
                <c:pt idx="1650">
                  <c:v>258.92110730008505</c:v>
                </c:pt>
                <c:pt idx="1651">
                  <c:v>259.10510730008508</c:v>
                </c:pt>
                <c:pt idx="1652">
                  <c:v>259.28910730008511</c:v>
                </c:pt>
                <c:pt idx="1653">
                  <c:v>259.47310730008513</c:v>
                </c:pt>
                <c:pt idx="1654">
                  <c:v>259.65710730008516</c:v>
                </c:pt>
                <c:pt idx="1655">
                  <c:v>259.84110730008518</c:v>
                </c:pt>
                <c:pt idx="1656">
                  <c:v>260.02510730008521</c:v>
                </c:pt>
                <c:pt idx="1657">
                  <c:v>260.20910730008524</c:v>
                </c:pt>
                <c:pt idx="1658">
                  <c:v>260.39310730008526</c:v>
                </c:pt>
                <c:pt idx="1659">
                  <c:v>260.57710730008529</c:v>
                </c:pt>
                <c:pt idx="1660">
                  <c:v>260.76110730008531</c:v>
                </c:pt>
                <c:pt idx="1661">
                  <c:v>260.94510730008534</c:v>
                </c:pt>
                <c:pt idx="1662">
                  <c:v>261.12910730008537</c:v>
                </c:pt>
                <c:pt idx="1663">
                  <c:v>261.31310730008539</c:v>
                </c:pt>
                <c:pt idx="1664">
                  <c:v>261.49710730008542</c:v>
                </c:pt>
                <c:pt idx="1665">
                  <c:v>261.68110730008544</c:v>
                </c:pt>
                <c:pt idx="1666">
                  <c:v>261.86510730008547</c:v>
                </c:pt>
                <c:pt idx="1667">
                  <c:v>262.0491073000855</c:v>
                </c:pt>
                <c:pt idx="1668">
                  <c:v>262.23310730008552</c:v>
                </c:pt>
                <c:pt idx="1669">
                  <c:v>262.41710730008555</c:v>
                </c:pt>
                <c:pt idx="1670">
                  <c:v>262.60110730008557</c:v>
                </c:pt>
                <c:pt idx="1671">
                  <c:v>262.7851073000856</c:v>
                </c:pt>
                <c:pt idx="1672">
                  <c:v>262.96910730008562</c:v>
                </c:pt>
                <c:pt idx="1673">
                  <c:v>263.15310730008565</c:v>
                </c:pt>
                <c:pt idx="1674">
                  <c:v>263.33710730008568</c:v>
                </c:pt>
                <c:pt idx="1675">
                  <c:v>263.5211073000857</c:v>
                </c:pt>
                <c:pt idx="1676">
                  <c:v>263.70510730008573</c:v>
                </c:pt>
                <c:pt idx="1677">
                  <c:v>263.88910730008575</c:v>
                </c:pt>
                <c:pt idx="1678">
                  <c:v>264.07310730008578</c:v>
                </c:pt>
                <c:pt idx="1679">
                  <c:v>264.25710730008581</c:v>
                </c:pt>
                <c:pt idx="1680">
                  <c:v>264.44110730008583</c:v>
                </c:pt>
                <c:pt idx="1681">
                  <c:v>264.62510730008586</c:v>
                </c:pt>
                <c:pt idx="1682">
                  <c:v>264.80910730008588</c:v>
                </c:pt>
                <c:pt idx="1683">
                  <c:v>264.95998389124395</c:v>
                </c:pt>
              </c:numCache>
            </c:numRef>
          </c:yVal>
          <c:smooth val="0"/>
          <c:extLst>
            <c:ext xmlns:c16="http://schemas.microsoft.com/office/drawing/2014/chart" uri="{C3380CC4-5D6E-409C-BE32-E72D297353CC}">
              <c16:uniqueId val="{00000008-959D-47F5-8565-FF1ECC494C09}"/>
            </c:ext>
          </c:extLst>
        </c:ser>
        <c:dLbls>
          <c:showLegendKey val="0"/>
          <c:showVal val="0"/>
          <c:showCatName val="0"/>
          <c:showSerName val="0"/>
          <c:showPercent val="0"/>
          <c:showBubbleSize val="0"/>
        </c:dLbls>
        <c:axId val="651363152"/>
        <c:axId val="651365648"/>
      </c:scatterChart>
      <c:valAx>
        <c:axId val="651363152"/>
        <c:scaling>
          <c:orientation val="minMax"/>
          <c:max val="1.375"/>
          <c:min val="0.37500000000000006"/>
        </c:scaling>
        <c:delete val="0"/>
        <c:axPos val="b"/>
        <c:majorGridlines>
          <c:spPr>
            <a:ln w="9525" cap="flat" cmpd="sng" algn="ctr">
              <a:solidFill>
                <a:schemeClr val="tx1">
                  <a:lumMod val="15000"/>
                  <a:lumOff val="85000"/>
                </a:schemeClr>
              </a:solidFill>
              <a:round/>
            </a:ln>
            <a:effectLst/>
          </c:spPr>
        </c:majorGridlines>
        <c:numFmt formatCode="h:mm;@"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651365648"/>
        <c:crosses val="autoZero"/>
        <c:crossBetween val="midCat"/>
        <c:majorUnit val="4.1666600000000012E-2"/>
      </c:valAx>
      <c:valAx>
        <c:axId val="6513656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ja-JP" altLang="en-US"/>
                  <a:t>蒸気が吸収するエネルギー</a:t>
                </a:r>
                <a:r>
                  <a:rPr lang="en-US" altLang="ja-JP"/>
                  <a:t>(GJ)</a:t>
                </a:r>
                <a:endParaRPr lang="ja-JP" altLang="en-US"/>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651363152"/>
        <c:crosses val="autoZero"/>
        <c:crossBetween val="midCat"/>
      </c:valAx>
      <c:spPr>
        <a:noFill/>
        <a:ln>
          <a:noFill/>
        </a:ln>
        <a:effectLst/>
      </c:spPr>
    </c:plotArea>
    <c:legend>
      <c:legendPos val="t"/>
      <c:layout>
        <c:manualLayout>
          <c:xMode val="edge"/>
          <c:yMode val="edge"/>
          <c:x val="0"/>
          <c:y val="2.8719437229687362E-4"/>
          <c:w val="1"/>
          <c:h val="9.509309224578044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7.6555603977955591E-2"/>
          <c:y val="4.6930152150878389E-2"/>
          <c:w val="0.87875860087349156"/>
          <c:h val="0.86048891615489753"/>
        </c:manualLayout>
      </c:layout>
      <c:scatterChart>
        <c:scatterStyle val="lineMarker"/>
        <c:varyColors val="0"/>
        <c:ser>
          <c:idx val="0"/>
          <c:order val="0"/>
          <c:tx>
            <c:strRef>
              <c:f>JAEA1F3_Oct27Ref.D42!$D$1</c:f>
              <c:strCache>
                <c:ptCount val="1"/>
                <c:pt idx="0">
                  <c:v>integ QGCR</c:v>
                </c:pt>
              </c:strCache>
            </c:strRef>
          </c:tx>
          <c:spPr>
            <a:ln w="19050" cap="rnd">
              <a:solidFill>
                <a:srgbClr val="FF00FF"/>
              </a:solidFill>
              <a:round/>
            </a:ln>
            <a:effectLst/>
          </c:spPr>
          <c:marker>
            <c:symbol val="none"/>
          </c:marker>
          <c:xVal>
            <c:numRef>
              <c:f>JAEA1F3_Oct27Ref.D42!$B$658:$B$936</c:f>
              <c:numCache>
                <c:formatCode>m/d/yyyy\ h:mm</c:formatCode>
                <c:ptCount val="279"/>
                <c:pt idx="0">
                  <c:v>40615.501848436608</c:v>
                </c:pt>
                <c:pt idx="1">
                  <c:v>40615.504596132021</c:v>
                </c:pt>
                <c:pt idx="2">
                  <c:v>40615.505106764591</c:v>
                </c:pt>
                <c:pt idx="3">
                  <c:v>40615.50528499292</c:v>
                </c:pt>
                <c:pt idx="4">
                  <c:v>40615.505553458439</c:v>
                </c:pt>
                <c:pt idx="5">
                  <c:v>40615.505945370373</c:v>
                </c:pt>
                <c:pt idx="6">
                  <c:v>40615.506275444597</c:v>
                </c:pt>
                <c:pt idx="7">
                  <c:v>40615.506521948104</c:v>
                </c:pt>
                <c:pt idx="8">
                  <c:v>40615.506715500051</c:v>
                </c:pt>
                <c:pt idx="9">
                  <c:v>40615.506968706308</c:v>
                </c:pt>
                <c:pt idx="10">
                  <c:v>40615.507186300674</c:v>
                </c:pt>
                <c:pt idx="11">
                  <c:v>40615.507612254158</c:v>
                </c:pt>
                <c:pt idx="12">
                  <c:v>40615.508032262602</c:v>
                </c:pt>
                <c:pt idx="13">
                  <c:v>40615.50823452013</c:v>
                </c:pt>
                <c:pt idx="14">
                  <c:v>40615.508386413487</c:v>
                </c:pt>
                <c:pt idx="15">
                  <c:v>40615.508645126531</c:v>
                </c:pt>
                <c:pt idx="16">
                  <c:v>40615.508904169888</c:v>
                </c:pt>
                <c:pt idx="17">
                  <c:v>40615.509050274675</c:v>
                </c:pt>
                <c:pt idx="18">
                  <c:v>40615.509185674397</c:v>
                </c:pt>
                <c:pt idx="19">
                  <c:v>40615.509285361521</c:v>
                </c:pt>
                <c:pt idx="20">
                  <c:v>40615.509418097732</c:v>
                </c:pt>
                <c:pt idx="21">
                  <c:v>40615.509567980254</c:v>
                </c:pt>
                <c:pt idx="22">
                  <c:v>40615.5101946574</c:v>
                </c:pt>
                <c:pt idx="23">
                  <c:v>40615.510532302505</c:v>
                </c:pt>
                <c:pt idx="24">
                  <c:v>40615.510723403968</c:v>
                </c:pt>
                <c:pt idx="25">
                  <c:v>40615.510890903672</c:v>
                </c:pt>
                <c:pt idx="26">
                  <c:v>40615.51104522455</c:v>
                </c:pt>
                <c:pt idx="27">
                  <c:v>40615.511188400422</c:v>
                </c:pt>
                <c:pt idx="28">
                  <c:v>40615.511378983545</c:v>
                </c:pt>
                <c:pt idx="29">
                  <c:v>40615.511914974646</c:v>
                </c:pt>
                <c:pt idx="30">
                  <c:v>40615.512081519897</c:v>
                </c:pt>
                <c:pt idx="31">
                  <c:v>40615.512247225546</c:v>
                </c:pt>
                <c:pt idx="32">
                  <c:v>40615.512435701981</c:v>
                </c:pt>
                <c:pt idx="33">
                  <c:v>40615.512748201982</c:v>
                </c:pt>
                <c:pt idx="34">
                  <c:v>40615.513025979759</c:v>
                </c:pt>
                <c:pt idx="35">
                  <c:v>40615.513373201982</c:v>
                </c:pt>
                <c:pt idx="36">
                  <c:v>40615.514098675456</c:v>
                </c:pt>
                <c:pt idx="37">
                  <c:v>40615.51446821283</c:v>
                </c:pt>
                <c:pt idx="38">
                  <c:v>40615.514745990607</c:v>
                </c:pt>
                <c:pt idx="39">
                  <c:v>40615.514924649542</c:v>
                </c:pt>
                <c:pt idx="40">
                  <c:v>40615.515121408804</c:v>
                </c:pt>
                <c:pt idx="41">
                  <c:v>40615.515318168058</c:v>
                </c:pt>
                <c:pt idx="42">
                  <c:v>40615.515491779173</c:v>
                </c:pt>
                <c:pt idx="43">
                  <c:v>40615.515676964358</c:v>
                </c:pt>
                <c:pt idx="44">
                  <c:v>40615.515862149543</c:v>
                </c:pt>
                <c:pt idx="45">
                  <c:v>40615.516052401574</c:v>
                </c:pt>
                <c:pt idx="46">
                  <c:v>40615.516299405688</c:v>
                </c:pt>
                <c:pt idx="47">
                  <c:v>40615.516611905688</c:v>
                </c:pt>
                <c:pt idx="48">
                  <c:v>40615.520091597231</c:v>
                </c:pt>
                <c:pt idx="49">
                  <c:v>40615.523563819457</c:v>
                </c:pt>
                <c:pt idx="50">
                  <c:v>40615.527043443675</c:v>
                </c:pt>
                <c:pt idx="51">
                  <c:v>40615.530515665894</c:v>
                </c:pt>
                <c:pt idx="52">
                  <c:v>40615.53398788812</c:v>
                </c:pt>
                <c:pt idx="53">
                  <c:v>40615.537460110339</c:v>
                </c:pt>
                <c:pt idx="54">
                  <c:v>40615.540932332566</c:v>
                </c:pt>
                <c:pt idx="55">
                  <c:v>40615.544404554785</c:v>
                </c:pt>
                <c:pt idx="56">
                  <c:v>40615.547876777011</c:v>
                </c:pt>
                <c:pt idx="57">
                  <c:v>40615.55134899923</c:v>
                </c:pt>
                <c:pt idx="58">
                  <c:v>40615.554821221449</c:v>
                </c:pt>
                <c:pt idx="59">
                  <c:v>40615.558293443675</c:v>
                </c:pt>
                <c:pt idx="60">
                  <c:v>40615.561765665894</c:v>
                </c:pt>
                <c:pt idx="61">
                  <c:v>40615.56523788812</c:v>
                </c:pt>
                <c:pt idx="62">
                  <c:v>40615.568710110339</c:v>
                </c:pt>
                <c:pt idx="63">
                  <c:v>40615.572182332566</c:v>
                </c:pt>
                <c:pt idx="64">
                  <c:v>40615.575654554785</c:v>
                </c:pt>
                <c:pt idx="65">
                  <c:v>40615.579126777011</c:v>
                </c:pt>
                <c:pt idx="66">
                  <c:v>40615.58259899923</c:v>
                </c:pt>
                <c:pt idx="67">
                  <c:v>40615.586071221449</c:v>
                </c:pt>
                <c:pt idx="68">
                  <c:v>40615.589543443675</c:v>
                </c:pt>
                <c:pt idx="69">
                  <c:v>40615.593015665894</c:v>
                </c:pt>
                <c:pt idx="70">
                  <c:v>40615.59648788812</c:v>
                </c:pt>
                <c:pt idx="71">
                  <c:v>40615.599960110339</c:v>
                </c:pt>
                <c:pt idx="72">
                  <c:v>40615.603432332566</c:v>
                </c:pt>
                <c:pt idx="73">
                  <c:v>40615.606904554785</c:v>
                </c:pt>
                <c:pt idx="74">
                  <c:v>40615.610376777011</c:v>
                </c:pt>
                <c:pt idx="75">
                  <c:v>40615.61384899923</c:v>
                </c:pt>
                <c:pt idx="76">
                  <c:v>40615.617321221449</c:v>
                </c:pt>
                <c:pt idx="77">
                  <c:v>40615.620793443675</c:v>
                </c:pt>
                <c:pt idx="78">
                  <c:v>40615.624265665894</c:v>
                </c:pt>
                <c:pt idx="79">
                  <c:v>40615.62773788812</c:v>
                </c:pt>
                <c:pt idx="80">
                  <c:v>40615.631210110339</c:v>
                </c:pt>
                <c:pt idx="81">
                  <c:v>40615.634682332566</c:v>
                </c:pt>
                <c:pt idx="82">
                  <c:v>40615.638154554785</c:v>
                </c:pt>
                <c:pt idx="83">
                  <c:v>40615.641626777011</c:v>
                </c:pt>
                <c:pt idx="84">
                  <c:v>40615.64509899923</c:v>
                </c:pt>
                <c:pt idx="85">
                  <c:v>40615.648571221449</c:v>
                </c:pt>
                <c:pt idx="86">
                  <c:v>40615.652043443675</c:v>
                </c:pt>
                <c:pt idx="87">
                  <c:v>40615.655515665894</c:v>
                </c:pt>
                <c:pt idx="88">
                  <c:v>40615.65898788812</c:v>
                </c:pt>
                <c:pt idx="89">
                  <c:v>40615.662467311631</c:v>
                </c:pt>
                <c:pt idx="90">
                  <c:v>40615.665950527618</c:v>
                </c:pt>
                <c:pt idx="91">
                  <c:v>40615.669431764392</c:v>
                </c:pt>
                <c:pt idx="92">
                  <c:v>40615.672903986619</c:v>
                </c:pt>
                <c:pt idx="93">
                  <c:v>40615.676376208838</c:v>
                </c:pt>
                <c:pt idx="94">
                  <c:v>40615.679848431064</c:v>
                </c:pt>
                <c:pt idx="95">
                  <c:v>40615.683320653283</c:v>
                </c:pt>
                <c:pt idx="96">
                  <c:v>40615.686792875509</c:v>
                </c:pt>
                <c:pt idx="97">
                  <c:v>40615.690265097728</c:v>
                </c:pt>
                <c:pt idx="98">
                  <c:v>40615.693737319954</c:v>
                </c:pt>
                <c:pt idx="99">
                  <c:v>40615.697209542173</c:v>
                </c:pt>
                <c:pt idx="100">
                  <c:v>40615.700681764392</c:v>
                </c:pt>
                <c:pt idx="101">
                  <c:v>40615.704153986619</c:v>
                </c:pt>
                <c:pt idx="102">
                  <c:v>40615.707626208838</c:v>
                </c:pt>
                <c:pt idx="103">
                  <c:v>40615.711098431064</c:v>
                </c:pt>
                <c:pt idx="104">
                  <c:v>40615.714570653283</c:v>
                </c:pt>
                <c:pt idx="105">
                  <c:v>40615.718042875509</c:v>
                </c:pt>
                <c:pt idx="106">
                  <c:v>40615.721515097728</c:v>
                </c:pt>
                <c:pt idx="107">
                  <c:v>40615.724987319954</c:v>
                </c:pt>
                <c:pt idx="108">
                  <c:v>40615.728459542173</c:v>
                </c:pt>
                <c:pt idx="109">
                  <c:v>40615.731931764392</c:v>
                </c:pt>
                <c:pt idx="110">
                  <c:v>40615.735403986619</c:v>
                </c:pt>
                <c:pt idx="111">
                  <c:v>40615.738876208838</c:v>
                </c:pt>
                <c:pt idx="112">
                  <c:v>40615.742348431064</c:v>
                </c:pt>
                <c:pt idx="113">
                  <c:v>40615.745820653283</c:v>
                </c:pt>
                <c:pt idx="114">
                  <c:v>40615.749292875509</c:v>
                </c:pt>
                <c:pt idx="115">
                  <c:v>40615.752765097728</c:v>
                </c:pt>
                <c:pt idx="116">
                  <c:v>40615.756237319954</c:v>
                </c:pt>
                <c:pt idx="117">
                  <c:v>40615.759709542173</c:v>
                </c:pt>
                <c:pt idx="118">
                  <c:v>40615.763181764392</c:v>
                </c:pt>
                <c:pt idx="119">
                  <c:v>40615.766653986619</c:v>
                </c:pt>
                <c:pt idx="120">
                  <c:v>40615.770126208838</c:v>
                </c:pt>
                <c:pt idx="121">
                  <c:v>40615.773598431064</c:v>
                </c:pt>
                <c:pt idx="122">
                  <c:v>40615.777070653283</c:v>
                </c:pt>
                <c:pt idx="123">
                  <c:v>40615.780542875509</c:v>
                </c:pt>
                <c:pt idx="124">
                  <c:v>40615.784015097728</c:v>
                </c:pt>
                <c:pt idx="125">
                  <c:v>40615.787487319954</c:v>
                </c:pt>
                <c:pt idx="126">
                  <c:v>40615.790959542173</c:v>
                </c:pt>
                <c:pt idx="127">
                  <c:v>40615.794431764392</c:v>
                </c:pt>
                <c:pt idx="128">
                  <c:v>40615.797903986619</c:v>
                </c:pt>
                <c:pt idx="129">
                  <c:v>40615.801376208838</c:v>
                </c:pt>
                <c:pt idx="130">
                  <c:v>40615.804848431064</c:v>
                </c:pt>
                <c:pt idx="131">
                  <c:v>40615.808320653283</c:v>
                </c:pt>
                <c:pt idx="132">
                  <c:v>40615.811792875509</c:v>
                </c:pt>
                <c:pt idx="133">
                  <c:v>40615.815265097728</c:v>
                </c:pt>
                <c:pt idx="134">
                  <c:v>40615.818737319954</c:v>
                </c:pt>
                <c:pt idx="135">
                  <c:v>40615.822209542173</c:v>
                </c:pt>
                <c:pt idx="136">
                  <c:v>40615.825681764392</c:v>
                </c:pt>
                <c:pt idx="137">
                  <c:v>40615.829153986619</c:v>
                </c:pt>
                <c:pt idx="138">
                  <c:v>40615.832626208838</c:v>
                </c:pt>
                <c:pt idx="139">
                  <c:v>40615.836098431064</c:v>
                </c:pt>
                <c:pt idx="140">
                  <c:v>40615.839570653283</c:v>
                </c:pt>
                <c:pt idx="141">
                  <c:v>40615.843042875509</c:v>
                </c:pt>
                <c:pt idx="142">
                  <c:v>40615.846515097728</c:v>
                </c:pt>
                <c:pt idx="143">
                  <c:v>40615.849987319954</c:v>
                </c:pt>
                <c:pt idx="144">
                  <c:v>40615.853459542173</c:v>
                </c:pt>
                <c:pt idx="145">
                  <c:v>40615.856931764392</c:v>
                </c:pt>
                <c:pt idx="146">
                  <c:v>40615.860403986619</c:v>
                </c:pt>
                <c:pt idx="147">
                  <c:v>40615.863876208838</c:v>
                </c:pt>
                <c:pt idx="148">
                  <c:v>40615.867348431064</c:v>
                </c:pt>
                <c:pt idx="149">
                  <c:v>40615.870820653283</c:v>
                </c:pt>
                <c:pt idx="150">
                  <c:v>40615.874292875509</c:v>
                </c:pt>
                <c:pt idx="151">
                  <c:v>40615.877765097728</c:v>
                </c:pt>
                <c:pt idx="152">
                  <c:v>40615.881237319954</c:v>
                </c:pt>
                <c:pt idx="153">
                  <c:v>40615.884709542173</c:v>
                </c:pt>
                <c:pt idx="154">
                  <c:v>40615.888181764392</c:v>
                </c:pt>
                <c:pt idx="155">
                  <c:v>40615.891653986619</c:v>
                </c:pt>
                <c:pt idx="156">
                  <c:v>40615.895126208838</c:v>
                </c:pt>
                <c:pt idx="157">
                  <c:v>40615.898598431064</c:v>
                </c:pt>
                <c:pt idx="158">
                  <c:v>40615.902070653283</c:v>
                </c:pt>
                <c:pt idx="159">
                  <c:v>40615.905542875509</c:v>
                </c:pt>
                <c:pt idx="160">
                  <c:v>40615.909015097728</c:v>
                </c:pt>
                <c:pt idx="161">
                  <c:v>40615.912487319954</c:v>
                </c:pt>
                <c:pt idx="162">
                  <c:v>40615.915959542173</c:v>
                </c:pt>
                <c:pt idx="163">
                  <c:v>40615.919431764392</c:v>
                </c:pt>
                <c:pt idx="164">
                  <c:v>40615.922903986619</c:v>
                </c:pt>
                <c:pt idx="165">
                  <c:v>40615.926376208838</c:v>
                </c:pt>
                <c:pt idx="166">
                  <c:v>40615.929848431064</c:v>
                </c:pt>
                <c:pt idx="167">
                  <c:v>40615.933320653283</c:v>
                </c:pt>
                <c:pt idx="168">
                  <c:v>40615.936792875509</c:v>
                </c:pt>
                <c:pt idx="169">
                  <c:v>40615.940265097728</c:v>
                </c:pt>
                <c:pt idx="170">
                  <c:v>40615.943737319954</c:v>
                </c:pt>
                <c:pt idx="171">
                  <c:v>40615.947209542173</c:v>
                </c:pt>
                <c:pt idx="172">
                  <c:v>40615.950681764392</c:v>
                </c:pt>
                <c:pt idx="173">
                  <c:v>40615.954153986619</c:v>
                </c:pt>
                <c:pt idx="174">
                  <c:v>40615.957626208838</c:v>
                </c:pt>
                <c:pt idx="175">
                  <c:v>40615.961098431064</c:v>
                </c:pt>
                <c:pt idx="176">
                  <c:v>40615.964570653283</c:v>
                </c:pt>
                <c:pt idx="177">
                  <c:v>40615.968042875509</c:v>
                </c:pt>
                <c:pt idx="178">
                  <c:v>40615.971515097728</c:v>
                </c:pt>
                <c:pt idx="179">
                  <c:v>40615.974987319954</c:v>
                </c:pt>
                <c:pt idx="180">
                  <c:v>40615.978459542173</c:v>
                </c:pt>
                <c:pt idx="181">
                  <c:v>40615.981931764392</c:v>
                </c:pt>
                <c:pt idx="182">
                  <c:v>40615.985403986619</c:v>
                </c:pt>
                <c:pt idx="183">
                  <c:v>40615.988876208838</c:v>
                </c:pt>
                <c:pt idx="184">
                  <c:v>40615.992348431064</c:v>
                </c:pt>
                <c:pt idx="185">
                  <c:v>40615.995820653283</c:v>
                </c:pt>
                <c:pt idx="186">
                  <c:v>40615.999292875509</c:v>
                </c:pt>
                <c:pt idx="187">
                  <c:v>40616.002765097728</c:v>
                </c:pt>
                <c:pt idx="188">
                  <c:v>40616.006237319954</c:v>
                </c:pt>
                <c:pt idx="189">
                  <c:v>40616.009709542173</c:v>
                </c:pt>
                <c:pt idx="190">
                  <c:v>40616.013181764392</c:v>
                </c:pt>
                <c:pt idx="191">
                  <c:v>40616.016653986619</c:v>
                </c:pt>
                <c:pt idx="192">
                  <c:v>40616.020126208838</c:v>
                </c:pt>
                <c:pt idx="193">
                  <c:v>40616.023598431064</c:v>
                </c:pt>
                <c:pt idx="194">
                  <c:v>40616.027070653283</c:v>
                </c:pt>
                <c:pt idx="195">
                  <c:v>40616.030542875509</c:v>
                </c:pt>
                <c:pt idx="196">
                  <c:v>40616.034015097728</c:v>
                </c:pt>
                <c:pt idx="197">
                  <c:v>40616.037487319954</c:v>
                </c:pt>
                <c:pt idx="198">
                  <c:v>40616.040959542173</c:v>
                </c:pt>
                <c:pt idx="199">
                  <c:v>40616.044431764392</c:v>
                </c:pt>
                <c:pt idx="200">
                  <c:v>40616.047903986619</c:v>
                </c:pt>
                <c:pt idx="201">
                  <c:v>40616.051376208838</c:v>
                </c:pt>
                <c:pt idx="202">
                  <c:v>40616.054848431064</c:v>
                </c:pt>
                <c:pt idx="203">
                  <c:v>40616.058320653283</c:v>
                </c:pt>
                <c:pt idx="204">
                  <c:v>40616.061792875509</c:v>
                </c:pt>
                <c:pt idx="205">
                  <c:v>40616.065265097728</c:v>
                </c:pt>
                <c:pt idx="206">
                  <c:v>40616.068737319954</c:v>
                </c:pt>
                <c:pt idx="207">
                  <c:v>40616.072209542173</c:v>
                </c:pt>
                <c:pt idx="208">
                  <c:v>40616.075681764392</c:v>
                </c:pt>
                <c:pt idx="209">
                  <c:v>40616.079153986619</c:v>
                </c:pt>
                <c:pt idx="210">
                  <c:v>40616.082626208838</c:v>
                </c:pt>
                <c:pt idx="211">
                  <c:v>40616.086098431064</c:v>
                </c:pt>
                <c:pt idx="212">
                  <c:v>40616.089570653283</c:v>
                </c:pt>
                <c:pt idx="213">
                  <c:v>40616.093042875509</c:v>
                </c:pt>
                <c:pt idx="214">
                  <c:v>40616.096515097728</c:v>
                </c:pt>
                <c:pt idx="215">
                  <c:v>40616.099987319954</c:v>
                </c:pt>
                <c:pt idx="216">
                  <c:v>40616.103459542173</c:v>
                </c:pt>
                <c:pt idx="217">
                  <c:v>40616.106931764392</c:v>
                </c:pt>
                <c:pt idx="218">
                  <c:v>40616.110403986619</c:v>
                </c:pt>
                <c:pt idx="219">
                  <c:v>40616.113876208838</c:v>
                </c:pt>
                <c:pt idx="220">
                  <c:v>40616.117348431064</c:v>
                </c:pt>
                <c:pt idx="221">
                  <c:v>40616.120820653283</c:v>
                </c:pt>
                <c:pt idx="222">
                  <c:v>40616.124292875509</c:v>
                </c:pt>
                <c:pt idx="223">
                  <c:v>40616.127765097728</c:v>
                </c:pt>
                <c:pt idx="224">
                  <c:v>40616.131237319954</c:v>
                </c:pt>
                <c:pt idx="225">
                  <c:v>40616.134709542173</c:v>
                </c:pt>
                <c:pt idx="226">
                  <c:v>40616.138181764392</c:v>
                </c:pt>
                <c:pt idx="227">
                  <c:v>40616.141653986619</c:v>
                </c:pt>
                <c:pt idx="228">
                  <c:v>40616.145126208838</c:v>
                </c:pt>
                <c:pt idx="229">
                  <c:v>40616.14859883309</c:v>
                </c:pt>
                <c:pt idx="230">
                  <c:v>40616.152071055316</c:v>
                </c:pt>
                <c:pt idx="231">
                  <c:v>40616.155543277535</c:v>
                </c:pt>
                <c:pt idx="232">
                  <c:v>40616.159015499761</c:v>
                </c:pt>
                <c:pt idx="233">
                  <c:v>40616.16248772198</c:v>
                </c:pt>
                <c:pt idx="234">
                  <c:v>40616.165959944206</c:v>
                </c:pt>
                <c:pt idx="235">
                  <c:v>40616.169432166425</c:v>
                </c:pt>
                <c:pt idx="236">
                  <c:v>40616.172904388644</c:v>
                </c:pt>
                <c:pt idx="237">
                  <c:v>40616.17637731415</c:v>
                </c:pt>
                <c:pt idx="238">
                  <c:v>40616.17985368627</c:v>
                </c:pt>
                <c:pt idx="239">
                  <c:v>40616.183333174573</c:v>
                </c:pt>
                <c:pt idx="240">
                  <c:v>40616.186805396799</c:v>
                </c:pt>
                <c:pt idx="241">
                  <c:v>40616.190277619018</c:v>
                </c:pt>
                <c:pt idx="242">
                  <c:v>40616.193749841244</c:v>
                </c:pt>
                <c:pt idx="243">
                  <c:v>40616.197222063463</c:v>
                </c:pt>
                <c:pt idx="244">
                  <c:v>40616.200694285682</c:v>
                </c:pt>
                <c:pt idx="245">
                  <c:v>40616.204166507909</c:v>
                </c:pt>
                <c:pt idx="246">
                  <c:v>40616.207638730128</c:v>
                </c:pt>
                <c:pt idx="247">
                  <c:v>40616.211110952354</c:v>
                </c:pt>
                <c:pt idx="248">
                  <c:v>40616.214583174573</c:v>
                </c:pt>
                <c:pt idx="249">
                  <c:v>40616.218055396799</c:v>
                </c:pt>
                <c:pt idx="250">
                  <c:v>40616.221535305122</c:v>
                </c:pt>
                <c:pt idx="251">
                  <c:v>40616.225007527348</c:v>
                </c:pt>
                <c:pt idx="252">
                  <c:v>40616.228479749567</c:v>
                </c:pt>
                <c:pt idx="253">
                  <c:v>40616.231951971786</c:v>
                </c:pt>
                <c:pt idx="254">
                  <c:v>40616.235424194012</c:v>
                </c:pt>
                <c:pt idx="255">
                  <c:v>40616.238896416231</c:v>
                </c:pt>
                <c:pt idx="256">
                  <c:v>40616.242368638457</c:v>
                </c:pt>
                <c:pt idx="257">
                  <c:v>40616.245840860676</c:v>
                </c:pt>
                <c:pt idx="258">
                  <c:v>40616.249313082903</c:v>
                </c:pt>
                <c:pt idx="259">
                  <c:v>40616.252785305122</c:v>
                </c:pt>
                <c:pt idx="260">
                  <c:v>40616.256257527348</c:v>
                </c:pt>
                <c:pt idx="261">
                  <c:v>40616.259729749567</c:v>
                </c:pt>
                <c:pt idx="262">
                  <c:v>40616.263201971786</c:v>
                </c:pt>
                <c:pt idx="263">
                  <c:v>40616.266677579413</c:v>
                </c:pt>
                <c:pt idx="264">
                  <c:v>40616.270149801632</c:v>
                </c:pt>
                <c:pt idx="265">
                  <c:v>40616.273622023851</c:v>
                </c:pt>
                <c:pt idx="266">
                  <c:v>40616.277094246077</c:v>
                </c:pt>
                <c:pt idx="267">
                  <c:v>40616.280566468296</c:v>
                </c:pt>
                <c:pt idx="268">
                  <c:v>40616.284038690523</c:v>
                </c:pt>
                <c:pt idx="269">
                  <c:v>40616.287510912742</c:v>
                </c:pt>
                <c:pt idx="270">
                  <c:v>40616.290983134968</c:v>
                </c:pt>
                <c:pt idx="271">
                  <c:v>40616.294455357187</c:v>
                </c:pt>
                <c:pt idx="272">
                  <c:v>40616.297927579413</c:v>
                </c:pt>
                <c:pt idx="273">
                  <c:v>40616.301399801632</c:v>
                </c:pt>
                <c:pt idx="274">
                  <c:v>40616.304872023851</c:v>
                </c:pt>
                <c:pt idx="275">
                  <c:v>40616.308344246077</c:v>
                </c:pt>
                <c:pt idx="276">
                  <c:v>40616.311818555048</c:v>
                </c:pt>
                <c:pt idx="277">
                  <c:v>40616.315290777275</c:v>
                </c:pt>
                <c:pt idx="278">
                  <c:v>40616.318762999494</c:v>
                </c:pt>
              </c:numCache>
            </c:numRef>
          </c:xVal>
          <c:yVal>
            <c:numRef>
              <c:f>JAEA1F3_Oct27Ref.D42!$D$658:$D$936</c:f>
              <c:numCache>
                <c:formatCode>General</c:formatCode>
                <c:ptCount val="279"/>
                <c:pt idx="0">
                  <c:v>0</c:v>
                </c:pt>
                <c:pt idx="1">
                  <c:v>1.8690746152370505</c:v>
                </c:pt>
                <c:pt idx="2">
                  <c:v>2.9624300614840022</c:v>
                </c:pt>
                <c:pt idx="3">
                  <c:v>3.8286002227151474</c:v>
                </c:pt>
                <c:pt idx="4">
                  <c:v>6.0606114134764892</c:v>
                </c:pt>
                <c:pt idx="5">
                  <c:v>10.283005166620683</c:v>
                </c:pt>
                <c:pt idx="6">
                  <c:v>14.461598600335844</c:v>
                </c:pt>
                <c:pt idx="7">
                  <c:v>18.353837719359475</c:v>
                </c:pt>
                <c:pt idx="8">
                  <c:v>21.738099293863129</c:v>
                </c:pt>
                <c:pt idx="9">
                  <c:v>26.792817927656202</c:v>
                </c:pt>
                <c:pt idx="10">
                  <c:v>32.569161551670817</c:v>
                </c:pt>
                <c:pt idx="11">
                  <c:v>44.328807539998905</c:v>
                </c:pt>
                <c:pt idx="12">
                  <c:v>54.293225507042344</c:v>
                </c:pt>
                <c:pt idx="13">
                  <c:v>58.559548074041018</c:v>
                </c:pt>
                <c:pt idx="14">
                  <c:v>61.625283559233999</c:v>
                </c:pt>
                <c:pt idx="15">
                  <c:v>67.014380755622241</c:v>
                </c:pt>
                <c:pt idx="16">
                  <c:v>72.291902709449317</c:v>
                </c:pt>
                <c:pt idx="17">
                  <c:v>75.350264895559889</c:v>
                </c:pt>
                <c:pt idx="18">
                  <c:v>78.163188681733516</c:v>
                </c:pt>
                <c:pt idx="19">
                  <c:v>80.185344191237334</c:v>
                </c:pt>
                <c:pt idx="20">
                  <c:v>82.988097879821737</c:v>
                </c:pt>
                <c:pt idx="21">
                  <c:v>86.244751872436268</c:v>
                </c:pt>
                <c:pt idx="22">
                  <c:v>98.329860075091688</c:v>
                </c:pt>
                <c:pt idx="23">
                  <c:v>103.02536630660258</c:v>
                </c:pt>
                <c:pt idx="24">
                  <c:v>104.99267215262086</c:v>
                </c:pt>
                <c:pt idx="25">
                  <c:v>106.47236959285023</c:v>
                </c:pt>
                <c:pt idx="26">
                  <c:v>107.83694737471404</c:v>
                </c:pt>
                <c:pt idx="27">
                  <c:v>109.24546123631082</c:v>
                </c:pt>
                <c:pt idx="28">
                  <c:v>111.24445945317458</c:v>
                </c:pt>
                <c:pt idx="29">
                  <c:v>116.37766289003456</c:v>
                </c:pt>
                <c:pt idx="30">
                  <c:v>117.68213741372779</c:v>
                </c:pt>
                <c:pt idx="31">
                  <c:v>119.0524136983119</c:v>
                </c:pt>
                <c:pt idx="32">
                  <c:v>120.92759115855485</c:v>
                </c:pt>
                <c:pt idx="33">
                  <c:v>124.11870308687665</c:v>
                </c:pt>
                <c:pt idx="34">
                  <c:v>126.64764711257658</c:v>
                </c:pt>
                <c:pt idx="35">
                  <c:v>129.33277884158457</c:v>
                </c:pt>
                <c:pt idx="36">
                  <c:v>134.31534036312587</c:v>
                </c:pt>
                <c:pt idx="37">
                  <c:v>136.7795149380191</c:v>
                </c:pt>
                <c:pt idx="38">
                  <c:v>138.5877594773427</c:v>
                </c:pt>
                <c:pt idx="39">
                  <c:v>139.63396960793793</c:v>
                </c:pt>
                <c:pt idx="40">
                  <c:v>140.64833464845617</c:v>
                </c:pt>
                <c:pt idx="41">
                  <c:v>141.62701054390007</c:v>
                </c:pt>
                <c:pt idx="42">
                  <c:v>142.49564571172775</c:v>
                </c:pt>
                <c:pt idx="43">
                  <c:v>143.43467578966957</c:v>
                </c:pt>
                <c:pt idx="44">
                  <c:v>144.38986497746748</c:v>
                </c:pt>
                <c:pt idx="45">
                  <c:v>145.3733992289911</c:v>
                </c:pt>
                <c:pt idx="46">
                  <c:v>146.64032604778481</c:v>
                </c:pt>
                <c:pt idx="47">
                  <c:v>148.1840281708111</c:v>
                </c:pt>
                <c:pt idx="48">
                  <c:v>166.91855136840741</c:v>
                </c:pt>
                <c:pt idx="49">
                  <c:v>186.67944426124512</c:v>
                </c:pt>
                <c:pt idx="50">
                  <c:v>199.54540231443877</c:v>
                </c:pt>
                <c:pt idx="51">
                  <c:v>204.13846613945964</c:v>
                </c:pt>
                <c:pt idx="52">
                  <c:v>206.29551856293668</c:v>
                </c:pt>
                <c:pt idx="53">
                  <c:v>208.67068055658822</c:v>
                </c:pt>
                <c:pt idx="54">
                  <c:v>211.37329469759564</c:v>
                </c:pt>
                <c:pt idx="55">
                  <c:v>214.09982361852977</c:v>
                </c:pt>
                <c:pt idx="56">
                  <c:v>216.84414691906406</c:v>
                </c:pt>
                <c:pt idx="57">
                  <c:v>219.59529057579417</c:v>
                </c:pt>
                <c:pt idx="58">
                  <c:v>222.33655482109538</c:v>
                </c:pt>
                <c:pt idx="59">
                  <c:v>225.06832863615946</c:v>
                </c:pt>
                <c:pt idx="60">
                  <c:v>227.79462808580138</c:v>
                </c:pt>
                <c:pt idx="61">
                  <c:v>230.51845977764805</c:v>
                </c:pt>
                <c:pt idx="62">
                  <c:v>233.24196417641022</c:v>
                </c:pt>
                <c:pt idx="63">
                  <c:v>235.96735131611413</c:v>
                </c:pt>
                <c:pt idx="64">
                  <c:v>238.69649486646574</c:v>
                </c:pt>
                <c:pt idx="65">
                  <c:v>241.43014154343146</c:v>
                </c:pt>
                <c:pt idx="66">
                  <c:v>244.16854377579597</c:v>
                </c:pt>
                <c:pt idx="67">
                  <c:v>246.91186335632534</c:v>
                </c:pt>
                <c:pt idx="68">
                  <c:v>249.66016306769734</c:v>
                </c:pt>
                <c:pt idx="69">
                  <c:v>252.41336929755408</c:v>
                </c:pt>
                <c:pt idx="70">
                  <c:v>255.17137820313687</c:v>
                </c:pt>
                <c:pt idx="71">
                  <c:v>257.93403313470043</c:v>
                </c:pt>
                <c:pt idx="72">
                  <c:v>260.70150490146159</c:v>
                </c:pt>
                <c:pt idx="73">
                  <c:v>263.4744651721989</c:v>
                </c:pt>
                <c:pt idx="74">
                  <c:v>266.25165050121535</c:v>
                </c:pt>
                <c:pt idx="75">
                  <c:v>269.03144406217325</c:v>
                </c:pt>
                <c:pt idx="76">
                  <c:v>271.81429503971464</c:v>
                </c:pt>
                <c:pt idx="77">
                  <c:v>274.60078858944297</c:v>
                </c:pt>
                <c:pt idx="78">
                  <c:v>277.39754519036887</c:v>
                </c:pt>
                <c:pt idx="79">
                  <c:v>280.20447323809736</c:v>
                </c:pt>
                <c:pt idx="80">
                  <c:v>283.0197224654309</c:v>
                </c:pt>
                <c:pt idx="81">
                  <c:v>285.832385401652</c:v>
                </c:pt>
                <c:pt idx="82">
                  <c:v>288.64954355146216</c:v>
                </c:pt>
                <c:pt idx="83">
                  <c:v>291.47772410086651</c:v>
                </c:pt>
                <c:pt idx="84">
                  <c:v>294.30031896550366</c:v>
                </c:pt>
                <c:pt idx="85">
                  <c:v>297.11600557323021</c:v>
                </c:pt>
                <c:pt idx="86">
                  <c:v>299.9271098085905</c:v>
                </c:pt>
                <c:pt idx="87">
                  <c:v>302.74641749553672</c:v>
                </c:pt>
                <c:pt idx="88">
                  <c:v>305.56990090357795</c:v>
                </c:pt>
                <c:pt idx="89">
                  <c:v>308.42839636782497</c:v>
                </c:pt>
                <c:pt idx="90">
                  <c:v>311.28724658600254</c:v>
                </c:pt>
                <c:pt idx="91">
                  <c:v>314.12493464390877</c:v>
                </c:pt>
                <c:pt idx="92">
                  <c:v>316.94914888092143</c:v>
                </c:pt>
                <c:pt idx="93">
                  <c:v>319.7735620699645</c:v>
                </c:pt>
                <c:pt idx="94">
                  <c:v>322.59948839666566</c:v>
                </c:pt>
                <c:pt idx="95">
                  <c:v>325.41276657819128</c:v>
                </c:pt>
                <c:pt idx="96">
                  <c:v>328.23377502057241</c:v>
                </c:pt>
                <c:pt idx="97">
                  <c:v>331.05342324916148</c:v>
                </c:pt>
                <c:pt idx="98">
                  <c:v>333.87169980763969</c:v>
                </c:pt>
                <c:pt idx="99">
                  <c:v>336.68822122020816</c:v>
                </c:pt>
                <c:pt idx="100">
                  <c:v>339.51064015399777</c:v>
                </c:pt>
                <c:pt idx="101">
                  <c:v>342.34036488179248</c:v>
                </c:pt>
                <c:pt idx="102">
                  <c:v>345.17410856529341</c:v>
                </c:pt>
                <c:pt idx="103">
                  <c:v>348.01194800219156</c:v>
                </c:pt>
                <c:pt idx="104">
                  <c:v>350.85312154937913</c:v>
                </c:pt>
                <c:pt idx="105">
                  <c:v>353.69826722687498</c:v>
                </c:pt>
                <c:pt idx="106">
                  <c:v>356.5483889402505</c:v>
                </c:pt>
                <c:pt idx="107">
                  <c:v>359.40274078695018</c:v>
                </c:pt>
                <c:pt idx="108">
                  <c:v>362.25928086065539</c:v>
                </c:pt>
                <c:pt idx="109">
                  <c:v>365.11802135991081</c:v>
                </c:pt>
                <c:pt idx="110">
                  <c:v>367.97879871756032</c:v>
                </c:pt>
                <c:pt idx="111">
                  <c:v>370.84105720922577</c:v>
                </c:pt>
                <c:pt idx="112">
                  <c:v>373.70439317018315</c:v>
                </c:pt>
                <c:pt idx="113">
                  <c:v>376.56831169547883</c:v>
                </c:pt>
                <c:pt idx="114">
                  <c:v>379.43144719192418</c:v>
                </c:pt>
                <c:pt idx="115">
                  <c:v>382.29266965272365</c:v>
                </c:pt>
                <c:pt idx="116">
                  <c:v>385.152578636491</c:v>
                </c:pt>
                <c:pt idx="117">
                  <c:v>388.01280582314303</c:v>
                </c:pt>
                <c:pt idx="118">
                  <c:v>390.8743528177497</c:v>
                </c:pt>
                <c:pt idx="119">
                  <c:v>393.73724938853093</c:v>
                </c:pt>
                <c:pt idx="120">
                  <c:v>396.60110059457611</c:v>
                </c:pt>
                <c:pt idx="121">
                  <c:v>399.46544543796836</c:v>
                </c:pt>
                <c:pt idx="122">
                  <c:v>402.33009233946808</c:v>
                </c:pt>
                <c:pt idx="123">
                  <c:v>405.19471207082364</c:v>
                </c:pt>
                <c:pt idx="124">
                  <c:v>408.05893643320229</c:v>
                </c:pt>
                <c:pt idx="125">
                  <c:v>410.92295621157353</c:v>
                </c:pt>
                <c:pt idx="126">
                  <c:v>413.78700354456606</c:v>
                </c:pt>
                <c:pt idx="127">
                  <c:v>416.65099124197894</c:v>
                </c:pt>
                <c:pt idx="128">
                  <c:v>419.51493618749646</c:v>
                </c:pt>
                <c:pt idx="129">
                  <c:v>422.37878771473027</c:v>
                </c:pt>
                <c:pt idx="130">
                  <c:v>425.2423673678457</c:v>
                </c:pt>
                <c:pt idx="131">
                  <c:v>428.10555399171039</c:v>
                </c:pt>
                <c:pt idx="132">
                  <c:v>430.9682908109736</c:v>
                </c:pt>
                <c:pt idx="133">
                  <c:v>433.83039767810936</c:v>
                </c:pt>
                <c:pt idx="134">
                  <c:v>436.6914956802691</c:v>
                </c:pt>
                <c:pt idx="135">
                  <c:v>439.5505492042181</c:v>
                </c:pt>
                <c:pt idx="136">
                  <c:v>442.36694108069457</c:v>
                </c:pt>
                <c:pt idx="137">
                  <c:v>445.14400005515546</c:v>
                </c:pt>
                <c:pt idx="138">
                  <c:v>447.88431363922177</c:v>
                </c:pt>
                <c:pt idx="139">
                  <c:v>450.49003126180901</c:v>
                </c:pt>
                <c:pt idx="140">
                  <c:v>452.96788802957633</c:v>
                </c:pt>
                <c:pt idx="141">
                  <c:v>455.40083702649008</c:v>
                </c:pt>
                <c:pt idx="142">
                  <c:v>457.81150824637615</c:v>
                </c:pt>
                <c:pt idx="143">
                  <c:v>460.20200353754694</c:v>
                </c:pt>
                <c:pt idx="144">
                  <c:v>462.57016722693879</c:v>
                </c:pt>
                <c:pt idx="145">
                  <c:v>464.9152522884462</c:v>
                </c:pt>
                <c:pt idx="146">
                  <c:v>467.23624608489416</c:v>
                </c:pt>
                <c:pt idx="147">
                  <c:v>469.53166530209245</c:v>
                </c:pt>
                <c:pt idx="148">
                  <c:v>471.86188816176497</c:v>
                </c:pt>
                <c:pt idx="149">
                  <c:v>474.31509501236616</c:v>
                </c:pt>
                <c:pt idx="150">
                  <c:v>476.23077620598087</c:v>
                </c:pt>
                <c:pt idx="151">
                  <c:v>476.94926828225255</c:v>
                </c:pt>
                <c:pt idx="152">
                  <c:v>477.0756861220126</c:v>
                </c:pt>
                <c:pt idx="153">
                  <c:v>477.19152946005858</c:v>
                </c:pt>
                <c:pt idx="154">
                  <c:v>477.49482800267168</c:v>
                </c:pt>
                <c:pt idx="155">
                  <c:v>478.40073993521003</c:v>
                </c:pt>
                <c:pt idx="156">
                  <c:v>479.75451128909771</c:v>
                </c:pt>
                <c:pt idx="157">
                  <c:v>480.9208291093662</c:v>
                </c:pt>
                <c:pt idx="158">
                  <c:v>481.64343794483204</c:v>
                </c:pt>
                <c:pt idx="159">
                  <c:v>482.12896234007883</c:v>
                </c:pt>
                <c:pt idx="160">
                  <c:v>482.59421711454149</c:v>
                </c:pt>
                <c:pt idx="161">
                  <c:v>483.05378162997505</c:v>
                </c:pt>
                <c:pt idx="162">
                  <c:v>483.51231673855847</c:v>
                </c:pt>
                <c:pt idx="163">
                  <c:v>483.97402890129763</c:v>
                </c:pt>
                <c:pt idx="164">
                  <c:v>484.44071848626447</c:v>
                </c:pt>
                <c:pt idx="165">
                  <c:v>484.91348274877106</c:v>
                </c:pt>
                <c:pt idx="166">
                  <c:v>485.39325852772856</c:v>
                </c:pt>
                <c:pt idx="167">
                  <c:v>485.88053356440406</c:v>
                </c:pt>
                <c:pt idx="168">
                  <c:v>486.37570267418459</c:v>
                </c:pt>
                <c:pt idx="169">
                  <c:v>486.87929215659153</c:v>
                </c:pt>
                <c:pt idx="170">
                  <c:v>487.39089061067057</c:v>
                </c:pt>
                <c:pt idx="171">
                  <c:v>487.9104076198974</c:v>
                </c:pt>
                <c:pt idx="172">
                  <c:v>488.43831645994703</c:v>
                </c:pt>
                <c:pt idx="173">
                  <c:v>488.97447745588806</c:v>
                </c:pt>
                <c:pt idx="174">
                  <c:v>489.51901897111651</c:v>
                </c:pt>
                <c:pt idx="175">
                  <c:v>490.07191769901578</c:v>
                </c:pt>
                <c:pt idx="176">
                  <c:v>490.6327078156836</c:v>
                </c:pt>
                <c:pt idx="177">
                  <c:v>491.20120143328495</c:v>
                </c:pt>
                <c:pt idx="178">
                  <c:v>491.77732669648634</c:v>
                </c:pt>
                <c:pt idx="179">
                  <c:v>492.36110638305576</c:v>
                </c:pt>
                <c:pt idx="180">
                  <c:v>492.95225624176635</c:v>
                </c:pt>
                <c:pt idx="181">
                  <c:v>493.55109038766852</c:v>
                </c:pt>
                <c:pt idx="182">
                  <c:v>494.1580243656029</c:v>
                </c:pt>
                <c:pt idx="183">
                  <c:v>494.7729064926848</c:v>
                </c:pt>
                <c:pt idx="184">
                  <c:v>495.39500328510547</c:v>
                </c:pt>
                <c:pt idx="185">
                  <c:v>496.02248399701716</c:v>
                </c:pt>
                <c:pt idx="186">
                  <c:v>496.65396712088915</c:v>
                </c:pt>
                <c:pt idx="187">
                  <c:v>497.29029425658479</c:v>
                </c:pt>
                <c:pt idx="188">
                  <c:v>497.93422850674034</c:v>
                </c:pt>
                <c:pt idx="189">
                  <c:v>498.58913224655208</c:v>
                </c:pt>
                <c:pt idx="190">
                  <c:v>499.25706655611725</c:v>
                </c:pt>
                <c:pt idx="191">
                  <c:v>499.93695124166896</c:v>
                </c:pt>
                <c:pt idx="192">
                  <c:v>500.62432180687131</c:v>
                </c:pt>
                <c:pt idx="193">
                  <c:v>501.31459878222137</c:v>
                </c:pt>
                <c:pt idx="194">
                  <c:v>502.00632666704058</c:v>
                </c:pt>
                <c:pt idx="195">
                  <c:v>502.70133712807024</c:v>
                </c:pt>
                <c:pt idx="196">
                  <c:v>503.40350631653519</c:v>
                </c:pt>
                <c:pt idx="197">
                  <c:v>504.11592105631638</c:v>
                </c:pt>
                <c:pt idx="198">
                  <c:v>504.83697715164254</c:v>
                </c:pt>
                <c:pt idx="199">
                  <c:v>505.56512357598439</c:v>
                </c:pt>
                <c:pt idx="200">
                  <c:v>506.29954342965669</c:v>
                </c:pt>
                <c:pt idx="201">
                  <c:v>507.03681449111849</c:v>
                </c:pt>
                <c:pt idx="202">
                  <c:v>507.77496996584205</c:v>
                </c:pt>
                <c:pt idx="203">
                  <c:v>508.51287118712514</c:v>
                </c:pt>
                <c:pt idx="204">
                  <c:v>509.2491462093671</c:v>
                </c:pt>
                <c:pt idx="205">
                  <c:v>509.98577900688582</c:v>
                </c:pt>
                <c:pt idx="206">
                  <c:v>510.72252827817834</c:v>
                </c:pt>
                <c:pt idx="207">
                  <c:v>511.45944513330153</c:v>
                </c:pt>
                <c:pt idx="208">
                  <c:v>512.20115654683082</c:v>
                </c:pt>
                <c:pt idx="209">
                  <c:v>512.94874477898816</c:v>
                </c:pt>
                <c:pt idx="210">
                  <c:v>513.69820267969487</c:v>
                </c:pt>
                <c:pt idx="211">
                  <c:v>514.44928729479068</c:v>
                </c:pt>
                <c:pt idx="212">
                  <c:v>515.20036657756486</c:v>
                </c:pt>
                <c:pt idx="213">
                  <c:v>515.94962220889988</c:v>
                </c:pt>
                <c:pt idx="214">
                  <c:v>516.70398686576073</c:v>
                </c:pt>
                <c:pt idx="215">
                  <c:v>517.46771454518171</c:v>
                </c:pt>
                <c:pt idx="216">
                  <c:v>518.23686481790469</c:v>
                </c:pt>
                <c:pt idx="217">
                  <c:v>519.00977247325534</c:v>
                </c:pt>
                <c:pt idx="218">
                  <c:v>519.78355454432324</c:v>
                </c:pt>
                <c:pt idx="219">
                  <c:v>520.55119567183783</c:v>
                </c:pt>
                <c:pt idx="220">
                  <c:v>521.32276814084514</c:v>
                </c:pt>
                <c:pt idx="221">
                  <c:v>522.12068152312304</c:v>
                </c:pt>
                <c:pt idx="222">
                  <c:v>522.95739460220727</c:v>
                </c:pt>
                <c:pt idx="223">
                  <c:v>523.80880955365058</c:v>
                </c:pt>
                <c:pt idx="224">
                  <c:v>524.63706064637972</c:v>
                </c:pt>
                <c:pt idx="225">
                  <c:v>525.44051464681797</c:v>
                </c:pt>
                <c:pt idx="226">
                  <c:v>526.24042113957523</c:v>
                </c:pt>
                <c:pt idx="227">
                  <c:v>527.04047362764845</c:v>
                </c:pt>
                <c:pt idx="228">
                  <c:v>527.84664811897255</c:v>
                </c:pt>
                <c:pt idx="229">
                  <c:v>528.69565198854377</c:v>
                </c:pt>
                <c:pt idx="230">
                  <c:v>529.67692679930997</c:v>
                </c:pt>
                <c:pt idx="231">
                  <c:v>530.78522848879629</c:v>
                </c:pt>
                <c:pt idx="232">
                  <c:v>531.90406375754878</c:v>
                </c:pt>
                <c:pt idx="233">
                  <c:v>532.98045171303295</c:v>
                </c:pt>
                <c:pt idx="234">
                  <c:v>534.01479168432081</c:v>
                </c:pt>
                <c:pt idx="235">
                  <c:v>535.01609331450459</c:v>
                </c:pt>
                <c:pt idx="236">
                  <c:v>535.98451868519635</c:v>
                </c:pt>
                <c:pt idx="237">
                  <c:v>537.23816582312827</c:v>
                </c:pt>
                <c:pt idx="238">
                  <c:v>540.35872101866346</c:v>
                </c:pt>
                <c:pt idx="239">
                  <c:v>543.71910519893754</c:v>
                </c:pt>
                <c:pt idx="240">
                  <c:v>545.59877056542132</c:v>
                </c:pt>
                <c:pt idx="241">
                  <c:v>547.23314920681219</c:v>
                </c:pt>
                <c:pt idx="242">
                  <c:v>548.70496700630224</c:v>
                </c:pt>
                <c:pt idx="243">
                  <c:v>550.03515000678328</c:v>
                </c:pt>
                <c:pt idx="244">
                  <c:v>551.18694655348054</c:v>
                </c:pt>
                <c:pt idx="245">
                  <c:v>552.18117894509771</c:v>
                </c:pt>
                <c:pt idx="246">
                  <c:v>553.08262259406399</c:v>
                </c:pt>
                <c:pt idx="247">
                  <c:v>553.91311915519964</c:v>
                </c:pt>
                <c:pt idx="248">
                  <c:v>554.65777140352714</c:v>
                </c:pt>
                <c:pt idx="249">
                  <c:v>555.27998517735307</c:v>
                </c:pt>
                <c:pt idx="250">
                  <c:v>556.15103115472334</c:v>
                </c:pt>
                <c:pt idx="251">
                  <c:v>557.00976480077566</c:v>
                </c:pt>
                <c:pt idx="252">
                  <c:v>557.34320476185178</c:v>
                </c:pt>
                <c:pt idx="253">
                  <c:v>557.41084098216106</c:v>
                </c:pt>
                <c:pt idx="254">
                  <c:v>557.41084098216106</c:v>
                </c:pt>
                <c:pt idx="255">
                  <c:v>557.41084098216106</c:v>
                </c:pt>
                <c:pt idx="256">
                  <c:v>557.41084098216106</c:v>
                </c:pt>
                <c:pt idx="257">
                  <c:v>557.41084098216106</c:v>
                </c:pt>
                <c:pt idx="258">
                  <c:v>557.41084098216106</c:v>
                </c:pt>
                <c:pt idx="259">
                  <c:v>557.41084098216106</c:v>
                </c:pt>
                <c:pt idx="260">
                  <c:v>557.41084098216106</c:v>
                </c:pt>
                <c:pt idx="261">
                  <c:v>557.41084098216106</c:v>
                </c:pt>
                <c:pt idx="262">
                  <c:v>557.41084098216106</c:v>
                </c:pt>
                <c:pt idx="263">
                  <c:v>557.41084098216106</c:v>
                </c:pt>
                <c:pt idx="264">
                  <c:v>557.41084098216106</c:v>
                </c:pt>
                <c:pt idx="265">
                  <c:v>557.41084098216106</c:v>
                </c:pt>
                <c:pt idx="266">
                  <c:v>557.41084098216106</c:v>
                </c:pt>
                <c:pt idx="267">
                  <c:v>557.41084098216106</c:v>
                </c:pt>
                <c:pt idx="268">
                  <c:v>557.41084098216106</c:v>
                </c:pt>
                <c:pt idx="269">
                  <c:v>557.41084098216106</c:v>
                </c:pt>
                <c:pt idx="270">
                  <c:v>557.41084098216106</c:v>
                </c:pt>
                <c:pt idx="271">
                  <c:v>557.41084098216106</c:v>
                </c:pt>
                <c:pt idx="272">
                  <c:v>557.41084098216106</c:v>
                </c:pt>
                <c:pt idx="273">
                  <c:v>557.41084098216106</c:v>
                </c:pt>
                <c:pt idx="274">
                  <c:v>557.41084098216106</c:v>
                </c:pt>
                <c:pt idx="275">
                  <c:v>557.41084098216106</c:v>
                </c:pt>
                <c:pt idx="276">
                  <c:v>557.41084098216106</c:v>
                </c:pt>
                <c:pt idx="277">
                  <c:v>557.41084098216106</c:v>
                </c:pt>
                <c:pt idx="278">
                  <c:v>557.41084098216106</c:v>
                </c:pt>
              </c:numCache>
            </c:numRef>
          </c:yVal>
          <c:smooth val="0"/>
          <c:extLst>
            <c:ext xmlns:c16="http://schemas.microsoft.com/office/drawing/2014/chart" uri="{C3380CC4-5D6E-409C-BE32-E72D297353CC}">
              <c16:uniqueId val="{00000000-CE6B-4A02-A067-14B65CC47BBC}"/>
            </c:ext>
          </c:extLst>
        </c:ser>
        <c:dLbls>
          <c:showLegendKey val="0"/>
          <c:showVal val="0"/>
          <c:showCatName val="0"/>
          <c:showSerName val="0"/>
          <c:showPercent val="0"/>
          <c:showBubbleSize val="0"/>
        </c:dLbls>
        <c:axId val="1353692639"/>
        <c:axId val="1353695967"/>
      </c:scatterChart>
      <c:valAx>
        <c:axId val="1353692639"/>
        <c:scaling>
          <c:orientation val="minMax"/>
          <c:max val="40616.375"/>
          <c:min val="40615.5"/>
        </c:scaling>
        <c:delete val="0"/>
        <c:axPos val="b"/>
        <c:majorGridlines>
          <c:spPr>
            <a:ln w="9525" cap="flat" cmpd="sng" algn="ctr">
              <a:solidFill>
                <a:schemeClr val="tx1">
                  <a:lumMod val="15000"/>
                  <a:lumOff val="85000"/>
                </a:schemeClr>
              </a:solidFill>
              <a:round/>
            </a:ln>
            <a:effectLst/>
          </c:spPr>
        </c:majorGridlines>
        <c:numFmt formatCode="m/d\&#10;h:mm"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53695967"/>
        <c:crosses val="autoZero"/>
        <c:crossBetween val="midCat"/>
        <c:majorUnit val="0.125"/>
      </c:valAx>
      <c:valAx>
        <c:axId val="135369596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ja-JP"/>
                  <a:t>energy release to gas (GJ)</a:t>
                </a:r>
                <a:endParaRPr lang="ja-JP" altLang="en-US"/>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53692639"/>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511010003169959"/>
          <c:y val="4.917447156382227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5.3882732021022825E-2"/>
          <c:y val="6.8310428455941791E-2"/>
          <c:w val="0.90143143598059383"/>
          <c:h val="0.86048894340373538"/>
        </c:manualLayout>
      </c:layout>
      <c:scatterChart>
        <c:scatterStyle val="lineMarker"/>
        <c:varyColors val="0"/>
        <c:ser>
          <c:idx val="0"/>
          <c:order val="0"/>
          <c:tx>
            <c:strRef>
              <c:f>JAEA1F3_Oct27Ref.D42!$D$1</c:f>
              <c:strCache>
                <c:ptCount val="1"/>
                <c:pt idx="0">
                  <c:v>integ QGCR</c:v>
                </c:pt>
              </c:strCache>
            </c:strRef>
          </c:tx>
          <c:spPr>
            <a:ln w="19050" cap="rnd">
              <a:solidFill>
                <a:srgbClr val="FF00FF"/>
              </a:solidFill>
              <a:round/>
            </a:ln>
            <a:effectLst/>
          </c:spPr>
          <c:marker>
            <c:symbol val="none"/>
          </c:marker>
          <c:xVal>
            <c:numRef>
              <c:f>JAEA1F3_Oct27Ref.D42!$B$658:$B$936</c:f>
              <c:numCache>
                <c:formatCode>m/d/yyyy\ h:mm</c:formatCode>
                <c:ptCount val="279"/>
                <c:pt idx="0">
                  <c:v>40615.501848436608</c:v>
                </c:pt>
                <c:pt idx="1">
                  <c:v>40615.504596132021</c:v>
                </c:pt>
                <c:pt idx="2">
                  <c:v>40615.505106764591</c:v>
                </c:pt>
                <c:pt idx="3">
                  <c:v>40615.50528499292</c:v>
                </c:pt>
                <c:pt idx="4">
                  <c:v>40615.505553458439</c:v>
                </c:pt>
                <c:pt idx="5">
                  <c:v>40615.505945370373</c:v>
                </c:pt>
                <c:pt idx="6">
                  <c:v>40615.506275444597</c:v>
                </c:pt>
                <c:pt idx="7">
                  <c:v>40615.506521948104</c:v>
                </c:pt>
                <c:pt idx="8">
                  <c:v>40615.506715500051</c:v>
                </c:pt>
                <c:pt idx="9">
                  <c:v>40615.506968706308</c:v>
                </c:pt>
                <c:pt idx="10">
                  <c:v>40615.507186300674</c:v>
                </c:pt>
                <c:pt idx="11">
                  <c:v>40615.507612254158</c:v>
                </c:pt>
                <c:pt idx="12">
                  <c:v>40615.508032262602</c:v>
                </c:pt>
                <c:pt idx="13">
                  <c:v>40615.50823452013</c:v>
                </c:pt>
                <c:pt idx="14">
                  <c:v>40615.508386413487</c:v>
                </c:pt>
                <c:pt idx="15">
                  <c:v>40615.508645126531</c:v>
                </c:pt>
                <c:pt idx="16">
                  <c:v>40615.508904169888</c:v>
                </c:pt>
                <c:pt idx="17">
                  <c:v>40615.509050274675</c:v>
                </c:pt>
                <c:pt idx="18">
                  <c:v>40615.509185674397</c:v>
                </c:pt>
                <c:pt idx="19">
                  <c:v>40615.509285361521</c:v>
                </c:pt>
                <c:pt idx="20">
                  <c:v>40615.509418097732</c:v>
                </c:pt>
                <c:pt idx="21">
                  <c:v>40615.509567980254</c:v>
                </c:pt>
                <c:pt idx="22">
                  <c:v>40615.5101946574</c:v>
                </c:pt>
                <c:pt idx="23">
                  <c:v>40615.510532302505</c:v>
                </c:pt>
                <c:pt idx="24">
                  <c:v>40615.510723403968</c:v>
                </c:pt>
                <c:pt idx="25">
                  <c:v>40615.510890903672</c:v>
                </c:pt>
                <c:pt idx="26">
                  <c:v>40615.51104522455</c:v>
                </c:pt>
                <c:pt idx="27">
                  <c:v>40615.511188400422</c:v>
                </c:pt>
                <c:pt idx="28">
                  <c:v>40615.511378983545</c:v>
                </c:pt>
                <c:pt idx="29">
                  <c:v>40615.511914974646</c:v>
                </c:pt>
                <c:pt idx="30">
                  <c:v>40615.512081519897</c:v>
                </c:pt>
                <c:pt idx="31">
                  <c:v>40615.512247225546</c:v>
                </c:pt>
                <c:pt idx="32">
                  <c:v>40615.512435701981</c:v>
                </c:pt>
                <c:pt idx="33">
                  <c:v>40615.512748201982</c:v>
                </c:pt>
                <c:pt idx="34">
                  <c:v>40615.513025979759</c:v>
                </c:pt>
                <c:pt idx="35">
                  <c:v>40615.513373201982</c:v>
                </c:pt>
                <c:pt idx="36">
                  <c:v>40615.514098675456</c:v>
                </c:pt>
                <c:pt idx="37">
                  <c:v>40615.51446821283</c:v>
                </c:pt>
                <c:pt idx="38">
                  <c:v>40615.514745990607</c:v>
                </c:pt>
                <c:pt idx="39">
                  <c:v>40615.514924649542</c:v>
                </c:pt>
                <c:pt idx="40">
                  <c:v>40615.515121408804</c:v>
                </c:pt>
                <c:pt idx="41">
                  <c:v>40615.515318168058</c:v>
                </c:pt>
                <c:pt idx="42">
                  <c:v>40615.515491779173</c:v>
                </c:pt>
                <c:pt idx="43">
                  <c:v>40615.515676964358</c:v>
                </c:pt>
                <c:pt idx="44">
                  <c:v>40615.515862149543</c:v>
                </c:pt>
                <c:pt idx="45">
                  <c:v>40615.516052401574</c:v>
                </c:pt>
                <c:pt idx="46">
                  <c:v>40615.516299405688</c:v>
                </c:pt>
                <c:pt idx="47">
                  <c:v>40615.516611905688</c:v>
                </c:pt>
                <c:pt idx="48">
                  <c:v>40615.520091597231</c:v>
                </c:pt>
                <c:pt idx="49">
                  <c:v>40615.523563819457</c:v>
                </c:pt>
                <c:pt idx="50">
                  <c:v>40615.527043443675</c:v>
                </c:pt>
                <c:pt idx="51">
                  <c:v>40615.530515665894</c:v>
                </c:pt>
                <c:pt idx="52">
                  <c:v>40615.53398788812</c:v>
                </c:pt>
                <c:pt idx="53">
                  <c:v>40615.537460110339</c:v>
                </c:pt>
                <c:pt idx="54">
                  <c:v>40615.540932332566</c:v>
                </c:pt>
                <c:pt idx="55">
                  <c:v>40615.544404554785</c:v>
                </c:pt>
                <c:pt idx="56">
                  <c:v>40615.547876777011</c:v>
                </c:pt>
                <c:pt idx="57">
                  <c:v>40615.55134899923</c:v>
                </c:pt>
                <c:pt idx="58">
                  <c:v>40615.554821221449</c:v>
                </c:pt>
                <c:pt idx="59">
                  <c:v>40615.558293443675</c:v>
                </c:pt>
                <c:pt idx="60">
                  <c:v>40615.561765665894</c:v>
                </c:pt>
                <c:pt idx="61">
                  <c:v>40615.56523788812</c:v>
                </c:pt>
                <c:pt idx="62">
                  <c:v>40615.568710110339</c:v>
                </c:pt>
                <c:pt idx="63">
                  <c:v>40615.572182332566</c:v>
                </c:pt>
                <c:pt idx="64">
                  <c:v>40615.575654554785</c:v>
                </c:pt>
                <c:pt idx="65">
                  <c:v>40615.579126777011</c:v>
                </c:pt>
                <c:pt idx="66">
                  <c:v>40615.58259899923</c:v>
                </c:pt>
                <c:pt idx="67">
                  <c:v>40615.586071221449</c:v>
                </c:pt>
                <c:pt idx="68">
                  <c:v>40615.589543443675</c:v>
                </c:pt>
                <c:pt idx="69">
                  <c:v>40615.593015665894</c:v>
                </c:pt>
                <c:pt idx="70">
                  <c:v>40615.59648788812</c:v>
                </c:pt>
                <c:pt idx="71">
                  <c:v>40615.599960110339</c:v>
                </c:pt>
                <c:pt idx="72">
                  <c:v>40615.603432332566</c:v>
                </c:pt>
                <c:pt idx="73">
                  <c:v>40615.606904554785</c:v>
                </c:pt>
                <c:pt idx="74">
                  <c:v>40615.610376777011</c:v>
                </c:pt>
                <c:pt idx="75">
                  <c:v>40615.61384899923</c:v>
                </c:pt>
                <c:pt idx="76">
                  <c:v>40615.617321221449</c:v>
                </c:pt>
                <c:pt idx="77">
                  <c:v>40615.620793443675</c:v>
                </c:pt>
                <c:pt idx="78">
                  <c:v>40615.624265665894</c:v>
                </c:pt>
                <c:pt idx="79">
                  <c:v>40615.62773788812</c:v>
                </c:pt>
                <c:pt idx="80">
                  <c:v>40615.631210110339</c:v>
                </c:pt>
                <c:pt idx="81">
                  <c:v>40615.634682332566</c:v>
                </c:pt>
                <c:pt idx="82">
                  <c:v>40615.638154554785</c:v>
                </c:pt>
                <c:pt idx="83">
                  <c:v>40615.641626777011</c:v>
                </c:pt>
                <c:pt idx="84">
                  <c:v>40615.64509899923</c:v>
                </c:pt>
                <c:pt idx="85">
                  <c:v>40615.648571221449</c:v>
                </c:pt>
                <c:pt idx="86">
                  <c:v>40615.652043443675</c:v>
                </c:pt>
                <c:pt idx="87">
                  <c:v>40615.655515665894</c:v>
                </c:pt>
                <c:pt idx="88">
                  <c:v>40615.65898788812</c:v>
                </c:pt>
                <c:pt idx="89">
                  <c:v>40615.662467311631</c:v>
                </c:pt>
                <c:pt idx="90">
                  <c:v>40615.665950527618</c:v>
                </c:pt>
                <c:pt idx="91">
                  <c:v>40615.669431764392</c:v>
                </c:pt>
                <c:pt idx="92">
                  <c:v>40615.672903986619</c:v>
                </c:pt>
                <c:pt idx="93">
                  <c:v>40615.676376208838</c:v>
                </c:pt>
                <c:pt idx="94">
                  <c:v>40615.679848431064</c:v>
                </c:pt>
                <c:pt idx="95">
                  <c:v>40615.683320653283</c:v>
                </c:pt>
                <c:pt idx="96">
                  <c:v>40615.686792875509</c:v>
                </c:pt>
                <c:pt idx="97">
                  <c:v>40615.690265097728</c:v>
                </c:pt>
                <c:pt idx="98">
                  <c:v>40615.693737319954</c:v>
                </c:pt>
                <c:pt idx="99">
                  <c:v>40615.697209542173</c:v>
                </c:pt>
                <c:pt idx="100">
                  <c:v>40615.700681764392</c:v>
                </c:pt>
                <c:pt idx="101">
                  <c:v>40615.704153986619</c:v>
                </c:pt>
                <c:pt idx="102">
                  <c:v>40615.707626208838</c:v>
                </c:pt>
                <c:pt idx="103">
                  <c:v>40615.711098431064</c:v>
                </c:pt>
                <c:pt idx="104">
                  <c:v>40615.714570653283</c:v>
                </c:pt>
                <c:pt idx="105">
                  <c:v>40615.718042875509</c:v>
                </c:pt>
                <c:pt idx="106">
                  <c:v>40615.721515097728</c:v>
                </c:pt>
                <c:pt idx="107">
                  <c:v>40615.724987319954</c:v>
                </c:pt>
                <c:pt idx="108">
                  <c:v>40615.728459542173</c:v>
                </c:pt>
                <c:pt idx="109">
                  <c:v>40615.731931764392</c:v>
                </c:pt>
                <c:pt idx="110">
                  <c:v>40615.735403986619</c:v>
                </c:pt>
                <c:pt idx="111">
                  <c:v>40615.738876208838</c:v>
                </c:pt>
                <c:pt idx="112">
                  <c:v>40615.742348431064</c:v>
                </c:pt>
                <c:pt idx="113">
                  <c:v>40615.745820653283</c:v>
                </c:pt>
                <c:pt idx="114">
                  <c:v>40615.749292875509</c:v>
                </c:pt>
                <c:pt idx="115">
                  <c:v>40615.752765097728</c:v>
                </c:pt>
                <c:pt idx="116">
                  <c:v>40615.756237319954</c:v>
                </c:pt>
                <c:pt idx="117">
                  <c:v>40615.759709542173</c:v>
                </c:pt>
                <c:pt idx="118">
                  <c:v>40615.763181764392</c:v>
                </c:pt>
                <c:pt idx="119">
                  <c:v>40615.766653986619</c:v>
                </c:pt>
                <c:pt idx="120">
                  <c:v>40615.770126208838</c:v>
                </c:pt>
                <c:pt idx="121">
                  <c:v>40615.773598431064</c:v>
                </c:pt>
                <c:pt idx="122">
                  <c:v>40615.777070653283</c:v>
                </c:pt>
                <c:pt idx="123">
                  <c:v>40615.780542875509</c:v>
                </c:pt>
                <c:pt idx="124">
                  <c:v>40615.784015097728</c:v>
                </c:pt>
                <c:pt idx="125">
                  <c:v>40615.787487319954</c:v>
                </c:pt>
                <c:pt idx="126">
                  <c:v>40615.790959542173</c:v>
                </c:pt>
                <c:pt idx="127">
                  <c:v>40615.794431764392</c:v>
                </c:pt>
                <c:pt idx="128">
                  <c:v>40615.797903986619</c:v>
                </c:pt>
                <c:pt idx="129">
                  <c:v>40615.801376208838</c:v>
                </c:pt>
                <c:pt idx="130">
                  <c:v>40615.804848431064</c:v>
                </c:pt>
                <c:pt idx="131">
                  <c:v>40615.808320653283</c:v>
                </c:pt>
                <c:pt idx="132">
                  <c:v>40615.811792875509</c:v>
                </c:pt>
                <c:pt idx="133">
                  <c:v>40615.815265097728</c:v>
                </c:pt>
                <c:pt idx="134">
                  <c:v>40615.818737319954</c:v>
                </c:pt>
                <c:pt idx="135">
                  <c:v>40615.822209542173</c:v>
                </c:pt>
                <c:pt idx="136">
                  <c:v>40615.825681764392</c:v>
                </c:pt>
                <c:pt idx="137">
                  <c:v>40615.829153986619</c:v>
                </c:pt>
                <c:pt idx="138">
                  <c:v>40615.832626208838</c:v>
                </c:pt>
                <c:pt idx="139">
                  <c:v>40615.836098431064</c:v>
                </c:pt>
                <c:pt idx="140">
                  <c:v>40615.839570653283</c:v>
                </c:pt>
                <c:pt idx="141">
                  <c:v>40615.843042875509</c:v>
                </c:pt>
                <c:pt idx="142">
                  <c:v>40615.846515097728</c:v>
                </c:pt>
                <c:pt idx="143">
                  <c:v>40615.849987319954</c:v>
                </c:pt>
                <c:pt idx="144">
                  <c:v>40615.853459542173</c:v>
                </c:pt>
                <c:pt idx="145">
                  <c:v>40615.856931764392</c:v>
                </c:pt>
                <c:pt idx="146">
                  <c:v>40615.860403986619</c:v>
                </c:pt>
                <c:pt idx="147">
                  <c:v>40615.863876208838</c:v>
                </c:pt>
                <c:pt idx="148">
                  <c:v>40615.867348431064</c:v>
                </c:pt>
                <c:pt idx="149">
                  <c:v>40615.870820653283</c:v>
                </c:pt>
                <c:pt idx="150">
                  <c:v>40615.874292875509</c:v>
                </c:pt>
                <c:pt idx="151">
                  <c:v>40615.877765097728</c:v>
                </c:pt>
                <c:pt idx="152">
                  <c:v>40615.881237319954</c:v>
                </c:pt>
                <c:pt idx="153">
                  <c:v>40615.884709542173</c:v>
                </c:pt>
                <c:pt idx="154">
                  <c:v>40615.888181764392</c:v>
                </c:pt>
                <c:pt idx="155">
                  <c:v>40615.891653986619</c:v>
                </c:pt>
                <c:pt idx="156">
                  <c:v>40615.895126208838</c:v>
                </c:pt>
                <c:pt idx="157">
                  <c:v>40615.898598431064</c:v>
                </c:pt>
                <c:pt idx="158">
                  <c:v>40615.902070653283</c:v>
                </c:pt>
                <c:pt idx="159">
                  <c:v>40615.905542875509</c:v>
                </c:pt>
                <c:pt idx="160">
                  <c:v>40615.909015097728</c:v>
                </c:pt>
                <c:pt idx="161">
                  <c:v>40615.912487319954</c:v>
                </c:pt>
                <c:pt idx="162">
                  <c:v>40615.915959542173</c:v>
                </c:pt>
                <c:pt idx="163">
                  <c:v>40615.919431764392</c:v>
                </c:pt>
                <c:pt idx="164">
                  <c:v>40615.922903986619</c:v>
                </c:pt>
                <c:pt idx="165">
                  <c:v>40615.926376208838</c:v>
                </c:pt>
                <c:pt idx="166">
                  <c:v>40615.929848431064</c:v>
                </c:pt>
                <c:pt idx="167">
                  <c:v>40615.933320653283</c:v>
                </c:pt>
                <c:pt idx="168">
                  <c:v>40615.936792875509</c:v>
                </c:pt>
                <c:pt idx="169">
                  <c:v>40615.940265097728</c:v>
                </c:pt>
                <c:pt idx="170">
                  <c:v>40615.943737319954</c:v>
                </c:pt>
                <c:pt idx="171">
                  <c:v>40615.947209542173</c:v>
                </c:pt>
                <c:pt idx="172">
                  <c:v>40615.950681764392</c:v>
                </c:pt>
                <c:pt idx="173">
                  <c:v>40615.954153986619</c:v>
                </c:pt>
                <c:pt idx="174">
                  <c:v>40615.957626208838</c:v>
                </c:pt>
                <c:pt idx="175">
                  <c:v>40615.961098431064</c:v>
                </c:pt>
                <c:pt idx="176">
                  <c:v>40615.964570653283</c:v>
                </c:pt>
                <c:pt idx="177">
                  <c:v>40615.968042875509</c:v>
                </c:pt>
                <c:pt idx="178">
                  <c:v>40615.971515097728</c:v>
                </c:pt>
                <c:pt idx="179">
                  <c:v>40615.974987319954</c:v>
                </c:pt>
                <c:pt idx="180">
                  <c:v>40615.978459542173</c:v>
                </c:pt>
                <c:pt idx="181">
                  <c:v>40615.981931764392</c:v>
                </c:pt>
                <c:pt idx="182">
                  <c:v>40615.985403986619</c:v>
                </c:pt>
                <c:pt idx="183">
                  <c:v>40615.988876208838</c:v>
                </c:pt>
                <c:pt idx="184">
                  <c:v>40615.992348431064</c:v>
                </c:pt>
                <c:pt idx="185">
                  <c:v>40615.995820653283</c:v>
                </c:pt>
                <c:pt idx="186">
                  <c:v>40615.999292875509</c:v>
                </c:pt>
                <c:pt idx="187">
                  <c:v>40616.002765097728</c:v>
                </c:pt>
                <c:pt idx="188">
                  <c:v>40616.006237319954</c:v>
                </c:pt>
                <c:pt idx="189">
                  <c:v>40616.009709542173</c:v>
                </c:pt>
                <c:pt idx="190">
                  <c:v>40616.013181764392</c:v>
                </c:pt>
                <c:pt idx="191">
                  <c:v>40616.016653986619</c:v>
                </c:pt>
                <c:pt idx="192">
                  <c:v>40616.020126208838</c:v>
                </c:pt>
                <c:pt idx="193">
                  <c:v>40616.023598431064</c:v>
                </c:pt>
                <c:pt idx="194">
                  <c:v>40616.027070653283</c:v>
                </c:pt>
                <c:pt idx="195">
                  <c:v>40616.030542875509</c:v>
                </c:pt>
                <c:pt idx="196">
                  <c:v>40616.034015097728</c:v>
                </c:pt>
                <c:pt idx="197">
                  <c:v>40616.037487319954</c:v>
                </c:pt>
                <c:pt idx="198">
                  <c:v>40616.040959542173</c:v>
                </c:pt>
                <c:pt idx="199">
                  <c:v>40616.044431764392</c:v>
                </c:pt>
                <c:pt idx="200">
                  <c:v>40616.047903986619</c:v>
                </c:pt>
                <c:pt idx="201">
                  <c:v>40616.051376208838</c:v>
                </c:pt>
                <c:pt idx="202">
                  <c:v>40616.054848431064</c:v>
                </c:pt>
                <c:pt idx="203">
                  <c:v>40616.058320653283</c:v>
                </c:pt>
                <c:pt idx="204">
                  <c:v>40616.061792875509</c:v>
                </c:pt>
                <c:pt idx="205">
                  <c:v>40616.065265097728</c:v>
                </c:pt>
                <c:pt idx="206">
                  <c:v>40616.068737319954</c:v>
                </c:pt>
                <c:pt idx="207">
                  <c:v>40616.072209542173</c:v>
                </c:pt>
                <c:pt idx="208">
                  <c:v>40616.075681764392</c:v>
                </c:pt>
                <c:pt idx="209">
                  <c:v>40616.079153986619</c:v>
                </c:pt>
                <c:pt idx="210">
                  <c:v>40616.082626208838</c:v>
                </c:pt>
                <c:pt idx="211">
                  <c:v>40616.086098431064</c:v>
                </c:pt>
                <c:pt idx="212">
                  <c:v>40616.089570653283</c:v>
                </c:pt>
                <c:pt idx="213">
                  <c:v>40616.093042875509</c:v>
                </c:pt>
                <c:pt idx="214">
                  <c:v>40616.096515097728</c:v>
                </c:pt>
                <c:pt idx="215">
                  <c:v>40616.099987319954</c:v>
                </c:pt>
                <c:pt idx="216">
                  <c:v>40616.103459542173</c:v>
                </c:pt>
                <c:pt idx="217">
                  <c:v>40616.106931764392</c:v>
                </c:pt>
                <c:pt idx="218">
                  <c:v>40616.110403986619</c:v>
                </c:pt>
                <c:pt idx="219">
                  <c:v>40616.113876208838</c:v>
                </c:pt>
                <c:pt idx="220">
                  <c:v>40616.117348431064</c:v>
                </c:pt>
                <c:pt idx="221">
                  <c:v>40616.120820653283</c:v>
                </c:pt>
                <c:pt idx="222">
                  <c:v>40616.124292875509</c:v>
                </c:pt>
                <c:pt idx="223">
                  <c:v>40616.127765097728</c:v>
                </c:pt>
                <c:pt idx="224">
                  <c:v>40616.131237319954</c:v>
                </c:pt>
                <c:pt idx="225">
                  <c:v>40616.134709542173</c:v>
                </c:pt>
                <c:pt idx="226">
                  <c:v>40616.138181764392</c:v>
                </c:pt>
                <c:pt idx="227">
                  <c:v>40616.141653986619</c:v>
                </c:pt>
                <c:pt idx="228">
                  <c:v>40616.145126208838</c:v>
                </c:pt>
                <c:pt idx="229">
                  <c:v>40616.14859883309</c:v>
                </c:pt>
                <c:pt idx="230">
                  <c:v>40616.152071055316</c:v>
                </c:pt>
                <c:pt idx="231">
                  <c:v>40616.155543277535</c:v>
                </c:pt>
                <c:pt idx="232">
                  <c:v>40616.159015499761</c:v>
                </c:pt>
                <c:pt idx="233">
                  <c:v>40616.16248772198</c:v>
                </c:pt>
                <c:pt idx="234">
                  <c:v>40616.165959944206</c:v>
                </c:pt>
                <c:pt idx="235">
                  <c:v>40616.169432166425</c:v>
                </c:pt>
                <c:pt idx="236">
                  <c:v>40616.172904388644</c:v>
                </c:pt>
                <c:pt idx="237">
                  <c:v>40616.17637731415</c:v>
                </c:pt>
                <c:pt idx="238">
                  <c:v>40616.17985368627</c:v>
                </c:pt>
                <c:pt idx="239">
                  <c:v>40616.183333174573</c:v>
                </c:pt>
                <c:pt idx="240">
                  <c:v>40616.186805396799</c:v>
                </c:pt>
                <c:pt idx="241">
                  <c:v>40616.190277619018</c:v>
                </c:pt>
                <c:pt idx="242">
                  <c:v>40616.193749841244</c:v>
                </c:pt>
                <c:pt idx="243">
                  <c:v>40616.197222063463</c:v>
                </c:pt>
                <c:pt idx="244">
                  <c:v>40616.200694285682</c:v>
                </c:pt>
                <c:pt idx="245">
                  <c:v>40616.204166507909</c:v>
                </c:pt>
                <c:pt idx="246">
                  <c:v>40616.207638730128</c:v>
                </c:pt>
                <c:pt idx="247">
                  <c:v>40616.211110952354</c:v>
                </c:pt>
                <c:pt idx="248">
                  <c:v>40616.214583174573</c:v>
                </c:pt>
                <c:pt idx="249">
                  <c:v>40616.218055396799</c:v>
                </c:pt>
                <c:pt idx="250">
                  <c:v>40616.221535305122</c:v>
                </c:pt>
                <c:pt idx="251">
                  <c:v>40616.225007527348</c:v>
                </c:pt>
                <c:pt idx="252">
                  <c:v>40616.228479749567</c:v>
                </c:pt>
                <c:pt idx="253">
                  <c:v>40616.231951971786</c:v>
                </c:pt>
                <c:pt idx="254">
                  <c:v>40616.235424194012</c:v>
                </c:pt>
                <c:pt idx="255">
                  <c:v>40616.238896416231</c:v>
                </c:pt>
                <c:pt idx="256">
                  <c:v>40616.242368638457</c:v>
                </c:pt>
                <c:pt idx="257">
                  <c:v>40616.245840860676</c:v>
                </c:pt>
                <c:pt idx="258">
                  <c:v>40616.249313082903</c:v>
                </c:pt>
                <c:pt idx="259">
                  <c:v>40616.252785305122</c:v>
                </c:pt>
                <c:pt idx="260">
                  <c:v>40616.256257527348</c:v>
                </c:pt>
                <c:pt idx="261">
                  <c:v>40616.259729749567</c:v>
                </c:pt>
                <c:pt idx="262">
                  <c:v>40616.263201971786</c:v>
                </c:pt>
                <c:pt idx="263">
                  <c:v>40616.266677579413</c:v>
                </c:pt>
                <c:pt idx="264">
                  <c:v>40616.270149801632</c:v>
                </c:pt>
                <c:pt idx="265">
                  <c:v>40616.273622023851</c:v>
                </c:pt>
                <c:pt idx="266">
                  <c:v>40616.277094246077</c:v>
                </c:pt>
                <c:pt idx="267">
                  <c:v>40616.280566468296</c:v>
                </c:pt>
                <c:pt idx="268">
                  <c:v>40616.284038690523</c:v>
                </c:pt>
                <c:pt idx="269">
                  <c:v>40616.287510912742</c:v>
                </c:pt>
                <c:pt idx="270">
                  <c:v>40616.290983134968</c:v>
                </c:pt>
                <c:pt idx="271">
                  <c:v>40616.294455357187</c:v>
                </c:pt>
                <c:pt idx="272">
                  <c:v>40616.297927579413</c:v>
                </c:pt>
                <c:pt idx="273">
                  <c:v>40616.301399801632</c:v>
                </c:pt>
                <c:pt idx="274">
                  <c:v>40616.304872023851</c:v>
                </c:pt>
                <c:pt idx="275">
                  <c:v>40616.308344246077</c:v>
                </c:pt>
                <c:pt idx="276">
                  <c:v>40616.311818555048</c:v>
                </c:pt>
                <c:pt idx="277">
                  <c:v>40616.315290777275</c:v>
                </c:pt>
                <c:pt idx="278">
                  <c:v>40616.318762999494</c:v>
                </c:pt>
              </c:numCache>
            </c:numRef>
          </c:xVal>
          <c:yVal>
            <c:numRef>
              <c:f>JAEA1F3_Oct27Ref.D42!$D$658:$D$936</c:f>
              <c:numCache>
                <c:formatCode>General</c:formatCode>
                <c:ptCount val="279"/>
                <c:pt idx="0">
                  <c:v>0</c:v>
                </c:pt>
                <c:pt idx="1">
                  <c:v>1.8690746152370505</c:v>
                </c:pt>
                <c:pt idx="2">
                  <c:v>2.9624300614840022</c:v>
                </c:pt>
                <c:pt idx="3">
                  <c:v>3.8286002227151474</c:v>
                </c:pt>
                <c:pt idx="4">
                  <c:v>6.0606114134764892</c:v>
                </c:pt>
                <c:pt idx="5">
                  <c:v>10.283005166620683</c:v>
                </c:pt>
                <c:pt idx="6">
                  <c:v>14.461598600335844</c:v>
                </c:pt>
                <c:pt idx="7">
                  <c:v>18.353837719359475</c:v>
                </c:pt>
                <c:pt idx="8">
                  <c:v>21.738099293863129</c:v>
                </c:pt>
                <c:pt idx="9">
                  <c:v>26.792817927656202</c:v>
                </c:pt>
                <c:pt idx="10">
                  <c:v>32.569161551670817</c:v>
                </c:pt>
                <c:pt idx="11">
                  <c:v>44.328807539998905</c:v>
                </c:pt>
                <c:pt idx="12">
                  <c:v>54.293225507042344</c:v>
                </c:pt>
                <c:pt idx="13">
                  <c:v>58.559548074041018</c:v>
                </c:pt>
                <c:pt idx="14">
                  <c:v>61.625283559233999</c:v>
                </c:pt>
                <c:pt idx="15">
                  <c:v>67.014380755622241</c:v>
                </c:pt>
                <c:pt idx="16">
                  <c:v>72.291902709449317</c:v>
                </c:pt>
                <c:pt idx="17">
                  <c:v>75.350264895559889</c:v>
                </c:pt>
                <c:pt idx="18">
                  <c:v>78.163188681733516</c:v>
                </c:pt>
                <c:pt idx="19">
                  <c:v>80.185344191237334</c:v>
                </c:pt>
                <c:pt idx="20">
                  <c:v>82.988097879821737</c:v>
                </c:pt>
                <c:pt idx="21">
                  <c:v>86.244751872436268</c:v>
                </c:pt>
                <c:pt idx="22">
                  <c:v>98.329860075091688</c:v>
                </c:pt>
                <c:pt idx="23">
                  <c:v>103.02536630660258</c:v>
                </c:pt>
                <c:pt idx="24">
                  <c:v>104.99267215262086</c:v>
                </c:pt>
                <c:pt idx="25">
                  <c:v>106.47236959285023</c:v>
                </c:pt>
                <c:pt idx="26">
                  <c:v>107.83694737471404</c:v>
                </c:pt>
                <c:pt idx="27">
                  <c:v>109.24546123631082</c:v>
                </c:pt>
                <c:pt idx="28">
                  <c:v>111.24445945317458</c:v>
                </c:pt>
                <c:pt idx="29">
                  <c:v>116.37766289003456</c:v>
                </c:pt>
                <c:pt idx="30">
                  <c:v>117.68213741372779</c:v>
                </c:pt>
                <c:pt idx="31">
                  <c:v>119.0524136983119</c:v>
                </c:pt>
                <c:pt idx="32">
                  <c:v>120.92759115855485</c:v>
                </c:pt>
                <c:pt idx="33">
                  <c:v>124.11870308687665</c:v>
                </c:pt>
                <c:pt idx="34">
                  <c:v>126.64764711257658</c:v>
                </c:pt>
                <c:pt idx="35">
                  <c:v>129.33277884158457</c:v>
                </c:pt>
                <c:pt idx="36">
                  <c:v>134.31534036312587</c:v>
                </c:pt>
                <c:pt idx="37">
                  <c:v>136.7795149380191</c:v>
                </c:pt>
                <c:pt idx="38">
                  <c:v>138.5877594773427</c:v>
                </c:pt>
                <c:pt idx="39">
                  <c:v>139.63396960793793</c:v>
                </c:pt>
                <c:pt idx="40">
                  <c:v>140.64833464845617</c:v>
                </c:pt>
                <c:pt idx="41">
                  <c:v>141.62701054390007</c:v>
                </c:pt>
                <c:pt idx="42">
                  <c:v>142.49564571172775</c:v>
                </c:pt>
                <c:pt idx="43">
                  <c:v>143.43467578966957</c:v>
                </c:pt>
                <c:pt idx="44">
                  <c:v>144.38986497746748</c:v>
                </c:pt>
                <c:pt idx="45">
                  <c:v>145.3733992289911</c:v>
                </c:pt>
                <c:pt idx="46">
                  <c:v>146.64032604778481</c:v>
                </c:pt>
                <c:pt idx="47">
                  <c:v>148.1840281708111</c:v>
                </c:pt>
                <c:pt idx="48">
                  <c:v>166.91855136840741</c:v>
                </c:pt>
                <c:pt idx="49">
                  <c:v>186.67944426124512</c:v>
                </c:pt>
                <c:pt idx="50">
                  <c:v>199.54540231443877</c:v>
                </c:pt>
                <c:pt idx="51">
                  <c:v>204.13846613945964</c:v>
                </c:pt>
                <c:pt idx="52">
                  <c:v>206.29551856293668</c:v>
                </c:pt>
                <c:pt idx="53">
                  <c:v>208.67068055658822</c:v>
                </c:pt>
                <c:pt idx="54">
                  <c:v>211.37329469759564</c:v>
                </c:pt>
                <c:pt idx="55">
                  <c:v>214.09982361852977</c:v>
                </c:pt>
                <c:pt idx="56">
                  <c:v>216.84414691906406</c:v>
                </c:pt>
                <c:pt idx="57">
                  <c:v>219.59529057579417</c:v>
                </c:pt>
                <c:pt idx="58">
                  <c:v>222.33655482109538</c:v>
                </c:pt>
                <c:pt idx="59">
                  <c:v>225.06832863615946</c:v>
                </c:pt>
                <c:pt idx="60">
                  <c:v>227.79462808580138</c:v>
                </c:pt>
                <c:pt idx="61">
                  <c:v>230.51845977764805</c:v>
                </c:pt>
                <c:pt idx="62">
                  <c:v>233.24196417641022</c:v>
                </c:pt>
                <c:pt idx="63">
                  <c:v>235.96735131611413</c:v>
                </c:pt>
                <c:pt idx="64">
                  <c:v>238.69649486646574</c:v>
                </c:pt>
                <c:pt idx="65">
                  <c:v>241.43014154343146</c:v>
                </c:pt>
                <c:pt idx="66">
                  <c:v>244.16854377579597</c:v>
                </c:pt>
                <c:pt idx="67">
                  <c:v>246.91186335632534</c:v>
                </c:pt>
                <c:pt idx="68">
                  <c:v>249.66016306769734</c:v>
                </c:pt>
                <c:pt idx="69">
                  <c:v>252.41336929755408</c:v>
                </c:pt>
                <c:pt idx="70">
                  <c:v>255.17137820313687</c:v>
                </c:pt>
                <c:pt idx="71">
                  <c:v>257.93403313470043</c:v>
                </c:pt>
                <c:pt idx="72">
                  <c:v>260.70150490146159</c:v>
                </c:pt>
                <c:pt idx="73">
                  <c:v>263.4744651721989</c:v>
                </c:pt>
                <c:pt idx="74">
                  <c:v>266.25165050121535</c:v>
                </c:pt>
                <c:pt idx="75">
                  <c:v>269.03144406217325</c:v>
                </c:pt>
                <c:pt idx="76">
                  <c:v>271.81429503971464</c:v>
                </c:pt>
                <c:pt idx="77">
                  <c:v>274.60078858944297</c:v>
                </c:pt>
                <c:pt idx="78">
                  <c:v>277.39754519036887</c:v>
                </c:pt>
                <c:pt idx="79">
                  <c:v>280.20447323809736</c:v>
                </c:pt>
                <c:pt idx="80">
                  <c:v>283.0197224654309</c:v>
                </c:pt>
                <c:pt idx="81">
                  <c:v>285.832385401652</c:v>
                </c:pt>
                <c:pt idx="82">
                  <c:v>288.64954355146216</c:v>
                </c:pt>
                <c:pt idx="83">
                  <c:v>291.47772410086651</c:v>
                </c:pt>
                <c:pt idx="84">
                  <c:v>294.30031896550366</c:v>
                </c:pt>
                <c:pt idx="85">
                  <c:v>297.11600557323021</c:v>
                </c:pt>
                <c:pt idx="86">
                  <c:v>299.9271098085905</c:v>
                </c:pt>
                <c:pt idx="87">
                  <c:v>302.74641749553672</c:v>
                </c:pt>
                <c:pt idx="88">
                  <c:v>305.56990090357795</c:v>
                </c:pt>
                <c:pt idx="89">
                  <c:v>308.42839636782497</c:v>
                </c:pt>
                <c:pt idx="90">
                  <c:v>311.28724658600254</c:v>
                </c:pt>
                <c:pt idx="91">
                  <c:v>314.12493464390877</c:v>
                </c:pt>
                <c:pt idx="92">
                  <c:v>316.94914888092143</c:v>
                </c:pt>
                <c:pt idx="93">
                  <c:v>319.7735620699645</c:v>
                </c:pt>
                <c:pt idx="94">
                  <c:v>322.59948839666566</c:v>
                </c:pt>
                <c:pt idx="95">
                  <c:v>325.41276657819128</c:v>
                </c:pt>
                <c:pt idx="96">
                  <c:v>328.23377502057241</c:v>
                </c:pt>
                <c:pt idx="97">
                  <c:v>331.05342324916148</c:v>
                </c:pt>
                <c:pt idx="98">
                  <c:v>333.87169980763969</c:v>
                </c:pt>
                <c:pt idx="99">
                  <c:v>336.68822122020816</c:v>
                </c:pt>
                <c:pt idx="100">
                  <c:v>339.51064015399777</c:v>
                </c:pt>
                <c:pt idx="101">
                  <c:v>342.34036488179248</c:v>
                </c:pt>
                <c:pt idx="102">
                  <c:v>345.17410856529341</c:v>
                </c:pt>
                <c:pt idx="103">
                  <c:v>348.01194800219156</c:v>
                </c:pt>
                <c:pt idx="104">
                  <c:v>350.85312154937913</c:v>
                </c:pt>
                <c:pt idx="105">
                  <c:v>353.69826722687498</c:v>
                </c:pt>
                <c:pt idx="106">
                  <c:v>356.5483889402505</c:v>
                </c:pt>
                <c:pt idx="107">
                  <c:v>359.40274078695018</c:v>
                </c:pt>
                <c:pt idx="108">
                  <c:v>362.25928086065539</c:v>
                </c:pt>
                <c:pt idx="109">
                  <c:v>365.11802135991081</c:v>
                </c:pt>
                <c:pt idx="110">
                  <c:v>367.97879871756032</c:v>
                </c:pt>
                <c:pt idx="111">
                  <c:v>370.84105720922577</c:v>
                </c:pt>
                <c:pt idx="112">
                  <c:v>373.70439317018315</c:v>
                </c:pt>
                <c:pt idx="113">
                  <c:v>376.56831169547883</c:v>
                </c:pt>
                <c:pt idx="114">
                  <c:v>379.43144719192418</c:v>
                </c:pt>
                <c:pt idx="115">
                  <c:v>382.29266965272365</c:v>
                </c:pt>
                <c:pt idx="116">
                  <c:v>385.152578636491</c:v>
                </c:pt>
                <c:pt idx="117">
                  <c:v>388.01280582314303</c:v>
                </c:pt>
                <c:pt idx="118">
                  <c:v>390.8743528177497</c:v>
                </c:pt>
                <c:pt idx="119">
                  <c:v>393.73724938853093</c:v>
                </c:pt>
                <c:pt idx="120">
                  <c:v>396.60110059457611</c:v>
                </c:pt>
                <c:pt idx="121">
                  <c:v>399.46544543796836</c:v>
                </c:pt>
                <c:pt idx="122">
                  <c:v>402.33009233946808</c:v>
                </c:pt>
                <c:pt idx="123">
                  <c:v>405.19471207082364</c:v>
                </c:pt>
                <c:pt idx="124">
                  <c:v>408.05893643320229</c:v>
                </c:pt>
                <c:pt idx="125">
                  <c:v>410.92295621157353</c:v>
                </c:pt>
                <c:pt idx="126">
                  <c:v>413.78700354456606</c:v>
                </c:pt>
                <c:pt idx="127">
                  <c:v>416.65099124197894</c:v>
                </c:pt>
                <c:pt idx="128">
                  <c:v>419.51493618749646</c:v>
                </c:pt>
                <c:pt idx="129">
                  <c:v>422.37878771473027</c:v>
                </c:pt>
                <c:pt idx="130">
                  <c:v>425.2423673678457</c:v>
                </c:pt>
                <c:pt idx="131">
                  <c:v>428.10555399171039</c:v>
                </c:pt>
                <c:pt idx="132">
                  <c:v>430.9682908109736</c:v>
                </c:pt>
                <c:pt idx="133">
                  <c:v>433.83039767810936</c:v>
                </c:pt>
                <c:pt idx="134">
                  <c:v>436.6914956802691</c:v>
                </c:pt>
                <c:pt idx="135">
                  <c:v>439.5505492042181</c:v>
                </c:pt>
                <c:pt idx="136">
                  <c:v>442.36694108069457</c:v>
                </c:pt>
                <c:pt idx="137">
                  <c:v>445.14400005515546</c:v>
                </c:pt>
                <c:pt idx="138">
                  <c:v>447.88431363922177</c:v>
                </c:pt>
                <c:pt idx="139">
                  <c:v>450.49003126180901</c:v>
                </c:pt>
                <c:pt idx="140">
                  <c:v>452.96788802957633</c:v>
                </c:pt>
                <c:pt idx="141">
                  <c:v>455.40083702649008</c:v>
                </c:pt>
                <c:pt idx="142">
                  <c:v>457.81150824637615</c:v>
                </c:pt>
                <c:pt idx="143">
                  <c:v>460.20200353754694</c:v>
                </c:pt>
                <c:pt idx="144">
                  <c:v>462.57016722693879</c:v>
                </c:pt>
                <c:pt idx="145">
                  <c:v>464.9152522884462</c:v>
                </c:pt>
                <c:pt idx="146">
                  <c:v>467.23624608489416</c:v>
                </c:pt>
                <c:pt idx="147">
                  <c:v>469.53166530209245</c:v>
                </c:pt>
                <c:pt idx="148">
                  <c:v>471.86188816176497</c:v>
                </c:pt>
                <c:pt idx="149">
                  <c:v>474.31509501236616</c:v>
                </c:pt>
                <c:pt idx="150">
                  <c:v>476.23077620598087</c:v>
                </c:pt>
                <c:pt idx="151">
                  <c:v>476.94926828225255</c:v>
                </c:pt>
                <c:pt idx="152">
                  <c:v>477.0756861220126</c:v>
                </c:pt>
                <c:pt idx="153">
                  <c:v>477.19152946005858</c:v>
                </c:pt>
                <c:pt idx="154">
                  <c:v>477.49482800267168</c:v>
                </c:pt>
                <c:pt idx="155">
                  <c:v>478.40073993521003</c:v>
                </c:pt>
                <c:pt idx="156">
                  <c:v>479.75451128909771</c:v>
                </c:pt>
                <c:pt idx="157">
                  <c:v>480.9208291093662</c:v>
                </c:pt>
                <c:pt idx="158">
                  <c:v>481.64343794483204</c:v>
                </c:pt>
                <c:pt idx="159">
                  <c:v>482.12896234007883</c:v>
                </c:pt>
                <c:pt idx="160">
                  <c:v>482.59421711454149</c:v>
                </c:pt>
                <c:pt idx="161">
                  <c:v>483.05378162997505</c:v>
                </c:pt>
                <c:pt idx="162">
                  <c:v>483.51231673855847</c:v>
                </c:pt>
                <c:pt idx="163">
                  <c:v>483.97402890129763</c:v>
                </c:pt>
                <c:pt idx="164">
                  <c:v>484.44071848626447</c:v>
                </c:pt>
                <c:pt idx="165">
                  <c:v>484.91348274877106</c:v>
                </c:pt>
                <c:pt idx="166">
                  <c:v>485.39325852772856</c:v>
                </c:pt>
                <c:pt idx="167">
                  <c:v>485.88053356440406</c:v>
                </c:pt>
                <c:pt idx="168">
                  <c:v>486.37570267418459</c:v>
                </c:pt>
                <c:pt idx="169">
                  <c:v>486.87929215659153</c:v>
                </c:pt>
                <c:pt idx="170">
                  <c:v>487.39089061067057</c:v>
                </c:pt>
                <c:pt idx="171">
                  <c:v>487.9104076198974</c:v>
                </c:pt>
                <c:pt idx="172">
                  <c:v>488.43831645994703</c:v>
                </c:pt>
                <c:pt idx="173">
                  <c:v>488.97447745588806</c:v>
                </c:pt>
                <c:pt idx="174">
                  <c:v>489.51901897111651</c:v>
                </c:pt>
                <c:pt idx="175">
                  <c:v>490.07191769901578</c:v>
                </c:pt>
                <c:pt idx="176">
                  <c:v>490.6327078156836</c:v>
                </c:pt>
                <c:pt idx="177">
                  <c:v>491.20120143328495</c:v>
                </c:pt>
                <c:pt idx="178">
                  <c:v>491.77732669648634</c:v>
                </c:pt>
                <c:pt idx="179">
                  <c:v>492.36110638305576</c:v>
                </c:pt>
                <c:pt idx="180">
                  <c:v>492.95225624176635</c:v>
                </c:pt>
                <c:pt idx="181">
                  <c:v>493.55109038766852</c:v>
                </c:pt>
                <c:pt idx="182">
                  <c:v>494.1580243656029</c:v>
                </c:pt>
                <c:pt idx="183">
                  <c:v>494.7729064926848</c:v>
                </c:pt>
                <c:pt idx="184">
                  <c:v>495.39500328510547</c:v>
                </c:pt>
                <c:pt idx="185">
                  <c:v>496.02248399701716</c:v>
                </c:pt>
                <c:pt idx="186">
                  <c:v>496.65396712088915</c:v>
                </c:pt>
                <c:pt idx="187">
                  <c:v>497.29029425658479</c:v>
                </c:pt>
                <c:pt idx="188">
                  <c:v>497.93422850674034</c:v>
                </c:pt>
                <c:pt idx="189">
                  <c:v>498.58913224655208</c:v>
                </c:pt>
                <c:pt idx="190">
                  <c:v>499.25706655611725</c:v>
                </c:pt>
                <c:pt idx="191">
                  <c:v>499.93695124166896</c:v>
                </c:pt>
                <c:pt idx="192">
                  <c:v>500.62432180687131</c:v>
                </c:pt>
                <c:pt idx="193">
                  <c:v>501.31459878222137</c:v>
                </c:pt>
                <c:pt idx="194">
                  <c:v>502.00632666704058</c:v>
                </c:pt>
                <c:pt idx="195">
                  <c:v>502.70133712807024</c:v>
                </c:pt>
                <c:pt idx="196">
                  <c:v>503.40350631653519</c:v>
                </c:pt>
                <c:pt idx="197">
                  <c:v>504.11592105631638</c:v>
                </c:pt>
                <c:pt idx="198">
                  <c:v>504.83697715164254</c:v>
                </c:pt>
                <c:pt idx="199">
                  <c:v>505.56512357598439</c:v>
                </c:pt>
                <c:pt idx="200">
                  <c:v>506.29954342965669</c:v>
                </c:pt>
                <c:pt idx="201">
                  <c:v>507.03681449111849</c:v>
                </c:pt>
                <c:pt idx="202">
                  <c:v>507.77496996584205</c:v>
                </c:pt>
                <c:pt idx="203">
                  <c:v>508.51287118712514</c:v>
                </c:pt>
                <c:pt idx="204">
                  <c:v>509.2491462093671</c:v>
                </c:pt>
                <c:pt idx="205">
                  <c:v>509.98577900688582</c:v>
                </c:pt>
                <c:pt idx="206">
                  <c:v>510.72252827817834</c:v>
                </c:pt>
                <c:pt idx="207">
                  <c:v>511.45944513330153</c:v>
                </c:pt>
                <c:pt idx="208">
                  <c:v>512.20115654683082</c:v>
                </c:pt>
                <c:pt idx="209">
                  <c:v>512.94874477898816</c:v>
                </c:pt>
                <c:pt idx="210">
                  <c:v>513.69820267969487</c:v>
                </c:pt>
                <c:pt idx="211">
                  <c:v>514.44928729479068</c:v>
                </c:pt>
                <c:pt idx="212">
                  <c:v>515.20036657756486</c:v>
                </c:pt>
                <c:pt idx="213">
                  <c:v>515.94962220889988</c:v>
                </c:pt>
                <c:pt idx="214">
                  <c:v>516.70398686576073</c:v>
                </c:pt>
                <c:pt idx="215">
                  <c:v>517.46771454518171</c:v>
                </c:pt>
                <c:pt idx="216">
                  <c:v>518.23686481790469</c:v>
                </c:pt>
                <c:pt idx="217">
                  <c:v>519.00977247325534</c:v>
                </c:pt>
                <c:pt idx="218">
                  <c:v>519.78355454432324</c:v>
                </c:pt>
                <c:pt idx="219">
                  <c:v>520.55119567183783</c:v>
                </c:pt>
                <c:pt idx="220">
                  <c:v>521.32276814084514</c:v>
                </c:pt>
                <c:pt idx="221">
                  <c:v>522.12068152312304</c:v>
                </c:pt>
                <c:pt idx="222">
                  <c:v>522.95739460220727</c:v>
                </c:pt>
                <c:pt idx="223">
                  <c:v>523.80880955365058</c:v>
                </c:pt>
                <c:pt idx="224">
                  <c:v>524.63706064637972</c:v>
                </c:pt>
                <c:pt idx="225">
                  <c:v>525.44051464681797</c:v>
                </c:pt>
                <c:pt idx="226">
                  <c:v>526.24042113957523</c:v>
                </c:pt>
                <c:pt idx="227">
                  <c:v>527.04047362764845</c:v>
                </c:pt>
                <c:pt idx="228">
                  <c:v>527.84664811897255</c:v>
                </c:pt>
                <c:pt idx="229">
                  <c:v>528.69565198854377</c:v>
                </c:pt>
                <c:pt idx="230">
                  <c:v>529.67692679930997</c:v>
                </c:pt>
                <c:pt idx="231">
                  <c:v>530.78522848879629</c:v>
                </c:pt>
                <c:pt idx="232">
                  <c:v>531.90406375754878</c:v>
                </c:pt>
                <c:pt idx="233">
                  <c:v>532.98045171303295</c:v>
                </c:pt>
                <c:pt idx="234">
                  <c:v>534.01479168432081</c:v>
                </c:pt>
                <c:pt idx="235">
                  <c:v>535.01609331450459</c:v>
                </c:pt>
                <c:pt idx="236">
                  <c:v>535.98451868519635</c:v>
                </c:pt>
                <c:pt idx="237">
                  <c:v>537.23816582312827</c:v>
                </c:pt>
                <c:pt idx="238">
                  <c:v>540.35872101866346</c:v>
                </c:pt>
                <c:pt idx="239">
                  <c:v>543.71910519893754</c:v>
                </c:pt>
                <c:pt idx="240">
                  <c:v>545.59877056542132</c:v>
                </c:pt>
                <c:pt idx="241">
                  <c:v>547.23314920681219</c:v>
                </c:pt>
                <c:pt idx="242">
                  <c:v>548.70496700630224</c:v>
                </c:pt>
                <c:pt idx="243">
                  <c:v>550.03515000678328</c:v>
                </c:pt>
                <c:pt idx="244">
                  <c:v>551.18694655348054</c:v>
                </c:pt>
                <c:pt idx="245">
                  <c:v>552.18117894509771</c:v>
                </c:pt>
                <c:pt idx="246">
                  <c:v>553.08262259406399</c:v>
                </c:pt>
                <c:pt idx="247">
                  <c:v>553.91311915519964</c:v>
                </c:pt>
                <c:pt idx="248">
                  <c:v>554.65777140352714</c:v>
                </c:pt>
                <c:pt idx="249">
                  <c:v>555.27998517735307</c:v>
                </c:pt>
                <c:pt idx="250">
                  <c:v>556.15103115472334</c:v>
                </c:pt>
                <c:pt idx="251">
                  <c:v>557.00976480077566</c:v>
                </c:pt>
                <c:pt idx="252">
                  <c:v>557.34320476185178</c:v>
                </c:pt>
                <c:pt idx="253">
                  <c:v>557.41084098216106</c:v>
                </c:pt>
                <c:pt idx="254">
                  <c:v>557.41084098216106</c:v>
                </c:pt>
                <c:pt idx="255">
                  <c:v>557.41084098216106</c:v>
                </c:pt>
                <c:pt idx="256">
                  <c:v>557.41084098216106</c:v>
                </c:pt>
                <c:pt idx="257">
                  <c:v>557.41084098216106</c:v>
                </c:pt>
                <c:pt idx="258">
                  <c:v>557.41084098216106</c:v>
                </c:pt>
                <c:pt idx="259">
                  <c:v>557.41084098216106</c:v>
                </c:pt>
                <c:pt idx="260">
                  <c:v>557.41084098216106</c:v>
                </c:pt>
                <c:pt idx="261">
                  <c:v>557.41084098216106</c:v>
                </c:pt>
                <c:pt idx="262">
                  <c:v>557.41084098216106</c:v>
                </c:pt>
                <c:pt idx="263">
                  <c:v>557.41084098216106</c:v>
                </c:pt>
                <c:pt idx="264">
                  <c:v>557.41084098216106</c:v>
                </c:pt>
                <c:pt idx="265">
                  <c:v>557.41084098216106</c:v>
                </c:pt>
                <c:pt idx="266">
                  <c:v>557.41084098216106</c:v>
                </c:pt>
                <c:pt idx="267">
                  <c:v>557.41084098216106</c:v>
                </c:pt>
                <c:pt idx="268">
                  <c:v>557.41084098216106</c:v>
                </c:pt>
                <c:pt idx="269">
                  <c:v>557.41084098216106</c:v>
                </c:pt>
                <c:pt idx="270">
                  <c:v>557.41084098216106</c:v>
                </c:pt>
                <c:pt idx="271">
                  <c:v>557.41084098216106</c:v>
                </c:pt>
                <c:pt idx="272">
                  <c:v>557.41084098216106</c:v>
                </c:pt>
                <c:pt idx="273">
                  <c:v>557.41084098216106</c:v>
                </c:pt>
                <c:pt idx="274">
                  <c:v>557.41084098216106</c:v>
                </c:pt>
                <c:pt idx="275">
                  <c:v>557.41084098216106</c:v>
                </c:pt>
                <c:pt idx="276">
                  <c:v>557.41084098216106</c:v>
                </c:pt>
                <c:pt idx="277">
                  <c:v>557.41084098216106</c:v>
                </c:pt>
                <c:pt idx="278">
                  <c:v>557.41084098216106</c:v>
                </c:pt>
              </c:numCache>
            </c:numRef>
          </c:yVal>
          <c:smooth val="0"/>
          <c:extLst>
            <c:ext xmlns:c16="http://schemas.microsoft.com/office/drawing/2014/chart" uri="{C3380CC4-5D6E-409C-BE32-E72D297353CC}">
              <c16:uniqueId val="{00000000-0391-4741-BD43-107F9AA0E2D6}"/>
            </c:ext>
          </c:extLst>
        </c:ser>
        <c:dLbls>
          <c:showLegendKey val="0"/>
          <c:showVal val="0"/>
          <c:showCatName val="0"/>
          <c:showSerName val="0"/>
          <c:showPercent val="0"/>
          <c:showBubbleSize val="0"/>
        </c:dLbls>
        <c:axId val="1353692639"/>
        <c:axId val="1353695967"/>
      </c:scatterChart>
      <c:valAx>
        <c:axId val="1353692639"/>
        <c:scaling>
          <c:orientation val="minMax"/>
          <c:max val="40615.541666669997"/>
          <c:min val="40615.5"/>
        </c:scaling>
        <c:delete val="0"/>
        <c:axPos val="b"/>
        <c:majorGridlines>
          <c:spPr>
            <a:ln w="9525" cap="flat" cmpd="sng" algn="ctr">
              <a:solidFill>
                <a:schemeClr val="tx1">
                  <a:lumMod val="15000"/>
                  <a:lumOff val="85000"/>
                </a:schemeClr>
              </a:solidFill>
              <a:round/>
            </a:ln>
            <a:effectLst/>
          </c:spPr>
        </c:majorGridlines>
        <c:numFmt formatCode="m/d\&#10;h:mm"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53695967"/>
        <c:crosses val="autoZero"/>
        <c:crossBetween val="midCat"/>
        <c:majorUnit val="6.9444400000000022E-3"/>
      </c:valAx>
      <c:valAx>
        <c:axId val="135369596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ja-JP"/>
                  <a:t>energy release to gas (GJ)</a:t>
                </a:r>
                <a:endParaRPr lang="ja-JP" altLang="en-US"/>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53692639"/>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461242382663308E-2"/>
          <c:y val="0.14897754903591359"/>
          <c:w val="0.88848129733270209"/>
          <c:h val="0.78095009729125231"/>
        </c:manualLayout>
      </c:layout>
      <c:scatterChart>
        <c:scatterStyle val="lineMarker"/>
        <c:varyColors val="0"/>
        <c:ser>
          <c:idx val="4"/>
          <c:order val="0"/>
          <c:tx>
            <c:v>1SRV 蒸気除熱エネルギー</c:v>
          </c:tx>
          <c:spPr>
            <a:ln w="12700" cap="rnd">
              <a:solidFill>
                <a:srgbClr val="FFC000"/>
              </a:solidFill>
              <a:round/>
            </a:ln>
            <a:effectLst/>
          </c:spPr>
          <c:marker>
            <c:symbol val="none"/>
          </c:marker>
          <c:xVal>
            <c:numRef>
              <c:f>'1SRV_蒸気流量(13時から水素発生あり）'!$A$1843:$A$2151</c:f>
              <c:numCache>
                <c:formatCode>[$-F400]h:mm:ss\ AM/PM</c:formatCode>
                <c:ptCount val="309"/>
                <c:pt idx="0">
                  <c:v>0.50613427952384837</c:v>
                </c:pt>
                <c:pt idx="1">
                  <c:v>0.50614585359792252</c:v>
                </c:pt>
                <c:pt idx="2">
                  <c:v>0.5062511776719768</c:v>
                </c:pt>
                <c:pt idx="3">
                  <c:v>0.50636576100529285</c:v>
                </c:pt>
                <c:pt idx="4">
                  <c:v>0.50648150174601503</c:v>
                </c:pt>
                <c:pt idx="5">
                  <c:v>0.50659724248673721</c:v>
                </c:pt>
                <c:pt idx="6">
                  <c:v>0.50671298322745839</c:v>
                </c:pt>
                <c:pt idx="7">
                  <c:v>0.50682872396818057</c:v>
                </c:pt>
                <c:pt idx="8">
                  <c:v>0.50694446470890386</c:v>
                </c:pt>
                <c:pt idx="9">
                  <c:v>0.50706020544962616</c:v>
                </c:pt>
                <c:pt idx="10">
                  <c:v>0.50717594619034723</c:v>
                </c:pt>
                <c:pt idx="11">
                  <c:v>0.50729168693107063</c:v>
                </c:pt>
                <c:pt idx="12">
                  <c:v>0.50740742767179281</c:v>
                </c:pt>
                <c:pt idx="13">
                  <c:v>0.5075231684125151</c:v>
                </c:pt>
                <c:pt idx="14">
                  <c:v>0.50763890915323606</c:v>
                </c:pt>
                <c:pt idx="15">
                  <c:v>0.50775464989395835</c:v>
                </c:pt>
                <c:pt idx="16">
                  <c:v>0.50787039063468165</c:v>
                </c:pt>
                <c:pt idx="17">
                  <c:v>0.50798613137540394</c:v>
                </c:pt>
                <c:pt idx="18">
                  <c:v>0.50810187211612501</c:v>
                </c:pt>
                <c:pt idx="19">
                  <c:v>0.50821761285684841</c:v>
                </c:pt>
                <c:pt idx="20">
                  <c:v>0.50833335359757059</c:v>
                </c:pt>
                <c:pt idx="21">
                  <c:v>0.50844909433829277</c:v>
                </c:pt>
                <c:pt idx="22">
                  <c:v>0.50856483507901384</c:v>
                </c:pt>
                <c:pt idx="23">
                  <c:v>0.50868057581973602</c:v>
                </c:pt>
                <c:pt idx="24">
                  <c:v>0.50879631656045954</c:v>
                </c:pt>
                <c:pt idx="25">
                  <c:v>0.50891205730118172</c:v>
                </c:pt>
                <c:pt idx="26">
                  <c:v>0.50902779804190279</c:v>
                </c:pt>
                <c:pt idx="27">
                  <c:v>0.50914353878262608</c:v>
                </c:pt>
                <c:pt idx="28">
                  <c:v>0.50925927952334837</c:v>
                </c:pt>
                <c:pt idx="29">
                  <c:v>0.50937502026407067</c:v>
                </c:pt>
                <c:pt idx="30">
                  <c:v>0.50949076100479174</c:v>
                </c:pt>
                <c:pt idx="31">
                  <c:v>0.50960650174551392</c:v>
                </c:pt>
                <c:pt idx="32">
                  <c:v>0.50972224248623732</c:v>
                </c:pt>
                <c:pt idx="33">
                  <c:v>0.5098379832269595</c:v>
                </c:pt>
                <c:pt idx="34">
                  <c:v>0.50995372396768046</c:v>
                </c:pt>
                <c:pt idx="35">
                  <c:v>0.51006946470840397</c:v>
                </c:pt>
                <c:pt idx="36">
                  <c:v>0.51018520544912616</c:v>
                </c:pt>
                <c:pt idx="37">
                  <c:v>0.51030094618984834</c:v>
                </c:pt>
                <c:pt idx="38">
                  <c:v>0.51041668693056941</c:v>
                </c:pt>
                <c:pt idx="39">
                  <c:v>0.5105324276712917</c:v>
                </c:pt>
                <c:pt idx="40">
                  <c:v>0.5106481684120151</c:v>
                </c:pt>
                <c:pt idx="41">
                  <c:v>0.51076390915273728</c:v>
                </c:pt>
                <c:pt idx="42">
                  <c:v>0.51087964989345835</c:v>
                </c:pt>
                <c:pt idx="43">
                  <c:v>0.51099539063418176</c:v>
                </c:pt>
                <c:pt idx="44">
                  <c:v>0.51111113137490394</c:v>
                </c:pt>
                <c:pt idx="45">
                  <c:v>0.5112268721156249</c:v>
                </c:pt>
                <c:pt idx="46">
                  <c:v>0.51134261285634719</c:v>
                </c:pt>
                <c:pt idx="47">
                  <c:v>0.51145835359706948</c:v>
                </c:pt>
                <c:pt idx="48">
                  <c:v>0.51157409433779277</c:v>
                </c:pt>
                <c:pt idx="49">
                  <c:v>0.51168983507851384</c:v>
                </c:pt>
                <c:pt idx="50">
                  <c:v>0.51180557581923614</c:v>
                </c:pt>
                <c:pt idx="51">
                  <c:v>0.51192131655995954</c:v>
                </c:pt>
                <c:pt idx="52">
                  <c:v>0.51203705730068172</c:v>
                </c:pt>
                <c:pt idx="53">
                  <c:v>0.51215279804140279</c:v>
                </c:pt>
                <c:pt idx="54">
                  <c:v>0.51226853878212497</c:v>
                </c:pt>
                <c:pt idx="55">
                  <c:v>0.51238427952284715</c:v>
                </c:pt>
                <c:pt idx="56">
                  <c:v>0.51250002026357055</c:v>
                </c:pt>
                <c:pt idx="57">
                  <c:v>0.51261576100429174</c:v>
                </c:pt>
                <c:pt idx="58">
                  <c:v>0.51273150174501392</c:v>
                </c:pt>
                <c:pt idx="59">
                  <c:v>0.51284724248573721</c:v>
                </c:pt>
                <c:pt idx="60">
                  <c:v>0.5129629832264595</c:v>
                </c:pt>
                <c:pt idx="61">
                  <c:v>0.51307872396718057</c:v>
                </c:pt>
                <c:pt idx="62">
                  <c:v>0.51319446470790275</c:v>
                </c:pt>
                <c:pt idx="63">
                  <c:v>0.51331020544862505</c:v>
                </c:pt>
                <c:pt idx="64">
                  <c:v>0.51342594618934834</c:v>
                </c:pt>
                <c:pt idx="65">
                  <c:v>0.51354168693006941</c:v>
                </c:pt>
                <c:pt idx="66">
                  <c:v>0.51365742767079159</c:v>
                </c:pt>
                <c:pt idx="67">
                  <c:v>0.51377316841151499</c:v>
                </c:pt>
                <c:pt idx="68">
                  <c:v>0.51388890915223728</c:v>
                </c:pt>
                <c:pt idx="69">
                  <c:v>0.51400464989295835</c:v>
                </c:pt>
                <c:pt idx="70">
                  <c:v>0.51412039063368054</c:v>
                </c:pt>
                <c:pt idx="71">
                  <c:v>0.51423613137440272</c:v>
                </c:pt>
                <c:pt idx="72">
                  <c:v>0.51435187211512623</c:v>
                </c:pt>
                <c:pt idx="73">
                  <c:v>0.51446761285584719</c:v>
                </c:pt>
                <c:pt idx="74">
                  <c:v>0.51458335359656948</c:v>
                </c:pt>
                <c:pt idx="75">
                  <c:v>0.51469909433729277</c:v>
                </c:pt>
                <c:pt idx="76">
                  <c:v>0.51481483507801507</c:v>
                </c:pt>
                <c:pt idx="77">
                  <c:v>0.51493057581873602</c:v>
                </c:pt>
                <c:pt idx="78">
                  <c:v>0.51504631655945843</c:v>
                </c:pt>
                <c:pt idx="79">
                  <c:v>0.51516205730018061</c:v>
                </c:pt>
                <c:pt idx="80">
                  <c:v>0.51527779804090401</c:v>
                </c:pt>
                <c:pt idx="81">
                  <c:v>0.51539353878162497</c:v>
                </c:pt>
                <c:pt idx="82">
                  <c:v>0.51550927952234715</c:v>
                </c:pt>
                <c:pt idx="83">
                  <c:v>0.51562502026307067</c:v>
                </c:pt>
                <c:pt idx="84">
                  <c:v>0.51574076100379163</c:v>
                </c:pt>
                <c:pt idx="85">
                  <c:v>0.51585650174451392</c:v>
                </c:pt>
                <c:pt idx="86">
                  <c:v>0.5159722424852361</c:v>
                </c:pt>
                <c:pt idx="87">
                  <c:v>0.51608798322595828</c:v>
                </c:pt>
                <c:pt idx="88">
                  <c:v>0.51620372396668057</c:v>
                </c:pt>
                <c:pt idx="89">
                  <c:v>0.51631946470740286</c:v>
                </c:pt>
                <c:pt idx="90">
                  <c:v>0.51643520544812505</c:v>
                </c:pt>
                <c:pt idx="91">
                  <c:v>0.51655094618884845</c:v>
                </c:pt>
                <c:pt idx="92">
                  <c:v>0.51666668692956941</c:v>
                </c:pt>
                <c:pt idx="93">
                  <c:v>0.5167824276702917</c:v>
                </c:pt>
                <c:pt idx="94">
                  <c:v>0.51689816841101388</c:v>
                </c:pt>
                <c:pt idx="95">
                  <c:v>0.51701390915173606</c:v>
                </c:pt>
                <c:pt idx="96">
                  <c:v>0.51712964989245835</c:v>
                </c:pt>
                <c:pt idx="97">
                  <c:v>0.51724539063318054</c:v>
                </c:pt>
                <c:pt idx="98">
                  <c:v>0.51736113137390283</c:v>
                </c:pt>
                <c:pt idx="99">
                  <c:v>0.51747687211462612</c:v>
                </c:pt>
                <c:pt idx="100">
                  <c:v>0.5175926128553473</c:v>
                </c:pt>
                <c:pt idx="101">
                  <c:v>0.51770835359606948</c:v>
                </c:pt>
                <c:pt idx="102">
                  <c:v>0.51782409433679166</c:v>
                </c:pt>
                <c:pt idx="103">
                  <c:v>0.51793983507751273</c:v>
                </c:pt>
                <c:pt idx="104">
                  <c:v>0.51805557581823614</c:v>
                </c:pt>
                <c:pt idx="105">
                  <c:v>0.51817131655895832</c:v>
                </c:pt>
                <c:pt idx="106">
                  <c:v>0.5182870572996805</c:v>
                </c:pt>
                <c:pt idx="107">
                  <c:v>0.5184027980404039</c:v>
                </c:pt>
                <c:pt idx="108">
                  <c:v>0.51851853878112497</c:v>
                </c:pt>
                <c:pt idx="109">
                  <c:v>0.51863427952184726</c:v>
                </c:pt>
                <c:pt idx="110">
                  <c:v>0.51875002026256944</c:v>
                </c:pt>
                <c:pt idx="111">
                  <c:v>0.51886576100329052</c:v>
                </c:pt>
                <c:pt idx="112">
                  <c:v>0.51898150174401392</c:v>
                </c:pt>
                <c:pt idx="113">
                  <c:v>0.5190972424847361</c:v>
                </c:pt>
                <c:pt idx="114">
                  <c:v>0.51921298322545828</c:v>
                </c:pt>
                <c:pt idx="115">
                  <c:v>0.51932872396618168</c:v>
                </c:pt>
                <c:pt idx="116">
                  <c:v>0.51944446470690275</c:v>
                </c:pt>
                <c:pt idx="117">
                  <c:v>0.51956020544762493</c:v>
                </c:pt>
                <c:pt idx="118">
                  <c:v>0.51967594618834723</c:v>
                </c:pt>
                <c:pt idx="119">
                  <c:v>0.5197916869290683</c:v>
                </c:pt>
                <c:pt idx="120">
                  <c:v>0.5199074276697917</c:v>
                </c:pt>
                <c:pt idx="121">
                  <c:v>0.52002316841051388</c:v>
                </c:pt>
                <c:pt idx="122">
                  <c:v>0.52013890915123617</c:v>
                </c:pt>
                <c:pt idx="123">
                  <c:v>0.52025464989195946</c:v>
                </c:pt>
                <c:pt idx="124">
                  <c:v>0.52037039063268054</c:v>
                </c:pt>
                <c:pt idx="125">
                  <c:v>0.52048613137340272</c:v>
                </c:pt>
                <c:pt idx="126">
                  <c:v>0.52060187211412501</c:v>
                </c:pt>
                <c:pt idx="127">
                  <c:v>0.52071761285484608</c:v>
                </c:pt>
                <c:pt idx="128">
                  <c:v>0.52083335359556937</c:v>
                </c:pt>
                <c:pt idx="129">
                  <c:v>0.52094909433629166</c:v>
                </c:pt>
                <c:pt idx="130">
                  <c:v>0.52106483507701395</c:v>
                </c:pt>
                <c:pt idx="131">
                  <c:v>0.52118057581773614</c:v>
                </c:pt>
                <c:pt idx="132">
                  <c:v>0.52129631655845832</c:v>
                </c:pt>
                <c:pt idx="133">
                  <c:v>0.52141205729918061</c:v>
                </c:pt>
                <c:pt idx="134">
                  <c:v>0.52152779803990279</c:v>
                </c:pt>
                <c:pt idx="135">
                  <c:v>0.52164353878062386</c:v>
                </c:pt>
                <c:pt idx="136">
                  <c:v>0.52175927952134715</c:v>
                </c:pt>
                <c:pt idx="137">
                  <c:v>0.52187502026206944</c:v>
                </c:pt>
                <c:pt idx="138">
                  <c:v>0.52199076100279163</c:v>
                </c:pt>
                <c:pt idx="139">
                  <c:v>0.52210650174351392</c:v>
                </c:pt>
                <c:pt idx="140">
                  <c:v>0.5222222424842361</c:v>
                </c:pt>
                <c:pt idx="141">
                  <c:v>0.52233798322495839</c:v>
                </c:pt>
                <c:pt idx="142">
                  <c:v>0.52245372396568057</c:v>
                </c:pt>
                <c:pt idx="143">
                  <c:v>0.52256946470640153</c:v>
                </c:pt>
                <c:pt idx="144">
                  <c:v>0.52268520544712505</c:v>
                </c:pt>
                <c:pt idx="145">
                  <c:v>0.52280094618784723</c:v>
                </c:pt>
                <c:pt idx="146">
                  <c:v>0.5229166869285683</c:v>
                </c:pt>
                <c:pt idx="147">
                  <c:v>0.52303242766929159</c:v>
                </c:pt>
                <c:pt idx="148">
                  <c:v>0.52314816841001388</c:v>
                </c:pt>
                <c:pt idx="149">
                  <c:v>0.52326390915073617</c:v>
                </c:pt>
                <c:pt idx="150">
                  <c:v>0.52337964989145724</c:v>
                </c:pt>
                <c:pt idx="151">
                  <c:v>0.52349539063217942</c:v>
                </c:pt>
                <c:pt idx="152">
                  <c:v>0.52361113137290283</c:v>
                </c:pt>
                <c:pt idx="153">
                  <c:v>0.52372687211362501</c:v>
                </c:pt>
                <c:pt idx="154">
                  <c:v>0.52384261285434608</c:v>
                </c:pt>
                <c:pt idx="155">
                  <c:v>0.52395835359506948</c:v>
                </c:pt>
                <c:pt idx="156">
                  <c:v>0.52407409433579166</c:v>
                </c:pt>
                <c:pt idx="157">
                  <c:v>0.52418983507651384</c:v>
                </c:pt>
                <c:pt idx="158">
                  <c:v>0.52430557581723491</c:v>
                </c:pt>
                <c:pt idx="159">
                  <c:v>0.52442131655795721</c:v>
                </c:pt>
                <c:pt idx="160">
                  <c:v>0.52453705729868061</c:v>
                </c:pt>
                <c:pt idx="161">
                  <c:v>0.52465279803940279</c:v>
                </c:pt>
                <c:pt idx="162">
                  <c:v>0.52476853878012386</c:v>
                </c:pt>
                <c:pt idx="163">
                  <c:v>0.52488427952084726</c:v>
                </c:pt>
                <c:pt idx="164">
                  <c:v>0.52500002026156944</c:v>
                </c:pt>
                <c:pt idx="165">
                  <c:v>0.52511576100229163</c:v>
                </c:pt>
                <c:pt idx="166">
                  <c:v>0.5252315017430127</c:v>
                </c:pt>
                <c:pt idx="167">
                  <c:v>0.52534724248373499</c:v>
                </c:pt>
                <c:pt idx="168">
                  <c:v>0.52546298322445828</c:v>
                </c:pt>
                <c:pt idx="169">
                  <c:v>0.52557872396518046</c:v>
                </c:pt>
                <c:pt idx="170">
                  <c:v>0.52569446470590164</c:v>
                </c:pt>
                <c:pt idx="171">
                  <c:v>0.52581020544662505</c:v>
                </c:pt>
                <c:pt idx="172">
                  <c:v>0.52592594618734723</c:v>
                </c:pt>
                <c:pt idx="173">
                  <c:v>0.52604168692806941</c:v>
                </c:pt>
                <c:pt idx="174">
                  <c:v>0.52615742766879048</c:v>
                </c:pt>
                <c:pt idx="175">
                  <c:v>0.52627316840951266</c:v>
                </c:pt>
                <c:pt idx="176">
                  <c:v>0.52638890915023617</c:v>
                </c:pt>
                <c:pt idx="177">
                  <c:v>0.52650464989095835</c:v>
                </c:pt>
                <c:pt idx="178">
                  <c:v>0.52662039063167942</c:v>
                </c:pt>
                <c:pt idx="179">
                  <c:v>0.52673613137240272</c:v>
                </c:pt>
                <c:pt idx="180">
                  <c:v>0.52685187211312501</c:v>
                </c:pt>
                <c:pt idx="181">
                  <c:v>0.5269676128538473</c:v>
                </c:pt>
                <c:pt idx="182">
                  <c:v>0.52708335359456826</c:v>
                </c:pt>
                <c:pt idx="183">
                  <c:v>0.52719909433529055</c:v>
                </c:pt>
                <c:pt idx="184">
                  <c:v>0.52731483507601384</c:v>
                </c:pt>
                <c:pt idx="185">
                  <c:v>0.52743057581673491</c:v>
                </c:pt>
                <c:pt idx="186">
                  <c:v>0.5275463165574571</c:v>
                </c:pt>
                <c:pt idx="187">
                  <c:v>0.52766205729818061</c:v>
                </c:pt>
                <c:pt idx="188">
                  <c:v>0.52777779803890279</c:v>
                </c:pt>
                <c:pt idx="189">
                  <c:v>0.52789353877962386</c:v>
                </c:pt>
                <c:pt idx="190">
                  <c:v>0.52800927952034604</c:v>
                </c:pt>
                <c:pt idx="191">
                  <c:v>0.52812502026106833</c:v>
                </c:pt>
                <c:pt idx="192">
                  <c:v>0.52824076100179174</c:v>
                </c:pt>
                <c:pt idx="193">
                  <c:v>0.5283565017425127</c:v>
                </c:pt>
                <c:pt idx="194">
                  <c:v>0.52847224248323499</c:v>
                </c:pt>
                <c:pt idx="195">
                  <c:v>0.52858798322395828</c:v>
                </c:pt>
                <c:pt idx="196">
                  <c:v>0.52870372396468057</c:v>
                </c:pt>
                <c:pt idx="197">
                  <c:v>0.52881946470540153</c:v>
                </c:pt>
                <c:pt idx="198">
                  <c:v>0.52893520544612393</c:v>
                </c:pt>
                <c:pt idx="199">
                  <c:v>0.52905094618684612</c:v>
                </c:pt>
                <c:pt idx="200">
                  <c:v>0.52916668692756941</c:v>
                </c:pt>
                <c:pt idx="201">
                  <c:v>0.52928242766829048</c:v>
                </c:pt>
                <c:pt idx="202">
                  <c:v>0.52939816840901277</c:v>
                </c:pt>
                <c:pt idx="203">
                  <c:v>0.52951390914973617</c:v>
                </c:pt>
                <c:pt idx="204">
                  <c:v>0.52962964989045835</c:v>
                </c:pt>
                <c:pt idx="205">
                  <c:v>0.52974539063117942</c:v>
                </c:pt>
                <c:pt idx="206">
                  <c:v>0.52986113137190161</c:v>
                </c:pt>
                <c:pt idx="207">
                  <c:v>0.52997687211262379</c:v>
                </c:pt>
                <c:pt idx="208">
                  <c:v>0.53009261285334719</c:v>
                </c:pt>
                <c:pt idx="209">
                  <c:v>0.53020835359406837</c:v>
                </c:pt>
                <c:pt idx="210">
                  <c:v>0.53032409433479055</c:v>
                </c:pt>
                <c:pt idx="211">
                  <c:v>0.53043983507551395</c:v>
                </c:pt>
                <c:pt idx="212">
                  <c:v>0.53055557581623614</c:v>
                </c:pt>
                <c:pt idx="213">
                  <c:v>0.53067131655695721</c:v>
                </c:pt>
                <c:pt idx="214">
                  <c:v>0.53078705729767939</c:v>
                </c:pt>
                <c:pt idx="215">
                  <c:v>0.53090279803840157</c:v>
                </c:pt>
                <c:pt idx="216">
                  <c:v>0.53101853877912497</c:v>
                </c:pt>
                <c:pt idx="217">
                  <c:v>0.53113427951984604</c:v>
                </c:pt>
                <c:pt idx="218">
                  <c:v>0.53125002026056833</c:v>
                </c:pt>
                <c:pt idx="219">
                  <c:v>0.53136576100129163</c:v>
                </c:pt>
                <c:pt idx="220">
                  <c:v>0.53148150174201392</c:v>
                </c:pt>
                <c:pt idx="221">
                  <c:v>0.53159724248273499</c:v>
                </c:pt>
                <c:pt idx="222">
                  <c:v>0.53171298322345717</c:v>
                </c:pt>
                <c:pt idx="223">
                  <c:v>0.53182872396417935</c:v>
                </c:pt>
                <c:pt idx="224">
                  <c:v>0.53194446470490286</c:v>
                </c:pt>
                <c:pt idx="225">
                  <c:v>0.53206020544562382</c:v>
                </c:pt>
                <c:pt idx="226">
                  <c:v>0.53217594618634601</c:v>
                </c:pt>
                <c:pt idx="227">
                  <c:v>0.53229168692706941</c:v>
                </c:pt>
                <c:pt idx="228">
                  <c:v>0.53240742766779048</c:v>
                </c:pt>
                <c:pt idx="229">
                  <c:v>0.53252316840851277</c:v>
                </c:pt>
                <c:pt idx="230">
                  <c:v>0.53263890914923495</c:v>
                </c:pt>
                <c:pt idx="231">
                  <c:v>0.53275464988995724</c:v>
                </c:pt>
                <c:pt idx="232">
                  <c:v>0.53287039063067942</c:v>
                </c:pt>
                <c:pt idx="233">
                  <c:v>0.53298613137140161</c:v>
                </c:pt>
                <c:pt idx="234">
                  <c:v>0.53310187211212379</c:v>
                </c:pt>
                <c:pt idx="235">
                  <c:v>0.5332176128528473</c:v>
                </c:pt>
                <c:pt idx="236">
                  <c:v>0.53333335359356826</c:v>
                </c:pt>
                <c:pt idx="237">
                  <c:v>0.53344909433429055</c:v>
                </c:pt>
                <c:pt idx="238">
                  <c:v>0.53356483507501273</c:v>
                </c:pt>
                <c:pt idx="239">
                  <c:v>0.53368057581573503</c:v>
                </c:pt>
                <c:pt idx="240">
                  <c:v>0.53379631655645721</c:v>
                </c:pt>
                <c:pt idx="241">
                  <c:v>0.53391205729717939</c:v>
                </c:pt>
                <c:pt idx="242">
                  <c:v>0.53402779803790168</c:v>
                </c:pt>
                <c:pt idx="243">
                  <c:v>0.53414353877862497</c:v>
                </c:pt>
                <c:pt idx="244">
                  <c:v>0.53425927951934604</c:v>
                </c:pt>
                <c:pt idx="245">
                  <c:v>0.53437502026006822</c:v>
                </c:pt>
                <c:pt idx="246">
                  <c:v>0.53449076100079052</c:v>
                </c:pt>
                <c:pt idx="247">
                  <c:v>0.53460650174151159</c:v>
                </c:pt>
                <c:pt idx="248">
                  <c:v>0.53472224248223499</c:v>
                </c:pt>
                <c:pt idx="249">
                  <c:v>0.53483798322295717</c:v>
                </c:pt>
                <c:pt idx="250">
                  <c:v>0.53495372396367946</c:v>
                </c:pt>
                <c:pt idx="251">
                  <c:v>0.53506946470440275</c:v>
                </c:pt>
                <c:pt idx="252">
                  <c:v>0.53518520544512382</c:v>
                </c:pt>
                <c:pt idx="253">
                  <c:v>0.53530094618584612</c:v>
                </c:pt>
                <c:pt idx="254">
                  <c:v>0.5354166869265683</c:v>
                </c:pt>
                <c:pt idx="255">
                  <c:v>0.53553242766728937</c:v>
                </c:pt>
                <c:pt idx="256">
                  <c:v>0.53564816840801266</c:v>
                </c:pt>
                <c:pt idx="257">
                  <c:v>0.53576390914873495</c:v>
                </c:pt>
                <c:pt idx="258">
                  <c:v>0.53587964988945713</c:v>
                </c:pt>
                <c:pt idx="259">
                  <c:v>0.53599539063018053</c:v>
                </c:pt>
                <c:pt idx="260">
                  <c:v>0.53611113137090161</c:v>
                </c:pt>
                <c:pt idx="261">
                  <c:v>0.5362268721116239</c:v>
                </c:pt>
                <c:pt idx="262">
                  <c:v>0.53634261285234608</c:v>
                </c:pt>
                <c:pt idx="263">
                  <c:v>0.53645835359306715</c:v>
                </c:pt>
                <c:pt idx="264">
                  <c:v>0.53657409433379055</c:v>
                </c:pt>
                <c:pt idx="265">
                  <c:v>0.53668983507451273</c:v>
                </c:pt>
                <c:pt idx="266">
                  <c:v>0.53680557581523491</c:v>
                </c:pt>
                <c:pt idx="267">
                  <c:v>0.5369213165559571</c:v>
                </c:pt>
                <c:pt idx="268">
                  <c:v>0.53703705729667939</c:v>
                </c:pt>
                <c:pt idx="269">
                  <c:v>0.53715279803740157</c:v>
                </c:pt>
                <c:pt idx="270">
                  <c:v>0.53726853877812386</c:v>
                </c:pt>
                <c:pt idx="271">
                  <c:v>0.53738427951884493</c:v>
                </c:pt>
                <c:pt idx="272">
                  <c:v>0.53750002025956833</c:v>
                </c:pt>
                <c:pt idx="273">
                  <c:v>0.53761576100029052</c:v>
                </c:pt>
                <c:pt idx="274">
                  <c:v>0.53773150174101281</c:v>
                </c:pt>
                <c:pt idx="275">
                  <c:v>0.53784724248173499</c:v>
                </c:pt>
                <c:pt idx="276">
                  <c:v>0.53796298322245717</c:v>
                </c:pt>
                <c:pt idx="277">
                  <c:v>0.53807872396317935</c:v>
                </c:pt>
                <c:pt idx="278">
                  <c:v>0.53819446470390153</c:v>
                </c:pt>
                <c:pt idx="279">
                  <c:v>0.53831020544462271</c:v>
                </c:pt>
                <c:pt idx="280">
                  <c:v>0.53842594618534612</c:v>
                </c:pt>
                <c:pt idx="281">
                  <c:v>0.5385416869260683</c:v>
                </c:pt>
                <c:pt idx="282">
                  <c:v>0.53865742766679048</c:v>
                </c:pt>
                <c:pt idx="283">
                  <c:v>0.53877316840751277</c:v>
                </c:pt>
                <c:pt idx="284">
                  <c:v>0.53888890914823495</c:v>
                </c:pt>
                <c:pt idx="285">
                  <c:v>0.53900464988895724</c:v>
                </c:pt>
                <c:pt idx="286">
                  <c:v>0.5391203906296782</c:v>
                </c:pt>
                <c:pt idx="287">
                  <c:v>0.53923613137040038</c:v>
                </c:pt>
                <c:pt idx="288">
                  <c:v>0.53935187211112379</c:v>
                </c:pt>
                <c:pt idx="289">
                  <c:v>0.53946761285184597</c:v>
                </c:pt>
                <c:pt idx="290">
                  <c:v>0.53958335359256715</c:v>
                </c:pt>
                <c:pt idx="291">
                  <c:v>0.53969909433329055</c:v>
                </c:pt>
                <c:pt idx="292">
                  <c:v>0.53981483507401273</c:v>
                </c:pt>
                <c:pt idx="293">
                  <c:v>0.53993057581473491</c:v>
                </c:pt>
                <c:pt idx="294">
                  <c:v>0.54004631655545599</c:v>
                </c:pt>
                <c:pt idx="295">
                  <c:v>0.54016205729617817</c:v>
                </c:pt>
                <c:pt idx="296">
                  <c:v>0.54027779803690168</c:v>
                </c:pt>
                <c:pt idx="297">
                  <c:v>0.54039353877762386</c:v>
                </c:pt>
                <c:pt idx="298">
                  <c:v>0.54050927951834493</c:v>
                </c:pt>
                <c:pt idx="299">
                  <c:v>0.54062502025906822</c:v>
                </c:pt>
                <c:pt idx="300">
                  <c:v>0.54074076099979052</c:v>
                </c:pt>
                <c:pt idx="301">
                  <c:v>0.54085650174051281</c:v>
                </c:pt>
                <c:pt idx="302">
                  <c:v>0.54097224248123377</c:v>
                </c:pt>
                <c:pt idx="303">
                  <c:v>0.54108798322195606</c:v>
                </c:pt>
                <c:pt idx="304">
                  <c:v>0.54120372396267935</c:v>
                </c:pt>
                <c:pt idx="305">
                  <c:v>0.54131946470340164</c:v>
                </c:pt>
                <c:pt idx="306">
                  <c:v>0.5414352054441226</c:v>
                </c:pt>
                <c:pt idx="307">
                  <c:v>0.54155094618484612</c:v>
                </c:pt>
                <c:pt idx="308">
                  <c:v>0.54166666666666663</c:v>
                </c:pt>
              </c:numCache>
            </c:numRef>
          </c:xVal>
          <c:yVal>
            <c:numRef>
              <c:f>'1SRV_蒸気流量(13時から水素発生あり）'!$AA$1843:$AA$2151</c:f>
              <c:numCache>
                <c:formatCode>General</c:formatCode>
                <c:ptCount val="309"/>
                <c:pt idx="0">
                  <c:v>135.08713359938835</c:v>
                </c:pt>
                <c:pt idx="1">
                  <c:v>135.09568285872655</c:v>
                </c:pt>
                <c:pt idx="2">
                  <c:v>135.57586076242953</c:v>
                </c:pt>
                <c:pt idx="3">
                  <c:v>136.92394890726013</c:v>
                </c:pt>
                <c:pt idx="4">
                  <c:v>138.85527790334677</c:v>
                </c:pt>
                <c:pt idx="5">
                  <c:v>140.91742658400466</c:v>
                </c:pt>
                <c:pt idx="6">
                  <c:v>143.02932538502029</c:v>
                </c:pt>
                <c:pt idx="7">
                  <c:v>145.14487470031557</c:v>
                </c:pt>
                <c:pt idx="8">
                  <c:v>147.23330623557013</c:v>
                </c:pt>
                <c:pt idx="9">
                  <c:v>149.30030424059694</c:v>
                </c:pt>
                <c:pt idx="10">
                  <c:v>151.37130230330013</c:v>
                </c:pt>
                <c:pt idx="11">
                  <c:v>153.44989830641336</c:v>
                </c:pt>
                <c:pt idx="12">
                  <c:v>155.52713932965173</c:v>
                </c:pt>
                <c:pt idx="13">
                  <c:v>157.59422904143864</c:v>
                </c:pt>
                <c:pt idx="14">
                  <c:v>159.64350697859552</c:v>
                </c:pt>
                <c:pt idx="15">
                  <c:v>161.66875479811264</c:v>
                </c:pt>
                <c:pt idx="16">
                  <c:v>163.66532446022998</c:v>
                </c:pt>
                <c:pt idx="17">
                  <c:v>165.62971364166839</c:v>
                </c:pt>
                <c:pt idx="18">
                  <c:v>167.55923452067458</c:v>
                </c:pt>
                <c:pt idx="19">
                  <c:v>169.45650307543229</c:v>
                </c:pt>
                <c:pt idx="20">
                  <c:v>171.32741151531241</c:v>
                </c:pt>
                <c:pt idx="21">
                  <c:v>173.17315642259365</c:v>
                </c:pt>
                <c:pt idx="22">
                  <c:v>174.99154349649942</c:v>
                </c:pt>
                <c:pt idx="23">
                  <c:v>176.78005167162553</c:v>
                </c:pt>
                <c:pt idx="24">
                  <c:v>178.53641137498872</c:v>
                </c:pt>
                <c:pt idx="25">
                  <c:v>180.25875635483553</c:v>
                </c:pt>
                <c:pt idx="26">
                  <c:v>181.94562784803719</c:v>
                </c:pt>
                <c:pt idx="27">
                  <c:v>183.59592197604618</c:v>
                </c:pt>
                <c:pt idx="28">
                  <c:v>185.20882294699828</c:v>
                </c:pt>
                <c:pt idx="29">
                  <c:v>186.7850400535938</c:v>
                </c:pt>
                <c:pt idx="30">
                  <c:v>188.32725427309239</c:v>
                </c:pt>
                <c:pt idx="31">
                  <c:v>189.83806651266872</c:v>
                </c:pt>
                <c:pt idx="32">
                  <c:v>191.31906268326389</c:v>
                </c:pt>
                <c:pt idx="33">
                  <c:v>192.77124413195304</c:v>
                </c:pt>
                <c:pt idx="34">
                  <c:v>194.19524842279435</c:v>
                </c:pt>
                <c:pt idx="35">
                  <c:v>195.59149282803619</c:v>
                </c:pt>
                <c:pt idx="36">
                  <c:v>196.96024219411314</c:v>
                </c:pt>
                <c:pt idx="37">
                  <c:v>198.30166753353279</c:v>
                </c:pt>
                <c:pt idx="38">
                  <c:v>199.6158905453259</c:v>
                </c:pt>
                <c:pt idx="39">
                  <c:v>200.86024931688584</c:v>
                </c:pt>
                <c:pt idx="40">
                  <c:v>201.99078245129368</c:v>
                </c:pt>
                <c:pt idx="41">
                  <c:v>203.00588915341459</c:v>
                </c:pt>
                <c:pt idx="42">
                  <c:v>203.9053364334512</c:v>
                </c:pt>
                <c:pt idx="43">
                  <c:v>204.68963833385996</c:v>
                </c:pt>
                <c:pt idx="44">
                  <c:v>205.35957655398553</c:v>
                </c:pt>
                <c:pt idx="45">
                  <c:v>205.95404070058359</c:v>
                </c:pt>
                <c:pt idx="46">
                  <c:v>206.51521963724284</c:v>
                </c:pt>
                <c:pt idx="47">
                  <c:v>207.04931896421289</c:v>
                </c:pt>
                <c:pt idx="48">
                  <c:v>207.56071202308021</c:v>
                </c:pt>
                <c:pt idx="49">
                  <c:v>208.05260733239976</c:v>
                </c:pt>
                <c:pt idx="50">
                  <c:v>208.52735984779554</c:v>
                </c:pt>
                <c:pt idx="51">
                  <c:v>208.98669519042659</c:v>
                </c:pt>
                <c:pt idx="52">
                  <c:v>209.43187634374922</c:v>
                </c:pt>
                <c:pt idx="53">
                  <c:v>209.86382651845756</c:v>
                </c:pt>
                <c:pt idx="54">
                  <c:v>210.28318928476051</c:v>
                </c:pt>
                <c:pt idx="55">
                  <c:v>210.69044664631883</c:v>
                </c:pt>
                <c:pt idx="56">
                  <c:v>211.08599753453791</c:v>
                </c:pt>
                <c:pt idx="57">
                  <c:v>211.47013941827726</c:v>
                </c:pt>
                <c:pt idx="58">
                  <c:v>211.84309283217152</c:v>
                </c:pt>
                <c:pt idx="59">
                  <c:v>212.20502201037684</c:v>
                </c:pt>
                <c:pt idx="60">
                  <c:v>212.55604979710779</c:v>
                </c:pt>
                <c:pt idx="61">
                  <c:v>212.89626838984262</c:v>
                </c:pt>
                <c:pt idx="62">
                  <c:v>213.22574702355794</c:v>
                </c:pt>
                <c:pt idx="63">
                  <c:v>213.5445381631001</c:v>
                </c:pt>
                <c:pt idx="64">
                  <c:v>213.85268249306904</c:v>
                </c:pt>
                <c:pt idx="65">
                  <c:v>214.15021190487712</c:v>
                </c:pt>
                <c:pt idx="66">
                  <c:v>214.43715121718159</c:v>
                </c:pt>
                <c:pt idx="67">
                  <c:v>214.71351941952022</c:v>
                </c:pt>
                <c:pt idx="68">
                  <c:v>214.97933042933812</c:v>
                </c:pt>
                <c:pt idx="69">
                  <c:v>215.23554847199247</c:v>
                </c:pt>
                <c:pt idx="70">
                  <c:v>215.48451092381742</c:v>
                </c:pt>
                <c:pt idx="71">
                  <c:v>215.72851068208675</c:v>
                </c:pt>
                <c:pt idx="72">
                  <c:v>215.96908618711529</c:v>
                </c:pt>
                <c:pt idx="73">
                  <c:v>216.20728507362523</c:v>
                </c:pt>
                <c:pt idx="74">
                  <c:v>216.44381579810528</c:v>
                </c:pt>
                <c:pt idx="75">
                  <c:v>216.67915532852686</c:v>
                </c:pt>
                <c:pt idx="76">
                  <c:v>216.91362421922716</c:v>
                </c:pt>
                <c:pt idx="77">
                  <c:v>217.14743804641031</c:v>
                </c:pt>
                <c:pt idx="78">
                  <c:v>217.38074219165799</c:v>
                </c:pt>
                <c:pt idx="79">
                  <c:v>217.61363525182287</c:v>
                </c:pt>
                <c:pt idx="80">
                  <c:v>217.8461847436788</c:v>
                </c:pt>
                <c:pt idx="81">
                  <c:v>218.07843739552493</c:v>
                </c:pt>
                <c:pt idx="82">
                  <c:v>218.31042591337987</c:v>
                </c:pt>
                <c:pt idx="83">
                  <c:v>218.54217372300067</c:v>
                </c:pt>
                <c:pt idx="84">
                  <c:v>218.77369731185797</c:v>
                </c:pt>
                <c:pt idx="85">
                  <c:v>219.00500911797741</c:v>
                </c:pt>
                <c:pt idx="86">
                  <c:v>219.23622244723714</c:v>
                </c:pt>
                <c:pt idx="87">
                  <c:v>219.4704048052059</c:v>
                </c:pt>
                <c:pt idx="88">
                  <c:v>219.7094294073913</c:v>
                </c:pt>
                <c:pt idx="89">
                  <c:v>219.95144439433398</c:v>
                </c:pt>
                <c:pt idx="90">
                  <c:v>220.19518850194743</c:v>
                </c:pt>
                <c:pt idx="91">
                  <c:v>220.43984006265288</c:v>
                </c:pt>
                <c:pt idx="92">
                  <c:v>220.6848596667524</c:v>
                </c:pt>
                <c:pt idx="93">
                  <c:v>220.9298936088978</c:v>
                </c:pt>
                <c:pt idx="94">
                  <c:v>221.1746604990521</c:v>
                </c:pt>
                <c:pt idx="95">
                  <c:v>221.41891041890756</c:v>
                </c:pt>
                <c:pt idx="96">
                  <c:v>221.66255786253612</c:v>
                </c:pt>
                <c:pt idx="97">
                  <c:v>221.90564255311742</c:v>
                </c:pt>
                <c:pt idx="98">
                  <c:v>222.14819572413734</c:v>
                </c:pt>
                <c:pt idx="99">
                  <c:v>222.39024428101916</c:v>
                </c:pt>
                <c:pt idx="100">
                  <c:v>222.63181239310865</c:v>
                </c:pt>
                <c:pt idx="101">
                  <c:v>222.87292235766881</c:v>
                </c:pt>
                <c:pt idx="102">
                  <c:v>223.11359511326415</c:v>
                </c:pt>
                <c:pt idx="103">
                  <c:v>223.35385056336662</c:v>
                </c:pt>
                <c:pt idx="104">
                  <c:v>223.59370771886802</c:v>
                </c:pt>
                <c:pt idx="105">
                  <c:v>223.83318475694716</c:v>
                </c:pt>
                <c:pt idx="106">
                  <c:v>224.07229908671246</c:v>
                </c:pt>
                <c:pt idx="107">
                  <c:v>224.31106734409502</c:v>
                </c:pt>
                <c:pt idx="108">
                  <c:v>224.54950540848321</c:v>
                </c:pt>
                <c:pt idx="109">
                  <c:v>224.78762837505298</c:v>
                </c:pt>
                <c:pt idx="110">
                  <c:v>225.02545054934589</c:v>
                </c:pt>
                <c:pt idx="111">
                  <c:v>225.26298548609896</c:v>
                </c:pt>
                <c:pt idx="112">
                  <c:v>225.50024598150844</c:v>
                </c:pt>
                <c:pt idx="113">
                  <c:v>225.73724409141124</c:v>
                </c:pt>
                <c:pt idx="114">
                  <c:v>225.97399115071491</c:v>
                </c:pt>
                <c:pt idx="115">
                  <c:v>226.21049779038069</c:v>
                </c:pt>
                <c:pt idx="116">
                  <c:v>226.4467739978891</c:v>
                </c:pt>
                <c:pt idx="117">
                  <c:v>226.68282911777433</c:v>
                </c:pt>
                <c:pt idx="118">
                  <c:v>226.91867187677238</c:v>
                </c:pt>
                <c:pt idx="119">
                  <c:v>227.15431045773113</c:v>
                </c:pt>
                <c:pt idx="120">
                  <c:v>227.38975251189302</c:v>
                </c:pt>
                <c:pt idx="121">
                  <c:v>227.62500516810118</c:v>
                </c:pt>
                <c:pt idx="122">
                  <c:v>227.86007509108168</c:v>
                </c:pt>
                <c:pt idx="123">
                  <c:v>228.09496851602711</c:v>
                </c:pt>
                <c:pt idx="124">
                  <c:v>228.32970292028966</c:v>
                </c:pt>
                <c:pt idx="125">
                  <c:v>228.56428159056722</c:v>
                </c:pt>
                <c:pt idx="126">
                  <c:v>228.79869549183991</c:v>
                </c:pt>
                <c:pt idx="127">
                  <c:v>229.03294980805555</c:v>
                </c:pt>
                <c:pt idx="128">
                  <c:v>229.26705025434316</c:v>
                </c:pt>
                <c:pt idx="129">
                  <c:v>229.50100189776458</c:v>
                </c:pt>
                <c:pt idx="130">
                  <c:v>229.73480929000959</c:v>
                </c:pt>
                <c:pt idx="131">
                  <c:v>229.96847656518156</c:v>
                </c:pt>
                <c:pt idx="132">
                  <c:v>230.202007497414</c:v>
                </c:pt>
                <c:pt idx="133">
                  <c:v>230.43540557913153</c:v>
                </c:pt>
                <c:pt idx="134">
                  <c:v>230.66867405174739</c:v>
                </c:pt>
                <c:pt idx="135">
                  <c:v>230.90181594126292</c:v>
                </c:pt>
                <c:pt idx="136">
                  <c:v>231.13483409133738</c:v>
                </c:pt>
                <c:pt idx="137">
                  <c:v>231.36773116423319</c:v>
                </c:pt>
                <c:pt idx="138">
                  <c:v>231.60050967864129</c:v>
                </c:pt>
                <c:pt idx="139">
                  <c:v>231.8331720317199</c:v>
                </c:pt>
                <c:pt idx="140">
                  <c:v>232.06572049420549</c:v>
                </c:pt>
                <c:pt idx="141">
                  <c:v>232.29815722278806</c:v>
                </c:pt>
                <c:pt idx="142">
                  <c:v>232.53048428810757</c:v>
                </c:pt>
                <c:pt idx="143">
                  <c:v>232.76270365623697</c:v>
                </c:pt>
                <c:pt idx="144">
                  <c:v>232.99481720603907</c:v>
                </c:pt>
                <c:pt idx="145">
                  <c:v>233.22682676992616</c:v>
                </c:pt>
                <c:pt idx="146">
                  <c:v>233.45873410296005</c:v>
                </c:pt>
                <c:pt idx="147">
                  <c:v>233.69054089004831</c:v>
                </c:pt>
                <c:pt idx="148">
                  <c:v>233.92224875311368</c:v>
                </c:pt>
                <c:pt idx="149">
                  <c:v>234.15385924180279</c:v>
                </c:pt>
                <c:pt idx="150">
                  <c:v>234.38537385419261</c:v>
                </c:pt>
                <c:pt idx="151">
                  <c:v>234.61679404649982</c:v>
                </c:pt>
                <c:pt idx="152">
                  <c:v>234.8481212081212</c:v>
                </c:pt>
                <c:pt idx="153">
                  <c:v>235.07935668964154</c:v>
                </c:pt>
                <c:pt idx="154">
                  <c:v>235.31050182035196</c:v>
                </c:pt>
                <c:pt idx="155">
                  <c:v>235.54155786952469</c:v>
                </c:pt>
                <c:pt idx="156">
                  <c:v>235.77252608193905</c:v>
                </c:pt>
                <c:pt idx="157">
                  <c:v>236.00340767498892</c:v>
                </c:pt>
                <c:pt idx="158">
                  <c:v>236.23420384371281</c:v>
                </c:pt>
                <c:pt idx="159">
                  <c:v>236.46491574160234</c:v>
                </c:pt>
                <c:pt idx="160">
                  <c:v>236.69554447696245</c:v>
                </c:pt>
                <c:pt idx="161">
                  <c:v>236.9260911525441</c:v>
                </c:pt>
                <c:pt idx="162">
                  <c:v>237.15655684863233</c:v>
                </c:pt>
                <c:pt idx="163">
                  <c:v>237.38694261871228</c:v>
                </c:pt>
                <c:pt idx="164">
                  <c:v>237.61724948901568</c:v>
                </c:pt>
                <c:pt idx="165">
                  <c:v>237.84747847595588</c:v>
                </c:pt>
                <c:pt idx="166">
                  <c:v>238.07763056668929</c:v>
                </c:pt>
                <c:pt idx="167">
                  <c:v>238.30770672142637</c:v>
                </c:pt>
                <c:pt idx="168">
                  <c:v>238.53770790223868</c:v>
                </c:pt>
                <c:pt idx="169">
                  <c:v>238.7676350440382</c:v>
                </c:pt>
                <c:pt idx="170">
                  <c:v>238.9974890498226</c:v>
                </c:pt>
                <c:pt idx="171">
                  <c:v>239.22727081971118</c:v>
                </c:pt>
                <c:pt idx="172">
                  <c:v>239.45698124178543</c:v>
                </c:pt>
                <c:pt idx="173">
                  <c:v>239.68662117633971</c:v>
                </c:pt>
                <c:pt idx="174">
                  <c:v>239.91619147556557</c:v>
                </c:pt>
                <c:pt idx="175">
                  <c:v>240.14569298721048</c:v>
                </c:pt>
                <c:pt idx="176">
                  <c:v>240.37512652603698</c:v>
                </c:pt>
                <c:pt idx="177">
                  <c:v>240.60449310639578</c:v>
                </c:pt>
                <c:pt idx="178">
                  <c:v>240.83379410192487</c:v>
                </c:pt>
                <c:pt idx="179">
                  <c:v>241.06303043510806</c:v>
                </c:pt>
                <c:pt idx="180">
                  <c:v>241.29220252459103</c:v>
                </c:pt>
                <c:pt idx="181">
                  <c:v>241.52131088185598</c:v>
                </c:pt>
                <c:pt idx="182">
                  <c:v>241.75035608767669</c:v>
                </c:pt>
                <c:pt idx="183">
                  <c:v>241.97933876294621</c:v>
                </c:pt>
                <c:pt idx="184">
                  <c:v>242.20825955430362</c:v>
                </c:pt>
                <c:pt idx="185">
                  <c:v>242.4371191265723</c:v>
                </c:pt>
                <c:pt idx="186">
                  <c:v>242.66591813313261</c:v>
                </c:pt>
                <c:pt idx="187">
                  <c:v>242.89465726540385</c:v>
                </c:pt>
                <c:pt idx="188">
                  <c:v>243.12333720451912</c:v>
                </c:pt>
                <c:pt idx="189">
                  <c:v>243.3518687460369</c:v>
                </c:pt>
                <c:pt idx="190">
                  <c:v>243.58003091546652</c:v>
                </c:pt>
                <c:pt idx="191">
                  <c:v>243.80759920828945</c:v>
                </c:pt>
                <c:pt idx="192">
                  <c:v>244.03441319256606</c:v>
                </c:pt>
                <c:pt idx="193">
                  <c:v>244.26035672247795</c:v>
                </c:pt>
                <c:pt idx="194">
                  <c:v>244.48534569770152</c:v>
                </c:pt>
                <c:pt idx="195">
                  <c:v>244.70931923071706</c:v>
                </c:pt>
                <c:pt idx="196">
                  <c:v>244.93223327818896</c:v>
                </c:pt>
                <c:pt idx="197">
                  <c:v>245.15405600199014</c:v>
                </c:pt>
                <c:pt idx="198">
                  <c:v>245.37476441373227</c:v>
                </c:pt>
                <c:pt idx="199">
                  <c:v>245.59434194580081</c:v>
                </c:pt>
                <c:pt idx="200">
                  <c:v>245.81277669752535</c:v>
                </c:pt>
                <c:pt idx="201">
                  <c:v>246.03006013729345</c:v>
                </c:pt>
                <c:pt idx="202">
                  <c:v>246.24618610560458</c:v>
                </c:pt>
                <c:pt idx="203">
                  <c:v>246.46115018073829</c:v>
                </c:pt>
                <c:pt idx="204">
                  <c:v>246.67494928339485</c:v>
                </c:pt>
                <c:pt idx="205">
                  <c:v>246.88758132811461</c:v>
                </c:pt>
                <c:pt idx="206">
                  <c:v>247.09904494942273</c:v>
                </c:pt>
                <c:pt idx="207">
                  <c:v>247.30933930819913</c:v>
                </c:pt>
                <c:pt idx="208">
                  <c:v>247.51846394190878</c:v>
                </c:pt>
                <c:pt idx="209">
                  <c:v>247.7264186418997</c:v>
                </c:pt>
                <c:pt idx="210">
                  <c:v>247.933203402348</c:v>
                </c:pt>
                <c:pt idx="211">
                  <c:v>248.13881837464865</c:v>
                </c:pt>
                <c:pt idx="212">
                  <c:v>248.34326381843269</c:v>
                </c:pt>
                <c:pt idx="213">
                  <c:v>248.54654004738913</c:v>
                </c:pt>
                <c:pt idx="214">
                  <c:v>248.74864742931379</c:v>
                </c:pt>
                <c:pt idx="215">
                  <c:v>248.94958639468791</c:v>
                </c:pt>
                <c:pt idx="216">
                  <c:v>249.14935737917921</c:v>
                </c:pt>
                <c:pt idx="217">
                  <c:v>249.34796083052476</c:v>
                </c:pt>
                <c:pt idx="218">
                  <c:v>249.54539723291762</c:v>
                </c:pt>
                <c:pt idx="219">
                  <c:v>249.74166706794742</c:v>
                </c:pt>
                <c:pt idx="220">
                  <c:v>249.93677082445001</c:v>
                </c:pt>
                <c:pt idx="221">
                  <c:v>250.13070900518781</c:v>
                </c:pt>
                <c:pt idx="222">
                  <c:v>250.32348209456561</c:v>
                </c:pt>
                <c:pt idx="223">
                  <c:v>250.51509058190794</c:v>
                </c:pt>
                <c:pt idx="224">
                  <c:v>250.70553496913624</c:v>
                </c:pt>
                <c:pt idx="225">
                  <c:v>250.89481574629323</c:v>
                </c:pt>
                <c:pt idx="226">
                  <c:v>251.08293339723795</c:v>
                </c:pt>
                <c:pt idx="227">
                  <c:v>251.26988841306658</c:v>
                </c:pt>
                <c:pt idx="228">
                  <c:v>251.4556812757416</c:v>
                </c:pt>
                <c:pt idx="229">
                  <c:v>251.64031246841759</c:v>
                </c:pt>
                <c:pt idx="230">
                  <c:v>251.82378247766016</c:v>
                </c:pt>
                <c:pt idx="231">
                  <c:v>252.00609178206983</c:v>
                </c:pt>
                <c:pt idx="232">
                  <c:v>252.18724090614785</c:v>
                </c:pt>
                <c:pt idx="233">
                  <c:v>252.3672303643915</c:v>
                </c:pt>
                <c:pt idx="234">
                  <c:v>252.54606059887516</c:v>
                </c:pt>
                <c:pt idx="235">
                  <c:v>252.72373204462005</c:v>
                </c:pt>
                <c:pt idx="236">
                  <c:v>252.90024516076491</c:v>
                </c:pt>
                <c:pt idx="237">
                  <c:v>253.0756003925311</c:v>
                </c:pt>
                <c:pt idx="238">
                  <c:v>253.24979817053409</c:v>
                </c:pt>
                <c:pt idx="239">
                  <c:v>253.42283893356512</c:v>
                </c:pt>
                <c:pt idx="240">
                  <c:v>253.59472311424949</c:v>
                </c:pt>
                <c:pt idx="241">
                  <c:v>253.7654511439942</c:v>
                </c:pt>
                <c:pt idx="242">
                  <c:v>253.93502345217831</c:v>
                </c:pt>
                <c:pt idx="243">
                  <c:v>254.10344046843085</c:v>
                </c:pt>
                <c:pt idx="244">
                  <c:v>254.27070261149797</c:v>
                </c:pt>
                <c:pt idx="245">
                  <c:v>254.43681029671501</c:v>
                </c:pt>
                <c:pt idx="246">
                  <c:v>254.60176394012294</c:v>
                </c:pt>
                <c:pt idx="247">
                  <c:v>254.76556393860557</c:v>
                </c:pt>
                <c:pt idx="248">
                  <c:v>254.92821069059349</c:v>
                </c:pt>
                <c:pt idx="249">
                  <c:v>255.08976611031272</c:v>
                </c:pt>
                <c:pt idx="250">
                  <c:v>255.25038245935647</c:v>
                </c:pt>
                <c:pt idx="251">
                  <c:v>255.41021396685738</c:v>
                </c:pt>
                <c:pt idx="252">
                  <c:v>255.56936980412158</c:v>
                </c:pt>
                <c:pt idx="253">
                  <c:v>255.72792796675995</c:v>
                </c:pt>
                <c:pt idx="254">
                  <c:v>255.88594417581041</c:v>
                </c:pt>
                <c:pt idx="255">
                  <c:v>256.04345828083603</c:v>
                </c:pt>
                <c:pt idx="256">
                  <c:v>256.20049882097436</c:v>
                </c:pt>
                <c:pt idx="257">
                  <c:v>256.35708627401243</c:v>
                </c:pt>
                <c:pt idx="258">
                  <c:v>256.51323538598024</c:v>
                </c:pt>
                <c:pt idx="259">
                  <c:v>256.66895682692802</c:v>
                </c:pt>
                <c:pt idx="260">
                  <c:v>256.82425834688343</c:v>
                </c:pt>
                <c:pt idx="261">
                  <c:v>256.97914560812484</c:v>
                </c:pt>
                <c:pt idx="262">
                  <c:v>257.13362281292694</c:v>
                </c:pt>
                <c:pt idx="263">
                  <c:v>257.28769309816408</c:v>
                </c:pt>
                <c:pt idx="264">
                  <c:v>257.44135883538695</c:v>
                </c:pt>
                <c:pt idx="265">
                  <c:v>257.59462185543231</c:v>
                </c:pt>
                <c:pt idx="266">
                  <c:v>257.74748359787867</c:v>
                </c:pt>
                <c:pt idx="267">
                  <c:v>257.8999452243371</c:v>
                </c:pt>
                <c:pt idx="268">
                  <c:v>258.0520076798984</c:v>
                </c:pt>
                <c:pt idx="269">
                  <c:v>258.20367176324714</c:v>
                </c:pt>
                <c:pt idx="270">
                  <c:v>258.35493817381899</c:v>
                </c:pt>
                <c:pt idx="271">
                  <c:v>258.50580752611506</c:v>
                </c:pt>
                <c:pt idx="272">
                  <c:v>258.65628036739236</c:v>
                </c:pt>
                <c:pt idx="273">
                  <c:v>258.80635720104289</c:v>
                </c:pt>
                <c:pt idx="274">
                  <c:v>258.95603849263318</c:v>
                </c:pt>
                <c:pt idx="275">
                  <c:v>259.10532467943324</c:v>
                </c:pt>
                <c:pt idx="276">
                  <c:v>259.25421618119373</c:v>
                </c:pt>
                <c:pt idx="277">
                  <c:v>259.40271340306765</c:v>
                </c:pt>
                <c:pt idx="278">
                  <c:v>259.5508167286311</c:v>
                </c:pt>
                <c:pt idx="279">
                  <c:v>259.6985265317216</c:v>
                </c:pt>
                <c:pt idx="280">
                  <c:v>259.84584317473087</c:v>
                </c:pt>
                <c:pt idx="281">
                  <c:v>259.9927670046909</c:v>
                </c:pt>
                <c:pt idx="282">
                  <c:v>260.13929836946562</c:v>
                </c:pt>
                <c:pt idx="283">
                  <c:v>260.28543760791968</c:v>
                </c:pt>
                <c:pt idx="284">
                  <c:v>260.43118505304534</c:v>
                </c:pt>
                <c:pt idx="285">
                  <c:v>260.57654102020604</c:v>
                </c:pt>
                <c:pt idx="286">
                  <c:v>260.7215058285563</c:v>
                </c:pt>
                <c:pt idx="287">
                  <c:v>260.86607979143986</c:v>
                </c:pt>
                <c:pt idx="288">
                  <c:v>261.01026320939525</c:v>
                </c:pt>
                <c:pt idx="289">
                  <c:v>261.15405638680488</c:v>
                </c:pt>
                <c:pt idx="290">
                  <c:v>261.2974596145267</c:v>
                </c:pt>
                <c:pt idx="291">
                  <c:v>261.44047317685232</c:v>
                </c:pt>
                <c:pt idx="292">
                  <c:v>261.58309736132531</c:v>
                </c:pt>
                <c:pt idx="293">
                  <c:v>261.72533245260513</c:v>
                </c:pt>
                <c:pt idx="294">
                  <c:v>261.86717872112507</c:v>
                </c:pt>
                <c:pt idx="295">
                  <c:v>262.00863643907343</c:v>
                </c:pt>
                <c:pt idx="296">
                  <c:v>262.14970587069672</c:v>
                </c:pt>
                <c:pt idx="297">
                  <c:v>262.29038727835609</c:v>
                </c:pt>
                <c:pt idx="298">
                  <c:v>262.43068092223439</c:v>
                </c:pt>
                <c:pt idx="299">
                  <c:v>262.57058704991289</c:v>
                </c:pt>
                <c:pt idx="300">
                  <c:v>262.71010592012851</c:v>
                </c:pt>
                <c:pt idx="301">
                  <c:v>262.84923777359592</c:v>
                </c:pt>
                <c:pt idx="302">
                  <c:v>262.98798284697853</c:v>
                </c:pt>
                <c:pt idx="303">
                  <c:v>263.12634138275831</c:v>
                </c:pt>
                <c:pt idx="304">
                  <c:v>263.26431362062539</c:v>
                </c:pt>
                <c:pt idx="305">
                  <c:v>263.40189979164296</c:v>
                </c:pt>
                <c:pt idx="306">
                  <c:v>263.53910011979491</c:v>
                </c:pt>
                <c:pt idx="307">
                  <c:v>263.67591482872331</c:v>
                </c:pt>
                <c:pt idx="308">
                  <c:v>263.81232029082292</c:v>
                </c:pt>
              </c:numCache>
            </c:numRef>
          </c:yVal>
          <c:smooth val="0"/>
          <c:extLst>
            <c:ext xmlns:c16="http://schemas.microsoft.com/office/drawing/2014/chart" uri="{C3380CC4-5D6E-409C-BE32-E72D297353CC}">
              <c16:uniqueId val="{00000000-959D-47F5-8565-FF1ECC494C09}"/>
            </c:ext>
          </c:extLst>
        </c:ser>
        <c:ser>
          <c:idx val="0"/>
          <c:order val="1"/>
          <c:tx>
            <c:v>2SRV 蒸気除熱エネルギー</c:v>
          </c:tx>
          <c:spPr>
            <a:ln w="12700" cap="rnd">
              <a:solidFill>
                <a:srgbClr val="0000CC"/>
              </a:solidFill>
              <a:round/>
            </a:ln>
            <a:effectLst/>
          </c:spPr>
          <c:marker>
            <c:symbol val="none"/>
          </c:marker>
          <c:xVal>
            <c:numRef>
              <c:f>'2SRV_蒸気流量(13時から水素発生あり）'!$A$1188:$A$2871</c:f>
              <c:numCache>
                <c:formatCode>[$-F400]h:mm:ss\ AM/PM</c:formatCode>
                <c:ptCount val="1684"/>
                <c:pt idx="0">
                  <c:v>0.37500002026564466</c:v>
                </c:pt>
                <c:pt idx="1">
                  <c:v>0.37500117767305208</c:v>
                </c:pt>
                <c:pt idx="2">
                  <c:v>0.37511585270085884</c:v>
                </c:pt>
                <c:pt idx="3">
                  <c:v>0.37523165437825118</c:v>
                </c:pt>
                <c:pt idx="4">
                  <c:v>0.3753473951189919</c:v>
                </c:pt>
                <c:pt idx="5">
                  <c:v>0.37546313585974311</c:v>
                </c:pt>
                <c:pt idx="6">
                  <c:v>0.37557887660048384</c:v>
                </c:pt>
                <c:pt idx="7">
                  <c:v>0.37558003400789119</c:v>
                </c:pt>
                <c:pt idx="8">
                  <c:v>0.37569461734122456</c:v>
                </c:pt>
                <c:pt idx="9">
                  <c:v>0.37581035808196533</c:v>
                </c:pt>
                <c:pt idx="10">
                  <c:v>0.3759260988227176</c:v>
                </c:pt>
                <c:pt idx="11">
                  <c:v>0.37604183956345832</c:v>
                </c:pt>
                <c:pt idx="12">
                  <c:v>0.3761575803041991</c:v>
                </c:pt>
                <c:pt idx="13">
                  <c:v>0.37627332104493982</c:v>
                </c:pt>
                <c:pt idx="14">
                  <c:v>0.37638906178569098</c:v>
                </c:pt>
                <c:pt idx="15">
                  <c:v>0.3765048025264317</c:v>
                </c:pt>
                <c:pt idx="16">
                  <c:v>0.37662054326717248</c:v>
                </c:pt>
                <c:pt idx="17">
                  <c:v>0.37673628400791326</c:v>
                </c:pt>
                <c:pt idx="18">
                  <c:v>0.37685202474866436</c:v>
                </c:pt>
                <c:pt idx="19">
                  <c:v>0.37696776548940514</c:v>
                </c:pt>
                <c:pt idx="20">
                  <c:v>0.37708350623014586</c:v>
                </c:pt>
                <c:pt idx="21">
                  <c:v>0.37719924697088658</c:v>
                </c:pt>
                <c:pt idx="22">
                  <c:v>0.3773149877116273</c:v>
                </c:pt>
                <c:pt idx="23">
                  <c:v>0.37743072845237968</c:v>
                </c:pt>
                <c:pt idx="24">
                  <c:v>0.3775464691931204</c:v>
                </c:pt>
                <c:pt idx="25">
                  <c:v>0.37766220993386113</c:v>
                </c:pt>
                <c:pt idx="26">
                  <c:v>0.37777795067460185</c:v>
                </c:pt>
                <c:pt idx="27">
                  <c:v>0.37789369141535301</c:v>
                </c:pt>
                <c:pt idx="28">
                  <c:v>0.37800943215609373</c:v>
                </c:pt>
                <c:pt idx="29">
                  <c:v>0.3781251728968345</c:v>
                </c:pt>
                <c:pt idx="30">
                  <c:v>0.37824091363757523</c:v>
                </c:pt>
                <c:pt idx="31">
                  <c:v>0.37835665437832644</c:v>
                </c:pt>
                <c:pt idx="32">
                  <c:v>0.37847239511906716</c:v>
                </c:pt>
                <c:pt idx="33">
                  <c:v>0.37858813585980788</c:v>
                </c:pt>
                <c:pt idx="34">
                  <c:v>0.37870387660054861</c:v>
                </c:pt>
                <c:pt idx="35">
                  <c:v>0.37881961734128938</c:v>
                </c:pt>
                <c:pt idx="36">
                  <c:v>0.37893535808204171</c:v>
                </c:pt>
                <c:pt idx="37">
                  <c:v>0.37905109882278243</c:v>
                </c:pt>
                <c:pt idx="38">
                  <c:v>0.37916683956352315</c:v>
                </c:pt>
                <c:pt idx="39">
                  <c:v>0.37928258030426393</c:v>
                </c:pt>
                <c:pt idx="40">
                  <c:v>0.37939832104501503</c:v>
                </c:pt>
                <c:pt idx="41">
                  <c:v>0.37951406178575581</c:v>
                </c:pt>
                <c:pt idx="42">
                  <c:v>0.37962980252649653</c:v>
                </c:pt>
                <c:pt idx="43">
                  <c:v>0.37974554326723731</c:v>
                </c:pt>
                <c:pt idx="44">
                  <c:v>0.37986128400798841</c:v>
                </c:pt>
                <c:pt idx="45">
                  <c:v>0.37997702474872919</c:v>
                </c:pt>
                <c:pt idx="46">
                  <c:v>0.38009276548946991</c:v>
                </c:pt>
                <c:pt idx="47">
                  <c:v>0.38020850623021063</c:v>
                </c:pt>
                <c:pt idx="48">
                  <c:v>0.38032424697096295</c:v>
                </c:pt>
                <c:pt idx="49">
                  <c:v>0.38043998771170373</c:v>
                </c:pt>
                <c:pt idx="50">
                  <c:v>0.38055572845244445</c:v>
                </c:pt>
                <c:pt idx="51">
                  <c:v>0.38067146919318517</c:v>
                </c:pt>
                <c:pt idx="52">
                  <c:v>0.3807872099339259</c:v>
                </c:pt>
                <c:pt idx="53">
                  <c:v>0.38090295067467711</c:v>
                </c:pt>
                <c:pt idx="54">
                  <c:v>0.38101869141541789</c:v>
                </c:pt>
                <c:pt idx="55">
                  <c:v>0.38113443215615861</c:v>
                </c:pt>
                <c:pt idx="56">
                  <c:v>0.38125017289689933</c:v>
                </c:pt>
                <c:pt idx="57">
                  <c:v>0.38136591363765049</c:v>
                </c:pt>
                <c:pt idx="58">
                  <c:v>0.38148165437839121</c:v>
                </c:pt>
                <c:pt idx="59">
                  <c:v>0.38159739511913193</c:v>
                </c:pt>
                <c:pt idx="60">
                  <c:v>0.38171313585987271</c:v>
                </c:pt>
                <c:pt idx="61">
                  <c:v>0.38182887660062503</c:v>
                </c:pt>
                <c:pt idx="62">
                  <c:v>0.38194461734136576</c:v>
                </c:pt>
                <c:pt idx="63">
                  <c:v>0.38206035808210648</c:v>
                </c:pt>
                <c:pt idx="64">
                  <c:v>0.38217609882284725</c:v>
                </c:pt>
                <c:pt idx="65">
                  <c:v>0.38229183956359836</c:v>
                </c:pt>
                <c:pt idx="66">
                  <c:v>0.38240758030433913</c:v>
                </c:pt>
                <c:pt idx="67">
                  <c:v>0.38252332104507986</c:v>
                </c:pt>
                <c:pt idx="68">
                  <c:v>0.38263906178582063</c:v>
                </c:pt>
                <c:pt idx="69">
                  <c:v>0.38275480252656136</c:v>
                </c:pt>
                <c:pt idx="70">
                  <c:v>0.38287054326731251</c:v>
                </c:pt>
                <c:pt idx="71">
                  <c:v>0.38298628400805323</c:v>
                </c:pt>
                <c:pt idx="72">
                  <c:v>0.38310202474879401</c:v>
                </c:pt>
                <c:pt idx="73">
                  <c:v>0.38321776548953473</c:v>
                </c:pt>
                <c:pt idx="74">
                  <c:v>0.38333350623028706</c:v>
                </c:pt>
                <c:pt idx="75">
                  <c:v>0.38344924697102778</c:v>
                </c:pt>
                <c:pt idx="76">
                  <c:v>0.38356498771176856</c:v>
                </c:pt>
                <c:pt idx="77">
                  <c:v>0.38368072845250928</c:v>
                </c:pt>
                <c:pt idx="78">
                  <c:v>0.38379646919326044</c:v>
                </c:pt>
                <c:pt idx="79">
                  <c:v>0.38391220993400116</c:v>
                </c:pt>
                <c:pt idx="80">
                  <c:v>0.38402795067474194</c:v>
                </c:pt>
                <c:pt idx="81">
                  <c:v>0.38414369141548266</c:v>
                </c:pt>
                <c:pt idx="82">
                  <c:v>0.38425943215623382</c:v>
                </c:pt>
                <c:pt idx="83">
                  <c:v>0.38437517289697454</c:v>
                </c:pt>
                <c:pt idx="84">
                  <c:v>0.38449091363771526</c:v>
                </c:pt>
                <c:pt idx="85">
                  <c:v>0.38460665437845598</c:v>
                </c:pt>
                <c:pt idx="86">
                  <c:v>0.38472239511919676</c:v>
                </c:pt>
                <c:pt idx="87">
                  <c:v>0.38483813585994797</c:v>
                </c:pt>
                <c:pt idx="88">
                  <c:v>0.38495387660068869</c:v>
                </c:pt>
                <c:pt idx="89">
                  <c:v>0.38506961734142942</c:v>
                </c:pt>
                <c:pt idx="90">
                  <c:v>0.38518535808217014</c:v>
                </c:pt>
                <c:pt idx="91">
                  <c:v>0.38530109882292252</c:v>
                </c:pt>
                <c:pt idx="92">
                  <c:v>0.38541683956366324</c:v>
                </c:pt>
                <c:pt idx="93">
                  <c:v>0.38553258030440396</c:v>
                </c:pt>
                <c:pt idx="94">
                  <c:v>0.38564846111131718</c:v>
                </c:pt>
                <c:pt idx="95">
                  <c:v>0.3857642018520579</c:v>
                </c:pt>
                <c:pt idx="96">
                  <c:v>0.38587994259279867</c:v>
                </c:pt>
                <c:pt idx="97">
                  <c:v>0.3859956833335394</c:v>
                </c:pt>
                <c:pt idx="98">
                  <c:v>0.38611142407430094</c:v>
                </c:pt>
                <c:pt idx="99">
                  <c:v>0.38622716481504166</c:v>
                </c:pt>
                <c:pt idx="100">
                  <c:v>0.38634290555578243</c:v>
                </c:pt>
                <c:pt idx="101">
                  <c:v>0.38645864629652316</c:v>
                </c:pt>
                <c:pt idx="102">
                  <c:v>0.38657438703726388</c:v>
                </c:pt>
                <c:pt idx="103">
                  <c:v>0.3866901277780046</c:v>
                </c:pt>
                <c:pt idx="104">
                  <c:v>0.38680586851874538</c:v>
                </c:pt>
                <c:pt idx="105">
                  <c:v>0.3869216092594861</c:v>
                </c:pt>
                <c:pt idx="106">
                  <c:v>0.38703735000022688</c:v>
                </c:pt>
                <c:pt idx="107">
                  <c:v>0.38715309074098958</c:v>
                </c:pt>
                <c:pt idx="108">
                  <c:v>0.38726883148173036</c:v>
                </c:pt>
                <c:pt idx="109">
                  <c:v>0.38738457222247114</c:v>
                </c:pt>
                <c:pt idx="110">
                  <c:v>0.38750031296321186</c:v>
                </c:pt>
                <c:pt idx="111">
                  <c:v>0.38761605370395258</c:v>
                </c:pt>
                <c:pt idx="112">
                  <c:v>0.3877317944446933</c:v>
                </c:pt>
                <c:pt idx="113">
                  <c:v>0.38784753518543408</c:v>
                </c:pt>
                <c:pt idx="114">
                  <c:v>0.3879632759261748</c:v>
                </c:pt>
                <c:pt idx="115">
                  <c:v>0.3880790166669375</c:v>
                </c:pt>
                <c:pt idx="116">
                  <c:v>0.38819475740767828</c:v>
                </c:pt>
                <c:pt idx="117">
                  <c:v>0.388310498148419</c:v>
                </c:pt>
                <c:pt idx="118">
                  <c:v>0.38842623888915973</c:v>
                </c:pt>
                <c:pt idx="119">
                  <c:v>0.3885419796299005</c:v>
                </c:pt>
                <c:pt idx="120">
                  <c:v>0.38865772037064122</c:v>
                </c:pt>
                <c:pt idx="121">
                  <c:v>0.388773461111382</c:v>
                </c:pt>
                <c:pt idx="122">
                  <c:v>0.3888888888888889</c:v>
                </c:pt>
                <c:pt idx="123">
                  <c:v>0.38912252338361691</c:v>
                </c:pt>
                <c:pt idx="124">
                  <c:v>0.38935400486509841</c:v>
                </c:pt>
                <c:pt idx="125">
                  <c:v>0.38958548634657986</c:v>
                </c:pt>
                <c:pt idx="126">
                  <c:v>0.38981696782806136</c:v>
                </c:pt>
                <c:pt idx="127">
                  <c:v>0.39004844930954286</c:v>
                </c:pt>
                <c:pt idx="128">
                  <c:v>0.3902799307910243</c:v>
                </c:pt>
                <c:pt idx="129">
                  <c:v>0.3905114122725058</c:v>
                </c:pt>
                <c:pt idx="130">
                  <c:v>0.3907428937539873</c:v>
                </c:pt>
                <c:pt idx="131">
                  <c:v>0.39097437523546874</c:v>
                </c:pt>
                <c:pt idx="132">
                  <c:v>0.39120585671695024</c:v>
                </c:pt>
                <c:pt idx="133">
                  <c:v>0.39143733819843174</c:v>
                </c:pt>
                <c:pt idx="134">
                  <c:v>0.39166881967991318</c:v>
                </c:pt>
                <c:pt idx="135">
                  <c:v>0.39190030116139468</c:v>
                </c:pt>
                <c:pt idx="136">
                  <c:v>0.39213178264287618</c:v>
                </c:pt>
                <c:pt idx="137">
                  <c:v>0.39236326412435762</c:v>
                </c:pt>
                <c:pt idx="138">
                  <c:v>0.39259474560583912</c:v>
                </c:pt>
                <c:pt idx="139">
                  <c:v>0.39282622708732062</c:v>
                </c:pt>
                <c:pt idx="140">
                  <c:v>0.39305770856880207</c:v>
                </c:pt>
                <c:pt idx="141">
                  <c:v>0.39328919005028357</c:v>
                </c:pt>
                <c:pt idx="142">
                  <c:v>0.39352067153176506</c:v>
                </c:pt>
                <c:pt idx="143">
                  <c:v>0.39375215301324651</c:v>
                </c:pt>
                <c:pt idx="144">
                  <c:v>0.39398363449472801</c:v>
                </c:pt>
                <c:pt idx="145">
                  <c:v>0.39421511597620951</c:v>
                </c:pt>
                <c:pt idx="146">
                  <c:v>0.39444659745769095</c:v>
                </c:pt>
                <c:pt idx="147">
                  <c:v>0.39467807893917245</c:v>
                </c:pt>
                <c:pt idx="148">
                  <c:v>0.39490956042065395</c:v>
                </c:pt>
                <c:pt idx="149">
                  <c:v>0.39514104190213539</c:v>
                </c:pt>
                <c:pt idx="150">
                  <c:v>0.39537252338361689</c:v>
                </c:pt>
                <c:pt idx="151">
                  <c:v>0.39560400486509839</c:v>
                </c:pt>
                <c:pt idx="152">
                  <c:v>0.39583548634657989</c:v>
                </c:pt>
                <c:pt idx="153">
                  <c:v>0.39606696782806139</c:v>
                </c:pt>
                <c:pt idx="154">
                  <c:v>0.39629844930954283</c:v>
                </c:pt>
                <c:pt idx="155">
                  <c:v>0.39652993079102433</c:v>
                </c:pt>
                <c:pt idx="156">
                  <c:v>0.39676141227250583</c:v>
                </c:pt>
                <c:pt idx="157">
                  <c:v>0.39699289375398727</c:v>
                </c:pt>
                <c:pt idx="158">
                  <c:v>0.39722437523546877</c:v>
                </c:pt>
                <c:pt idx="159">
                  <c:v>0.39745585671695027</c:v>
                </c:pt>
                <c:pt idx="160">
                  <c:v>0.39768733819843172</c:v>
                </c:pt>
                <c:pt idx="161">
                  <c:v>0.39791881967991322</c:v>
                </c:pt>
                <c:pt idx="162">
                  <c:v>0.39815030116139472</c:v>
                </c:pt>
                <c:pt idx="163">
                  <c:v>0.39838178264287616</c:v>
                </c:pt>
                <c:pt idx="164">
                  <c:v>0.39861326412435766</c:v>
                </c:pt>
                <c:pt idx="165">
                  <c:v>0.39884474560583916</c:v>
                </c:pt>
                <c:pt idx="166">
                  <c:v>0.3990762270873206</c:v>
                </c:pt>
                <c:pt idx="167">
                  <c:v>0.3993077085688021</c:v>
                </c:pt>
                <c:pt idx="168">
                  <c:v>0.3995391900502836</c:v>
                </c:pt>
                <c:pt idx="169">
                  <c:v>0.39977067153176504</c:v>
                </c:pt>
                <c:pt idx="170">
                  <c:v>0.40000215301324654</c:v>
                </c:pt>
                <c:pt idx="171">
                  <c:v>0.40023363449472804</c:v>
                </c:pt>
                <c:pt idx="172">
                  <c:v>0.40046511597620948</c:v>
                </c:pt>
                <c:pt idx="173">
                  <c:v>0.40069659745769098</c:v>
                </c:pt>
                <c:pt idx="174">
                  <c:v>0.40092807893917248</c:v>
                </c:pt>
                <c:pt idx="175">
                  <c:v>0.40115956042065393</c:v>
                </c:pt>
                <c:pt idx="176">
                  <c:v>0.40139104190213543</c:v>
                </c:pt>
                <c:pt idx="177">
                  <c:v>0.40162252338361693</c:v>
                </c:pt>
                <c:pt idx="178">
                  <c:v>0.40185400486509837</c:v>
                </c:pt>
                <c:pt idx="179">
                  <c:v>0.40208548634657987</c:v>
                </c:pt>
                <c:pt idx="180">
                  <c:v>0.40231696782806137</c:v>
                </c:pt>
                <c:pt idx="181">
                  <c:v>0.40254844930954281</c:v>
                </c:pt>
                <c:pt idx="182">
                  <c:v>0.40277993079102431</c:v>
                </c:pt>
                <c:pt idx="183">
                  <c:v>0.40301141227267828</c:v>
                </c:pt>
                <c:pt idx="184">
                  <c:v>0.40324289375415978</c:v>
                </c:pt>
                <c:pt idx="185">
                  <c:v>0.40347437523564122</c:v>
                </c:pt>
                <c:pt idx="186">
                  <c:v>0.40370585671712272</c:v>
                </c:pt>
                <c:pt idx="187">
                  <c:v>0.40393733819860422</c:v>
                </c:pt>
                <c:pt idx="188">
                  <c:v>0.40416881968008567</c:v>
                </c:pt>
                <c:pt idx="189">
                  <c:v>0.40440030116156717</c:v>
                </c:pt>
                <c:pt idx="190">
                  <c:v>0.40463178264304867</c:v>
                </c:pt>
                <c:pt idx="191">
                  <c:v>0.40486326412453011</c:v>
                </c:pt>
                <c:pt idx="192">
                  <c:v>0.40509474560601161</c:v>
                </c:pt>
                <c:pt idx="193">
                  <c:v>0.40532622708749311</c:v>
                </c:pt>
                <c:pt idx="194">
                  <c:v>0.40555770856897455</c:v>
                </c:pt>
                <c:pt idx="195">
                  <c:v>0.40578919005045605</c:v>
                </c:pt>
                <c:pt idx="196">
                  <c:v>0.40602067153193755</c:v>
                </c:pt>
                <c:pt idx="197">
                  <c:v>0.40625215301341899</c:v>
                </c:pt>
                <c:pt idx="198">
                  <c:v>0.40648363449490049</c:v>
                </c:pt>
                <c:pt idx="199">
                  <c:v>0.40671511597638199</c:v>
                </c:pt>
                <c:pt idx="200">
                  <c:v>0.40694659745786343</c:v>
                </c:pt>
                <c:pt idx="201">
                  <c:v>0.40717807893934493</c:v>
                </c:pt>
                <c:pt idx="202">
                  <c:v>0.40740956042082643</c:v>
                </c:pt>
                <c:pt idx="203">
                  <c:v>0.40764104190230788</c:v>
                </c:pt>
                <c:pt idx="204">
                  <c:v>0.40787252338378938</c:v>
                </c:pt>
                <c:pt idx="205">
                  <c:v>0.40810400486527088</c:v>
                </c:pt>
                <c:pt idx="206">
                  <c:v>0.40833548634675232</c:v>
                </c:pt>
                <c:pt idx="207">
                  <c:v>0.40856696782823382</c:v>
                </c:pt>
                <c:pt idx="208">
                  <c:v>0.40879844930971532</c:v>
                </c:pt>
                <c:pt idx="209">
                  <c:v>0.40902993079119676</c:v>
                </c:pt>
                <c:pt idx="210">
                  <c:v>0.40926141227267826</c:v>
                </c:pt>
                <c:pt idx="211">
                  <c:v>0.40949289375415976</c:v>
                </c:pt>
                <c:pt idx="212">
                  <c:v>0.4097243752356412</c:v>
                </c:pt>
                <c:pt idx="213">
                  <c:v>0.4099558567171227</c:v>
                </c:pt>
                <c:pt idx="214">
                  <c:v>0.4101873381986042</c:v>
                </c:pt>
                <c:pt idx="215">
                  <c:v>0.41041881968008564</c:v>
                </c:pt>
                <c:pt idx="216">
                  <c:v>0.41065030116156714</c:v>
                </c:pt>
                <c:pt idx="217">
                  <c:v>0.41088178264304864</c:v>
                </c:pt>
                <c:pt idx="218">
                  <c:v>0.41111326412453009</c:v>
                </c:pt>
                <c:pt idx="219">
                  <c:v>0.41134474560601159</c:v>
                </c:pt>
                <c:pt idx="220">
                  <c:v>0.41157622708749309</c:v>
                </c:pt>
                <c:pt idx="221">
                  <c:v>0.41180770856897453</c:v>
                </c:pt>
                <c:pt idx="222">
                  <c:v>0.41203919005045603</c:v>
                </c:pt>
                <c:pt idx="223">
                  <c:v>0.41227067153193753</c:v>
                </c:pt>
                <c:pt idx="224">
                  <c:v>0.41250215301341897</c:v>
                </c:pt>
                <c:pt idx="225">
                  <c:v>0.41273363449490047</c:v>
                </c:pt>
                <c:pt idx="226">
                  <c:v>0.41296511597638197</c:v>
                </c:pt>
                <c:pt idx="227">
                  <c:v>0.41319659745786347</c:v>
                </c:pt>
                <c:pt idx="228">
                  <c:v>0.41342807893934497</c:v>
                </c:pt>
                <c:pt idx="229">
                  <c:v>0.41365956042082641</c:v>
                </c:pt>
                <c:pt idx="230">
                  <c:v>0.41389104190230791</c:v>
                </c:pt>
                <c:pt idx="231">
                  <c:v>0.41412252338378941</c:v>
                </c:pt>
                <c:pt idx="232">
                  <c:v>0.41435400486527085</c:v>
                </c:pt>
                <c:pt idx="233">
                  <c:v>0.41458548634675235</c:v>
                </c:pt>
                <c:pt idx="234">
                  <c:v>0.41481696782823385</c:v>
                </c:pt>
                <c:pt idx="235">
                  <c:v>0.41504844930971529</c:v>
                </c:pt>
                <c:pt idx="236">
                  <c:v>0.41527993079119679</c:v>
                </c:pt>
                <c:pt idx="237">
                  <c:v>0.41551141227267829</c:v>
                </c:pt>
                <c:pt idx="238">
                  <c:v>0.41574289375415974</c:v>
                </c:pt>
                <c:pt idx="239">
                  <c:v>0.41597437523564124</c:v>
                </c:pt>
                <c:pt idx="240">
                  <c:v>0.41620585671712274</c:v>
                </c:pt>
                <c:pt idx="241">
                  <c:v>0.41643733819860418</c:v>
                </c:pt>
                <c:pt idx="242">
                  <c:v>0.41666881968008568</c:v>
                </c:pt>
                <c:pt idx="243">
                  <c:v>0.41690030116156718</c:v>
                </c:pt>
                <c:pt idx="244">
                  <c:v>0.41713178264304862</c:v>
                </c:pt>
                <c:pt idx="245">
                  <c:v>0.41736326412453012</c:v>
                </c:pt>
                <c:pt idx="246">
                  <c:v>0.41759474560601162</c:v>
                </c:pt>
                <c:pt idx="247">
                  <c:v>0.41782622708749306</c:v>
                </c:pt>
                <c:pt idx="248">
                  <c:v>0.41805770856897456</c:v>
                </c:pt>
                <c:pt idx="249">
                  <c:v>0.41828919005045606</c:v>
                </c:pt>
                <c:pt idx="250">
                  <c:v>0.4185206715319375</c:v>
                </c:pt>
                <c:pt idx="251">
                  <c:v>0.418752153013419</c:v>
                </c:pt>
                <c:pt idx="252">
                  <c:v>0.4189836344949005</c:v>
                </c:pt>
                <c:pt idx="253">
                  <c:v>0.41921511597638195</c:v>
                </c:pt>
                <c:pt idx="254">
                  <c:v>0.41944659745786345</c:v>
                </c:pt>
                <c:pt idx="255">
                  <c:v>0.41967807893934495</c:v>
                </c:pt>
                <c:pt idx="256">
                  <c:v>0.41990956042082639</c:v>
                </c:pt>
                <c:pt idx="257">
                  <c:v>0.42014104190230789</c:v>
                </c:pt>
                <c:pt idx="258">
                  <c:v>0.42037252338378939</c:v>
                </c:pt>
                <c:pt idx="259">
                  <c:v>0.42060400486527083</c:v>
                </c:pt>
                <c:pt idx="260">
                  <c:v>0.42083548634675233</c:v>
                </c:pt>
                <c:pt idx="261">
                  <c:v>0.42106696782823383</c:v>
                </c:pt>
                <c:pt idx="262">
                  <c:v>0.42129844930971527</c:v>
                </c:pt>
                <c:pt idx="263">
                  <c:v>0.42152993079119677</c:v>
                </c:pt>
                <c:pt idx="264">
                  <c:v>0.42176141227267827</c:v>
                </c:pt>
                <c:pt idx="265">
                  <c:v>0.42199289375415971</c:v>
                </c:pt>
                <c:pt idx="266">
                  <c:v>0.42222437523564121</c:v>
                </c:pt>
                <c:pt idx="267">
                  <c:v>0.42245585671712271</c:v>
                </c:pt>
                <c:pt idx="268">
                  <c:v>0.42268733819860416</c:v>
                </c:pt>
                <c:pt idx="269">
                  <c:v>0.42291881968008566</c:v>
                </c:pt>
                <c:pt idx="270">
                  <c:v>0.42315030116156716</c:v>
                </c:pt>
                <c:pt idx="271">
                  <c:v>0.42338178264304865</c:v>
                </c:pt>
                <c:pt idx="272">
                  <c:v>0.42361326412453015</c:v>
                </c:pt>
                <c:pt idx="273">
                  <c:v>0.4238447456060116</c:v>
                </c:pt>
                <c:pt idx="274">
                  <c:v>0.4240762270874931</c:v>
                </c:pt>
                <c:pt idx="275">
                  <c:v>0.4243077085689746</c:v>
                </c:pt>
                <c:pt idx="276">
                  <c:v>0.42453919005045604</c:v>
                </c:pt>
                <c:pt idx="277">
                  <c:v>0.42477067153193754</c:v>
                </c:pt>
                <c:pt idx="278">
                  <c:v>0.42500215301341904</c:v>
                </c:pt>
                <c:pt idx="279">
                  <c:v>0.42523363449490048</c:v>
                </c:pt>
                <c:pt idx="280">
                  <c:v>0.42546511597638198</c:v>
                </c:pt>
                <c:pt idx="281">
                  <c:v>0.42569659745786348</c:v>
                </c:pt>
                <c:pt idx="282">
                  <c:v>0.42592807893934492</c:v>
                </c:pt>
                <c:pt idx="283">
                  <c:v>0.42615956042082642</c:v>
                </c:pt>
                <c:pt idx="284">
                  <c:v>0.42639104190230792</c:v>
                </c:pt>
                <c:pt idx="285">
                  <c:v>0.42662252338378936</c:v>
                </c:pt>
                <c:pt idx="286">
                  <c:v>0.42685400486527086</c:v>
                </c:pt>
                <c:pt idx="287">
                  <c:v>0.42708548634675236</c:v>
                </c:pt>
                <c:pt idx="288">
                  <c:v>0.42731696782823381</c:v>
                </c:pt>
                <c:pt idx="289">
                  <c:v>0.42754844930971531</c:v>
                </c:pt>
                <c:pt idx="290">
                  <c:v>0.42777993079119681</c:v>
                </c:pt>
                <c:pt idx="291">
                  <c:v>0.42801141227267825</c:v>
                </c:pt>
                <c:pt idx="292">
                  <c:v>0.42824289375415975</c:v>
                </c:pt>
                <c:pt idx="293">
                  <c:v>0.42847437523564125</c:v>
                </c:pt>
                <c:pt idx="294">
                  <c:v>0.42870585671712269</c:v>
                </c:pt>
                <c:pt idx="295">
                  <c:v>0.42893733819860419</c:v>
                </c:pt>
                <c:pt idx="296">
                  <c:v>0.42916881968008569</c:v>
                </c:pt>
                <c:pt idx="297">
                  <c:v>0.42940030116156713</c:v>
                </c:pt>
                <c:pt idx="298">
                  <c:v>0.42963178264304863</c:v>
                </c:pt>
                <c:pt idx="299">
                  <c:v>0.42986326412453013</c:v>
                </c:pt>
                <c:pt idx="300">
                  <c:v>0.43009474560601157</c:v>
                </c:pt>
                <c:pt idx="301">
                  <c:v>0.43032622708749307</c:v>
                </c:pt>
                <c:pt idx="302">
                  <c:v>0.43055770856897457</c:v>
                </c:pt>
                <c:pt idx="303">
                  <c:v>0.43078919005045602</c:v>
                </c:pt>
                <c:pt idx="304">
                  <c:v>0.43102067153193752</c:v>
                </c:pt>
                <c:pt idx="305">
                  <c:v>0.43125215301341902</c:v>
                </c:pt>
                <c:pt idx="306">
                  <c:v>0.43148363449490046</c:v>
                </c:pt>
                <c:pt idx="307">
                  <c:v>0.43171511597638196</c:v>
                </c:pt>
                <c:pt idx="308">
                  <c:v>0.43194659745786346</c:v>
                </c:pt>
                <c:pt idx="309">
                  <c:v>0.4321780789393449</c:v>
                </c:pt>
                <c:pt idx="310">
                  <c:v>0.4324095604208264</c:v>
                </c:pt>
                <c:pt idx="311">
                  <c:v>0.4326410419023079</c:v>
                </c:pt>
                <c:pt idx="312">
                  <c:v>0.43287252338378934</c:v>
                </c:pt>
                <c:pt idx="313">
                  <c:v>0.43310400486527084</c:v>
                </c:pt>
                <c:pt idx="314">
                  <c:v>0.43333548634675234</c:v>
                </c:pt>
                <c:pt idx="315">
                  <c:v>0.43356696782823378</c:v>
                </c:pt>
                <c:pt idx="316">
                  <c:v>0.43379844930971534</c:v>
                </c:pt>
                <c:pt idx="317">
                  <c:v>0.43402993079119678</c:v>
                </c:pt>
                <c:pt idx="318">
                  <c:v>0.43426141227267828</c:v>
                </c:pt>
                <c:pt idx="319">
                  <c:v>0.43449289375415978</c:v>
                </c:pt>
                <c:pt idx="320">
                  <c:v>0.43472437523564122</c:v>
                </c:pt>
                <c:pt idx="321">
                  <c:v>0.43495585671712272</c:v>
                </c:pt>
                <c:pt idx="322">
                  <c:v>0.43518733819860422</c:v>
                </c:pt>
                <c:pt idx="323">
                  <c:v>0.43541881968008567</c:v>
                </c:pt>
                <c:pt idx="324">
                  <c:v>0.43565030116156717</c:v>
                </c:pt>
                <c:pt idx="325">
                  <c:v>0.43588178264304867</c:v>
                </c:pt>
                <c:pt idx="326">
                  <c:v>0.43611326412453011</c:v>
                </c:pt>
                <c:pt idx="327">
                  <c:v>0.43634474560601161</c:v>
                </c:pt>
                <c:pt idx="328">
                  <c:v>0.43657622708749311</c:v>
                </c:pt>
                <c:pt idx="329">
                  <c:v>0.43680770856897455</c:v>
                </c:pt>
                <c:pt idx="330">
                  <c:v>0.43703919005045605</c:v>
                </c:pt>
                <c:pt idx="331">
                  <c:v>0.43727067153193755</c:v>
                </c:pt>
                <c:pt idx="332">
                  <c:v>0.43750215301341899</c:v>
                </c:pt>
                <c:pt idx="333">
                  <c:v>0.43773363449490049</c:v>
                </c:pt>
                <c:pt idx="334">
                  <c:v>0.43796511597638194</c:v>
                </c:pt>
                <c:pt idx="335">
                  <c:v>0.43819659745786343</c:v>
                </c:pt>
                <c:pt idx="336">
                  <c:v>0.43842807893934488</c:v>
                </c:pt>
                <c:pt idx="337">
                  <c:v>0.43865956042082643</c:v>
                </c:pt>
                <c:pt idx="338">
                  <c:v>0.43889104190230793</c:v>
                </c:pt>
                <c:pt idx="339">
                  <c:v>0.43912252338378938</c:v>
                </c:pt>
                <c:pt idx="340">
                  <c:v>0.43935400486527088</c:v>
                </c:pt>
                <c:pt idx="341">
                  <c:v>0.43958548634675232</c:v>
                </c:pt>
                <c:pt idx="342">
                  <c:v>0.43981696782823387</c:v>
                </c:pt>
                <c:pt idx="343">
                  <c:v>0.44004844930971532</c:v>
                </c:pt>
                <c:pt idx="344">
                  <c:v>0.44027993079119682</c:v>
                </c:pt>
                <c:pt idx="345">
                  <c:v>0.44051141227267826</c:v>
                </c:pt>
                <c:pt idx="346">
                  <c:v>0.44074289375415976</c:v>
                </c:pt>
                <c:pt idx="347">
                  <c:v>0.4409743752356412</c:v>
                </c:pt>
                <c:pt idx="348">
                  <c:v>0.44120585671712276</c:v>
                </c:pt>
                <c:pt idx="349">
                  <c:v>0.4414373381986042</c:v>
                </c:pt>
                <c:pt idx="350">
                  <c:v>0.4416688196800857</c:v>
                </c:pt>
                <c:pt idx="351">
                  <c:v>0.44190030116156714</c:v>
                </c:pt>
                <c:pt idx="352">
                  <c:v>0.44213178264304864</c:v>
                </c:pt>
                <c:pt idx="353">
                  <c:v>0.44236326412453009</c:v>
                </c:pt>
                <c:pt idx="354">
                  <c:v>0.44259474560601164</c:v>
                </c:pt>
                <c:pt idx="355">
                  <c:v>0.44282622708749309</c:v>
                </c:pt>
                <c:pt idx="356">
                  <c:v>0.44305770856897458</c:v>
                </c:pt>
                <c:pt idx="357">
                  <c:v>0.44328919005045603</c:v>
                </c:pt>
                <c:pt idx="358">
                  <c:v>0.44352067153193753</c:v>
                </c:pt>
                <c:pt idx="359">
                  <c:v>0.44375215301341897</c:v>
                </c:pt>
                <c:pt idx="360">
                  <c:v>0.44398363449490053</c:v>
                </c:pt>
                <c:pt idx="361">
                  <c:v>0.44421511597638197</c:v>
                </c:pt>
                <c:pt idx="362">
                  <c:v>0.44444659745786347</c:v>
                </c:pt>
                <c:pt idx="363">
                  <c:v>0.44467807893934491</c:v>
                </c:pt>
                <c:pt idx="364">
                  <c:v>0.44490956042082641</c:v>
                </c:pt>
                <c:pt idx="365">
                  <c:v>0.44514104190230785</c:v>
                </c:pt>
                <c:pt idx="366">
                  <c:v>0.44537252338378941</c:v>
                </c:pt>
                <c:pt idx="367">
                  <c:v>0.44560400486527085</c:v>
                </c:pt>
                <c:pt idx="368">
                  <c:v>0.44583548634675235</c:v>
                </c:pt>
                <c:pt idx="369">
                  <c:v>0.4460669678282338</c:v>
                </c:pt>
                <c:pt idx="370">
                  <c:v>0.44629844930971529</c:v>
                </c:pt>
                <c:pt idx="371">
                  <c:v>0.44652993079119674</c:v>
                </c:pt>
                <c:pt idx="372">
                  <c:v>0.44676141227267829</c:v>
                </c:pt>
                <c:pt idx="373">
                  <c:v>0.44699289375415974</c:v>
                </c:pt>
                <c:pt idx="374">
                  <c:v>0.44722437523564124</c:v>
                </c:pt>
                <c:pt idx="375">
                  <c:v>0.44745585671712268</c:v>
                </c:pt>
                <c:pt idx="376">
                  <c:v>0.44768733819860418</c:v>
                </c:pt>
                <c:pt idx="377">
                  <c:v>0.44791881968008562</c:v>
                </c:pt>
                <c:pt idx="378">
                  <c:v>0.44815030116156718</c:v>
                </c:pt>
                <c:pt idx="379">
                  <c:v>0.44838178264304862</c:v>
                </c:pt>
                <c:pt idx="380">
                  <c:v>0.44861326412453012</c:v>
                </c:pt>
                <c:pt idx="381">
                  <c:v>0.44884474560601156</c:v>
                </c:pt>
                <c:pt idx="382">
                  <c:v>0.44907622708749306</c:v>
                </c:pt>
                <c:pt idx="383">
                  <c:v>0.44930770856897462</c:v>
                </c:pt>
                <c:pt idx="384">
                  <c:v>0.44953919005045606</c:v>
                </c:pt>
                <c:pt idx="385">
                  <c:v>0.44977067153193756</c:v>
                </c:pt>
                <c:pt idx="386">
                  <c:v>0.450002153013419</c:v>
                </c:pt>
                <c:pt idx="387">
                  <c:v>0.4502336344949005</c:v>
                </c:pt>
                <c:pt idx="388">
                  <c:v>0.45046511597655442</c:v>
                </c:pt>
                <c:pt idx="389">
                  <c:v>0.45069659745803592</c:v>
                </c:pt>
                <c:pt idx="390">
                  <c:v>0.45092807893951736</c:v>
                </c:pt>
                <c:pt idx="391">
                  <c:v>0.45115956042099892</c:v>
                </c:pt>
                <c:pt idx="392">
                  <c:v>0.45139104190248036</c:v>
                </c:pt>
                <c:pt idx="393">
                  <c:v>0.45162252338396186</c:v>
                </c:pt>
                <c:pt idx="394">
                  <c:v>0.45185493470411114</c:v>
                </c:pt>
                <c:pt idx="395">
                  <c:v>0.45208641618559264</c:v>
                </c:pt>
                <c:pt idx="396">
                  <c:v>0.45231789766707409</c:v>
                </c:pt>
                <c:pt idx="397">
                  <c:v>0.45254937914855564</c:v>
                </c:pt>
                <c:pt idx="398">
                  <c:v>0.45278155516039698</c:v>
                </c:pt>
                <c:pt idx="399">
                  <c:v>0.45301303664187847</c:v>
                </c:pt>
                <c:pt idx="400">
                  <c:v>0.45324451812335992</c:v>
                </c:pt>
                <c:pt idx="401">
                  <c:v>0.45347599960484142</c:v>
                </c:pt>
                <c:pt idx="402">
                  <c:v>0.45370748108632286</c:v>
                </c:pt>
                <c:pt idx="403">
                  <c:v>0.45393896256780442</c:v>
                </c:pt>
                <c:pt idx="404">
                  <c:v>0.45417211677120262</c:v>
                </c:pt>
                <c:pt idx="405">
                  <c:v>0.45440359825268406</c:v>
                </c:pt>
                <c:pt idx="406">
                  <c:v>0.45463596444232068</c:v>
                </c:pt>
                <c:pt idx="407">
                  <c:v>0.45486831856960536</c:v>
                </c:pt>
                <c:pt idx="408">
                  <c:v>0.4550998000510868</c:v>
                </c:pt>
                <c:pt idx="409">
                  <c:v>0.45533283190249885</c:v>
                </c:pt>
                <c:pt idx="410">
                  <c:v>0.45556431338398035</c:v>
                </c:pt>
                <c:pt idx="411">
                  <c:v>0.45579579486546179</c:v>
                </c:pt>
                <c:pt idx="412">
                  <c:v>0.45602727634694329</c:v>
                </c:pt>
                <c:pt idx="413">
                  <c:v>0.45625875782842473</c:v>
                </c:pt>
                <c:pt idx="414">
                  <c:v>0.45649132073132526</c:v>
                </c:pt>
                <c:pt idx="415">
                  <c:v>0.45672304348261228</c:v>
                </c:pt>
                <c:pt idx="416">
                  <c:v>0.45695452496409378</c:v>
                </c:pt>
                <c:pt idx="417">
                  <c:v>0.45718600644557522</c:v>
                </c:pt>
                <c:pt idx="418">
                  <c:v>0.45741748792705672</c:v>
                </c:pt>
                <c:pt idx="419">
                  <c:v>0.45764910417919324</c:v>
                </c:pt>
                <c:pt idx="420">
                  <c:v>0.4578805856606748</c:v>
                </c:pt>
                <c:pt idx="421">
                  <c:v>0.4581120671421563</c:v>
                </c:pt>
                <c:pt idx="422">
                  <c:v>0.45834354862363774</c:v>
                </c:pt>
                <c:pt idx="423">
                  <c:v>0.45857503010511924</c:v>
                </c:pt>
                <c:pt idx="424">
                  <c:v>0.45880651158660068</c:v>
                </c:pt>
                <c:pt idx="425">
                  <c:v>0.45903890763098953</c:v>
                </c:pt>
                <c:pt idx="426">
                  <c:v>0.45927111706573615</c:v>
                </c:pt>
                <c:pt idx="427">
                  <c:v>0.45950259854721759</c:v>
                </c:pt>
                <c:pt idx="428">
                  <c:v>0.45973618867720834</c:v>
                </c:pt>
                <c:pt idx="429">
                  <c:v>0.45996966878849077</c:v>
                </c:pt>
                <c:pt idx="430">
                  <c:v>0.4602029152821609</c:v>
                </c:pt>
                <c:pt idx="431">
                  <c:v>0.4604343967636424</c:v>
                </c:pt>
                <c:pt idx="432">
                  <c:v>0.46066648154071066</c:v>
                </c:pt>
                <c:pt idx="433">
                  <c:v>0.46089960908517247</c:v>
                </c:pt>
                <c:pt idx="434">
                  <c:v>0.46113183180698031</c:v>
                </c:pt>
                <c:pt idx="435">
                  <c:v>0.46136331328846181</c:v>
                </c:pt>
                <c:pt idx="436">
                  <c:v>0.4615950999988449</c:v>
                </c:pt>
                <c:pt idx="437">
                  <c:v>0.46182755774300926</c:v>
                </c:pt>
                <c:pt idx="438">
                  <c:v>0.46205903922449076</c:v>
                </c:pt>
                <c:pt idx="439">
                  <c:v>0.46229052070597221</c:v>
                </c:pt>
                <c:pt idx="440">
                  <c:v>0.46252409159240399</c:v>
                </c:pt>
                <c:pt idx="441">
                  <c:v>0.46275770021188539</c:v>
                </c:pt>
                <c:pt idx="442">
                  <c:v>0.46298918169336689</c:v>
                </c:pt>
                <c:pt idx="443">
                  <c:v>0.46322141503673731</c:v>
                </c:pt>
                <c:pt idx="444">
                  <c:v>0.46345392469178703</c:v>
                </c:pt>
                <c:pt idx="445">
                  <c:v>0.46368600095070373</c:v>
                </c:pt>
                <c:pt idx="446">
                  <c:v>0.46391832449576964</c:v>
                </c:pt>
                <c:pt idx="447">
                  <c:v>0.46415183547677319</c:v>
                </c:pt>
                <c:pt idx="448">
                  <c:v>0.46438331695825469</c:v>
                </c:pt>
                <c:pt idx="449">
                  <c:v>0.46461506563135302</c:v>
                </c:pt>
                <c:pt idx="450">
                  <c:v>0.46484775141502432</c:v>
                </c:pt>
                <c:pt idx="451">
                  <c:v>0.46508112646093863</c:v>
                </c:pt>
                <c:pt idx="452">
                  <c:v>0.46531260794242013</c:v>
                </c:pt>
                <c:pt idx="453">
                  <c:v>0.46554531729486925</c:v>
                </c:pt>
                <c:pt idx="454">
                  <c:v>0.4657788108403067</c:v>
                </c:pt>
                <c:pt idx="455">
                  <c:v>0.46601147832935308</c:v>
                </c:pt>
                <c:pt idx="456">
                  <c:v>0.46624335803436467</c:v>
                </c:pt>
                <c:pt idx="457">
                  <c:v>0.46647483951584612</c:v>
                </c:pt>
                <c:pt idx="458">
                  <c:v>0.46670632099732762</c:v>
                </c:pt>
                <c:pt idx="459">
                  <c:v>0.46693780247880906</c:v>
                </c:pt>
                <c:pt idx="460">
                  <c:v>0.46716994312315857</c:v>
                </c:pt>
                <c:pt idx="461">
                  <c:v>0.46740248407271756</c:v>
                </c:pt>
                <c:pt idx="462">
                  <c:v>0.46763581597418752</c:v>
                </c:pt>
                <c:pt idx="463">
                  <c:v>0.46786750686182521</c:v>
                </c:pt>
                <c:pt idx="464">
                  <c:v>0.46809966621437615</c:v>
                </c:pt>
                <c:pt idx="465">
                  <c:v>0.4683314966293125</c:v>
                </c:pt>
                <c:pt idx="466">
                  <c:v>0.4685640225828519</c:v>
                </c:pt>
                <c:pt idx="467">
                  <c:v>0.46879646861079516</c:v>
                </c:pt>
                <c:pt idx="468">
                  <c:v>0.46902861155871411</c:v>
                </c:pt>
                <c:pt idx="469">
                  <c:v>0.46926009304019567</c:v>
                </c:pt>
                <c:pt idx="470">
                  <c:v>0.46949157452167711</c:v>
                </c:pt>
                <c:pt idx="471">
                  <c:v>0.46972505890160654</c:v>
                </c:pt>
                <c:pt idx="472">
                  <c:v>0.46995834688414584</c:v>
                </c:pt>
                <c:pt idx="473">
                  <c:v>0.47018982836562734</c:v>
                </c:pt>
                <c:pt idx="474">
                  <c:v>0.47042130984710878</c:v>
                </c:pt>
                <c:pt idx="475">
                  <c:v>0.47065279132859028</c:v>
                </c:pt>
                <c:pt idx="476">
                  <c:v>0.47088427281007172</c:v>
                </c:pt>
                <c:pt idx="477">
                  <c:v>0.47111575429155328</c:v>
                </c:pt>
                <c:pt idx="478">
                  <c:v>0.47134723577337967</c:v>
                </c:pt>
                <c:pt idx="479">
                  <c:v>0.47157871725486111</c:v>
                </c:pt>
                <c:pt idx="480">
                  <c:v>0.47181120773639351</c:v>
                </c:pt>
                <c:pt idx="481">
                  <c:v>0.47204268921787501</c:v>
                </c:pt>
                <c:pt idx="482">
                  <c:v>0.47227417069935645</c:v>
                </c:pt>
                <c:pt idx="483">
                  <c:v>0.47250565218083795</c:v>
                </c:pt>
                <c:pt idx="484">
                  <c:v>0.4727371336623194</c:v>
                </c:pt>
                <c:pt idx="485">
                  <c:v>0.47296995463194674</c:v>
                </c:pt>
                <c:pt idx="486">
                  <c:v>0.47320143611342824</c:v>
                </c:pt>
                <c:pt idx="487">
                  <c:v>0.47343457950279166</c:v>
                </c:pt>
                <c:pt idx="488">
                  <c:v>0.47366606098427322</c:v>
                </c:pt>
                <c:pt idx="489">
                  <c:v>0.47389754246575466</c:v>
                </c:pt>
                <c:pt idx="490">
                  <c:v>0.47412902394723616</c:v>
                </c:pt>
                <c:pt idx="491">
                  <c:v>0.4743605054287176</c:v>
                </c:pt>
                <c:pt idx="492">
                  <c:v>0.4745919869101991</c:v>
                </c:pt>
                <c:pt idx="493">
                  <c:v>0.47482346839168055</c:v>
                </c:pt>
                <c:pt idx="494">
                  <c:v>0.47505595887286811</c:v>
                </c:pt>
                <c:pt idx="495">
                  <c:v>0.47528744035434956</c:v>
                </c:pt>
                <c:pt idx="496">
                  <c:v>0.47551892183583105</c:v>
                </c:pt>
                <c:pt idx="497">
                  <c:v>0.47575224796585996</c:v>
                </c:pt>
                <c:pt idx="498">
                  <c:v>0.47598372944734141</c:v>
                </c:pt>
                <c:pt idx="499">
                  <c:v>0.47621521092882291</c:v>
                </c:pt>
                <c:pt idx="500">
                  <c:v>0.47644669241030435</c:v>
                </c:pt>
                <c:pt idx="501">
                  <c:v>0.47667817389178591</c:v>
                </c:pt>
                <c:pt idx="502">
                  <c:v>0.47690965537326735</c:v>
                </c:pt>
                <c:pt idx="503">
                  <c:v>0.47714113685474885</c:v>
                </c:pt>
                <c:pt idx="504">
                  <c:v>0.47737261833623029</c:v>
                </c:pt>
                <c:pt idx="505">
                  <c:v>0.47760409981771179</c:v>
                </c:pt>
                <c:pt idx="506">
                  <c:v>0.47783558129919323</c:v>
                </c:pt>
                <c:pt idx="507">
                  <c:v>0.47806706278067479</c:v>
                </c:pt>
                <c:pt idx="508">
                  <c:v>0.47829854426215623</c:v>
                </c:pt>
                <c:pt idx="509">
                  <c:v>0.47853002574363773</c:v>
                </c:pt>
                <c:pt idx="510">
                  <c:v>0.47876150722511923</c:v>
                </c:pt>
                <c:pt idx="511">
                  <c:v>0.47899298870660068</c:v>
                </c:pt>
                <c:pt idx="512">
                  <c:v>0.47922447018808223</c:v>
                </c:pt>
                <c:pt idx="513">
                  <c:v>0.47945595166956367</c:v>
                </c:pt>
                <c:pt idx="514">
                  <c:v>0.47968743315104517</c:v>
                </c:pt>
                <c:pt idx="515">
                  <c:v>0.47991891463252662</c:v>
                </c:pt>
                <c:pt idx="516">
                  <c:v>0.48015039611400812</c:v>
                </c:pt>
                <c:pt idx="517">
                  <c:v>0.48038187759548956</c:v>
                </c:pt>
                <c:pt idx="518">
                  <c:v>0.48061335907697111</c:v>
                </c:pt>
                <c:pt idx="519">
                  <c:v>0.48084484055845256</c:v>
                </c:pt>
                <c:pt idx="520">
                  <c:v>0.48107632203993406</c:v>
                </c:pt>
                <c:pt idx="521">
                  <c:v>0.4813078035214155</c:v>
                </c:pt>
                <c:pt idx="522">
                  <c:v>0.481539285002897</c:v>
                </c:pt>
                <c:pt idx="523">
                  <c:v>0.48177076648437844</c:v>
                </c:pt>
                <c:pt idx="524">
                  <c:v>0.48200224796586</c:v>
                </c:pt>
                <c:pt idx="525">
                  <c:v>0.48223372944734144</c:v>
                </c:pt>
                <c:pt idx="526">
                  <c:v>0.48246521092882294</c:v>
                </c:pt>
                <c:pt idx="527">
                  <c:v>0.48269669241030438</c:v>
                </c:pt>
                <c:pt idx="528">
                  <c:v>0.48292817389178588</c:v>
                </c:pt>
                <c:pt idx="529">
                  <c:v>0.48315965537326733</c:v>
                </c:pt>
                <c:pt idx="530">
                  <c:v>0.48339113685474888</c:v>
                </c:pt>
                <c:pt idx="531">
                  <c:v>0.48362261833623038</c:v>
                </c:pt>
                <c:pt idx="532">
                  <c:v>0.48385409981771182</c:v>
                </c:pt>
                <c:pt idx="533">
                  <c:v>0.48408558129919332</c:v>
                </c:pt>
                <c:pt idx="534">
                  <c:v>0.48431706278067477</c:v>
                </c:pt>
                <c:pt idx="535">
                  <c:v>0.48454854426215632</c:v>
                </c:pt>
                <c:pt idx="536">
                  <c:v>0.48478002574363777</c:v>
                </c:pt>
                <c:pt idx="537">
                  <c:v>0.48501150722511926</c:v>
                </c:pt>
                <c:pt idx="538">
                  <c:v>0.48524298870660071</c:v>
                </c:pt>
                <c:pt idx="539">
                  <c:v>0.48547447018808221</c:v>
                </c:pt>
                <c:pt idx="540">
                  <c:v>0.48570595166956365</c:v>
                </c:pt>
                <c:pt idx="541">
                  <c:v>0.48593743315104521</c:v>
                </c:pt>
                <c:pt idx="542">
                  <c:v>0.48616891463252665</c:v>
                </c:pt>
                <c:pt idx="543">
                  <c:v>0.48640039611400815</c:v>
                </c:pt>
                <c:pt idx="544">
                  <c:v>0.48663187759548959</c:v>
                </c:pt>
                <c:pt idx="545">
                  <c:v>0.48686335907697109</c:v>
                </c:pt>
                <c:pt idx="546">
                  <c:v>0.48709484055845254</c:v>
                </c:pt>
                <c:pt idx="547">
                  <c:v>0.48732632203993409</c:v>
                </c:pt>
                <c:pt idx="548">
                  <c:v>0.48755780352141553</c:v>
                </c:pt>
                <c:pt idx="549">
                  <c:v>0.48778928500289703</c:v>
                </c:pt>
                <c:pt idx="550">
                  <c:v>0.48802076648437853</c:v>
                </c:pt>
                <c:pt idx="551">
                  <c:v>0.48825224796585998</c:v>
                </c:pt>
                <c:pt idx="552">
                  <c:v>0.48848372944734153</c:v>
                </c:pt>
                <c:pt idx="553">
                  <c:v>0.48871521092882297</c:v>
                </c:pt>
                <c:pt idx="554">
                  <c:v>0.48894669241030447</c:v>
                </c:pt>
                <c:pt idx="555">
                  <c:v>0.48917817389178592</c:v>
                </c:pt>
                <c:pt idx="556">
                  <c:v>0.48940965537326742</c:v>
                </c:pt>
                <c:pt idx="557">
                  <c:v>0.48964113685474886</c:v>
                </c:pt>
                <c:pt idx="558">
                  <c:v>0.48987261833623041</c:v>
                </c:pt>
                <c:pt idx="559">
                  <c:v>0.49010409981771186</c:v>
                </c:pt>
                <c:pt idx="560">
                  <c:v>0.49033558129919336</c:v>
                </c:pt>
                <c:pt idx="561">
                  <c:v>0.4905670627806748</c:v>
                </c:pt>
                <c:pt idx="562">
                  <c:v>0.4907985442621563</c:v>
                </c:pt>
                <c:pt idx="563">
                  <c:v>0.49103002574363774</c:v>
                </c:pt>
                <c:pt idx="564">
                  <c:v>0.4912615072251193</c:v>
                </c:pt>
                <c:pt idx="565">
                  <c:v>0.49149298870660074</c:v>
                </c:pt>
                <c:pt idx="566">
                  <c:v>0.49172447018808224</c:v>
                </c:pt>
                <c:pt idx="567">
                  <c:v>0.49195595166956368</c:v>
                </c:pt>
                <c:pt idx="568">
                  <c:v>0.49218743315104518</c:v>
                </c:pt>
                <c:pt idx="569">
                  <c:v>0.49241891463252663</c:v>
                </c:pt>
                <c:pt idx="570">
                  <c:v>0.49265039611400818</c:v>
                </c:pt>
                <c:pt idx="571">
                  <c:v>0.49288187759548963</c:v>
                </c:pt>
                <c:pt idx="572">
                  <c:v>0.49311335907697113</c:v>
                </c:pt>
                <c:pt idx="573">
                  <c:v>0.49334484055845257</c:v>
                </c:pt>
                <c:pt idx="574">
                  <c:v>0.49357632203993407</c:v>
                </c:pt>
                <c:pt idx="575">
                  <c:v>0.49380780352141551</c:v>
                </c:pt>
                <c:pt idx="576">
                  <c:v>0.49403928500289707</c:v>
                </c:pt>
                <c:pt idx="577">
                  <c:v>0.49427076648437851</c:v>
                </c:pt>
                <c:pt idx="578">
                  <c:v>0.49450224796586001</c:v>
                </c:pt>
                <c:pt idx="579">
                  <c:v>0.49473372944734145</c:v>
                </c:pt>
                <c:pt idx="580">
                  <c:v>0.49496521092882295</c:v>
                </c:pt>
                <c:pt idx="581">
                  <c:v>0.4951966924103044</c:v>
                </c:pt>
                <c:pt idx="582">
                  <c:v>0.49542817389178595</c:v>
                </c:pt>
                <c:pt idx="583">
                  <c:v>0.49565965537326739</c:v>
                </c:pt>
                <c:pt idx="584">
                  <c:v>0.49589113685474889</c:v>
                </c:pt>
                <c:pt idx="585">
                  <c:v>0.49612261833623034</c:v>
                </c:pt>
                <c:pt idx="586">
                  <c:v>0.49635409981771184</c:v>
                </c:pt>
                <c:pt idx="587">
                  <c:v>0.49658558129919328</c:v>
                </c:pt>
                <c:pt idx="588">
                  <c:v>0.49681706278067483</c:v>
                </c:pt>
                <c:pt idx="589">
                  <c:v>0.49704854426215628</c:v>
                </c:pt>
                <c:pt idx="590">
                  <c:v>0.49728002574363778</c:v>
                </c:pt>
                <c:pt idx="591">
                  <c:v>0.49751150722511922</c:v>
                </c:pt>
                <c:pt idx="592">
                  <c:v>0.49774298870660072</c:v>
                </c:pt>
                <c:pt idx="593">
                  <c:v>0.49797447018808216</c:v>
                </c:pt>
                <c:pt idx="594">
                  <c:v>0.49820595166956372</c:v>
                </c:pt>
                <c:pt idx="595">
                  <c:v>0.49843743315104522</c:v>
                </c:pt>
                <c:pt idx="596">
                  <c:v>0.49866891463252666</c:v>
                </c:pt>
                <c:pt idx="597">
                  <c:v>0.49890039611400816</c:v>
                </c:pt>
                <c:pt idx="598">
                  <c:v>0.4991318775954896</c:v>
                </c:pt>
                <c:pt idx="599">
                  <c:v>0.49936335907697116</c:v>
                </c:pt>
                <c:pt idx="600">
                  <c:v>0.4995948405584526</c:v>
                </c:pt>
                <c:pt idx="601">
                  <c:v>0.4998263220399341</c:v>
                </c:pt>
                <c:pt idx="602">
                  <c:v>0.5</c:v>
                </c:pt>
                <c:pt idx="603">
                  <c:v>0.50011576100629285</c:v>
                </c:pt>
                <c:pt idx="604">
                  <c:v>0.50023150174701503</c:v>
                </c:pt>
                <c:pt idx="605">
                  <c:v>0.50034724248773721</c:v>
                </c:pt>
                <c:pt idx="606">
                  <c:v>0.5004629832284595</c:v>
                </c:pt>
                <c:pt idx="607">
                  <c:v>0.50057872396918168</c:v>
                </c:pt>
                <c:pt idx="608">
                  <c:v>0.50069446470990397</c:v>
                </c:pt>
                <c:pt idx="609">
                  <c:v>0.50081020545062727</c:v>
                </c:pt>
                <c:pt idx="610">
                  <c:v>0.50092594619134834</c:v>
                </c:pt>
                <c:pt idx="611">
                  <c:v>0.50104168693207052</c:v>
                </c:pt>
                <c:pt idx="612">
                  <c:v>0.50115742767279292</c:v>
                </c:pt>
                <c:pt idx="613">
                  <c:v>0.5012731684135151</c:v>
                </c:pt>
                <c:pt idx="614">
                  <c:v>0.50138890915423728</c:v>
                </c:pt>
                <c:pt idx="615">
                  <c:v>0.50150464989495946</c:v>
                </c:pt>
                <c:pt idx="616">
                  <c:v>0.50162039063568165</c:v>
                </c:pt>
                <c:pt idx="617">
                  <c:v>0.50173613137640516</c:v>
                </c:pt>
                <c:pt idx="618">
                  <c:v>0.50185187211712612</c:v>
                </c:pt>
                <c:pt idx="619">
                  <c:v>0.50196761285784841</c:v>
                </c:pt>
                <c:pt idx="620">
                  <c:v>0.50208335359857059</c:v>
                </c:pt>
                <c:pt idx="621">
                  <c:v>0.50219909433929166</c:v>
                </c:pt>
                <c:pt idx="622">
                  <c:v>0.50231483508001507</c:v>
                </c:pt>
                <c:pt idx="623">
                  <c:v>0.50243057582073736</c:v>
                </c:pt>
                <c:pt idx="624">
                  <c:v>0.50254631656145954</c:v>
                </c:pt>
                <c:pt idx="625">
                  <c:v>0.50266205730218283</c:v>
                </c:pt>
                <c:pt idx="626">
                  <c:v>0.5027777980429039</c:v>
                </c:pt>
                <c:pt idx="627">
                  <c:v>0.50289353878362608</c:v>
                </c:pt>
                <c:pt idx="628">
                  <c:v>0.50300927952434837</c:v>
                </c:pt>
                <c:pt idx="629">
                  <c:v>0.50312502026506956</c:v>
                </c:pt>
                <c:pt idx="630">
                  <c:v>0.50324076100579285</c:v>
                </c:pt>
                <c:pt idx="631">
                  <c:v>0.50335650174651503</c:v>
                </c:pt>
                <c:pt idx="632">
                  <c:v>0.50347224248723732</c:v>
                </c:pt>
                <c:pt idx="633">
                  <c:v>0.50358798322796061</c:v>
                </c:pt>
                <c:pt idx="634">
                  <c:v>0.50370372396868179</c:v>
                </c:pt>
                <c:pt idx="635">
                  <c:v>0.50381946470940397</c:v>
                </c:pt>
                <c:pt idx="636">
                  <c:v>0.50393520545012616</c:v>
                </c:pt>
                <c:pt idx="637">
                  <c:v>0.50405094619084723</c:v>
                </c:pt>
                <c:pt idx="638">
                  <c:v>0.50416668693157052</c:v>
                </c:pt>
                <c:pt idx="639">
                  <c:v>0.50428242767229281</c:v>
                </c:pt>
                <c:pt idx="640">
                  <c:v>0.50439816841301499</c:v>
                </c:pt>
                <c:pt idx="641">
                  <c:v>0.50451390915373728</c:v>
                </c:pt>
                <c:pt idx="642">
                  <c:v>0.50462964989445946</c:v>
                </c:pt>
                <c:pt idx="643">
                  <c:v>0.50474539063518176</c:v>
                </c:pt>
                <c:pt idx="644">
                  <c:v>0.50486113137590394</c:v>
                </c:pt>
                <c:pt idx="645">
                  <c:v>0.50497687211662501</c:v>
                </c:pt>
                <c:pt idx="646">
                  <c:v>0.50509261285734841</c:v>
                </c:pt>
                <c:pt idx="647">
                  <c:v>0.50520835359807059</c:v>
                </c:pt>
                <c:pt idx="648">
                  <c:v>0.50532409433879277</c:v>
                </c:pt>
                <c:pt idx="649">
                  <c:v>0.50543983507951507</c:v>
                </c:pt>
                <c:pt idx="650">
                  <c:v>0.50555557582023725</c:v>
                </c:pt>
                <c:pt idx="651">
                  <c:v>0.50567131656095943</c:v>
                </c:pt>
                <c:pt idx="652">
                  <c:v>0.50578705730168172</c:v>
                </c:pt>
                <c:pt idx="653">
                  <c:v>0.50590279804240279</c:v>
                </c:pt>
                <c:pt idx="654">
                  <c:v>0.50601853878312619</c:v>
                </c:pt>
                <c:pt idx="655">
                  <c:v>0.50613427952384837</c:v>
                </c:pt>
                <c:pt idx="656">
                  <c:v>0.50614585359792252</c:v>
                </c:pt>
                <c:pt idx="657">
                  <c:v>0.5062511776719768</c:v>
                </c:pt>
                <c:pt idx="658">
                  <c:v>0.50636576100529285</c:v>
                </c:pt>
                <c:pt idx="659">
                  <c:v>0.50648150174601503</c:v>
                </c:pt>
                <c:pt idx="660">
                  <c:v>0.50659724248673721</c:v>
                </c:pt>
                <c:pt idx="661">
                  <c:v>0.50671298322745839</c:v>
                </c:pt>
                <c:pt idx="662">
                  <c:v>0.50682872396818057</c:v>
                </c:pt>
                <c:pt idx="663">
                  <c:v>0.50694446470890386</c:v>
                </c:pt>
                <c:pt idx="664">
                  <c:v>0.50706020544962616</c:v>
                </c:pt>
                <c:pt idx="665">
                  <c:v>0.50717594619034723</c:v>
                </c:pt>
                <c:pt idx="666">
                  <c:v>0.50729168693107063</c:v>
                </c:pt>
                <c:pt idx="667">
                  <c:v>0.50740742767179281</c:v>
                </c:pt>
                <c:pt idx="668">
                  <c:v>0.5075231684125151</c:v>
                </c:pt>
                <c:pt idx="669">
                  <c:v>0.50763890915323606</c:v>
                </c:pt>
                <c:pt idx="670">
                  <c:v>0.50775464989395835</c:v>
                </c:pt>
                <c:pt idx="671">
                  <c:v>0.50787039063468165</c:v>
                </c:pt>
                <c:pt idx="672">
                  <c:v>0.50798613137540394</c:v>
                </c:pt>
                <c:pt idx="673">
                  <c:v>0.50810187211612501</c:v>
                </c:pt>
                <c:pt idx="674">
                  <c:v>0.50821761285684841</c:v>
                </c:pt>
                <c:pt idx="675">
                  <c:v>0.50833335359757059</c:v>
                </c:pt>
                <c:pt idx="676">
                  <c:v>0.50844909433829277</c:v>
                </c:pt>
                <c:pt idx="677">
                  <c:v>0.50856483507901384</c:v>
                </c:pt>
                <c:pt idx="678">
                  <c:v>0.50868057581973602</c:v>
                </c:pt>
                <c:pt idx="679">
                  <c:v>0.50879631656045954</c:v>
                </c:pt>
                <c:pt idx="680">
                  <c:v>0.50891205730118172</c:v>
                </c:pt>
                <c:pt idx="681">
                  <c:v>0.50902779804190279</c:v>
                </c:pt>
                <c:pt idx="682">
                  <c:v>0.50914353878262608</c:v>
                </c:pt>
                <c:pt idx="683">
                  <c:v>0.50925927952334837</c:v>
                </c:pt>
                <c:pt idx="684">
                  <c:v>0.50937502026407067</c:v>
                </c:pt>
                <c:pt idx="685">
                  <c:v>0.50949076100479174</c:v>
                </c:pt>
                <c:pt idx="686">
                  <c:v>0.50960650174551392</c:v>
                </c:pt>
                <c:pt idx="687">
                  <c:v>0.50972224248623732</c:v>
                </c:pt>
                <c:pt idx="688">
                  <c:v>0.5098379832269595</c:v>
                </c:pt>
                <c:pt idx="689">
                  <c:v>0.50995372396768046</c:v>
                </c:pt>
                <c:pt idx="690">
                  <c:v>0.51006946470840397</c:v>
                </c:pt>
                <c:pt idx="691">
                  <c:v>0.51018520544912616</c:v>
                </c:pt>
                <c:pt idx="692">
                  <c:v>0.51030094618984834</c:v>
                </c:pt>
                <c:pt idx="693">
                  <c:v>0.51041668693056941</c:v>
                </c:pt>
                <c:pt idx="694">
                  <c:v>0.5105324276712917</c:v>
                </c:pt>
                <c:pt idx="695">
                  <c:v>0.5106481684120151</c:v>
                </c:pt>
                <c:pt idx="696">
                  <c:v>0.51076390915273728</c:v>
                </c:pt>
                <c:pt idx="697">
                  <c:v>0.51087964989345835</c:v>
                </c:pt>
                <c:pt idx="698">
                  <c:v>0.51099539063418176</c:v>
                </c:pt>
                <c:pt idx="699">
                  <c:v>0.51111113137490394</c:v>
                </c:pt>
                <c:pt idx="700">
                  <c:v>0.5112268721156249</c:v>
                </c:pt>
                <c:pt idx="701">
                  <c:v>0.51134261285634719</c:v>
                </c:pt>
                <c:pt idx="702">
                  <c:v>0.51145835359706948</c:v>
                </c:pt>
                <c:pt idx="703">
                  <c:v>0.51157409433779277</c:v>
                </c:pt>
                <c:pt idx="704">
                  <c:v>0.51168983507851384</c:v>
                </c:pt>
                <c:pt idx="705">
                  <c:v>0.51180557581923614</c:v>
                </c:pt>
                <c:pt idx="706">
                  <c:v>0.51192131655995954</c:v>
                </c:pt>
                <c:pt idx="707">
                  <c:v>0.51203705730068172</c:v>
                </c:pt>
                <c:pt idx="708">
                  <c:v>0.51215279804140279</c:v>
                </c:pt>
                <c:pt idx="709">
                  <c:v>0.51226853878212497</c:v>
                </c:pt>
                <c:pt idx="710">
                  <c:v>0.51238427952284715</c:v>
                </c:pt>
                <c:pt idx="711">
                  <c:v>0.51250002026357055</c:v>
                </c:pt>
                <c:pt idx="712">
                  <c:v>0.51261576100429174</c:v>
                </c:pt>
                <c:pt idx="713">
                  <c:v>0.51273150174501392</c:v>
                </c:pt>
                <c:pt idx="714">
                  <c:v>0.51284724248573721</c:v>
                </c:pt>
                <c:pt idx="715">
                  <c:v>0.5129629832264595</c:v>
                </c:pt>
                <c:pt idx="716">
                  <c:v>0.51307872396718057</c:v>
                </c:pt>
                <c:pt idx="717">
                  <c:v>0.51319446470790275</c:v>
                </c:pt>
                <c:pt idx="718">
                  <c:v>0.51331020544862505</c:v>
                </c:pt>
                <c:pt idx="719">
                  <c:v>0.51342594618934834</c:v>
                </c:pt>
                <c:pt idx="720">
                  <c:v>0.51354168693006941</c:v>
                </c:pt>
                <c:pt idx="721">
                  <c:v>0.51365742767079159</c:v>
                </c:pt>
                <c:pt idx="722">
                  <c:v>0.51377316841151499</c:v>
                </c:pt>
                <c:pt idx="723">
                  <c:v>0.51388890915223728</c:v>
                </c:pt>
                <c:pt idx="724">
                  <c:v>0.51400464989295835</c:v>
                </c:pt>
                <c:pt idx="725">
                  <c:v>0.51412039063368054</c:v>
                </c:pt>
                <c:pt idx="726">
                  <c:v>0.51423613137440272</c:v>
                </c:pt>
                <c:pt idx="727">
                  <c:v>0.51435187211512623</c:v>
                </c:pt>
                <c:pt idx="728">
                  <c:v>0.51446761285584719</c:v>
                </c:pt>
                <c:pt idx="729">
                  <c:v>0.51458335359656948</c:v>
                </c:pt>
                <c:pt idx="730">
                  <c:v>0.51469909433729277</c:v>
                </c:pt>
                <c:pt idx="731">
                  <c:v>0.51481483507801507</c:v>
                </c:pt>
                <c:pt idx="732">
                  <c:v>0.51493057581873602</c:v>
                </c:pt>
                <c:pt idx="733">
                  <c:v>0.51504631655945843</c:v>
                </c:pt>
                <c:pt idx="734">
                  <c:v>0.51516205730018061</c:v>
                </c:pt>
                <c:pt idx="735">
                  <c:v>0.51527779804090401</c:v>
                </c:pt>
                <c:pt idx="736">
                  <c:v>0.51539353878162497</c:v>
                </c:pt>
                <c:pt idx="737">
                  <c:v>0.51550927952234715</c:v>
                </c:pt>
                <c:pt idx="738">
                  <c:v>0.51562502026307067</c:v>
                </c:pt>
                <c:pt idx="739">
                  <c:v>0.51574076100379163</c:v>
                </c:pt>
                <c:pt idx="740">
                  <c:v>0.51585650174451392</c:v>
                </c:pt>
                <c:pt idx="741">
                  <c:v>0.5159722424852361</c:v>
                </c:pt>
                <c:pt idx="742">
                  <c:v>0.51608798322595828</c:v>
                </c:pt>
                <c:pt idx="743">
                  <c:v>0.51620372396668057</c:v>
                </c:pt>
                <c:pt idx="744">
                  <c:v>0.51631946470740286</c:v>
                </c:pt>
                <c:pt idx="745">
                  <c:v>0.51643520544812505</c:v>
                </c:pt>
                <c:pt idx="746">
                  <c:v>0.51655094618884845</c:v>
                </c:pt>
                <c:pt idx="747">
                  <c:v>0.51666668692956941</c:v>
                </c:pt>
                <c:pt idx="748">
                  <c:v>0.5167824276702917</c:v>
                </c:pt>
                <c:pt idx="749">
                  <c:v>0.51689816841101388</c:v>
                </c:pt>
                <c:pt idx="750">
                  <c:v>0.51701390915173606</c:v>
                </c:pt>
                <c:pt idx="751">
                  <c:v>0.51712964989245835</c:v>
                </c:pt>
                <c:pt idx="752">
                  <c:v>0.51724539063318054</c:v>
                </c:pt>
                <c:pt idx="753">
                  <c:v>0.51736113137390283</c:v>
                </c:pt>
                <c:pt idx="754">
                  <c:v>0.51747687211462612</c:v>
                </c:pt>
                <c:pt idx="755">
                  <c:v>0.5175926128553473</c:v>
                </c:pt>
                <c:pt idx="756">
                  <c:v>0.51770835359606948</c:v>
                </c:pt>
                <c:pt idx="757">
                  <c:v>0.51782409433679166</c:v>
                </c:pt>
                <c:pt idx="758">
                  <c:v>0.51793983507751273</c:v>
                </c:pt>
                <c:pt idx="759">
                  <c:v>0.51805557581823614</c:v>
                </c:pt>
                <c:pt idx="760">
                  <c:v>0.51817131655895832</c:v>
                </c:pt>
                <c:pt idx="761">
                  <c:v>0.5182870572996805</c:v>
                </c:pt>
                <c:pt idx="762">
                  <c:v>0.5184027980404039</c:v>
                </c:pt>
                <c:pt idx="763">
                  <c:v>0.51851853878112497</c:v>
                </c:pt>
                <c:pt idx="764">
                  <c:v>0.51863427952184726</c:v>
                </c:pt>
                <c:pt idx="765">
                  <c:v>0.51875002026256944</c:v>
                </c:pt>
                <c:pt idx="766">
                  <c:v>0.51886576100329052</c:v>
                </c:pt>
                <c:pt idx="767">
                  <c:v>0.51898150174401392</c:v>
                </c:pt>
                <c:pt idx="768">
                  <c:v>0.5190972424847361</c:v>
                </c:pt>
                <c:pt idx="769">
                  <c:v>0.51921298322545828</c:v>
                </c:pt>
                <c:pt idx="770">
                  <c:v>0.51932872396618168</c:v>
                </c:pt>
                <c:pt idx="771">
                  <c:v>0.51944446470690275</c:v>
                </c:pt>
                <c:pt idx="772">
                  <c:v>0.51956020544762493</c:v>
                </c:pt>
                <c:pt idx="773">
                  <c:v>0.51967594618834723</c:v>
                </c:pt>
                <c:pt idx="774">
                  <c:v>0.5197916869290683</c:v>
                </c:pt>
                <c:pt idx="775">
                  <c:v>0.5199074276697917</c:v>
                </c:pt>
                <c:pt idx="776">
                  <c:v>0.52002316841051388</c:v>
                </c:pt>
                <c:pt idx="777">
                  <c:v>0.52013890915123617</c:v>
                </c:pt>
                <c:pt idx="778">
                  <c:v>0.52025464989195946</c:v>
                </c:pt>
                <c:pt idx="779">
                  <c:v>0.52037039063268054</c:v>
                </c:pt>
                <c:pt idx="780">
                  <c:v>0.52048613137340272</c:v>
                </c:pt>
                <c:pt idx="781">
                  <c:v>0.52060187211412501</c:v>
                </c:pt>
                <c:pt idx="782">
                  <c:v>0.52071761285484608</c:v>
                </c:pt>
                <c:pt idx="783">
                  <c:v>0.52083335359556937</c:v>
                </c:pt>
                <c:pt idx="784">
                  <c:v>0.52094909433629166</c:v>
                </c:pt>
                <c:pt idx="785">
                  <c:v>0.52106483507701395</c:v>
                </c:pt>
                <c:pt idx="786">
                  <c:v>0.52118057581773614</c:v>
                </c:pt>
                <c:pt idx="787">
                  <c:v>0.52129631655845832</c:v>
                </c:pt>
                <c:pt idx="788">
                  <c:v>0.52141205729918061</c:v>
                </c:pt>
                <c:pt idx="789">
                  <c:v>0.52152779803990279</c:v>
                </c:pt>
                <c:pt idx="790">
                  <c:v>0.52164353878062386</c:v>
                </c:pt>
                <c:pt idx="791">
                  <c:v>0.52175927952134715</c:v>
                </c:pt>
                <c:pt idx="792">
                  <c:v>0.52187502026206944</c:v>
                </c:pt>
                <c:pt idx="793">
                  <c:v>0.52199076100279163</c:v>
                </c:pt>
                <c:pt idx="794">
                  <c:v>0.52210650174351392</c:v>
                </c:pt>
                <c:pt idx="795">
                  <c:v>0.5222222424842361</c:v>
                </c:pt>
                <c:pt idx="796">
                  <c:v>0.52233798322495839</c:v>
                </c:pt>
                <c:pt idx="797">
                  <c:v>0.52245372396568057</c:v>
                </c:pt>
                <c:pt idx="798">
                  <c:v>0.52256946470640153</c:v>
                </c:pt>
                <c:pt idx="799">
                  <c:v>0.52268520544712505</c:v>
                </c:pt>
                <c:pt idx="800">
                  <c:v>0.52280094618784723</c:v>
                </c:pt>
                <c:pt idx="801">
                  <c:v>0.5229166869285683</c:v>
                </c:pt>
                <c:pt idx="802">
                  <c:v>0.52303242766929159</c:v>
                </c:pt>
                <c:pt idx="803">
                  <c:v>0.52314816841001388</c:v>
                </c:pt>
                <c:pt idx="804">
                  <c:v>0.52326390915073617</c:v>
                </c:pt>
                <c:pt idx="805">
                  <c:v>0.52337964989145724</c:v>
                </c:pt>
                <c:pt idx="806">
                  <c:v>0.52349539063217942</c:v>
                </c:pt>
                <c:pt idx="807">
                  <c:v>0.52361113137290283</c:v>
                </c:pt>
                <c:pt idx="808">
                  <c:v>0.52372687211362501</c:v>
                </c:pt>
                <c:pt idx="809">
                  <c:v>0.52384261285434608</c:v>
                </c:pt>
                <c:pt idx="810">
                  <c:v>0.52395835359506948</c:v>
                </c:pt>
                <c:pt idx="811">
                  <c:v>0.52407409433579166</c:v>
                </c:pt>
                <c:pt idx="812">
                  <c:v>0.52418983507651384</c:v>
                </c:pt>
                <c:pt idx="813">
                  <c:v>0.52430557581723491</c:v>
                </c:pt>
                <c:pt idx="814">
                  <c:v>0.52442131655795721</c:v>
                </c:pt>
                <c:pt idx="815">
                  <c:v>0.52453705729868061</c:v>
                </c:pt>
                <c:pt idx="816">
                  <c:v>0.52465279803940279</c:v>
                </c:pt>
                <c:pt idx="817">
                  <c:v>0.52476853878012386</c:v>
                </c:pt>
                <c:pt idx="818">
                  <c:v>0.52488427952084726</c:v>
                </c:pt>
                <c:pt idx="819">
                  <c:v>0.52500002026156944</c:v>
                </c:pt>
                <c:pt idx="820">
                  <c:v>0.52511576100229163</c:v>
                </c:pt>
                <c:pt idx="821">
                  <c:v>0.5252315017430127</c:v>
                </c:pt>
                <c:pt idx="822">
                  <c:v>0.52534724248373499</c:v>
                </c:pt>
                <c:pt idx="823">
                  <c:v>0.52546298322445828</c:v>
                </c:pt>
                <c:pt idx="824">
                  <c:v>0.52557872396518046</c:v>
                </c:pt>
                <c:pt idx="825">
                  <c:v>0.52569446470590164</c:v>
                </c:pt>
                <c:pt idx="826">
                  <c:v>0.52581020544662505</c:v>
                </c:pt>
                <c:pt idx="827">
                  <c:v>0.52592594618734723</c:v>
                </c:pt>
                <c:pt idx="828">
                  <c:v>0.52604168692806941</c:v>
                </c:pt>
                <c:pt idx="829">
                  <c:v>0.52615742766879048</c:v>
                </c:pt>
                <c:pt idx="830">
                  <c:v>0.52627316840951266</c:v>
                </c:pt>
                <c:pt idx="831">
                  <c:v>0.52638890915023617</c:v>
                </c:pt>
                <c:pt idx="832">
                  <c:v>0.52650464989095835</c:v>
                </c:pt>
                <c:pt idx="833">
                  <c:v>0.52662039063167942</c:v>
                </c:pt>
                <c:pt idx="834">
                  <c:v>0.52673613137240272</c:v>
                </c:pt>
                <c:pt idx="835">
                  <c:v>0.52685187211312501</c:v>
                </c:pt>
                <c:pt idx="836">
                  <c:v>0.5269676128538473</c:v>
                </c:pt>
                <c:pt idx="837">
                  <c:v>0.52708335359456826</c:v>
                </c:pt>
                <c:pt idx="838">
                  <c:v>0.52719909433529055</c:v>
                </c:pt>
                <c:pt idx="839">
                  <c:v>0.52731483507601384</c:v>
                </c:pt>
                <c:pt idx="840">
                  <c:v>0.52743057581673491</c:v>
                </c:pt>
                <c:pt idx="841">
                  <c:v>0.5275463165574571</c:v>
                </c:pt>
                <c:pt idx="842">
                  <c:v>0.52766205729818061</c:v>
                </c:pt>
                <c:pt idx="843">
                  <c:v>0.52777779803890279</c:v>
                </c:pt>
                <c:pt idx="844">
                  <c:v>0.52789353877962386</c:v>
                </c:pt>
                <c:pt idx="845">
                  <c:v>0.52800927952034604</c:v>
                </c:pt>
                <c:pt idx="846">
                  <c:v>0.52812502026106833</c:v>
                </c:pt>
                <c:pt idx="847">
                  <c:v>0.52824076100179174</c:v>
                </c:pt>
                <c:pt idx="848">
                  <c:v>0.5283565017425127</c:v>
                </c:pt>
                <c:pt idx="849">
                  <c:v>0.52847224248323499</c:v>
                </c:pt>
                <c:pt idx="850">
                  <c:v>0.52858798322395828</c:v>
                </c:pt>
                <c:pt idx="851">
                  <c:v>0.52870372396468057</c:v>
                </c:pt>
                <c:pt idx="852">
                  <c:v>0.52881946470540153</c:v>
                </c:pt>
                <c:pt idx="853">
                  <c:v>0.52893520544612393</c:v>
                </c:pt>
                <c:pt idx="854">
                  <c:v>0.52905094618684612</c:v>
                </c:pt>
                <c:pt idx="855">
                  <c:v>0.52916668692756941</c:v>
                </c:pt>
                <c:pt idx="856">
                  <c:v>0.52928242766829048</c:v>
                </c:pt>
                <c:pt idx="857">
                  <c:v>0.52939816840901277</c:v>
                </c:pt>
                <c:pt idx="858">
                  <c:v>0.52951390914973617</c:v>
                </c:pt>
                <c:pt idx="859">
                  <c:v>0.52962964989045835</c:v>
                </c:pt>
                <c:pt idx="860">
                  <c:v>0.52974539063117942</c:v>
                </c:pt>
                <c:pt idx="861">
                  <c:v>0.52986113137190161</c:v>
                </c:pt>
                <c:pt idx="862">
                  <c:v>0.52997687211262379</c:v>
                </c:pt>
                <c:pt idx="863">
                  <c:v>0.53009261285334719</c:v>
                </c:pt>
                <c:pt idx="864">
                  <c:v>0.53020835359406837</c:v>
                </c:pt>
                <c:pt idx="865">
                  <c:v>0.53032409433479055</c:v>
                </c:pt>
                <c:pt idx="866">
                  <c:v>0.53043983507551395</c:v>
                </c:pt>
                <c:pt idx="867">
                  <c:v>0.53055557581623614</c:v>
                </c:pt>
                <c:pt idx="868">
                  <c:v>0.53067131655695721</c:v>
                </c:pt>
                <c:pt idx="869">
                  <c:v>0.53078705729767939</c:v>
                </c:pt>
                <c:pt idx="870">
                  <c:v>0.53090279803840157</c:v>
                </c:pt>
                <c:pt idx="871">
                  <c:v>0.53101853877912497</c:v>
                </c:pt>
                <c:pt idx="872">
                  <c:v>0.53113427951984604</c:v>
                </c:pt>
                <c:pt idx="873">
                  <c:v>0.53125002026056833</c:v>
                </c:pt>
                <c:pt idx="874">
                  <c:v>0.53136576100129163</c:v>
                </c:pt>
                <c:pt idx="875">
                  <c:v>0.53148150174201392</c:v>
                </c:pt>
                <c:pt idx="876">
                  <c:v>0.53159724248273499</c:v>
                </c:pt>
                <c:pt idx="877">
                  <c:v>0.53171298322345717</c:v>
                </c:pt>
                <c:pt idx="878">
                  <c:v>0.53182872396417935</c:v>
                </c:pt>
                <c:pt idx="879">
                  <c:v>0.53194446470490286</c:v>
                </c:pt>
                <c:pt idx="880">
                  <c:v>0.53206020544562382</c:v>
                </c:pt>
                <c:pt idx="881">
                  <c:v>0.53217594618634601</c:v>
                </c:pt>
                <c:pt idx="882">
                  <c:v>0.53229168692706941</c:v>
                </c:pt>
                <c:pt idx="883">
                  <c:v>0.53240742766779048</c:v>
                </c:pt>
                <c:pt idx="884">
                  <c:v>0.53252316840851277</c:v>
                </c:pt>
                <c:pt idx="885">
                  <c:v>0.53263890914923495</c:v>
                </c:pt>
                <c:pt idx="886">
                  <c:v>0.53275464988995724</c:v>
                </c:pt>
                <c:pt idx="887">
                  <c:v>0.53287039063067942</c:v>
                </c:pt>
                <c:pt idx="888">
                  <c:v>0.53298613137140161</c:v>
                </c:pt>
                <c:pt idx="889">
                  <c:v>0.53310187211212379</c:v>
                </c:pt>
                <c:pt idx="890">
                  <c:v>0.5332176128528473</c:v>
                </c:pt>
                <c:pt idx="891">
                  <c:v>0.53333335359356826</c:v>
                </c:pt>
                <c:pt idx="892">
                  <c:v>0.53344909433429055</c:v>
                </c:pt>
                <c:pt idx="893">
                  <c:v>0.53356483507501273</c:v>
                </c:pt>
                <c:pt idx="894">
                  <c:v>0.53368057581573503</c:v>
                </c:pt>
                <c:pt idx="895">
                  <c:v>0.53379631655645721</c:v>
                </c:pt>
                <c:pt idx="896">
                  <c:v>0.53391205729717939</c:v>
                </c:pt>
                <c:pt idx="897">
                  <c:v>0.53402779803790168</c:v>
                </c:pt>
                <c:pt idx="898">
                  <c:v>0.53414353877862497</c:v>
                </c:pt>
                <c:pt idx="899">
                  <c:v>0.53425927951934604</c:v>
                </c:pt>
                <c:pt idx="900">
                  <c:v>0.53437502026006822</c:v>
                </c:pt>
                <c:pt idx="901">
                  <c:v>0.53449076100079052</c:v>
                </c:pt>
                <c:pt idx="902">
                  <c:v>0.53460650174151159</c:v>
                </c:pt>
                <c:pt idx="903">
                  <c:v>0.53472224248223499</c:v>
                </c:pt>
                <c:pt idx="904">
                  <c:v>0.53483798322295717</c:v>
                </c:pt>
                <c:pt idx="905">
                  <c:v>0.53495372396367946</c:v>
                </c:pt>
                <c:pt idx="906">
                  <c:v>0.53506946470440275</c:v>
                </c:pt>
                <c:pt idx="907">
                  <c:v>0.53518520544512382</c:v>
                </c:pt>
                <c:pt idx="908">
                  <c:v>0.53530094618584612</c:v>
                </c:pt>
                <c:pt idx="909">
                  <c:v>0.5354166869265683</c:v>
                </c:pt>
                <c:pt idx="910">
                  <c:v>0.53553242766728937</c:v>
                </c:pt>
                <c:pt idx="911">
                  <c:v>0.53564816840801266</c:v>
                </c:pt>
                <c:pt idx="912">
                  <c:v>0.53576390914873495</c:v>
                </c:pt>
                <c:pt idx="913">
                  <c:v>0.53587964988945713</c:v>
                </c:pt>
                <c:pt idx="914">
                  <c:v>0.53599539063018053</c:v>
                </c:pt>
                <c:pt idx="915">
                  <c:v>0.53611113137090161</c:v>
                </c:pt>
                <c:pt idx="916">
                  <c:v>0.5362268721116239</c:v>
                </c:pt>
                <c:pt idx="917">
                  <c:v>0.53634261285234608</c:v>
                </c:pt>
                <c:pt idx="918">
                  <c:v>0.53645835359306715</c:v>
                </c:pt>
                <c:pt idx="919">
                  <c:v>0.53657409433379055</c:v>
                </c:pt>
                <c:pt idx="920">
                  <c:v>0.53668983507451273</c:v>
                </c:pt>
                <c:pt idx="921">
                  <c:v>0.53680557581523491</c:v>
                </c:pt>
                <c:pt idx="922">
                  <c:v>0.5369213165559571</c:v>
                </c:pt>
                <c:pt idx="923">
                  <c:v>0.53703705729667939</c:v>
                </c:pt>
                <c:pt idx="924">
                  <c:v>0.53715279803740157</c:v>
                </c:pt>
                <c:pt idx="925">
                  <c:v>0.53726853877812386</c:v>
                </c:pt>
                <c:pt idx="926">
                  <c:v>0.53738427951884493</c:v>
                </c:pt>
                <c:pt idx="927">
                  <c:v>0.53750002025956833</c:v>
                </c:pt>
                <c:pt idx="928">
                  <c:v>0.53761576100029052</c:v>
                </c:pt>
                <c:pt idx="929">
                  <c:v>0.53773150174101281</c:v>
                </c:pt>
                <c:pt idx="930">
                  <c:v>0.53784724248173499</c:v>
                </c:pt>
                <c:pt idx="931">
                  <c:v>0.53796298322245717</c:v>
                </c:pt>
                <c:pt idx="932">
                  <c:v>0.53807872396317935</c:v>
                </c:pt>
                <c:pt idx="933">
                  <c:v>0.53819446470390153</c:v>
                </c:pt>
                <c:pt idx="934">
                  <c:v>0.53831020544462271</c:v>
                </c:pt>
                <c:pt idx="935">
                  <c:v>0.53842594618534612</c:v>
                </c:pt>
                <c:pt idx="936">
                  <c:v>0.5385416869260683</c:v>
                </c:pt>
                <c:pt idx="937">
                  <c:v>0.53865742766679048</c:v>
                </c:pt>
                <c:pt idx="938">
                  <c:v>0.53877316840751277</c:v>
                </c:pt>
                <c:pt idx="939">
                  <c:v>0.53888890914823495</c:v>
                </c:pt>
                <c:pt idx="940">
                  <c:v>0.53900464988895724</c:v>
                </c:pt>
                <c:pt idx="941">
                  <c:v>0.5391203906296782</c:v>
                </c:pt>
                <c:pt idx="942">
                  <c:v>0.53923613137040038</c:v>
                </c:pt>
                <c:pt idx="943">
                  <c:v>0.53935187211112379</c:v>
                </c:pt>
                <c:pt idx="944">
                  <c:v>0.53946761285184597</c:v>
                </c:pt>
                <c:pt idx="945">
                  <c:v>0.53958335359256715</c:v>
                </c:pt>
                <c:pt idx="946">
                  <c:v>0.53969909433329055</c:v>
                </c:pt>
                <c:pt idx="947">
                  <c:v>0.53981483507401273</c:v>
                </c:pt>
                <c:pt idx="948">
                  <c:v>0.53993057581473491</c:v>
                </c:pt>
                <c:pt idx="949">
                  <c:v>0.54004631655545599</c:v>
                </c:pt>
                <c:pt idx="950">
                  <c:v>0.54016205729617817</c:v>
                </c:pt>
                <c:pt idx="951">
                  <c:v>0.54027779803690168</c:v>
                </c:pt>
                <c:pt idx="952">
                  <c:v>0.54039353877762386</c:v>
                </c:pt>
                <c:pt idx="953">
                  <c:v>0.54050927951834493</c:v>
                </c:pt>
                <c:pt idx="954">
                  <c:v>0.54062502025906822</c:v>
                </c:pt>
                <c:pt idx="955">
                  <c:v>0.54074076099979052</c:v>
                </c:pt>
                <c:pt idx="956">
                  <c:v>0.54085650174051281</c:v>
                </c:pt>
                <c:pt idx="957">
                  <c:v>0.54097224248123377</c:v>
                </c:pt>
                <c:pt idx="958">
                  <c:v>0.54108798322195606</c:v>
                </c:pt>
                <c:pt idx="959">
                  <c:v>0.54120372396267935</c:v>
                </c:pt>
                <c:pt idx="960">
                  <c:v>0.54131946470340164</c:v>
                </c:pt>
                <c:pt idx="961">
                  <c:v>0.5414352054441226</c:v>
                </c:pt>
                <c:pt idx="962">
                  <c:v>0.54155094618484612</c:v>
                </c:pt>
                <c:pt idx="963">
                  <c:v>0.54166666666666663</c:v>
                </c:pt>
                <c:pt idx="964">
                  <c:v>0.54190030116139465</c:v>
                </c:pt>
                <c:pt idx="965">
                  <c:v>0.5421317826428762</c:v>
                </c:pt>
                <c:pt idx="966">
                  <c:v>0.54236326412435765</c:v>
                </c:pt>
                <c:pt idx="967">
                  <c:v>0.5425947456058392</c:v>
                </c:pt>
                <c:pt idx="968">
                  <c:v>0.54282622708732065</c:v>
                </c:pt>
                <c:pt idx="969">
                  <c:v>0.54305770856880209</c:v>
                </c:pt>
                <c:pt idx="970">
                  <c:v>0.54328919005028353</c:v>
                </c:pt>
                <c:pt idx="971">
                  <c:v>0.54352067153176509</c:v>
                </c:pt>
                <c:pt idx="972">
                  <c:v>0.54375215301324653</c:v>
                </c:pt>
                <c:pt idx="973">
                  <c:v>0.54398363449472809</c:v>
                </c:pt>
                <c:pt idx="974">
                  <c:v>0.54421511597620953</c:v>
                </c:pt>
                <c:pt idx="975">
                  <c:v>0.54444659745769097</c:v>
                </c:pt>
                <c:pt idx="976">
                  <c:v>0.54467807893917242</c:v>
                </c:pt>
                <c:pt idx="977">
                  <c:v>0.54490956042065397</c:v>
                </c:pt>
                <c:pt idx="978">
                  <c:v>0.54514104190213553</c:v>
                </c:pt>
                <c:pt idx="979">
                  <c:v>0.54537252338361697</c:v>
                </c:pt>
                <c:pt idx="980">
                  <c:v>0.54560400486509841</c:v>
                </c:pt>
                <c:pt idx="981">
                  <c:v>0.54583548634657986</c:v>
                </c:pt>
                <c:pt idx="982">
                  <c:v>0.54606696782806141</c:v>
                </c:pt>
                <c:pt idx="983">
                  <c:v>0.54629844930954286</c:v>
                </c:pt>
                <c:pt idx="984">
                  <c:v>0.54652993079102441</c:v>
                </c:pt>
                <c:pt idx="985">
                  <c:v>0.54676141227250585</c:v>
                </c:pt>
                <c:pt idx="986">
                  <c:v>0.5469928937539873</c:v>
                </c:pt>
                <c:pt idx="987">
                  <c:v>0.54722437523546874</c:v>
                </c:pt>
                <c:pt idx="988">
                  <c:v>0.5474558567169503</c:v>
                </c:pt>
                <c:pt idx="989">
                  <c:v>0.54768733819843174</c:v>
                </c:pt>
                <c:pt idx="990">
                  <c:v>0.54791881967991329</c:v>
                </c:pt>
                <c:pt idx="991">
                  <c:v>0.54815030116139474</c:v>
                </c:pt>
                <c:pt idx="992">
                  <c:v>0.54838178264287618</c:v>
                </c:pt>
                <c:pt idx="993">
                  <c:v>0.54861326412435762</c:v>
                </c:pt>
                <c:pt idx="994">
                  <c:v>0.54884474560583918</c:v>
                </c:pt>
                <c:pt idx="995">
                  <c:v>0.54907622708732062</c:v>
                </c:pt>
                <c:pt idx="996">
                  <c:v>0.54930770856880218</c:v>
                </c:pt>
                <c:pt idx="997">
                  <c:v>0.54953919005028362</c:v>
                </c:pt>
                <c:pt idx="998">
                  <c:v>0.54977067153176506</c:v>
                </c:pt>
                <c:pt idx="999">
                  <c:v>0.55000215301324651</c:v>
                </c:pt>
                <c:pt idx="1000">
                  <c:v>0.55023363449455565</c:v>
                </c:pt>
                <c:pt idx="1001">
                  <c:v>0.55046511597603709</c:v>
                </c:pt>
                <c:pt idx="1002">
                  <c:v>0.55069659745751853</c:v>
                </c:pt>
                <c:pt idx="1003">
                  <c:v>0.55092807893899998</c:v>
                </c:pt>
                <c:pt idx="1004">
                  <c:v>0.55115956042048153</c:v>
                </c:pt>
                <c:pt idx="1005">
                  <c:v>0.55139104190196297</c:v>
                </c:pt>
                <c:pt idx="1006">
                  <c:v>0.55162252338344453</c:v>
                </c:pt>
                <c:pt idx="1007">
                  <c:v>0.55185400486492597</c:v>
                </c:pt>
                <c:pt idx="1008">
                  <c:v>0.55208548634640742</c:v>
                </c:pt>
                <c:pt idx="1009">
                  <c:v>0.55231696782788886</c:v>
                </c:pt>
                <c:pt idx="1010">
                  <c:v>0.55254844930937042</c:v>
                </c:pt>
                <c:pt idx="1011">
                  <c:v>0.55277993079085186</c:v>
                </c:pt>
                <c:pt idx="1012">
                  <c:v>0.55301141227233341</c:v>
                </c:pt>
                <c:pt idx="1013">
                  <c:v>0.55324289375381486</c:v>
                </c:pt>
                <c:pt idx="1014">
                  <c:v>0.5534743752352963</c:v>
                </c:pt>
                <c:pt idx="1015">
                  <c:v>0.55370585671677774</c:v>
                </c:pt>
                <c:pt idx="1016">
                  <c:v>0.5539373381982593</c:v>
                </c:pt>
                <c:pt idx="1017">
                  <c:v>0.55416881967974074</c:v>
                </c:pt>
                <c:pt idx="1018">
                  <c:v>0.5544003011612223</c:v>
                </c:pt>
                <c:pt idx="1019">
                  <c:v>0.55463178264270374</c:v>
                </c:pt>
                <c:pt idx="1020">
                  <c:v>0.55486326412418518</c:v>
                </c:pt>
                <c:pt idx="1021">
                  <c:v>0.55509474560566663</c:v>
                </c:pt>
                <c:pt idx="1022">
                  <c:v>0.55532622708714818</c:v>
                </c:pt>
                <c:pt idx="1023">
                  <c:v>0.55555770856862963</c:v>
                </c:pt>
                <c:pt idx="1024">
                  <c:v>0.55578919005011118</c:v>
                </c:pt>
                <c:pt idx="1025">
                  <c:v>0.55602067153159263</c:v>
                </c:pt>
                <c:pt idx="1026">
                  <c:v>0.55625215301307407</c:v>
                </c:pt>
                <c:pt idx="1027">
                  <c:v>0.55648363449455551</c:v>
                </c:pt>
                <c:pt idx="1028">
                  <c:v>0.55671511597603707</c:v>
                </c:pt>
                <c:pt idx="1029">
                  <c:v>0.55694659745751851</c:v>
                </c:pt>
                <c:pt idx="1030">
                  <c:v>0.55717807893900007</c:v>
                </c:pt>
                <c:pt idx="1031">
                  <c:v>0.55740956042048151</c:v>
                </c:pt>
                <c:pt idx="1032">
                  <c:v>0.55764104190196295</c:v>
                </c:pt>
                <c:pt idx="1033">
                  <c:v>0.5578725233834444</c:v>
                </c:pt>
                <c:pt idx="1034">
                  <c:v>0.55810400486492595</c:v>
                </c:pt>
                <c:pt idx="1035">
                  <c:v>0.55833548634640739</c:v>
                </c:pt>
                <c:pt idx="1036">
                  <c:v>0.55856696782788895</c:v>
                </c:pt>
                <c:pt idx="1037">
                  <c:v>0.55879844930937039</c:v>
                </c:pt>
                <c:pt idx="1038">
                  <c:v>0.55902993079085184</c:v>
                </c:pt>
                <c:pt idx="1039">
                  <c:v>0.55926141227233339</c:v>
                </c:pt>
                <c:pt idx="1040">
                  <c:v>0.55949289375381484</c:v>
                </c:pt>
                <c:pt idx="1041">
                  <c:v>0.55972437523529639</c:v>
                </c:pt>
                <c:pt idx="1042">
                  <c:v>0.55995585671677783</c:v>
                </c:pt>
                <c:pt idx="1043">
                  <c:v>0.56018733819825928</c:v>
                </c:pt>
                <c:pt idx="1044">
                  <c:v>0.56041881967974072</c:v>
                </c:pt>
                <c:pt idx="1045">
                  <c:v>0.56065030116122228</c:v>
                </c:pt>
                <c:pt idx="1046">
                  <c:v>0.56088178264270372</c:v>
                </c:pt>
                <c:pt idx="1047">
                  <c:v>0.56111326412418527</c:v>
                </c:pt>
                <c:pt idx="1048">
                  <c:v>0.56134474560566672</c:v>
                </c:pt>
                <c:pt idx="1049">
                  <c:v>0.56157622708714816</c:v>
                </c:pt>
                <c:pt idx="1050">
                  <c:v>0.5618077085686296</c:v>
                </c:pt>
                <c:pt idx="1051">
                  <c:v>0.56203919004993863</c:v>
                </c:pt>
                <c:pt idx="1052">
                  <c:v>0.56227067153142019</c:v>
                </c:pt>
                <c:pt idx="1053">
                  <c:v>0.56250215301290163</c:v>
                </c:pt>
                <c:pt idx="1054">
                  <c:v>0.56273363449438307</c:v>
                </c:pt>
                <c:pt idx="1055">
                  <c:v>0.56296511597586463</c:v>
                </c:pt>
                <c:pt idx="1056">
                  <c:v>0.56319659745734607</c:v>
                </c:pt>
                <c:pt idx="1057">
                  <c:v>0.56342807893882763</c:v>
                </c:pt>
                <c:pt idx="1058">
                  <c:v>0.56365956042030907</c:v>
                </c:pt>
                <c:pt idx="1059">
                  <c:v>0.56389104190179051</c:v>
                </c:pt>
                <c:pt idx="1060">
                  <c:v>0.56412252338327196</c:v>
                </c:pt>
                <c:pt idx="1061">
                  <c:v>0.56435400486475351</c:v>
                </c:pt>
                <c:pt idx="1062">
                  <c:v>0.56458548634623495</c:v>
                </c:pt>
                <c:pt idx="1063">
                  <c:v>0.56481696782771651</c:v>
                </c:pt>
                <c:pt idx="1064">
                  <c:v>0.56504844930919795</c:v>
                </c:pt>
                <c:pt idx="1065">
                  <c:v>0.5652799307906794</c:v>
                </c:pt>
                <c:pt idx="1066">
                  <c:v>0.56551141227216084</c:v>
                </c:pt>
                <c:pt idx="1067">
                  <c:v>0.5657428937536424</c:v>
                </c:pt>
                <c:pt idx="1068">
                  <c:v>0.56597437523512384</c:v>
                </c:pt>
                <c:pt idx="1069">
                  <c:v>0.56620585671660539</c:v>
                </c:pt>
                <c:pt idx="1070">
                  <c:v>0.56643733819808684</c:v>
                </c:pt>
                <c:pt idx="1071">
                  <c:v>0.56666881967956828</c:v>
                </c:pt>
                <c:pt idx="1072">
                  <c:v>0.56690030116104972</c:v>
                </c:pt>
                <c:pt idx="1073">
                  <c:v>0.56713310494915514</c:v>
                </c:pt>
                <c:pt idx="1074">
                  <c:v>0.56736458643063659</c:v>
                </c:pt>
                <c:pt idx="1075">
                  <c:v>0.56759606791211803</c:v>
                </c:pt>
                <c:pt idx="1076">
                  <c:v>0.56782754939359958</c:v>
                </c:pt>
                <c:pt idx="1077">
                  <c:v>0.56805903087508103</c:v>
                </c:pt>
                <c:pt idx="1078">
                  <c:v>0.56829051235656258</c:v>
                </c:pt>
                <c:pt idx="1079">
                  <c:v>0.56852199383804403</c:v>
                </c:pt>
                <c:pt idx="1080">
                  <c:v>0.56875347531952547</c:v>
                </c:pt>
                <c:pt idx="1081">
                  <c:v>0.56898495680100691</c:v>
                </c:pt>
                <c:pt idx="1082">
                  <c:v>0.56921643828248847</c:v>
                </c:pt>
                <c:pt idx="1083">
                  <c:v>0.56944872379406486</c:v>
                </c:pt>
                <c:pt idx="1084">
                  <c:v>0.5696802052755463</c:v>
                </c:pt>
                <c:pt idx="1085">
                  <c:v>0.56991168675702786</c:v>
                </c:pt>
                <c:pt idx="1086">
                  <c:v>0.5701431682385093</c:v>
                </c:pt>
                <c:pt idx="1087">
                  <c:v>0.57037464971999075</c:v>
                </c:pt>
                <c:pt idx="1088">
                  <c:v>0.57060613120147219</c:v>
                </c:pt>
                <c:pt idx="1089">
                  <c:v>0.5708376126826088</c:v>
                </c:pt>
                <c:pt idx="1090">
                  <c:v>0.57106909416409024</c:v>
                </c:pt>
                <c:pt idx="1091">
                  <c:v>0.57130057564557168</c:v>
                </c:pt>
                <c:pt idx="1092">
                  <c:v>0.57153392154447447</c:v>
                </c:pt>
                <c:pt idx="1093">
                  <c:v>0.57176540302595591</c:v>
                </c:pt>
                <c:pt idx="1094">
                  <c:v>0.57199688450743746</c:v>
                </c:pt>
                <c:pt idx="1095">
                  <c:v>0.57222836598891891</c:v>
                </c:pt>
                <c:pt idx="1096">
                  <c:v>0.57245984747040046</c:v>
                </c:pt>
                <c:pt idx="1097">
                  <c:v>0.57269132895188191</c:v>
                </c:pt>
                <c:pt idx="1098">
                  <c:v>0.57292281043336335</c:v>
                </c:pt>
                <c:pt idx="1099">
                  <c:v>0.5731542919148449</c:v>
                </c:pt>
                <c:pt idx="1100">
                  <c:v>0.57338664201329748</c:v>
                </c:pt>
                <c:pt idx="1101">
                  <c:v>0.57362009137248038</c:v>
                </c:pt>
                <c:pt idx="1102">
                  <c:v>0.5738526660645451</c:v>
                </c:pt>
                <c:pt idx="1103">
                  <c:v>0.57408414754602666</c:v>
                </c:pt>
                <c:pt idx="1104">
                  <c:v>0.5743156290275081</c:v>
                </c:pt>
                <c:pt idx="1105">
                  <c:v>0.57454711050898954</c:v>
                </c:pt>
                <c:pt idx="1106">
                  <c:v>0.57477859199047099</c:v>
                </c:pt>
                <c:pt idx="1107">
                  <c:v>0.57501007347195254</c:v>
                </c:pt>
                <c:pt idx="1108">
                  <c:v>0.57524155495343399</c:v>
                </c:pt>
                <c:pt idx="1109">
                  <c:v>0.57547303643491554</c:v>
                </c:pt>
                <c:pt idx="1110">
                  <c:v>0.57570451791639699</c:v>
                </c:pt>
                <c:pt idx="1111">
                  <c:v>0.57593599972487619</c:v>
                </c:pt>
                <c:pt idx="1112">
                  <c:v>0.5761693839524884</c:v>
                </c:pt>
                <c:pt idx="1113">
                  <c:v>0.5764008654339271</c:v>
                </c:pt>
                <c:pt idx="1114">
                  <c:v>0.57663234691540854</c:v>
                </c:pt>
                <c:pt idx="1115">
                  <c:v>0.57686382839688999</c:v>
                </c:pt>
                <c:pt idx="1116">
                  <c:v>0.57709530987837154</c:v>
                </c:pt>
                <c:pt idx="1117">
                  <c:v>0.57732679135985299</c:v>
                </c:pt>
                <c:pt idx="1118">
                  <c:v>0.57755827284133454</c:v>
                </c:pt>
                <c:pt idx="1119">
                  <c:v>0.57779117390910073</c:v>
                </c:pt>
                <c:pt idx="1120">
                  <c:v>0.57802317016947691</c:v>
                </c:pt>
                <c:pt idx="1121">
                  <c:v>0.57825465165095835</c:v>
                </c:pt>
                <c:pt idx="1122">
                  <c:v>0.57848613313243991</c:v>
                </c:pt>
                <c:pt idx="1123">
                  <c:v>0.57871761461392135</c:v>
                </c:pt>
                <c:pt idx="1124">
                  <c:v>0.57894909609540279</c:v>
                </c:pt>
                <c:pt idx="1125">
                  <c:v>0.5791806859947326</c:v>
                </c:pt>
                <c:pt idx="1126">
                  <c:v>0.57941216747621416</c:v>
                </c:pt>
                <c:pt idx="1127">
                  <c:v>0.5796436489576956</c:v>
                </c:pt>
                <c:pt idx="1128">
                  <c:v>0.57987513043917704</c:v>
                </c:pt>
                <c:pt idx="1129">
                  <c:v>0.58010661192065849</c:v>
                </c:pt>
                <c:pt idx="1130">
                  <c:v>0.58033809340214004</c:v>
                </c:pt>
                <c:pt idx="1131">
                  <c:v>0.58056957488362149</c:v>
                </c:pt>
                <c:pt idx="1132">
                  <c:v>0.58080137332107984</c:v>
                </c:pt>
                <c:pt idx="1133">
                  <c:v>0.58103285480256128</c:v>
                </c:pt>
                <c:pt idx="1134">
                  <c:v>0.58126433628404284</c:v>
                </c:pt>
                <c:pt idx="1135">
                  <c:v>0.58149581776552428</c:v>
                </c:pt>
                <c:pt idx="1136">
                  <c:v>0.58172729924700584</c:v>
                </c:pt>
                <c:pt idx="1137">
                  <c:v>0.58195878072848728</c:v>
                </c:pt>
                <c:pt idx="1138">
                  <c:v>0.5821912873388021</c:v>
                </c:pt>
                <c:pt idx="1139">
                  <c:v>0.58242454989399306</c:v>
                </c:pt>
                <c:pt idx="1140">
                  <c:v>0.5826560313754745</c:v>
                </c:pt>
                <c:pt idx="1141">
                  <c:v>0.58288751285695606</c:v>
                </c:pt>
                <c:pt idx="1142">
                  <c:v>0.5831189943384375</c:v>
                </c:pt>
                <c:pt idx="1143">
                  <c:v>0.58335047581991895</c:v>
                </c:pt>
                <c:pt idx="1144">
                  <c:v>0.58358195730140039</c:v>
                </c:pt>
                <c:pt idx="1145">
                  <c:v>0.58381394388016206</c:v>
                </c:pt>
                <c:pt idx="1146">
                  <c:v>0.5840454253616435</c:v>
                </c:pt>
                <c:pt idx="1147">
                  <c:v>0.58427690684243516</c:v>
                </c:pt>
                <c:pt idx="1148">
                  <c:v>0.58450838832391672</c:v>
                </c:pt>
                <c:pt idx="1149">
                  <c:v>0.58473986980539816</c:v>
                </c:pt>
                <c:pt idx="1150">
                  <c:v>0.5849713512868796</c:v>
                </c:pt>
                <c:pt idx="1151">
                  <c:v>0.58520343449035761</c:v>
                </c:pt>
                <c:pt idx="1152">
                  <c:v>0.58543711513832752</c:v>
                </c:pt>
                <c:pt idx="1153">
                  <c:v>0.58566859661980908</c:v>
                </c:pt>
                <c:pt idx="1154">
                  <c:v>0.58590007810129052</c:v>
                </c:pt>
                <c:pt idx="1155">
                  <c:v>0.58613155958277197</c:v>
                </c:pt>
                <c:pt idx="1156">
                  <c:v>0.58636304106425341</c:v>
                </c:pt>
                <c:pt idx="1157">
                  <c:v>0.58659547310874416</c:v>
                </c:pt>
                <c:pt idx="1158">
                  <c:v>0.58682695459022571</c:v>
                </c:pt>
                <c:pt idx="1159">
                  <c:v>0.58705843607170716</c:v>
                </c:pt>
                <c:pt idx="1160">
                  <c:v>0.58729115423918865</c:v>
                </c:pt>
                <c:pt idx="1161">
                  <c:v>0.58752263572067009</c:v>
                </c:pt>
                <c:pt idx="1162">
                  <c:v>0.58775411720215165</c:v>
                </c:pt>
                <c:pt idx="1163">
                  <c:v>0.58798559868363309</c:v>
                </c:pt>
                <c:pt idx="1164">
                  <c:v>0.58821708016511465</c:v>
                </c:pt>
                <c:pt idx="1165">
                  <c:v>0.58844856164659609</c:v>
                </c:pt>
                <c:pt idx="1166">
                  <c:v>0.58868170503535533</c:v>
                </c:pt>
                <c:pt idx="1167">
                  <c:v>0.58891318651683677</c:v>
                </c:pt>
                <c:pt idx="1168">
                  <c:v>0.58914466799831822</c:v>
                </c:pt>
                <c:pt idx="1169">
                  <c:v>0.58937614947979977</c:v>
                </c:pt>
                <c:pt idx="1170">
                  <c:v>0.58960763096128121</c:v>
                </c:pt>
                <c:pt idx="1171">
                  <c:v>0.58984013492414</c:v>
                </c:pt>
                <c:pt idx="1172">
                  <c:v>0.59007161640562156</c:v>
                </c:pt>
                <c:pt idx="1173">
                  <c:v>0.590303097887103</c:v>
                </c:pt>
                <c:pt idx="1174">
                  <c:v>0.59053457936858444</c:v>
                </c:pt>
                <c:pt idx="1175">
                  <c:v>0.59076606085006589</c:v>
                </c:pt>
                <c:pt idx="1176">
                  <c:v>0.59099961106044552</c:v>
                </c:pt>
                <c:pt idx="1177">
                  <c:v>0.59123109254192707</c:v>
                </c:pt>
                <c:pt idx="1178">
                  <c:v>0.59146257402340863</c:v>
                </c:pt>
                <c:pt idx="1179">
                  <c:v>0.59169405550489007</c:v>
                </c:pt>
                <c:pt idx="1180">
                  <c:v>0.59192553698637151</c:v>
                </c:pt>
                <c:pt idx="1181">
                  <c:v>0.59215701846785296</c:v>
                </c:pt>
                <c:pt idx="1182">
                  <c:v>0.59239073286867827</c:v>
                </c:pt>
                <c:pt idx="1183">
                  <c:v>0.59262221435015972</c:v>
                </c:pt>
                <c:pt idx="1184">
                  <c:v>0.59285369583164116</c:v>
                </c:pt>
                <c:pt idx="1185">
                  <c:v>0.5930851773131226</c:v>
                </c:pt>
                <c:pt idx="1186">
                  <c:v>0.59331665879460416</c:v>
                </c:pt>
                <c:pt idx="1187">
                  <c:v>0.5935481402760856</c:v>
                </c:pt>
                <c:pt idx="1188">
                  <c:v>0.59377962175756716</c:v>
                </c:pt>
                <c:pt idx="1189">
                  <c:v>0.59401137567366658</c:v>
                </c:pt>
                <c:pt idx="1190">
                  <c:v>0.59424285715514813</c:v>
                </c:pt>
                <c:pt idx="1191">
                  <c:v>0.59447433863662957</c:v>
                </c:pt>
                <c:pt idx="1192">
                  <c:v>0.59470582011811113</c:v>
                </c:pt>
                <c:pt idx="1193">
                  <c:v>0.59493730159959257</c:v>
                </c:pt>
                <c:pt idx="1194">
                  <c:v>0.59516878308107402</c:v>
                </c:pt>
                <c:pt idx="1195">
                  <c:v>0.59540177919798376</c:v>
                </c:pt>
                <c:pt idx="1196">
                  <c:v>0.59563326067946532</c:v>
                </c:pt>
                <c:pt idx="1197">
                  <c:v>0.59586474216094676</c:v>
                </c:pt>
                <c:pt idx="1198">
                  <c:v>0.5960962236424282</c:v>
                </c:pt>
                <c:pt idx="1199">
                  <c:v>0.59632770512390965</c:v>
                </c:pt>
                <c:pt idx="1200">
                  <c:v>0.59656105998075692</c:v>
                </c:pt>
                <c:pt idx="1201">
                  <c:v>0.59679254146223848</c:v>
                </c:pt>
                <c:pt idx="1202">
                  <c:v>0.59702402294371992</c:v>
                </c:pt>
                <c:pt idx="1203">
                  <c:v>0.59725550442520137</c:v>
                </c:pt>
                <c:pt idx="1204">
                  <c:v>0.59748698590668292</c:v>
                </c:pt>
                <c:pt idx="1205">
                  <c:v>0.59771846738816437</c:v>
                </c:pt>
                <c:pt idx="1206">
                  <c:v>0.59795076185078588</c:v>
                </c:pt>
                <c:pt idx="1207">
                  <c:v>0.59818224333226733</c:v>
                </c:pt>
                <c:pt idx="1208">
                  <c:v>0.59841372481374888</c:v>
                </c:pt>
                <c:pt idx="1209">
                  <c:v>0.59864520629523033</c:v>
                </c:pt>
                <c:pt idx="1210">
                  <c:v>0.59887668777671188</c:v>
                </c:pt>
                <c:pt idx="1211">
                  <c:v>0.59910816925819332</c:v>
                </c:pt>
                <c:pt idx="1212">
                  <c:v>0.59933965073967477</c:v>
                </c:pt>
                <c:pt idx="1213">
                  <c:v>0.59957113222115632</c:v>
                </c:pt>
                <c:pt idx="1214">
                  <c:v>0.59980261370263777</c:v>
                </c:pt>
                <c:pt idx="1215">
                  <c:v>0.60003409518411932</c:v>
                </c:pt>
                <c:pt idx="1216">
                  <c:v>0.60026557666560076</c:v>
                </c:pt>
                <c:pt idx="1217">
                  <c:v>0.60049705814708221</c:v>
                </c:pt>
                <c:pt idx="1218">
                  <c:v>0.60072931084249415</c:v>
                </c:pt>
                <c:pt idx="1219">
                  <c:v>0.60096079232397559</c:v>
                </c:pt>
                <c:pt idx="1220">
                  <c:v>0.6011922738054456</c:v>
                </c:pt>
                <c:pt idx="1221">
                  <c:v>0.60142375528692715</c:v>
                </c:pt>
                <c:pt idx="1222">
                  <c:v>0.6016552367684086</c:v>
                </c:pt>
                <c:pt idx="1223">
                  <c:v>0.6018867182498796</c:v>
                </c:pt>
                <c:pt idx="1224">
                  <c:v>0.60211880493857406</c:v>
                </c:pt>
                <c:pt idx="1225">
                  <c:v>0.6023502864200555</c:v>
                </c:pt>
                <c:pt idx="1226">
                  <c:v>0.60258176790153695</c:v>
                </c:pt>
                <c:pt idx="1227">
                  <c:v>0.6028132493830185</c:v>
                </c:pt>
                <c:pt idx="1228">
                  <c:v>0.60304473086450006</c:v>
                </c:pt>
                <c:pt idx="1229">
                  <c:v>0.6032762123459815</c:v>
                </c:pt>
                <c:pt idx="1230">
                  <c:v>0.6035085397244746</c:v>
                </c:pt>
                <c:pt idx="1231">
                  <c:v>0.60374002120595605</c:v>
                </c:pt>
                <c:pt idx="1232">
                  <c:v>0.6039715026874376</c:v>
                </c:pt>
                <c:pt idx="1233">
                  <c:v>0.60420385604586335</c:v>
                </c:pt>
                <c:pt idx="1234">
                  <c:v>0.6044353375273448</c:v>
                </c:pt>
                <c:pt idx="1235">
                  <c:v>0.60466681900882635</c:v>
                </c:pt>
                <c:pt idx="1236">
                  <c:v>0.60489830049030779</c:v>
                </c:pt>
                <c:pt idx="1237">
                  <c:v>0.60512978197178935</c:v>
                </c:pt>
                <c:pt idx="1238">
                  <c:v>0.60536126345327079</c:v>
                </c:pt>
                <c:pt idx="1239">
                  <c:v>0.60559274493475224</c:v>
                </c:pt>
                <c:pt idx="1240">
                  <c:v>0.60582442505457634</c:v>
                </c:pt>
                <c:pt idx="1241">
                  <c:v>0.60605590653605779</c:v>
                </c:pt>
                <c:pt idx="1242">
                  <c:v>0.60628738801753923</c:v>
                </c:pt>
                <c:pt idx="1243">
                  <c:v>0.60651886949902079</c:v>
                </c:pt>
                <c:pt idx="1244">
                  <c:v>0.60675035098050223</c:v>
                </c:pt>
                <c:pt idx="1245">
                  <c:v>0.60698246240477893</c:v>
                </c:pt>
                <c:pt idx="1246">
                  <c:v>0.60721394388626038</c:v>
                </c:pt>
                <c:pt idx="1247">
                  <c:v>0.6074461817403356</c:v>
                </c:pt>
                <c:pt idx="1248">
                  <c:v>0.60767766322181715</c:v>
                </c:pt>
                <c:pt idx="1249">
                  <c:v>0.6079091447032986</c:v>
                </c:pt>
                <c:pt idx="1250">
                  <c:v>0.60814062618478015</c:v>
                </c:pt>
                <c:pt idx="1251">
                  <c:v>0.6083721076662616</c:v>
                </c:pt>
                <c:pt idx="1252">
                  <c:v>0.60860358914774304</c:v>
                </c:pt>
                <c:pt idx="1253">
                  <c:v>0.60883507062922448</c:v>
                </c:pt>
                <c:pt idx="1254">
                  <c:v>0.60906738493212154</c:v>
                </c:pt>
                <c:pt idx="1255">
                  <c:v>0.60929886641360298</c:v>
                </c:pt>
                <c:pt idx="1256">
                  <c:v>0.60953034789508442</c:v>
                </c:pt>
                <c:pt idx="1257">
                  <c:v>0.60976182937656587</c:v>
                </c:pt>
                <c:pt idx="1258">
                  <c:v>0.60999331085804742</c:v>
                </c:pt>
                <c:pt idx="1259">
                  <c:v>0.61022479233952887</c:v>
                </c:pt>
                <c:pt idx="1260">
                  <c:v>0.61045627382101042</c:v>
                </c:pt>
                <c:pt idx="1261">
                  <c:v>0.61068775530249186</c:v>
                </c:pt>
                <c:pt idx="1262">
                  <c:v>0.61091923678397331</c:v>
                </c:pt>
                <c:pt idx="1263">
                  <c:v>0.61115071826545486</c:v>
                </c:pt>
                <c:pt idx="1264">
                  <c:v>0.61138219974693631</c:v>
                </c:pt>
                <c:pt idx="1265">
                  <c:v>0.61161368122841786</c:v>
                </c:pt>
                <c:pt idx="1266">
                  <c:v>0.6118451627098993</c:v>
                </c:pt>
                <c:pt idx="1267">
                  <c:v>0.61207664419138075</c:v>
                </c:pt>
                <c:pt idx="1268">
                  <c:v>0.61230812567286219</c:v>
                </c:pt>
                <c:pt idx="1269">
                  <c:v>0.61253960715434375</c:v>
                </c:pt>
                <c:pt idx="1270">
                  <c:v>0.61277315243802666</c:v>
                </c:pt>
                <c:pt idx="1271">
                  <c:v>0.6130046339195081</c:v>
                </c:pt>
                <c:pt idx="1272">
                  <c:v>0.61323611540098955</c:v>
                </c:pt>
                <c:pt idx="1273">
                  <c:v>0.61346759688247099</c:v>
                </c:pt>
                <c:pt idx="1274">
                  <c:v>0.61369907836395254</c:v>
                </c:pt>
                <c:pt idx="1275">
                  <c:v>0.61393055984543399</c:v>
                </c:pt>
                <c:pt idx="1276">
                  <c:v>0.61416204132691554</c:v>
                </c:pt>
                <c:pt idx="1277">
                  <c:v>0.61439352280839699</c:v>
                </c:pt>
                <c:pt idx="1278">
                  <c:v>0.61462500428987843</c:v>
                </c:pt>
                <c:pt idx="1279">
                  <c:v>0.61485648577135987</c:v>
                </c:pt>
                <c:pt idx="1280">
                  <c:v>0.61508796725284143</c:v>
                </c:pt>
                <c:pt idx="1281">
                  <c:v>0.61531944873432287</c:v>
                </c:pt>
                <c:pt idx="1282">
                  <c:v>0.61555093021580443</c:v>
                </c:pt>
                <c:pt idx="1283">
                  <c:v>0.61578241169728587</c:v>
                </c:pt>
                <c:pt idx="1284">
                  <c:v>0.61601389317876731</c:v>
                </c:pt>
                <c:pt idx="1285">
                  <c:v>0.61624537466024876</c:v>
                </c:pt>
                <c:pt idx="1286">
                  <c:v>0.61647685614173031</c:v>
                </c:pt>
                <c:pt idx="1287">
                  <c:v>0.61670833762321176</c:v>
                </c:pt>
                <c:pt idx="1288">
                  <c:v>0.61693981910469331</c:v>
                </c:pt>
                <c:pt idx="1289">
                  <c:v>0.61717130058617475</c:v>
                </c:pt>
                <c:pt idx="1290">
                  <c:v>0.6174027820676562</c:v>
                </c:pt>
                <c:pt idx="1291">
                  <c:v>0.61763426354913764</c:v>
                </c:pt>
                <c:pt idx="1292">
                  <c:v>0.6178657450306192</c:v>
                </c:pt>
                <c:pt idx="1293">
                  <c:v>0.61809722651210064</c:v>
                </c:pt>
                <c:pt idx="1294">
                  <c:v>0.61832870799358219</c:v>
                </c:pt>
                <c:pt idx="1295">
                  <c:v>0.61856018947506364</c:v>
                </c:pt>
                <c:pt idx="1296">
                  <c:v>0.61879167095654508</c:v>
                </c:pt>
                <c:pt idx="1297">
                  <c:v>0.61902315243802652</c:v>
                </c:pt>
                <c:pt idx="1298">
                  <c:v>0.61925463391950808</c:v>
                </c:pt>
                <c:pt idx="1299">
                  <c:v>0.61948611540098963</c:v>
                </c:pt>
                <c:pt idx="1300">
                  <c:v>0.61971759688247108</c:v>
                </c:pt>
                <c:pt idx="1301">
                  <c:v>0.61994907836395252</c:v>
                </c:pt>
                <c:pt idx="1302">
                  <c:v>0.62018055984543397</c:v>
                </c:pt>
                <c:pt idx="1303">
                  <c:v>0.62041204132622563</c:v>
                </c:pt>
                <c:pt idx="1304">
                  <c:v>0.62064352280770707</c:v>
                </c:pt>
                <c:pt idx="1305">
                  <c:v>0.62087500428918863</c:v>
                </c:pt>
                <c:pt idx="1306">
                  <c:v>0.62110648577067007</c:v>
                </c:pt>
                <c:pt idx="1307">
                  <c:v>0.62133796725215151</c:v>
                </c:pt>
                <c:pt idx="1308">
                  <c:v>0.62156944873363296</c:v>
                </c:pt>
                <c:pt idx="1309">
                  <c:v>0.62180093021511451</c:v>
                </c:pt>
                <c:pt idx="1310">
                  <c:v>0.62203241169659595</c:v>
                </c:pt>
                <c:pt idx="1311">
                  <c:v>0.62226389317807751</c:v>
                </c:pt>
                <c:pt idx="1312">
                  <c:v>0.62249537465955895</c:v>
                </c:pt>
                <c:pt idx="1313">
                  <c:v>0.6227268561410404</c:v>
                </c:pt>
                <c:pt idx="1314">
                  <c:v>0.62295833762252184</c:v>
                </c:pt>
                <c:pt idx="1315">
                  <c:v>0.6231898191040034</c:v>
                </c:pt>
                <c:pt idx="1316">
                  <c:v>0.62342130058548495</c:v>
                </c:pt>
                <c:pt idx="1317">
                  <c:v>0.62365278206696639</c:v>
                </c:pt>
                <c:pt idx="1318">
                  <c:v>0.62388426354844784</c:v>
                </c:pt>
                <c:pt idx="1319">
                  <c:v>0.62411574502992928</c:v>
                </c:pt>
                <c:pt idx="1320">
                  <c:v>0.62434722651141084</c:v>
                </c:pt>
                <c:pt idx="1321">
                  <c:v>0.62457870799289228</c:v>
                </c:pt>
                <c:pt idx="1322">
                  <c:v>0.62481018947437383</c:v>
                </c:pt>
                <c:pt idx="1323">
                  <c:v>0.62504167095585528</c:v>
                </c:pt>
                <c:pt idx="1324">
                  <c:v>0.62527315243733672</c:v>
                </c:pt>
                <c:pt idx="1325">
                  <c:v>0.62550463391881816</c:v>
                </c:pt>
                <c:pt idx="1326">
                  <c:v>0.62573611540029972</c:v>
                </c:pt>
                <c:pt idx="1327">
                  <c:v>0.62596759688178116</c:v>
                </c:pt>
                <c:pt idx="1328">
                  <c:v>0.62619907836326272</c:v>
                </c:pt>
                <c:pt idx="1329">
                  <c:v>0.62643055984474416</c:v>
                </c:pt>
                <c:pt idx="1330">
                  <c:v>0.62666204132622561</c:v>
                </c:pt>
                <c:pt idx="1331">
                  <c:v>0.62689352280770705</c:v>
                </c:pt>
                <c:pt idx="1332">
                  <c:v>0.6271250042891886</c:v>
                </c:pt>
                <c:pt idx="1333">
                  <c:v>0.62735648577067005</c:v>
                </c:pt>
                <c:pt idx="1334">
                  <c:v>0.6275879672521516</c:v>
                </c:pt>
                <c:pt idx="1335">
                  <c:v>0.62781944873363305</c:v>
                </c:pt>
                <c:pt idx="1336">
                  <c:v>0.62805093021511449</c:v>
                </c:pt>
                <c:pt idx="1337">
                  <c:v>0.62828241169659593</c:v>
                </c:pt>
                <c:pt idx="1338">
                  <c:v>0.62851389317807749</c:v>
                </c:pt>
                <c:pt idx="1339">
                  <c:v>0.62874537465955893</c:v>
                </c:pt>
                <c:pt idx="1340">
                  <c:v>0.62897685614104049</c:v>
                </c:pt>
                <c:pt idx="1341">
                  <c:v>0.62920833762252193</c:v>
                </c:pt>
                <c:pt idx="1342">
                  <c:v>0.62943981910400337</c:v>
                </c:pt>
                <c:pt idx="1343">
                  <c:v>0.62967130058548482</c:v>
                </c:pt>
                <c:pt idx="1344">
                  <c:v>0.62990278206696637</c:v>
                </c:pt>
                <c:pt idx="1345">
                  <c:v>0.63013426354844781</c:v>
                </c:pt>
                <c:pt idx="1346">
                  <c:v>0.63036574502992937</c:v>
                </c:pt>
                <c:pt idx="1347">
                  <c:v>0.63059722651141081</c:v>
                </c:pt>
                <c:pt idx="1348">
                  <c:v>0.63082870799289226</c:v>
                </c:pt>
                <c:pt idx="1349">
                  <c:v>0.6310601894743737</c:v>
                </c:pt>
                <c:pt idx="1350">
                  <c:v>0.63129167095585526</c:v>
                </c:pt>
                <c:pt idx="1351">
                  <c:v>0.6315231524373367</c:v>
                </c:pt>
                <c:pt idx="1352">
                  <c:v>0.63175463391881825</c:v>
                </c:pt>
                <c:pt idx="1353">
                  <c:v>0.6319861154002997</c:v>
                </c:pt>
                <c:pt idx="1354">
                  <c:v>0.63221759688178114</c:v>
                </c:pt>
                <c:pt idx="1355">
                  <c:v>0.63244907836326258</c:v>
                </c:pt>
                <c:pt idx="1356">
                  <c:v>0.63268055984474414</c:v>
                </c:pt>
                <c:pt idx="1357">
                  <c:v>0.63291204132622558</c:v>
                </c:pt>
                <c:pt idx="1358">
                  <c:v>0.63314352280770714</c:v>
                </c:pt>
                <c:pt idx="1359">
                  <c:v>0.63337500428918858</c:v>
                </c:pt>
                <c:pt idx="1360">
                  <c:v>0.63360648577067002</c:v>
                </c:pt>
                <c:pt idx="1361">
                  <c:v>0.63383796725215158</c:v>
                </c:pt>
                <c:pt idx="1362">
                  <c:v>0.63406944873363302</c:v>
                </c:pt>
                <c:pt idx="1363">
                  <c:v>0.63430093021511458</c:v>
                </c:pt>
                <c:pt idx="1364">
                  <c:v>0.63453241169659602</c:v>
                </c:pt>
                <c:pt idx="1365">
                  <c:v>0.63476389317807747</c:v>
                </c:pt>
                <c:pt idx="1366">
                  <c:v>0.63499537465955891</c:v>
                </c:pt>
                <c:pt idx="1367">
                  <c:v>0.63522685614104046</c:v>
                </c:pt>
                <c:pt idx="1368">
                  <c:v>0.63545833762252191</c:v>
                </c:pt>
                <c:pt idx="1369">
                  <c:v>0.63568981910400346</c:v>
                </c:pt>
                <c:pt idx="1370">
                  <c:v>0.63592130058548491</c:v>
                </c:pt>
                <c:pt idx="1371">
                  <c:v>0.63615278206696635</c:v>
                </c:pt>
                <c:pt idx="1372">
                  <c:v>0.63638426354844779</c:v>
                </c:pt>
                <c:pt idx="1373">
                  <c:v>0.63661574502992935</c:v>
                </c:pt>
                <c:pt idx="1374">
                  <c:v>0.63684722651141079</c:v>
                </c:pt>
                <c:pt idx="1375">
                  <c:v>0.63707870799289235</c:v>
                </c:pt>
                <c:pt idx="1376">
                  <c:v>0.63731018947437379</c:v>
                </c:pt>
                <c:pt idx="1377">
                  <c:v>0.63754167095585523</c:v>
                </c:pt>
                <c:pt idx="1378">
                  <c:v>0.63777315243733668</c:v>
                </c:pt>
                <c:pt idx="1379">
                  <c:v>0.63800463391881823</c:v>
                </c:pt>
                <c:pt idx="1380">
                  <c:v>0.63823611540029968</c:v>
                </c:pt>
                <c:pt idx="1381">
                  <c:v>0.63846759688178123</c:v>
                </c:pt>
                <c:pt idx="1382">
                  <c:v>0.63869907836326267</c:v>
                </c:pt>
                <c:pt idx="1383">
                  <c:v>0.63893055984474412</c:v>
                </c:pt>
                <c:pt idx="1384">
                  <c:v>0.63916204132622556</c:v>
                </c:pt>
                <c:pt idx="1385">
                  <c:v>0.63939352280770712</c:v>
                </c:pt>
                <c:pt idx="1386">
                  <c:v>0.63962500428918856</c:v>
                </c:pt>
                <c:pt idx="1387">
                  <c:v>0.63985648577067011</c:v>
                </c:pt>
                <c:pt idx="1388">
                  <c:v>0.64008796725215156</c:v>
                </c:pt>
                <c:pt idx="1389">
                  <c:v>0.640319448733633</c:v>
                </c:pt>
                <c:pt idx="1390">
                  <c:v>0.64055093021511444</c:v>
                </c:pt>
                <c:pt idx="1391">
                  <c:v>0.640782411696596</c:v>
                </c:pt>
                <c:pt idx="1392">
                  <c:v>0.64101389317807744</c:v>
                </c:pt>
                <c:pt idx="1393">
                  <c:v>0.641245374659559</c:v>
                </c:pt>
                <c:pt idx="1394">
                  <c:v>0.64147685614104044</c:v>
                </c:pt>
                <c:pt idx="1395">
                  <c:v>0.64170833762252188</c:v>
                </c:pt>
                <c:pt idx="1396">
                  <c:v>0.64193981910400333</c:v>
                </c:pt>
                <c:pt idx="1397">
                  <c:v>0.64217130058548488</c:v>
                </c:pt>
                <c:pt idx="1398">
                  <c:v>0.64240278206696633</c:v>
                </c:pt>
                <c:pt idx="1399">
                  <c:v>0.64263426354844788</c:v>
                </c:pt>
                <c:pt idx="1400">
                  <c:v>0.64286574502992933</c:v>
                </c:pt>
                <c:pt idx="1401">
                  <c:v>0.64309722651141077</c:v>
                </c:pt>
                <c:pt idx="1402">
                  <c:v>0.64332870799289221</c:v>
                </c:pt>
                <c:pt idx="1403">
                  <c:v>0.64356018947437377</c:v>
                </c:pt>
                <c:pt idx="1404">
                  <c:v>0.64379167095585521</c:v>
                </c:pt>
                <c:pt idx="1405">
                  <c:v>0.64402315243733677</c:v>
                </c:pt>
                <c:pt idx="1406">
                  <c:v>0.64425463391881821</c:v>
                </c:pt>
                <c:pt idx="1407">
                  <c:v>0.64448611540029965</c:v>
                </c:pt>
                <c:pt idx="1408">
                  <c:v>0.64471759688178121</c:v>
                </c:pt>
                <c:pt idx="1409">
                  <c:v>0.64494907836326265</c:v>
                </c:pt>
                <c:pt idx="1410">
                  <c:v>0.64518055984474421</c:v>
                </c:pt>
                <c:pt idx="1411">
                  <c:v>0.64541204132622565</c:v>
                </c:pt>
                <c:pt idx="1412">
                  <c:v>0.64564352280770709</c:v>
                </c:pt>
                <c:pt idx="1413">
                  <c:v>0.64587500428918854</c:v>
                </c:pt>
                <c:pt idx="1414">
                  <c:v>0.64610648577067009</c:v>
                </c:pt>
                <c:pt idx="1415">
                  <c:v>0.64633796725215154</c:v>
                </c:pt>
                <c:pt idx="1416">
                  <c:v>0.64656944873363309</c:v>
                </c:pt>
                <c:pt idx="1417">
                  <c:v>0.64680093021511453</c:v>
                </c:pt>
                <c:pt idx="1418">
                  <c:v>0.64703241169659598</c:v>
                </c:pt>
                <c:pt idx="1419">
                  <c:v>0.64726389317807742</c:v>
                </c:pt>
                <c:pt idx="1420">
                  <c:v>0.64749537465955898</c:v>
                </c:pt>
                <c:pt idx="1421">
                  <c:v>0.64772685614104042</c:v>
                </c:pt>
                <c:pt idx="1422">
                  <c:v>0.64795833762252197</c:v>
                </c:pt>
                <c:pt idx="1423">
                  <c:v>0.64818981910400342</c:v>
                </c:pt>
                <c:pt idx="1424">
                  <c:v>0.64842130058548486</c:v>
                </c:pt>
                <c:pt idx="1425">
                  <c:v>0.6486527820669663</c:v>
                </c:pt>
                <c:pt idx="1426">
                  <c:v>0.64888426354844786</c:v>
                </c:pt>
                <c:pt idx="1427">
                  <c:v>0.6491157450299293</c:v>
                </c:pt>
                <c:pt idx="1428">
                  <c:v>0.64934722651141086</c:v>
                </c:pt>
                <c:pt idx="1429">
                  <c:v>0.6495787079928923</c:v>
                </c:pt>
                <c:pt idx="1430">
                  <c:v>0.64981018947437374</c:v>
                </c:pt>
                <c:pt idx="1431">
                  <c:v>0.65004167095585519</c:v>
                </c:pt>
                <c:pt idx="1432">
                  <c:v>0.65027315243733674</c:v>
                </c:pt>
                <c:pt idx="1433">
                  <c:v>0.65050463391881819</c:v>
                </c:pt>
                <c:pt idx="1434">
                  <c:v>0.65073611540029974</c:v>
                </c:pt>
                <c:pt idx="1435">
                  <c:v>0.65096759688178119</c:v>
                </c:pt>
                <c:pt idx="1436">
                  <c:v>0.65119907836326263</c:v>
                </c:pt>
                <c:pt idx="1437">
                  <c:v>0.65143055984474407</c:v>
                </c:pt>
                <c:pt idx="1438">
                  <c:v>0.65166204132622563</c:v>
                </c:pt>
                <c:pt idx="1439">
                  <c:v>0.65189352280770707</c:v>
                </c:pt>
                <c:pt idx="1440">
                  <c:v>0.65212500428918863</c:v>
                </c:pt>
                <c:pt idx="1441">
                  <c:v>0.65235648577067007</c:v>
                </c:pt>
                <c:pt idx="1442">
                  <c:v>0.65258796725215151</c:v>
                </c:pt>
                <c:pt idx="1443">
                  <c:v>0.65281944873363296</c:v>
                </c:pt>
                <c:pt idx="1444">
                  <c:v>0.65305093021511451</c:v>
                </c:pt>
                <c:pt idx="1445">
                  <c:v>0.65328241169659595</c:v>
                </c:pt>
                <c:pt idx="1446">
                  <c:v>0.65351389317807751</c:v>
                </c:pt>
                <c:pt idx="1447">
                  <c:v>0.65374537465955895</c:v>
                </c:pt>
                <c:pt idx="1448">
                  <c:v>0.6539768561410404</c:v>
                </c:pt>
                <c:pt idx="1449">
                  <c:v>0.65420833762252184</c:v>
                </c:pt>
                <c:pt idx="1450">
                  <c:v>0.6544398191040034</c:v>
                </c:pt>
                <c:pt idx="1451">
                  <c:v>0.65467130058548495</c:v>
                </c:pt>
                <c:pt idx="1452">
                  <c:v>0.65490278206696639</c:v>
                </c:pt>
                <c:pt idx="1453">
                  <c:v>0.65513426354844784</c:v>
                </c:pt>
                <c:pt idx="1454">
                  <c:v>0.65536574502992928</c:v>
                </c:pt>
                <c:pt idx="1455">
                  <c:v>0.65559722651141084</c:v>
                </c:pt>
                <c:pt idx="1456">
                  <c:v>0.65582870799289228</c:v>
                </c:pt>
                <c:pt idx="1457">
                  <c:v>0.65606018947437383</c:v>
                </c:pt>
                <c:pt idx="1458">
                  <c:v>0.65629167095585528</c:v>
                </c:pt>
                <c:pt idx="1459">
                  <c:v>0.65652315243733672</c:v>
                </c:pt>
                <c:pt idx="1460">
                  <c:v>0.65675463391881816</c:v>
                </c:pt>
                <c:pt idx="1461">
                  <c:v>0.65698611540029972</c:v>
                </c:pt>
                <c:pt idx="1462">
                  <c:v>0.65721759688178116</c:v>
                </c:pt>
                <c:pt idx="1463">
                  <c:v>0.65744907836326272</c:v>
                </c:pt>
                <c:pt idx="1464">
                  <c:v>0.65768055984474416</c:v>
                </c:pt>
                <c:pt idx="1465">
                  <c:v>0.65791204132622561</c:v>
                </c:pt>
                <c:pt idx="1466">
                  <c:v>0.65814352280770705</c:v>
                </c:pt>
                <c:pt idx="1467">
                  <c:v>0.6583750042891886</c:v>
                </c:pt>
                <c:pt idx="1468">
                  <c:v>0.65860648577067005</c:v>
                </c:pt>
                <c:pt idx="1469">
                  <c:v>0.6588379672521516</c:v>
                </c:pt>
                <c:pt idx="1470">
                  <c:v>0.65906944873363305</c:v>
                </c:pt>
                <c:pt idx="1471">
                  <c:v>0.65930093021511449</c:v>
                </c:pt>
                <c:pt idx="1472">
                  <c:v>0.65953241169659593</c:v>
                </c:pt>
                <c:pt idx="1473">
                  <c:v>0.65976389317807749</c:v>
                </c:pt>
                <c:pt idx="1474">
                  <c:v>0.65999537465955893</c:v>
                </c:pt>
                <c:pt idx="1475">
                  <c:v>0.66022685614104049</c:v>
                </c:pt>
                <c:pt idx="1476">
                  <c:v>0.66045833762252193</c:v>
                </c:pt>
                <c:pt idx="1477">
                  <c:v>0.66068981910400337</c:v>
                </c:pt>
                <c:pt idx="1478">
                  <c:v>0.66092130058548482</c:v>
                </c:pt>
                <c:pt idx="1479">
                  <c:v>0.66115278206696637</c:v>
                </c:pt>
                <c:pt idx="1480">
                  <c:v>0.66138426354844781</c:v>
                </c:pt>
                <c:pt idx="1481">
                  <c:v>0.66161574502992937</c:v>
                </c:pt>
                <c:pt idx="1482">
                  <c:v>0.66184722651141081</c:v>
                </c:pt>
                <c:pt idx="1483">
                  <c:v>0.66207870799289226</c:v>
                </c:pt>
                <c:pt idx="1484">
                  <c:v>0.6623101894743737</c:v>
                </c:pt>
                <c:pt idx="1485">
                  <c:v>0.66254167095585526</c:v>
                </c:pt>
                <c:pt idx="1486">
                  <c:v>0.6627731524373367</c:v>
                </c:pt>
                <c:pt idx="1487">
                  <c:v>0.66300463391881825</c:v>
                </c:pt>
                <c:pt idx="1488">
                  <c:v>0.6632361154002997</c:v>
                </c:pt>
                <c:pt idx="1489">
                  <c:v>0.66346759688178114</c:v>
                </c:pt>
                <c:pt idx="1490">
                  <c:v>0.66369907836326258</c:v>
                </c:pt>
                <c:pt idx="1491">
                  <c:v>0.66393055984474414</c:v>
                </c:pt>
                <c:pt idx="1492">
                  <c:v>0.66416204132622558</c:v>
                </c:pt>
                <c:pt idx="1493">
                  <c:v>0.66439352280770714</c:v>
                </c:pt>
                <c:pt idx="1494">
                  <c:v>0.66462500428918858</c:v>
                </c:pt>
                <c:pt idx="1495">
                  <c:v>0.66485648577067002</c:v>
                </c:pt>
                <c:pt idx="1496">
                  <c:v>0.66508796725215158</c:v>
                </c:pt>
                <c:pt idx="1497">
                  <c:v>0.66531944873363302</c:v>
                </c:pt>
                <c:pt idx="1498">
                  <c:v>0.66555093021511458</c:v>
                </c:pt>
                <c:pt idx="1499">
                  <c:v>0.66578241169659602</c:v>
                </c:pt>
                <c:pt idx="1500">
                  <c:v>0.66601389317807747</c:v>
                </c:pt>
                <c:pt idx="1501">
                  <c:v>0.66624537465955891</c:v>
                </c:pt>
                <c:pt idx="1502">
                  <c:v>0.66647685614104046</c:v>
                </c:pt>
                <c:pt idx="1503">
                  <c:v>0.66670833762252191</c:v>
                </c:pt>
                <c:pt idx="1504">
                  <c:v>0.66693981910400346</c:v>
                </c:pt>
                <c:pt idx="1505">
                  <c:v>0.66717130058548491</c:v>
                </c:pt>
                <c:pt idx="1506">
                  <c:v>0.66740278206696635</c:v>
                </c:pt>
                <c:pt idx="1507">
                  <c:v>0.66763426354844779</c:v>
                </c:pt>
                <c:pt idx="1508">
                  <c:v>0.66786574502923957</c:v>
                </c:pt>
                <c:pt idx="1509">
                  <c:v>0.66809722651072101</c:v>
                </c:pt>
                <c:pt idx="1510">
                  <c:v>0.66832870799220245</c:v>
                </c:pt>
                <c:pt idx="1511">
                  <c:v>0.66856018947368401</c:v>
                </c:pt>
                <c:pt idx="1512">
                  <c:v>0.66879167095516545</c:v>
                </c:pt>
                <c:pt idx="1513">
                  <c:v>0.66902315243664701</c:v>
                </c:pt>
                <c:pt idx="1514">
                  <c:v>0.66925463391812845</c:v>
                </c:pt>
                <c:pt idx="1515">
                  <c:v>0.66948611539960989</c:v>
                </c:pt>
                <c:pt idx="1516">
                  <c:v>0.66971759688109134</c:v>
                </c:pt>
                <c:pt idx="1517">
                  <c:v>0.66994907836257289</c:v>
                </c:pt>
                <c:pt idx="1518">
                  <c:v>0.67018055984405434</c:v>
                </c:pt>
                <c:pt idx="1519">
                  <c:v>0.67041204132553589</c:v>
                </c:pt>
                <c:pt idx="1520">
                  <c:v>0.67064352280701733</c:v>
                </c:pt>
                <c:pt idx="1521">
                  <c:v>0.67087500428849878</c:v>
                </c:pt>
                <c:pt idx="1522">
                  <c:v>0.67110648576998022</c:v>
                </c:pt>
                <c:pt idx="1523">
                  <c:v>0.67133796725146178</c:v>
                </c:pt>
                <c:pt idx="1524">
                  <c:v>0.67156944873294322</c:v>
                </c:pt>
                <c:pt idx="1525">
                  <c:v>0.67180093021442477</c:v>
                </c:pt>
                <c:pt idx="1526">
                  <c:v>0.67203241169590622</c:v>
                </c:pt>
                <c:pt idx="1527">
                  <c:v>0.67226389317738766</c:v>
                </c:pt>
                <c:pt idx="1528">
                  <c:v>0.67249537465886911</c:v>
                </c:pt>
                <c:pt idx="1529">
                  <c:v>0.67272685614035066</c:v>
                </c:pt>
                <c:pt idx="1530">
                  <c:v>0.6729583376218321</c:v>
                </c:pt>
                <c:pt idx="1531">
                  <c:v>0.67318981910331366</c:v>
                </c:pt>
                <c:pt idx="1532">
                  <c:v>0.6734213005847951</c:v>
                </c:pt>
                <c:pt idx="1533">
                  <c:v>0.67365278206627655</c:v>
                </c:pt>
                <c:pt idx="1534">
                  <c:v>0.67388426354775799</c:v>
                </c:pt>
                <c:pt idx="1535">
                  <c:v>0.67411574502923954</c:v>
                </c:pt>
                <c:pt idx="1536">
                  <c:v>0.67434722651072099</c:v>
                </c:pt>
                <c:pt idx="1537">
                  <c:v>0.67457870799220254</c:v>
                </c:pt>
                <c:pt idx="1538">
                  <c:v>0.67481018947368399</c:v>
                </c:pt>
                <c:pt idx="1539">
                  <c:v>0.67504167095516543</c:v>
                </c:pt>
                <c:pt idx="1540">
                  <c:v>0.67527315243664687</c:v>
                </c:pt>
                <c:pt idx="1541">
                  <c:v>0.67550463391812843</c:v>
                </c:pt>
                <c:pt idx="1542">
                  <c:v>0.67573611539960987</c:v>
                </c:pt>
                <c:pt idx="1543">
                  <c:v>0.67596759688109143</c:v>
                </c:pt>
                <c:pt idx="1544">
                  <c:v>0.67619907836257287</c:v>
                </c:pt>
                <c:pt idx="1545">
                  <c:v>0.67643055984405431</c:v>
                </c:pt>
                <c:pt idx="1546">
                  <c:v>0.67666204132553587</c:v>
                </c:pt>
                <c:pt idx="1547">
                  <c:v>0.67689352280701731</c:v>
                </c:pt>
                <c:pt idx="1548">
                  <c:v>0.67712500428849887</c:v>
                </c:pt>
                <c:pt idx="1549">
                  <c:v>0.67735648576998031</c:v>
                </c:pt>
                <c:pt idx="1550">
                  <c:v>0.67758796725146175</c:v>
                </c:pt>
                <c:pt idx="1551">
                  <c:v>0.6778194487329432</c:v>
                </c:pt>
                <c:pt idx="1552">
                  <c:v>0.67805093021442475</c:v>
                </c:pt>
                <c:pt idx="1553">
                  <c:v>0.6782824116959062</c:v>
                </c:pt>
                <c:pt idx="1554">
                  <c:v>0.67851389317738775</c:v>
                </c:pt>
                <c:pt idx="1555">
                  <c:v>0.67874537465886919</c:v>
                </c:pt>
                <c:pt idx="1556">
                  <c:v>0.67897685614035064</c:v>
                </c:pt>
                <c:pt idx="1557">
                  <c:v>0.67920833762183208</c:v>
                </c:pt>
                <c:pt idx="1558">
                  <c:v>0.67943981910331364</c:v>
                </c:pt>
                <c:pt idx="1559">
                  <c:v>0.67967130058479508</c:v>
                </c:pt>
                <c:pt idx="1560">
                  <c:v>0.67990278206627663</c:v>
                </c:pt>
                <c:pt idx="1561">
                  <c:v>0.68013426354775808</c:v>
                </c:pt>
                <c:pt idx="1562">
                  <c:v>0.68036574502923952</c:v>
                </c:pt>
                <c:pt idx="1563">
                  <c:v>0.68059722651072097</c:v>
                </c:pt>
                <c:pt idx="1564">
                  <c:v>0.68082870799220252</c:v>
                </c:pt>
                <c:pt idx="1565">
                  <c:v>0.68106018947368396</c:v>
                </c:pt>
                <c:pt idx="1566">
                  <c:v>0.68129167095516552</c:v>
                </c:pt>
                <c:pt idx="1567">
                  <c:v>0.68152315243664696</c:v>
                </c:pt>
                <c:pt idx="1568">
                  <c:v>0.68175463391812841</c:v>
                </c:pt>
                <c:pt idx="1569">
                  <c:v>0.68198611539960985</c:v>
                </c:pt>
                <c:pt idx="1570">
                  <c:v>0.6822175968810914</c:v>
                </c:pt>
                <c:pt idx="1571">
                  <c:v>0.68244907836257285</c:v>
                </c:pt>
                <c:pt idx="1572">
                  <c:v>0.6826805598440544</c:v>
                </c:pt>
                <c:pt idx="1573">
                  <c:v>0.68291204132553585</c:v>
                </c:pt>
                <c:pt idx="1574">
                  <c:v>0.68314352280701729</c:v>
                </c:pt>
                <c:pt idx="1575">
                  <c:v>0.68337500428849873</c:v>
                </c:pt>
                <c:pt idx="1576">
                  <c:v>0.68360648576998029</c:v>
                </c:pt>
                <c:pt idx="1577">
                  <c:v>0.68383796725146173</c:v>
                </c:pt>
                <c:pt idx="1578">
                  <c:v>0.68406944873294329</c:v>
                </c:pt>
                <c:pt idx="1579">
                  <c:v>0.68430093021442473</c:v>
                </c:pt>
                <c:pt idx="1580">
                  <c:v>0.68453241169590617</c:v>
                </c:pt>
                <c:pt idx="1581">
                  <c:v>0.68476389317738762</c:v>
                </c:pt>
                <c:pt idx="1582">
                  <c:v>0.68499537465886917</c:v>
                </c:pt>
                <c:pt idx="1583">
                  <c:v>0.68522685614035062</c:v>
                </c:pt>
                <c:pt idx="1584">
                  <c:v>0.68545833762183217</c:v>
                </c:pt>
                <c:pt idx="1585">
                  <c:v>0.68568981910331361</c:v>
                </c:pt>
                <c:pt idx="1586">
                  <c:v>0.68592130058479506</c:v>
                </c:pt>
                <c:pt idx="1587">
                  <c:v>0.6861527820662765</c:v>
                </c:pt>
                <c:pt idx="1588">
                  <c:v>0.68638426354775806</c:v>
                </c:pt>
                <c:pt idx="1589">
                  <c:v>0.68661574502923961</c:v>
                </c:pt>
                <c:pt idx="1590">
                  <c:v>0.68684722651072105</c:v>
                </c:pt>
                <c:pt idx="1591">
                  <c:v>0.6870787079922025</c:v>
                </c:pt>
                <c:pt idx="1592">
                  <c:v>0.68731018947368394</c:v>
                </c:pt>
                <c:pt idx="1593">
                  <c:v>0.6875416709551655</c:v>
                </c:pt>
                <c:pt idx="1594">
                  <c:v>0.68777315243664694</c:v>
                </c:pt>
                <c:pt idx="1595">
                  <c:v>0.68800463391812849</c:v>
                </c:pt>
                <c:pt idx="1596">
                  <c:v>0.68823611539960994</c:v>
                </c:pt>
                <c:pt idx="1597">
                  <c:v>0.68846759688109138</c:v>
                </c:pt>
                <c:pt idx="1598">
                  <c:v>0.68869907836257283</c:v>
                </c:pt>
                <c:pt idx="1599">
                  <c:v>0.68893055984405438</c:v>
                </c:pt>
                <c:pt idx="1600">
                  <c:v>0.68916204132553582</c:v>
                </c:pt>
                <c:pt idx="1601">
                  <c:v>0.68939352280701738</c:v>
                </c:pt>
                <c:pt idx="1602">
                  <c:v>0.68962500428849882</c:v>
                </c:pt>
                <c:pt idx="1603">
                  <c:v>0.68985648576998027</c:v>
                </c:pt>
                <c:pt idx="1604">
                  <c:v>0.69008796725146171</c:v>
                </c:pt>
                <c:pt idx="1605">
                  <c:v>0.69031944873294326</c:v>
                </c:pt>
                <c:pt idx="1606">
                  <c:v>0.69055093021442471</c:v>
                </c:pt>
                <c:pt idx="1607">
                  <c:v>0.69078241169590626</c:v>
                </c:pt>
                <c:pt idx="1608">
                  <c:v>0.69101389317738771</c:v>
                </c:pt>
                <c:pt idx="1609">
                  <c:v>0.69124537465886915</c:v>
                </c:pt>
                <c:pt idx="1610">
                  <c:v>0.69147685614035059</c:v>
                </c:pt>
                <c:pt idx="1611">
                  <c:v>0.69170833762183215</c:v>
                </c:pt>
                <c:pt idx="1612">
                  <c:v>0.69193981910331359</c:v>
                </c:pt>
                <c:pt idx="1613">
                  <c:v>0.69217130058479515</c:v>
                </c:pt>
                <c:pt idx="1614">
                  <c:v>0.69240278206627659</c:v>
                </c:pt>
                <c:pt idx="1615">
                  <c:v>0.69263426354775803</c:v>
                </c:pt>
                <c:pt idx="1616">
                  <c:v>0.69286574502923948</c:v>
                </c:pt>
                <c:pt idx="1617">
                  <c:v>0.69309722651072103</c:v>
                </c:pt>
                <c:pt idx="1618">
                  <c:v>0.69332870799220248</c:v>
                </c:pt>
                <c:pt idx="1619">
                  <c:v>0.69356018947368403</c:v>
                </c:pt>
                <c:pt idx="1620">
                  <c:v>0.69379167095516547</c:v>
                </c:pt>
                <c:pt idx="1621">
                  <c:v>0.69402315243664692</c:v>
                </c:pt>
                <c:pt idx="1622">
                  <c:v>0.69425463391812836</c:v>
                </c:pt>
                <c:pt idx="1623">
                  <c:v>0.69448611539960992</c:v>
                </c:pt>
                <c:pt idx="1624">
                  <c:v>0.69471759688109136</c:v>
                </c:pt>
                <c:pt idx="1625">
                  <c:v>0.69494907836257291</c:v>
                </c:pt>
                <c:pt idx="1626">
                  <c:v>0.69518055984405436</c:v>
                </c:pt>
                <c:pt idx="1627">
                  <c:v>0.6954120413255358</c:v>
                </c:pt>
                <c:pt idx="1628">
                  <c:v>0.69564352280701724</c:v>
                </c:pt>
                <c:pt idx="1629">
                  <c:v>0.6958750042884988</c:v>
                </c:pt>
                <c:pt idx="1630">
                  <c:v>0.69610648576998024</c:v>
                </c:pt>
                <c:pt idx="1631">
                  <c:v>0.6963379672514618</c:v>
                </c:pt>
                <c:pt idx="1632">
                  <c:v>0.69656944873294324</c:v>
                </c:pt>
                <c:pt idx="1633">
                  <c:v>0.69680093021442469</c:v>
                </c:pt>
                <c:pt idx="1634">
                  <c:v>0.69703241169590624</c:v>
                </c:pt>
                <c:pt idx="1635">
                  <c:v>0.69726389317738768</c:v>
                </c:pt>
                <c:pt idx="1636">
                  <c:v>0.69749537465886924</c:v>
                </c:pt>
                <c:pt idx="1637">
                  <c:v>0.69772685614035068</c:v>
                </c:pt>
                <c:pt idx="1638">
                  <c:v>0.69795833762183213</c:v>
                </c:pt>
                <c:pt idx="1639">
                  <c:v>0.69818981910331357</c:v>
                </c:pt>
                <c:pt idx="1640">
                  <c:v>0.69842130058479512</c:v>
                </c:pt>
                <c:pt idx="1641">
                  <c:v>0.69865278206627657</c:v>
                </c:pt>
                <c:pt idx="1642">
                  <c:v>0.69888426354775812</c:v>
                </c:pt>
                <c:pt idx="1643">
                  <c:v>0.69911574502923957</c:v>
                </c:pt>
                <c:pt idx="1644">
                  <c:v>0.69934722651072101</c:v>
                </c:pt>
                <c:pt idx="1645">
                  <c:v>0.69957870799220245</c:v>
                </c:pt>
                <c:pt idx="1646">
                  <c:v>0.69981018947368401</c:v>
                </c:pt>
                <c:pt idx="1647">
                  <c:v>0.70004167095516545</c:v>
                </c:pt>
                <c:pt idx="1648">
                  <c:v>0.70027315243664701</c:v>
                </c:pt>
                <c:pt idx="1649">
                  <c:v>0.70050463391812845</c:v>
                </c:pt>
                <c:pt idx="1650">
                  <c:v>0.70073611539960989</c:v>
                </c:pt>
                <c:pt idx="1651">
                  <c:v>0.70096759688109134</c:v>
                </c:pt>
                <c:pt idx="1652">
                  <c:v>0.70119907836257289</c:v>
                </c:pt>
                <c:pt idx="1653">
                  <c:v>0.70143055984405434</c:v>
                </c:pt>
                <c:pt idx="1654">
                  <c:v>0.70166204132553589</c:v>
                </c:pt>
                <c:pt idx="1655">
                  <c:v>0.70189352280701733</c:v>
                </c:pt>
                <c:pt idx="1656">
                  <c:v>0.70212500428849878</c:v>
                </c:pt>
                <c:pt idx="1657">
                  <c:v>0.70235648576998022</c:v>
                </c:pt>
                <c:pt idx="1658">
                  <c:v>0.70258796725146178</c:v>
                </c:pt>
                <c:pt idx="1659">
                  <c:v>0.70281944873294322</c:v>
                </c:pt>
                <c:pt idx="1660">
                  <c:v>0.70305093021442477</c:v>
                </c:pt>
                <c:pt idx="1661">
                  <c:v>0.70328241169590622</c:v>
                </c:pt>
                <c:pt idx="1662">
                  <c:v>0.70351389317738766</c:v>
                </c:pt>
                <c:pt idx="1663">
                  <c:v>0.70374537465886911</c:v>
                </c:pt>
                <c:pt idx="1664">
                  <c:v>0.70397685614035066</c:v>
                </c:pt>
                <c:pt idx="1665">
                  <c:v>0.7042083376218321</c:v>
                </c:pt>
                <c:pt idx="1666">
                  <c:v>0.70443981910331366</c:v>
                </c:pt>
                <c:pt idx="1667">
                  <c:v>0.7046713005847951</c:v>
                </c:pt>
                <c:pt idx="1668">
                  <c:v>0.70490278206627655</c:v>
                </c:pt>
                <c:pt idx="1669">
                  <c:v>0.70513426354775799</c:v>
                </c:pt>
                <c:pt idx="1670">
                  <c:v>0.70536574502923954</c:v>
                </c:pt>
                <c:pt idx="1671">
                  <c:v>0.70559722651072099</c:v>
                </c:pt>
                <c:pt idx="1672">
                  <c:v>0.70582870799220254</c:v>
                </c:pt>
                <c:pt idx="1673">
                  <c:v>0.70606018947368399</c:v>
                </c:pt>
                <c:pt idx="1674">
                  <c:v>0.70629167095516543</c:v>
                </c:pt>
                <c:pt idx="1675">
                  <c:v>0.70652315243664687</c:v>
                </c:pt>
                <c:pt idx="1676">
                  <c:v>0.70675463391812843</c:v>
                </c:pt>
                <c:pt idx="1677">
                  <c:v>0.70698611539960987</c:v>
                </c:pt>
                <c:pt idx="1678">
                  <c:v>0.70721759688109143</c:v>
                </c:pt>
                <c:pt idx="1679">
                  <c:v>0.70744907836257287</c:v>
                </c:pt>
                <c:pt idx="1680">
                  <c:v>0.70768055984405431</c:v>
                </c:pt>
                <c:pt idx="1681">
                  <c:v>0.70791204132553587</c:v>
                </c:pt>
                <c:pt idx="1682">
                  <c:v>0.70814352280701731</c:v>
                </c:pt>
                <c:pt idx="1683">
                  <c:v>0.70833333333333326</c:v>
                </c:pt>
              </c:numCache>
            </c:numRef>
          </c:xVal>
          <c:yVal>
            <c:numRef>
              <c:f>'2SRV_蒸気流量(13時から水素発生あり）'!$AA$1188:$AA$2871</c:f>
              <c:numCache>
                <c:formatCode>General</c:formatCode>
                <c:ptCount val="1684"/>
                <c:pt idx="0">
                  <c:v>0</c:v>
                </c:pt>
                <c:pt idx="1">
                  <c:v>0</c:v>
                </c:pt>
                <c:pt idx="2">
                  <c:v>4.8177509261032547</c:v>
                </c:pt>
                <c:pt idx="3">
                  <c:v>12.572779964075252</c:v>
                </c:pt>
                <c:pt idx="4">
                  <c:v>17.348224995370089</c:v>
                </c:pt>
                <c:pt idx="5">
                  <c:v>20.58543658247514</c:v>
                </c:pt>
                <c:pt idx="6">
                  <c:v>22.09915875052825</c:v>
                </c:pt>
                <c:pt idx="7">
                  <c:v>22.102377810645553</c:v>
                </c:pt>
                <c:pt idx="8">
                  <c:v>22.408037628618153</c:v>
                </c:pt>
                <c:pt idx="9">
                  <c:v>22.692380735976588</c:v>
                </c:pt>
                <c:pt idx="10">
                  <c:v>22.97015528090029</c:v>
                </c:pt>
                <c:pt idx="11">
                  <c:v>23.246126932531894</c:v>
                </c:pt>
                <c:pt idx="12">
                  <c:v>23.521849006373778</c:v>
                </c:pt>
                <c:pt idx="13">
                  <c:v>23.797704805974202</c:v>
                </c:pt>
                <c:pt idx="14">
                  <c:v>24.07364638308621</c:v>
                </c:pt>
                <c:pt idx="15">
                  <c:v>24.3494884969898</c:v>
                </c:pt>
                <c:pt idx="16">
                  <c:v>24.624998045157469</c:v>
                </c:pt>
                <c:pt idx="17">
                  <c:v>24.899946872555812</c:v>
                </c:pt>
                <c:pt idx="18">
                  <c:v>25.174094234026558</c:v>
                </c:pt>
                <c:pt idx="19">
                  <c:v>25.447196017307242</c:v>
                </c:pt>
                <c:pt idx="20">
                  <c:v>25.719032553810479</c:v>
                </c:pt>
                <c:pt idx="21">
                  <c:v>25.989395092790094</c:v>
                </c:pt>
                <c:pt idx="22">
                  <c:v>26.258085980676288</c:v>
                </c:pt>
                <c:pt idx="23">
                  <c:v>26.524918726924017</c:v>
                </c:pt>
                <c:pt idx="24">
                  <c:v>26.789716332463843</c:v>
                </c:pt>
                <c:pt idx="25">
                  <c:v>27.05644720572867</c:v>
                </c:pt>
                <c:pt idx="26">
                  <c:v>27.321908027141685</c:v>
                </c:pt>
                <c:pt idx="27">
                  <c:v>27.579573743052055</c:v>
                </c:pt>
                <c:pt idx="28">
                  <c:v>27.830647014591086</c:v>
                </c:pt>
                <c:pt idx="29">
                  <c:v>28.075922538831556</c:v>
                </c:pt>
                <c:pt idx="30">
                  <c:v>28.315955380857442</c:v>
                </c:pt>
                <c:pt idx="31">
                  <c:v>28.551137028582492</c:v>
                </c:pt>
                <c:pt idx="32">
                  <c:v>28.781741458363378</c:v>
                </c:pt>
                <c:pt idx="33">
                  <c:v>29.007957718544326</c:v>
                </c:pt>
                <c:pt idx="34">
                  <c:v>29.229916614852538</c:v>
                </c:pt>
                <c:pt idx="35">
                  <c:v>29.447705879602768</c:v>
                </c:pt>
                <c:pt idx="36">
                  <c:v>29.661382064802378</c:v>
                </c:pt>
                <c:pt idx="37">
                  <c:v>29.870978653182295</c:v>
                </c:pt>
                <c:pt idx="38">
                  <c:v>30.076506394396162</c:v>
                </c:pt>
                <c:pt idx="39">
                  <c:v>30.277960425149455</c:v>
                </c:pt>
                <c:pt idx="40">
                  <c:v>30.47532807988236</c:v>
                </c:pt>
                <c:pt idx="41">
                  <c:v>30.668592767805908</c:v>
                </c:pt>
                <c:pt idx="42">
                  <c:v>30.857736232784934</c:v>
                </c:pt>
                <c:pt idx="43">
                  <c:v>31.042739868374696</c:v>
                </c:pt>
                <c:pt idx="44">
                  <c:v>31.223585518105256</c:v>
                </c:pt>
                <c:pt idx="45">
                  <c:v>31.400255924603528</c:v>
                </c:pt>
                <c:pt idx="46">
                  <c:v>31.572734894977398</c:v>
                </c:pt>
                <c:pt idx="47">
                  <c:v>31.741007366941339</c:v>
                </c:pt>
                <c:pt idx="48">
                  <c:v>31.905059410007642</c:v>
                </c:pt>
                <c:pt idx="49">
                  <c:v>32.064878149976636</c:v>
                </c:pt>
                <c:pt idx="50">
                  <c:v>32.220451651086023</c:v>
                </c:pt>
                <c:pt idx="51">
                  <c:v>32.372210349178083</c:v>
                </c:pt>
                <c:pt idx="52">
                  <c:v>32.521102680355966</c:v>
                </c:pt>
                <c:pt idx="53">
                  <c:v>32.667946821854706</c:v>
                </c:pt>
                <c:pt idx="54">
                  <c:v>32.813247377505014</c:v>
                </c:pt>
                <c:pt idx="55">
                  <c:v>32.957334001131414</c:v>
                </c:pt>
                <c:pt idx="56">
                  <c:v>33.100424448279981</c:v>
                </c:pt>
                <c:pt idx="57">
                  <c:v>33.242663290063618</c:v>
                </c:pt>
                <c:pt idx="58">
                  <c:v>33.38414708779451</c:v>
                </c:pt>
                <c:pt idx="59">
                  <c:v>33.52494090809661</c:v>
                </c:pt>
                <c:pt idx="60">
                  <c:v>33.66508914290926</c:v>
                </c:pt>
                <c:pt idx="61">
                  <c:v>33.804622576447727</c:v>
                </c:pt>
                <c:pt idx="62">
                  <c:v>33.94356300046914</c:v>
                </c:pt>
                <c:pt idx="63">
                  <c:v>34.081926205656131</c:v>
                </c:pt>
                <c:pt idx="64">
                  <c:v>34.219723939135058</c:v>
                </c:pt>
                <c:pt idx="65">
                  <c:v>34.356965200459499</c:v>
                </c:pt>
                <c:pt idx="66">
                  <c:v>34.493657084177734</c:v>
                </c:pt>
                <c:pt idx="67">
                  <c:v>34.629805330218353</c:v>
                </c:pt>
                <c:pt idx="68">
                  <c:v>34.765414702764886</c:v>
                </c:pt>
                <c:pt idx="69">
                  <c:v>34.900489232124237</c:v>
                </c:pt>
                <c:pt idx="70">
                  <c:v>35.035032391524659</c:v>
                </c:pt>
                <c:pt idx="71">
                  <c:v>35.169047217062129</c:v>
                </c:pt>
                <c:pt idx="72">
                  <c:v>35.302536379026733</c:v>
                </c:pt>
                <c:pt idx="73">
                  <c:v>35.435502255959051</c:v>
                </c:pt>
                <c:pt idx="74">
                  <c:v>35.567946966664749</c:v>
                </c:pt>
                <c:pt idx="75">
                  <c:v>35.699912506780933</c:v>
                </c:pt>
                <c:pt idx="76">
                  <c:v>35.831388097913788</c:v>
                </c:pt>
                <c:pt idx="77">
                  <c:v>35.962325818748873</c:v>
                </c:pt>
                <c:pt idx="78">
                  <c:v>36.092733493104099</c:v>
                </c:pt>
                <c:pt idx="79">
                  <c:v>36.22261786031806</c:v>
                </c:pt>
                <c:pt idx="80">
                  <c:v>36.351983624214348</c:v>
                </c:pt>
                <c:pt idx="81">
                  <c:v>36.480834086393202</c:v>
                </c:pt>
                <c:pt idx="82">
                  <c:v>36.609171622641817</c:v>
                </c:pt>
                <c:pt idx="83">
                  <c:v>36.736997983470189</c:v>
                </c:pt>
                <c:pt idx="84">
                  <c:v>36.864314496166799</c:v>
                </c:pt>
                <c:pt idx="85">
                  <c:v>36.99112220287018</c:v>
                </c:pt>
                <c:pt idx="86">
                  <c:v>37.117421936867373</c:v>
                </c:pt>
                <c:pt idx="87">
                  <c:v>37.243214368622859</c:v>
                </c:pt>
                <c:pt idx="88">
                  <c:v>37.368500057579183</c:v>
                </c:pt>
                <c:pt idx="89">
                  <c:v>37.493279480560162</c:v>
                </c:pt>
                <c:pt idx="90">
                  <c:v>37.617553035719126</c:v>
                </c:pt>
                <c:pt idx="91">
                  <c:v>37.741226433028267</c:v>
                </c:pt>
                <c:pt idx="92">
                  <c:v>37.865094153431087</c:v>
                </c:pt>
                <c:pt idx="93">
                  <c:v>37.98874734599007</c:v>
                </c:pt>
                <c:pt idx="94">
                  <c:v>38.141973213386478</c:v>
                </c:pt>
                <c:pt idx="95">
                  <c:v>38.328332448212223</c:v>
                </c:pt>
                <c:pt idx="96">
                  <c:v>38.504012310526058</c:v>
                </c:pt>
                <c:pt idx="97">
                  <c:v>38.657609742236296</c:v>
                </c:pt>
                <c:pt idx="98">
                  <c:v>38.797320510028214</c:v>
                </c:pt>
                <c:pt idx="99">
                  <c:v>38.928551933545684</c:v>
                </c:pt>
                <c:pt idx="100">
                  <c:v>39.057138699380822</c:v>
                </c:pt>
                <c:pt idx="101">
                  <c:v>39.186001412187849</c:v>
                </c:pt>
                <c:pt idx="102">
                  <c:v>39.315012150494518</c:v>
                </c:pt>
                <c:pt idx="103">
                  <c:v>39.444078498496332</c:v>
                </c:pt>
                <c:pt idx="104">
                  <c:v>39.57312376346497</c:v>
                </c:pt>
                <c:pt idx="105">
                  <c:v>39.702079662483662</c:v>
                </c:pt>
                <c:pt idx="106">
                  <c:v>39.830884163817409</c:v>
                </c:pt>
                <c:pt idx="107">
                  <c:v>39.959480489830327</c:v>
                </c:pt>
                <c:pt idx="108">
                  <c:v>40.087816443015804</c:v>
                </c:pt>
                <c:pt idx="109">
                  <c:v>40.215843880885707</c:v>
                </c:pt>
                <c:pt idx="110">
                  <c:v>40.343518274718278</c:v>
                </c:pt>
                <c:pt idx="111">
                  <c:v>40.470798327197635</c:v>
                </c:pt>
                <c:pt idx="112">
                  <c:v>40.597645646085795</c:v>
                </c:pt>
                <c:pt idx="113">
                  <c:v>40.724024461454221</c:v>
                </c:pt>
                <c:pt idx="114">
                  <c:v>40.849864002631129</c:v>
                </c:pt>
                <c:pt idx="115">
                  <c:v>40.975072841838966</c:v>
                </c:pt>
                <c:pt idx="116">
                  <c:v>41.099735161837671</c:v>
                </c:pt>
                <c:pt idx="117">
                  <c:v>41.223685784063868</c:v>
                </c:pt>
                <c:pt idx="118">
                  <c:v>41.346845655648131</c:v>
                </c:pt>
                <c:pt idx="119">
                  <c:v>41.46935503531391</c:v>
                </c:pt>
                <c:pt idx="120">
                  <c:v>41.591363575187778</c:v>
                </c:pt>
                <c:pt idx="121">
                  <c:v>41.712926296727396</c:v>
                </c:pt>
                <c:pt idx="122">
                  <c:v>41.833371587469472</c:v>
                </c:pt>
                <c:pt idx="123">
                  <c:v>42.074837047935532</c:v>
                </c:pt>
                <c:pt idx="124">
                  <c:v>42.311256804856953</c:v>
                </c:pt>
                <c:pt idx="125">
                  <c:v>42.544216568265689</c:v>
                </c:pt>
                <c:pt idx="126">
                  <c:v>42.774046680854937</c:v>
                </c:pt>
                <c:pt idx="127">
                  <c:v>43.002142272858457</c:v>
                </c:pt>
                <c:pt idx="128">
                  <c:v>43.228697974521552</c:v>
                </c:pt>
                <c:pt idx="129">
                  <c:v>43.453567208549394</c:v>
                </c:pt>
                <c:pt idx="130">
                  <c:v>43.677446818819327</c:v>
                </c:pt>
                <c:pt idx="131">
                  <c:v>43.900590927529635</c:v>
                </c:pt>
                <c:pt idx="132">
                  <c:v>44.122061598199828</c:v>
                </c:pt>
                <c:pt idx="133">
                  <c:v>44.342618326985757</c:v>
                </c:pt>
                <c:pt idx="134">
                  <c:v>44.562842884522659</c:v>
                </c:pt>
                <c:pt idx="135">
                  <c:v>44.782116477390808</c:v>
                </c:pt>
                <c:pt idx="136">
                  <c:v>45.002150170466898</c:v>
                </c:pt>
                <c:pt idx="137">
                  <c:v>45.222749268976521</c:v>
                </c:pt>
                <c:pt idx="138">
                  <c:v>45.442541349133116</c:v>
                </c:pt>
                <c:pt idx="139">
                  <c:v>45.661774487289229</c:v>
                </c:pt>
                <c:pt idx="140">
                  <c:v>45.880482600350319</c:v>
                </c:pt>
                <c:pt idx="141">
                  <c:v>46.098704371553069</c:v>
                </c:pt>
                <c:pt idx="142">
                  <c:v>46.316473801397912</c:v>
                </c:pt>
                <c:pt idx="143">
                  <c:v>46.533821614950057</c:v>
                </c:pt>
                <c:pt idx="144">
                  <c:v>46.75077544754128</c:v>
                </c:pt>
                <c:pt idx="145">
                  <c:v>46.967360193150995</c:v>
                </c:pt>
                <c:pt idx="146">
                  <c:v>47.183598383365961</c:v>
                </c:pt>
                <c:pt idx="147">
                  <c:v>47.399510397756721</c:v>
                </c:pt>
                <c:pt idx="148">
                  <c:v>47.615114700347831</c:v>
                </c:pt>
                <c:pt idx="149">
                  <c:v>47.830427944343128</c:v>
                </c:pt>
                <c:pt idx="150">
                  <c:v>48.045465336711302</c:v>
                </c:pt>
                <c:pt idx="151">
                  <c:v>48.260240653132698</c:v>
                </c:pt>
                <c:pt idx="152">
                  <c:v>48.474766484393129</c:v>
                </c:pt>
                <c:pt idx="153">
                  <c:v>48.689054587823406</c:v>
                </c:pt>
                <c:pt idx="154">
                  <c:v>48.90311567675132</c:v>
                </c:pt>
                <c:pt idx="155">
                  <c:v>49.116958929630094</c:v>
                </c:pt>
                <c:pt idx="156">
                  <c:v>49.33059270648755</c:v>
                </c:pt>
                <c:pt idx="157">
                  <c:v>49.544024861197492</c:v>
                </c:pt>
                <c:pt idx="158">
                  <c:v>49.757262574010063</c:v>
                </c:pt>
                <c:pt idx="159">
                  <c:v>49.970312400737612</c:v>
                </c:pt>
                <c:pt idx="160">
                  <c:v>50.183180334741628</c:v>
                </c:pt>
                <c:pt idx="161">
                  <c:v>50.395871850034119</c:v>
                </c:pt>
                <c:pt idx="162">
                  <c:v>50.608391957420771</c:v>
                </c:pt>
                <c:pt idx="163">
                  <c:v>50.820745240221754</c:v>
                </c:pt>
                <c:pt idx="164">
                  <c:v>51.032935882374012</c:v>
                </c:pt>
                <c:pt idx="165">
                  <c:v>51.244967698970051</c:v>
                </c:pt>
                <c:pt idx="166">
                  <c:v>51.456844180606026</c:v>
                </c:pt>
                <c:pt idx="167">
                  <c:v>51.668568511113286</c:v>
                </c:pt>
                <c:pt idx="168">
                  <c:v>51.880140406403939</c:v>
                </c:pt>
                <c:pt idx="169">
                  <c:v>52.091553815412539</c:v>
                </c:pt>
                <c:pt idx="170">
                  <c:v>52.302803305973718</c:v>
                </c:pt>
                <c:pt idx="171">
                  <c:v>52.513887893277271</c:v>
                </c:pt>
                <c:pt idx="172">
                  <c:v>52.724808531714409</c:v>
                </c:pt>
                <c:pt idx="173">
                  <c:v>52.935566721976826</c:v>
                </c:pt>
                <c:pt idx="174">
                  <c:v>53.146164010108592</c:v>
                </c:pt>
                <c:pt idx="175">
                  <c:v>53.356601901463961</c:v>
                </c:pt>
                <c:pt idx="176">
                  <c:v>53.56688163332214</c:v>
                </c:pt>
                <c:pt idx="177">
                  <c:v>53.777004157543473</c:v>
                </c:pt>
                <c:pt idx="178">
                  <c:v>53.986970186318565</c:v>
                </c:pt>
                <c:pt idx="179">
                  <c:v>54.196780197876684</c:v>
                </c:pt>
                <c:pt idx="180">
                  <c:v>54.406434008278652</c:v>
                </c:pt>
                <c:pt idx="181">
                  <c:v>54.615931425116273</c:v>
                </c:pt>
                <c:pt idx="182">
                  <c:v>54.825137369515843</c:v>
                </c:pt>
                <c:pt idx="183">
                  <c:v>55.034365992968169</c:v>
                </c:pt>
                <c:pt idx="184">
                  <c:v>55.244346991751755</c:v>
                </c:pt>
                <c:pt idx="185">
                  <c:v>55.45461725263965</c:v>
                </c:pt>
                <c:pt idx="186">
                  <c:v>55.664774122667104</c:v>
                </c:pt>
                <c:pt idx="187">
                  <c:v>55.874964158864195</c:v>
                </c:pt>
                <c:pt idx="188">
                  <c:v>56.08473710974274</c:v>
                </c:pt>
                <c:pt idx="189">
                  <c:v>56.294199053967688</c:v>
                </c:pt>
                <c:pt idx="190">
                  <c:v>56.503512980803059</c:v>
                </c:pt>
                <c:pt idx="191">
                  <c:v>56.712294098395937</c:v>
                </c:pt>
                <c:pt idx="192">
                  <c:v>56.921214607070652</c:v>
                </c:pt>
                <c:pt idx="193">
                  <c:v>57.130378955358601</c:v>
                </c:pt>
                <c:pt idx="194">
                  <c:v>57.339479101998819</c:v>
                </c:pt>
                <c:pt idx="195">
                  <c:v>57.548473055517604</c:v>
                </c:pt>
                <c:pt idx="196">
                  <c:v>57.756634494913953</c:v>
                </c:pt>
                <c:pt idx="197">
                  <c:v>57.964673886229647</c:v>
                </c:pt>
                <c:pt idx="198">
                  <c:v>58.172847101513305</c:v>
                </c:pt>
                <c:pt idx="199">
                  <c:v>58.380741290779241</c:v>
                </c:pt>
                <c:pt idx="200">
                  <c:v>58.588340917814087</c:v>
                </c:pt>
                <c:pt idx="201">
                  <c:v>58.795843048238019</c:v>
                </c:pt>
                <c:pt idx="202">
                  <c:v>59.003429860441422</c:v>
                </c:pt>
                <c:pt idx="203">
                  <c:v>59.210811356519081</c:v>
                </c:pt>
                <c:pt idx="204">
                  <c:v>59.418026436686283</c:v>
                </c:pt>
                <c:pt idx="205">
                  <c:v>59.624912616936186</c:v>
                </c:pt>
                <c:pt idx="206">
                  <c:v>59.83204049878745</c:v>
                </c:pt>
                <c:pt idx="207">
                  <c:v>60.039512738766867</c:v>
                </c:pt>
                <c:pt idx="208">
                  <c:v>60.246503248088466</c:v>
                </c:pt>
                <c:pt idx="209">
                  <c:v>60.453284388786102</c:v>
                </c:pt>
                <c:pt idx="210">
                  <c:v>60.6603559734641</c:v>
                </c:pt>
                <c:pt idx="211">
                  <c:v>60.867424346597311</c:v>
                </c:pt>
                <c:pt idx="212">
                  <c:v>61.074113561755063</c:v>
                </c:pt>
                <c:pt idx="213">
                  <c:v>61.280553590359062</c:v>
                </c:pt>
                <c:pt idx="214">
                  <c:v>61.486673733970207</c:v>
                </c:pt>
                <c:pt idx="215">
                  <c:v>61.692927128878338</c:v>
                </c:pt>
                <c:pt idx="216">
                  <c:v>61.899418803859952</c:v>
                </c:pt>
                <c:pt idx="217">
                  <c:v>62.105672230146226</c:v>
                </c:pt>
                <c:pt idx="218">
                  <c:v>62.311512695613821</c:v>
                </c:pt>
                <c:pt idx="219">
                  <c:v>62.516853157390038</c:v>
                </c:pt>
                <c:pt idx="220">
                  <c:v>62.722328970256605</c:v>
                </c:pt>
                <c:pt idx="221">
                  <c:v>62.927891282682019</c:v>
                </c:pt>
                <c:pt idx="222">
                  <c:v>63.13286244173964</c:v>
                </c:pt>
                <c:pt idx="223">
                  <c:v>63.336775383701017</c:v>
                </c:pt>
                <c:pt idx="224">
                  <c:v>63.540059583031677</c:v>
                </c:pt>
                <c:pt idx="225">
                  <c:v>63.74346020181671</c:v>
                </c:pt>
                <c:pt idx="226">
                  <c:v>63.94732079983369</c:v>
                </c:pt>
                <c:pt idx="227">
                  <c:v>64.151861986138968</c:v>
                </c:pt>
                <c:pt idx="228">
                  <c:v>64.355653002136137</c:v>
                </c:pt>
                <c:pt idx="229">
                  <c:v>64.558733042457135</c:v>
                </c:pt>
                <c:pt idx="230">
                  <c:v>64.761673108069132</c:v>
                </c:pt>
                <c:pt idx="231">
                  <c:v>64.96447801254601</c:v>
                </c:pt>
                <c:pt idx="232">
                  <c:v>65.167811405053897</c:v>
                </c:pt>
                <c:pt idx="233">
                  <c:v>65.370937318090029</c:v>
                </c:pt>
                <c:pt idx="234">
                  <c:v>65.573850658964417</c:v>
                </c:pt>
                <c:pt idx="235">
                  <c:v>65.776710714137877</c:v>
                </c:pt>
                <c:pt idx="236">
                  <c:v>65.979452170034619</c:v>
                </c:pt>
                <c:pt idx="237">
                  <c:v>66.181767848808519</c:v>
                </c:pt>
                <c:pt idx="238">
                  <c:v>66.383736006981167</c:v>
                </c:pt>
                <c:pt idx="239">
                  <c:v>66.586023302658404</c:v>
                </c:pt>
                <c:pt idx="240">
                  <c:v>66.788246791832051</c:v>
                </c:pt>
                <c:pt idx="241">
                  <c:v>66.989989866149898</c:v>
                </c:pt>
                <c:pt idx="242">
                  <c:v>67.191717089127607</c:v>
                </c:pt>
                <c:pt idx="243">
                  <c:v>67.393692102823934</c:v>
                </c:pt>
                <c:pt idx="244">
                  <c:v>67.595125362962222</c:v>
                </c:pt>
                <c:pt idx="245">
                  <c:v>67.795974520699531</c:v>
                </c:pt>
                <c:pt idx="246">
                  <c:v>67.99671454345706</c:v>
                </c:pt>
                <c:pt idx="247">
                  <c:v>68.19763537641667</c:v>
                </c:pt>
                <c:pt idx="248">
                  <c:v>68.398663688470066</c:v>
                </c:pt>
                <c:pt idx="249">
                  <c:v>68.599501464681495</c:v>
                </c:pt>
                <c:pt idx="250">
                  <c:v>68.80006171434853</c:v>
                </c:pt>
                <c:pt idx="251">
                  <c:v>69.000347971214765</c:v>
                </c:pt>
                <c:pt idx="252">
                  <c:v>69.200671771212569</c:v>
                </c:pt>
                <c:pt idx="253">
                  <c:v>69.401127265424279</c:v>
                </c:pt>
                <c:pt idx="254">
                  <c:v>69.601571346533575</c:v>
                </c:pt>
                <c:pt idx="255">
                  <c:v>69.801736504577121</c:v>
                </c:pt>
                <c:pt idx="256">
                  <c:v>70.001472034351536</c:v>
                </c:pt>
                <c:pt idx="257">
                  <c:v>70.201099401558892</c:v>
                </c:pt>
                <c:pt idx="258">
                  <c:v>70.400533825192753</c:v>
                </c:pt>
                <c:pt idx="259">
                  <c:v>70.599694567577572</c:v>
                </c:pt>
                <c:pt idx="260">
                  <c:v>70.798938860162338</c:v>
                </c:pt>
                <c:pt idx="261">
                  <c:v>70.998224089049899</c:v>
                </c:pt>
                <c:pt idx="262">
                  <c:v>71.197287860828922</c:v>
                </c:pt>
                <c:pt idx="263">
                  <c:v>71.395965347619324</c:v>
                </c:pt>
                <c:pt idx="264">
                  <c:v>71.594235564566461</c:v>
                </c:pt>
                <c:pt idx="265">
                  <c:v>71.79258166854612</c:v>
                </c:pt>
                <c:pt idx="266">
                  <c:v>71.991099410600611</c:v>
                </c:pt>
                <c:pt idx="267">
                  <c:v>72.189283391196554</c:v>
                </c:pt>
                <c:pt idx="268">
                  <c:v>72.387362962011949</c:v>
                </c:pt>
                <c:pt idx="269">
                  <c:v>72.585543566605139</c:v>
                </c:pt>
                <c:pt idx="270">
                  <c:v>72.783540494861526</c:v>
                </c:pt>
                <c:pt idx="271">
                  <c:v>72.981271545280492</c:v>
                </c:pt>
                <c:pt idx="272">
                  <c:v>73.178690967288034</c:v>
                </c:pt>
                <c:pt idx="273">
                  <c:v>73.375856072977456</c:v>
                </c:pt>
                <c:pt idx="274">
                  <c:v>73.572929328908558</c:v>
                </c:pt>
                <c:pt idx="275">
                  <c:v>73.769602673617158</c:v>
                </c:pt>
                <c:pt idx="276">
                  <c:v>73.966069038207607</c:v>
                </c:pt>
                <c:pt idx="277">
                  <c:v>74.162562973038291</c:v>
                </c:pt>
                <c:pt idx="278">
                  <c:v>74.358747726654798</c:v>
                </c:pt>
                <c:pt idx="279">
                  <c:v>74.554884410312994</c:v>
                </c:pt>
                <c:pt idx="280">
                  <c:v>74.750782809493003</c:v>
                </c:pt>
                <c:pt idx="281">
                  <c:v>74.94642933273316</c:v>
                </c:pt>
                <c:pt idx="282">
                  <c:v>75.1421545395404</c:v>
                </c:pt>
                <c:pt idx="283">
                  <c:v>75.337571514265818</c:v>
                </c:pt>
                <c:pt idx="284">
                  <c:v>75.532770977197359</c:v>
                </c:pt>
                <c:pt idx="285">
                  <c:v>75.727971872894543</c:v>
                </c:pt>
                <c:pt idx="286">
                  <c:v>75.922779228778396</c:v>
                </c:pt>
                <c:pt idx="287">
                  <c:v>76.11714179870782</c:v>
                </c:pt>
                <c:pt idx="288">
                  <c:v>76.311494188360555</c:v>
                </c:pt>
                <c:pt idx="289">
                  <c:v>76.505901272556471</c:v>
                </c:pt>
                <c:pt idx="290">
                  <c:v>76.7002410767101</c:v>
                </c:pt>
                <c:pt idx="291">
                  <c:v>76.89448222985547</c:v>
                </c:pt>
                <c:pt idx="292">
                  <c:v>77.088573800723637</c:v>
                </c:pt>
                <c:pt idx="293">
                  <c:v>77.282504673359597</c:v>
                </c:pt>
                <c:pt idx="294">
                  <c:v>77.476272052874862</c:v>
                </c:pt>
                <c:pt idx="295">
                  <c:v>77.669940267269595</c:v>
                </c:pt>
                <c:pt idx="296">
                  <c:v>77.863397673892436</c:v>
                </c:pt>
                <c:pt idx="297">
                  <c:v>78.056485582461605</c:v>
                </c:pt>
                <c:pt idx="298">
                  <c:v>78.249801289295633</c:v>
                </c:pt>
                <c:pt idx="299">
                  <c:v>78.443345056726415</c:v>
                </c:pt>
                <c:pt idx="300">
                  <c:v>78.636570483494268</c:v>
                </c:pt>
                <c:pt idx="301">
                  <c:v>78.829670326977222</c:v>
                </c:pt>
                <c:pt idx="302">
                  <c:v>79.022635984620038</c:v>
                </c:pt>
                <c:pt idx="303">
                  <c:v>79.215307838448254</c:v>
                </c:pt>
                <c:pt idx="304">
                  <c:v>79.40785310661154</c:v>
                </c:pt>
                <c:pt idx="305">
                  <c:v>79.600265532231617</c:v>
                </c:pt>
                <c:pt idx="306">
                  <c:v>79.79238855152451</c:v>
                </c:pt>
                <c:pt idx="307">
                  <c:v>79.984385528674707</c:v>
                </c:pt>
                <c:pt idx="308">
                  <c:v>80.176247708198488</c:v>
                </c:pt>
                <c:pt idx="309">
                  <c:v>80.367813497523755</c:v>
                </c:pt>
                <c:pt idx="310">
                  <c:v>80.559245496590307</c:v>
                </c:pt>
                <c:pt idx="311">
                  <c:v>80.750547675554586</c:v>
                </c:pt>
                <c:pt idx="312">
                  <c:v>80.941573664047809</c:v>
                </c:pt>
                <c:pt idx="313">
                  <c:v>81.132478707925188</c:v>
                </c:pt>
                <c:pt idx="314">
                  <c:v>81.323256690572663</c:v>
                </c:pt>
                <c:pt idx="315">
                  <c:v>81.513760523417361</c:v>
                </c:pt>
                <c:pt idx="316">
                  <c:v>81.704142192305767</c:v>
                </c:pt>
                <c:pt idx="317">
                  <c:v>81.894399902829392</c:v>
                </c:pt>
                <c:pt idx="318">
                  <c:v>82.084388135985236</c:v>
                </c:pt>
                <c:pt idx="319">
                  <c:v>82.274255291737617</c:v>
                </c:pt>
                <c:pt idx="320">
                  <c:v>82.464000369062859</c:v>
                </c:pt>
                <c:pt idx="321">
                  <c:v>82.653480441878429</c:v>
                </c:pt>
                <c:pt idx="322">
                  <c:v>82.842840561445712</c:v>
                </c:pt>
                <c:pt idx="323">
                  <c:v>83.032080459669103</c:v>
                </c:pt>
                <c:pt idx="324">
                  <c:v>83.221059772036824</c:v>
                </c:pt>
                <c:pt idx="325">
                  <c:v>83.409920310253767</c:v>
                </c:pt>
                <c:pt idx="326">
                  <c:v>83.598662499109921</c:v>
                </c:pt>
                <c:pt idx="327">
                  <c:v>83.787148491344354</c:v>
                </c:pt>
                <c:pt idx="328">
                  <c:v>83.975516939586456</c:v>
                </c:pt>
                <c:pt idx="329">
                  <c:v>84.163768919077825</c:v>
                </c:pt>
                <c:pt idx="330">
                  <c:v>84.351769046141683</c:v>
                </c:pt>
                <c:pt idx="331">
                  <c:v>84.539652926234467</c:v>
                </c:pt>
                <c:pt idx="332">
                  <c:v>84.727422243556504</c:v>
                </c:pt>
                <c:pt idx="333">
                  <c:v>84.914944011956081</c:v>
                </c:pt>
                <c:pt idx="334">
                  <c:v>85.102350880993143</c:v>
                </c:pt>
                <c:pt idx="335">
                  <c:v>85.289645093902408</c:v>
                </c:pt>
                <c:pt idx="336">
                  <c:v>85.476696033275729</c:v>
                </c:pt>
                <c:pt idx="337">
                  <c:v>85.663633480231852</c:v>
                </c:pt>
                <c:pt idx="338">
                  <c:v>85.850460197707548</c:v>
                </c:pt>
                <c:pt idx="339">
                  <c:v>86.037047893086921</c:v>
                </c:pt>
                <c:pt idx="340">
                  <c:v>86.223523560994238</c:v>
                </c:pt>
                <c:pt idx="341">
                  <c:v>86.409890450045722</c:v>
                </c:pt>
                <c:pt idx="342">
                  <c:v>86.596022524765587</c:v>
                </c:pt>
                <c:pt idx="343">
                  <c:v>86.782044079023009</c:v>
                </c:pt>
                <c:pt idx="344">
                  <c:v>86.967958801736089</c:v>
                </c:pt>
                <c:pt idx="345">
                  <c:v>87.153642894233329</c:v>
                </c:pt>
                <c:pt idx="346">
                  <c:v>87.339218037265226</c:v>
                </c:pt>
                <c:pt idx="347">
                  <c:v>87.524688324126046</c:v>
                </c:pt>
                <c:pt idx="348">
                  <c:v>87.709932138416747</c:v>
                </c:pt>
                <c:pt idx="349">
                  <c:v>87.895068602722702</c:v>
                </c:pt>
                <c:pt idx="350">
                  <c:v>88.080102200681893</c:v>
                </c:pt>
                <c:pt idx="351">
                  <c:v>88.264913474563826</c:v>
                </c:pt>
                <c:pt idx="352">
                  <c:v>88.449619063403517</c:v>
                </c:pt>
                <c:pt idx="353">
                  <c:v>88.63422378053167</c:v>
                </c:pt>
                <c:pt idx="354">
                  <c:v>88.818610273071343</c:v>
                </c:pt>
                <c:pt idx="355">
                  <c:v>89.002892772607211</c:v>
                </c:pt>
                <c:pt idx="356">
                  <c:v>89.187076422220898</c:v>
                </c:pt>
                <c:pt idx="357">
                  <c:v>89.371045939347923</c:v>
                </c:pt>
                <c:pt idx="358">
                  <c:v>89.554913206848042</c:v>
                </c:pt>
                <c:pt idx="359">
                  <c:v>89.738683654716795</c:v>
                </c:pt>
                <c:pt idx="360">
                  <c:v>89.922244084607271</c:v>
                </c:pt>
                <c:pt idx="361">
                  <c:v>90.105704207419762</c:v>
                </c:pt>
                <c:pt idx="362">
                  <c:v>90.289069732880151</c:v>
                </c:pt>
                <c:pt idx="363">
                  <c:v>90.472229349484053</c:v>
                </c:pt>
                <c:pt idx="364">
                  <c:v>90.655290416684878</c:v>
                </c:pt>
                <c:pt idx="365">
                  <c:v>90.838258872485071</c:v>
                </c:pt>
                <c:pt idx="366">
                  <c:v>91.021025416535423</c:v>
                </c:pt>
                <c:pt idx="367">
                  <c:v>91.203695263238842</c:v>
                </c:pt>
                <c:pt idx="368">
                  <c:v>91.38627455698753</c:v>
                </c:pt>
                <c:pt idx="369">
                  <c:v>91.568655923533726</c:v>
                </c:pt>
                <c:pt idx="370">
                  <c:v>91.750942502131323</c:v>
                </c:pt>
                <c:pt idx="371">
                  <c:v>91.933140649246411</c:v>
                </c:pt>
                <c:pt idx="372">
                  <c:v>92.115144874464221</c:v>
                </c:pt>
                <c:pt idx="373">
                  <c:v>92.297056229884333</c:v>
                </c:pt>
                <c:pt idx="374">
                  <c:v>92.478881224965093</c:v>
                </c:pt>
                <c:pt idx="375">
                  <c:v>92.660516230929971</c:v>
                </c:pt>
                <c:pt idx="376">
                  <c:v>92.842060291351842</c:v>
                </c:pt>
                <c:pt idx="377">
                  <c:v>93.023520067149491</c:v>
                </c:pt>
                <c:pt idx="378">
                  <c:v>93.204793772351195</c:v>
                </c:pt>
                <c:pt idx="379">
                  <c:v>93.38597849181825</c:v>
                </c:pt>
                <c:pt idx="380">
                  <c:v>93.567081021506738</c:v>
                </c:pt>
                <c:pt idx="381">
                  <c:v>93.748001366890193</c:v>
                </c:pt>
                <c:pt idx="382">
                  <c:v>93.928834694168316</c:v>
                </c:pt>
                <c:pt idx="383">
                  <c:v>94.109587927238536</c:v>
                </c:pt>
                <c:pt idx="384">
                  <c:v>94.290162837460812</c:v>
                </c:pt>
                <c:pt idx="385">
                  <c:v>94.470652728683334</c:v>
                </c:pt>
                <c:pt idx="386">
                  <c:v>94.651064621199453</c:v>
                </c:pt>
                <c:pt idx="387">
                  <c:v>94.831302022023024</c:v>
                </c:pt>
                <c:pt idx="388">
                  <c:v>95.011456428247712</c:v>
                </c:pt>
                <c:pt idx="389">
                  <c:v>95.191534934042494</c:v>
                </c:pt>
                <c:pt idx="390">
                  <c:v>95.371442747816957</c:v>
                </c:pt>
                <c:pt idx="391">
                  <c:v>95.551269582803528</c:v>
                </c:pt>
                <c:pt idx="392">
                  <c:v>95.731022597434929</c:v>
                </c:pt>
                <c:pt idx="393">
                  <c:v>95.910608689915236</c:v>
                </c:pt>
                <c:pt idx="394">
                  <c:v>96.08870160436723</c:v>
                </c:pt>
                <c:pt idx="395">
                  <c:v>96.263698856486471</c:v>
                </c:pt>
                <c:pt idx="396">
                  <c:v>96.437786252318091</c:v>
                </c:pt>
                <c:pt idx="397">
                  <c:v>96.610134998422438</c:v>
                </c:pt>
                <c:pt idx="398">
                  <c:v>96.780093452605215</c:v>
                </c:pt>
                <c:pt idx="399">
                  <c:v>96.946823621485677</c:v>
                </c:pt>
                <c:pt idx="400">
                  <c:v>97.117032349881342</c:v>
                </c:pt>
                <c:pt idx="401">
                  <c:v>97.294228360965093</c:v>
                </c:pt>
                <c:pt idx="402">
                  <c:v>97.475491595627929</c:v>
                </c:pt>
                <c:pt idx="403">
                  <c:v>97.65931381756252</c:v>
                </c:pt>
                <c:pt idx="404">
                  <c:v>97.842986919613679</c:v>
                </c:pt>
                <c:pt idx="405">
                  <c:v>98.020386007074208</c:v>
                </c:pt>
                <c:pt idx="406">
                  <c:v>98.195644224209857</c:v>
                </c:pt>
                <c:pt idx="407">
                  <c:v>98.370074203192118</c:v>
                </c:pt>
                <c:pt idx="408">
                  <c:v>98.541752917225764</c:v>
                </c:pt>
                <c:pt idx="409">
                  <c:v>98.703497826386211</c:v>
                </c:pt>
                <c:pt idx="410">
                  <c:v>98.858538995957971</c:v>
                </c:pt>
                <c:pt idx="411">
                  <c:v>99.017441581430759</c:v>
                </c:pt>
                <c:pt idx="412">
                  <c:v>99.176898409221693</c:v>
                </c:pt>
                <c:pt idx="413">
                  <c:v>99.337540445793366</c:v>
                </c:pt>
                <c:pt idx="414">
                  <c:v>99.50322003064808</c:v>
                </c:pt>
                <c:pt idx="415">
                  <c:v>99.667340223241482</c:v>
                </c:pt>
                <c:pt idx="416">
                  <c:v>99.827240700528648</c:v>
                </c:pt>
                <c:pt idx="417">
                  <c:v>99.987612884370535</c:v>
                </c:pt>
                <c:pt idx="418">
                  <c:v>100.14882926100597</c:v>
                </c:pt>
                <c:pt idx="419">
                  <c:v>100.3088721123903</c:v>
                </c:pt>
                <c:pt idx="420">
                  <c:v>100.46854472960106</c:v>
                </c:pt>
                <c:pt idx="421">
                  <c:v>100.63069140105726</c:v>
                </c:pt>
                <c:pt idx="422">
                  <c:v>100.79381284060624</c:v>
                </c:pt>
                <c:pt idx="423">
                  <c:v>100.95728285115462</c:v>
                </c:pt>
                <c:pt idx="424">
                  <c:v>101.12087213533674</c:v>
                </c:pt>
                <c:pt idx="425">
                  <c:v>101.28458145428435</c:v>
                </c:pt>
                <c:pt idx="426">
                  <c:v>101.45064564440575</c:v>
                </c:pt>
                <c:pt idx="427">
                  <c:v>101.62133885757503</c:v>
                </c:pt>
                <c:pt idx="428">
                  <c:v>101.79626757201315</c:v>
                </c:pt>
                <c:pt idx="429">
                  <c:v>101.96702434088979</c:v>
                </c:pt>
                <c:pt idx="430">
                  <c:v>102.13509632207969</c:v>
                </c:pt>
                <c:pt idx="431">
                  <c:v>102.30608318225417</c:v>
                </c:pt>
                <c:pt idx="432">
                  <c:v>102.46789786590213</c:v>
                </c:pt>
                <c:pt idx="433">
                  <c:v>102.63155630788391</c:v>
                </c:pt>
                <c:pt idx="434">
                  <c:v>102.8021073329341</c:v>
                </c:pt>
                <c:pt idx="435">
                  <c:v>102.9700975544504</c:v>
                </c:pt>
                <c:pt idx="436">
                  <c:v>103.14276252855173</c:v>
                </c:pt>
                <c:pt idx="437">
                  <c:v>103.31187917889378</c:v>
                </c:pt>
                <c:pt idx="438">
                  <c:v>103.47776734165858</c:v>
                </c:pt>
                <c:pt idx="439">
                  <c:v>103.64875920338316</c:v>
                </c:pt>
                <c:pt idx="440">
                  <c:v>103.82236269227009</c:v>
                </c:pt>
                <c:pt idx="441">
                  <c:v>103.99443477191507</c:v>
                </c:pt>
                <c:pt idx="442">
                  <c:v>104.16630202181497</c:v>
                </c:pt>
                <c:pt idx="443">
                  <c:v>104.33093048314032</c:v>
                </c:pt>
                <c:pt idx="444">
                  <c:v>104.49238331612786</c:v>
                </c:pt>
                <c:pt idx="445">
                  <c:v>104.66283372454609</c:v>
                </c:pt>
                <c:pt idx="446">
                  <c:v>104.82758679355062</c:v>
                </c:pt>
                <c:pt idx="447">
                  <c:v>104.98659475588491</c:v>
                </c:pt>
                <c:pt idx="448">
                  <c:v>105.15120801439036</c:v>
                </c:pt>
                <c:pt idx="449">
                  <c:v>105.31170388633514</c:v>
                </c:pt>
                <c:pt idx="450">
                  <c:v>105.46928444726322</c:v>
                </c:pt>
                <c:pt idx="451">
                  <c:v>105.6362150325218</c:v>
                </c:pt>
                <c:pt idx="452">
                  <c:v>105.8078780094762</c:v>
                </c:pt>
                <c:pt idx="453">
                  <c:v>105.98083120937434</c:v>
                </c:pt>
                <c:pt idx="454">
                  <c:v>106.15298036556995</c:v>
                </c:pt>
                <c:pt idx="455">
                  <c:v>106.3267334632359</c:v>
                </c:pt>
                <c:pt idx="456">
                  <c:v>106.49543611302343</c:v>
                </c:pt>
                <c:pt idx="457">
                  <c:v>106.65890403978759</c:v>
                </c:pt>
                <c:pt idx="458">
                  <c:v>106.82375374695415</c:v>
                </c:pt>
                <c:pt idx="459">
                  <c:v>106.98877024440965</c:v>
                </c:pt>
                <c:pt idx="460">
                  <c:v>107.15522374214304</c:v>
                </c:pt>
                <c:pt idx="461">
                  <c:v>107.31480831409323</c:v>
                </c:pt>
                <c:pt idx="462">
                  <c:v>107.47025131830672</c:v>
                </c:pt>
                <c:pt idx="463">
                  <c:v>107.63771390991077</c:v>
                </c:pt>
                <c:pt idx="464">
                  <c:v>107.81412590093926</c:v>
                </c:pt>
                <c:pt idx="465">
                  <c:v>107.9840003493815</c:v>
                </c:pt>
                <c:pt idx="466">
                  <c:v>108.14486655871275</c:v>
                </c:pt>
                <c:pt idx="467">
                  <c:v>108.31054905772213</c:v>
                </c:pt>
                <c:pt idx="468">
                  <c:v>108.48251860325989</c:v>
                </c:pt>
                <c:pt idx="469">
                  <c:v>108.65122491585976</c:v>
                </c:pt>
                <c:pt idx="470">
                  <c:v>108.81923687783969</c:v>
                </c:pt>
                <c:pt idx="471">
                  <c:v>108.99096903832557</c:v>
                </c:pt>
                <c:pt idx="472">
                  <c:v>109.16157569552567</c:v>
                </c:pt>
                <c:pt idx="473">
                  <c:v>109.32758031512201</c:v>
                </c:pt>
                <c:pt idx="474">
                  <c:v>109.49341257351925</c:v>
                </c:pt>
                <c:pt idx="475">
                  <c:v>109.65829075367668</c:v>
                </c:pt>
                <c:pt idx="476">
                  <c:v>109.82258131774742</c:v>
                </c:pt>
                <c:pt idx="477">
                  <c:v>109.98660676420732</c:v>
                </c:pt>
                <c:pt idx="478">
                  <c:v>110.15050874491121</c:v>
                </c:pt>
                <c:pt idx="479">
                  <c:v>110.3143368648977</c:v>
                </c:pt>
                <c:pt idx="480">
                  <c:v>110.47924723050986</c:v>
                </c:pt>
                <c:pt idx="481">
                  <c:v>110.64428550625962</c:v>
                </c:pt>
                <c:pt idx="482">
                  <c:v>110.81017265260463</c:v>
                </c:pt>
                <c:pt idx="483">
                  <c:v>110.98154801212182</c:v>
                </c:pt>
                <c:pt idx="484">
                  <c:v>111.15226778959151</c:v>
                </c:pt>
                <c:pt idx="485">
                  <c:v>111.31969641133153</c:v>
                </c:pt>
                <c:pt idx="486">
                  <c:v>111.48645699127582</c:v>
                </c:pt>
                <c:pt idx="487">
                  <c:v>111.65672665602811</c:v>
                </c:pt>
                <c:pt idx="488">
                  <c:v>111.82821896262612</c:v>
                </c:pt>
                <c:pt idx="489">
                  <c:v>111.99758112404703</c:v>
                </c:pt>
                <c:pt idx="490">
                  <c:v>112.16406784987267</c:v>
                </c:pt>
                <c:pt idx="491">
                  <c:v>112.32785655325581</c:v>
                </c:pt>
                <c:pt idx="492">
                  <c:v>112.49091531419506</c:v>
                </c:pt>
                <c:pt idx="493">
                  <c:v>112.65428496627374</c:v>
                </c:pt>
                <c:pt idx="494">
                  <c:v>112.82011440519476</c:v>
                </c:pt>
                <c:pt idx="495">
                  <c:v>112.98614659247228</c:v>
                </c:pt>
                <c:pt idx="496">
                  <c:v>113.1511972943696</c:v>
                </c:pt>
                <c:pt idx="497">
                  <c:v>113.31628912839467</c:v>
                </c:pt>
                <c:pt idx="498">
                  <c:v>113.47782100219037</c:v>
                </c:pt>
                <c:pt idx="499">
                  <c:v>113.63875868766667</c:v>
                </c:pt>
                <c:pt idx="500">
                  <c:v>113.80070733458994</c:v>
                </c:pt>
                <c:pt idx="501">
                  <c:v>113.96312806800273</c:v>
                </c:pt>
                <c:pt idx="502">
                  <c:v>114.12580070680299</c:v>
                </c:pt>
                <c:pt idx="503">
                  <c:v>114.28863392033065</c:v>
                </c:pt>
                <c:pt idx="504">
                  <c:v>114.45158587542522</c:v>
                </c:pt>
                <c:pt idx="505">
                  <c:v>114.61463283201482</c:v>
                </c:pt>
                <c:pt idx="506">
                  <c:v>114.77775922523706</c:v>
                </c:pt>
                <c:pt idx="507">
                  <c:v>114.94095456169501</c:v>
                </c:pt>
                <c:pt idx="508">
                  <c:v>115.10421110104728</c:v>
                </c:pt>
                <c:pt idx="509">
                  <c:v>115.26752274031023</c:v>
                </c:pt>
                <c:pt idx="510">
                  <c:v>115.43088461663558</c:v>
                </c:pt>
                <c:pt idx="511">
                  <c:v>115.59429287708565</c:v>
                </c:pt>
                <c:pt idx="512">
                  <c:v>115.75774452039836</c:v>
                </c:pt>
                <c:pt idx="513">
                  <c:v>115.92123721301751</c:v>
                </c:pt>
                <c:pt idx="514">
                  <c:v>116.0847691052967</c:v>
                </c:pt>
                <c:pt idx="515">
                  <c:v>116.24833875829947</c:v>
                </c:pt>
                <c:pt idx="516">
                  <c:v>116.41194503976969</c:v>
                </c:pt>
                <c:pt idx="517">
                  <c:v>116.57558705955368</c:v>
                </c:pt>
                <c:pt idx="518">
                  <c:v>116.7392641525972</c:v>
                </c:pt>
                <c:pt idx="519">
                  <c:v>116.90297576918766</c:v>
                </c:pt>
                <c:pt idx="520">
                  <c:v>117.0667214562508</c:v>
                </c:pt>
                <c:pt idx="521">
                  <c:v>117.23050088692777</c:v>
                </c:pt>
                <c:pt idx="522">
                  <c:v>117.39431378315062</c:v>
                </c:pt>
                <c:pt idx="523">
                  <c:v>117.55815992573268</c:v>
                </c:pt>
                <c:pt idx="524">
                  <c:v>117.72203916445376</c:v>
                </c:pt>
                <c:pt idx="525">
                  <c:v>117.88595137430401</c:v>
                </c:pt>
                <c:pt idx="526">
                  <c:v>118.04989644967952</c:v>
                </c:pt>
                <c:pt idx="527">
                  <c:v>118.21387430861999</c:v>
                </c:pt>
                <c:pt idx="528">
                  <c:v>118.37788487915064</c:v>
                </c:pt>
                <c:pt idx="529">
                  <c:v>118.54192811035516</c:v>
                </c:pt>
                <c:pt idx="530">
                  <c:v>118.706003972386</c:v>
                </c:pt>
                <c:pt idx="531">
                  <c:v>118.87011243536088</c:v>
                </c:pt>
                <c:pt idx="532">
                  <c:v>119.03425348237985</c:v>
                </c:pt>
                <c:pt idx="533">
                  <c:v>119.19842708611884</c:v>
                </c:pt>
                <c:pt idx="534">
                  <c:v>119.36263321888377</c:v>
                </c:pt>
                <c:pt idx="535">
                  <c:v>119.52687188871272</c:v>
                </c:pt>
                <c:pt idx="536">
                  <c:v>119.69114309974184</c:v>
                </c:pt>
                <c:pt idx="537">
                  <c:v>119.85544683300429</c:v>
                </c:pt>
                <c:pt idx="538">
                  <c:v>120.01978309912305</c:v>
                </c:pt>
                <c:pt idx="539">
                  <c:v>120.18415189635732</c:v>
                </c:pt>
                <c:pt idx="540">
                  <c:v>120.34855319985584</c:v>
                </c:pt>
                <c:pt idx="541">
                  <c:v>120.51298700166952</c:v>
                </c:pt>
                <c:pt idx="542">
                  <c:v>120.67745331007082</c:v>
                </c:pt>
                <c:pt idx="543">
                  <c:v>120.84195214408007</c:v>
                </c:pt>
                <c:pt idx="544">
                  <c:v>121.00648353347773</c:v>
                </c:pt>
                <c:pt idx="545">
                  <c:v>121.17104748651047</c:v>
                </c:pt>
                <c:pt idx="546">
                  <c:v>121.33564397434199</c:v>
                </c:pt>
                <c:pt idx="547">
                  <c:v>121.50027300165858</c:v>
                </c:pt>
                <c:pt idx="548">
                  <c:v>121.66493457313364</c:v>
                </c:pt>
                <c:pt idx="549">
                  <c:v>121.82962868495467</c:v>
                </c:pt>
                <c:pt idx="550">
                  <c:v>121.99435533559118</c:v>
                </c:pt>
                <c:pt idx="551">
                  <c:v>122.15911451961651</c:v>
                </c:pt>
                <c:pt idx="552">
                  <c:v>122.32390624166059</c:v>
                </c:pt>
                <c:pt idx="553">
                  <c:v>122.48873048814525</c:v>
                </c:pt>
                <c:pt idx="554">
                  <c:v>122.65358725785201</c:v>
                </c:pt>
                <c:pt idx="555">
                  <c:v>122.81847657696008</c:v>
                </c:pt>
                <c:pt idx="556">
                  <c:v>122.9833984782008</c:v>
                </c:pt>
                <c:pt idx="557">
                  <c:v>123.14835300014295</c:v>
                </c:pt>
                <c:pt idx="558">
                  <c:v>123.31334017748047</c:v>
                </c:pt>
                <c:pt idx="559">
                  <c:v>123.47836004649695</c:v>
                </c:pt>
                <c:pt idx="560">
                  <c:v>123.64341262029767</c:v>
                </c:pt>
                <c:pt idx="561">
                  <c:v>123.80849790190936</c:v>
                </c:pt>
                <c:pt idx="562">
                  <c:v>123.97361591754397</c:v>
                </c:pt>
                <c:pt idx="563">
                  <c:v>124.13876667641159</c:v>
                </c:pt>
                <c:pt idx="564">
                  <c:v>124.30395016877146</c:v>
                </c:pt>
                <c:pt idx="565">
                  <c:v>124.46916640455657</c:v>
                </c:pt>
                <c:pt idx="566">
                  <c:v>124.63441538713167</c:v>
                </c:pt>
                <c:pt idx="567">
                  <c:v>124.79969711135233</c:v>
                </c:pt>
                <c:pt idx="568">
                  <c:v>124.96501159491056</c:v>
                </c:pt>
                <c:pt idx="569">
                  <c:v>125.13035884929967</c:v>
                </c:pt>
                <c:pt idx="570">
                  <c:v>125.29573886352715</c:v>
                </c:pt>
                <c:pt idx="571">
                  <c:v>125.46115164093595</c:v>
                </c:pt>
                <c:pt idx="572">
                  <c:v>125.62659719143579</c:v>
                </c:pt>
                <c:pt idx="573">
                  <c:v>125.79207551836154</c:v>
                </c:pt>
                <c:pt idx="574">
                  <c:v>125.95758662078266</c:v>
                </c:pt>
                <c:pt idx="575">
                  <c:v>126.1231305000808</c:v>
                </c:pt>
                <c:pt idx="576">
                  <c:v>126.28870716383578</c:v>
                </c:pt>
                <c:pt idx="577">
                  <c:v>126.454316609535</c:v>
                </c:pt>
                <c:pt idx="578">
                  <c:v>126.61995883698209</c:v>
                </c:pt>
                <c:pt idx="579">
                  <c:v>126.78563384948333</c:v>
                </c:pt>
                <c:pt idx="580">
                  <c:v>126.9513416503417</c:v>
                </c:pt>
                <c:pt idx="581">
                  <c:v>127.11708224826296</c:v>
                </c:pt>
                <c:pt idx="582">
                  <c:v>127.28285564227646</c:v>
                </c:pt>
                <c:pt idx="583">
                  <c:v>127.44866183567795</c:v>
                </c:pt>
                <c:pt idx="584">
                  <c:v>127.61450084261527</c:v>
                </c:pt>
                <c:pt idx="585">
                  <c:v>127.7803726788014</c:v>
                </c:pt>
                <c:pt idx="586">
                  <c:v>127.94627732305253</c:v>
                </c:pt>
                <c:pt idx="587">
                  <c:v>128.11221475185124</c:v>
                </c:pt>
                <c:pt idx="588">
                  <c:v>128.27818498554876</c:v>
                </c:pt>
                <c:pt idx="589">
                  <c:v>128.44418803673062</c:v>
                </c:pt>
                <c:pt idx="590">
                  <c:v>128.61022390672039</c:v>
                </c:pt>
                <c:pt idx="591">
                  <c:v>128.77629260733187</c:v>
                </c:pt>
                <c:pt idx="592">
                  <c:v>128.9423941406605</c:v>
                </c:pt>
                <c:pt idx="593">
                  <c:v>129.10852849947244</c:v>
                </c:pt>
                <c:pt idx="594">
                  <c:v>129.27469569557343</c:v>
                </c:pt>
                <c:pt idx="595">
                  <c:v>129.44089572210552</c:v>
                </c:pt>
                <c:pt idx="596">
                  <c:v>129.60712857454362</c:v>
                </c:pt>
                <c:pt idx="597">
                  <c:v>129.77339427169346</c:v>
                </c:pt>
                <c:pt idx="598">
                  <c:v>129.93969281096687</c:v>
                </c:pt>
                <c:pt idx="599">
                  <c:v>130.10602322188578</c:v>
                </c:pt>
                <c:pt idx="600">
                  <c:v>130.27238461684544</c:v>
                </c:pt>
                <c:pt idx="601">
                  <c:v>130.43877732319987</c:v>
                </c:pt>
                <c:pt idx="602">
                  <c:v>130.5664195595995</c:v>
                </c:pt>
                <c:pt idx="603">
                  <c:v>130.65242518838451</c:v>
                </c:pt>
                <c:pt idx="604">
                  <c:v>130.73749289629009</c:v>
                </c:pt>
                <c:pt idx="605">
                  <c:v>130.82257280402283</c:v>
                </c:pt>
                <c:pt idx="606">
                  <c:v>130.9076636621634</c:v>
                </c:pt>
                <c:pt idx="607">
                  <c:v>130.99276455749057</c:v>
                </c:pt>
                <c:pt idx="608">
                  <c:v>131.07787483680264</c:v>
                </c:pt>
                <c:pt idx="609">
                  <c:v>131.16299403101547</c:v>
                </c:pt>
                <c:pt idx="610">
                  <c:v>131.24812180891337</c:v>
                </c:pt>
                <c:pt idx="611">
                  <c:v>131.3332579400909</c:v>
                </c:pt>
                <c:pt idx="612">
                  <c:v>131.41840225687116</c:v>
                </c:pt>
                <c:pt idx="613">
                  <c:v>131.50355464779173</c:v>
                </c:pt>
                <c:pt idx="614">
                  <c:v>131.58871504308985</c:v>
                </c:pt>
                <c:pt idx="615">
                  <c:v>131.67388339458279</c:v>
                </c:pt>
                <c:pt idx="616">
                  <c:v>131.75905967651346</c:v>
                </c:pt>
                <c:pt idx="617">
                  <c:v>131.84424386887557</c:v>
                </c:pt>
                <c:pt idx="618">
                  <c:v>131.929435967346</c:v>
                </c:pt>
                <c:pt idx="619">
                  <c:v>132.01463597189394</c:v>
                </c:pt>
                <c:pt idx="620">
                  <c:v>132.09984387950803</c:v>
                </c:pt>
                <c:pt idx="621">
                  <c:v>132.18505970088219</c:v>
                </c:pt>
                <c:pt idx="622">
                  <c:v>132.27028343813407</c:v>
                </c:pt>
                <c:pt idx="623">
                  <c:v>132.35551509254421</c:v>
                </c:pt>
                <c:pt idx="624">
                  <c:v>132.4407546718362</c:v>
                </c:pt>
                <c:pt idx="625">
                  <c:v>132.52600218027595</c:v>
                </c:pt>
                <c:pt idx="626">
                  <c:v>132.61125762642124</c:v>
                </c:pt>
                <c:pt idx="627">
                  <c:v>132.69652101899715</c:v>
                </c:pt>
                <c:pt idx="628">
                  <c:v>132.78179235798009</c:v>
                </c:pt>
                <c:pt idx="629">
                  <c:v>132.86707164664813</c:v>
                </c:pt>
                <c:pt idx="630">
                  <c:v>132.95235888629736</c:v>
                </c:pt>
                <c:pt idx="631">
                  <c:v>133.03765408119963</c:v>
                </c:pt>
                <c:pt idx="632">
                  <c:v>133.12295723877162</c:v>
                </c:pt>
                <c:pt idx="633">
                  <c:v>133.20826835601588</c:v>
                </c:pt>
                <c:pt idx="634">
                  <c:v>133.29358743406655</c:v>
                </c:pt>
                <c:pt idx="635">
                  <c:v>133.37891448034532</c:v>
                </c:pt>
                <c:pt idx="636">
                  <c:v>133.4642494918549</c:v>
                </c:pt>
                <c:pt idx="637">
                  <c:v>133.54959246642832</c:v>
                </c:pt>
                <c:pt idx="638">
                  <c:v>133.63494340322063</c:v>
                </c:pt>
                <c:pt idx="639">
                  <c:v>133.72030230651018</c:v>
                </c:pt>
                <c:pt idx="640">
                  <c:v>133.80566917628096</c:v>
                </c:pt>
                <c:pt idx="641">
                  <c:v>133.89104401251655</c:v>
                </c:pt>
                <c:pt idx="642">
                  <c:v>133.97642681520017</c:v>
                </c:pt>
                <c:pt idx="643">
                  <c:v>134.06181758133656</c:v>
                </c:pt>
                <c:pt idx="644">
                  <c:v>134.14721631620239</c:v>
                </c:pt>
                <c:pt idx="645">
                  <c:v>134.23262301448693</c:v>
                </c:pt>
                <c:pt idx="646">
                  <c:v>134.31803767104731</c:v>
                </c:pt>
                <c:pt idx="647">
                  <c:v>134.40346029330905</c:v>
                </c:pt>
                <c:pt idx="648">
                  <c:v>134.48889088241526</c:v>
                </c:pt>
                <c:pt idx="649">
                  <c:v>134.57432943189659</c:v>
                </c:pt>
                <c:pt idx="650">
                  <c:v>134.65977594057847</c:v>
                </c:pt>
                <c:pt idx="651">
                  <c:v>134.74523052496286</c:v>
                </c:pt>
                <c:pt idx="652">
                  <c:v>134.83069353660653</c:v>
                </c:pt>
                <c:pt idx="653">
                  <c:v>134.91616513212477</c:v>
                </c:pt>
                <c:pt idx="654">
                  <c:v>135.00164517931</c:v>
                </c:pt>
                <c:pt idx="655">
                  <c:v>135.08713359938835</c:v>
                </c:pt>
                <c:pt idx="656">
                  <c:v>135.13363306945686</c:v>
                </c:pt>
                <c:pt idx="657">
                  <c:v>135.95965376201556</c:v>
                </c:pt>
                <c:pt idx="658">
                  <c:v>137.98124449164979</c:v>
                </c:pt>
                <c:pt idx="659">
                  <c:v>140.17247981951519</c:v>
                </c:pt>
                <c:pt idx="660">
                  <c:v>142.40876952577753</c:v>
                </c:pt>
                <c:pt idx="661">
                  <c:v>144.64392446851647</c:v>
                </c:pt>
                <c:pt idx="662">
                  <c:v>146.85521292395865</c:v>
                </c:pt>
                <c:pt idx="663">
                  <c:v>149.02863301752583</c:v>
                </c:pt>
                <c:pt idx="664">
                  <c:v>151.18298335260874</c:v>
                </c:pt>
                <c:pt idx="665">
                  <c:v>153.34986588768336</c:v>
                </c:pt>
                <c:pt idx="666">
                  <c:v>155.53073439931092</c:v>
                </c:pt>
                <c:pt idx="667">
                  <c:v>157.71496220597433</c:v>
                </c:pt>
                <c:pt idx="668">
                  <c:v>159.89326194100212</c:v>
                </c:pt>
                <c:pt idx="669">
                  <c:v>162.05854163188141</c:v>
                </c:pt>
                <c:pt idx="670">
                  <c:v>164.20771092927856</c:v>
                </c:pt>
                <c:pt idx="671">
                  <c:v>166.33800053524882</c:v>
                </c:pt>
                <c:pt idx="672">
                  <c:v>168.44485977588653</c:v>
                </c:pt>
                <c:pt idx="673">
                  <c:v>170.52535510505942</c:v>
                </c:pt>
                <c:pt idx="674">
                  <c:v>172.5829270191476</c:v>
                </c:pt>
                <c:pt idx="675">
                  <c:v>174.62364861496707</c:v>
                </c:pt>
                <c:pt idx="676">
                  <c:v>176.64742804166897</c:v>
                </c:pt>
                <c:pt idx="677">
                  <c:v>178.65089705441142</c:v>
                </c:pt>
                <c:pt idx="678">
                  <c:v>180.63098223796788</c:v>
                </c:pt>
                <c:pt idx="679">
                  <c:v>182.58551472513437</c:v>
                </c:pt>
                <c:pt idx="680">
                  <c:v>184.5129272439442</c:v>
                </c:pt>
                <c:pt idx="681">
                  <c:v>186.41208337831156</c:v>
                </c:pt>
                <c:pt idx="682">
                  <c:v>188.28217785509059</c:v>
                </c:pt>
                <c:pt idx="683">
                  <c:v>190.12264613888598</c:v>
                </c:pt>
                <c:pt idx="684">
                  <c:v>191.93455303358556</c:v>
                </c:pt>
                <c:pt idx="685">
                  <c:v>193.72095117541804</c:v>
                </c:pt>
                <c:pt idx="686">
                  <c:v>195.48451997657037</c:v>
                </c:pt>
                <c:pt idx="687">
                  <c:v>197.22654063331854</c:v>
                </c:pt>
                <c:pt idx="688">
                  <c:v>198.9479605133229</c:v>
                </c:pt>
                <c:pt idx="689">
                  <c:v>200.64967640037241</c:v>
                </c:pt>
                <c:pt idx="690">
                  <c:v>202.33187740953153</c:v>
                </c:pt>
                <c:pt idx="691">
                  <c:v>203.99438621172254</c:v>
                </c:pt>
                <c:pt idx="692">
                  <c:v>205.63712296851423</c:v>
                </c:pt>
                <c:pt idx="693">
                  <c:v>207.2600514565847</c:v>
                </c:pt>
                <c:pt idx="694">
                  <c:v>208.7860662469644</c:v>
                </c:pt>
                <c:pt idx="695">
                  <c:v>210.13727433430554</c:v>
                </c:pt>
                <c:pt idx="696">
                  <c:v>211.31316425473406</c:v>
                </c:pt>
                <c:pt idx="697">
                  <c:v>212.31481939883301</c:v>
                </c:pt>
                <c:pt idx="698">
                  <c:v>213.14419832012439</c:v>
                </c:pt>
                <c:pt idx="699">
                  <c:v>213.80378873826189</c:v>
                </c:pt>
                <c:pt idx="700">
                  <c:v>214.36529259550377</c:v>
                </c:pt>
                <c:pt idx="701">
                  <c:v>214.9015790394804</c:v>
                </c:pt>
                <c:pt idx="702">
                  <c:v>215.41675914319686</c:v>
                </c:pt>
                <c:pt idx="703">
                  <c:v>215.91363872635472</c:v>
                </c:pt>
                <c:pt idx="704">
                  <c:v>216.3942669209631</c:v>
                </c:pt>
                <c:pt idx="705">
                  <c:v>216.86014538273679</c:v>
                </c:pt>
                <c:pt idx="706">
                  <c:v>217.31237518937684</c:v>
                </c:pt>
                <c:pt idx="707">
                  <c:v>217.75176469986212</c:v>
                </c:pt>
                <c:pt idx="708">
                  <c:v>218.17890865685646</c:v>
                </c:pt>
                <c:pt idx="709">
                  <c:v>218.5942460645654</c:v>
                </c:pt>
                <c:pt idx="710">
                  <c:v>218.99810236531147</c:v>
                </c:pt>
                <c:pt idx="711">
                  <c:v>219.39072012789711</c:v>
                </c:pt>
                <c:pt idx="712">
                  <c:v>219.7722814131007</c:v>
                </c:pt>
                <c:pt idx="713">
                  <c:v>220.14292393649822</c:v>
                </c:pt>
                <c:pt idx="714">
                  <c:v>220.50275268261097</c:v>
                </c:pt>
                <c:pt idx="715">
                  <c:v>220.85184846127424</c:v>
                </c:pt>
                <c:pt idx="716">
                  <c:v>221.19027898546287</c:v>
                </c:pt>
                <c:pt idx="717">
                  <c:v>221.51811001880236</c:v>
                </c:pt>
                <c:pt idx="718">
                  <c:v>221.83539567087254</c:v>
                </c:pt>
                <c:pt idx="719">
                  <c:v>222.14216915500265</c:v>
                </c:pt>
                <c:pt idx="720">
                  <c:v>222.43845008999284</c:v>
                </c:pt>
                <c:pt idx="721">
                  <c:v>222.72424948333639</c:v>
                </c:pt>
                <c:pt idx="722">
                  <c:v>222.99957267172559</c:v>
                </c:pt>
                <c:pt idx="723">
                  <c:v>223.26442106998994</c:v>
                </c:pt>
                <c:pt idx="724">
                  <c:v>223.51973517141209</c:v>
                </c:pt>
                <c:pt idx="725">
                  <c:v>223.76781480320614</c:v>
                </c:pt>
                <c:pt idx="726">
                  <c:v>224.01093365812054</c:v>
                </c:pt>
                <c:pt idx="727">
                  <c:v>224.25062952625194</c:v>
                </c:pt>
                <c:pt idx="728">
                  <c:v>224.48794721454951</c:v>
                </c:pt>
                <c:pt idx="729">
                  <c:v>224.72359195888816</c:v>
                </c:pt>
                <c:pt idx="730">
                  <c:v>224.95803830101372</c:v>
                </c:pt>
                <c:pt idx="731">
                  <c:v>225.19160543498819</c:v>
                </c:pt>
                <c:pt idx="732">
                  <c:v>225.42450854748336</c:v>
                </c:pt>
                <c:pt idx="733">
                  <c:v>225.6568921997189</c:v>
                </c:pt>
                <c:pt idx="734">
                  <c:v>225.88885355336961</c:v>
                </c:pt>
                <c:pt idx="735">
                  <c:v>226.1204596553869</c:v>
                </c:pt>
                <c:pt idx="736">
                  <c:v>226.35175762645369</c:v>
                </c:pt>
                <c:pt idx="737">
                  <c:v>226.58278091667896</c:v>
                </c:pt>
                <c:pt idx="738">
                  <c:v>226.81355391706276</c:v>
                </c:pt>
                <c:pt idx="739">
                  <c:v>227.04409495166689</c:v>
                </c:pt>
                <c:pt idx="740">
                  <c:v>227.27441823255521</c:v>
                </c:pt>
                <c:pt idx="741">
                  <c:v>227.50453518567949</c:v>
                </c:pt>
                <c:pt idx="742">
                  <c:v>227.73737562454664</c:v>
                </c:pt>
                <c:pt idx="743">
                  <c:v>227.97483366239567</c:v>
                </c:pt>
                <c:pt idx="744">
                  <c:v>228.21514976314268</c:v>
                </c:pt>
                <c:pt idx="745">
                  <c:v>228.45711887493661</c:v>
                </c:pt>
                <c:pt idx="746">
                  <c:v>228.69985013962628</c:v>
                </c:pt>
                <c:pt idx="747">
                  <c:v>228.94274303217529</c:v>
                </c:pt>
                <c:pt idx="748">
                  <c:v>229.18552807046089</c:v>
                </c:pt>
                <c:pt idx="749">
                  <c:v>229.42806841644875</c:v>
                </c:pt>
                <c:pt idx="750">
                  <c:v>229.6702779468437</c:v>
                </c:pt>
                <c:pt idx="751">
                  <c:v>229.91210386641279</c:v>
                </c:pt>
                <c:pt idx="752">
                  <c:v>230.15351495784756</c:v>
                </c:pt>
                <c:pt idx="753">
                  <c:v>230.39449952119392</c:v>
                </c:pt>
                <c:pt idx="754">
                  <c:v>230.63505559140086</c:v>
                </c:pt>
                <c:pt idx="755">
                  <c:v>230.87518058626046</c:v>
                </c:pt>
                <c:pt idx="756">
                  <c:v>231.11487865389586</c:v>
                </c:pt>
                <c:pt idx="757">
                  <c:v>231.35416080572952</c:v>
                </c:pt>
                <c:pt idx="758">
                  <c:v>231.59303976788172</c:v>
                </c:pt>
                <c:pt idx="759">
                  <c:v>231.83152945325514</c:v>
                </c:pt>
                <c:pt idx="760">
                  <c:v>232.06964443161385</c:v>
                </c:pt>
                <c:pt idx="761">
                  <c:v>232.30739953372066</c:v>
                </c:pt>
                <c:pt idx="762">
                  <c:v>232.54480958987645</c:v>
                </c:pt>
                <c:pt idx="763">
                  <c:v>232.78188924719706</c:v>
                </c:pt>
                <c:pt idx="764">
                  <c:v>233.01865277001983</c:v>
                </c:pt>
                <c:pt idx="765">
                  <c:v>233.25511386265435</c:v>
                </c:pt>
                <c:pt idx="766">
                  <c:v>233.49128564459321</c:v>
                </c:pt>
                <c:pt idx="767">
                  <c:v>233.72718059527523</c:v>
                </c:pt>
                <c:pt idx="768">
                  <c:v>233.96281055252138</c:v>
                </c:pt>
                <c:pt idx="769">
                  <c:v>234.19818671496819</c:v>
                </c:pt>
                <c:pt idx="770">
                  <c:v>234.4333196368369</c:v>
                </c:pt>
                <c:pt idx="771">
                  <c:v>234.66821925416829</c:v>
                </c:pt>
                <c:pt idx="772">
                  <c:v>234.90289488272191</c:v>
                </c:pt>
                <c:pt idx="773">
                  <c:v>235.1373552744582</c:v>
                </c:pt>
                <c:pt idx="774">
                  <c:v>235.37160864081974</c:v>
                </c:pt>
                <c:pt idx="775">
                  <c:v>235.60566266140583</c:v>
                </c:pt>
                <c:pt idx="776">
                  <c:v>235.83952452362692</c:v>
                </c:pt>
                <c:pt idx="777">
                  <c:v>236.07320095605974</c:v>
                </c:pt>
                <c:pt idx="778">
                  <c:v>236.30669827141344</c:v>
                </c:pt>
                <c:pt idx="779">
                  <c:v>236.54002237308433</c:v>
                </c:pt>
                <c:pt idx="780">
                  <c:v>236.77317877008846</c:v>
                </c:pt>
                <c:pt idx="781">
                  <c:v>237.00617262613287</c:v>
                </c:pt>
                <c:pt idx="782">
                  <c:v>237.23900879222475</c:v>
                </c:pt>
                <c:pt idx="783">
                  <c:v>237.47170099185209</c:v>
                </c:pt>
                <c:pt idx="784">
                  <c:v>237.70425114471425</c:v>
                </c:pt>
                <c:pt idx="785">
                  <c:v>237.93665241780775</c:v>
                </c:pt>
                <c:pt idx="786">
                  <c:v>238.16890973429273</c:v>
                </c:pt>
                <c:pt idx="787">
                  <c:v>238.40102749262371</c:v>
                </c:pt>
                <c:pt idx="788">
                  <c:v>238.63300964965902</c:v>
                </c:pt>
                <c:pt idx="789">
                  <c:v>238.86485978268917</c:v>
                </c:pt>
                <c:pt idx="790">
                  <c:v>239.09658117508738</c:v>
                </c:pt>
                <c:pt idx="791">
                  <c:v>239.32817686462116</c:v>
                </c:pt>
                <c:pt idx="792">
                  <c:v>239.55964969438111</c:v>
                </c:pt>
                <c:pt idx="793">
                  <c:v>239.79100231104525</c:v>
                </c:pt>
                <c:pt idx="794">
                  <c:v>240.02223722056166</c:v>
                </c:pt>
                <c:pt idx="795">
                  <c:v>240.2533567922072</c:v>
                </c:pt>
                <c:pt idx="796">
                  <c:v>240.4843632578357</c:v>
                </c:pt>
                <c:pt idx="797">
                  <c:v>240.71525877383814</c:v>
                </c:pt>
                <c:pt idx="798">
                  <c:v>240.94604539634938</c:v>
                </c:pt>
                <c:pt idx="799">
                  <c:v>241.17672507381317</c:v>
                </c:pt>
                <c:pt idx="800">
                  <c:v>241.40729968298325</c:v>
                </c:pt>
                <c:pt idx="801">
                  <c:v>241.63777101078517</c:v>
                </c:pt>
                <c:pt idx="802">
                  <c:v>241.86814077105799</c:v>
                </c:pt>
                <c:pt idx="803">
                  <c:v>242.0984106243117</c:v>
                </c:pt>
                <c:pt idx="804">
                  <c:v>242.32858216105922</c:v>
                </c:pt>
                <c:pt idx="805">
                  <c:v>242.5586569236153</c:v>
                </c:pt>
                <c:pt idx="806">
                  <c:v>242.7886364023386</c:v>
                </c:pt>
                <c:pt idx="807">
                  <c:v>243.01852203788869</c:v>
                </c:pt>
                <c:pt idx="808">
                  <c:v>243.24831521785461</c:v>
                </c:pt>
                <c:pt idx="809">
                  <c:v>243.4780173064882</c:v>
                </c:pt>
                <c:pt idx="810">
                  <c:v>243.70762962393763</c:v>
                </c:pt>
                <c:pt idx="811">
                  <c:v>243.93715344610774</c:v>
                </c:pt>
                <c:pt idx="812">
                  <c:v>244.16659003187519</c:v>
                </c:pt>
                <c:pt idx="813">
                  <c:v>244.39594060268362</c:v>
                </c:pt>
                <c:pt idx="814">
                  <c:v>244.62520634998617</c:v>
                </c:pt>
                <c:pt idx="815">
                  <c:v>244.85438842405654</c:v>
                </c:pt>
                <c:pt idx="816">
                  <c:v>245.08348795296735</c:v>
                </c:pt>
                <c:pt idx="817">
                  <c:v>245.31250605306673</c:v>
                </c:pt>
                <c:pt idx="818">
                  <c:v>245.54144380227572</c:v>
                </c:pt>
                <c:pt idx="819">
                  <c:v>245.77030226099654</c:v>
                </c:pt>
                <c:pt idx="820">
                  <c:v>245.99908246677052</c:v>
                </c:pt>
                <c:pt idx="821">
                  <c:v>246.22778543249953</c:v>
                </c:pt>
                <c:pt idx="822">
                  <c:v>246.45641216538408</c:v>
                </c:pt>
                <c:pt idx="823">
                  <c:v>246.68496364599613</c:v>
                </c:pt>
                <c:pt idx="824">
                  <c:v>246.91344082213951</c:v>
                </c:pt>
                <c:pt idx="825">
                  <c:v>247.14184462903626</c:v>
                </c:pt>
                <c:pt idx="826">
                  <c:v>247.37017599837753</c:v>
                </c:pt>
                <c:pt idx="827">
                  <c:v>247.59843583819574</c:v>
                </c:pt>
                <c:pt idx="828">
                  <c:v>247.82662503793486</c:v>
                </c:pt>
                <c:pt idx="829">
                  <c:v>248.05474447824875</c:v>
                </c:pt>
                <c:pt idx="830">
                  <c:v>248.28279501958673</c:v>
                </c:pt>
                <c:pt idx="831">
                  <c:v>248.51077750131628</c:v>
                </c:pt>
                <c:pt idx="832">
                  <c:v>248.73869335210395</c:v>
                </c:pt>
                <c:pt idx="833">
                  <c:v>248.96654382972204</c:v>
                </c:pt>
                <c:pt idx="834">
                  <c:v>249.19432940298185</c:v>
                </c:pt>
                <c:pt idx="835">
                  <c:v>249.42205057945009</c:v>
                </c:pt>
                <c:pt idx="836">
                  <c:v>249.64970794793507</c:v>
                </c:pt>
                <c:pt idx="837">
                  <c:v>249.87730214234963</c:v>
                </c:pt>
                <c:pt idx="838">
                  <c:v>250.10483381365717</c:v>
                </c:pt>
                <c:pt idx="839">
                  <c:v>250.33230364816407</c:v>
                </c:pt>
                <c:pt idx="840">
                  <c:v>250.55971234741685</c:v>
                </c:pt>
                <c:pt idx="841">
                  <c:v>250.78706059903439</c:v>
                </c:pt>
                <c:pt idx="842">
                  <c:v>251.01434911188767</c:v>
                </c:pt>
                <c:pt idx="843">
                  <c:v>251.24157859108846</c:v>
                </c:pt>
                <c:pt idx="844">
                  <c:v>251.46865985945416</c:v>
                </c:pt>
                <c:pt idx="845">
                  <c:v>251.69537280001589</c:v>
                </c:pt>
                <c:pt idx="846">
                  <c:v>251.92149463192271</c:v>
                </c:pt>
                <c:pt idx="847">
                  <c:v>252.14686640172687</c:v>
                </c:pt>
                <c:pt idx="848">
                  <c:v>252.37137293396657</c:v>
                </c:pt>
                <c:pt idx="849">
                  <c:v>252.59493074038085</c:v>
                </c:pt>
                <c:pt idx="850">
                  <c:v>252.81747934990338</c:v>
                </c:pt>
                <c:pt idx="851">
                  <c:v>253.03897495419096</c:v>
                </c:pt>
                <c:pt idx="852">
                  <c:v>253.25938584549303</c:v>
                </c:pt>
                <c:pt idx="853">
                  <c:v>253.478689127134</c:v>
                </c:pt>
                <c:pt idx="854">
                  <c:v>253.69686827069631</c:v>
                </c:pt>
                <c:pt idx="855">
                  <c:v>253.91391138515377</c:v>
                </c:pt>
                <c:pt idx="856">
                  <c:v>254.12980987730819</c:v>
                </c:pt>
                <c:pt idx="857">
                  <c:v>254.34455751470796</c:v>
                </c:pt>
                <c:pt idx="858">
                  <c:v>254.55814988568278</c:v>
                </c:pt>
                <c:pt idx="859">
                  <c:v>254.7705839111303</c:v>
                </c:pt>
                <c:pt idx="860">
                  <c:v>254.98185749015141</c:v>
                </c:pt>
                <c:pt idx="861">
                  <c:v>255.19196925098785</c:v>
                </c:pt>
                <c:pt idx="862">
                  <c:v>255.40091831344628</c:v>
                </c:pt>
                <c:pt idx="863">
                  <c:v>255.6087041863841</c:v>
                </c:pt>
                <c:pt idx="864">
                  <c:v>255.81532665597442</c:v>
                </c:pt>
                <c:pt idx="865">
                  <c:v>256.02078570106443</c:v>
                </c:pt>
                <c:pt idx="866">
                  <c:v>256.22508145130649</c:v>
                </c:pt>
                <c:pt idx="867">
                  <c:v>256.42821412738994</c:v>
                </c:pt>
                <c:pt idx="868">
                  <c:v>256.63018403869512</c:v>
                </c:pt>
                <c:pt idx="869">
                  <c:v>256.83099154724289</c:v>
                </c:pt>
                <c:pt idx="870">
                  <c:v>257.03063704512363</c:v>
                </c:pt>
                <c:pt idx="871">
                  <c:v>257.22912096025436</c:v>
                </c:pt>
                <c:pt idx="872">
                  <c:v>257.42644373371814</c:v>
                </c:pt>
                <c:pt idx="873">
                  <c:v>257.62260581731357</c:v>
                </c:pt>
                <c:pt idx="874">
                  <c:v>257.81760769178055</c:v>
                </c:pt>
                <c:pt idx="875">
                  <c:v>258.01144983292363</c:v>
                </c:pt>
                <c:pt idx="876">
                  <c:v>258.20413271383279</c:v>
                </c:pt>
                <c:pt idx="877">
                  <c:v>258.39565682627085</c:v>
                </c:pt>
                <c:pt idx="878">
                  <c:v>258.58602265408808</c:v>
                </c:pt>
                <c:pt idx="879">
                  <c:v>258.77523067617881</c:v>
                </c:pt>
                <c:pt idx="880">
                  <c:v>258.9632813826376</c:v>
                </c:pt>
                <c:pt idx="881">
                  <c:v>259.15017524942562</c:v>
                </c:pt>
                <c:pt idx="882">
                  <c:v>259.33591277182916</c:v>
                </c:pt>
                <c:pt idx="883">
                  <c:v>259.52049446303801</c:v>
                </c:pt>
                <c:pt idx="884">
                  <c:v>259.70392080060913</c:v>
                </c:pt>
                <c:pt idx="885">
                  <c:v>259.88619224612074</c:v>
                </c:pt>
                <c:pt idx="886">
                  <c:v>260.06730926751709</c:v>
                </c:pt>
                <c:pt idx="887">
                  <c:v>260.24727236621146</c:v>
                </c:pt>
                <c:pt idx="888">
                  <c:v>260.42608202507449</c:v>
                </c:pt>
                <c:pt idx="889">
                  <c:v>260.60373869196229</c:v>
                </c:pt>
                <c:pt idx="890">
                  <c:v>260.78024281107628</c:v>
                </c:pt>
                <c:pt idx="891">
                  <c:v>260.95559481830253</c:v>
                </c:pt>
                <c:pt idx="892">
                  <c:v>261.12979513887632</c:v>
                </c:pt>
                <c:pt idx="893">
                  <c:v>261.30284421251929</c:v>
                </c:pt>
                <c:pt idx="894">
                  <c:v>261.47474248128532</c:v>
                </c:pt>
                <c:pt idx="895">
                  <c:v>261.645490361925</c:v>
                </c:pt>
                <c:pt idx="896">
                  <c:v>261.81508828414132</c:v>
                </c:pt>
                <c:pt idx="897">
                  <c:v>261.98353667842042</c:v>
                </c:pt>
                <c:pt idx="898">
                  <c:v>262.15083595952802</c:v>
                </c:pt>
                <c:pt idx="899">
                  <c:v>262.3169865431779</c:v>
                </c:pt>
                <c:pt idx="900">
                  <c:v>262.48198884245375</c:v>
                </c:pt>
                <c:pt idx="901">
                  <c:v>262.64584325773956</c:v>
                </c:pt>
                <c:pt idx="902">
                  <c:v>262.80855019548346</c:v>
                </c:pt>
                <c:pt idx="903">
                  <c:v>262.9701100563218</c:v>
                </c:pt>
                <c:pt idx="904">
                  <c:v>263.13058430906364</c:v>
                </c:pt>
                <c:pt idx="905">
                  <c:v>263.29012412420138</c:v>
                </c:pt>
                <c:pt idx="906">
                  <c:v>263.44888256785237</c:v>
                </c:pt>
                <c:pt idx="907">
                  <c:v>263.6069679582227</c:v>
                </c:pt>
                <c:pt idx="908">
                  <c:v>263.76445769145562</c:v>
                </c:pt>
                <c:pt idx="909">
                  <c:v>263.9214070812464</c:v>
                </c:pt>
                <c:pt idx="910">
                  <c:v>264.07785568423077</c:v>
                </c:pt>
                <c:pt idx="911">
                  <c:v>264.23383183592421</c:v>
                </c:pt>
                <c:pt idx="912">
                  <c:v>264.3893558784203</c:v>
                </c:pt>
                <c:pt idx="913">
                  <c:v>264.54444245680264</c:v>
                </c:pt>
                <c:pt idx="914">
                  <c:v>264.69910215734052</c:v>
                </c:pt>
                <c:pt idx="915">
                  <c:v>264.85334267379835</c:v>
                </c:pt>
                <c:pt idx="916">
                  <c:v>265.00716964248653</c:v>
                </c:pt>
                <c:pt idx="917">
                  <c:v>265.16058722405035</c:v>
                </c:pt>
                <c:pt idx="918">
                  <c:v>265.31359852639707</c:v>
                </c:pt>
                <c:pt idx="919">
                  <c:v>265.46620589917751</c:v>
                </c:pt>
                <c:pt idx="920">
                  <c:v>265.61841115545269</c:v>
                </c:pt>
                <c:pt idx="921">
                  <c:v>265.77021572385763</c:v>
                </c:pt>
                <c:pt idx="922">
                  <c:v>265.92162074472589</c:v>
                </c:pt>
                <c:pt idx="923">
                  <c:v>266.07262715470461</c:v>
                </c:pt>
                <c:pt idx="924">
                  <c:v>266.22323573983942</c:v>
                </c:pt>
                <c:pt idx="925">
                  <c:v>266.3734471788103</c:v>
                </c:pt>
                <c:pt idx="926">
                  <c:v>266.52326207521861</c:v>
                </c:pt>
                <c:pt idx="927">
                  <c:v>266.6726809637866</c:v>
                </c:pt>
                <c:pt idx="928">
                  <c:v>266.82170433589334</c:v>
                </c:pt>
                <c:pt idx="929">
                  <c:v>266.97033264819839</c:v>
                </c:pt>
                <c:pt idx="930">
                  <c:v>267.11856633309696</c:v>
                </c:pt>
                <c:pt idx="931">
                  <c:v>267.26640580299448</c:v>
                </c:pt>
                <c:pt idx="932">
                  <c:v>267.41385143718315</c:v>
                </c:pt>
                <c:pt idx="933">
                  <c:v>267.56090361241769</c:v>
                </c:pt>
                <c:pt idx="934">
                  <c:v>267.70756269447509</c:v>
                </c:pt>
                <c:pt idx="935">
                  <c:v>267.85382902744823</c:v>
                </c:pt>
                <c:pt idx="936">
                  <c:v>267.99970295698671</c:v>
                </c:pt>
                <c:pt idx="937">
                  <c:v>268.14518482080393</c:v>
                </c:pt>
                <c:pt idx="938">
                  <c:v>268.29027494837527</c:v>
                </c:pt>
                <c:pt idx="939">
                  <c:v>268.43497365416556</c:v>
                </c:pt>
                <c:pt idx="940">
                  <c:v>268.57928124921216</c:v>
                </c:pt>
                <c:pt idx="941">
                  <c:v>268.72319804695275</c:v>
                </c:pt>
                <c:pt idx="942">
                  <c:v>268.86672434045374</c:v>
                </c:pt>
                <c:pt idx="943">
                  <c:v>269.00986042646394</c:v>
                </c:pt>
                <c:pt idx="944">
                  <c:v>269.15260660131668</c:v>
                </c:pt>
                <c:pt idx="945">
                  <c:v>269.29496313914836</c:v>
                </c:pt>
                <c:pt idx="946">
                  <c:v>269.43693032074998</c:v>
                </c:pt>
                <c:pt idx="947">
                  <c:v>269.57850842996413</c:v>
                </c:pt>
                <c:pt idx="948">
                  <c:v>269.71969773326589</c:v>
                </c:pt>
                <c:pt idx="949">
                  <c:v>269.8604984920554</c:v>
                </c:pt>
                <c:pt idx="950">
                  <c:v>270.00091097302646</c:v>
                </c:pt>
                <c:pt idx="951">
                  <c:v>270.14093543626223</c:v>
                </c:pt>
                <c:pt idx="952">
                  <c:v>270.28057213099305</c:v>
                </c:pt>
                <c:pt idx="953">
                  <c:v>270.41982130793889</c:v>
                </c:pt>
                <c:pt idx="954">
                  <c:v>270.55868321038014</c:v>
                </c:pt>
                <c:pt idx="955">
                  <c:v>270.69715807395005</c:v>
                </c:pt>
                <c:pt idx="956">
                  <c:v>270.83524614179743</c:v>
                </c:pt>
                <c:pt idx="957">
                  <c:v>270.97294764837824</c:v>
                </c:pt>
                <c:pt idx="958">
                  <c:v>271.11026281507185</c:v>
                </c:pt>
                <c:pt idx="959">
                  <c:v>271.24719187436057</c:v>
                </c:pt>
                <c:pt idx="960">
                  <c:v>271.38373505045905</c:v>
                </c:pt>
                <c:pt idx="961">
                  <c:v>271.5198925614099</c:v>
                </c:pt>
                <c:pt idx="962">
                  <c:v>271.65566462274853</c:v>
                </c:pt>
                <c:pt idx="963">
                  <c:v>271.79102778043972</c:v>
                </c:pt>
                <c:pt idx="964">
                  <c:v>272.06510096934443</c:v>
                </c:pt>
                <c:pt idx="965">
                  <c:v>272.3377861850197</c:v>
                </c:pt>
                <c:pt idx="966">
                  <c:v>272.60999421518301</c:v>
                </c:pt>
                <c:pt idx="967">
                  <c:v>272.88118298406198</c:v>
                </c:pt>
                <c:pt idx="968">
                  <c:v>273.1512631248217</c:v>
                </c:pt>
                <c:pt idx="969">
                  <c:v>273.42031021653543</c:v>
                </c:pt>
                <c:pt idx="970">
                  <c:v>273.68844651184867</c:v>
                </c:pt>
                <c:pt idx="971">
                  <c:v>273.95579483709759</c:v>
                </c:pt>
                <c:pt idx="972">
                  <c:v>274.22246166576645</c:v>
                </c:pt>
                <c:pt idx="973">
                  <c:v>274.4885333327681</c:v>
                </c:pt>
                <c:pt idx="974">
                  <c:v>274.75407737857631</c:v>
                </c:pt>
                <c:pt idx="975">
                  <c:v>275.01914561013666</c:v>
                </c:pt>
                <c:pt idx="976">
                  <c:v>275.28377731342971</c:v>
                </c:pt>
                <c:pt idx="977">
                  <c:v>275.5480021567563</c:v>
                </c:pt>
                <c:pt idx="978">
                  <c:v>275.81184201138592</c:v>
                </c:pt>
                <c:pt idx="979">
                  <c:v>276.07531322939661</c:v>
                </c:pt>
                <c:pt idx="980">
                  <c:v>276.33842915429386</c:v>
                </c:pt>
                <c:pt idx="981">
                  <c:v>276.6012005326549</c:v>
                </c:pt>
                <c:pt idx="982">
                  <c:v>276.86363549481928</c:v>
                </c:pt>
                <c:pt idx="983">
                  <c:v>277.12574025434299</c:v>
                </c:pt>
                <c:pt idx="984">
                  <c:v>277.38751984018461</c:v>
                </c:pt>
                <c:pt idx="985">
                  <c:v>277.64901271514208</c:v>
                </c:pt>
                <c:pt idx="986">
                  <c:v>277.91024208921425</c:v>
                </c:pt>
                <c:pt idx="987">
                  <c:v>278.17118264723865</c:v>
                </c:pt>
                <c:pt idx="988">
                  <c:v>278.43181731012515</c:v>
                </c:pt>
                <c:pt idx="989">
                  <c:v>278.69214000583833</c:v>
                </c:pt>
                <c:pt idx="990">
                  <c:v>278.95214960952586</c:v>
                </c:pt>
                <c:pt idx="991">
                  <c:v>279.21184651260228</c:v>
                </c:pt>
                <c:pt idx="992">
                  <c:v>279.47123223190437</c:v>
                </c:pt>
                <c:pt idx="993">
                  <c:v>279.7303095206895</c:v>
                </c:pt>
                <c:pt idx="994">
                  <c:v>279.98908100548636</c:v>
                </c:pt>
                <c:pt idx="995">
                  <c:v>280.24754899995673</c:v>
                </c:pt>
                <c:pt idx="996">
                  <c:v>280.50571560324744</c:v>
                </c:pt>
                <c:pt idx="997">
                  <c:v>280.76358270906263</c:v>
                </c:pt>
                <c:pt idx="998">
                  <c:v>281.02115208642977</c:v>
                </c:pt>
                <c:pt idx="999">
                  <c:v>281.27842541306609</c:v>
                </c:pt>
                <c:pt idx="1000">
                  <c:v>281.53540426846303</c:v>
                </c:pt>
                <c:pt idx="1001">
                  <c:v>281.79209017706717</c:v>
                </c:pt>
                <c:pt idx="1002">
                  <c:v>282.04848459205158</c:v>
                </c:pt>
                <c:pt idx="1003">
                  <c:v>282.30458889416622</c:v>
                </c:pt>
                <c:pt idx="1004">
                  <c:v>282.56040442766999</c:v>
                </c:pt>
                <c:pt idx="1005">
                  <c:v>282.81593248896269</c:v>
                </c:pt>
                <c:pt idx="1006">
                  <c:v>283.07117432667394</c:v>
                </c:pt>
                <c:pt idx="1007">
                  <c:v>283.32613115005137</c:v>
                </c:pt>
                <c:pt idx="1008">
                  <c:v>283.5808041248664</c:v>
                </c:pt>
                <c:pt idx="1009">
                  <c:v>283.83519438309719</c:v>
                </c:pt>
                <c:pt idx="1010">
                  <c:v>284.08930302520628</c:v>
                </c:pt>
                <c:pt idx="1011">
                  <c:v>284.34313111703415</c:v>
                </c:pt>
                <c:pt idx="1012">
                  <c:v>284.5966796747141</c:v>
                </c:pt>
                <c:pt idx="1013">
                  <c:v>284.84994968718451</c:v>
                </c:pt>
                <c:pt idx="1014">
                  <c:v>285.10294213243321</c:v>
                </c:pt>
                <c:pt idx="1015">
                  <c:v>285.35565794629474</c:v>
                </c:pt>
                <c:pt idx="1016">
                  <c:v>285.60809803957409</c:v>
                </c:pt>
                <c:pt idx="1017">
                  <c:v>285.86026328894093</c:v>
                </c:pt>
                <c:pt idx="1018">
                  <c:v>286.11215453561374</c:v>
                </c:pt>
                <c:pt idx="1019">
                  <c:v>286.36377261703939</c:v>
                </c:pt>
                <c:pt idx="1020">
                  <c:v>286.61511832806303</c:v>
                </c:pt>
                <c:pt idx="1021">
                  <c:v>286.86619244574166</c:v>
                </c:pt>
                <c:pt idx="1022">
                  <c:v>287.11699791075409</c:v>
                </c:pt>
                <c:pt idx="1023">
                  <c:v>287.36753581236559</c:v>
                </c:pt>
                <c:pt idx="1024">
                  <c:v>287.61776406052439</c:v>
                </c:pt>
                <c:pt idx="1025">
                  <c:v>287.86759156717619</c:v>
                </c:pt>
                <c:pt idx="1026">
                  <c:v>288.11694199280549</c:v>
                </c:pt>
                <c:pt idx="1027">
                  <c:v>288.36577608696871</c:v>
                </c:pt>
                <c:pt idx="1028">
                  <c:v>288.61407358496035</c:v>
                </c:pt>
                <c:pt idx="1029">
                  <c:v>288.86182401399321</c:v>
                </c:pt>
                <c:pt idx="1030">
                  <c:v>289.10902196078541</c:v>
                </c:pt>
                <c:pt idx="1031">
                  <c:v>289.35566462012076</c:v>
                </c:pt>
                <c:pt idx="1032">
                  <c:v>289.60175058717812</c:v>
                </c:pt>
                <c:pt idx="1033">
                  <c:v>289.84727920092058</c:v>
                </c:pt>
                <c:pt idx="1034">
                  <c:v>290.09225018183224</c:v>
                </c:pt>
                <c:pt idx="1035">
                  <c:v>290.3366634867142</c:v>
                </c:pt>
                <c:pt idx="1036">
                  <c:v>290.58051919310464</c:v>
                </c:pt>
                <c:pt idx="1037">
                  <c:v>290.82381744109546</c:v>
                </c:pt>
                <c:pt idx="1038">
                  <c:v>291.06655839795928</c:v>
                </c:pt>
                <c:pt idx="1039">
                  <c:v>291.30874225120817</c:v>
                </c:pt>
                <c:pt idx="1040">
                  <c:v>291.55036920714343</c:v>
                </c:pt>
                <c:pt idx="1041">
                  <c:v>291.79143947267789</c:v>
                </c:pt>
                <c:pt idx="1042">
                  <c:v>292.03195322410266</c:v>
                </c:pt>
                <c:pt idx="1043">
                  <c:v>292.27191060597937</c:v>
                </c:pt>
                <c:pt idx="1044">
                  <c:v>292.51131173301582</c:v>
                </c:pt>
                <c:pt idx="1045">
                  <c:v>292.75015671686964</c:v>
                </c:pt>
                <c:pt idx="1046">
                  <c:v>292.98844567045063</c:v>
                </c:pt>
                <c:pt idx="1047">
                  <c:v>293.22617869731562</c:v>
                </c:pt>
                <c:pt idx="1048">
                  <c:v>293.46335591265535</c:v>
                </c:pt>
                <c:pt idx="1049">
                  <c:v>293.69997741765184</c:v>
                </c:pt>
                <c:pt idx="1050">
                  <c:v>293.93604331642757</c:v>
                </c:pt>
                <c:pt idx="1051">
                  <c:v>294.17155373186915</c:v>
                </c:pt>
                <c:pt idx="1052">
                  <c:v>294.40650865363995</c:v>
                </c:pt>
                <c:pt idx="1053">
                  <c:v>294.64090788021116</c:v>
                </c:pt>
                <c:pt idx="1054">
                  <c:v>294.87475125097217</c:v>
                </c:pt>
                <c:pt idx="1055">
                  <c:v>295.10803879160574</c:v>
                </c:pt>
                <c:pt idx="1056">
                  <c:v>295.34077060209847</c:v>
                </c:pt>
                <c:pt idx="1057">
                  <c:v>295.57294681198306</c:v>
                </c:pt>
                <c:pt idx="1058">
                  <c:v>295.80456757467101</c:v>
                </c:pt>
                <c:pt idx="1059">
                  <c:v>296.03563301421076</c:v>
                </c:pt>
                <c:pt idx="1060">
                  <c:v>296.26614325487708</c:v>
                </c:pt>
                <c:pt idx="1061">
                  <c:v>296.49609842756053</c:v>
                </c:pt>
                <c:pt idx="1062">
                  <c:v>296.72549863706746</c:v>
                </c:pt>
                <c:pt idx="1063">
                  <c:v>296.9543439682792</c:v>
                </c:pt>
                <c:pt idx="1064">
                  <c:v>297.18263450826061</c:v>
                </c:pt>
                <c:pt idx="1065">
                  <c:v>297.41037031676728</c:v>
                </c:pt>
                <c:pt idx="1066">
                  <c:v>297.63755144785171</c:v>
                </c:pt>
                <c:pt idx="1067">
                  <c:v>297.86417794972164</c:v>
                </c:pt>
                <c:pt idx="1068">
                  <c:v>298.09024984073977</c:v>
                </c:pt>
                <c:pt idx="1069">
                  <c:v>298.31576713259938</c:v>
                </c:pt>
                <c:pt idx="1070">
                  <c:v>298.54072983808521</c:v>
                </c:pt>
                <c:pt idx="1071">
                  <c:v>298.76513796906227</c:v>
                </c:pt>
                <c:pt idx="1072">
                  <c:v>298.98899152450258</c:v>
                </c:pt>
                <c:pt idx="1073">
                  <c:v>299.21356836060704</c:v>
                </c:pt>
                <c:pt idx="1074">
                  <c:v>299.43632112159662</c:v>
                </c:pt>
                <c:pt idx="1075">
                  <c:v>299.65852004794016</c:v>
                </c:pt>
                <c:pt idx="1076">
                  <c:v>299.88016144176345</c:v>
                </c:pt>
                <c:pt idx="1077">
                  <c:v>300.10124888207497</c:v>
                </c:pt>
                <c:pt idx="1078">
                  <c:v>300.32000321759438</c:v>
                </c:pt>
                <c:pt idx="1079">
                  <c:v>300.53795557824424</c:v>
                </c:pt>
                <c:pt idx="1080">
                  <c:v>300.75640686760335</c:v>
                </c:pt>
                <c:pt idx="1081">
                  <c:v>300.97323579442161</c:v>
                </c:pt>
                <c:pt idx="1082">
                  <c:v>301.18813017843166</c:v>
                </c:pt>
                <c:pt idx="1083">
                  <c:v>301.40159667359063</c:v>
                </c:pt>
                <c:pt idx="1084">
                  <c:v>301.61265821334382</c:v>
                </c:pt>
                <c:pt idx="1085">
                  <c:v>301.82282632843402</c:v>
                </c:pt>
                <c:pt idx="1086">
                  <c:v>302.03243403625424</c:v>
                </c:pt>
                <c:pt idx="1087">
                  <c:v>302.24251136203139</c:v>
                </c:pt>
                <c:pt idx="1088">
                  <c:v>302.45259586752371</c:v>
                </c:pt>
                <c:pt idx="1089">
                  <c:v>302.66196579528918</c:v>
                </c:pt>
                <c:pt idx="1090">
                  <c:v>302.87207842559781</c:v>
                </c:pt>
                <c:pt idx="1091">
                  <c:v>303.08730858886457</c:v>
                </c:pt>
                <c:pt idx="1092">
                  <c:v>303.30983179938113</c:v>
                </c:pt>
                <c:pt idx="1093">
                  <c:v>303.53171946880798</c:v>
                </c:pt>
                <c:pt idx="1094">
                  <c:v>303.75316506390851</c:v>
                </c:pt>
                <c:pt idx="1095">
                  <c:v>303.97362596999807</c:v>
                </c:pt>
                <c:pt idx="1096">
                  <c:v>304.1929526449843</c:v>
                </c:pt>
                <c:pt idx="1097">
                  <c:v>304.40563017096298</c:v>
                </c:pt>
                <c:pt idx="1098">
                  <c:v>304.61197846784347</c:v>
                </c:pt>
                <c:pt idx="1099">
                  <c:v>304.81687344185633</c:v>
                </c:pt>
                <c:pt idx="1100">
                  <c:v>305.02075056369819</c:v>
                </c:pt>
                <c:pt idx="1101">
                  <c:v>305.22466071288301</c:v>
                </c:pt>
                <c:pt idx="1102">
                  <c:v>305.43027341135797</c:v>
                </c:pt>
                <c:pt idx="1103">
                  <c:v>305.63631139157013</c:v>
                </c:pt>
                <c:pt idx="1104">
                  <c:v>305.83946459246204</c:v>
                </c:pt>
                <c:pt idx="1105">
                  <c:v>306.04007906397499</c:v>
                </c:pt>
                <c:pt idx="1106">
                  <c:v>306.23918073533679</c:v>
                </c:pt>
                <c:pt idx="1107">
                  <c:v>306.43760314543442</c:v>
                </c:pt>
                <c:pt idx="1108">
                  <c:v>306.63564165633068</c:v>
                </c:pt>
                <c:pt idx="1109">
                  <c:v>306.83336615944359</c:v>
                </c:pt>
                <c:pt idx="1110">
                  <c:v>307.03344473189702</c:v>
                </c:pt>
                <c:pt idx="1111">
                  <c:v>307.23496464535862</c:v>
                </c:pt>
                <c:pt idx="1112">
                  <c:v>307.43646135683264</c:v>
                </c:pt>
                <c:pt idx="1113">
                  <c:v>307.63531394115466</c:v>
                </c:pt>
                <c:pt idx="1114">
                  <c:v>307.83343349662994</c:v>
                </c:pt>
                <c:pt idx="1115">
                  <c:v>308.03092252801054</c:v>
                </c:pt>
                <c:pt idx="1116">
                  <c:v>308.22780977288147</c:v>
                </c:pt>
                <c:pt idx="1117">
                  <c:v>308.42775513160331</c:v>
                </c:pt>
                <c:pt idx="1118">
                  <c:v>308.6449921998456</c:v>
                </c:pt>
                <c:pt idx="1119">
                  <c:v>308.86714658938394</c:v>
                </c:pt>
                <c:pt idx="1120">
                  <c:v>309.07344302390607</c:v>
                </c:pt>
                <c:pt idx="1121">
                  <c:v>309.27249364864753</c:v>
                </c:pt>
                <c:pt idx="1122">
                  <c:v>309.46819588170848</c:v>
                </c:pt>
                <c:pt idx="1123">
                  <c:v>309.6620582359547</c:v>
                </c:pt>
                <c:pt idx="1124">
                  <c:v>309.85475524037298</c:v>
                </c:pt>
                <c:pt idx="1125">
                  <c:v>310.04669656164288</c:v>
                </c:pt>
                <c:pt idx="1126">
                  <c:v>310.23783633366924</c:v>
                </c:pt>
                <c:pt idx="1127">
                  <c:v>310.42227935178369</c:v>
                </c:pt>
                <c:pt idx="1128">
                  <c:v>310.6033660419285</c:v>
                </c:pt>
                <c:pt idx="1129">
                  <c:v>310.79158618337021</c:v>
                </c:pt>
                <c:pt idx="1130">
                  <c:v>310.98529219205869</c:v>
                </c:pt>
                <c:pt idx="1131">
                  <c:v>311.18054579826628</c:v>
                </c:pt>
                <c:pt idx="1132">
                  <c:v>311.37597549314995</c:v>
                </c:pt>
                <c:pt idx="1133">
                  <c:v>311.57033851798752</c:v>
                </c:pt>
                <c:pt idx="1134">
                  <c:v>311.76361933899329</c:v>
                </c:pt>
                <c:pt idx="1135">
                  <c:v>311.95575961340177</c:v>
                </c:pt>
                <c:pt idx="1136">
                  <c:v>312.14742662591738</c:v>
                </c:pt>
                <c:pt idx="1137">
                  <c:v>312.3385047542298</c:v>
                </c:pt>
                <c:pt idx="1138">
                  <c:v>312.5328029551535</c:v>
                </c:pt>
                <c:pt idx="1139">
                  <c:v>312.73137395023099</c:v>
                </c:pt>
                <c:pt idx="1140">
                  <c:v>312.92859749399122</c:v>
                </c:pt>
                <c:pt idx="1141">
                  <c:v>313.11757280260838</c:v>
                </c:pt>
                <c:pt idx="1142">
                  <c:v>313.29907411098253</c:v>
                </c:pt>
                <c:pt idx="1143">
                  <c:v>313.48064020415808</c:v>
                </c:pt>
                <c:pt idx="1144">
                  <c:v>313.66097580793445</c:v>
                </c:pt>
                <c:pt idx="1145">
                  <c:v>313.84053045233742</c:v>
                </c:pt>
                <c:pt idx="1146">
                  <c:v>314.02001114142797</c:v>
                </c:pt>
                <c:pt idx="1147">
                  <c:v>314.20040202261617</c:v>
                </c:pt>
                <c:pt idx="1148">
                  <c:v>314.38125629886844</c:v>
                </c:pt>
                <c:pt idx="1149">
                  <c:v>314.56228017963002</c:v>
                </c:pt>
                <c:pt idx="1150">
                  <c:v>314.74336587007087</c:v>
                </c:pt>
                <c:pt idx="1151">
                  <c:v>314.92464766055986</c:v>
                </c:pt>
                <c:pt idx="1152">
                  <c:v>315.11280917416121</c:v>
                </c:pt>
                <c:pt idx="1153">
                  <c:v>315.30686559893712</c:v>
                </c:pt>
                <c:pt idx="1154">
                  <c:v>315.50290205510476</c:v>
                </c:pt>
                <c:pt idx="1155">
                  <c:v>315.69872931802325</c:v>
                </c:pt>
                <c:pt idx="1156">
                  <c:v>315.88741565622513</c:v>
                </c:pt>
                <c:pt idx="1157">
                  <c:v>316.07075096528132</c:v>
                </c:pt>
                <c:pt idx="1158">
                  <c:v>316.25777069962788</c:v>
                </c:pt>
                <c:pt idx="1159">
                  <c:v>316.44971879090605</c:v>
                </c:pt>
                <c:pt idx="1160">
                  <c:v>316.63580243754569</c:v>
                </c:pt>
                <c:pt idx="1161">
                  <c:v>316.81429091285287</c:v>
                </c:pt>
                <c:pt idx="1162">
                  <c:v>316.99472837792064</c:v>
                </c:pt>
                <c:pt idx="1163">
                  <c:v>317.17595891651814</c:v>
                </c:pt>
                <c:pt idx="1164">
                  <c:v>317.35751987868264</c:v>
                </c:pt>
                <c:pt idx="1165">
                  <c:v>317.5392036289212</c:v>
                </c:pt>
                <c:pt idx="1166">
                  <c:v>317.72657332770467</c:v>
                </c:pt>
                <c:pt idx="1167">
                  <c:v>317.91990049103595</c:v>
                </c:pt>
                <c:pt idx="1168">
                  <c:v>318.11680035986649</c:v>
                </c:pt>
                <c:pt idx="1169">
                  <c:v>318.31402715805837</c:v>
                </c:pt>
                <c:pt idx="1170">
                  <c:v>318.51041809679009</c:v>
                </c:pt>
                <c:pt idx="1171">
                  <c:v>318.7004596035631</c:v>
                </c:pt>
                <c:pt idx="1172">
                  <c:v>318.88299424003776</c:v>
                </c:pt>
                <c:pt idx="1173">
                  <c:v>319.06543471899761</c:v>
                </c:pt>
                <c:pt idx="1174">
                  <c:v>319.24779752872445</c:v>
                </c:pt>
                <c:pt idx="1175">
                  <c:v>319.43011332492114</c:v>
                </c:pt>
                <c:pt idx="1176">
                  <c:v>319.62380224722421</c:v>
                </c:pt>
                <c:pt idx="1177">
                  <c:v>319.82177428665693</c:v>
                </c:pt>
                <c:pt idx="1178">
                  <c:v>320.01774975783388</c:v>
                </c:pt>
                <c:pt idx="1179">
                  <c:v>320.21553902477103</c:v>
                </c:pt>
                <c:pt idx="1180">
                  <c:v>320.41302094884327</c:v>
                </c:pt>
                <c:pt idx="1181">
                  <c:v>320.603215214888</c:v>
                </c:pt>
                <c:pt idx="1182">
                  <c:v>320.78813727488301</c:v>
                </c:pt>
                <c:pt idx="1183">
                  <c:v>320.97101762008862</c:v>
                </c:pt>
                <c:pt idx="1184">
                  <c:v>321.15379246390387</c:v>
                </c:pt>
                <c:pt idx="1185">
                  <c:v>321.33654517571847</c:v>
                </c:pt>
                <c:pt idx="1186">
                  <c:v>321.51930105832253</c:v>
                </c:pt>
                <c:pt idx="1187">
                  <c:v>321.70205200819771</c:v>
                </c:pt>
                <c:pt idx="1188">
                  <c:v>321.88463690575202</c:v>
                </c:pt>
                <c:pt idx="1189">
                  <c:v>322.06952931033442</c:v>
                </c:pt>
                <c:pt idx="1190">
                  <c:v>322.25428661886076</c:v>
                </c:pt>
                <c:pt idx="1191">
                  <c:v>322.43616505157598</c:v>
                </c:pt>
                <c:pt idx="1192">
                  <c:v>322.61714277993383</c:v>
                </c:pt>
                <c:pt idx="1193">
                  <c:v>322.79790695795737</c:v>
                </c:pt>
                <c:pt idx="1194">
                  <c:v>322.97940240290779</c:v>
                </c:pt>
                <c:pt idx="1195">
                  <c:v>323.16314361456483</c:v>
                </c:pt>
                <c:pt idx="1196">
                  <c:v>323.34609306470287</c:v>
                </c:pt>
                <c:pt idx="1197">
                  <c:v>323.52918899508489</c:v>
                </c:pt>
                <c:pt idx="1198">
                  <c:v>323.7123088305741</c:v>
                </c:pt>
                <c:pt idx="1199">
                  <c:v>323.89438828010219</c:v>
                </c:pt>
                <c:pt idx="1200">
                  <c:v>324.07649787786301</c:v>
                </c:pt>
                <c:pt idx="1201">
                  <c:v>324.25674491016525</c:v>
                </c:pt>
                <c:pt idx="1202">
                  <c:v>324.43713391346</c:v>
                </c:pt>
                <c:pt idx="1203">
                  <c:v>324.61672765737904</c:v>
                </c:pt>
                <c:pt idx="1204">
                  <c:v>324.79749011049097</c:v>
                </c:pt>
                <c:pt idx="1205">
                  <c:v>324.98058371481756</c:v>
                </c:pt>
                <c:pt idx="1206">
                  <c:v>325.16463571854803</c:v>
                </c:pt>
                <c:pt idx="1207">
                  <c:v>325.34815013610444</c:v>
                </c:pt>
                <c:pt idx="1208">
                  <c:v>325.53167848710098</c:v>
                </c:pt>
                <c:pt idx="1209">
                  <c:v>325.71538789783887</c:v>
                </c:pt>
                <c:pt idx="1210">
                  <c:v>325.89812121232927</c:v>
                </c:pt>
                <c:pt idx="1211">
                  <c:v>326.07940103589357</c:v>
                </c:pt>
                <c:pt idx="1212">
                  <c:v>326.26041127163899</c:v>
                </c:pt>
                <c:pt idx="1213">
                  <c:v>326.44154883027852</c:v>
                </c:pt>
                <c:pt idx="1214">
                  <c:v>326.62290841545951</c:v>
                </c:pt>
                <c:pt idx="1215">
                  <c:v>326.8044529094729</c:v>
                </c:pt>
                <c:pt idx="1216">
                  <c:v>326.98589343354598</c:v>
                </c:pt>
                <c:pt idx="1217">
                  <c:v>327.16720435041964</c:v>
                </c:pt>
                <c:pt idx="1218">
                  <c:v>327.34939715035466</c:v>
                </c:pt>
                <c:pt idx="1219">
                  <c:v>327.53607408644376</c:v>
                </c:pt>
                <c:pt idx="1220">
                  <c:v>327.7294423719444</c:v>
                </c:pt>
                <c:pt idx="1221">
                  <c:v>327.91968408132618</c:v>
                </c:pt>
                <c:pt idx="1222">
                  <c:v>328.10488205209077</c:v>
                </c:pt>
                <c:pt idx="1223">
                  <c:v>328.29426550597191</c:v>
                </c:pt>
                <c:pt idx="1224">
                  <c:v>328.48980755232384</c:v>
                </c:pt>
                <c:pt idx="1225">
                  <c:v>328.68636442924009</c:v>
                </c:pt>
                <c:pt idx="1226">
                  <c:v>328.87578930052422</c:v>
                </c:pt>
                <c:pt idx="1227">
                  <c:v>329.05859568475319</c:v>
                </c:pt>
                <c:pt idx="1228">
                  <c:v>329.24232866669161</c:v>
                </c:pt>
                <c:pt idx="1229">
                  <c:v>329.42644502368267</c:v>
                </c:pt>
                <c:pt idx="1230">
                  <c:v>329.61140231710004</c:v>
                </c:pt>
                <c:pt idx="1231">
                  <c:v>329.79519287370402</c:v>
                </c:pt>
                <c:pt idx="1232">
                  <c:v>329.97764448314427</c:v>
                </c:pt>
                <c:pt idx="1233">
                  <c:v>330.1598834615329</c:v>
                </c:pt>
                <c:pt idx="1234">
                  <c:v>330.34143700718869</c:v>
                </c:pt>
                <c:pt idx="1235">
                  <c:v>330.5232490017994</c:v>
                </c:pt>
                <c:pt idx="1236">
                  <c:v>330.70421238692722</c:v>
                </c:pt>
                <c:pt idx="1237">
                  <c:v>330.88565967553598</c:v>
                </c:pt>
                <c:pt idx="1238">
                  <c:v>331.0691758859403</c:v>
                </c:pt>
                <c:pt idx="1239">
                  <c:v>331.25349824075164</c:v>
                </c:pt>
                <c:pt idx="1240">
                  <c:v>331.43830537927971</c:v>
                </c:pt>
                <c:pt idx="1241">
                  <c:v>331.62306637959085</c:v>
                </c:pt>
                <c:pt idx="1242">
                  <c:v>331.81165212993312</c:v>
                </c:pt>
                <c:pt idx="1243">
                  <c:v>332.00695086629338</c:v>
                </c:pt>
                <c:pt idx="1244">
                  <c:v>332.20575987050836</c:v>
                </c:pt>
                <c:pt idx="1245">
                  <c:v>332.40548775726177</c:v>
                </c:pt>
                <c:pt idx="1246">
                  <c:v>332.60394255711219</c:v>
                </c:pt>
                <c:pt idx="1247">
                  <c:v>332.78980467096329</c:v>
                </c:pt>
                <c:pt idx="1248">
                  <c:v>332.96995884701607</c:v>
                </c:pt>
                <c:pt idx="1249">
                  <c:v>333.1622794824811</c:v>
                </c:pt>
                <c:pt idx="1250">
                  <c:v>333.36045519918247</c:v>
                </c:pt>
                <c:pt idx="1251">
                  <c:v>333.5599211690992</c:v>
                </c:pt>
                <c:pt idx="1252">
                  <c:v>333.75896641227121</c:v>
                </c:pt>
                <c:pt idx="1253">
                  <c:v>333.95197824739358</c:v>
                </c:pt>
                <c:pt idx="1254">
                  <c:v>334.14051747209123</c:v>
                </c:pt>
                <c:pt idx="1255">
                  <c:v>334.33301360054605</c:v>
                </c:pt>
                <c:pt idx="1256">
                  <c:v>334.53085300611332</c:v>
                </c:pt>
                <c:pt idx="1257">
                  <c:v>334.72987223462161</c:v>
                </c:pt>
                <c:pt idx="1258">
                  <c:v>334.92851643638102</c:v>
                </c:pt>
                <c:pt idx="1259">
                  <c:v>335.11562345482139</c:v>
                </c:pt>
                <c:pt idx="1260">
                  <c:v>335.29820742723166</c:v>
                </c:pt>
                <c:pt idx="1261">
                  <c:v>335.49134668056706</c:v>
                </c:pt>
                <c:pt idx="1262">
                  <c:v>335.68948080757536</c:v>
                </c:pt>
                <c:pt idx="1263">
                  <c:v>335.88776201736147</c:v>
                </c:pt>
                <c:pt idx="1264">
                  <c:v>336.08118538458979</c:v>
                </c:pt>
                <c:pt idx="1265">
                  <c:v>336.26894781827406</c:v>
                </c:pt>
                <c:pt idx="1266">
                  <c:v>336.45413100383934</c:v>
                </c:pt>
                <c:pt idx="1267">
                  <c:v>336.63797606618635</c:v>
                </c:pt>
                <c:pt idx="1268">
                  <c:v>336.82101752361137</c:v>
                </c:pt>
                <c:pt idx="1269">
                  <c:v>337.00348259780958</c:v>
                </c:pt>
                <c:pt idx="1270">
                  <c:v>337.18707162740458</c:v>
                </c:pt>
                <c:pt idx="1271">
                  <c:v>337.36822540126042</c:v>
                </c:pt>
                <c:pt idx="1272">
                  <c:v>337.54874834647751</c:v>
                </c:pt>
                <c:pt idx="1273">
                  <c:v>337.72895365354634</c:v>
                </c:pt>
                <c:pt idx="1274">
                  <c:v>337.90865873250692</c:v>
                </c:pt>
                <c:pt idx="1275">
                  <c:v>338.08789631072329</c:v>
                </c:pt>
                <c:pt idx="1276">
                  <c:v>338.2666898623151</c:v>
                </c:pt>
                <c:pt idx="1277">
                  <c:v>338.44504652348809</c:v>
                </c:pt>
                <c:pt idx="1278">
                  <c:v>338.62295888865953</c:v>
                </c:pt>
                <c:pt idx="1279">
                  <c:v>338.80040101194936</c:v>
                </c:pt>
                <c:pt idx="1280">
                  <c:v>338.97735857239036</c:v>
                </c:pt>
                <c:pt idx="1281">
                  <c:v>339.15383878999654</c:v>
                </c:pt>
                <c:pt idx="1282">
                  <c:v>339.32984956168451</c:v>
                </c:pt>
                <c:pt idx="1283">
                  <c:v>339.50539503207398</c:v>
                </c:pt>
                <c:pt idx="1284">
                  <c:v>339.68044259387278</c:v>
                </c:pt>
                <c:pt idx="1285">
                  <c:v>339.85496910276072</c:v>
                </c:pt>
                <c:pt idx="1286">
                  <c:v>340.02906761067879</c:v>
                </c:pt>
                <c:pt idx="1287">
                  <c:v>340.20285081912829</c:v>
                </c:pt>
                <c:pt idx="1288">
                  <c:v>340.37634643995506</c:v>
                </c:pt>
                <c:pt idx="1289">
                  <c:v>340.54954303405322</c:v>
                </c:pt>
                <c:pt idx="1290">
                  <c:v>340.72241203785654</c:v>
                </c:pt>
                <c:pt idx="1291">
                  <c:v>340.89491835423382</c:v>
                </c:pt>
                <c:pt idx="1292">
                  <c:v>341.06704323079811</c:v>
                </c:pt>
                <c:pt idx="1293">
                  <c:v>341.23877661538802</c:v>
                </c:pt>
                <c:pt idx="1294">
                  <c:v>341.41011157405018</c:v>
                </c:pt>
                <c:pt idx="1295">
                  <c:v>341.58104734196019</c:v>
                </c:pt>
                <c:pt idx="1296">
                  <c:v>341.75158072332408</c:v>
                </c:pt>
                <c:pt idx="1297">
                  <c:v>341.92170658839774</c:v>
                </c:pt>
                <c:pt idx="1298">
                  <c:v>342.0914202307236</c:v>
                </c:pt>
                <c:pt idx="1299">
                  <c:v>342.26071791444798</c:v>
                </c:pt>
                <c:pt idx="1300">
                  <c:v>342.42959685853748</c:v>
                </c:pt>
                <c:pt idx="1301">
                  <c:v>342.59805495365697</c:v>
                </c:pt>
                <c:pt idx="1302">
                  <c:v>342.76609045946549</c:v>
                </c:pt>
                <c:pt idx="1303">
                  <c:v>342.93370188309666</c:v>
                </c:pt>
                <c:pt idx="1304">
                  <c:v>343.10088806603483</c:v>
                </c:pt>
                <c:pt idx="1305">
                  <c:v>343.26764801054907</c:v>
                </c:pt>
                <c:pt idx="1306">
                  <c:v>343.43398083198309</c:v>
                </c:pt>
                <c:pt idx="1307">
                  <c:v>343.59988584560375</c:v>
                </c:pt>
                <c:pt idx="1308">
                  <c:v>343.76536227635415</c:v>
                </c:pt>
                <c:pt idx="1309">
                  <c:v>343.93040940977625</c:v>
                </c:pt>
                <c:pt idx="1310">
                  <c:v>344.09502678921245</c:v>
                </c:pt>
                <c:pt idx="1311">
                  <c:v>344.25921386223553</c:v>
                </c:pt>
                <c:pt idx="1312">
                  <c:v>344.42297014501156</c:v>
                </c:pt>
                <c:pt idx="1313">
                  <c:v>344.58629540321374</c:v>
                </c:pt>
                <c:pt idx="1314">
                  <c:v>344.74918932578612</c:v>
                </c:pt>
                <c:pt idx="1315">
                  <c:v>344.91165169293015</c:v>
                </c:pt>
                <c:pt idx="1316">
                  <c:v>345.07368247427689</c:v>
                </c:pt>
                <c:pt idx="1317">
                  <c:v>345.23528164104192</c:v>
                </c:pt>
                <c:pt idx="1318">
                  <c:v>345.39644920271479</c:v>
                </c:pt>
                <c:pt idx="1319">
                  <c:v>345.55718522078581</c:v>
                </c:pt>
                <c:pt idx="1320">
                  <c:v>345.71748982615708</c:v>
                </c:pt>
                <c:pt idx="1321">
                  <c:v>345.87736319657137</c:v>
                </c:pt>
                <c:pt idx="1322">
                  <c:v>346.03680553257624</c:v>
                </c:pt>
                <c:pt idx="1323">
                  <c:v>346.1958199162305</c:v>
                </c:pt>
                <c:pt idx="1324">
                  <c:v>346.35450491148026</c:v>
                </c:pt>
                <c:pt idx="1325">
                  <c:v>346.51302725212292</c:v>
                </c:pt>
                <c:pt idx="1326">
                  <c:v>346.6714843982158</c:v>
                </c:pt>
                <c:pt idx="1327">
                  <c:v>346.82991393200393</c:v>
                </c:pt>
                <c:pt idx="1328">
                  <c:v>346.98833310755856</c:v>
                </c:pt>
                <c:pt idx="1329">
                  <c:v>347.14675160093708</c:v>
                </c:pt>
                <c:pt idx="1330">
                  <c:v>347.30517557886384</c:v>
                </c:pt>
                <c:pt idx="1331">
                  <c:v>347.46360927457954</c:v>
                </c:pt>
                <c:pt idx="1332">
                  <c:v>347.6220557350282</c:v>
                </c:pt>
                <c:pt idx="1333">
                  <c:v>347.78051718548164</c:v>
                </c:pt>
                <c:pt idx="1334">
                  <c:v>347.93899528418666</c:v>
                </c:pt>
                <c:pt idx="1335">
                  <c:v>348.09749129019258</c:v>
                </c:pt>
                <c:pt idx="1336">
                  <c:v>348.25600614655576</c:v>
                </c:pt>
                <c:pt idx="1337">
                  <c:v>348.41454057503364</c:v>
                </c:pt>
                <c:pt idx="1338">
                  <c:v>348.57309510540546</c:v>
                </c:pt>
                <c:pt idx="1339">
                  <c:v>348.73167014398103</c:v>
                </c:pt>
                <c:pt idx="1340">
                  <c:v>348.89034972806542</c:v>
                </c:pt>
                <c:pt idx="1341">
                  <c:v>349.04916764850816</c:v>
                </c:pt>
                <c:pt idx="1342">
                  <c:v>349.20805425408838</c:v>
                </c:pt>
                <c:pt idx="1343">
                  <c:v>349.36698366392892</c:v>
                </c:pt>
                <c:pt idx="1344">
                  <c:v>349.52594784090849</c:v>
                </c:pt>
                <c:pt idx="1345">
                  <c:v>349.68494529869275</c:v>
                </c:pt>
                <c:pt idx="1346">
                  <c:v>349.84394083549944</c:v>
                </c:pt>
                <c:pt idx="1347">
                  <c:v>350.00288510116309</c:v>
                </c:pt>
                <c:pt idx="1348">
                  <c:v>350.16186201763992</c:v>
                </c:pt>
                <c:pt idx="1349">
                  <c:v>350.32093297133861</c:v>
                </c:pt>
                <c:pt idx="1350">
                  <c:v>350.48005066962025</c:v>
                </c:pt>
                <c:pt idx="1351">
                  <c:v>350.63920080499338</c:v>
                </c:pt>
                <c:pt idx="1352">
                  <c:v>350.79837884136816</c:v>
                </c:pt>
                <c:pt idx="1353">
                  <c:v>350.95758336352765</c:v>
                </c:pt>
                <c:pt idx="1354">
                  <c:v>351.11681399245515</c:v>
                </c:pt>
                <c:pt idx="1355">
                  <c:v>351.27607066859298</c:v>
                </c:pt>
                <c:pt idx="1356">
                  <c:v>351.4353534433406</c:v>
                </c:pt>
                <c:pt idx="1357">
                  <c:v>351.59466241605435</c:v>
                </c:pt>
                <c:pt idx="1358">
                  <c:v>351.75399769607765</c:v>
                </c:pt>
                <c:pt idx="1359">
                  <c:v>351.9133593853677</c:v>
                </c:pt>
                <c:pt idx="1360">
                  <c:v>352.07274758430054</c:v>
                </c:pt>
                <c:pt idx="1361">
                  <c:v>352.23216239098639</c:v>
                </c:pt>
                <c:pt idx="1362">
                  <c:v>352.39160390275481</c:v>
                </c:pt>
                <c:pt idx="1363">
                  <c:v>352.55107221652207</c:v>
                </c:pt>
                <c:pt idx="1364">
                  <c:v>352.71056741935746</c:v>
                </c:pt>
                <c:pt idx="1365">
                  <c:v>352.87008958959484</c:v>
                </c:pt>
                <c:pt idx="1366">
                  <c:v>353.02963881159059</c:v>
                </c:pt>
                <c:pt idx="1367">
                  <c:v>353.18921516379567</c:v>
                </c:pt>
                <c:pt idx="1368">
                  <c:v>353.34881871991706</c:v>
                </c:pt>
                <c:pt idx="1369">
                  <c:v>353.50844954330688</c:v>
                </c:pt>
                <c:pt idx="1370">
                  <c:v>353.66810769897444</c:v>
                </c:pt>
                <c:pt idx="1371">
                  <c:v>353.82779325792893</c:v>
                </c:pt>
                <c:pt idx="1372">
                  <c:v>353.98750627570854</c:v>
                </c:pt>
                <c:pt idx="1373">
                  <c:v>354.14724681530157</c:v>
                </c:pt>
                <c:pt idx="1374">
                  <c:v>354.3070149314849</c:v>
                </c:pt>
                <c:pt idx="1375">
                  <c:v>354.46681068072735</c:v>
                </c:pt>
                <c:pt idx="1376">
                  <c:v>354.62663412298946</c:v>
                </c:pt>
                <c:pt idx="1377">
                  <c:v>354.7864852936425</c:v>
                </c:pt>
                <c:pt idx="1378">
                  <c:v>354.94636425353002</c:v>
                </c:pt>
                <c:pt idx="1379">
                  <c:v>355.10627106272875</c:v>
                </c:pt>
                <c:pt idx="1380">
                  <c:v>355.26620575757653</c:v>
                </c:pt>
                <c:pt idx="1381">
                  <c:v>355.42616839341201</c:v>
                </c:pt>
                <c:pt idx="1382">
                  <c:v>355.5861590256132</c:v>
                </c:pt>
                <c:pt idx="1383">
                  <c:v>355.74617769625144</c:v>
                </c:pt>
                <c:pt idx="1384">
                  <c:v>355.90622444948929</c:v>
                </c:pt>
                <c:pt idx="1385">
                  <c:v>356.06629934081451</c:v>
                </c:pt>
                <c:pt idx="1386">
                  <c:v>356.22640241406202</c:v>
                </c:pt>
                <c:pt idx="1387">
                  <c:v>356.3865337151488</c:v>
                </c:pt>
                <c:pt idx="1388">
                  <c:v>356.5466932980197</c:v>
                </c:pt>
                <c:pt idx="1389">
                  <c:v>356.70688120014876</c:v>
                </c:pt>
                <c:pt idx="1390">
                  <c:v>356.86709747237933</c:v>
                </c:pt>
                <c:pt idx="1391">
                  <c:v>357.02734216876422</c:v>
                </c:pt>
                <c:pt idx="1392">
                  <c:v>357.18761532206105</c:v>
                </c:pt>
                <c:pt idx="1393">
                  <c:v>357.34791698486708</c:v>
                </c:pt>
                <c:pt idx="1394">
                  <c:v>357.50824721299205</c:v>
                </c:pt>
                <c:pt idx="1395">
                  <c:v>357.66860604754959</c:v>
                </c:pt>
                <c:pt idx="1396">
                  <c:v>357.82899353452081</c:v>
                </c:pt>
                <c:pt idx="1397">
                  <c:v>357.98940971992175</c:v>
                </c:pt>
                <c:pt idx="1398">
                  <c:v>358.14985465652461</c:v>
                </c:pt>
                <c:pt idx="1399">
                  <c:v>358.31032839548374</c:v>
                </c:pt>
                <c:pt idx="1400">
                  <c:v>358.47083097643826</c:v>
                </c:pt>
                <c:pt idx="1401">
                  <c:v>358.6313624423604</c:v>
                </c:pt>
                <c:pt idx="1402">
                  <c:v>358.79192284615658</c:v>
                </c:pt>
                <c:pt idx="1403">
                  <c:v>358.95251223724512</c:v>
                </c:pt>
                <c:pt idx="1404">
                  <c:v>359.11313065705315</c:v>
                </c:pt>
                <c:pt idx="1405">
                  <c:v>359.27377815375246</c:v>
                </c:pt>
                <c:pt idx="1406">
                  <c:v>359.4344547688371</c:v>
                </c:pt>
                <c:pt idx="1407">
                  <c:v>359.59516055032884</c:v>
                </c:pt>
                <c:pt idx="1408">
                  <c:v>359.75589555937648</c:v>
                </c:pt>
                <c:pt idx="1409">
                  <c:v>359.91665984098466</c:v>
                </c:pt>
                <c:pt idx="1410">
                  <c:v>360.07745342874648</c:v>
                </c:pt>
                <c:pt idx="1411">
                  <c:v>360.23827636917349</c:v>
                </c:pt>
                <c:pt idx="1412">
                  <c:v>360.39912872355677</c:v>
                </c:pt>
                <c:pt idx="1413">
                  <c:v>360.56001053528308</c:v>
                </c:pt>
                <c:pt idx="1414">
                  <c:v>360.72092183477514</c:v>
                </c:pt>
                <c:pt idx="1415">
                  <c:v>360.88186267373192</c:v>
                </c:pt>
                <c:pt idx="1416">
                  <c:v>361.04283311038404</c:v>
                </c:pt>
                <c:pt idx="1417">
                  <c:v>361.20383318174981</c:v>
                </c:pt>
                <c:pt idx="1418">
                  <c:v>361.3648629297324</c:v>
                </c:pt>
                <c:pt idx="1419">
                  <c:v>361.52592240277227</c:v>
                </c:pt>
                <c:pt idx="1420">
                  <c:v>361.68701164787984</c:v>
                </c:pt>
                <c:pt idx="1421">
                  <c:v>361.84813071209817</c:v>
                </c:pt>
                <c:pt idx="1422">
                  <c:v>362.00927964232034</c:v>
                </c:pt>
                <c:pt idx="1423">
                  <c:v>362.17045847575827</c:v>
                </c:pt>
                <c:pt idx="1424">
                  <c:v>362.33166725955016</c:v>
                </c:pt>
                <c:pt idx="1425">
                  <c:v>362.49290604572406</c:v>
                </c:pt>
                <c:pt idx="1426">
                  <c:v>362.65417487323526</c:v>
                </c:pt>
                <c:pt idx="1427">
                  <c:v>362.81547378428451</c:v>
                </c:pt>
                <c:pt idx="1428">
                  <c:v>362.97680281624076</c:v>
                </c:pt>
                <c:pt idx="1429">
                  <c:v>363.13816201804758</c:v>
                </c:pt>
                <c:pt idx="1430">
                  <c:v>363.29955143702773</c:v>
                </c:pt>
                <c:pt idx="1431">
                  <c:v>363.46097110899547</c:v>
                </c:pt>
                <c:pt idx="1432">
                  <c:v>363.62242107795885</c:v>
                </c:pt>
                <c:pt idx="1433">
                  <c:v>363.78390139133518</c:v>
                </c:pt>
                <c:pt idx="1434">
                  <c:v>363.94541209170171</c:v>
                </c:pt>
                <c:pt idx="1435">
                  <c:v>364.10695321177212</c:v>
                </c:pt>
                <c:pt idx="1436">
                  <c:v>364.26852479403124</c:v>
                </c:pt>
                <c:pt idx="1437">
                  <c:v>364.43012688766322</c:v>
                </c:pt>
                <c:pt idx="1438">
                  <c:v>364.59175952547054</c:v>
                </c:pt>
                <c:pt idx="1439">
                  <c:v>364.75342274515737</c:v>
                </c:pt>
                <c:pt idx="1440">
                  <c:v>364.91511658947314</c:v>
                </c:pt>
                <c:pt idx="1441">
                  <c:v>365.07684110607266</c:v>
                </c:pt>
                <c:pt idx="1442">
                  <c:v>365.23859633439702</c:v>
                </c:pt>
                <c:pt idx="1443">
                  <c:v>365.4003823025127</c:v>
                </c:pt>
                <c:pt idx="1444">
                  <c:v>365.56219905328123</c:v>
                </c:pt>
                <c:pt idx="1445">
                  <c:v>365.72404663447162</c:v>
                </c:pt>
                <c:pt idx="1446">
                  <c:v>365.88592508399307</c:v>
                </c:pt>
                <c:pt idx="1447">
                  <c:v>366.04783442678394</c:v>
                </c:pt>
                <c:pt idx="1448">
                  <c:v>366.20977469928414</c:v>
                </c:pt>
                <c:pt idx="1449">
                  <c:v>366.37174594436868</c:v>
                </c:pt>
                <c:pt idx="1450">
                  <c:v>366.53374820182535</c:v>
                </c:pt>
                <c:pt idx="1451">
                  <c:v>366.69578151959468</c:v>
                </c:pt>
                <c:pt idx="1452">
                  <c:v>366.85784592262513</c:v>
                </c:pt>
                <c:pt idx="1453">
                  <c:v>367.01994143935963</c:v>
                </c:pt>
                <c:pt idx="1454">
                  <c:v>367.18206811127993</c:v>
                </c:pt>
                <c:pt idx="1455">
                  <c:v>367.34422597165332</c:v>
                </c:pt>
                <c:pt idx="1456">
                  <c:v>367.50641506042001</c:v>
                </c:pt>
                <c:pt idx="1457">
                  <c:v>367.66863541254907</c:v>
                </c:pt>
                <c:pt idx="1458">
                  <c:v>367.83088705484545</c:v>
                </c:pt>
                <c:pt idx="1459">
                  <c:v>367.99317002078152</c:v>
                </c:pt>
                <c:pt idx="1460">
                  <c:v>368.15548435039398</c:v>
                </c:pt>
                <c:pt idx="1461">
                  <c:v>368.31783007220764</c:v>
                </c:pt>
                <c:pt idx="1462">
                  <c:v>368.48020721966992</c:v>
                </c:pt>
                <c:pt idx="1463">
                  <c:v>368.64261583124312</c:v>
                </c:pt>
                <c:pt idx="1464">
                  <c:v>368.80505593062753</c:v>
                </c:pt>
                <c:pt idx="1465">
                  <c:v>368.96752755143137</c:v>
                </c:pt>
                <c:pt idx="1466">
                  <c:v>369.13003073218721</c:v>
                </c:pt>
                <c:pt idx="1467">
                  <c:v>369.2925655032102</c:v>
                </c:pt>
                <c:pt idx="1468">
                  <c:v>369.45513188503315</c:v>
                </c:pt>
                <c:pt idx="1469">
                  <c:v>369.61772989981677</c:v>
                </c:pt>
                <c:pt idx="1470">
                  <c:v>369.78035959108945</c:v>
                </c:pt>
                <c:pt idx="1471">
                  <c:v>369.94302099423879</c:v>
                </c:pt>
                <c:pt idx="1472">
                  <c:v>370.10571412823367</c:v>
                </c:pt>
                <c:pt idx="1473">
                  <c:v>370.26843902520716</c:v>
                </c:pt>
                <c:pt idx="1474">
                  <c:v>370.43119571896239</c:v>
                </c:pt>
                <c:pt idx="1475">
                  <c:v>370.59398422684467</c:v>
                </c:pt>
                <c:pt idx="1476">
                  <c:v>370.75680458269937</c:v>
                </c:pt>
                <c:pt idx="1477">
                  <c:v>370.91965681874404</c:v>
                </c:pt>
                <c:pt idx="1478">
                  <c:v>371.08254095897968</c:v>
                </c:pt>
                <c:pt idx="1479">
                  <c:v>371.24545702907511</c:v>
                </c:pt>
                <c:pt idx="1480">
                  <c:v>371.40840505312718</c:v>
                </c:pt>
                <c:pt idx="1481">
                  <c:v>371.57138506508358</c:v>
                </c:pt>
                <c:pt idx="1482">
                  <c:v>371.73439707586698</c:v>
                </c:pt>
                <c:pt idx="1483">
                  <c:v>371.89744110797989</c:v>
                </c:pt>
                <c:pt idx="1484">
                  <c:v>372.06051720034526</c:v>
                </c:pt>
                <c:pt idx="1485">
                  <c:v>372.22362537875057</c:v>
                </c:pt>
                <c:pt idx="1486">
                  <c:v>372.38676566247665</c:v>
                </c:pt>
                <c:pt idx="1487">
                  <c:v>372.54993808066502</c:v>
                </c:pt>
                <c:pt idx="1488">
                  <c:v>372.7131426591572</c:v>
                </c:pt>
                <c:pt idx="1489">
                  <c:v>372.87637941724603</c:v>
                </c:pt>
                <c:pt idx="1490">
                  <c:v>373.03964838247833</c:v>
                </c:pt>
                <c:pt idx="1491">
                  <c:v>373.20294934518387</c:v>
                </c:pt>
                <c:pt idx="1492">
                  <c:v>373.36628166238035</c:v>
                </c:pt>
                <c:pt idx="1493">
                  <c:v>373.52964505029638</c:v>
                </c:pt>
                <c:pt idx="1494">
                  <c:v>373.69303966836549</c:v>
                </c:pt>
                <c:pt idx="1495">
                  <c:v>373.85646554587709</c:v>
                </c:pt>
                <c:pt idx="1496">
                  <c:v>374.01992271544577</c:v>
                </c:pt>
                <c:pt idx="1497">
                  <c:v>374.18341121958451</c:v>
                </c:pt>
                <c:pt idx="1498">
                  <c:v>374.34693109423171</c:v>
                </c:pt>
                <c:pt idx="1499">
                  <c:v>374.51048238192902</c:v>
                </c:pt>
                <c:pt idx="1500">
                  <c:v>374.67406512523354</c:v>
                </c:pt>
                <c:pt idx="1501">
                  <c:v>374.83767936341491</c:v>
                </c:pt>
                <c:pt idx="1502">
                  <c:v>375.00132514894477</c:v>
                </c:pt>
                <c:pt idx="1503">
                  <c:v>375.16500254419537</c:v>
                </c:pt>
                <c:pt idx="1504">
                  <c:v>375.32871158684196</c:v>
                </c:pt>
                <c:pt idx="1505">
                  <c:v>375.49245231951414</c:v>
                </c:pt>
                <c:pt idx="1506">
                  <c:v>375.65622479473802</c:v>
                </c:pt>
                <c:pt idx="1507">
                  <c:v>375.82002906670425</c:v>
                </c:pt>
                <c:pt idx="1508">
                  <c:v>375.98386518747952</c:v>
                </c:pt>
                <c:pt idx="1509">
                  <c:v>376.14773319578256</c:v>
                </c:pt>
                <c:pt idx="1510">
                  <c:v>376.31163314370787</c:v>
                </c:pt>
                <c:pt idx="1511">
                  <c:v>376.47556506902197</c:v>
                </c:pt>
                <c:pt idx="1512">
                  <c:v>376.63952901115039</c:v>
                </c:pt>
                <c:pt idx="1513">
                  <c:v>376.8035250227162</c:v>
                </c:pt>
                <c:pt idx="1514">
                  <c:v>376.96755314647135</c:v>
                </c:pt>
                <c:pt idx="1515">
                  <c:v>377.131613415282</c:v>
                </c:pt>
                <c:pt idx="1516">
                  <c:v>377.29570586697571</c:v>
                </c:pt>
                <c:pt idx="1517">
                  <c:v>377.45983054598963</c:v>
                </c:pt>
                <c:pt idx="1518">
                  <c:v>377.62398747698472</c:v>
                </c:pt>
                <c:pt idx="1519">
                  <c:v>377.78817670277806</c:v>
                </c:pt>
                <c:pt idx="1520">
                  <c:v>377.95239826784569</c:v>
                </c:pt>
                <c:pt idx="1521">
                  <c:v>378.11665220016465</c:v>
                </c:pt>
                <c:pt idx="1522">
                  <c:v>378.28093853763266</c:v>
                </c:pt>
                <c:pt idx="1523">
                  <c:v>378.44525730499345</c:v>
                </c:pt>
                <c:pt idx="1524">
                  <c:v>378.60960853520982</c:v>
                </c:pt>
                <c:pt idx="1525">
                  <c:v>378.77399226786213</c:v>
                </c:pt>
                <c:pt idx="1526">
                  <c:v>378.93840852773252</c:v>
                </c:pt>
                <c:pt idx="1527">
                  <c:v>379.10285733957869</c:v>
                </c:pt>
                <c:pt idx="1528">
                  <c:v>379.26733873144252</c:v>
                </c:pt>
                <c:pt idx="1529">
                  <c:v>379.43185273141529</c:v>
                </c:pt>
                <c:pt idx="1530">
                  <c:v>379.59639936924572</c:v>
                </c:pt>
                <c:pt idx="1531">
                  <c:v>379.76097866973009</c:v>
                </c:pt>
                <c:pt idx="1532">
                  <c:v>379.92559065275492</c:v>
                </c:pt>
                <c:pt idx="1533">
                  <c:v>380.09023534313519</c:v>
                </c:pt>
                <c:pt idx="1534">
                  <c:v>380.25491277393297</c:v>
                </c:pt>
                <c:pt idx="1535">
                  <c:v>380.41962296506648</c:v>
                </c:pt>
                <c:pt idx="1536">
                  <c:v>380.58436593149446</c:v>
                </c:pt>
                <c:pt idx="1537">
                  <c:v>380.74914169807028</c:v>
                </c:pt>
                <c:pt idx="1538">
                  <c:v>380.9139502896553</c:v>
                </c:pt>
                <c:pt idx="1539">
                  <c:v>381.07879172947327</c:v>
                </c:pt>
                <c:pt idx="1540">
                  <c:v>381.24366603251849</c:v>
                </c:pt>
                <c:pt idx="1541">
                  <c:v>381.40857321379514</c:v>
                </c:pt>
                <c:pt idx="1542">
                  <c:v>381.57351330317709</c:v>
                </c:pt>
                <c:pt idx="1543">
                  <c:v>381.73848631568734</c:v>
                </c:pt>
                <c:pt idx="1544">
                  <c:v>381.90349225973216</c:v>
                </c:pt>
                <c:pt idx="1545">
                  <c:v>382.06853116023615</c:v>
                </c:pt>
                <c:pt idx="1546">
                  <c:v>382.23360303389433</c:v>
                </c:pt>
                <c:pt idx="1547">
                  <c:v>382.39870789901954</c:v>
                </c:pt>
                <c:pt idx="1548">
                  <c:v>382.56384577067632</c:v>
                </c:pt>
                <c:pt idx="1549">
                  <c:v>382.72901666393693</c:v>
                </c:pt>
                <c:pt idx="1550">
                  <c:v>382.89422059388346</c:v>
                </c:pt>
                <c:pt idx="1551">
                  <c:v>383.05945757062011</c:v>
                </c:pt>
                <c:pt idx="1552">
                  <c:v>383.22472760425882</c:v>
                </c:pt>
                <c:pt idx="1553">
                  <c:v>383.39003071155105</c:v>
                </c:pt>
                <c:pt idx="1554">
                  <c:v>383.55536691584803</c:v>
                </c:pt>
                <c:pt idx="1555">
                  <c:v>383.72073621739645</c:v>
                </c:pt>
                <c:pt idx="1556">
                  <c:v>383.88613862633593</c:v>
                </c:pt>
                <c:pt idx="1557">
                  <c:v>384.05157416603953</c:v>
                </c:pt>
                <c:pt idx="1558">
                  <c:v>384.21704285330014</c:v>
                </c:pt>
                <c:pt idx="1559">
                  <c:v>384.38254468839204</c:v>
                </c:pt>
                <c:pt idx="1560">
                  <c:v>384.54807638988626</c:v>
                </c:pt>
                <c:pt idx="1561">
                  <c:v>384.71363748260262</c:v>
                </c:pt>
                <c:pt idx="1562">
                  <c:v>384.87923118772818</c:v>
                </c:pt>
                <c:pt idx="1563">
                  <c:v>385.04485806489657</c:v>
                </c:pt>
                <c:pt idx="1564">
                  <c:v>385.21051826923281</c:v>
                </c:pt>
                <c:pt idx="1565">
                  <c:v>385.37621182274074</c:v>
                </c:pt>
                <c:pt idx="1566">
                  <c:v>385.54193874391973</c:v>
                </c:pt>
                <c:pt idx="1567">
                  <c:v>385.7076990480374</c:v>
                </c:pt>
                <c:pt idx="1568">
                  <c:v>385.87349274213375</c:v>
                </c:pt>
                <c:pt idx="1569">
                  <c:v>386.0393198398466</c:v>
                </c:pt>
                <c:pt idx="1570">
                  <c:v>386.20518035159068</c:v>
                </c:pt>
                <c:pt idx="1571">
                  <c:v>386.37107429932325</c:v>
                </c:pt>
                <c:pt idx="1572">
                  <c:v>386.53700170323958</c:v>
                </c:pt>
                <c:pt idx="1573">
                  <c:v>386.70296255876286</c:v>
                </c:pt>
                <c:pt idx="1574">
                  <c:v>386.8689568663288</c:v>
                </c:pt>
                <c:pt idx="1575">
                  <c:v>387.03498463626227</c:v>
                </c:pt>
                <c:pt idx="1576">
                  <c:v>387.20104587388528</c:v>
                </c:pt>
                <c:pt idx="1577">
                  <c:v>387.36714058953356</c:v>
                </c:pt>
                <c:pt idx="1578">
                  <c:v>387.53326879354864</c:v>
                </c:pt>
                <c:pt idx="1579">
                  <c:v>387.69943047636536</c:v>
                </c:pt>
                <c:pt idx="1580">
                  <c:v>387.86562562505338</c:v>
                </c:pt>
                <c:pt idx="1581">
                  <c:v>388.03185424494751</c:v>
                </c:pt>
                <c:pt idx="1582">
                  <c:v>388.19811633973671</c:v>
                </c:pt>
                <c:pt idx="1583">
                  <c:v>388.36441191640932</c:v>
                </c:pt>
                <c:pt idx="1584">
                  <c:v>388.53074097544061</c:v>
                </c:pt>
                <c:pt idx="1585">
                  <c:v>388.69710351715861</c:v>
                </c:pt>
                <c:pt idx="1586">
                  <c:v>388.86349954189319</c:v>
                </c:pt>
                <c:pt idx="1587">
                  <c:v>389.02992904510785</c:v>
                </c:pt>
                <c:pt idx="1588">
                  <c:v>389.19639201889504</c:v>
                </c:pt>
                <c:pt idx="1589">
                  <c:v>389.3628884686089</c:v>
                </c:pt>
                <c:pt idx="1590">
                  <c:v>389.52941840463001</c:v>
                </c:pt>
                <c:pt idx="1591">
                  <c:v>389.69598181740787</c:v>
                </c:pt>
                <c:pt idx="1592">
                  <c:v>389.86257870727991</c:v>
                </c:pt>
                <c:pt idx="1593">
                  <c:v>390.02920906972287</c:v>
                </c:pt>
                <c:pt idx="1594">
                  <c:v>390.19587290507519</c:v>
                </c:pt>
                <c:pt idx="1595">
                  <c:v>390.36257021870443</c:v>
                </c:pt>
                <c:pt idx="1596">
                  <c:v>390.52930100774182</c:v>
                </c:pt>
                <c:pt idx="1597">
                  <c:v>390.69606524754914</c:v>
                </c:pt>
                <c:pt idx="1598">
                  <c:v>390.86286272207792</c:v>
                </c:pt>
                <c:pt idx="1599">
                  <c:v>391.02969326048856</c:v>
                </c:pt>
                <c:pt idx="1600">
                  <c:v>391.19655694368981</c:v>
                </c:pt>
                <c:pt idx="1601">
                  <c:v>391.36345388953163</c:v>
                </c:pt>
                <c:pt idx="1602">
                  <c:v>391.53038420925265</c:v>
                </c:pt>
                <c:pt idx="1603">
                  <c:v>391.69734800710393</c:v>
                </c:pt>
                <c:pt idx="1604">
                  <c:v>391.86434535076467</c:v>
                </c:pt>
                <c:pt idx="1605">
                  <c:v>392.0313762827638</c:v>
                </c:pt>
                <c:pt idx="1606">
                  <c:v>392.19844085225435</c:v>
                </c:pt>
                <c:pt idx="1607">
                  <c:v>392.36553908505266</c:v>
                </c:pt>
                <c:pt idx="1608">
                  <c:v>392.53267100176299</c:v>
                </c:pt>
                <c:pt idx="1609">
                  <c:v>392.69983663473141</c:v>
                </c:pt>
                <c:pt idx="1610">
                  <c:v>392.86703597956841</c:v>
                </c:pt>
                <c:pt idx="1611">
                  <c:v>393.0342690369352</c:v>
                </c:pt>
                <c:pt idx="1612">
                  <c:v>393.20153581418867</c:v>
                </c:pt>
                <c:pt idx="1613">
                  <c:v>393.36883631014786</c:v>
                </c:pt>
                <c:pt idx="1614">
                  <c:v>393.53617052527966</c:v>
                </c:pt>
                <c:pt idx="1615">
                  <c:v>393.70353844862069</c:v>
                </c:pt>
                <c:pt idx="1616">
                  <c:v>393.87094008568863</c:v>
                </c:pt>
                <c:pt idx="1617">
                  <c:v>394.0383754302552</c:v>
                </c:pt>
                <c:pt idx="1618">
                  <c:v>394.20584447290219</c:v>
                </c:pt>
                <c:pt idx="1619">
                  <c:v>394.37334721409712</c:v>
                </c:pt>
                <c:pt idx="1620">
                  <c:v>394.54088364606957</c:v>
                </c:pt>
                <c:pt idx="1621">
                  <c:v>394.70845375939894</c:v>
                </c:pt>
                <c:pt idx="1622">
                  <c:v>394.87605754949857</c:v>
                </c:pt>
                <c:pt idx="1623">
                  <c:v>395.04369500859463</c:v>
                </c:pt>
                <c:pt idx="1624">
                  <c:v>395.21136613044752</c:v>
                </c:pt>
                <c:pt idx="1625">
                  <c:v>395.37907090728203</c:v>
                </c:pt>
                <c:pt idx="1626">
                  <c:v>395.54680933132119</c:v>
                </c:pt>
                <c:pt idx="1627">
                  <c:v>395.71458139632085</c:v>
                </c:pt>
                <c:pt idx="1628">
                  <c:v>395.88238709285474</c:v>
                </c:pt>
                <c:pt idx="1629">
                  <c:v>396.05022641125919</c:v>
                </c:pt>
                <c:pt idx="1630">
                  <c:v>396.21809934375352</c:v>
                </c:pt>
                <c:pt idx="1631">
                  <c:v>396.38600588596955</c:v>
                </c:pt>
                <c:pt idx="1632">
                  <c:v>396.55394603330222</c:v>
                </c:pt>
                <c:pt idx="1633">
                  <c:v>396.72191977796854</c:v>
                </c:pt>
                <c:pt idx="1634">
                  <c:v>396.88992710888891</c:v>
                </c:pt>
                <c:pt idx="1635">
                  <c:v>397.05796802145227</c:v>
                </c:pt>
                <c:pt idx="1636">
                  <c:v>397.22604251269354</c:v>
                </c:pt>
                <c:pt idx="1637">
                  <c:v>397.39415057824755</c:v>
                </c:pt>
                <c:pt idx="1638">
                  <c:v>397.56229220867954</c:v>
                </c:pt>
                <c:pt idx="1639">
                  <c:v>397.73046738605979</c:v>
                </c:pt>
                <c:pt idx="1640">
                  <c:v>397.89867610602437</c:v>
                </c:pt>
                <c:pt idx="1641">
                  <c:v>398.06691837409886</c:v>
                </c:pt>
                <c:pt idx="1642">
                  <c:v>398.23519418058817</c:v>
                </c:pt>
                <c:pt idx="1643">
                  <c:v>398.40350351605485</c:v>
                </c:pt>
                <c:pt idx="1644">
                  <c:v>398.57184637778477</c:v>
                </c:pt>
                <c:pt idx="1645">
                  <c:v>398.74022276623066</c:v>
                </c:pt>
                <c:pt idx="1646">
                  <c:v>398.90863266687609</c:v>
                </c:pt>
                <c:pt idx="1647">
                  <c:v>399.077076070283</c:v>
                </c:pt>
                <c:pt idx="1648">
                  <c:v>399.24555298706321</c:v>
                </c:pt>
                <c:pt idx="1649">
                  <c:v>399.41406340942859</c:v>
                </c:pt>
                <c:pt idx="1650">
                  <c:v>399.58260731777801</c:v>
                </c:pt>
                <c:pt idx="1651">
                  <c:v>399.75118471256263</c:v>
                </c:pt>
                <c:pt idx="1652">
                  <c:v>399.91979558942666</c:v>
                </c:pt>
                <c:pt idx="1653">
                  <c:v>400.08843993384579</c:v>
                </c:pt>
                <c:pt idx="1654">
                  <c:v>400.25711774791944</c:v>
                </c:pt>
                <c:pt idx="1655">
                  <c:v>400.42582902729418</c:v>
                </c:pt>
                <c:pt idx="1656">
                  <c:v>400.59457376253141</c:v>
                </c:pt>
                <c:pt idx="1657">
                  <c:v>400.76335194899281</c:v>
                </c:pt>
                <c:pt idx="1658">
                  <c:v>400.93216357379583</c:v>
                </c:pt>
                <c:pt idx="1659">
                  <c:v>401.10100863258953</c:v>
                </c:pt>
                <c:pt idx="1660">
                  <c:v>401.26988712582232</c:v>
                </c:pt>
                <c:pt idx="1661">
                  <c:v>401.43879903895993</c:v>
                </c:pt>
                <c:pt idx="1662">
                  <c:v>401.60774436765382</c:v>
                </c:pt>
                <c:pt idx="1663">
                  <c:v>401.77672310890483</c:v>
                </c:pt>
                <c:pt idx="1664">
                  <c:v>401.9457352532711</c:v>
                </c:pt>
                <c:pt idx="1665">
                  <c:v>402.11478080629558</c:v>
                </c:pt>
                <c:pt idx="1666">
                  <c:v>402.28385974833964</c:v>
                </c:pt>
                <c:pt idx="1667">
                  <c:v>402.45297207505797</c:v>
                </c:pt>
                <c:pt idx="1668">
                  <c:v>402.622117791996</c:v>
                </c:pt>
                <c:pt idx="1669">
                  <c:v>402.79129687126613</c:v>
                </c:pt>
                <c:pt idx="1670">
                  <c:v>402.96050931331405</c:v>
                </c:pt>
                <c:pt idx="1671">
                  <c:v>403.12975511347969</c:v>
                </c:pt>
                <c:pt idx="1672">
                  <c:v>403.29903425407332</c:v>
                </c:pt>
                <c:pt idx="1673">
                  <c:v>403.46834674574654</c:v>
                </c:pt>
                <c:pt idx="1674">
                  <c:v>403.63769258383911</c:v>
                </c:pt>
                <c:pt idx="1675">
                  <c:v>403.80707175379717</c:v>
                </c:pt>
                <c:pt idx="1676">
                  <c:v>403.97648425127971</c:v>
                </c:pt>
                <c:pt idx="1677">
                  <c:v>404.14593006337731</c:v>
                </c:pt>
                <c:pt idx="1678">
                  <c:v>404.3154091854235</c:v>
                </c:pt>
                <c:pt idx="1679">
                  <c:v>404.48492161307678</c:v>
                </c:pt>
                <c:pt idx="1680">
                  <c:v>404.65446733688714</c:v>
                </c:pt>
                <c:pt idx="1681">
                  <c:v>404.82404635218296</c:v>
                </c:pt>
                <c:pt idx="1682">
                  <c:v>404.99365865116164</c:v>
                </c:pt>
                <c:pt idx="1683">
                  <c:v>405.13516133225255</c:v>
                </c:pt>
              </c:numCache>
            </c:numRef>
          </c:yVal>
          <c:smooth val="0"/>
          <c:extLst>
            <c:ext xmlns:c16="http://schemas.microsoft.com/office/drawing/2014/chart" uri="{C3380CC4-5D6E-409C-BE32-E72D297353CC}">
              <c16:uniqueId val="{00000001-959D-47F5-8565-FF1ECC494C09}"/>
            </c:ext>
          </c:extLst>
        </c:ser>
        <c:ser>
          <c:idx val="6"/>
          <c:order val="2"/>
          <c:tx>
            <c:v>3SRV　蒸気除熱エネルギー</c:v>
          </c:tx>
          <c:spPr>
            <a:ln w="12700" cap="rnd">
              <a:solidFill>
                <a:srgbClr val="00B050"/>
              </a:solidFill>
              <a:round/>
            </a:ln>
            <a:effectLst/>
          </c:spPr>
          <c:marker>
            <c:symbol val="none"/>
          </c:marker>
          <c:xVal>
            <c:numRef>
              <c:f>'3SRV_蒸気流量(13時から水素発生あり）'!$A$1843:$A$2151</c:f>
              <c:numCache>
                <c:formatCode>[$-F400]h:mm:ss\ AM/PM</c:formatCode>
                <c:ptCount val="309"/>
                <c:pt idx="0">
                  <c:v>0.50613427952384837</c:v>
                </c:pt>
                <c:pt idx="1">
                  <c:v>0.50614585359792252</c:v>
                </c:pt>
                <c:pt idx="2">
                  <c:v>0.5062511776719768</c:v>
                </c:pt>
                <c:pt idx="3">
                  <c:v>0.50636576100529285</c:v>
                </c:pt>
                <c:pt idx="4">
                  <c:v>0.50648150174601503</c:v>
                </c:pt>
                <c:pt idx="5">
                  <c:v>0.50659724248673721</c:v>
                </c:pt>
                <c:pt idx="6">
                  <c:v>0.50671298322745839</c:v>
                </c:pt>
                <c:pt idx="7">
                  <c:v>0.50682872396818057</c:v>
                </c:pt>
                <c:pt idx="8">
                  <c:v>0.50694446470890386</c:v>
                </c:pt>
                <c:pt idx="9">
                  <c:v>0.50706020544962616</c:v>
                </c:pt>
                <c:pt idx="10">
                  <c:v>0.50717594619034723</c:v>
                </c:pt>
                <c:pt idx="11">
                  <c:v>0.50729168693107063</c:v>
                </c:pt>
                <c:pt idx="12">
                  <c:v>0.50740742767179281</c:v>
                </c:pt>
                <c:pt idx="13">
                  <c:v>0.5075231684125151</c:v>
                </c:pt>
                <c:pt idx="14">
                  <c:v>0.50763890915323606</c:v>
                </c:pt>
                <c:pt idx="15">
                  <c:v>0.50775464989395835</c:v>
                </c:pt>
                <c:pt idx="16">
                  <c:v>0.50787039063468165</c:v>
                </c:pt>
                <c:pt idx="17">
                  <c:v>0.50798613137540394</c:v>
                </c:pt>
                <c:pt idx="18">
                  <c:v>0.50810187211612501</c:v>
                </c:pt>
                <c:pt idx="19">
                  <c:v>0.50821761285684841</c:v>
                </c:pt>
                <c:pt idx="20">
                  <c:v>0.50833335359757059</c:v>
                </c:pt>
                <c:pt idx="21">
                  <c:v>0.50844909433829277</c:v>
                </c:pt>
                <c:pt idx="22">
                  <c:v>0.50856483507901384</c:v>
                </c:pt>
                <c:pt idx="23">
                  <c:v>0.50868057581973602</c:v>
                </c:pt>
                <c:pt idx="24">
                  <c:v>0.50879631656045954</c:v>
                </c:pt>
                <c:pt idx="25">
                  <c:v>0.50891205730118172</c:v>
                </c:pt>
                <c:pt idx="26">
                  <c:v>0.50902779804190279</c:v>
                </c:pt>
                <c:pt idx="27">
                  <c:v>0.50914353878262608</c:v>
                </c:pt>
                <c:pt idx="28">
                  <c:v>0.50925927952334837</c:v>
                </c:pt>
                <c:pt idx="29">
                  <c:v>0.50937502026407067</c:v>
                </c:pt>
                <c:pt idx="30">
                  <c:v>0.50949076100479174</c:v>
                </c:pt>
                <c:pt idx="31">
                  <c:v>0.50960650174551392</c:v>
                </c:pt>
                <c:pt idx="32">
                  <c:v>0.50972224248623732</c:v>
                </c:pt>
                <c:pt idx="33">
                  <c:v>0.5098379832269595</c:v>
                </c:pt>
                <c:pt idx="34">
                  <c:v>0.50995372396768046</c:v>
                </c:pt>
                <c:pt idx="35">
                  <c:v>0.51006946470840397</c:v>
                </c:pt>
                <c:pt idx="36">
                  <c:v>0.51018520544912616</c:v>
                </c:pt>
                <c:pt idx="37">
                  <c:v>0.51030094618984834</c:v>
                </c:pt>
                <c:pt idx="38">
                  <c:v>0.51041668693056941</c:v>
                </c:pt>
                <c:pt idx="39">
                  <c:v>0.5105324276712917</c:v>
                </c:pt>
                <c:pt idx="40">
                  <c:v>0.5106481684120151</c:v>
                </c:pt>
                <c:pt idx="41">
                  <c:v>0.51076390915273728</c:v>
                </c:pt>
                <c:pt idx="42">
                  <c:v>0.51087964989345835</c:v>
                </c:pt>
                <c:pt idx="43">
                  <c:v>0.51099539063418176</c:v>
                </c:pt>
                <c:pt idx="44">
                  <c:v>0.51111113137490394</c:v>
                </c:pt>
                <c:pt idx="45">
                  <c:v>0.5112268721156249</c:v>
                </c:pt>
                <c:pt idx="46">
                  <c:v>0.51134261285634719</c:v>
                </c:pt>
                <c:pt idx="47">
                  <c:v>0.51145835359706948</c:v>
                </c:pt>
                <c:pt idx="48">
                  <c:v>0.51157409433779277</c:v>
                </c:pt>
                <c:pt idx="49">
                  <c:v>0.51168983507851384</c:v>
                </c:pt>
                <c:pt idx="50">
                  <c:v>0.51180557581923614</c:v>
                </c:pt>
                <c:pt idx="51">
                  <c:v>0.51192131655995954</c:v>
                </c:pt>
                <c:pt idx="52">
                  <c:v>0.51203705730068172</c:v>
                </c:pt>
                <c:pt idx="53">
                  <c:v>0.51215279804140279</c:v>
                </c:pt>
                <c:pt idx="54">
                  <c:v>0.51226853878212497</c:v>
                </c:pt>
                <c:pt idx="55">
                  <c:v>0.51238427952284715</c:v>
                </c:pt>
                <c:pt idx="56">
                  <c:v>0.51250002026357055</c:v>
                </c:pt>
                <c:pt idx="57">
                  <c:v>0.51261576100429174</c:v>
                </c:pt>
                <c:pt idx="58">
                  <c:v>0.51273150174501392</c:v>
                </c:pt>
                <c:pt idx="59">
                  <c:v>0.51284724248573721</c:v>
                </c:pt>
                <c:pt idx="60">
                  <c:v>0.5129629832264595</c:v>
                </c:pt>
                <c:pt idx="61">
                  <c:v>0.51307872396718057</c:v>
                </c:pt>
                <c:pt idx="62">
                  <c:v>0.51319446470790275</c:v>
                </c:pt>
                <c:pt idx="63">
                  <c:v>0.51331020544862505</c:v>
                </c:pt>
                <c:pt idx="64">
                  <c:v>0.51342594618934834</c:v>
                </c:pt>
                <c:pt idx="65">
                  <c:v>0.51354168693006941</c:v>
                </c:pt>
                <c:pt idx="66">
                  <c:v>0.51365742767079159</c:v>
                </c:pt>
                <c:pt idx="67">
                  <c:v>0.51377316841151499</c:v>
                </c:pt>
                <c:pt idx="68">
                  <c:v>0.51388890915223728</c:v>
                </c:pt>
                <c:pt idx="69">
                  <c:v>0.51400464989295835</c:v>
                </c:pt>
                <c:pt idx="70">
                  <c:v>0.51412039063368054</c:v>
                </c:pt>
                <c:pt idx="71">
                  <c:v>0.51423613137440272</c:v>
                </c:pt>
                <c:pt idx="72">
                  <c:v>0.51435187211512623</c:v>
                </c:pt>
                <c:pt idx="73">
                  <c:v>0.51446761285584719</c:v>
                </c:pt>
                <c:pt idx="74">
                  <c:v>0.51458335359656948</c:v>
                </c:pt>
                <c:pt idx="75">
                  <c:v>0.51469909433729277</c:v>
                </c:pt>
                <c:pt idx="76">
                  <c:v>0.51481483507801507</c:v>
                </c:pt>
                <c:pt idx="77">
                  <c:v>0.51493057581873602</c:v>
                </c:pt>
                <c:pt idx="78">
                  <c:v>0.51504631655945843</c:v>
                </c:pt>
                <c:pt idx="79">
                  <c:v>0.51516205730018061</c:v>
                </c:pt>
                <c:pt idx="80">
                  <c:v>0.51527779804090401</c:v>
                </c:pt>
                <c:pt idx="81">
                  <c:v>0.51539353878162497</c:v>
                </c:pt>
                <c:pt idx="82">
                  <c:v>0.51550927952234715</c:v>
                </c:pt>
                <c:pt idx="83">
                  <c:v>0.51562502026307067</c:v>
                </c:pt>
                <c:pt idx="84">
                  <c:v>0.51574076100379163</c:v>
                </c:pt>
                <c:pt idx="85">
                  <c:v>0.51585650174451392</c:v>
                </c:pt>
                <c:pt idx="86">
                  <c:v>0.5159722424852361</c:v>
                </c:pt>
                <c:pt idx="87">
                  <c:v>0.51608798322595828</c:v>
                </c:pt>
                <c:pt idx="88">
                  <c:v>0.51620372396668057</c:v>
                </c:pt>
                <c:pt idx="89">
                  <c:v>0.51631946470740286</c:v>
                </c:pt>
                <c:pt idx="90">
                  <c:v>0.51643520544812505</c:v>
                </c:pt>
                <c:pt idx="91">
                  <c:v>0.51655094618884845</c:v>
                </c:pt>
                <c:pt idx="92">
                  <c:v>0.51666668692956941</c:v>
                </c:pt>
                <c:pt idx="93">
                  <c:v>0.5167824276702917</c:v>
                </c:pt>
                <c:pt idx="94">
                  <c:v>0.51689816841101388</c:v>
                </c:pt>
                <c:pt idx="95">
                  <c:v>0.51701390915173606</c:v>
                </c:pt>
                <c:pt idx="96">
                  <c:v>0.51712964989245835</c:v>
                </c:pt>
                <c:pt idx="97">
                  <c:v>0.51724539063318054</c:v>
                </c:pt>
                <c:pt idx="98">
                  <c:v>0.51736113137390283</c:v>
                </c:pt>
                <c:pt idx="99">
                  <c:v>0.51747687211462612</c:v>
                </c:pt>
                <c:pt idx="100">
                  <c:v>0.5175926128553473</c:v>
                </c:pt>
                <c:pt idx="101">
                  <c:v>0.51770835359606948</c:v>
                </c:pt>
                <c:pt idx="102">
                  <c:v>0.51782409433679166</c:v>
                </c:pt>
                <c:pt idx="103">
                  <c:v>0.51793983507751273</c:v>
                </c:pt>
                <c:pt idx="104">
                  <c:v>0.51805557581823614</c:v>
                </c:pt>
                <c:pt idx="105">
                  <c:v>0.51817131655895832</c:v>
                </c:pt>
                <c:pt idx="106">
                  <c:v>0.5182870572996805</c:v>
                </c:pt>
                <c:pt idx="107">
                  <c:v>0.5184027980404039</c:v>
                </c:pt>
                <c:pt idx="108">
                  <c:v>0.51851853878112497</c:v>
                </c:pt>
                <c:pt idx="109">
                  <c:v>0.51863427952184726</c:v>
                </c:pt>
                <c:pt idx="110">
                  <c:v>0.51875002026256944</c:v>
                </c:pt>
                <c:pt idx="111">
                  <c:v>0.51886576100329052</c:v>
                </c:pt>
                <c:pt idx="112">
                  <c:v>0.51898150174401392</c:v>
                </c:pt>
                <c:pt idx="113">
                  <c:v>0.5190972424847361</c:v>
                </c:pt>
                <c:pt idx="114">
                  <c:v>0.51921298322545828</c:v>
                </c:pt>
                <c:pt idx="115">
                  <c:v>0.51932872396618168</c:v>
                </c:pt>
                <c:pt idx="116">
                  <c:v>0.51944446470690275</c:v>
                </c:pt>
                <c:pt idx="117">
                  <c:v>0.51956020544762493</c:v>
                </c:pt>
                <c:pt idx="118">
                  <c:v>0.51967594618834723</c:v>
                </c:pt>
                <c:pt idx="119">
                  <c:v>0.5197916869290683</c:v>
                </c:pt>
                <c:pt idx="120">
                  <c:v>0.5199074276697917</c:v>
                </c:pt>
                <c:pt idx="121">
                  <c:v>0.52002316841051388</c:v>
                </c:pt>
                <c:pt idx="122">
                  <c:v>0.52013890915123617</c:v>
                </c:pt>
                <c:pt idx="123">
                  <c:v>0.52025464989195946</c:v>
                </c:pt>
                <c:pt idx="124">
                  <c:v>0.52037039063268054</c:v>
                </c:pt>
                <c:pt idx="125">
                  <c:v>0.52048613137340272</c:v>
                </c:pt>
                <c:pt idx="126">
                  <c:v>0.52060187211412501</c:v>
                </c:pt>
                <c:pt idx="127">
                  <c:v>0.52071761285484608</c:v>
                </c:pt>
                <c:pt idx="128">
                  <c:v>0.52083335359556937</c:v>
                </c:pt>
                <c:pt idx="129">
                  <c:v>0.52094909433629166</c:v>
                </c:pt>
                <c:pt idx="130">
                  <c:v>0.52106483507701395</c:v>
                </c:pt>
                <c:pt idx="131">
                  <c:v>0.52118057581773614</c:v>
                </c:pt>
                <c:pt idx="132">
                  <c:v>0.52129631655845832</c:v>
                </c:pt>
                <c:pt idx="133">
                  <c:v>0.52141205729918061</c:v>
                </c:pt>
                <c:pt idx="134">
                  <c:v>0.52152779803990279</c:v>
                </c:pt>
                <c:pt idx="135">
                  <c:v>0.52164353878062386</c:v>
                </c:pt>
                <c:pt idx="136">
                  <c:v>0.52175927952134715</c:v>
                </c:pt>
                <c:pt idx="137">
                  <c:v>0.52187502026206944</c:v>
                </c:pt>
                <c:pt idx="138">
                  <c:v>0.52199076100279163</c:v>
                </c:pt>
                <c:pt idx="139">
                  <c:v>0.52210650174351392</c:v>
                </c:pt>
                <c:pt idx="140">
                  <c:v>0.5222222424842361</c:v>
                </c:pt>
                <c:pt idx="141">
                  <c:v>0.52233798322495839</c:v>
                </c:pt>
                <c:pt idx="142">
                  <c:v>0.52245372396568057</c:v>
                </c:pt>
                <c:pt idx="143">
                  <c:v>0.52256946470640153</c:v>
                </c:pt>
                <c:pt idx="144">
                  <c:v>0.52268520544712505</c:v>
                </c:pt>
                <c:pt idx="145">
                  <c:v>0.52280094618784723</c:v>
                </c:pt>
                <c:pt idx="146">
                  <c:v>0.5229166869285683</c:v>
                </c:pt>
                <c:pt idx="147">
                  <c:v>0.52303242766929159</c:v>
                </c:pt>
                <c:pt idx="148">
                  <c:v>0.52314816841001388</c:v>
                </c:pt>
                <c:pt idx="149">
                  <c:v>0.52326390915073617</c:v>
                </c:pt>
                <c:pt idx="150">
                  <c:v>0.52337964989145724</c:v>
                </c:pt>
                <c:pt idx="151">
                  <c:v>0.52349539063217942</c:v>
                </c:pt>
                <c:pt idx="152">
                  <c:v>0.52361113137290283</c:v>
                </c:pt>
                <c:pt idx="153">
                  <c:v>0.52372687211362501</c:v>
                </c:pt>
                <c:pt idx="154">
                  <c:v>0.52384261285434608</c:v>
                </c:pt>
                <c:pt idx="155">
                  <c:v>0.52395835359506948</c:v>
                </c:pt>
                <c:pt idx="156">
                  <c:v>0.52407409433579166</c:v>
                </c:pt>
                <c:pt idx="157">
                  <c:v>0.52418983507651384</c:v>
                </c:pt>
                <c:pt idx="158">
                  <c:v>0.52430557581723491</c:v>
                </c:pt>
                <c:pt idx="159">
                  <c:v>0.52442131655795721</c:v>
                </c:pt>
                <c:pt idx="160">
                  <c:v>0.52453705729868061</c:v>
                </c:pt>
                <c:pt idx="161">
                  <c:v>0.52465279803940279</c:v>
                </c:pt>
                <c:pt idx="162">
                  <c:v>0.52476853878012386</c:v>
                </c:pt>
                <c:pt idx="163">
                  <c:v>0.52488427952084726</c:v>
                </c:pt>
                <c:pt idx="164">
                  <c:v>0.52500002026156944</c:v>
                </c:pt>
                <c:pt idx="165">
                  <c:v>0.52511576100229163</c:v>
                </c:pt>
                <c:pt idx="166">
                  <c:v>0.5252315017430127</c:v>
                </c:pt>
                <c:pt idx="167">
                  <c:v>0.52534724248373499</c:v>
                </c:pt>
                <c:pt idx="168">
                  <c:v>0.52546298322445828</c:v>
                </c:pt>
                <c:pt idx="169">
                  <c:v>0.52557872396518046</c:v>
                </c:pt>
                <c:pt idx="170">
                  <c:v>0.52569446470590164</c:v>
                </c:pt>
                <c:pt idx="171">
                  <c:v>0.52581020544662505</c:v>
                </c:pt>
                <c:pt idx="172">
                  <c:v>0.52592594618734723</c:v>
                </c:pt>
                <c:pt idx="173">
                  <c:v>0.52604168692806941</c:v>
                </c:pt>
                <c:pt idx="174">
                  <c:v>0.52615742766879048</c:v>
                </c:pt>
                <c:pt idx="175">
                  <c:v>0.52627316840951266</c:v>
                </c:pt>
                <c:pt idx="176">
                  <c:v>0.52638890915023617</c:v>
                </c:pt>
                <c:pt idx="177">
                  <c:v>0.52650464989095835</c:v>
                </c:pt>
                <c:pt idx="178">
                  <c:v>0.52662039063167942</c:v>
                </c:pt>
                <c:pt idx="179">
                  <c:v>0.52673613137240272</c:v>
                </c:pt>
                <c:pt idx="180">
                  <c:v>0.52685187211312501</c:v>
                </c:pt>
                <c:pt idx="181">
                  <c:v>0.5269676128538473</c:v>
                </c:pt>
                <c:pt idx="182">
                  <c:v>0.52708335359456826</c:v>
                </c:pt>
                <c:pt idx="183">
                  <c:v>0.52719909433529055</c:v>
                </c:pt>
                <c:pt idx="184">
                  <c:v>0.52731483507601384</c:v>
                </c:pt>
                <c:pt idx="185">
                  <c:v>0.52743057581673491</c:v>
                </c:pt>
                <c:pt idx="186">
                  <c:v>0.5275463165574571</c:v>
                </c:pt>
                <c:pt idx="187">
                  <c:v>0.52766205729818061</c:v>
                </c:pt>
                <c:pt idx="188">
                  <c:v>0.52777779803890279</c:v>
                </c:pt>
                <c:pt idx="189">
                  <c:v>0.52789353877962386</c:v>
                </c:pt>
                <c:pt idx="190">
                  <c:v>0.52800927952034604</c:v>
                </c:pt>
                <c:pt idx="191">
                  <c:v>0.52812502026106833</c:v>
                </c:pt>
                <c:pt idx="192">
                  <c:v>0.52824076100179174</c:v>
                </c:pt>
                <c:pt idx="193">
                  <c:v>0.5283565017425127</c:v>
                </c:pt>
                <c:pt idx="194">
                  <c:v>0.52847224248323499</c:v>
                </c:pt>
                <c:pt idx="195">
                  <c:v>0.52858798322395828</c:v>
                </c:pt>
                <c:pt idx="196">
                  <c:v>0.52870372396468057</c:v>
                </c:pt>
                <c:pt idx="197">
                  <c:v>0.52881946470540153</c:v>
                </c:pt>
                <c:pt idx="198">
                  <c:v>0.52893520544612393</c:v>
                </c:pt>
                <c:pt idx="199">
                  <c:v>0.52905094618684612</c:v>
                </c:pt>
                <c:pt idx="200">
                  <c:v>0.52916668692756941</c:v>
                </c:pt>
                <c:pt idx="201">
                  <c:v>0.52928242766829048</c:v>
                </c:pt>
                <c:pt idx="202">
                  <c:v>0.52939816840901277</c:v>
                </c:pt>
                <c:pt idx="203">
                  <c:v>0.52951390914973617</c:v>
                </c:pt>
                <c:pt idx="204">
                  <c:v>0.52962964989045835</c:v>
                </c:pt>
                <c:pt idx="205">
                  <c:v>0.52974539063117942</c:v>
                </c:pt>
                <c:pt idx="206">
                  <c:v>0.52986113137190161</c:v>
                </c:pt>
                <c:pt idx="207">
                  <c:v>0.52997687211262379</c:v>
                </c:pt>
                <c:pt idx="208">
                  <c:v>0.53009261285334719</c:v>
                </c:pt>
                <c:pt idx="209">
                  <c:v>0.53020835359406837</c:v>
                </c:pt>
                <c:pt idx="210">
                  <c:v>0.53032409433479055</c:v>
                </c:pt>
                <c:pt idx="211">
                  <c:v>0.53043983507551395</c:v>
                </c:pt>
                <c:pt idx="212">
                  <c:v>0.53055557581623614</c:v>
                </c:pt>
                <c:pt idx="213">
                  <c:v>0.53067131655695721</c:v>
                </c:pt>
                <c:pt idx="214">
                  <c:v>0.53078705729767939</c:v>
                </c:pt>
                <c:pt idx="215">
                  <c:v>0.53090279803840157</c:v>
                </c:pt>
                <c:pt idx="216">
                  <c:v>0.53101853877912497</c:v>
                </c:pt>
                <c:pt idx="217">
                  <c:v>0.53113427951984604</c:v>
                </c:pt>
                <c:pt idx="218">
                  <c:v>0.53125002026056833</c:v>
                </c:pt>
                <c:pt idx="219">
                  <c:v>0.53136576100129163</c:v>
                </c:pt>
                <c:pt idx="220">
                  <c:v>0.53148150174201392</c:v>
                </c:pt>
                <c:pt idx="221">
                  <c:v>0.53159724248273499</c:v>
                </c:pt>
                <c:pt idx="222">
                  <c:v>0.53171298322345717</c:v>
                </c:pt>
                <c:pt idx="223">
                  <c:v>0.53182872396417935</c:v>
                </c:pt>
                <c:pt idx="224">
                  <c:v>0.53194446470490286</c:v>
                </c:pt>
                <c:pt idx="225">
                  <c:v>0.53206020544562382</c:v>
                </c:pt>
                <c:pt idx="226">
                  <c:v>0.53217594618634601</c:v>
                </c:pt>
                <c:pt idx="227">
                  <c:v>0.53229168692706941</c:v>
                </c:pt>
                <c:pt idx="228">
                  <c:v>0.53240742766779048</c:v>
                </c:pt>
                <c:pt idx="229">
                  <c:v>0.53252316840851277</c:v>
                </c:pt>
                <c:pt idx="230">
                  <c:v>0.53263890914923495</c:v>
                </c:pt>
                <c:pt idx="231">
                  <c:v>0.53275464988995724</c:v>
                </c:pt>
                <c:pt idx="232">
                  <c:v>0.53287039063067942</c:v>
                </c:pt>
                <c:pt idx="233">
                  <c:v>0.53298613137140161</c:v>
                </c:pt>
                <c:pt idx="234">
                  <c:v>0.53310187211212379</c:v>
                </c:pt>
                <c:pt idx="235">
                  <c:v>0.5332176128528473</c:v>
                </c:pt>
                <c:pt idx="236">
                  <c:v>0.53333335359356826</c:v>
                </c:pt>
                <c:pt idx="237">
                  <c:v>0.53344909433429055</c:v>
                </c:pt>
                <c:pt idx="238">
                  <c:v>0.53356483507501273</c:v>
                </c:pt>
                <c:pt idx="239">
                  <c:v>0.53368057581573503</c:v>
                </c:pt>
                <c:pt idx="240">
                  <c:v>0.53379631655645721</c:v>
                </c:pt>
                <c:pt idx="241">
                  <c:v>0.53391205729717939</c:v>
                </c:pt>
                <c:pt idx="242">
                  <c:v>0.53402779803790168</c:v>
                </c:pt>
                <c:pt idx="243">
                  <c:v>0.53414353877862497</c:v>
                </c:pt>
                <c:pt idx="244">
                  <c:v>0.53425927951934604</c:v>
                </c:pt>
                <c:pt idx="245">
                  <c:v>0.53437502026006822</c:v>
                </c:pt>
                <c:pt idx="246">
                  <c:v>0.53449076100079052</c:v>
                </c:pt>
                <c:pt idx="247">
                  <c:v>0.53460650174151159</c:v>
                </c:pt>
                <c:pt idx="248">
                  <c:v>0.53472224248223499</c:v>
                </c:pt>
                <c:pt idx="249">
                  <c:v>0.53483798322295717</c:v>
                </c:pt>
                <c:pt idx="250">
                  <c:v>0.53495372396367946</c:v>
                </c:pt>
                <c:pt idx="251">
                  <c:v>0.53506946470440275</c:v>
                </c:pt>
                <c:pt idx="252">
                  <c:v>0.53518520544512382</c:v>
                </c:pt>
                <c:pt idx="253">
                  <c:v>0.53530094618584612</c:v>
                </c:pt>
                <c:pt idx="254">
                  <c:v>0.5354166869265683</c:v>
                </c:pt>
                <c:pt idx="255">
                  <c:v>0.53553242766728937</c:v>
                </c:pt>
                <c:pt idx="256">
                  <c:v>0.53564816840801266</c:v>
                </c:pt>
                <c:pt idx="257">
                  <c:v>0.53576390914873495</c:v>
                </c:pt>
                <c:pt idx="258">
                  <c:v>0.53587964988945713</c:v>
                </c:pt>
                <c:pt idx="259">
                  <c:v>0.53599539063018053</c:v>
                </c:pt>
                <c:pt idx="260">
                  <c:v>0.53611113137090161</c:v>
                </c:pt>
                <c:pt idx="261">
                  <c:v>0.5362268721116239</c:v>
                </c:pt>
                <c:pt idx="262">
                  <c:v>0.53634261285234608</c:v>
                </c:pt>
                <c:pt idx="263">
                  <c:v>0.53645835359306715</c:v>
                </c:pt>
                <c:pt idx="264">
                  <c:v>0.53657409433379055</c:v>
                </c:pt>
                <c:pt idx="265">
                  <c:v>0.53668983507451273</c:v>
                </c:pt>
                <c:pt idx="266">
                  <c:v>0.53680557581523491</c:v>
                </c:pt>
                <c:pt idx="267">
                  <c:v>0.5369213165559571</c:v>
                </c:pt>
                <c:pt idx="268">
                  <c:v>0.53703705729667939</c:v>
                </c:pt>
                <c:pt idx="269">
                  <c:v>0.53715279803740157</c:v>
                </c:pt>
                <c:pt idx="270">
                  <c:v>0.53726853877812386</c:v>
                </c:pt>
                <c:pt idx="271">
                  <c:v>0.53738427951884493</c:v>
                </c:pt>
                <c:pt idx="272">
                  <c:v>0.53750002025956833</c:v>
                </c:pt>
                <c:pt idx="273">
                  <c:v>0.53761576100029052</c:v>
                </c:pt>
                <c:pt idx="274">
                  <c:v>0.53773150174101281</c:v>
                </c:pt>
                <c:pt idx="275">
                  <c:v>0.53784724248173499</c:v>
                </c:pt>
                <c:pt idx="276">
                  <c:v>0.53796298322245717</c:v>
                </c:pt>
                <c:pt idx="277">
                  <c:v>0.53807872396317935</c:v>
                </c:pt>
                <c:pt idx="278">
                  <c:v>0.53819446470390153</c:v>
                </c:pt>
                <c:pt idx="279">
                  <c:v>0.53831020544462271</c:v>
                </c:pt>
                <c:pt idx="280">
                  <c:v>0.53842594618534612</c:v>
                </c:pt>
                <c:pt idx="281">
                  <c:v>0.5385416869260683</c:v>
                </c:pt>
                <c:pt idx="282">
                  <c:v>0.53865742766679048</c:v>
                </c:pt>
                <c:pt idx="283">
                  <c:v>0.53877316840751277</c:v>
                </c:pt>
                <c:pt idx="284">
                  <c:v>0.53888890914823495</c:v>
                </c:pt>
                <c:pt idx="285">
                  <c:v>0.53900464988895724</c:v>
                </c:pt>
                <c:pt idx="286">
                  <c:v>0.5391203906296782</c:v>
                </c:pt>
                <c:pt idx="287">
                  <c:v>0.53923613137040038</c:v>
                </c:pt>
                <c:pt idx="288">
                  <c:v>0.53935187211112379</c:v>
                </c:pt>
                <c:pt idx="289">
                  <c:v>0.53946761285184597</c:v>
                </c:pt>
                <c:pt idx="290">
                  <c:v>0.53958335359256715</c:v>
                </c:pt>
                <c:pt idx="291">
                  <c:v>0.53969909433329055</c:v>
                </c:pt>
                <c:pt idx="292">
                  <c:v>0.53981483507401273</c:v>
                </c:pt>
                <c:pt idx="293">
                  <c:v>0.53993057581473491</c:v>
                </c:pt>
                <c:pt idx="294">
                  <c:v>0.54004631655545599</c:v>
                </c:pt>
                <c:pt idx="295">
                  <c:v>0.54016205729617817</c:v>
                </c:pt>
                <c:pt idx="296">
                  <c:v>0.54027779803690168</c:v>
                </c:pt>
                <c:pt idx="297">
                  <c:v>0.54039353877762386</c:v>
                </c:pt>
                <c:pt idx="298">
                  <c:v>0.54050927951834493</c:v>
                </c:pt>
                <c:pt idx="299">
                  <c:v>0.54062502025906822</c:v>
                </c:pt>
                <c:pt idx="300">
                  <c:v>0.54074076099979052</c:v>
                </c:pt>
                <c:pt idx="301">
                  <c:v>0.54085650174051281</c:v>
                </c:pt>
                <c:pt idx="302">
                  <c:v>0.54097224248123377</c:v>
                </c:pt>
                <c:pt idx="303">
                  <c:v>0.54108798322195606</c:v>
                </c:pt>
                <c:pt idx="304">
                  <c:v>0.54120372396267935</c:v>
                </c:pt>
                <c:pt idx="305">
                  <c:v>0.54131946470340164</c:v>
                </c:pt>
                <c:pt idx="306">
                  <c:v>0.5414352054441226</c:v>
                </c:pt>
                <c:pt idx="307">
                  <c:v>0.54155094618484612</c:v>
                </c:pt>
                <c:pt idx="308">
                  <c:v>0.54166666666666663</c:v>
                </c:pt>
              </c:numCache>
            </c:numRef>
          </c:xVal>
          <c:yVal>
            <c:numRef>
              <c:f>'3SRV_蒸気流量(13時から水素発生あり）'!$Z$1843:$Z$2151</c:f>
              <c:numCache>
                <c:formatCode>General</c:formatCode>
                <c:ptCount val="309"/>
                <c:pt idx="0">
                  <c:v>135.08713359938835</c:v>
                </c:pt>
                <c:pt idx="1">
                  <c:v>135.09568285872655</c:v>
                </c:pt>
                <c:pt idx="2">
                  <c:v>135.63639998385077</c:v>
                </c:pt>
                <c:pt idx="3">
                  <c:v>137.56443745987863</c:v>
                </c:pt>
                <c:pt idx="4">
                  <c:v>140.35927007701576</c:v>
                </c:pt>
                <c:pt idx="5">
                  <c:v>143.1470377104223</c:v>
                </c:pt>
                <c:pt idx="6">
                  <c:v>145.90921126160475</c:v>
                </c:pt>
                <c:pt idx="7">
                  <c:v>148.63565535023514</c:v>
                </c:pt>
                <c:pt idx="8">
                  <c:v>151.31797925034127</c:v>
                </c:pt>
                <c:pt idx="9">
                  <c:v>153.98435812521564</c:v>
                </c:pt>
                <c:pt idx="10">
                  <c:v>156.67284035410401</c:v>
                </c:pt>
                <c:pt idx="11">
                  <c:v>159.38062044474739</c:v>
                </c:pt>
                <c:pt idx="12">
                  <c:v>162.09251870742366</c:v>
                </c:pt>
                <c:pt idx="13">
                  <c:v>164.79696453116543</c:v>
                </c:pt>
                <c:pt idx="14">
                  <c:v>167.48611667716366</c:v>
                </c:pt>
                <c:pt idx="15">
                  <c:v>170.15486671513818</c:v>
                </c:pt>
                <c:pt idx="16">
                  <c:v>172.79979043825597</c:v>
                </c:pt>
                <c:pt idx="17">
                  <c:v>175.41845153537537</c:v>
                </c:pt>
                <c:pt idx="18">
                  <c:v>178.00898239006025</c:v>
                </c:pt>
                <c:pt idx="19">
                  <c:v>180.57418854418387</c:v>
                </c:pt>
                <c:pt idx="20">
                  <c:v>183.11664481220674</c:v>
                </c:pt>
                <c:pt idx="21">
                  <c:v>185.63011671429285</c:v>
                </c:pt>
                <c:pt idx="22">
                  <c:v>188.10941527657673</c:v>
                </c:pt>
                <c:pt idx="23">
                  <c:v>190.55471573879666</c:v>
                </c:pt>
                <c:pt idx="24">
                  <c:v>192.96647499072361</c:v>
                </c:pt>
                <c:pt idx="25">
                  <c:v>195.34521797738262</c:v>
                </c:pt>
                <c:pt idx="26">
                  <c:v>197.69141223465743</c:v>
                </c:pt>
                <c:pt idx="27">
                  <c:v>200.00541538174838</c:v>
                </c:pt>
                <c:pt idx="28">
                  <c:v>202.2874720251657</c:v>
                </c:pt>
                <c:pt idx="29">
                  <c:v>204.53815826234208</c:v>
                </c:pt>
                <c:pt idx="30">
                  <c:v>206.75851415853748</c:v>
                </c:pt>
                <c:pt idx="31">
                  <c:v>208.94927153172844</c:v>
                </c:pt>
                <c:pt idx="32">
                  <c:v>211.11071187320388</c:v>
                </c:pt>
                <c:pt idx="33">
                  <c:v>213.24298442355885</c:v>
                </c:pt>
                <c:pt idx="34">
                  <c:v>215.34614657090384</c:v>
                </c:pt>
                <c:pt idx="35">
                  <c:v>217.42022562262966</c:v>
                </c:pt>
                <c:pt idx="36">
                  <c:v>219.46523562726844</c:v>
                </c:pt>
                <c:pt idx="37">
                  <c:v>221.48118873753884</c:v>
                </c:pt>
                <c:pt idx="38">
                  <c:v>223.46808660258941</c:v>
                </c:pt>
                <c:pt idx="39">
                  <c:v>225.31761956529914</c:v>
                </c:pt>
                <c:pt idx="40">
                  <c:v>226.92302410846943</c:v>
                </c:pt>
                <c:pt idx="41">
                  <c:v>228.28734130763863</c:v>
                </c:pt>
                <c:pt idx="42">
                  <c:v>229.41376697568234</c:v>
                </c:pt>
                <c:pt idx="43">
                  <c:v>230.30602219901749</c:v>
                </c:pt>
                <c:pt idx="44">
                  <c:v>230.96847415987597</c:v>
                </c:pt>
                <c:pt idx="45">
                  <c:v>231.50522059744685</c:v>
                </c:pt>
                <c:pt idx="46">
                  <c:v>232.02086696971929</c:v>
                </c:pt>
                <c:pt idx="47">
                  <c:v>232.52010262410101</c:v>
                </c:pt>
                <c:pt idx="48">
                  <c:v>233.00609421850683</c:v>
                </c:pt>
                <c:pt idx="49">
                  <c:v>233.48113659314723</c:v>
                </c:pt>
                <c:pt idx="50">
                  <c:v>233.94691003853276</c:v>
                </c:pt>
                <c:pt idx="51">
                  <c:v>234.4046516407532</c:v>
                </c:pt>
                <c:pt idx="52">
                  <c:v>234.85527726860059</c:v>
                </c:pt>
                <c:pt idx="53">
                  <c:v>235.29946908057832</c:v>
                </c:pt>
                <c:pt idx="54">
                  <c:v>235.73773861327621</c:v>
                </c:pt>
                <c:pt idx="55">
                  <c:v>236.17047235459046</c:v>
                </c:pt>
                <c:pt idx="56">
                  <c:v>236.59796580911004</c:v>
                </c:pt>
                <c:pt idx="57">
                  <c:v>237.02044406189893</c:v>
                </c:pt>
                <c:pt idx="58">
                  <c:v>237.43808022046784</c:v>
                </c:pt>
                <c:pt idx="59">
                  <c:v>237.85101254270637</c:v>
                </c:pt>
                <c:pt idx="60">
                  <c:v>238.25935285614716</c:v>
                </c:pt>
                <c:pt idx="61">
                  <c:v>238.66318917336295</c:v>
                </c:pt>
                <c:pt idx="62">
                  <c:v>239.06259105348059</c:v>
                </c:pt>
                <c:pt idx="63">
                  <c:v>239.45761695510984</c:v>
                </c:pt>
                <c:pt idx="64">
                  <c:v>239.84831589354857</c:v>
                </c:pt>
                <c:pt idx="65">
                  <c:v>240.23472937984513</c:v>
                </c:pt>
                <c:pt idx="66">
                  <c:v>240.61689298067049</c:v>
                </c:pt>
                <c:pt idx="67">
                  <c:v>240.99483762711111</c:v>
                </c:pt>
                <c:pt idx="68">
                  <c:v>241.36859054859175</c:v>
                </c:pt>
                <c:pt idx="69">
                  <c:v>241.73823723527738</c:v>
                </c:pt>
                <c:pt idx="70">
                  <c:v>242.10395025018352</c:v>
                </c:pt>
                <c:pt idx="71">
                  <c:v>242.46589993271027</c:v>
                </c:pt>
                <c:pt idx="72">
                  <c:v>242.82420877981383</c:v>
                </c:pt>
                <c:pt idx="73">
                  <c:v>243.17896783735031</c:v>
                </c:pt>
                <c:pt idx="74">
                  <c:v>243.5302459307978</c:v>
                </c:pt>
                <c:pt idx="75">
                  <c:v>243.87809602116957</c:v>
                </c:pt>
                <c:pt idx="76">
                  <c:v>244.22255960856043</c:v>
                </c:pt>
                <c:pt idx="77">
                  <c:v>244.56366983638338</c:v>
                </c:pt>
                <c:pt idx="78">
                  <c:v>244.90145375812915</c:v>
                </c:pt>
                <c:pt idx="79">
                  <c:v>245.23593391049218</c:v>
                </c:pt>
                <c:pt idx="80">
                  <c:v>245.56712939214796</c:v>
                </c:pt>
                <c:pt idx="81">
                  <c:v>245.89505667943675</c:v>
                </c:pt>
                <c:pt idx="82">
                  <c:v>246.2197302818729</c:v>
                </c:pt>
                <c:pt idx="83">
                  <c:v>246.54116316979142</c:v>
                </c:pt>
                <c:pt idx="84">
                  <c:v>246.85936709986294</c:v>
                </c:pt>
                <c:pt idx="85">
                  <c:v>247.17435287863802</c:v>
                </c:pt>
                <c:pt idx="86">
                  <c:v>247.48612824334444</c:v>
                </c:pt>
                <c:pt idx="87">
                  <c:v>247.79423825978392</c:v>
                </c:pt>
                <c:pt idx="88">
                  <c:v>248.09876167092904</c:v>
                </c:pt>
                <c:pt idx="89">
                  <c:v>248.4004479159658</c:v>
                </c:pt>
                <c:pt idx="90">
                  <c:v>248.69961223179578</c:v>
                </c:pt>
                <c:pt idx="91">
                  <c:v>248.9963646732528</c:v>
                </c:pt>
                <c:pt idx="92">
                  <c:v>249.29065645636757</c:v>
                </c:pt>
                <c:pt idx="93">
                  <c:v>249.58237858058794</c:v>
                </c:pt>
                <c:pt idx="94">
                  <c:v>249.87143347281352</c:v>
                </c:pt>
                <c:pt idx="95">
                  <c:v>250.15773854170305</c:v>
                </c:pt>
                <c:pt idx="96">
                  <c:v>250.44122799081325</c:v>
                </c:pt>
                <c:pt idx="97">
                  <c:v>250.72185248579004</c:v>
                </c:pt>
                <c:pt idx="98">
                  <c:v>250.99956891358534</c:v>
                </c:pt>
                <c:pt idx="99">
                  <c:v>251.2744259801504</c:v>
                </c:pt>
                <c:pt idx="100">
                  <c:v>251.5466728467224</c:v>
                </c:pt>
                <c:pt idx="101">
                  <c:v>251.81660472082643</c:v>
                </c:pt>
                <c:pt idx="102">
                  <c:v>252.0844200186059</c:v>
                </c:pt>
                <c:pt idx="103">
                  <c:v>252.35025719291141</c:v>
                </c:pt>
                <c:pt idx="104">
                  <c:v>252.61421426542233</c:v>
                </c:pt>
                <c:pt idx="105">
                  <c:v>252.87636144649281</c:v>
                </c:pt>
                <c:pt idx="106">
                  <c:v>253.13674924627958</c:v>
                </c:pt>
                <c:pt idx="107">
                  <c:v>253.39541463165401</c:v>
                </c:pt>
                <c:pt idx="108">
                  <c:v>253.65238600471162</c:v>
                </c:pt>
                <c:pt idx="109">
                  <c:v>253.90768618267563</c:v>
                </c:pt>
                <c:pt idx="110">
                  <c:v>254.16133372483822</c:v>
                </c:pt>
                <c:pt idx="111">
                  <c:v>254.41334380981476</c:v>
                </c:pt>
                <c:pt idx="112">
                  <c:v>254.66372908772811</c:v>
                </c:pt>
                <c:pt idx="113">
                  <c:v>254.91250031208236</c:v>
                </c:pt>
                <c:pt idx="114">
                  <c:v>255.15966671613171</c:v>
                </c:pt>
                <c:pt idx="115">
                  <c:v>255.40523650876162</c:v>
                </c:pt>
                <c:pt idx="116">
                  <c:v>255.64921701920716</c:v>
                </c:pt>
                <c:pt idx="117">
                  <c:v>255.89161485680418</c:v>
                </c:pt>
                <c:pt idx="118">
                  <c:v>256.13243612616128</c:v>
                </c:pt>
                <c:pt idx="119">
                  <c:v>256.37168629899043</c:v>
                </c:pt>
                <c:pt idx="120">
                  <c:v>256.60937047743943</c:v>
                </c:pt>
                <c:pt idx="121">
                  <c:v>256.84549340453992</c:v>
                </c:pt>
                <c:pt idx="122">
                  <c:v>257.08005949766033</c:v>
                </c:pt>
                <c:pt idx="123">
                  <c:v>257.3130728848829</c:v>
                </c:pt>
                <c:pt idx="124">
                  <c:v>257.54453742084939</c:v>
                </c:pt>
                <c:pt idx="125">
                  <c:v>257.77445678729941</c:v>
                </c:pt>
                <c:pt idx="126">
                  <c:v>258.00283434303441</c:v>
                </c:pt>
                <c:pt idx="127">
                  <c:v>258.2296733018311</c:v>
                </c:pt>
                <c:pt idx="128">
                  <c:v>258.45497677355399</c:v>
                </c:pt>
                <c:pt idx="129">
                  <c:v>258.6788669401048</c:v>
                </c:pt>
                <c:pt idx="130">
                  <c:v>258.90163759535341</c:v>
                </c:pt>
                <c:pt idx="131">
                  <c:v>259.12357927860393</c:v>
                </c:pt>
                <c:pt idx="132">
                  <c:v>259.34489216842377</c:v>
                </c:pt>
                <c:pt idx="133">
                  <c:v>259.56571770417202</c:v>
                </c:pt>
                <c:pt idx="134">
                  <c:v>259.78615668800865</c:v>
                </c:pt>
                <c:pt idx="135">
                  <c:v>260.00628162261279</c:v>
                </c:pt>
                <c:pt idx="136">
                  <c:v>260.2261450408194</c:v>
                </c:pt>
                <c:pt idx="137">
                  <c:v>260.44578913274779</c:v>
                </c:pt>
                <c:pt idx="138">
                  <c:v>260.6652437787979</c:v>
                </c:pt>
                <c:pt idx="139">
                  <c:v>260.88452539300351</c:v>
                </c:pt>
                <c:pt idx="140">
                  <c:v>261.10364807226694</c:v>
                </c:pt>
                <c:pt idx="141">
                  <c:v>261.32262505556253</c:v>
                </c:pt>
                <c:pt idx="142">
                  <c:v>261.54146668258221</c:v>
                </c:pt>
                <c:pt idx="143">
                  <c:v>261.76018115571003</c:v>
                </c:pt>
                <c:pt idx="144">
                  <c:v>261.97877510244837</c:v>
                </c:pt>
                <c:pt idx="145">
                  <c:v>262.19725399934663</c:v>
                </c:pt>
                <c:pt idx="146">
                  <c:v>262.41562234966136</c:v>
                </c:pt>
                <c:pt idx="147">
                  <c:v>262.63388406799595</c:v>
                </c:pt>
                <c:pt idx="148">
                  <c:v>262.85204250984322</c:v>
                </c:pt>
                <c:pt idx="149">
                  <c:v>263.07010058852273</c:v>
                </c:pt>
                <c:pt idx="150">
                  <c:v>263.2880609682353</c:v>
                </c:pt>
                <c:pt idx="151">
                  <c:v>263.50592600481099</c:v>
                </c:pt>
                <c:pt idx="152">
                  <c:v>263.72369778563808</c:v>
                </c:pt>
                <c:pt idx="153">
                  <c:v>263.9413782580454</c:v>
                </c:pt>
                <c:pt idx="154">
                  <c:v>264.15896924532655</c:v>
                </c:pt>
                <c:pt idx="155">
                  <c:v>264.37647243240059</c:v>
                </c:pt>
                <c:pt idx="156">
                  <c:v>264.59388935438608</c:v>
                </c:pt>
                <c:pt idx="157">
                  <c:v>264.81122150317708</c:v>
                </c:pt>
                <c:pt idx="158">
                  <c:v>265.02847029377244</c:v>
                </c:pt>
                <c:pt idx="159">
                  <c:v>265.24563705988464</c:v>
                </c:pt>
                <c:pt idx="160">
                  <c:v>265.46272307846402</c:v>
                </c:pt>
                <c:pt idx="161">
                  <c:v>265.67972954464307</c:v>
                </c:pt>
                <c:pt idx="162">
                  <c:v>265.896657678743</c:v>
                </c:pt>
                <c:pt idx="163">
                  <c:v>266.11350861183035</c:v>
                </c:pt>
                <c:pt idx="164">
                  <c:v>266.33028339375943</c:v>
                </c:pt>
                <c:pt idx="165">
                  <c:v>266.54698305670706</c:v>
                </c:pt>
                <c:pt idx="166">
                  <c:v>266.76360862021835</c:v>
                </c:pt>
                <c:pt idx="167">
                  <c:v>266.98016112156228</c:v>
                </c:pt>
                <c:pt idx="168">
                  <c:v>267.19664150146679</c:v>
                </c:pt>
                <c:pt idx="169">
                  <c:v>267.41305072395892</c:v>
                </c:pt>
                <c:pt idx="170">
                  <c:v>267.62938970998158</c:v>
                </c:pt>
                <c:pt idx="171">
                  <c:v>267.84565914151221</c:v>
                </c:pt>
                <c:pt idx="172">
                  <c:v>268.06185992567345</c:v>
                </c:pt>
                <c:pt idx="173">
                  <c:v>268.27799318591588</c:v>
                </c:pt>
                <c:pt idx="174">
                  <c:v>268.49405986891082</c:v>
                </c:pt>
                <c:pt idx="175">
                  <c:v>268.71006082405415</c:v>
                </c:pt>
                <c:pt idx="176">
                  <c:v>268.92599683937362</c:v>
                </c:pt>
                <c:pt idx="177">
                  <c:v>269.14186863455092</c:v>
                </c:pt>
                <c:pt idx="178">
                  <c:v>269.35767696522612</c:v>
                </c:pt>
                <c:pt idx="179">
                  <c:v>269.57342258208627</c:v>
                </c:pt>
                <c:pt idx="180">
                  <c:v>269.78910620491229</c:v>
                </c:pt>
                <c:pt idx="181">
                  <c:v>270.00472858980936</c:v>
                </c:pt>
                <c:pt idx="182">
                  <c:v>270.22029047976798</c:v>
                </c:pt>
                <c:pt idx="183">
                  <c:v>270.43579259171315</c:v>
                </c:pt>
                <c:pt idx="184">
                  <c:v>270.65123560606202</c:v>
                </c:pt>
                <c:pt idx="185">
                  <c:v>270.86662020385324</c:v>
                </c:pt>
                <c:pt idx="186">
                  <c:v>271.08194703829184</c:v>
                </c:pt>
                <c:pt idx="187">
                  <c:v>271.29721677664696</c:v>
                </c:pt>
                <c:pt idx="188">
                  <c:v>271.51243010142861</c:v>
                </c:pt>
                <c:pt idx="189">
                  <c:v>271.72747901551361</c:v>
                </c:pt>
                <c:pt idx="190">
                  <c:v>271.9420966762965</c:v>
                </c:pt>
                <c:pt idx="191">
                  <c:v>272.15601402267379</c:v>
                </c:pt>
                <c:pt idx="192">
                  <c:v>272.36904059871949</c:v>
                </c:pt>
                <c:pt idx="193">
                  <c:v>272.58103821736705</c:v>
                </c:pt>
                <c:pt idx="194">
                  <c:v>272.79190579295579</c:v>
                </c:pt>
                <c:pt idx="195">
                  <c:v>273.00156886170078</c:v>
                </c:pt>
                <c:pt idx="196">
                  <c:v>273.20997229929867</c:v>
                </c:pt>
                <c:pt idx="197">
                  <c:v>273.41707505537579</c:v>
                </c:pt>
                <c:pt idx="198">
                  <c:v>273.62284637160502</c:v>
                </c:pt>
                <c:pt idx="199">
                  <c:v>273.82726332106409</c:v>
                </c:pt>
                <c:pt idx="200">
                  <c:v>274.03030919281548</c:v>
                </c:pt>
                <c:pt idx="201">
                  <c:v>274.23197111064286</c:v>
                </c:pt>
                <c:pt idx="202">
                  <c:v>274.43223862120442</c:v>
                </c:pt>
                <c:pt idx="203">
                  <c:v>274.6311036737975</c:v>
                </c:pt>
                <c:pt idx="204">
                  <c:v>274.82856013808248</c:v>
                </c:pt>
                <c:pt idx="205">
                  <c:v>275.02460336690103</c:v>
                </c:pt>
                <c:pt idx="206">
                  <c:v>275.21922979294982</c:v>
                </c:pt>
                <c:pt idx="207">
                  <c:v>275.41243665998633</c:v>
                </c:pt>
                <c:pt idx="208">
                  <c:v>275.60422185563294</c:v>
                </c:pt>
                <c:pt idx="209">
                  <c:v>275.79458374843472</c:v>
                </c:pt>
                <c:pt idx="210">
                  <c:v>275.98352110059665</c:v>
                </c:pt>
                <c:pt idx="211">
                  <c:v>276.17103298450155</c:v>
                </c:pt>
                <c:pt idx="212">
                  <c:v>276.35711865426833</c:v>
                </c:pt>
                <c:pt idx="213">
                  <c:v>276.54177756292881</c:v>
                </c:pt>
                <c:pt idx="214">
                  <c:v>276.72500932388385</c:v>
                </c:pt>
                <c:pt idx="215">
                  <c:v>276.9068136353543</c:v>
                </c:pt>
                <c:pt idx="216">
                  <c:v>277.08719027700118</c:v>
                </c:pt>
                <c:pt idx="217">
                  <c:v>277.26613908868126</c:v>
                </c:pt>
                <c:pt idx="218">
                  <c:v>277.44365995973135</c:v>
                </c:pt>
                <c:pt idx="219">
                  <c:v>277.6197528355213</c:v>
                </c:pt>
                <c:pt idx="220">
                  <c:v>277.79441766972423</c:v>
                </c:pt>
                <c:pt idx="221">
                  <c:v>277.96765442747051</c:v>
                </c:pt>
                <c:pt idx="222">
                  <c:v>278.13946313378534</c:v>
                </c:pt>
                <c:pt idx="223">
                  <c:v>278.30984385306209</c:v>
                </c:pt>
                <c:pt idx="224">
                  <c:v>278.47879663943854</c:v>
                </c:pt>
                <c:pt idx="225">
                  <c:v>278.64632151677262</c:v>
                </c:pt>
                <c:pt idx="226">
                  <c:v>278.81241848800903</c:v>
                </c:pt>
                <c:pt idx="227">
                  <c:v>278.97708756213859</c:v>
                </c:pt>
                <c:pt idx="228">
                  <c:v>279.14032877572038</c:v>
                </c:pt>
                <c:pt idx="229">
                  <c:v>279.30214215752147</c:v>
                </c:pt>
                <c:pt idx="230">
                  <c:v>279.4625277160801</c:v>
                </c:pt>
                <c:pt idx="231">
                  <c:v>279.62148546897089</c:v>
                </c:pt>
                <c:pt idx="232">
                  <c:v>279.77901542108907</c:v>
                </c:pt>
                <c:pt idx="233">
                  <c:v>279.93511758940588</c:v>
                </c:pt>
                <c:pt idx="234">
                  <c:v>280.08979217036693</c:v>
                </c:pt>
                <c:pt idx="235">
                  <c:v>280.24303924501072</c:v>
                </c:pt>
                <c:pt idx="236">
                  <c:v>280.39485866978691</c:v>
                </c:pt>
                <c:pt idx="237">
                  <c:v>280.5452503579977</c:v>
                </c:pt>
                <c:pt idx="238">
                  <c:v>280.69421422984459</c:v>
                </c:pt>
                <c:pt idx="239">
                  <c:v>280.84175021102567</c:v>
                </c:pt>
                <c:pt idx="240">
                  <c:v>280.98785823769049</c:v>
                </c:pt>
                <c:pt idx="241">
                  <c:v>281.13253823981466</c:v>
                </c:pt>
                <c:pt idx="242">
                  <c:v>281.27579014527015</c:v>
                </c:pt>
                <c:pt idx="243">
                  <c:v>281.41761386078628</c:v>
                </c:pt>
                <c:pt idx="244">
                  <c:v>281.55800927274402</c:v>
                </c:pt>
                <c:pt idx="245">
                  <c:v>281.69697626985402</c:v>
                </c:pt>
                <c:pt idx="246">
                  <c:v>281.83451473395297</c:v>
                </c:pt>
                <c:pt idx="247">
                  <c:v>281.97062452115006</c:v>
                </c:pt>
                <c:pt idx="248">
                  <c:v>282.10530548504806</c:v>
                </c:pt>
                <c:pt idx="249">
                  <c:v>282.23861702213924</c:v>
                </c:pt>
                <c:pt idx="250">
                  <c:v>282.37070447917597</c:v>
                </c:pt>
                <c:pt idx="251">
                  <c:v>282.50171252666769</c:v>
                </c:pt>
                <c:pt idx="252">
                  <c:v>282.63174136004909</c:v>
                </c:pt>
                <c:pt idx="253">
                  <c:v>282.76086174294971</c:v>
                </c:pt>
                <c:pt idx="254">
                  <c:v>282.88912400545678</c:v>
                </c:pt>
                <c:pt idx="255">
                  <c:v>283.01656418485567</c:v>
                </c:pt>
                <c:pt idx="256">
                  <c:v>283.14320824949345</c:v>
                </c:pt>
                <c:pt idx="257">
                  <c:v>283.26907504189575</c:v>
                </c:pt>
                <c:pt idx="258">
                  <c:v>283.39417832617346</c:v>
                </c:pt>
                <c:pt idx="259">
                  <c:v>283.51852825529176</c:v>
                </c:pt>
                <c:pt idx="260">
                  <c:v>283.64213237096726</c:v>
                </c:pt>
                <c:pt idx="261">
                  <c:v>283.76499632051099</c:v>
                </c:pt>
                <c:pt idx="262">
                  <c:v>283.88712439931146</c:v>
                </c:pt>
                <c:pt idx="263">
                  <c:v>284.00851990145844</c:v>
                </c:pt>
                <c:pt idx="264">
                  <c:v>284.12918538446121</c:v>
                </c:pt>
                <c:pt idx="265">
                  <c:v>284.24912286415633</c:v>
                </c:pt>
                <c:pt idx="266">
                  <c:v>284.36833395207469</c:v>
                </c:pt>
                <c:pt idx="267">
                  <c:v>284.48681995234142</c:v>
                </c:pt>
                <c:pt idx="268">
                  <c:v>284.60458194132957</c:v>
                </c:pt>
                <c:pt idx="269">
                  <c:v>284.72162081705477</c:v>
                </c:pt>
                <c:pt idx="270">
                  <c:v>284.83793437050184</c:v>
                </c:pt>
                <c:pt idx="271">
                  <c:v>284.95351431633293</c:v>
                </c:pt>
                <c:pt idx="272">
                  <c:v>285.0683509619962</c:v>
                </c:pt>
                <c:pt idx="273">
                  <c:v>285.1824381621467</c:v>
                </c:pt>
                <c:pt idx="274">
                  <c:v>285.29577324690803</c:v>
                </c:pt>
                <c:pt idx="275">
                  <c:v>285.40835615833686</c:v>
                </c:pt>
                <c:pt idx="276">
                  <c:v>285.52018850357189</c:v>
                </c:pt>
                <c:pt idx="277">
                  <c:v>285.63127281571678</c:v>
                </c:pt>
                <c:pt idx="278">
                  <c:v>285.74161204964827</c:v>
                </c:pt>
                <c:pt idx="279">
                  <c:v>285.85120927929557</c:v>
                </c:pt>
                <c:pt idx="280">
                  <c:v>285.960067498787</c:v>
                </c:pt>
                <c:pt idx="281">
                  <c:v>286.06818952568182</c:v>
                </c:pt>
                <c:pt idx="282">
                  <c:v>286.17557794901177</c:v>
                </c:pt>
                <c:pt idx="283">
                  <c:v>286.28223512385307</c:v>
                </c:pt>
                <c:pt idx="284">
                  <c:v>286.38816324070308</c:v>
                </c:pt>
                <c:pt idx="285">
                  <c:v>286.49336426805519</c:v>
                </c:pt>
                <c:pt idx="286">
                  <c:v>286.59783989754169</c:v>
                </c:pt>
                <c:pt idx="287">
                  <c:v>286.70159157763487</c:v>
                </c:pt>
                <c:pt idx="288">
                  <c:v>286.80462054210102</c:v>
                </c:pt>
                <c:pt idx="289">
                  <c:v>286.906927850003</c:v>
                </c:pt>
                <c:pt idx="290">
                  <c:v>287.00851441814814</c:v>
                </c:pt>
                <c:pt idx="291">
                  <c:v>287.10938103928072</c:v>
                </c:pt>
                <c:pt idx="292">
                  <c:v>287.20952839551114</c:v>
                </c:pt>
                <c:pt idx="293">
                  <c:v>287.30895708441165</c:v>
                </c:pt>
                <c:pt idx="294">
                  <c:v>287.40766761743015</c:v>
                </c:pt>
                <c:pt idx="295">
                  <c:v>287.50566044397436</c:v>
                </c:pt>
                <c:pt idx="296">
                  <c:v>287.60293596076855</c:v>
                </c:pt>
                <c:pt idx="297">
                  <c:v>287.69949450582527</c:v>
                </c:pt>
                <c:pt idx="298">
                  <c:v>287.79533637210625</c:v>
                </c:pt>
                <c:pt idx="299">
                  <c:v>287.89046181684836</c:v>
                </c:pt>
                <c:pt idx="300">
                  <c:v>287.98487107471243</c:v>
                </c:pt>
                <c:pt idx="301">
                  <c:v>288.07856431470378</c:v>
                </c:pt>
                <c:pt idx="302">
                  <c:v>288.17154160639888</c:v>
                </c:pt>
                <c:pt idx="303">
                  <c:v>288.26380304321236</c:v>
                </c:pt>
                <c:pt idx="304">
                  <c:v>288.35534879404725</c:v>
                </c:pt>
                <c:pt idx="305">
                  <c:v>288.44617902160138</c:v>
                </c:pt>
                <c:pt idx="306">
                  <c:v>288.53629386469942</c:v>
                </c:pt>
                <c:pt idx="307">
                  <c:v>288.62569344445529</c:v>
                </c:pt>
                <c:pt idx="308">
                  <c:v>288.71436247472809</c:v>
                </c:pt>
              </c:numCache>
            </c:numRef>
          </c:yVal>
          <c:smooth val="0"/>
          <c:extLst>
            <c:ext xmlns:c16="http://schemas.microsoft.com/office/drawing/2014/chart" uri="{C3380CC4-5D6E-409C-BE32-E72D297353CC}">
              <c16:uniqueId val="{00000002-959D-47F5-8565-FF1ECC494C09}"/>
            </c:ext>
          </c:extLst>
        </c:ser>
        <c:ser>
          <c:idx val="7"/>
          <c:order val="3"/>
          <c:tx>
            <c:v>6SRV 蒸気除熱エネルギー</c:v>
          </c:tx>
          <c:spPr>
            <a:ln w="12700" cap="rnd">
              <a:solidFill>
                <a:srgbClr val="FF0000"/>
              </a:solidFill>
              <a:round/>
            </a:ln>
            <a:effectLst/>
          </c:spPr>
          <c:marker>
            <c:symbol val="none"/>
          </c:marker>
          <c:xVal>
            <c:numRef>
              <c:f>'6SRV_蒸気流量(13時から水素発生あり）'!$A$1843:$A$2151</c:f>
              <c:numCache>
                <c:formatCode>[$-F400]h:mm:ss\ AM/PM</c:formatCode>
                <c:ptCount val="309"/>
                <c:pt idx="0">
                  <c:v>0.50613427952384837</c:v>
                </c:pt>
                <c:pt idx="1">
                  <c:v>0.50614585359792252</c:v>
                </c:pt>
                <c:pt idx="2">
                  <c:v>0.5062511776719768</c:v>
                </c:pt>
                <c:pt idx="3">
                  <c:v>0.50636576100529285</c:v>
                </c:pt>
                <c:pt idx="4">
                  <c:v>0.50648150174601503</c:v>
                </c:pt>
                <c:pt idx="5">
                  <c:v>0.50659724248673721</c:v>
                </c:pt>
                <c:pt idx="6">
                  <c:v>0.50671298322745839</c:v>
                </c:pt>
                <c:pt idx="7">
                  <c:v>0.50682872396818057</c:v>
                </c:pt>
                <c:pt idx="8">
                  <c:v>0.50694446470890386</c:v>
                </c:pt>
                <c:pt idx="9">
                  <c:v>0.50706020544962616</c:v>
                </c:pt>
                <c:pt idx="10">
                  <c:v>0.50717594619034723</c:v>
                </c:pt>
                <c:pt idx="11">
                  <c:v>0.50729168693107063</c:v>
                </c:pt>
                <c:pt idx="12">
                  <c:v>0.50740742767179281</c:v>
                </c:pt>
                <c:pt idx="13">
                  <c:v>0.5075231684125151</c:v>
                </c:pt>
                <c:pt idx="14">
                  <c:v>0.50763890915323606</c:v>
                </c:pt>
                <c:pt idx="15">
                  <c:v>0.50775464989395835</c:v>
                </c:pt>
                <c:pt idx="16">
                  <c:v>0.50787039063468165</c:v>
                </c:pt>
                <c:pt idx="17">
                  <c:v>0.50798613137540394</c:v>
                </c:pt>
                <c:pt idx="18">
                  <c:v>0.50810187211612501</c:v>
                </c:pt>
                <c:pt idx="19">
                  <c:v>0.50821761285684841</c:v>
                </c:pt>
                <c:pt idx="20">
                  <c:v>0.50833335359757059</c:v>
                </c:pt>
                <c:pt idx="21">
                  <c:v>0.50844909433829277</c:v>
                </c:pt>
                <c:pt idx="22">
                  <c:v>0.50856483507901384</c:v>
                </c:pt>
                <c:pt idx="23">
                  <c:v>0.50868057581973602</c:v>
                </c:pt>
                <c:pt idx="24">
                  <c:v>0.50879631656045954</c:v>
                </c:pt>
                <c:pt idx="25">
                  <c:v>0.50891205730118172</c:v>
                </c:pt>
                <c:pt idx="26">
                  <c:v>0.50902779804190279</c:v>
                </c:pt>
                <c:pt idx="27">
                  <c:v>0.50914353878262608</c:v>
                </c:pt>
                <c:pt idx="28">
                  <c:v>0.50925927952334837</c:v>
                </c:pt>
                <c:pt idx="29">
                  <c:v>0.50937502026407067</c:v>
                </c:pt>
                <c:pt idx="30">
                  <c:v>0.50949076100479174</c:v>
                </c:pt>
                <c:pt idx="31">
                  <c:v>0.50960650174551392</c:v>
                </c:pt>
                <c:pt idx="32">
                  <c:v>0.50972224248623732</c:v>
                </c:pt>
                <c:pt idx="33">
                  <c:v>0.5098379832269595</c:v>
                </c:pt>
                <c:pt idx="34">
                  <c:v>0.50995372396768046</c:v>
                </c:pt>
                <c:pt idx="35">
                  <c:v>0.51006946470840397</c:v>
                </c:pt>
                <c:pt idx="36">
                  <c:v>0.51018520544912616</c:v>
                </c:pt>
                <c:pt idx="37">
                  <c:v>0.51030094618984834</c:v>
                </c:pt>
                <c:pt idx="38">
                  <c:v>0.51041668693056941</c:v>
                </c:pt>
                <c:pt idx="39">
                  <c:v>0.5105324276712917</c:v>
                </c:pt>
                <c:pt idx="40">
                  <c:v>0.5106481684120151</c:v>
                </c:pt>
                <c:pt idx="41">
                  <c:v>0.51076390915273728</c:v>
                </c:pt>
                <c:pt idx="42">
                  <c:v>0.51087964989345835</c:v>
                </c:pt>
                <c:pt idx="43">
                  <c:v>0.51099539063418176</c:v>
                </c:pt>
                <c:pt idx="44">
                  <c:v>0.51111113137490394</c:v>
                </c:pt>
                <c:pt idx="45">
                  <c:v>0.5112268721156249</c:v>
                </c:pt>
                <c:pt idx="46">
                  <c:v>0.51134261285634719</c:v>
                </c:pt>
                <c:pt idx="47">
                  <c:v>0.51145835359706948</c:v>
                </c:pt>
                <c:pt idx="48">
                  <c:v>0.51157409433779277</c:v>
                </c:pt>
                <c:pt idx="49">
                  <c:v>0.51168983507851384</c:v>
                </c:pt>
                <c:pt idx="50">
                  <c:v>0.51180557581923614</c:v>
                </c:pt>
                <c:pt idx="51">
                  <c:v>0.51192131655995954</c:v>
                </c:pt>
                <c:pt idx="52">
                  <c:v>0.51203705730068172</c:v>
                </c:pt>
                <c:pt idx="53">
                  <c:v>0.51215279804140279</c:v>
                </c:pt>
                <c:pt idx="54">
                  <c:v>0.51226853878212497</c:v>
                </c:pt>
                <c:pt idx="55">
                  <c:v>0.51238427952284715</c:v>
                </c:pt>
                <c:pt idx="56">
                  <c:v>0.51250002026357055</c:v>
                </c:pt>
                <c:pt idx="57">
                  <c:v>0.51261576100429174</c:v>
                </c:pt>
                <c:pt idx="58">
                  <c:v>0.51273150174501392</c:v>
                </c:pt>
                <c:pt idx="59">
                  <c:v>0.51284724248573721</c:v>
                </c:pt>
                <c:pt idx="60">
                  <c:v>0.5129629832264595</c:v>
                </c:pt>
                <c:pt idx="61">
                  <c:v>0.51307872396718057</c:v>
                </c:pt>
                <c:pt idx="62">
                  <c:v>0.51319446470790275</c:v>
                </c:pt>
                <c:pt idx="63">
                  <c:v>0.51331020544862505</c:v>
                </c:pt>
                <c:pt idx="64">
                  <c:v>0.51342594618934834</c:v>
                </c:pt>
                <c:pt idx="65">
                  <c:v>0.51354168693006941</c:v>
                </c:pt>
                <c:pt idx="66">
                  <c:v>0.51365742767079159</c:v>
                </c:pt>
                <c:pt idx="67">
                  <c:v>0.51377316841151499</c:v>
                </c:pt>
                <c:pt idx="68">
                  <c:v>0.51388890915223728</c:v>
                </c:pt>
                <c:pt idx="69">
                  <c:v>0.51400464989295835</c:v>
                </c:pt>
                <c:pt idx="70">
                  <c:v>0.51412039063368054</c:v>
                </c:pt>
                <c:pt idx="71">
                  <c:v>0.51423613137440272</c:v>
                </c:pt>
                <c:pt idx="72">
                  <c:v>0.51435187211512623</c:v>
                </c:pt>
                <c:pt idx="73">
                  <c:v>0.51446761285584719</c:v>
                </c:pt>
                <c:pt idx="74">
                  <c:v>0.51458335359656948</c:v>
                </c:pt>
                <c:pt idx="75">
                  <c:v>0.51469909433729277</c:v>
                </c:pt>
                <c:pt idx="76">
                  <c:v>0.51481483507801507</c:v>
                </c:pt>
                <c:pt idx="77">
                  <c:v>0.51493057581873602</c:v>
                </c:pt>
                <c:pt idx="78">
                  <c:v>0.51504631655945843</c:v>
                </c:pt>
                <c:pt idx="79">
                  <c:v>0.51516205730018061</c:v>
                </c:pt>
                <c:pt idx="80">
                  <c:v>0.51527779804090401</c:v>
                </c:pt>
                <c:pt idx="81">
                  <c:v>0.51539353878162497</c:v>
                </c:pt>
                <c:pt idx="82">
                  <c:v>0.51550927952234715</c:v>
                </c:pt>
                <c:pt idx="83">
                  <c:v>0.51562502026307067</c:v>
                </c:pt>
                <c:pt idx="84">
                  <c:v>0.51574076100379163</c:v>
                </c:pt>
                <c:pt idx="85">
                  <c:v>0.51585650174451392</c:v>
                </c:pt>
                <c:pt idx="86">
                  <c:v>0.5159722424852361</c:v>
                </c:pt>
                <c:pt idx="87">
                  <c:v>0.51608798322595828</c:v>
                </c:pt>
                <c:pt idx="88">
                  <c:v>0.51620372396668057</c:v>
                </c:pt>
                <c:pt idx="89">
                  <c:v>0.51631946470740286</c:v>
                </c:pt>
                <c:pt idx="90">
                  <c:v>0.51643520544812505</c:v>
                </c:pt>
                <c:pt idx="91">
                  <c:v>0.51655094618884845</c:v>
                </c:pt>
                <c:pt idx="92">
                  <c:v>0.51666668692956941</c:v>
                </c:pt>
                <c:pt idx="93">
                  <c:v>0.5167824276702917</c:v>
                </c:pt>
                <c:pt idx="94">
                  <c:v>0.51689816841101388</c:v>
                </c:pt>
                <c:pt idx="95">
                  <c:v>0.51701390915173606</c:v>
                </c:pt>
                <c:pt idx="96">
                  <c:v>0.51712964989245835</c:v>
                </c:pt>
                <c:pt idx="97">
                  <c:v>0.51724539063318054</c:v>
                </c:pt>
                <c:pt idx="98">
                  <c:v>0.51736113137390283</c:v>
                </c:pt>
                <c:pt idx="99">
                  <c:v>0.51747687211462612</c:v>
                </c:pt>
                <c:pt idx="100">
                  <c:v>0.5175926128553473</c:v>
                </c:pt>
                <c:pt idx="101">
                  <c:v>0.51770835359606948</c:v>
                </c:pt>
                <c:pt idx="102">
                  <c:v>0.51782409433679166</c:v>
                </c:pt>
                <c:pt idx="103">
                  <c:v>0.51793983507751273</c:v>
                </c:pt>
                <c:pt idx="104">
                  <c:v>0.51805557581823614</c:v>
                </c:pt>
                <c:pt idx="105">
                  <c:v>0.51817131655895832</c:v>
                </c:pt>
                <c:pt idx="106">
                  <c:v>0.5182870572996805</c:v>
                </c:pt>
                <c:pt idx="107">
                  <c:v>0.5184027980404039</c:v>
                </c:pt>
                <c:pt idx="108">
                  <c:v>0.51851853878112497</c:v>
                </c:pt>
                <c:pt idx="109">
                  <c:v>0.51863427952184726</c:v>
                </c:pt>
                <c:pt idx="110">
                  <c:v>0.51875002026256944</c:v>
                </c:pt>
                <c:pt idx="111">
                  <c:v>0.51886576100329052</c:v>
                </c:pt>
                <c:pt idx="112">
                  <c:v>0.51898150174401392</c:v>
                </c:pt>
                <c:pt idx="113">
                  <c:v>0.5190972424847361</c:v>
                </c:pt>
                <c:pt idx="114">
                  <c:v>0.51921298322545828</c:v>
                </c:pt>
                <c:pt idx="115">
                  <c:v>0.51932872396618168</c:v>
                </c:pt>
                <c:pt idx="116">
                  <c:v>0.51944446470690275</c:v>
                </c:pt>
                <c:pt idx="117">
                  <c:v>0.51956020544762493</c:v>
                </c:pt>
                <c:pt idx="118">
                  <c:v>0.51967594618834723</c:v>
                </c:pt>
                <c:pt idx="119">
                  <c:v>0.5197916869290683</c:v>
                </c:pt>
                <c:pt idx="120">
                  <c:v>0.5199074276697917</c:v>
                </c:pt>
                <c:pt idx="121">
                  <c:v>0.52002316841051388</c:v>
                </c:pt>
                <c:pt idx="122">
                  <c:v>0.52013890915123617</c:v>
                </c:pt>
                <c:pt idx="123">
                  <c:v>0.52025464989195946</c:v>
                </c:pt>
                <c:pt idx="124">
                  <c:v>0.52037039063268054</c:v>
                </c:pt>
                <c:pt idx="125">
                  <c:v>0.52048613137340272</c:v>
                </c:pt>
                <c:pt idx="126">
                  <c:v>0.52060187211412501</c:v>
                </c:pt>
                <c:pt idx="127">
                  <c:v>0.52071761285484608</c:v>
                </c:pt>
                <c:pt idx="128">
                  <c:v>0.52083335359556937</c:v>
                </c:pt>
                <c:pt idx="129">
                  <c:v>0.52094909433629166</c:v>
                </c:pt>
                <c:pt idx="130">
                  <c:v>0.52106483507701395</c:v>
                </c:pt>
                <c:pt idx="131">
                  <c:v>0.52118057581773614</c:v>
                </c:pt>
                <c:pt idx="132">
                  <c:v>0.52129631655845832</c:v>
                </c:pt>
                <c:pt idx="133">
                  <c:v>0.52141205729918061</c:v>
                </c:pt>
                <c:pt idx="134">
                  <c:v>0.52152779803990279</c:v>
                </c:pt>
                <c:pt idx="135">
                  <c:v>0.52164353878062386</c:v>
                </c:pt>
                <c:pt idx="136">
                  <c:v>0.52175927952134715</c:v>
                </c:pt>
                <c:pt idx="137">
                  <c:v>0.52187502026206944</c:v>
                </c:pt>
                <c:pt idx="138">
                  <c:v>0.52199076100279163</c:v>
                </c:pt>
                <c:pt idx="139">
                  <c:v>0.52210650174351392</c:v>
                </c:pt>
                <c:pt idx="140">
                  <c:v>0.5222222424842361</c:v>
                </c:pt>
                <c:pt idx="141">
                  <c:v>0.52233798322495839</c:v>
                </c:pt>
                <c:pt idx="142">
                  <c:v>0.52245372396568057</c:v>
                </c:pt>
                <c:pt idx="143">
                  <c:v>0.52256946470640153</c:v>
                </c:pt>
                <c:pt idx="144">
                  <c:v>0.52268520544712505</c:v>
                </c:pt>
                <c:pt idx="145">
                  <c:v>0.52280094618784723</c:v>
                </c:pt>
                <c:pt idx="146">
                  <c:v>0.5229166869285683</c:v>
                </c:pt>
                <c:pt idx="147">
                  <c:v>0.52303242766929159</c:v>
                </c:pt>
                <c:pt idx="148">
                  <c:v>0.52314816841001388</c:v>
                </c:pt>
                <c:pt idx="149">
                  <c:v>0.52326390915073617</c:v>
                </c:pt>
                <c:pt idx="150">
                  <c:v>0.52337964989145724</c:v>
                </c:pt>
                <c:pt idx="151">
                  <c:v>0.52349539063217942</c:v>
                </c:pt>
                <c:pt idx="152">
                  <c:v>0.52361113137290283</c:v>
                </c:pt>
                <c:pt idx="153">
                  <c:v>0.52372687211362501</c:v>
                </c:pt>
                <c:pt idx="154">
                  <c:v>0.52384261285434608</c:v>
                </c:pt>
                <c:pt idx="155">
                  <c:v>0.52395835359506948</c:v>
                </c:pt>
                <c:pt idx="156">
                  <c:v>0.52407409433579166</c:v>
                </c:pt>
                <c:pt idx="157">
                  <c:v>0.52418983507651384</c:v>
                </c:pt>
                <c:pt idx="158">
                  <c:v>0.52430557581723491</c:v>
                </c:pt>
                <c:pt idx="159">
                  <c:v>0.52442131655795721</c:v>
                </c:pt>
                <c:pt idx="160">
                  <c:v>0.52453705729868061</c:v>
                </c:pt>
                <c:pt idx="161">
                  <c:v>0.52465279803940279</c:v>
                </c:pt>
                <c:pt idx="162">
                  <c:v>0.52476853878012386</c:v>
                </c:pt>
                <c:pt idx="163">
                  <c:v>0.52488427952084726</c:v>
                </c:pt>
                <c:pt idx="164">
                  <c:v>0.52500002026156944</c:v>
                </c:pt>
                <c:pt idx="165">
                  <c:v>0.52511576100229163</c:v>
                </c:pt>
                <c:pt idx="166">
                  <c:v>0.5252315017430127</c:v>
                </c:pt>
                <c:pt idx="167">
                  <c:v>0.52534724248373499</c:v>
                </c:pt>
                <c:pt idx="168">
                  <c:v>0.52546298322445828</c:v>
                </c:pt>
                <c:pt idx="169">
                  <c:v>0.52557872396518046</c:v>
                </c:pt>
                <c:pt idx="170">
                  <c:v>0.52569446470590164</c:v>
                </c:pt>
                <c:pt idx="171">
                  <c:v>0.52581020544662505</c:v>
                </c:pt>
                <c:pt idx="172">
                  <c:v>0.52592594618734723</c:v>
                </c:pt>
                <c:pt idx="173">
                  <c:v>0.52604168692806941</c:v>
                </c:pt>
                <c:pt idx="174">
                  <c:v>0.52615742766879048</c:v>
                </c:pt>
                <c:pt idx="175">
                  <c:v>0.52627316840951266</c:v>
                </c:pt>
                <c:pt idx="176">
                  <c:v>0.52638890915023617</c:v>
                </c:pt>
                <c:pt idx="177">
                  <c:v>0.52650464989095835</c:v>
                </c:pt>
                <c:pt idx="178">
                  <c:v>0.52662039063167942</c:v>
                </c:pt>
                <c:pt idx="179">
                  <c:v>0.52673613137240272</c:v>
                </c:pt>
                <c:pt idx="180">
                  <c:v>0.52685187211312501</c:v>
                </c:pt>
                <c:pt idx="181">
                  <c:v>0.5269676128538473</c:v>
                </c:pt>
                <c:pt idx="182">
                  <c:v>0.52708335359456826</c:v>
                </c:pt>
                <c:pt idx="183">
                  <c:v>0.52719909433529055</c:v>
                </c:pt>
                <c:pt idx="184">
                  <c:v>0.52731483507601384</c:v>
                </c:pt>
                <c:pt idx="185">
                  <c:v>0.52743057581673491</c:v>
                </c:pt>
                <c:pt idx="186">
                  <c:v>0.5275463165574571</c:v>
                </c:pt>
                <c:pt idx="187">
                  <c:v>0.52766205729818061</c:v>
                </c:pt>
                <c:pt idx="188">
                  <c:v>0.52777779803890279</c:v>
                </c:pt>
                <c:pt idx="189">
                  <c:v>0.52789353877962386</c:v>
                </c:pt>
                <c:pt idx="190">
                  <c:v>0.52800927952034604</c:v>
                </c:pt>
                <c:pt idx="191">
                  <c:v>0.52812502026106833</c:v>
                </c:pt>
                <c:pt idx="192">
                  <c:v>0.52824076100179174</c:v>
                </c:pt>
                <c:pt idx="193">
                  <c:v>0.5283565017425127</c:v>
                </c:pt>
                <c:pt idx="194">
                  <c:v>0.52847224248323499</c:v>
                </c:pt>
                <c:pt idx="195">
                  <c:v>0.52858798322395828</c:v>
                </c:pt>
                <c:pt idx="196">
                  <c:v>0.52870372396468057</c:v>
                </c:pt>
                <c:pt idx="197">
                  <c:v>0.52881946470540153</c:v>
                </c:pt>
                <c:pt idx="198">
                  <c:v>0.52893520544612393</c:v>
                </c:pt>
                <c:pt idx="199">
                  <c:v>0.52905094618684612</c:v>
                </c:pt>
                <c:pt idx="200">
                  <c:v>0.52916668692756941</c:v>
                </c:pt>
                <c:pt idx="201">
                  <c:v>0.52928242766829048</c:v>
                </c:pt>
                <c:pt idx="202">
                  <c:v>0.52939816840901277</c:v>
                </c:pt>
                <c:pt idx="203">
                  <c:v>0.52951390914973617</c:v>
                </c:pt>
                <c:pt idx="204">
                  <c:v>0.52962964989045835</c:v>
                </c:pt>
                <c:pt idx="205">
                  <c:v>0.52974539063117942</c:v>
                </c:pt>
                <c:pt idx="206">
                  <c:v>0.52986113137190161</c:v>
                </c:pt>
                <c:pt idx="207">
                  <c:v>0.52997687211262379</c:v>
                </c:pt>
                <c:pt idx="208">
                  <c:v>0.53009261285334719</c:v>
                </c:pt>
                <c:pt idx="209">
                  <c:v>0.53020835359406837</c:v>
                </c:pt>
                <c:pt idx="210">
                  <c:v>0.53032409433479055</c:v>
                </c:pt>
                <c:pt idx="211">
                  <c:v>0.53043983507551395</c:v>
                </c:pt>
                <c:pt idx="212">
                  <c:v>0.53055557581623614</c:v>
                </c:pt>
                <c:pt idx="213">
                  <c:v>0.53067131655695721</c:v>
                </c:pt>
                <c:pt idx="214">
                  <c:v>0.53078705729767939</c:v>
                </c:pt>
                <c:pt idx="215">
                  <c:v>0.53090279803840157</c:v>
                </c:pt>
                <c:pt idx="216">
                  <c:v>0.53101853877912497</c:v>
                </c:pt>
                <c:pt idx="217">
                  <c:v>0.53113427951984604</c:v>
                </c:pt>
                <c:pt idx="218">
                  <c:v>0.53125002026056833</c:v>
                </c:pt>
                <c:pt idx="219">
                  <c:v>0.53136576100129163</c:v>
                </c:pt>
                <c:pt idx="220">
                  <c:v>0.53148150174201392</c:v>
                </c:pt>
                <c:pt idx="221">
                  <c:v>0.53159724248273499</c:v>
                </c:pt>
                <c:pt idx="222">
                  <c:v>0.53171298322345717</c:v>
                </c:pt>
                <c:pt idx="223">
                  <c:v>0.53182872396417935</c:v>
                </c:pt>
                <c:pt idx="224">
                  <c:v>0.53194446470490286</c:v>
                </c:pt>
                <c:pt idx="225">
                  <c:v>0.53206020544562382</c:v>
                </c:pt>
                <c:pt idx="226">
                  <c:v>0.53217594618634601</c:v>
                </c:pt>
                <c:pt idx="227">
                  <c:v>0.53229168692706941</c:v>
                </c:pt>
                <c:pt idx="228">
                  <c:v>0.53240742766779048</c:v>
                </c:pt>
                <c:pt idx="229">
                  <c:v>0.53252316840851277</c:v>
                </c:pt>
                <c:pt idx="230">
                  <c:v>0.53263890914923495</c:v>
                </c:pt>
                <c:pt idx="231">
                  <c:v>0.53275464988995724</c:v>
                </c:pt>
                <c:pt idx="232">
                  <c:v>0.53287039063067942</c:v>
                </c:pt>
                <c:pt idx="233">
                  <c:v>0.53298613137140161</c:v>
                </c:pt>
                <c:pt idx="234">
                  <c:v>0.53310187211212379</c:v>
                </c:pt>
                <c:pt idx="235">
                  <c:v>0.5332176128528473</c:v>
                </c:pt>
                <c:pt idx="236">
                  <c:v>0.53333335359356826</c:v>
                </c:pt>
                <c:pt idx="237">
                  <c:v>0.53344909433429055</c:v>
                </c:pt>
                <c:pt idx="238">
                  <c:v>0.53356483507501273</c:v>
                </c:pt>
                <c:pt idx="239">
                  <c:v>0.53368057581573503</c:v>
                </c:pt>
                <c:pt idx="240">
                  <c:v>0.53379631655645721</c:v>
                </c:pt>
                <c:pt idx="241">
                  <c:v>0.53391205729717939</c:v>
                </c:pt>
                <c:pt idx="242">
                  <c:v>0.53402779803790168</c:v>
                </c:pt>
                <c:pt idx="243">
                  <c:v>0.53414353877862497</c:v>
                </c:pt>
                <c:pt idx="244">
                  <c:v>0.53425927951934604</c:v>
                </c:pt>
                <c:pt idx="245">
                  <c:v>0.53437502026006822</c:v>
                </c:pt>
                <c:pt idx="246">
                  <c:v>0.53449076100079052</c:v>
                </c:pt>
                <c:pt idx="247">
                  <c:v>0.53460650174151159</c:v>
                </c:pt>
                <c:pt idx="248">
                  <c:v>0.53472224248223499</c:v>
                </c:pt>
                <c:pt idx="249">
                  <c:v>0.53483798322295717</c:v>
                </c:pt>
                <c:pt idx="250">
                  <c:v>0.53495372396367946</c:v>
                </c:pt>
                <c:pt idx="251">
                  <c:v>0.53506946470440275</c:v>
                </c:pt>
                <c:pt idx="252">
                  <c:v>0.53518520544512382</c:v>
                </c:pt>
                <c:pt idx="253">
                  <c:v>0.53530094618584612</c:v>
                </c:pt>
                <c:pt idx="254">
                  <c:v>0.5354166869265683</c:v>
                </c:pt>
                <c:pt idx="255">
                  <c:v>0.53553242766728937</c:v>
                </c:pt>
                <c:pt idx="256">
                  <c:v>0.53564816840801266</c:v>
                </c:pt>
                <c:pt idx="257">
                  <c:v>0.53576390914873495</c:v>
                </c:pt>
                <c:pt idx="258">
                  <c:v>0.53587964988945713</c:v>
                </c:pt>
                <c:pt idx="259">
                  <c:v>0.53599539063018053</c:v>
                </c:pt>
                <c:pt idx="260">
                  <c:v>0.53611113137090161</c:v>
                </c:pt>
                <c:pt idx="261">
                  <c:v>0.5362268721116239</c:v>
                </c:pt>
                <c:pt idx="262">
                  <c:v>0.53634261285234608</c:v>
                </c:pt>
                <c:pt idx="263">
                  <c:v>0.53645835359306715</c:v>
                </c:pt>
                <c:pt idx="264">
                  <c:v>0.53657409433379055</c:v>
                </c:pt>
                <c:pt idx="265">
                  <c:v>0.53668983507451273</c:v>
                </c:pt>
                <c:pt idx="266">
                  <c:v>0.53680557581523491</c:v>
                </c:pt>
                <c:pt idx="267">
                  <c:v>0.5369213165559571</c:v>
                </c:pt>
                <c:pt idx="268">
                  <c:v>0.53703705729667939</c:v>
                </c:pt>
                <c:pt idx="269">
                  <c:v>0.53715279803740157</c:v>
                </c:pt>
                <c:pt idx="270">
                  <c:v>0.53726853877812386</c:v>
                </c:pt>
                <c:pt idx="271">
                  <c:v>0.53738427951884493</c:v>
                </c:pt>
                <c:pt idx="272">
                  <c:v>0.53750002025956833</c:v>
                </c:pt>
                <c:pt idx="273">
                  <c:v>0.53761576100029052</c:v>
                </c:pt>
                <c:pt idx="274">
                  <c:v>0.53773150174101281</c:v>
                </c:pt>
                <c:pt idx="275">
                  <c:v>0.53784724248173499</c:v>
                </c:pt>
                <c:pt idx="276">
                  <c:v>0.53796298322245717</c:v>
                </c:pt>
                <c:pt idx="277">
                  <c:v>0.53807872396317935</c:v>
                </c:pt>
                <c:pt idx="278">
                  <c:v>0.53819446470390153</c:v>
                </c:pt>
                <c:pt idx="279">
                  <c:v>0.53831020544462271</c:v>
                </c:pt>
                <c:pt idx="280">
                  <c:v>0.53842594618534612</c:v>
                </c:pt>
                <c:pt idx="281">
                  <c:v>0.5385416869260683</c:v>
                </c:pt>
                <c:pt idx="282">
                  <c:v>0.53865742766679048</c:v>
                </c:pt>
                <c:pt idx="283">
                  <c:v>0.53877316840751277</c:v>
                </c:pt>
                <c:pt idx="284">
                  <c:v>0.53888890914823495</c:v>
                </c:pt>
                <c:pt idx="285">
                  <c:v>0.53900464988895724</c:v>
                </c:pt>
                <c:pt idx="286">
                  <c:v>0.5391203906296782</c:v>
                </c:pt>
                <c:pt idx="287">
                  <c:v>0.53923613137040038</c:v>
                </c:pt>
                <c:pt idx="288">
                  <c:v>0.53935187211112379</c:v>
                </c:pt>
                <c:pt idx="289">
                  <c:v>0.53946761285184597</c:v>
                </c:pt>
                <c:pt idx="290">
                  <c:v>0.53958335359256715</c:v>
                </c:pt>
                <c:pt idx="291">
                  <c:v>0.53969909433329055</c:v>
                </c:pt>
                <c:pt idx="292">
                  <c:v>0.53981483507401273</c:v>
                </c:pt>
                <c:pt idx="293">
                  <c:v>0.53993057581473491</c:v>
                </c:pt>
                <c:pt idx="294">
                  <c:v>0.54004631655545599</c:v>
                </c:pt>
                <c:pt idx="295">
                  <c:v>0.54016205729617817</c:v>
                </c:pt>
                <c:pt idx="296">
                  <c:v>0.54027779803690168</c:v>
                </c:pt>
                <c:pt idx="297">
                  <c:v>0.54039353877762386</c:v>
                </c:pt>
                <c:pt idx="298">
                  <c:v>0.54050927951834493</c:v>
                </c:pt>
                <c:pt idx="299">
                  <c:v>0.54062502025906822</c:v>
                </c:pt>
                <c:pt idx="300">
                  <c:v>0.54074076099979052</c:v>
                </c:pt>
                <c:pt idx="301">
                  <c:v>0.54085650174051281</c:v>
                </c:pt>
                <c:pt idx="302">
                  <c:v>0.54097224248123377</c:v>
                </c:pt>
                <c:pt idx="303">
                  <c:v>0.54108798322195606</c:v>
                </c:pt>
                <c:pt idx="304">
                  <c:v>0.54120372396267935</c:v>
                </c:pt>
                <c:pt idx="305">
                  <c:v>0.54131946470340164</c:v>
                </c:pt>
                <c:pt idx="306">
                  <c:v>0.5414352054441226</c:v>
                </c:pt>
                <c:pt idx="307">
                  <c:v>0.54155094618484612</c:v>
                </c:pt>
                <c:pt idx="308">
                  <c:v>0.54166666666666663</c:v>
                </c:pt>
              </c:numCache>
            </c:numRef>
          </c:xVal>
          <c:yVal>
            <c:numRef>
              <c:f>'6SRV_蒸気流量(13時から水素発生あり）'!$Z$1843:$Z$2151</c:f>
              <c:numCache>
                <c:formatCode>General</c:formatCode>
                <c:ptCount val="309"/>
                <c:pt idx="0">
                  <c:v>135.08713359938835</c:v>
                </c:pt>
                <c:pt idx="1">
                  <c:v>135.09568285872655</c:v>
                </c:pt>
                <c:pt idx="2">
                  <c:v>135.86031783872141</c:v>
                </c:pt>
                <c:pt idx="3">
                  <c:v>140.10316720042965</c:v>
                </c:pt>
                <c:pt idx="4">
                  <c:v>145.1588774002272</c:v>
                </c:pt>
                <c:pt idx="5">
                  <c:v>150.04090410232388</c:v>
                </c:pt>
                <c:pt idx="6">
                  <c:v>154.85513932435254</c:v>
                </c:pt>
                <c:pt idx="7">
                  <c:v>159.62287905595483</c:v>
                </c:pt>
                <c:pt idx="8">
                  <c:v>164.34122051580826</c:v>
                </c:pt>
                <c:pt idx="9">
                  <c:v>169.0428238356281</c:v>
                </c:pt>
                <c:pt idx="10">
                  <c:v>173.75945080649305</c:v>
                </c:pt>
                <c:pt idx="11">
                  <c:v>178.47283069033168</c:v>
                </c:pt>
                <c:pt idx="12">
                  <c:v>183.16275136765168</c:v>
                </c:pt>
                <c:pt idx="13">
                  <c:v>187.8184668775003</c:v>
                </c:pt>
                <c:pt idx="14">
                  <c:v>192.43419068217216</c:v>
                </c:pt>
                <c:pt idx="15">
                  <c:v>197.00622781947928</c:v>
                </c:pt>
                <c:pt idx="16">
                  <c:v>201.53182984172233</c:v>
                </c:pt>
                <c:pt idx="17">
                  <c:v>206.0086966315971</c:v>
                </c:pt>
                <c:pt idx="18">
                  <c:v>210.43478289504372</c:v>
                </c:pt>
                <c:pt idx="19">
                  <c:v>214.81087741578796</c:v>
                </c:pt>
                <c:pt idx="20">
                  <c:v>219.13821273506835</c:v>
                </c:pt>
                <c:pt idx="21">
                  <c:v>223.41512159403186</c:v>
                </c:pt>
                <c:pt idx="22">
                  <c:v>227.64011600060323</c:v>
                </c:pt>
                <c:pt idx="23">
                  <c:v>231.81370556945677</c:v>
                </c:pt>
                <c:pt idx="24">
                  <c:v>235.9356682830304</c:v>
                </c:pt>
                <c:pt idx="25">
                  <c:v>240.00462191322569</c:v>
                </c:pt>
                <c:pt idx="26">
                  <c:v>244.02025290094804</c:v>
                </c:pt>
                <c:pt idx="27">
                  <c:v>247.98269474133954</c:v>
                </c:pt>
                <c:pt idx="28">
                  <c:v>251.89232030947849</c:v>
                </c:pt>
                <c:pt idx="29">
                  <c:v>255.74615310083817</c:v>
                </c:pt>
                <c:pt idx="30">
                  <c:v>259.53766378236173</c:v>
                </c:pt>
                <c:pt idx="31">
                  <c:v>263.26268102641671</c:v>
                </c:pt>
                <c:pt idx="32">
                  <c:v>266.9252399630945</c:v>
                </c:pt>
                <c:pt idx="33">
                  <c:v>270.52466762332796</c:v>
                </c:pt>
                <c:pt idx="34">
                  <c:v>274.05608350667393</c:v>
                </c:pt>
                <c:pt idx="35">
                  <c:v>277.52039609793695</c:v>
                </c:pt>
                <c:pt idx="36">
                  <c:v>280.91958690033539</c:v>
                </c:pt>
                <c:pt idx="37">
                  <c:v>284.25590003029703</c:v>
                </c:pt>
                <c:pt idx="38">
                  <c:v>287.53107730117824</c:v>
                </c:pt>
                <c:pt idx="39">
                  <c:v>290.5521152208604</c:v>
                </c:pt>
                <c:pt idx="40">
                  <c:v>293.13305115265234</c:v>
                </c:pt>
                <c:pt idx="41">
                  <c:v>295.28352289984463</c:v>
                </c:pt>
                <c:pt idx="42">
                  <c:v>297.00493801947141</c:v>
                </c:pt>
                <c:pt idx="43">
                  <c:v>298.29690701121689</c:v>
                </c:pt>
                <c:pt idx="44">
                  <c:v>299.1585806063618</c:v>
                </c:pt>
                <c:pt idx="45">
                  <c:v>299.79906998649585</c:v>
                </c:pt>
                <c:pt idx="46">
                  <c:v>300.4269835489265</c:v>
                </c:pt>
                <c:pt idx="47">
                  <c:v>301.04154443365576</c:v>
                </c:pt>
                <c:pt idx="48">
                  <c:v>301.6430908740806</c:v>
                </c:pt>
                <c:pt idx="49">
                  <c:v>302.2320211445965</c:v>
                </c:pt>
                <c:pt idx="50">
                  <c:v>302.80867651718512</c:v>
                </c:pt>
                <c:pt idx="51">
                  <c:v>303.37333397650923</c:v>
                </c:pt>
                <c:pt idx="52">
                  <c:v>303.92621583581581</c:v>
                </c:pt>
                <c:pt idx="53">
                  <c:v>304.46749920528589</c:v>
                </c:pt>
                <c:pt idx="54">
                  <c:v>304.99732517671987</c:v>
                </c:pt>
                <c:pt idx="55">
                  <c:v>305.51580695363776</c:v>
                </c:pt>
                <c:pt idx="56">
                  <c:v>306.02303590608517</c:v>
                </c:pt>
                <c:pt idx="57">
                  <c:v>306.51908603114509</c:v>
                </c:pt>
                <c:pt idx="58">
                  <c:v>307.00401725243842</c:v>
                </c:pt>
                <c:pt idx="59">
                  <c:v>307.47787853212014</c:v>
                </c:pt>
                <c:pt idx="60">
                  <c:v>307.94071015826552</c:v>
                </c:pt>
                <c:pt idx="61">
                  <c:v>308.39254533650922</c:v>
                </c:pt>
                <c:pt idx="62">
                  <c:v>308.83341142698305</c:v>
                </c:pt>
                <c:pt idx="63">
                  <c:v>309.26333079858728</c:v>
                </c:pt>
                <c:pt idx="64">
                  <c:v>309.68232109089718</c:v>
                </c:pt>
                <c:pt idx="65">
                  <c:v>310.09039583140452</c:v>
                </c:pt>
                <c:pt idx="66">
                  <c:v>310.48756550582181</c:v>
                </c:pt>
                <c:pt idx="67">
                  <c:v>310.8738378145643</c:v>
                </c:pt>
                <c:pt idx="68">
                  <c:v>311.24921771206954</c:v>
                </c:pt>
                <c:pt idx="69">
                  <c:v>311.61426441929325</c:v>
                </c:pt>
                <c:pt idx="70">
                  <c:v>311.97042829041146</c:v>
                </c:pt>
                <c:pt idx="71">
                  <c:v>312.31924627121521</c:v>
                </c:pt>
                <c:pt idx="72">
                  <c:v>312.66184167121048</c:v>
                </c:pt>
                <c:pt idx="73">
                  <c:v>312.99905207686101</c:v>
                </c:pt>
                <c:pt idx="74">
                  <c:v>313.3315022245132</c:v>
                </c:pt>
                <c:pt idx="75">
                  <c:v>313.6596572458979</c:v>
                </c:pt>
                <c:pt idx="76">
                  <c:v>313.98369587731918</c:v>
                </c:pt>
                <c:pt idx="77">
                  <c:v>314.30376422768205</c:v>
                </c:pt>
                <c:pt idx="78">
                  <c:v>314.62014656549258</c:v>
                </c:pt>
                <c:pt idx="79">
                  <c:v>314.93304702148737</c:v>
                </c:pt>
                <c:pt idx="80">
                  <c:v>315.24261484814133</c:v>
                </c:pt>
                <c:pt idx="81">
                  <c:v>315.54896036200034</c:v>
                </c:pt>
                <c:pt idx="82">
                  <c:v>315.85216543962946</c:v>
                </c:pt>
                <c:pt idx="83">
                  <c:v>316.15229113500305</c:v>
                </c:pt>
                <c:pt idx="84">
                  <c:v>316.44938319613948</c:v>
                </c:pt>
                <c:pt idx="85">
                  <c:v>316.74347614399596</c:v>
                </c:pt>
                <c:pt idx="86">
                  <c:v>317.03459642017924</c:v>
                </c:pt>
                <c:pt idx="87">
                  <c:v>317.32558206104807</c:v>
                </c:pt>
                <c:pt idx="88">
                  <c:v>317.61818598499684</c:v>
                </c:pt>
                <c:pt idx="89">
                  <c:v>317.91076054990549</c:v>
                </c:pt>
                <c:pt idx="90">
                  <c:v>318.20236167075001</c:v>
                </c:pt>
                <c:pt idx="91">
                  <c:v>318.49235541052332</c:v>
                </c:pt>
                <c:pt idx="92">
                  <c:v>318.78030371803362</c:v>
                </c:pt>
                <c:pt idx="93">
                  <c:v>319.06588920643981</c:v>
                </c:pt>
                <c:pt idx="94">
                  <c:v>319.34885661929684</c:v>
                </c:pt>
                <c:pt idx="95">
                  <c:v>319.62901660712629</c:v>
                </c:pt>
                <c:pt idx="96">
                  <c:v>319.90623890494038</c:v>
                </c:pt>
                <c:pt idx="97">
                  <c:v>320.18043524484955</c:v>
                </c:pt>
                <c:pt idx="98">
                  <c:v>320.45154700695844</c:v>
                </c:pt>
                <c:pt idx="99">
                  <c:v>320.71964367839394</c:v>
                </c:pt>
                <c:pt idx="100">
                  <c:v>320.98497527113216</c:v>
                </c:pt>
                <c:pt idx="101">
                  <c:v>321.24781089102174</c:v>
                </c:pt>
                <c:pt idx="102">
                  <c:v>321.50834593459689</c:v>
                </c:pt>
                <c:pt idx="103">
                  <c:v>321.76672754177486</c:v>
                </c:pt>
                <c:pt idx="104">
                  <c:v>322.02306836189712</c:v>
                </c:pt>
                <c:pt idx="105">
                  <c:v>322.27745587383924</c:v>
                </c:pt>
                <c:pt idx="106">
                  <c:v>322.52995902250734</c:v>
                </c:pt>
                <c:pt idx="107">
                  <c:v>322.78063301450703</c:v>
                </c:pt>
                <c:pt idx="108">
                  <c:v>323.02952240798624</c:v>
                </c:pt>
                <c:pt idx="109">
                  <c:v>323.27666391638263</c:v>
                </c:pt>
                <c:pt idx="110">
                  <c:v>323.52208884510134</c:v>
                </c:pt>
                <c:pt idx="111">
                  <c:v>323.7658241340248</c:v>
                </c:pt>
                <c:pt idx="112">
                  <c:v>324.00789310635508</c:v>
                </c:pt>
                <c:pt idx="113">
                  <c:v>324.24831618273919</c:v>
                </c:pt>
                <c:pt idx="114">
                  <c:v>324.48711145089374</c:v>
                </c:pt>
                <c:pt idx="115">
                  <c:v>324.72429503656349</c:v>
                </c:pt>
                <c:pt idx="116">
                  <c:v>324.95988379556485</c:v>
                </c:pt>
                <c:pt idx="117">
                  <c:v>325.19389632461184</c:v>
                </c:pt>
                <c:pt idx="118">
                  <c:v>325.42634612193649</c:v>
                </c:pt>
                <c:pt idx="119">
                  <c:v>325.6572414941823</c:v>
                </c:pt>
                <c:pt idx="120">
                  <c:v>325.88659284201566</c:v>
                </c:pt>
                <c:pt idx="121">
                  <c:v>326.11441262906897</c:v>
                </c:pt>
                <c:pt idx="122">
                  <c:v>326.34071487818068</c:v>
                </c:pt>
                <c:pt idx="123">
                  <c:v>326.56550808172574</c:v>
                </c:pt>
                <c:pt idx="124">
                  <c:v>326.78879340768441</c:v>
                </c:pt>
                <c:pt idx="125">
                  <c:v>327.01057246260609</c:v>
                </c:pt>
                <c:pt idx="126">
                  <c:v>327.23084741116128</c:v>
                </c:pt>
                <c:pt idx="127">
                  <c:v>327.44961162385454</c:v>
                </c:pt>
                <c:pt idx="128">
                  <c:v>327.66686316355543</c:v>
                </c:pt>
                <c:pt idx="129">
                  <c:v>327.88271812268795</c:v>
                </c:pt>
                <c:pt idx="130">
                  <c:v>328.09745265782175</c:v>
                </c:pt>
                <c:pt idx="131">
                  <c:v>328.31134846042369</c:v>
                </c:pt>
                <c:pt idx="132">
                  <c:v>328.52460528864287</c:v>
                </c:pt>
                <c:pt idx="133">
                  <c:v>328.73736766216138</c:v>
                </c:pt>
                <c:pt idx="134">
                  <c:v>328.94974051445939</c:v>
                </c:pt>
                <c:pt idx="135">
                  <c:v>329.16180060415655</c:v>
                </c:pt>
                <c:pt idx="136">
                  <c:v>329.37360436797746</c:v>
                </c:pt>
                <c:pt idx="137">
                  <c:v>329.58519347829611</c:v>
                </c:pt>
                <c:pt idx="138">
                  <c:v>329.79659883645394</c:v>
                </c:pt>
                <c:pt idx="139">
                  <c:v>330.00784350033501</c:v>
                </c:pt>
                <c:pt idx="140">
                  <c:v>330.21894481388193</c:v>
                </c:pt>
                <c:pt idx="141">
                  <c:v>330.42991593583963</c:v>
                </c:pt>
                <c:pt idx="142">
                  <c:v>330.64076696079985</c:v>
                </c:pt>
                <c:pt idx="143">
                  <c:v>330.85141136021861</c:v>
                </c:pt>
                <c:pt idx="144">
                  <c:v>331.06184405176231</c:v>
                </c:pt>
                <c:pt idx="145">
                  <c:v>331.27217755153544</c:v>
                </c:pt>
                <c:pt idx="146">
                  <c:v>331.48243974122812</c:v>
                </c:pt>
                <c:pt idx="147">
                  <c:v>331.69263033752213</c:v>
                </c:pt>
                <c:pt idx="148">
                  <c:v>331.90274668009414</c:v>
                </c:pt>
                <c:pt idx="149">
                  <c:v>332.11278692711483</c:v>
                </c:pt>
                <c:pt idx="150">
                  <c:v>332.32275008200639</c:v>
                </c:pt>
                <c:pt idx="151">
                  <c:v>332.53263578992176</c:v>
                </c:pt>
                <c:pt idx="152">
                  <c:v>332.74244415271107</c:v>
                </c:pt>
                <c:pt idx="153">
                  <c:v>332.95217911451289</c:v>
                </c:pt>
                <c:pt idx="154">
                  <c:v>333.16184936292484</c:v>
                </c:pt>
                <c:pt idx="155">
                  <c:v>333.37145827803869</c:v>
                </c:pt>
                <c:pt idx="156">
                  <c:v>333.5810032134421</c:v>
                </c:pt>
                <c:pt idx="157">
                  <c:v>333.79048228634082</c:v>
                </c:pt>
                <c:pt idx="158">
                  <c:v>333.99989559158018</c:v>
                </c:pt>
                <c:pt idx="159">
                  <c:v>334.20924220302584</c:v>
                </c:pt>
                <c:pt idx="160">
                  <c:v>334.41851662805192</c:v>
                </c:pt>
                <c:pt idx="161">
                  <c:v>334.62771570599682</c:v>
                </c:pt>
                <c:pt idx="162">
                  <c:v>334.83684130715199</c:v>
                </c:pt>
                <c:pt idx="163">
                  <c:v>335.04589581644808</c:v>
                </c:pt>
                <c:pt idx="164">
                  <c:v>335.25488125602806</c:v>
                </c:pt>
                <c:pt idx="165">
                  <c:v>335.46379936464473</c:v>
                </c:pt>
                <c:pt idx="166">
                  <c:v>335.6726516602327</c:v>
                </c:pt>
                <c:pt idx="167">
                  <c:v>335.88143950463825</c:v>
                </c:pt>
                <c:pt idx="168">
                  <c:v>336.09016413894096</c:v>
                </c:pt>
                <c:pt idx="169">
                  <c:v>336.29882671244758</c:v>
                </c:pt>
                <c:pt idx="170">
                  <c:v>336.50742830797554</c:v>
                </c:pt>
                <c:pt idx="171">
                  <c:v>336.7159698402379</c:v>
                </c:pt>
                <c:pt idx="172">
                  <c:v>336.92445207689605</c:v>
                </c:pt>
                <c:pt idx="173">
                  <c:v>337.13287579455397</c:v>
                </c:pt>
                <c:pt idx="174">
                  <c:v>337.34124180697097</c:v>
                </c:pt>
                <c:pt idx="175">
                  <c:v>337.54955097619836</c:v>
                </c:pt>
                <c:pt idx="176">
                  <c:v>337.75780417998544</c:v>
                </c:pt>
                <c:pt idx="177">
                  <c:v>337.96600230362878</c:v>
                </c:pt>
                <c:pt idx="178">
                  <c:v>338.17414624077503</c:v>
                </c:pt>
                <c:pt idx="179">
                  <c:v>338.38223686341678</c:v>
                </c:pt>
                <c:pt idx="180">
                  <c:v>338.5902750521492</c:v>
                </c:pt>
                <c:pt idx="181">
                  <c:v>338.79826252503534</c:v>
                </c:pt>
                <c:pt idx="182">
                  <c:v>339.00620090590621</c:v>
                </c:pt>
                <c:pt idx="183">
                  <c:v>339.21409044195156</c:v>
                </c:pt>
                <c:pt idx="184">
                  <c:v>339.42193119087261</c:v>
                </c:pt>
                <c:pt idx="185">
                  <c:v>339.62972362647344</c:v>
                </c:pt>
                <c:pt idx="186">
                  <c:v>339.83746842245807</c:v>
                </c:pt>
                <c:pt idx="187">
                  <c:v>340.04516638219604</c:v>
                </c:pt>
                <c:pt idx="188">
                  <c:v>340.25281838084248</c:v>
                </c:pt>
                <c:pt idx="189">
                  <c:v>340.46032568595729</c:v>
                </c:pt>
                <c:pt idx="190">
                  <c:v>340.66743769108825</c:v>
                </c:pt>
                <c:pt idx="191">
                  <c:v>340.87389475662496</c:v>
                </c:pt>
                <c:pt idx="192">
                  <c:v>341.07950857226251</c:v>
                </c:pt>
                <c:pt idx="193">
                  <c:v>341.28413901471964</c:v>
                </c:pt>
                <c:pt idx="194">
                  <c:v>341.48768100608174</c:v>
                </c:pt>
                <c:pt idx="195">
                  <c:v>341.69005626069992</c:v>
                </c:pt>
                <c:pt idx="196">
                  <c:v>341.89120681593039</c:v>
                </c:pt>
                <c:pt idx="197">
                  <c:v>342.09108949818108</c:v>
                </c:pt>
                <c:pt idx="198">
                  <c:v>342.28967218269139</c:v>
                </c:pt>
                <c:pt idx="199">
                  <c:v>342.48693101285971</c:v>
                </c:pt>
                <c:pt idx="200">
                  <c:v>342.68284790534773</c:v>
                </c:pt>
                <c:pt idx="201">
                  <c:v>342.87740924778097</c:v>
                </c:pt>
                <c:pt idx="202">
                  <c:v>343.07060531556164</c:v>
                </c:pt>
                <c:pt idx="203">
                  <c:v>343.26242912812205</c:v>
                </c:pt>
                <c:pt idx="204">
                  <c:v>343.45287555948323</c:v>
                </c:pt>
                <c:pt idx="205">
                  <c:v>343.64194088194239</c:v>
                </c:pt>
                <c:pt idx="206">
                  <c:v>343.82962240847655</c:v>
                </c:pt>
                <c:pt idx="207">
                  <c:v>344.01591823271917</c:v>
                </c:pt>
                <c:pt idx="208">
                  <c:v>344.20082701893676</c:v>
                </c:pt>
                <c:pt idx="209">
                  <c:v>344.38434783635984</c:v>
                </c:pt>
                <c:pt idx="210">
                  <c:v>344.56648005516888</c:v>
                </c:pt>
                <c:pt idx="211">
                  <c:v>344.74722325664408</c:v>
                </c:pt>
                <c:pt idx="212">
                  <c:v>344.92657722394097</c:v>
                </c:pt>
                <c:pt idx="213">
                  <c:v>345.10454185971952</c:v>
                </c:pt>
                <c:pt idx="214">
                  <c:v>345.28111715235758</c:v>
                </c:pt>
                <c:pt idx="215">
                  <c:v>345.45630317147317</c:v>
                </c:pt>
                <c:pt idx="216">
                  <c:v>345.6301000098257</c:v>
                </c:pt>
                <c:pt idx="217">
                  <c:v>345.80250780119587</c:v>
                </c:pt>
                <c:pt idx="218">
                  <c:v>345.97352670926904</c:v>
                </c:pt>
                <c:pt idx="219">
                  <c:v>346.1431569028062</c:v>
                </c:pt>
                <c:pt idx="220">
                  <c:v>346.31139855371009</c:v>
                </c:pt>
                <c:pt idx="221">
                  <c:v>346.47825184371112</c:v>
                </c:pt>
                <c:pt idx="222">
                  <c:v>346.64371694552813</c:v>
                </c:pt>
                <c:pt idx="223">
                  <c:v>346.80779403048075</c:v>
                </c:pt>
                <c:pt idx="224">
                  <c:v>346.97048327062936</c:v>
                </c:pt>
                <c:pt idx="225">
                  <c:v>347.13178482508584</c:v>
                </c:pt>
                <c:pt idx="226">
                  <c:v>347.29169885471316</c:v>
                </c:pt>
                <c:pt idx="227">
                  <c:v>347.45022551114397</c:v>
                </c:pt>
                <c:pt idx="228">
                  <c:v>347.60736493062308</c:v>
                </c:pt>
                <c:pt idx="229">
                  <c:v>347.76311724107029</c:v>
                </c:pt>
                <c:pt idx="230">
                  <c:v>347.91748255782409</c:v>
                </c:pt>
                <c:pt idx="231">
                  <c:v>348.07046099410417</c:v>
                </c:pt>
                <c:pt idx="232">
                  <c:v>348.22205264490532</c:v>
                </c:pt>
                <c:pt idx="233">
                  <c:v>348.37225759127091</c:v>
                </c:pt>
                <c:pt idx="234">
                  <c:v>348.52107591914171</c:v>
                </c:pt>
                <c:pt idx="235">
                  <c:v>348.66850769886253</c:v>
                </c:pt>
                <c:pt idx="236">
                  <c:v>348.81455297749312</c:v>
                </c:pt>
                <c:pt idx="237">
                  <c:v>348.95921179945969</c:v>
                </c:pt>
                <c:pt idx="238">
                  <c:v>349.10248420227362</c:v>
                </c:pt>
                <c:pt idx="239">
                  <c:v>349.24437020431054</c:v>
                </c:pt>
                <c:pt idx="240">
                  <c:v>349.38486981945317</c:v>
                </c:pt>
                <c:pt idx="241">
                  <c:v>349.52398304815051</c:v>
                </c:pt>
                <c:pt idx="242">
                  <c:v>349.66170987212803</c:v>
                </c:pt>
                <c:pt idx="243">
                  <c:v>349.79805025452623</c:v>
                </c:pt>
                <c:pt idx="244">
                  <c:v>349.93300415002142</c:v>
                </c:pt>
                <c:pt idx="245">
                  <c:v>350.06657150521073</c:v>
                </c:pt>
                <c:pt idx="246">
                  <c:v>350.19875226599646</c:v>
                </c:pt>
                <c:pt idx="247">
                  <c:v>350.3295463718037</c:v>
                </c:pt>
                <c:pt idx="248">
                  <c:v>350.45895374586922</c:v>
                </c:pt>
                <c:pt idx="249">
                  <c:v>350.58703082484806</c:v>
                </c:pt>
                <c:pt idx="250">
                  <c:v>350.71391760265846</c:v>
                </c:pt>
                <c:pt idx="251">
                  <c:v>350.83975569740738</c:v>
                </c:pt>
                <c:pt idx="252">
                  <c:v>350.96464479194213</c:v>
                </c:pt>
                <c:pt idx="253">
                  <c:v>351.08865625241981</c:v>
                </c:pt>
                <c:pt idx="254">
                  <c:v>351.21184120093307</c:v>
                </c:pt>
                <c:pt idx="255">
                  <c:v>351.33423624715618</c:v>
                </c:pt>
                <c:pt idx="256">
                  <c:v>351.45586761245215</c:v>
                </c:pt>
                <c:pt idx="257">
                  <c:v>351.57675409723123</c:v>
                </c:pt>
                <c:pt idx="258">
                  <c:v>351.69690920008406</c:v>
                </c:pt>
                <c:pt idx="259">
                  <c:v>351.81634262762651</c:v>
                </c:pt>
                <c:pt idx="260">
                  <c:v>351.93506137194572</c:v>
                </c:pt>
                <c:pt idx="261">
                  <c:v>352.05307050232904</c:v>
                </c:pt>
                <c:pt idx="262">
                  <c:v>352.17037371242918</c:v>
                </c:pt>
                <c:pt idx="263">
                  <c:v>352.28697369966119</c:v>
                </c:pt>
                <c:pt idx="264">
                  <c:v>352.40287245480579</c:v>
                </c:pt>
                <c:pt idx="265">
                  <c:v>352.51807146272984</c:v>
                </c:pt>
                <c:pt idx="266">
                  <c:v>352.63257185193748</c:v>
                </c:pt>
                <c:pt idx="267">
                  <c:v>352.74637448831163</c:v>
                </c:pt>
                <c:pt idx="268">
                  <c:v>352.85948003696166</c:v>
                </c:pt>
                <c:pt idx="269">
                  <c:v>352.97188902733296</c:v>
                </c:pt>
                <c:pt idx="270">
                  <c:v>353.08360189294558</c:v>
                </c:pt>
                <c:pt idx="271">
                  <c:v>353.19461898740269</c:v>
                </c:pt>
                <c:pt idx="272">
                  <c:v>353.30494060942505</c:v>
                </c:pt>
                <c:pt idx="273">
                  <c:v>353.41456701614254</c:v>
                </c:pt>
                <c:pt idx="274">
                  <c:v>353.52349842318699</c:v>
                </c:pt>
                <c:pt idx="275">
                  <c:v>353.63173502698885</c:v>
                </c:pt>
                <c:pt idx="276">
                  <c:v>353.73927700859173</c:v>
                </c:pt>
                <c:pt idx="277">
                  <c:v>353.8461245234069</c:v>
                </c:pt>
                <c:pt idx="278">
                  <c:v>353.95227771785102</c:v>
                </c:pt>
                <c:pt idx="279">
                  <c:v>354.05773672517273</c:v>
                </c:pt>
                <c:pt idx="280">
                  <c:v>354.16250166518836</c:v>
                </c:pt>
                <c:pt idx="281">
                  <c:v>354.26657265101738</c:v>
                </c:pt>
                <c:pt idx="282">
                  <c:v>354.3699497888602</c:v>
                </c:pt>
                <c:pt idx="283">
                  <c:v>354.47263317701669</c:v>
                </c:pt>
                <c:pt idx="284">
                  <c:v>354.57462290620094</c:v>
                </c:pt>
                <c:pt idx="285">
                  <c:v>354.67591905950684</c:v>
                </c:pt>
                <c:pt idx="286">
                  <c:v>354.77652171552131</c:v>
                </c:pt>
                <c:pt idx="287">
                  <c:v>354.8764309490669</c:v>
                </c:pt>
                <c:pt idx="288">
                  <c:v>354.97564682490457</c:v>
                </c:pt>
                <c:pt idx="289">
                  <c:v>355.0741694115365</c:v>
                </c:pt>
                <c:pt idx="290">
                  <c:v>355.17199877176188</c:v>
                </c:pt>
                <c:pt idx="291">
                  <c:v>355.26913495907797</c:v>
                </c:pt>
                <c:pt idx="292">
                  <c:v>355.36557802686804</c:v>
                </c:pt>
                <c:pt idx="293">
                  <c:v>355.46132801579967</c:v>
                </c:pt>
                <c:pt idx="294">
                  <c:v>355.55638495790424</c:v>
                </c:pt>
                <c:pt idx="295">
                  <c:v>355.65074888883242</c:v>
                </c:pt>
                <c:pt idx="296">
                  <c:v>355.74441983656931</c:v>
                </c:pt>
                <c:pt idx="297">
                  <c:v>355.83739782513101</c:v>
                </c:pt>
                <c:pt idx="298">
                  <c:v>355.92968287692332</c:v>
                </c:pt>
                <c:pt idx="299">
                  <c:v>356.02127501334826</c:v>
                </c:pt>
                <c:pt idx="300">
                  <c:v>356.11217394945561</c:v>
                </c:pt>
                <c:pt idx="301">
                  <c:v>356.20237946339944</c:v>
                </c:pt>
                <c:pt idx="302">
                  <c:v>356.29189175468309</c:v>
                </c:pt>
                <c:pt idx="303">
                  <c:v>356.38071102438789</c:v>
                </c:pt>
                <c:pt idx="304">
                  <c:v>356.46883739145017</c:v>
                </c:pt>
                <c:pt idx="305">
                  <c:v>356.55627092995235</c:v>
                </c:pt>
                <c:pt idx="306">
                  <c:v>356.64301167944149</c:v>
                </c:pt>
                <c:pt idx="307">
                  <c:v>356.72905964825162</c:v>
                </c:pt>
                <c:pt idx="308">
                  <c:v>356.81439994806396</c:v>
                </c:pt>
              </c:numCache>
            </c:numRef>
          </c:yVal>
          <c:smooth val="0"/>
          <c:extLst>
            <c:ext xmlns:c16="http://schemas.microsoft.com/office/drawing/2014/chart" uri="{C3380CC4-5D6E-409C-BE32-E72D297353CC}">
              <c16:uniqueId val="{00000003-959D-47F5-8565-FF1ECC494C09}"/>
            </c:ext>
          </c:extLst>
        </c:ser>
        <c:ser>
          <c:idx val="5"/>
          <c:order val="4"/>
          <c:tx>
            <c:v>積分酸化エネルギー 継続水素発生あり</c:v>
          </c:tx>
          <c:spPr>
            <a:ln w="12700" cap="rnd">
              <a:solidFill>
                <a:srgbClr val="FF0000"/>
              </a:solidFill>
              <a:round/>
            </a:ln>
            <a:effectLst/>
          </c:spPr>
          <c:marker>
            <c:symbol val="none"/>
          </c:marker>
          <c:xVal>
            <c:numRef>
              <c:f>'2SRV_蒸気流量(13時から水素発生あり）'!$A$1188:$A$2871</c:f>
              <c:numCache>
                <c:formatCode>[$-F400]h:mm:ss\ AM/PM</c:formatCode>
                <c:ptCount val="1684"/>
                <c:pt idx="0">
                  <c:v>0.37500002026564466</c:v>
                </c:pt>
                <c:pt idx="1">
                  <c:v>0.37500117767305208</c:v>
                </c:pt>
                <c:pt idx="2">
                  <c:v>0.37511585270085884</c:v>
                </c:pt>
                <c:pt idx="3">
                  <c:v>0.37523165437825118</c:v>
                </c:pt>
                <c:pt idx="4">
                  <c:v>0.3753473951189919</c:v>
                </c:pt>
                <c:pt idx="5">
                  <c:v>0.37546313585974311</c:v>
                </c:pt>
                <c:pt idx="6">
                  <c:v>0.37557887660048384</c:v>
                </c:pt>
                <c:pt idx="7">
                  <c:v>0.37558003400789119</c:v>
                </c:pt>
                <c:pt idx="8">
                  <c:v>0.37569461734122456</c:v>
                </c:pt>
                <c:pt idx="9">
                  <c:v>0.37581035808196533</c:v>
                </c:pt>
                <c:pt idx="10">
                  <c:v>0.3759260988227176</c:v>
                </c:pt>
                <c:pt idx="11">
                  <c:v>0.37604183956345832</c:v>
                </c:pt>
                <c:pt idx="12">
                  <c:v>0.3761575803041991</c:v>
                </c:pt>
                <c:pt idx="13">
                  <c:v>0.37627332104493982</c:v>
                </c:pt>
                <c:pt idx="14">
                  <c:v>0.37638906178569098</c:v>
                </c:pt>
                <c:pt idx="15">
                  <c:v>0.3765048025264317</c:v>
                </c:pt>
                <c:pt idx="16">
                  <c:v>0.37662054326717248</c:v>
                </c:pt>
                <c:pt idx="17">
                  <c:v>0.37673628400791326</c:v>
                </c:pt>
                <c:pt idx="18">
                  <c:v>0.37685202474866436</c:v>
                </c:pt>
                <c:pt idx="19">
                  <c:v>0.37696776548940514</c:v>
                </c:pt>
                <c:pt idx="20">
                  <c:v>0.37708350623014586</c:v>
                </c:pt>
                <c:pt idx="21">
                  <c:v>0.37719924697088658</c:v>
                </c:pt>
                <c:pt idx="22">
                  <c:v>0.3773149877116273</c:v>
                </c:pt>
                <c:pt idx="23">
                  <c:v>0.37743072845237968</c:v>
                </c:pt>
                <c:pt idx="24">
                  <c:v>0.3775464691931204</c:v>
                </c:pt>
                <c:pt idx="25">
                  <c:v>0.37766220993386113</c:v>
                </c:pt>
                <c:pt idx="26">
                  <c:v>0.37777795067460185</c:v>
                </c:pt>
                <c:pt idx="27">
                  <c:v>0.37789369141535301</c:v>
                </c:pt>
                <c:pt idx="28">
                  <c:v>0.37800943215609373</c:v>
                </c:pt>
                <c:pt idx="29">
                  <c:v>0.3781251728968345</c:v>
                </c:pt>
                <c:pt idx="30">
                  <c:v>0.37824091363757523</c:v>
                </c:pt>
                <c:pt idx="31">
                  <c:v>0.37835665437832644</c:v>
                </c:pt>
                <c:pt idx="32">
                  <c:v>0.37847239511906716</c:v>
                </c:pt>
                <c:pt idx="33">
                  <c:v>0.37858813585980788</c:v>
                </c:pt>
                <c:pt idx="34">
                  <c:v>0.37870387660054861</c:v>
                </c:pt>
                <c:pt idx="35">
                  <c:v>0.37881961734128938</c:v>
                </c:pt>
                <c:pt idx="36">
                  <c:v>0.37893535808204171</c:v>
                </c:pt>
                <c:pt idx="37">
                  <c:v>0.37905109882278243</c:v>
                </c:pt>
                <c:pt idx="38">
                  <c:v>0.37916683956352315</c:v>
                </c:pt>
                <c:pt idx="39">
                  <c:v>0.37928258030426393</c:v>
                </c:pt>
                <c:pt idx="40">
                  <c:v>0.37939832104501503</c:v>
                </c:pt>
                <c:pt idx="41">
                  <c:v>0.37951406178575581</c:v>
                </c:pt>
                <c:pt idx="42">
                  <c:v>0.37962980252649653</c:v>
                </c:pt>
                <c:pt idx="43">
                  <c:v>0.37974554326723731</c:v>
                </c:pt>
                <c:pt idx="44">
                  <c:v>0.37986128400798841</c:v>
                </c:pt>
                <c:pt idx="45">
                  <c:v>0.37997702474872919</c:v>
                </c:pt>
                <c:pt idx="46">
                  <c:v>0.38009276548946991</c:v>
                </c:pt>
                <c:pt idx="47">
                  <c:v>0.38020850623021063</c:v>
                </c:pt>
                <c:pt idx="48">
                  <c:v>0.38032424697096295</c:v>
                </c:pt>
                <c:pt idx="49">
                  <c:v>0.38043998771170373</c:v>
                </c:pt>
                <c:pt idx="50">
                  <c:v>0.38055572845244445</c:v>
                </c:pt>
                <c:pt idx="51">
                  <c:v>0.38067146919318517</c:v>
                </c:pt>
                <c:pt idx="52">
                  <c:v>0.3807872099339259</c:v>
                </c:pt>
                <c:pt idx="53">
                  <c:v>0.38090295067467711</c:v>
                </c:pt>
                <c:pt idx="54">
                  <c:v>0.38101869141541789</c:v>
                </c:pt>
                <c:pt idx="55">
                  <c:v>0.38113443215615861</c:v>
                </c:pt>
                <c:pt idx="56">
                  <c:v>0.38125017289689933</c:v>
                </c:pt>
                <c:pt idx="57">
                  <c:v>0.38136591363765049</c:v>
                </c:pt>
                <c:pt idx="58">
                  <c:v>0.38148165437839121</c:v>
                </c:pt>
                <c:pt idx="59">
                  <c:v>0.38159739511913193</c:v>
                </c:pt>
                <c:pt idx="60">
                  <c:v>0.38171313585987271</c:v>
                </c:pt>
                <c:pt idx="61">
                  <c:v>0.38182887660062503</c:v>
                </c:pt>
                <c:pt idx="62">
                  <c:v>0.38194461734136576</c:v>
                </c:pt>
                <c:pt idx="63">
                  <c:v>0.38206035808210648</c:v>
                </c:pt>
                <c:pt idx="64">
                  <c:v>0.38217609882284725</c:v>
                </c:pt>
                <c:pt idx="65">
                  <c:v>0.38229183956359836</c:v>
                </c:pt>
                <c:pt idx="66">
                  <c:v>0.38240758030433913</c:v>
                </c:pt>
                <c:pt idx="67">
                  <c:v>0.38252332104507986</c:v>
                </c:pt>
                <c:pt idx="68">
                  <c:v>0.38263906178582063</c:v>
                </c:pt>
                <c:pt idx="69">
                  <c:v>0.38275480252656136</c:v>
                </c:pt>
                <c:pt idx="70">
                  <c:v>0.38287054326731251</c:v>
                </c:pt>
                <c:pt idx="71">
                  <c:v>0.38298628400805323</c:v>
                </c:pt>
                <c:pt idx="72">
                  <c:v>0.38310202474879401</c:v>
                </c:pt>
                <c:pt idx="73">
                  <c:v>0.38321776548953473</c:v>
                </c:pt>
                <c:pt idx="74">
                  <c:v>0.38333350623028706</c:v>
                </c:pt>
                <c:pt idx="75">
                  <c:v>0.38344924697102778</c:v>
                </c:pt>
                <c:pt idx="76">
                  <c:v>0.38356498771176856</c:v>
                </c:pt>
                <c:pt idx="77">
                  <c:v>0.38368072845250928</c:v>
                </c:pt>
                <c:pt idx="78">
                  <c:v>0.38379646919326044</c:v>
                </c:pt>
                <c:pt idx="79">
                  <c:v>0.38391220993400116</c:v>
                </c:pt>
                <c:pt idx="80">
                  <c:v>0.38402795067474194</c:v>
                </c:pt>
                <c:pt idx="81">
                  <c:v>0.38414369141548266</c:v>
                </c:pt>
                <c:pt idx="82">
                  <c:v>0.38425943215623382</c:v>
                </c:pt>
                <c:pt idx="83">
                  <c:v>0.38437517289697454</c:v>
                </c:pt>
                <c:pt idx="84">
                  <c:v>0.38449091363771526</c:v>
                </c:pt>
                <c:pt idx="85">
                  <c:v>0.38460665437845598</c:v>
                </c:pt>
                <c:pt idx="86">
                  <c:v>0.38472239511919676</c:v>
                </c:pt>
                <c:pt idx="87">
                  <c:v>0.38483813585994797</c:v>
                </c:pt>
                <c:pt idx="88">
                  <c:v>0.38495387660068869</c:v>
                </c:pt>
                <c:pt idx="89">
                  <c:v>0.38506961734142942</c:v>
                </c:pt>
                <c:pt idx="90">
                  <c:v>0.38518535808217014</c:v>
                </c:pt>
                <c:pt idx="91">
                  <c:v>0.38530109882292252</c:v>
                </c:pt>
                <c:pt idx="92">
                  <c:v>0.38541683956366324</c:v>
                </c:pt>
                <c:pt idx="93">
                  <c:v>0.38553258030440396</c:v>
                </c:pt>
                <c:pt idx="94">
                  <c:v>0.38564846111131718</c:v>
                </c:pt>
                <c:pt idx="95">
                  <c:v>0.3857642018520579</c:v>
                </c:pt>
                <c:pt idx="96">
                  <c:v>0.38587994259279867</c:v>
                </c:pt>
                <c:pt idx="97">
                  <c:v>0.3859956833335394</c:v>
                </c:pt>
                <c:pt idx="98">
                  <c:v>0.38611142407430094</c:v>
                </c:pt>
                <c:pt idx="99">
                  <c:v>0.38622716481504166</c:v>
                </c:pt>
                <c:pt idx="100">
                  <c:v>0.38634290555578243</c:v>
                </c:pt>
                <c:pt idx="101">
                  <c:v>0.38645864629652316</c:v>
                </c:pt>
                <c:pt idx="102">
                  <c:v>0.38657438703726388</c:v>
                </c:pt>
                <c:pt idx="103">
                  <c:v>0.3866901277780046</c:v>
                </c:pt>
                <c:pt idx="104">
                  <c:v>0.38680586851874538</c:v>
                </c:pt>
                <c:pt idx="105">
                  <c:v>0.3869216092594861</c:v>
                </c:pt>
                <c:pt idx="106">
                  <c:v>0.38703735000022688</c:v>
                </c:pt>
                <c:pt idx="107">
                  <c:v>0.38715309074098958</c:v>
                </c:pt>
                <c:pt idx="108">
                  <c:v>0.38726883148173036</c:v>
                </c:pt>
                <c:pt idx="109">
                  <c:v>0.38738457222247114</c:v>
                </c:pt>
                <c:pt idx="110">
                  <c:v>0.38750031296321186</c:v>
                </c:pt>
                <c:pt idx="111">
                  <c:v>0.38761605370395258</c:v>
                </c:pt>
                <c:pt idx="112">
                  <c:v>0.3877317944446933</c:v>
                </c:pt>
                <c:pt idx="113">
                  <c:v>0.38784753518543408</c:v>
                </c:pt>
                <c:pt idx="114">
                  <c:v>0.3879632759261748</c:v>
                </c:pt>
                <c:pt idx="115">
                  <c:v>0.3880790166669375</c:v>
                </c:pt>
                <c:pt idx="116">
                  <c:v>0.38819475740767828</c:v>
                </c:pt>
                <c:pt idx="117">
                  <c:v>0.388310498148419</c:v>
                </c:pt>
                <c:pt idx="118">
                  <c:v>0.38842623888915973</c:v>
                </c:pt>
                <c:pt idx="119">
                  <c:v>0.3885419796299005</c:v>
                </c:pt>
                <c:pt idx="120">
                  <c:v>0.38865772037064122</c:v>
                </c:pt>
                <c:pt idx="121">
                  <c:v>0.388773461111382</c:v>
                </c:pt>
                <c:pt idx="122">
                  <c:v>0.3888888888888889</c:v>
                </c:pt>
                <c:pt idx="123">
                  <c:v>0.38912252338361691</c:v>
                </c:pt>
                <c:pt idx="124">
                  <c:v>0.38935400486509841</c:v>
                </c:pt>
                <c:pt idx="125">
                  <c:v>0.38958548634657986</c:v>
                </c:pt>
                <c:pt idx="126">
                  <c:v>0.38981696782806136</c:v>
                </c:pt>
                <c:pt idx="127">
                  <c:v>0.39004844930954286</c:v>
                </c:pt>
                <c:pt idx="128">
                  <c:v>0.3902799307910243</c:v>
                </c:pt>
                <c:pt idx="129">
                  <c:v>0.3905114122725058</c:v>
                </c:pt>
                <c:pt idx="130">
                  <c:v>0.3907428937539873</c:v>
                </c:pt>
                <c:pt idx="131">
                  <c:v>0.39097437523546874</c:v>
                </c:pt>
                <c:pt idx="132">
                  <c:v>0.39120585671695024</c:v>
                </c:pt>
                <c:pt idx="133">
                  <c:v>0.39143733819843174</c:v>
                </c:pt>
                <c:pt idx="134">
                  <c:v>0.39166881967991318</c:v>
                </c:pt>
                <c:pt idx="135">
                  <c:v>0.39190030116139468</c:v>
                </c:pt>
                <c:pt idx="136">
                  <c:v>0.39213178264287618</c:v>
                </c:pt>
                <c:pt idx="137">
                  <c:v>0.39236326412435762</c:v>
                </c:pt>
                <c:pt idx="138">
                  <c:v>0.39259474560583912</c:v>
                </c:pt>
                <c:pt idx="139">
                  <c:v>0.39282622708732062</c:v>
                </c:pt>
                <c:pt idx="140">
                  <c:v>0.39305770856880207</c:v>
                </c:pt>
                <c:pt idx="141">
                  <c:v>0.39328919005028357</c:v>
                </c:pt>
                <c:pt idx="142">
                  <c:v>0.39352067153176506</c:v>
                </c:pt>
                <c:pt idx="143">
                  <c:v>0.39375215301324651</c:v>
                </c:pt>
                <c:pt idx="144">
                  <c:v>0.39398363449472801</c:v>
                </c:pt>
                <c:pt idx="145">
                  <c:v>0.39421511597620951</c:v>
                </c:pt>
                <c:pt idx="146">
                  <c:v>0.39444659745769095</c:v>
                </c:pt>
                <c:pt idx="147">
                  <c:v>0.39467807893917245</c:v>
                </c:pt>
                <c:pt idx="148">
                  <c:v>0.39490956042065395</c:v>
                </c:pt>
                <c:pt idx="149">
                  <c:v>0.39514104190213539</c:v>
                </c:pt>
                <c:pt idx="150">
                  <c:v>0.39537252338361689</c:v>
                </c:pt>
                <c:pt idx="151">
                  <c:v>0.39560400486509839</c:v>
                </c:pt>
                <c:pt idx="152">
                  <c:v>0.39583548634657989</c:v>
                </c:pt>
                <c:pt idx="153">
                  <c:v>0.39606696782806139</c:v>
                </c:pt>
                <c:pt idx="154">
                  <c:v>0.39629844930954283</c:v>
                </c:pt>
                <c:pt idx="155">
                  <c:v>0.39652993079102433</c:v>
                </c:pt>
                <c:pt idx="156">
                  <c:v>0.39676141227250583</c:v>
                </c:pt>
                <c:pt idx="157">
                  <c:v>0.39699289375398727</c:v>
                </c:pt>
                <c:pt idx="158">
                  <c:v>0.39722437523546877</c:v>
                </c:pt>
                <c:pt idx="159">
                  <c:v>0.39745585671695027</c:v>
                </c:pt>
                <c:pt idx="160">
                  <c:v>0.39768733819843172</c:v>
                </c:pt>
                <c:pt idx="161">
                  <c:v>0.39791881967991322</c:v>
                </c:pt>
                <c:pt idx="162">
                  <c:v>0.39815030116139472</c:v>
                </c:pt>
                <c:pt idx="163">
                  <c:v>0.39838178264287616</c:v>
                </c:pt>
                <c:pt idx="164">
                  <c:v>0.39861326412435766</c:v>
                </c:pt>
                <c:pt idx="165">
                  <c:v>0.39884474560583916</c:v>
                </c:pt>
                <c:pt idx="166">
                  <c:v>0.3990762270873206</c:v>
                </c:pt>
                <c:pt idx="167">
                  <c:v>0.3993077085688021</c:v>
                </c:pt>
                <c:pt idx="168">
                  <c:v>0.3995391900502836</c:v>
                </c:pt>
                <c:pt idx="169">
                  <c:v>0.39977067153176504</c:v>
                </c:pt>
                <c:pt idx="170">
                  <c:v>0.40000215301324654</c:v>
                </c:pt>
                <c:pt idx="171">
                  <c:v>0.40023363449472804</c:v>
                </c:pt>
                <c:pt idx="172">
                  <c:v>0.40046511597620948</c:v>
                </c:pt>
                <c:pt idx="173">
                  <c:v>0.40069659745769098</c:v>
                </c:pt>
                <c:pt idx="174">
                  <c:v>0.40092807893917248</c:v>
                </c:pt>
                <c:pt idx="175">
                  <c:v>0.40115956042065393</c:v>
                </c:pt>
                <c:pt idx="176">
                  <c:v>0.40139104190213543</c:v>
                </c:pt>
                <c:pt idx="177">
                  <c:v>0.40162252338361693</c:v>
                </c:pt>
                <c:pt idx="178">
                  <c:v>0.40185400486509837</c:v>
                </c:pt>
                <c:pt idx="179">
                  <c:v>0.40208548634657987</c:v>
                </c:pt>
                <c:pt idx="180">
                  <c:v>0.40231696782806137</c:v>
                </c:pt>
                <c:pt idx="181">
                  <c:v>0.40254844930954281</c:v>
                </c:pt>
                <c:pt idx="182">
                  <c:v>0.40277993079102431</c:v>
                </c:pt>
                <c:pt idx="183">
                  <c:v>0.40301141227267828</c:v>
                </c:pt>
                <c:pt idx="184">
                  <c:v>0.40324289375415978</c:v>
                </c:pt>
                <c:pt idx="185">
                  <c:v>0.40347437523564122</c:v>
                </c:pt>
                <c:pt idx="186">
                  <c:v>0.40370585671712272</c:v>
                </c:pt>
                <c:pt idx="187">
                  <c:v>0.40393733819860422</c:v>
                </c:pt>
                <c:pt idx="188">
                  <c:v>0.40416881968008567</c:v>
                </c:pt>
                <c:pt idx="189">
                  <c:v>0.40440030116156717</c:v>
                </c:pt>
                <c:pt idx="190">
                  <c:v>0.40463178264304867</c:v>
                </c:pt>
                <c:pt idx="191">
                  <c:v>0.40486326412453011</c:v>
                </c:pt>
                <c:pt idx="192">
                  <c:v>0.40509474560601161</c:v>
                </c:pt>
                <c:pt idx="193">
                  <c:v>0.40532622708749311</c:v>
                </c:pt>
                <c:pt idx="194">
                  <c:v>0.40555770856897455</c:v>
                </c:pt>
                <c:pt idx="195">
                  <c:v>0.40578919005045605</c:v>
                </c:pt>
                <c:pt idx="196">
                  <c:v>0.40602067153193755</c:v>
                </c:pt>
                <c:pt idx="197">
                  <c:v>0.40625215301341899</c:v>
                </c:pt>
                <c:pt idx="198">
                  <c:v>0.40648363449490049</c:v>
                </c:pt>
                <c:pt idx="199">
                  <c:v>0.40671511597638199</c:v>
                </c:pt>
                <c:pt idx="200">
                  <c:v>0.40694659745786343</c:v>
                </c:pt>
                <c:pt idx="201">
                  <c:v>0.40717807893934493</c:v>
                </c:pt>
                <c:pt idx="202">
                  <c:v>0.40740956042082643</c:v>
                </c:pt>
                <c:pt idx="203">
                  <c:v>0.40764104190230788</c:v>
                </c:pt>
                <c:pt idx="204">
                  <c:v>0.40787252338378938</c:v>
                </c:pt>
                <c:pt idx="205">
                  <c:v>0.40810400486527088</c:v>
                </c:pt>
                <c:pt idx="206">
                  <c:v>0.40833548634675232</c:v>
                </c:pt>
                <c:pt idx="207">
                  <c:v>0.40856696782823382</c:v>
                </c:pt>
                <c:pt idx="208">
                  <c:v>0.40879844930971532</c:v>
                </c:pt>
                <c:pt idx="209">
                  <c:v>0.40902993079119676</c:v>
                </c:pt>
                <c:pt idx="210">
                  <c:v>0.40926141227267826</c:v>
                </c:pt>
                <c:pt idx="211">
                  <c:v>0.40949289375415976</c:v>
                </c:pt>
                <c:pt idx="212">
                  <c:v>0.4097243752356412</c:v>
                </c:pt>
                <c:pt idx="213">
                  <c:v>0.4099558567171227</c:v>
                </c:pt>
                <c:pt idx="214">
                  <c:v>0.4101873381986042</c:v>
                </c:pt>
                <c:pt idx="215">
                  <c:v>0.41041881968008564</c:v>
                </c:pt>
                <c:pt idx="216">
                  <c:v>0.41065030116156714</c:v>
                </c:pt>
                <c:pt idx="217">
                  <c:v>0.41088178264304864</c:v>
                </c:pt>
                <c:pt idx="218">
                  <c:v>0.41111326412453009</c:v>
                </c:pt>
                <c:pt idx="219">
                  <c:v>0.41134474560601159</c:v>
                </c:pt>
                <c:pt idx="220">
                  <c:v>0.41157622708749309</c:v>
                </c:pt>
                <c:pt idx="221">
                  <c:v>0.41180770856897453</c:v>
                </c:pt>
                <c:pt idx="222">
                  <c:v>0.41203919005045603</c:v>
                </c:pt>
                <c:pt idx="223">
                  <c:v>0.41227067153193753</c:v>
                </c:pt>
                <c:pt idx="224">
                  <c:v>0.41250215301341897</c:v>
                </c:pt>
                <c:pt idx="225">
                  <c:v>0.41273363449490047</c:v>
                </c:pt>
                <c:pt idx="226">
                  <c:v>0.41296511597638197</c:v>
                </c:pt>
                <c:pt idx="227">
                  <c:v>0.41319659745786347</c:v>
                </c:pt>
                <c:pt idx="228">
                  <c:v>0.41342807893934497</c:v>
                </c:pt>
                <c:pt idx="229">
                  <c:v>0.41365956042082641</c:v>
                </c:pt>
                <c:pt idx="230">
                  <c:v>0.41389104190230791</c:v>
                </c:pt>
                <c:pt idx="231">
                  <c:v>0.41412252338378941</c:v>
                </c:pt>
                <c:pt idx="232">
                  <c:v>0.41435400486527085</c:v>
                </c:pt>
                <c:pt idx="233">
                  <c:v>0.41458548634675235</c:v>
                </c:pt>
                <c:pt idx="234">
                  <c:v>0.41481696782823385</c:v>
                </c:pt>
                <c:pt idx="235">
                  <c:v>0.41504844930971529</c:v>
                </c:pt>
                <c:pt idx="236">
                  <c:v>0.41527993079119679</c:v>
                </c:pt>
                <c:pt idx="237">
                  <c:v>0.41551141227267829</c:v>
                </c:pt>
                <c:pt idx="238">
                  <c:v>0.41574289375415974</c:v>
                </c:pt>
                <c:pt idx="239">
                  <c:v>0.41597437523564124</c:v>
                </c:pt>
                <c:pt idx="240">
                  <c:v>0.41620585671712274</c:v>
                </c:pt>
                <c:pt idx="241">
                  <c:v>0.41643733819860418</c:v>
                </c:pt>
                <c:pt idx="242">
                  <c:v>0.41666881968008568</c:v>
                </c:pt>
                <c:pt idx="243">
                  <c:v>0.41690030116156718</c:v>
                </c:pt>
                <c:pt idx="244">
                  <c:v>0.41713178264304862</c:v>
                </c:pt>
                <c:pt idx="245">
                  <c:v>0.41736326412453012</c:v>
                </c:pt>
                <c:pt idx="246">
                  <c:v>0.41759474560601162</c:v>
                </c:pt>
                <c:pt idx="247">
                  <c:v>0.41782622708749306</c:v>
                </c:pt>
                <c:pt idx="248">
                  <c:v>0.41805770856897456</c:v>
                </c:pt>
                <c:pt idx="249">
                  <c:v>0.41828919005045606</c:v>
                </c:pt>
                <c:pt idx="250">
                  <c:v>0.4185206715319375</c:v>
                </c:pt>
                <c:pt idx="251">
                  <c:v>0.418752153013419</c:v>
                </c:pt>
                <c:pt idx="252">
                  <c:v>0.4189836344949005</c:v>
                </c:pt>
                <c:pt idx="253">
                  <c:v>0.41921511597638195</c:v>
                </c:pt>
                <c:pt idx="254">
                  <c:v>0.41944659745786345</c:v>
                </c:pt>
                <c:pt idx="255">
                  <c:v>0.41967807893934495</c:v>
                </c:pt>
                <c:pt idx="256">
                  <c:v>0.41990956042082639</c:v>
                </c:pt>
                <c:pt idx="257">
                  <c:v>0.42014104190230789</c:v>
                </c:pt>
                <c:pt idx="258">
                  <c:v>0.42037252338378939</c:v>
                </c:pt>
                <c:pt idx="259">
                  <c:v>0.42060400486527083</c:v>
                </c:pt>
                <c:pt idx="260">
                  <c:v>0.42083548634675233</c:v>
                </c:pt>
                <c:pt idx="261">
                  <c:v>0.42106696782823383</c:v>
                </c:pt>
                <c:pt idx="262">
                  <c:v>0.42129844930971527</c:v>
                </c:pt>
                <c:pt idx="263">
                  <c:v>0.42152993079119677</c:v>
                </c:pt>
                <c:pt idx="264">
                  <c:v>0.42176141227267827</c:v>
                </c:pt>
                <c:pt idx="265">
                  <c:v>0.42199289375415971</c:v>
                </c:pt>
                <c:pt idx="266">
                  <c:v>0.42222437523564121</c:v>
                </c:pt>
                <c:pt idx="267">
                  <c:v>0.42245585671712271</c:v>
                </c:pt>
                <c:pt idx="268">
                  <c:v>0.42268733819860416</c:v>
                </c:pt>
                <c:pt idx="269">
                  <c:v>0.42291881968008566</c:v>
                </c:pt>
                <c:pt idx="270">
                  <c:v>0.42315030116156716</c:v>
                </c:pt>
                <c:pt idx="271">
                  <c:v>0.42338178264304865</c:v>
                </c:pt>
                <c:pt idx="272">
                  <c:v>0.42361326412453015</c:v>
                </c:pt>
                <c:pt idx="273">
                  <c:v>0.4238447456060116</c:v>
                </c:pt>
                <c:pt idx="274">
                  <c:v>0.4240762270874931</c:v>
                </c:pt>
                <c:pt idx="275">
                  <c:v>0.4243077085689746</c:v>
                </c:pt>
                <c:pt idx="276">
                  <c:v>0.42453919005045604</c:v>
                </c:pt>
                <c:pt idx="277">
                  <c:v>0.42477067153193754</c:v>
                </c:pt>
                <c:pt idx="278">
                  <c:v>0.42500215301341904</c:v>
                </c:pt>
                <c:pt idx="279">
                  <c:v>0.42523363449490048</c:v>
                </c:pt>
                <c:pt idx="280">
                  <c:v>0.42546511597638198</c:v>
                </c:pt>
                <c:pt idx="281">
                  <c:v>0.42569659745786348</c:v>
                </c:pt>
                <c:pt idx="282">
                  <c:v>0.42592807893934492</c:v>
                </c:pt>
                <c:pt idx="283">
                  <c:v>0.42615956042082642</c:v>
                </c:pt>
                <c:pt idx="284">
                  <c:v>0.42639104190230792</c:v>
                </c:pt>
                <c:pt idx="285">
                  <c:v>0.42662252338378936</c:v>
                </c:pt>
                <c:pt idx="286">
                  <c:v>0.42685400486527086</c:v>
                </c:pt>
                <c:pt idx="287">
                  <c:v>0.42708548634675236</c:v>
                </c:pt>
                <c:pt idx="288">
                  <c:v>0.42731696782823381</c:v>
                </c:pt>
                <c:pt idx="289">
                  <c:v>0.42754844930971531</c:v>
                </c:pt>
                <c:pt idx="290">
                  <c:v>0.42777993079119681</c:v>
                </c:pt>
                <c:pt idx="291">
                  <c:v>0.42801141227267825</c:v>
                </c:pt>
                <c:pt idx="292">
                  <c:v>0.42824289375415975</c:v>
                </c:pt>
                <c:pt idx="293">
                  <c:v>0.42847437523564125</c:v>
                </c:pt>
                <c:pt idx="294">
                  <c:v>0.42870585671712269</c:v>
                </c:pt>
                <c:pt idx="295">
                  <c:v>0.42893733819860419</c:v>
                </c:pt>
                <c:pt idx="296">
                  <c:v>0.42916881968008569</c:v>
                </c:pt>
                <c:pt idx="297">
                  <c:v>0.42940030116156713</c:v>
                </c:pt>
                <c:pt idx="298">
                  <c:v>0.42963178264304863</c:v>
                </c:pt>
                <c:pt idx="299">
                  <c:v>0.42986326412453013</c:v>
                </c:pt>
                <c:pt idx="300">
                  <c:v>0.43009474560601157</c:v>
                </c:pt>
                <c:pt idx="301">
                  <c:v>0.43032622708749307</c:v>
                </c:pt>
                <c:pt idx="302">
                  <c:v>0.43055770856897457</c:v>
                </c:pt>
                <c:pt idx="303">
                  <c:v>0.43078919005045602</c:v>
                </c:pt>
                <c:pt idx="304">
                  <c:v>0.43102067153193752</c:v>
                </c:pt>
                <c:pt idx="305">
                  <c:v>0.43125215301341902</c:v>
                </c:pt>
                <c:pt idx="306">
                  <c:v>0.43148363449490046</c:v>
                </c:pt>
                <c:pt idx="307">
                  <c:v>0.43171511597638196</c:v>
                </c:pt>
                <c:pt idx="308">
                  <c:v>0.43194659745786346</c:v>
                </c:pt>
                <c:pt idx="309">
                  <c:v>0.4321780789393449</c:v>
                </c:pt>
                <c:pt idx="310">
                  <c:v>0.4324095604208264</c:v>
                </c:pt>
                <c:pt idx="311">
                  <c:v>0.4326410419023079</c:v>
                </c:pt>
                <c:pt idx="312">
                  <c:v>0.43287252338378934</c:v>
                </c:pt>
                <c:pt idx="313">
                  <c:v>0.43310400486527084</c:v>
                </c:pt>
                <c:pt idx="314">
                  <c:v>0.43333548634675234</c:v>
                </c:pt>
                <c:pt idx="315">
                  <c:v>0.43356696782823378</c:v>
                </c:pt>
                <c:pt idx="316">
                  <c:v>0.43379844930971534</c:v>
                </c:pt>
                <c:pt idx="317">
                  <c:v>0.43402993079119678</c:v>
                </c:pt>
                <c:pt idx="318">
                  <c:v>0.43426141227267828</c:v>
                </c:pt>
                <c:pt idx="319">
                  <c:v>0.43449289375415978</c:v>
                </c:pt>
                <c:pt idx="320">
                  <c:v>0.43472437523564122</c:v>
                </c:pt>
                <c:pt idx="321">
                  <c:v>0.43495585671712272</c:v>
                </c:pt>
                <c:pt idx="322">
                  <c:v>0.43518733819860422</c:v>
                </c:pt>
                <c:pt idx="323">
                  <c:v>0.43541881968008567</c:v>
                </c:pt>
                <c:pt idx="324">
                  <c:v>0.43565030116156717</c:v>
                </c:pt>
                <c:pt idx="325">
                  <c:v>0.43588178264304867</c:v>
                </c:pt>
                <c:pt idx="326">
                  <c:v>0.43611326412453011</c:v>
                </c:pt>
                <c:pt idx="327">
                  <c:v>0.43634474560601161</c:v>
                </c:pt>
                <c:pt idx="328">
                  <c:v>0.43657622708749311</c:v>
                </c:pt>
                <c:pt idx="329">
                  <c:v>0.43680770856897455</c:v>
                </c:pt>
                <c:pt idx="330">
                  <c:v>0.43703919005045605</c:v>
                </c:pt>
                <c:pt idx="331">
                  <c:v>0.43727067153193755</c:v>
                </c:pt>
                <c:pt idx="332">
                  <c:v>0.43750215301341899</c:v>
                </c:pt>
                <c:pt idx="333">
                  <c:v>0.43773363449490049</c:v>
                </c:pt>
                <c:pt idx="334">
                  <c:v>0.43796511597638194</c:v>
                </c:pt>
                <c:pt idx="335">
                  <c:v>0.43819659745786343</c:v>
                </c:pt>
                <c:pt idx="336">
                  <c:v>0.43842807893934488</c:v>
                </c:pt>
                <c:pt idx="337">
                  <c:v>0.43865956042082643</c:v>
                </c:pt>
                <c:pt idx="338">
                  <c:v>0.43889104190230793</c:v>
                </c:pt>
                <c:pt idx="339">
                  <c:v>0.43912252338378938</c:v>
                </c:pt>
                <c:pt idx="340">
                  <c:v>0.43935400486527088</c:v>
                </c:pt>
                <c:pt idx="341">
                  <c:v>0.43958548634675232</c:v>
                </c:pt>
                <c:pt idx="342">
                  <c:v>0.43981696782823387</c:v>
                </c:pt>
                <c:pt idx="343">
                  <c:v>0.44004844930971532</c:v>
                </c:pt>
                <c:pt idx="344">
                  <c:v>0.44027993079119682</c:v>
                </c:pt>
                <c:pt idx="345">
                  <c:v>0.44051141227267826</c:v>
                </c:pt>
                <c:pt idx="346">
                  <c:v>0.44074289375415976</c:v>
                </c:pt>
                <c:pt idx="347">
                  <c:v>0.4409743752356412</c:v>
                </c:pt>
                <c:pt idx="348">
                  <c:v>0.44120585671712276</c:v>
                </c:pt>
                <c:pt idx="349">
                  <c:v>0.4414373381986042</c:v>
                </c:pt>
                <c:pt idx="350">
                  <c:v>0.4416688196800857</c:v>
                </c:pt>
                <c:pt idx="351">
                  <c:v>0.44190030116156714</c:v>
                </c:pt>
                <c:pt idx="352">
                  <c:v>0.44213178264304864</c:v>
                </c:pt>
                <c:pt idx="353">
                  <c:v>0.44236326412453009</c:v>
                </c:pt>
                <c:pt idx="354">
                  <c:v>0.44259474560601164</c:v>
                </c:pt>
                <c:pt idx="355">
                  <c:v>0.44282622708749309</c:v>
                </c:pt>
                <c:pt idx="356">
                  <c:v>0.44305770856897458</c:v>
                </c:pt>
                <c:pt idx="357">
                  <c:v>0.44328919005045603</c:v>
                </c:pt>
                <c:pt idx="358">
                  <c:v>0.44352067153193753</c:v>
                </c:pt>
                <c:pt idx="359">
                  <c:v>0.44375215301341897</c:v>
                </c:pt>
                <c:pt idx="360">
                  <c:v>0.44398363449490053</c:v>
                </c:pt>
                <c:pt idx="361">
                  <c:v>0.44421511597638197</c:v>
                </c:pt>
                <c:pt idx="362">
                  <c:v>0.44444659745786347</c:v>
                </c:pt>
                <c:pt idx="363">
                  <c:v>0.44467807893934491</c:v>
                </c:pt>
                <c:pt idx="364">
                  <c:v>0.44490956042082641</c:v>
                </c:pt>
                <c:pt idx="365">
                  <c:v>0.44514104190230785</c:v>
                </c:pt>
                <c:pt idx="366">
                  <c:v>0.44537252338378941</c:v>
                </c:pt>
                <c:pt idx="367">
                  <c:v>0.44560400486527085</c:v>
                </c:pt>
                <c:pt idx="368">
                  <c:v>0.44583548634675235</c:v>
                </c:pt>
                <c:pt idx="369">
                  <c:v>0.4460669678282338</c:v>
                </c:pt>
                <c:pt idx="370">
                  <c:v>0.44629844930971529</c:v>
                </c:pt>
                <c:pt idx="371">
                  <c:v>0.44652993079119674</c:v>
                </c:pt>
                <c:pt idx="372">
                  <c:v>0.44676141227267829</c:v>
                </c:pt>
                <c:pt idx="373">
                  <c:v>0.44699289375415974</c:v>
                </c:pt>
                <c:pt idx="374">
                  <c:v>0.44722437523564124</c:v>
                </c:pt>
                <c:pt idx="375">
                  <c:v>0.44745585671712268</c:v>
                </c:pt>
                <c:pt idx="376">
                  <c:v>0.44768733819860418</c:v>
                </c:pt>
                <c:pt idx="377">
                  <c:v>0.44791881968008562</c:v>
                </c:pt>
                <c:pt idx="378">
                  <c:v>0.44815030116156718</c:v>
                </c:pt>
                <c:pt idx="379">
                  <c:v>0.44838178264304862</c:v>
                </c:pt>
                <c:pt idx="380">
                  <c:v>0.44861326412453012</c:v>
                </c:pt>
                <c:pt idx="381">
                  <c:v>0.44884474560601156</c:v>
                </c:pt>
                <c:pt idx="382">
                  <c:v>0.44907622708749306</c:v>
                </c:pt>
                <c:pt idx="383">
                  <c:v>0.44930770856897462</c:v>
                </c:pt>
                <c:pt idx="384">
                  <c:v>0.44953919005045606</c:v>
                </c:pt>
                <c:pt idx="385">
                  <c:v>0.44977067153193756</c:v>
                </c:pt>
                <c:pt idx="386">
                  <c:v>0.450002153013419</c:v>
                </c:pt>
                <c:pt idx="387">
                  <c:v>0.4502336344949005</c:v>
                </c:pt>
                <c:pt idx="388">
                  <c:v>0.45046511597655442</c:v>
                </c:pt>
                <c:pt idx="389">
                  <c:v>0.45069659745803592</c:v>
                </c:pt>
                <c:pt idx="390">
                  <c:v>0.45092807893951736</c:v>
                </c:pt>
                <c:pt idx="391">
                  <c:v>0.45115956042099892</c:v>
                </c:pt>
                <c:pt idx="392">
                  <c:v>0.45139104190248036</c:v>
                </c:pt>
                <c:pt idx="393">
                  <c:v>0.45162252338396186</c:v>
                </c:pt>
                <c:pt idx="394">
                  <c:v>0.45185493470411114</c:v>
                </c:pt>
                <c:pt idx="395">
                  <c:v>0.45208641618559264</c:v>
                </c:pt>
                <c:pt idx="396">
                  <c:v>0.45231789766707409</c:v>
                </c:pt>
                <c:pt idx="397">
                  <c:v>0.45254937914855564</c:v>
                </c:pt>
                <c:pt idx="398">
                  <c:v>0.45278155516039698</c:v>
                </c:pt>
                <c:pt idx="399">
                  <c:v>0.45301303664187847</c:v>
                </c:pt>
                <c:pt idx="400">
                  <c:v>0.45324451812335992</c:v>
                </c:pt>
                <c:pt idx="401">
                  <c:v>0.45347599960484142</c:v>
                </c:pt>
                <c:pt idx="402">
                  <c:v>0.45370748108632286</c:v>
                </c:pt>
                <c:pt idx="403">
                  <c:v>0.45393896256780442</c:v>
                </c:pt>
                <c:pt idx="404">
                  <c:v>0.45417211677120262</c:v>
                </c:pt>
                <c:pt idx="405">
                  <c:v>0.45440359825268406</c:v>
                </c:pt>
                <c:pt idx="406">
                  <c:v>0.45463596444232068</c:v>
                </c:pt>
                <c:pt idx="407">
                  <c:v>0.45486831856960536</c:v>
                </c:pt>
                <c:pt idx="408">
                  <c:v>0.4550998000510868</c:v>
                </c:pt>
                <c:pt idx="409">
                  <c:v>0.45533283190249885</c:v>
                </c:pt>
                <c:pt idx="410">
                  <c:v>0.45556431338398035</c:v>
                </c:pt>
                <c:pt idx="411">
                  <c:v>0.45579579486546179</c:v>
                </c:pt>
                <c:pt idx="412">
                  <c:v>0.45602727634694329</c:v>
                </c:pt>
                <c:pt idx="413">
                  <c:v>0.45625875782842473</c:v>
                </c:pt>
                <c:pt idx="414">
                  <c:v>0.45649132073132526</c:v>
                </c:pt>
                <c:pt idx="415">
                  <c:v>0.45672304348261228</c:v>
                </c:pt>
                <c:pt idx="416">
                  <c:v>0.45695452496409378</c:v>
                </c:pt>
                <c:pt idx="417">
                  <c:v>0.45718600644557522</c:v>
                </c:pt>
                <c:pt idx="418">
                  <c:v>0.45741748792705672</c:v>
                </c:pt>
                <c:pt idx="419">
                  <c:v>0.45764910417919324</c:v>
                </c:pt>
                <c:pt idx="420">
                  <c:v>0.4578805856606748</c:v>
                </c:pt>
                <c:pt idx="421">
                  <c:v>0.4581120671421563</c:v>
                </c:pt>
                <c:pt idx="422">
                  <c:v>0.45834354862363774</c:v>
                </c:pt>
                <c:pt idx="423">
                  <c:v>0.45857503010511924</c:v>
                </c:pt>
                <c:pt idx="424">
                  <c:v>0.45880651158660068</c:v>
                </c:pt>
                <c:pt idx="425">
                  <c:v>0.45903890763098953</c:v>
                </c:pt>
                <c:pt idx="426">
                  <c:v>0.45927111706573615</c:v>
                </c:pt>
                <c:pt idx="427">
                  <c:v>0.45950259854721759</c:v>
                </c:pt>
                <c:pt idx="428">
                  <c:v>0.45973618867720834</c:v>
                </c:pt>
                <c:pt idx="429">
                  <c:v>0.45996966878849077</c:v>
                </c:pt>
                <c:pt idx="430">
                  <c:v>0.4602029152821609</c:v>
                </c:pt>
                <c:pt idx="431">
                  <c:v>0.4604343967636424</c:v>
                </c:pt>
                <c:pt idx="432">
                  <c:v>0.46066648154071066</c:v>
                </c:pt>
                <c:pt idx="433">
                  <c:v>0.46089960908517247</c:v>
                </c:pt>
                <c:pt idx="434">
                  <c:v>0.46113183180698031</c:v>
                </c:pt>
                <c:pt idx="435">
                  <c:v>0.46136331328846181</c:v>
                </c:pt>
                <c:pt idx="436">
                  <c:v>0.4615950999988449</c:v>
                </c:pt>
                <c:pt idx="437">
                  <c:v>0.46182755774300926</c:v>
                </c:pt>
                <c:pt idx="438">
                  <c:v>0.46205903922449076</c:v>
                </c:pt>
                <c:pt idx="439">
                  <c:v>0.46229052070597221</c:v>
                </c:pt>
                <c:pt idx="440">
                  <c:v>0.46252409159240399</c:v>
                </c:pt>
                <c:pt idx="441">
                  <c:v>0.46275770021188539</c:v>
                </c:pt>
                <c:pt idx="442">
                  <c:v>0.46298918169336689</c:v>
                </c:pt>
                <c:pt idx="443">
                  <c:v>0.46322141503673731</c:v>
                </c:pt>
                <c:pt idx="444">
                  <c:v>0.46345392469178703</c:v>
                </c:pt>
                <c:pt idx="445">
                  <c:v>0.46368600095070373</c:v>
                </c:pt>
                <c:pt idx="446">
                  <c:v>0.46391832449576964</c:v>
                </c:pt>
                <c:pt idx="447">
                  <c:v>0.46415183547677319</c:v>
                </c:pt>
                <c:pt idx="448">
                  <c:v>0.46438331695825469</c:v>
                </c:pt>
                <c:pt idx="449">
                  <c:v>0.46461506563135302</c:v>
                </c:pt>
                <c:pt idx="450">
                  <c:v>0.46484775141502432</c:v>
                </c:pt>
                <c:pt idx="451">
                  <c:v>0.46508112646093863</c:v>
                </c:pt>
                <c:pt idx="452">
                  <c:v>0.46531260794242013</c:v>
                </c:pt>
                <c:pt idx="453">
                  <c:v>0.46554531729486925</c:v>
                </c:pt>
                <c:pt idx="454">
                  <c:v>0.4657788108403067</c:v>
                </c:pt>
                <c:pt idx="455">
                  <c:v>0.46601147832935308</c:v>
                </c:pt>
                <c:pt idx="456">
                  <c:v>0.46624335803436467</c:v>
                </c:pt>
                <c:pt idx="457">
                  <c:v>0.46647483951584612</c:v>
                </c:pt>
                <c:pt idx="458">
                  <c:v>0.46670632099732762</c:v>
                </c:pt>
                <c:pt idx="459">
                  <c:v>0.46693780247880906</c:v>
                </c:pt>
                <c:pt idx="460">
                  <c:v>0.46716994312315857</c:v>
                </c:pt>
                <c:pt idx="461">
                  <c:v>0.46740248407271756</c:v>
                </c:pt>
                <c:pt idx="462">
                  <c:v>0.46763581597418752</c:v>
                </c:pt>
                <c:pt idx="463">
                  <c:v>0.46786750686182521</c:v>
                </c:pt>
                <c:pt idx="464">
                  <c:v>0.46809966621437615</c:v>
                </c:pt>
                <c:pt idx="465">
                  <c:v>0.4683314966293125</c:v>
                </c:pt>
                <c:pt idx="466">
                  <c:v>0.4685640225828519</c:v>
                </c:pt>
                <c:pt idx="467">
                  <c:v>0.46879646861079516</c:v>
                </c:pt>
                <c:pt idx="468">
                  <c:v>0.46902861155871411</c:v>
                </c:pt>
                <c:pt idx="469">
                  <c:v>0.46926009304019567</c:v>
                </c:pt>
                <c:pt idx="470">
                  <c:v>0.46949157452167711</c:v>
                </c:pt>
                <c:pt idx="471">
                  <c:v>0.46972505890160654</c:v>
                </c:pt>
                <c:pt idx="472">
                  <c:v>0.46995834688414584</c:v>
                </c:pt>
                <c:pt idx="473">
                  <c:v>0.47018982836562734</c:v>
                </c:pt>
                <c:pt idx="474">
                  <c:v>0.47042130984710878</c:v>
                </c:pt>
                <c:pt idx="475">
                  <c:v>0.47065279132859028</c:v>
                </c:pt>
                <c:pt idx="476">
                  <c:v>0.47088427281007172</c:v>
                </c:pt>
                <c:pt idx="477">
                  <c:v>0.47111575429155328</c:v>
                </c:pt>
                <c:pt idx="478">
                  <c:v>0.47134723577337967</c:v>
                </c:pt>
                <c:pt idx="479">
                  <c:v>0.47157871725486111</c:v>
                </c:pt>
                <c:pt idx="480">
                  <c:v>0.47181120773639351</c:v>
                </c:pt>
                <c:pt idx="481">
                  <c:v>0.47204268921787501</c:v>
                </c:pt>
                <c:pt idx="482">
                  <c:v>0.47227417069935645</c:v>
                </c:pt>
                <c:pt idx="483">
                  <c:v>0.47250565218083795</c:v>
                </c:pt>
                <c:pt idx="484">
                  <c:v>0.4727371336623194</c:v>
                </c:pt>
                <c:pt idx="485">
                  <c:v>0.47296995463194674</c:v>
                </c:pt>
                <c:pt idx="486">
                  <c:v>0.47320143611342824</c:v>
                </c:pt>
                <c:pt idx="487">
                  <c:v>0.47343457950279166</c:v>
                </c:pt>
                <c:pt idx="488">
                  <c:v>0.47366606098427322</c:v>
                </c:pt>
                <c:pt idx="489">
                  <c:v>0.47389754246575466</c:v>
                </c:pt>
                <c:pt idx="490">
                  <c:v>0.47412902394723616</c:v>
                </c:pt>
                <c:pt idx="491">
                  <c:v>0.4743605054287176</c:v>
                </c:pt>
                <c:pt idx="492">
                  <c:v>0.4745919869101991</c:v>
                </c:pt>
                <c:pt idx="493">
                  <c:v>0.47482346839168055</c:v>
                </c:pt>
                <c:pt idx="494">
                  <c:v>0.47505595887286811</c:v>
                </c:pt>
                <c:pt idx="495">
                  <c:v>0.47528744035434956</c:v>
                </c:pt>
                <c:pt idx="496">
                  <c:v>0.47551892183583105</c:v>
                </c:pt>
                <c:pt idx="497">
                  <c:v>0.47575224796585996</c:v>
                </c:pt>
                <c:pt idx="498">
                  <c:v>0.47598372944734141</c:v>
                </c:pt>
                <c:pt idx="499">
                  <c:v>0.47621521092882291</c:v>
                </c:pt>
                <c:pt idx="500">
                  <c:v>0.47644669241030435</c:v>
                </c:pt>
                <c:pt idx="501">
                  <c:v>0.47667817389178591</c:v>
                </c:pt>
                <c:pt idx="502">
                  <c:v>0.47690965537326735</c:v>
                </c:pt>
                <c:pt idx="503">
                  <c:v>0.47714113685474885</c:v>
                </c:pt>
                <c:pt idx="504">
                  <c:v>0.47737261833623029</c:v>
                </c:pt>
                <c:pt idx="505">
                  <c:v>0.47760409981771179</c:v>
                </c:pt>
                <c:pt idx="506">
                  <c:v>0.47783558129919323</c:v>
                </c:pt>
                <c:pt idx="507">
                  <c:v>0.47806706278067479</c:v>
                </c:pt>
                <c:pt idx="508">
                  <c:v>0.47829854426215623</c:v>
                </c:pt>
                <c:pt idx="509">
                  <c:v>0.47853002574363773</c:v>
                </c:pt>
                <c:pt idx="510">
                  <c:v>0.47876150722511923</c:v>
                </c:pt>
                <c:pt idx="511">
                  <c:v>0.47899298870660068</c:v>
                </c:pt>
                <c:pt idx="512">
                  <c:v>0.47922447018808223</c:v>
                </c:pt>
                <c:pt idx="513">
                  <c:v>0.47945595166956367</c:v>
                </c:pt>
                <c:pt idx="514">
                  <c:v>0.47968743315104517</c:v>
                </c:pt>
                <c:pt idx="515">
                  <c:v>0.47991891463252662</c:v>
                </c:pt>
                <c:pt idx="516">
                  <c:v>0.48015039611400812</c:v>
                </c:pt>
                <c:pt idx="517">
                  <c:v>0.48038187759548956</c:v>
                </c:pt>
                <c:pt idx="518">
                  <c:v>0.48061335907697111</c:v>
                </c:pt>
                <c:pt idx="519">
                  <c:v>0.48084484055845256</c:v>
                </c:pt>
                <c:pt idx="520">
                  <c:v>0.48107632203993406</c:v>
                </c:pt>
                <c:pt idx="521">
                  <c:v>0.4813078035214155</c:v>
                </c:pt>
                <c:pt idx="522">
                  <c:v>0.481539285002897</c:v>
                </c:pt>
                <c:pt idx="523">
                  <c:v>0.48177076648437844</c:v>
                </c:pt>
                <c:pt idx="524">
                  <c:v>0.48200224796586</c:v>
                </c:pt>
                <c:pt idx="525">
                  <c:v>0.48223372944734144</c:v>
                </c:pt>
                <c:pt idx="526">
                  <c:v>0.48246521092882294</c:v>
                </c:pt>
                <c:pt idx="527">
                  <c:v>0.48269669241030438</c:v>
                </c:pt>
                <c:pt idx="528">
                  <c:v>0.48292817389178588</c:v>
                </c:pt>
                <c:pt idx="529">
                  <c:v>0.48315965537326733</c:v>
                </c:pt>
                <c:pt idx="530">
                  <c:v>0.48339113685474888</c:v>
                </c:pt>
                <c:pt idx="531">
                  <c:v>0.48362261833623038</c:v>
                </c:pt>
                <c:pt idx="532">
                  <c:v>0.48385409981771182</c:v>
                </c:pt>
                <c:pt idx="533">
                  <c:v>0.48408558129919332</c:v>
                </c:pt>
                <c:pt idx="534">
                  <c:v>0.48431706278067477</c:v>
                </c:pt>
                <c:pt idx="535">
                  <c:v>0.48454854426215632</c:v>
                </c:pt>
                <c:pt idx="536">
                  <c:v>0.48478002574363777</c:v>
                </c:pt>
                <c:pt idx="537">
                  <c:v>0.48501150722511926</c:v>
                </c:pt>
                <c:pt idx="538">
                  <c:v>0.48524298870660071</c:v>
                </c:pt>
                <c:pt idx="539">
                  <c:v>0.48547447018808221</c:v>
                </c:pt>
                <c:pt idx="540">
                  <c:v>0.48570595166956365</c:v>
                </c:pt>
                <c:pt idx="541">
                  <c:v>0.48593743315104521</c:v>
                </c:pt>
                <c:pt idx="542">
                  <c:v>0.48616891463252665</c:v>
                </c:pt>
                <c:pt idx="543">
                  <c:v>0.48640039611400815</c:v>
                </c:pt>
                <c:pt idx="544">
                  <c:v>0.48663187759548959</c:v>
                </c:pt>
                <c:pt idx="545">
                  <c:v>0.48686335907697109</c:v>
                </c:pt>
                <c:pt idx="546">
                  <c:v>0.48709484055845254</c:v>
                </c:pt>
                <c:pt idx="547">
                  <c:v>0.48732632203993409</c:v>
                </c:pt>
                <c:pt idx="548">
                  <c:v>0.48755780352141553</c:v>
                </c:pt>
                <c:pt idx="549">
                  <c:v>0.48778928500289703</c:v>
                </c:pt>
                <c:pt idx="550">
                  <c:v>0.48802076648437853</c:v>
                </c:pt>
                <c:pt idx="551">
                  <c:v>0.48825224796585998</c:v>
                </c:pt>
                <c:pt idx="552">
                  <c:v>0.48848372944734153</c:v>
                </c:pt>
                <c:pt idx="553">
                  <c:v>0.48871521092882297</c:v>
                </c:pt>
                <c:pt idx="554">
                  <c:v>0.48894669241030447</c:v>
                </c:pt>
                <c:pt idx="555">
                  <c:v>0.48917817389178592</c:v>
                </c:pt>
                <c:pt idx="556">
                  <c:v>0.48940965537326742</c:v>
                </c:pt>
                <c:pt idx="557">
                  <c:v>0.48964113685474886</c:v>
                </c:pt>
                <c:pt idx="558">
                  <c:v>0.48987261833623041</c:v>
                </c:pt>
                <c:pt idx="559">
                  <c:v>0.49010409981771186</c:v>
                </c:pt>
                <c:pt idx="560">
                  <c:v>0.49033558129919336</c:v>
                </c:pt>
                <c:pt idx="561">
                  <c:v>0.4905670627806748</c:v>
                </c:pt>
                <c:pt idx="562">
                  <c:v>0.4907985442621563</c:v>
                </c:pt>
                <c:pt idx="563">
                  <c:v>0.49103002574363774</c:v>
                </c:pt>
                <c:pt idx="564">
                  <c:v>0.4912615072251193</c:v>
                </c:pt>
                <c:pt idx="565">
                  <c:v>0.49149298870660074</c:v>
                </c:pt>
                <c:pt idx="566">
                  <c:v>0.49172447018808224</c:v>
                </c:pt>
                <c:pt idx="567">
                  <c:v>0.49195595166956368</c:v>
                </c:pt>
                <c:pt idx="568">
                  <c:v>0.49218743315104518</c:v>
                </c:pt>
                <c:pt idx="569">
                  <c:v>0.49241891463252663</c:v>
                </c:pt>
                <c:pt idx="570">
                  <c:v>0.49265039611400818</c:v>
                </c:pt>
                <c:pt idx="571">
                  <c:v>0.49288187759548963</c:v>
                </c:pt>
                <c:pt idx="572">
                  <c:v>0.49311335907697113</c:v>
                </c:pt>
                <c:pt idx="573">
                  <c:v>0.49334484055845257</c:v>
                </c:pt>
                <c:pt idx="574">
                  <c:v>0.49357632203993407</c:v>
                </c:pt>
                <c:pt idx="575">
                  <c:v>0.49380780352141551</c:v>
                </c:pt>
                <c:pt idx="576">
                  <c:v>0.49403928500289707</c:v>
                </c:pt>
                <c:pt idx="577">
                  <c:v>0.49427076648437851</c:v>
                </c:pt>
                <c:pt idx="578">
                  <c:v>0.49450224796586001</c:v>
                </c:pt>
                <c:pt idx="579">
                  <c:v>0.49473372944734145</c:v>
                </c:pt>
                <c:pt idx="580">
                  <c:v>0.49496521092882295</c:v>
                </c:pt>
                <c:pt idx="581">
                  <c:v>0.4951966924103044</c:v>
                </c:pt>
                <c:pt idx="582">
                  <c:v>0.49542817389178595</c:v>
                </c:pt>
                <c:pt idx="583">
                  <c:v>0.49565965537326739</c:v>
                </c:pt>
                <c:pt idx="584">
                  <c:v>0.49589113685474889</c:v>
                </c:pt>
                <c:pt idx="585">
                  <c:v>0.49612261833623034</c:v>
                </c:pt>
                <c:pt idx="586">
                  <c:v>0.49635409981771184</c:v>
                </c:pt>
                <c:pt idx="587">
                  <c:v>0.49658558129919328</c:v>
                </c:pt>
                <c:pt idx="588">
                  <c:v>0.49681706278067483</c:v>
                </c:pt>
                <c:pt idx="589">
                  <c:v>0.49704854426215628</c:v>
                </c:pt>
                <c:pt idx="590">
                  <c:v>0.49728002574363778</c:v>
                </c:pt>
                <c:pt idx="591">
                  <c:v>0.49751150722511922</c:v>
                </c:pt>
                <c:pt idx="592">
                  <c:v>0.49774298870660072</c:v>
                </c:pt>
                <c:pt idx="593">
                  <c:v>0.49797447018808216</c:v>
                </c:pt>
                <c:pt idx="594">
                  <c:v>0.49820595166956372</c:v>
                </c:pt>
                <c:pt idx="595">
                  <c:v>0.49843743315104522</c:v>
                </c:pt>
                <c:pt idx="596">
                  <c:v>0.49866891463252666</c:v>
                </c:pt>
                <c:pt idx="597">
                  <c:v>0.49890039611400816</c:v>
                </c:pt>
                <c:pt idx="598">
                  <c:v>0.4991318775954896</c:v>
                </c:pt>
                <c:pt idx="599">
                  <c:v>0.49936335907697116</c:v>
                </c:pt>
                <c:pt idx="600">
                  <c:v>0.4995948405584526</c:v>
                </c:pt>
                <c:pt idx="601">
                  <c:v>0.4998263220399341</c:v>
                </c:pt>
                <c:pt idx="602">
                  <c:v>0.5</c:v>
                </c:pt>
                <c:pt idx="603">
                  <c:v>0.50011576100629285</c:v>
                </c:pt>
                <c:pt idx="604">
                  <c:v>0.50023150174701503</c:v>
                </c:pt>
                <c:pt idx="605">
                  <c:v>0.50034724248773721</c:v>
                </c:pt>
                <c:pt idx="606">
                  <c:v>0.5004629832284595</c:v>
                </c:pt>
                <c:pt idx="607">
                  <c:v>0.50057872396918168</c:v>
                </c:pt>
                <c:pt idx="608">
                  <c:v>0.50069446470990397</c:v>
                </c:pt>
                <c:pt idx="609">
                  <c:v>0.50081020545062727</c:v>
                </c:pt>
                <c:pt idx="610">
                  <c:v>0.50092594619134834</c:v>
                </c:pt>
                <c:pt idx="611">
                  <c:v>0.50104168693207052</c:v>
                </c:pt>
                <c:pt idx="612">
                  <c:v>0.50115742767279292</c:v>
                </c:pt>
                <c:pt idx="613">
                  <c:v>0.5012731684135151</c:v>
                </c:pt>
                <c:pt idx="614">
                  <c:v>0.50138890915423728</c:v>
                </c:pt>
                <c:pt idx="615">
                  <c:v>0.50150464989495946</c:v>
                </c:pt>
                <c:pt idx="616">
                  <c:v>0.50162039063568165</c:v>
                </c:pt>
                <c:pt idx="617">
                  <c:v>0.50173613137640516</c:v>
                </c:pt>
                <c:pt idx="618">
                  <c:v>0.50185187211712612</c:v>
                </c:pt>
                <c:pt idx="619">
                  <c:v>0.50196761285784841</c:v>
                </c:pt>
                <c:pt idx="620">
                  <c:v>0.50208335359857059</c:v>
                </c:pt>
                <c:pt idx="621">
                  <c:v>0.50219909433929166</c:v>
                </c:pt>
                <c:pt idx="622">
                  <c:v>0.50231483508001507</c:v>
                </c:pt>
                <c:pt idx="623">
                  <c:v>0.50243057582073736</c:v>
                </c:pt>
                <c:pt idx="624">
                  <c:v>0.50254631656145954</c:v>
                </c:pt>
                <c:pt idx="625">
                  <c:v>0.50266205730218283</c:v>
                </c:pt>
                <c:pt idx="626">
                  <c:v>0.5027777980429039</c:v>
                </c:pt>
                <c:pt idx="627">
                  <c:v>0.50289353878362608</c:v>
                </c:pt>
                <c:pt idx="628">
                  <c:v>0.50300927952434837</c:v>
                </c:pt>
                <c:pt idx="629">
                  <c:v>0.50312502026506956</c:v>
                </c:pt>
                <c:pt idx="630">
                  <c:v>0.50324076100579285</c:v>
                </c:pt>
                <c:pt idx="631">
                  <c:v>0.50335650174651503</c:v>
                </c:pt>
                <c:pt idx="632">
                  <c:v>0.50347224248723732</c:v>
                </c:pt>
                <c:pt idx="633">
                  <c:v>0.50358798322796061</c:v>
                </c:pt>
                <c:pt idx="634">
                  <c:v>0.50370372396868179</c:v>
                </c:pt>
                <c:pt idx="635">
                  <c:v>0.50381946470940397</c:v>
                </c:pt>
                <c:pt idx="636">
                  <c:v>0.50393520545012616</c:v>
                </c:pt>
                <c:pt idx="637">
                  <c:v>0.50405094619084723</c:v>
                </c:pt>
                <c:pt idx="638">
                  <c:v>0.50416668693157052</c:v>
                </c:pt>
                <c:pt idx="639">
                  <c:v>0.50428242767229281</c:v>
                </c:pt>
                <c:pt idx="640">
                  <c:v>0.50439816841301499</c:v>
                </c:pt>
                <c:pt idx="641">
                  <c:v>0.50451390915373728</c:v>
                </c:pt>
                <c:pt idx="642">
                  <c:v>0.50462964989445946</c:v>
                </c:pt>
                <c:pt idx="643">
                  <c:v>0.50474539063518176</c:v>
                </c:pt>
                <c:pt idx="644">
                  <c:v>0.50486113137590394</c:v>
                </c:pt>
                <c:pt idx="645">
                  <c:v>0.50497687211662501</c:v>
                </c:pt>
                <c:pt idx="646">
                  <c:v>0.50509261285734841</c:v>
                </c:pt>
                <c:pt idx="647">
                  <c:v>0.50520835359807059</c:v>
                </c:pt>
                <c:pt idx="648">
                  <c:v>0.50532409433879277</c:v>
                </c:pt>
                <c:pt idx="649">
                  <c:v>0.50543983507951507</c:v>
                </c:pt>
                <c:pt idx="650">
                  <c:v>0.50555557582023725</c:v>
                </c:pt>
                <c:pt idx="651">
                  <c:v>0.50567131656095943</c:v>
                </c:pt>
                <c:pt idx="652">
                  <c:v>0.50578705730168172</c:v>
                </c:pt>
                <c:pt idx="653">
                  <c:v>0.50590279804240279</c:v>
                </c:pt>
                <c:pt idx="654">
                  <c:v>0.50601853878312619</c:v>
                </c:pt>
                <c:pt idx="655">
                  <c:v>0.50613427952384837</c:v>
                </c:pt>
                <c:pt idx="656">
                  <c:v>0.50614585359792252</c:v>
                </c:pt>
                <c:pt idx="657">
                  <c:v>0.5062511776719768</c:v>
                </c:pt>
                <c:pt idx="658">
                  <c:v>0.50636576100529285</c:v>
                </c:pt>
                <c:pt idx="659">
                  <c:v>0.50648150174601503</c:v>
                </c:pt>
                <c:pt idx="660">
                  <c:v>0.50659724248673721</c:v>
                </c:pt>
                <c:pt idx="661">
                  <c:v>0.50671298322745839</c:v>
                </c:pt>
                <c:pt idx="662">
                  <c:v>0.50682872396818057</c:v>
                </c:pt>
                <c:pt idx="663">
                  <c:v>0.50694446470890386</c:v>
                </c:pt>
                <c:pt idx="664">
                  <c:v>0.50706020544962616</c:v>
                </c:pt>
                <c:pt idx="665">
                  <c:v>0.50717594619034723</c:v>
                </c:pt>
                <c:pt idx="666">
                  <c:v>0.50729168693107063</c:v>
                </c:pt>
                <c:pt idx="667">
                  <c:v>0.50740742767179281</c:v>
                </c:pt>
                <c:pt idx="668">
                  <c:v>0.5075231684125151</c:v>
                </c:pt>
                <c:pt idx="669">
                  <c:v>0.50763890915323606</c:v>
                </c:pt>
                <c:pt idx="670">
                  <c:v>0.50775464989395835</c:v>
                </c:pt>
                <c:pt idx="671">
                  <c:v>0.50787039063468165</c:v>
                </c:pt>
                <c:pt idx="672">
                  <c:v>0.50798613137540394</c:v>
                </c:pt>
                <c:pt idx="673">
                  <c:v>0.50810187211612501</c:v>
                </c:pt>
                <c:pt idx="674">
                  <c:v>0.50821761285684841</c:v>
                </c:pt>
                <c:pt idx="675">
                  <c:v>0.50833335359757059</c:v>
                </c:pt>
                <c:pt idx="676">
                  <c:v>0.50844909433829277</c:v>
                </c:pt>
                <c:pt idx="677">
                  <c:v>0.50856483507901384</c:v>
                </c:pt>
                <c:pt idx="678">
                  <c:v>0.50868057581973602</c:v>
                </c:pt>
                <c:pt idx="679">
                  <c:v>0.50879631656045954</c:v>
                </c:pt>
                <c:pt idx="680">
                  <c:v>0.50891205730118172</c:v>
                </c:pt>
                <c:pt idx="681">
                  <c:v>0.50902779804190279</c:v>
                </c:pt>
                <c:pt idx="682">
                  <c:v>0.50914353878262608</c:v>
                </c:pt>
                <c:pt idx="683">
                  <c:v>0.50925927952334837</c:v>
                </c:pt>
                <c:pt idx="684">
                  <c:v>0.50937502026407067</c:v>
                </c:pt>
                <c:pt idx="685">
                  <c:v>0.50949076100479174</c:v>
                </c:pt>
                <c:pt idx="686">
                  <c:v>0.50960650174551392</c:v>
                </c:pt>
                <c:pt idx="687">
                  <c:v>0.50972224248623732</c:v>
                </c:pt>
                <c:pt idx="688">
                  <c:v>0.5098379832269595</c:v>
                </c:pt>
                <c:pt idx="689">
                  <c:v>0.50995372396768046</c:v>
                </c:pt>
                <c:pt idx="690">
                  <c:v>0.51006946470840397</c:v>
                </c:pt>
                <c:pt idx="691">
                  <c:v>0.51018520544912616</c:v>
                </c:pt>
                <c:pt idx="692">
                  <c:v>0.51030094618984834</c:v>
                </c:pt>
                <c:pt idx="693">
                  <c:v>0.51041668693056941</c:v>
                </c:pt>
                <c:pt idx="694">
                  <c:v>0.5105324276712917</c:v>
                </c:pt>
                <c:pt idx="695">
                  <c:v>0.5106481684120151</c:v>
                </c:pt>
                <c:pt idx="696">
                  <c:v>0.51076390915273728</c:v>
                </c:pt>
                <c:pt idx="697">
                  <c:v>0.51087964989345835</c:v>
                </c:pt>
                <c:pt idx="698">
                  <c:v>0.51099539063418176</c:v>
                </c:pt>
                <c:pt idx="699">
                  <c:v>0.51111113137490394</c:v>
                </c:pt>
                <c:pt idx="700">
                  <c:v>0.5112268721156249</c:v>
                </c:pt>
                <c:pt idx="701">
                  <c:v>0.51134261285634719</c:v>
                </c:pt>
                <c:pt idx="702">
                  <c:v>0.51145835359706948</c:v>
                </c:pt>
                <c:pt idx="703">
                  <c:v>0.51157409433779277</c:v>
                </c:pt>
                <c:pt idx="704">
                  <c:v>0.51168983507851384</c:v>
                </c:pt>
                <c:pt idx="705">
                  <c:v>0.51180557581923614</c:v>
                </c:pt>
                <c:pt idx="706">
                  <c:v>0.51192131655995954</c:v>
                </c:pt>
                <c:pt idx="707">
                  <c:v>0.51203705730068172</c:v>
                </c:pt>
                <c:pt idx="708">
                  <c:v>0.51215279804140279</c:v>
                </c:pt>
                <c:pt idx="709">
                  <c:v>0.51226853878212497</c:v>
                </c:pt>
                <c:pt idx="710">
                  <c:v>0.51238427952284715</c:v>
                </c:pt>
                <c:pt idx="711">
                  <c:v>0.51250002026357055</c:v>
                </c:pt>
                <c:pt idx="712">
                  <c:v>0.51261576100429174</c:v>
                </c:pt>
                <c:pt idx="713">
                  <c:v>0.51273150174501392</c:v>
                </c:pt>
                <c:pt idx="714">
                  <c:v>0.51284724248573721</c:v>
                </c:pt>
                <c:pt idx="715">
                  <c:v>0.5129629832264595</c:v>
                </c:pt>
                <c:pt idx="716">
                  <c:v>0.51307872396718057</c:v>
                </c:pt>
                <c:pt idx="717">
                  <c:v>0.51319446470790275</c:v>
                </c:pt>
                <c:pt idx="718">
                  <c:v>0.51331020544862505</c:v>
                </c:pt>
                <c:pt idx="719">
                  <c:v>0.51342594618934834</c:v>
                </c:pt>
                <c:pt idx="720">
                  <c:v>0.51354168693006941</c:v>
                </c:pt>
                <c:pt idx="721">
                  <c:v>0.51365742767079159</c:v>
                </c:pt>
                <c:pt idx="722">
                  <c:v>0.51377316841151499</c:v>
                </c:pt>
                <c:pt idx="723">
                  <c:v>0.51388890915223728</c:v>
                </c:pt>
                <c:pt idx="724">
                  <c:v>0.51400464989295835</c:v>
                </c:pt>
                <c:pt idx="725">
                  <c:v>0.51412039063368054</c:v>
                </c:pt>
                <c:pt idx="726">
                  <c:v>0.51423613137440272</c:v>
                </c:pt>
                <c:pt idx="727">
                  <c:v>0.51435187211512623</c:v>
                </c:pt>
                <c:pt idx="728">
                  <c:v>0.51446761285584719</c:v>
                </c:pt>
                <c:pt idx="729">
                  <c:v>0.51458335359656948</c:v>
                </c:pt>
                <c:pt idx="730">
                  <c:v>0.51469909433729277</c:v>
                </c:pt>
                <c:pt idx="731">
                  <c:v>0.51481483507801507</c:v>
                </c:pt>
                <c:pt idx="732">
                  <c:v>0.51493057581873602</c:v>
                </c:pt>
                <c:pt idx="733">
                  <c:v>0.51504631655945843</c:v>
                </c:pt>
                <c:pt idx="734">
                  <c:v>0.51516205730018061</c:v>
                </c:pt>
                <c:pt idx="735">
                  <c:v>0.51527779804090401</c:v>
                </c:pt>
                <c:pt idx="736">
                  <c:v>0.51539353878162497</c:v>
                </c:pt>
                <c:pt idx="737">
                  <c:v>0.51550927952234715</c:v>
                </c:pt>
                <c:pt idx="738">
                  <c:v>0.51562502026307067</c:v>
                </c:pt>
                <c:pt idx="739">
                  <c:v>0.51574076100379163</c:v>
                </c:pt>
                <c:pt idx="740">
                  <c:v>0.51585650174451392</c:v>
                </c:pt>
                <c:pt idx="741">
                  <c:v>0.5159722424852361</c:v>
                </c:pt>
                <c:pt idx="742">
                  <c:v>0.51608798322595828</c:v>
                </c:pt>
                <c:pt idx="743">
                  <c:v>0.51620372396668057</c:v>
                </c:pt>
                <c:pt idx="744">
                  <c:v>0.51631946470740286</c:v>
                </c:pt>
                <c:pt idx="745">
                  <c:v>0.51643520544812505</c:v>
                </c:pt>
                <c:pt idx="746">
                  <c:v>0.51655094618884845</c:v>
                </c:pt>
                <c:pt idx="747">
                  <c:v>0.51666668692956941</c:v>
                </c:pt>
                <c:pt idx="748">
                  <c:v>0.5167824276702917</c:v>
                </c:pt>
                <c:pt idx="749">
                  <c:v>0.51689816841101388</c:v>
                </c:pt>
                <c:pt idx="750">
                  <c:v>0.51701390915173606</c:v>
                </c:pt>
                <c:pt idx="751">
                  <c:v>0.51712964989245835</c:v>
                </c:pt>
                <c:pt idx="752">
                  <c:v>0.51724539063318054</c:v>
                </c:pt>
                <c:pt idx="753">
                  <c:v>0.51736113137390283</c:v>
                </c:pt>
                <c:pt idx="754">
                  <c:v>0.51747687211462612</c:v>
                </c:pt>
                <c:pt idx="755">
                  <c:v>0.5175926128553473</c:v>
                </c:pt>
                <c:pt idx="756">
                  <c:v>0.51770835359606948</c:v>
                </c:pt>
                <c:pt idx="757">
                  <c:v>0.51782409433679166</c:v>
                </c:pt>
                <c:pt idx="758">
                  <c:v>0.51793983507751273</c:v>
                </c:pt>
                <c:pt idx="759">
                  <c:v>0.51805557581823614</c:v>
                </c:pt>
                <c:pt idx="760">
                  <c:v>0.51817131655895832</c:v>
                </c:pt>
                <c:pt idx="761">
                  <c:v>0.5182870572996805</c:v>
                </c:pt>
                <c:pt idx="762">
                  <c:v>0.5184027980404039</c:v>
                </c:pt>
                <c:pt idx="763">
                  <c:v>0.51851853878112497</c:v>
                </c:pt>
                <c:pt idx="764">
                  <c:v>0.51863427952184726</c:v>
                </c:pt>
                <c:pt idx="765">
                  <c:v>0.51875002026256944</c:v>
                </c:pt>
                <c:pt idx="766">
                  <c:v>0.51886576100329052</c:v>
                </c:pt>
                <c:pt idx="767">
                  <c:v>0.51898150174401392</c:v>
                </c:pt>
                <c:pt idx="768">
                  <c:v>0.5190972424847361</c:v>
                </c:pt>
                <c:pt idx="769">
                  <c:v>0.51921298322545828</c:v>
                </c:pt>
                <c:pt idx="770">
                  <c:v>0.51932872396618168</c:v>
                </c:pt>
                <c:pt idx="771">
                  <c:v>0.51944446470690275</c:v>
                </c:pt>
                <c:pt idx="772">
                  <c:v>0.51956020544762493</c:v>
                </c:pt>
                <c:pt idx="773">
                  <c:v>0.51967594618834723</c:v>
                </c:pt>
                <c:pt idx="774">
                  <c:v>0.5197916869290683</c:v>
                </c:pt>
                <c:pt idx="775">
                  <c:v>0.5199074276697917</c:v>
                </c:pt>
                <c:pt idx="776">
                  <c:v>0.52002316841051388</c:v>
                </c:pt>
                <c:pt idx="777">
                  <c:v>0.52013890915123617</c:v>
                </c:pt>
                <c:pt idx="778">
                  <c:v>0.52025464989195946</c:v>
                </c:pt>
                <c:pt idx="779">
                  <c:v>0.52037039063268054</c:v>
                </c:pt>
                <c:pt idx="780">
                  <c:v>0.52048613137340272</c:v>
                </c:pt>
                <c:pt idx="781">
                  <c:v>0.52060187211412501</c:v>
                </c:pt>
                <c:pt idx="782">
                  <c:v>0.52071761285484608</c:v>
                </c:pt>
                <c:pt idx="783">
                  <c:v>0.52083335359556937</c:v>
                </c:pt>
                <c:pt idx="784">
                  <c:v>0.52094909433629166</c:v>
                </c:pt>
                <c:pt idx="785">
                  <c:v>0.52106483507701395</c:v>
                </c:pt>
                <c:pt idx="786">
                  <c:v>0.52118057581773614</c:v>
                </c:pt>
                <c:pt idx="787">
                  <c:v>0.52129631655845832</c:v>
                </c:pt>
                <c:pt idx="788">
                  <c:v>0.52141205729918061</c:v>
                </c:pt>
                <c:pt idx="789">
                  <c:v>0.52152779803990279</c:v>
                </c:pt>
                <c:pt idx="790">
                  <c:v>0.52164353878062386</c:v>
                </c:pt>
                <c:pt idx="791">
                  <c:v>0.52175927952134715</c:v>
                </c:pt>
                <c:pt idx="792">
                  <c:v>0.52187502026206944</c:v>
                </c:pt>
                <c:pt idx="793">
                  <c:v>0.52199076100279163</c:v>
                </c:pt>
                <c:pt idx="794">
                  <c:v>0.52210650174351392</c:v>
                </c:pt>
                <c:pt idx="795">
                  <c:v>0.5222222424842361</c:v>
                </c:pt>
                <c:pt idx="796">
                  <c:v>0.52233798322495839</c:v>
                </c:pt>
                <c:pt idx="797">
                  <c:v>0.52245372396568057</c:v>
                </c:pt>
                <c:pt idx="798">
                  <c:v>0.52256946470640153</c:v>
                </c:pt>
                <c:pt idx="799">
                  <c:v>0.52268520544712505</c:v>
                </c:pt>
                <c:pt idx="800">
                  <c:v>0.52280094618784723</c:v>
                </c:pt>
                <c:pt idx="801">
                  <c:v>0.5229166869285683</c:v>
                </c:pt>
                <c:pt idx="802">
                  <c:v>0.52303242766929159</c:v>
                </c:pt>
                <c:pt idx="803">
                  <c:v>0.52314816841001388</c:v>
                </c:pt>
                <c:pt idx="804">
                  <c:v>0.52326390915073617</c:v>
                </c:pt>
                <c:pt idx="805">
                  <c:v>0.52337964989145724</c:v>
                </c:pt>
                <c:pt idx="806">
                  <c:v>0.52349539063217942</c:v>
                </c:pt>
                <c:pt idx="807">
                  <c:v>0.52361113137290283</c:v>
                </c:pt>
                <c:pt idx="808">
                  <c:v>0.52372687211362501</c:v>
                </c:pt>
                <c:pt idx="809">
                  <c:v>0.52384261285434608</c:v>
                </c:pt>
                <c:pt idx="810">
                  <c:v>0.52395835359506948</c:v>
                </c:pt>
                <c:pt idx="811">
                  <c:v>0.52407409433579166</c:v>
                </c:pt>
                <c:pt idx="812">
                  <c:v>0.52418983507651384</c:v>
                </c:pt>
                <c:pt idx="813">
                  <c:v>0.52430557581723491</c:v>
                </c:pt>
                <c:pt idx="814">
                  <c:v>0.52442131655795721</c:v>
                </c:pt>
                <c:pt idx="815">
                  <c:v>0.52453705729868061</c:v>
                </c:pt>
                <c:pt idx="816">
                  <c:v>0.52465279803940279</c:v>
                </c:pt>
                <c:pt idx="817">
                  <c:v>0.52476853878012386</c:v>
                </c:pt>
                <c:pt idx="818">
                  <c:v>0.52488427952084726</c:v>
                </c:pt>
                <c:pt idx="819">
                  <c:v>0.52500002026156944</c:v>
                </c:pt>
                <c:pt idx="820">
                  <c:v>0.52511576100229163</c:v>
                </c:pt>
                <c:pt idx="821">
                  <c:v>0.5252315017430127</c:v>
                </c:pt>
                <c:pt idx="822">
                  <c:v>0.52534724248373499</c:v>
                </c:pt>
                <c:pt idx="823">
                  <c:v>0.52546298322445828</c:v>
                </c:pt>
                <c:pt idx="824">
                  <c:v>0.52557872396518046</c:v>
                </c:pt>
                <c:pt idx="825">
                  <c:v>0.52569446470590164</c:v>
                </c:pt>
                <c:pt idx="826">
                  <c:v>0.52581020544662505</c:v>
                </c:pt>
                <c:pt idx="827">
                  <c:v>0.52592594618734723</c:v>
                </c:pt>
                <c:pt idx="828">
                  <c:v>0.52604168692806941</c:v>
                </c:pt>
                <c:pt idx="829">
                  <c:v>0.52615742766879048</c:v>
                </c:pt>
                <c:pt idx="830">
                  <c:v>0.52627316840951266</c:v>
                </c:pt>
                <c:pt idx="831">
                  <c:v>0.52638890915023617</c:v>
                </c:pt>
                <c:pt idx="832">
                  <c:v>0.52650464989095835</c:v>
                </c:pt>
                <c:pt idx="833">
                  <c:v>0.52662039063167942</c:v>
                </c:pt>
                <c:pt idx="834">
                  <c:v>0.52673613137240272</c:v>
                </c:pt>
                <c:pt idx="835">
                  <c:v>0.52685187211312501</c:v>
                </c:pt>
                <c:pt idx="836">
                  <c:v>0.5269676128538473</c:v>
                </c:pt>
                <c:pt idx="837">
                  <c:v>0.52708335359456826</c:v>
                </c:pt>
                <c:pt idx="838">
                  <c:v>0.52719909433529055</c:v>
                </c:pt>
                <c:pt idx="839">
                  <c:v>0.52731483507601384</c:v>
                </c:pt>
                <c:pt idx="840">
                  <c:v>0.52743057581673491</c:v>
                </c:pt>
                <c:pt idx="841">
                  <c:v>0.5275463165574571</c:v>
                </c:pt>
                <c:pt idx="842">
                  <c:v>0.52766205729818061</c:v>
                </c:pt>
                <c:pt idx="843">
                  <c:v>0.52777779803890279</c:v>
                </c:pt>
                <c:pt idx="844">
                  <c:v>0.52789353877962386</c:v>
                </c:pt>
                <c:pt idx="845">
                  <c:v>0.52800927952034604</c:v>
                </c:pt>
                <c:pt idx="846">
                  <c:v>0.52812502026106833</c:v>
                </c:pt>
                <c:pt idx="847">
                  <c:v>0.52824076100179174</c:v>
                </c:pt>
                <c:pt idx="848">
                  <c:v>0.5283565017425127</c:v>
                </c:pt>
                <c:pt idx="849">
                  <c:v>0.52847224248323499</c:v>
                </c:pt>
                <c:pt idx="850">
                  <c:v>0.52858798322395828</c:v>
                </c:pt>
                <c:pt idx="851">
                  <c:v>0.52870372396468057</c:v>
                </c:pt>
                <c:pt idx="852">
                  <c:v>0.52881946470540153</c:v>
                </c:pt>
                <c:pt idx="853">
                  <c:v>0.52893520544612393</c:v>
                </c:pt>
                <c:pt idx="854">
                  <c:v>0.52905094618684612</c:v>
                </c:pt>
                <c:pt idx="855">
                  <c:v>0.52916668692756941</c:v>
                </c:pt>
                <c:pt idx="856">
                  <c:v>0.52928242766829048</c:v>
                </c:pt>
                <c:pt idx="857">
                  <c:v>0.52939816840901277</c:v>
                </c:pt>
                <c:pt idx="858">
                  <c:v>0.52951390914973617</c:v>
                </c:pt>
                <c:pt idx="859">
                  <c:v>0.52962964989045835</c:v>
                </c:pt>
                <c:pt idx="860">
                  <c:v>0.52974539063117942</c:v>
                </c:pt>
                <c:pt idx="861">
                  <c:v>0.52986113137190161</c:v>
                </c:pt>
                <c:pt idx="862">
                  <c:v>0.52997687211262379</c:v>
                </c:pt>
                <c:pt idx="863">
                  <c:v>0.53009261285334719</c:v>
                </c:pt>
                <c:pt idx="864">
                  <c:v>0.53020835359406837</c:v>
                </c:pt>
                <c:pt idx="865">
                  <c:v>0.53032409433479055</c:v>
                </c:pt>
                <c:pt idx="866">
                  <c:v>0.53043983507551395</c:v>
                </c:pt>
                <c:pt idx="867">
                  <c:v>0.53055557581623614</c:v>
                </c:pt>
                <c:pt idx="868">
                  <c:v>0.53067131655695721</c:v>
                </c:pt>
                <c:pt idx="869">
                  <c:v>0.53078705729767939</c:v>
                </c:pt>
                <c:pt idx="870">
                  <c:v>0.53090279803840157</c:v>
                </c:pt>
                <c:pt idx="871">
                  <c:v>0.53101853877912497</c:v>
                </c:pt>
                <c:pt idx="872">
                  <c:v>0.53113427951984604</c:v>
                </c:pt>
                <c:pt idx="873">
                  <c:v>0.53125002026056833</c:v>
                </c:pt>
                <c:pt idx="874">
                  <c:v>0.53136576100129163</c:v>
                </c:pt>
                <c:pt idx="875">
                  <c:v>0.53148150174201392</c:v>
                </c:pt>
                <c:pt idx="876">
                  <c:v>0.53159724248273499</c:v>
                </c:pt>
                <c:pt idx="877">
                  <c:v>0.53171298322345717</c:v>
                </c:pt>
                <c:pt idx="878">
                  <c:v>0.53182872396417935</c:v>
                </c:pt>
                <c:pt idx="879">
                  <c:v>0.53194446470490286</c:v>
                </c:pt>
                <c:pt idx="880">
                  <c:v>0.53206020544562382</c:v>
                </c:pt>
                <c:pt idx="881">
                  <c:v>0.53217594618634601</c:v>
                </c:pt>
                <c:pt idx="882">
                  <c:v>0.53229168692706941</c:v>
                </c:pt>
                <c:pt idx="883">
                  <c:v>0.53240742766779048</c:v>
                </c:pt>
                <c:pt idx="884">
                  <c:v>0.53252316840851277</c:v>
                </c:pt>
                <c:pt idx="885">
                  <c:v>0.53263890914923495</c:v>
                </c:pt>
                <c:pt idx="886">
                  <c:v>0.53275464988995724</c:v>
                </c:pt>
                <c:pt idx="887">
                  <c:v>0.53287039063067942</c:v>
                </c:pt>
                <c:pt idx="888">
                  <c:v>0.53298613137140161</c:v>
                </c:pt>
                <c:pt idx="889">
                  <c:v>0.53310187211212379</c:v>
                </c:pt>
                <c:pt idx="890">
                  <c:v>0.5332176128528473</c:v>
                </c:pt>
                <c:pt idx="891">
                  <c:v>0.53333335359356826</c:v>
                </c:pt>
                <c:pt idx="892">
                  <c:v>0.53344909433429055</c:v>
                </c:pt>
                <c:pt idx="893">
                  <c:v>0.53356483507501273</c:v>
                </c:pt>
                <c:pt idx="894">
                  <c:v>0.53368057581573503</c:v>
                </c:pt>
                <c:pt idx="895">
                  <c:v>0.53379631655645721</c:v>
                </c:pt>
                <c:pt idx="896">
                  <c:v>0.53391205729717939</c:v>
                </c:pt>
                <c:pt idx="897">
                  <c:v>0.53402779803790168</c:v>
                </c:pt>
                <c:pt idx="898">
                  <c:v>0.53414353877862497</c:v>
                </c:pt>
                <c:pt idx="899">
                  <c:v>0.53425927951934604</c:v>
                </c:pt>
                <c:pt idx="900">
                  <c:v>0.53437502026006822</c:v>
                </c:pt>
                <c:pt idx="901">
                  <c:v>0.53449076100079052</c:v>
                </c:pt>
                <c:pt idx="902">
                  <c:v>0.53460650174151159</c:v>
                </c:pt>
                <c:pt idx="903">
                  <c:v>0.53472224248223499</c:v>
                </c:pt>
                <c:pt idx="904">
                  <c:v>0.53483798322295717</c:v>
                </c:pt>
                <c:pt idx="905">
                  <c:v>0.53495372396367946</c:v>
                </c:pt>
                <c:pt idx="906">
                  <c:v>0.53506946470440275</c:v>
                </c:pt>
                <c:pt idx="907">
                  <c:v>0.53518520544512382</c:v>
                </c:pt>
                <c:pt idx="908">
                  <c:v>0.53530094618584612</c:v>
                </c:pt>
                <c:pt idx="909">
                  <c:v>0.5354166869265683</c:v>
                </c:pt>
                <c:pt idx="910">
                  <c:v>0.53553242766728937</c:v>
                </c:pt>
                <c:pt idx="911">
                  <c:v>0.53564816840801266</c:v>
                </c:pt>
                <c:pt idx="912">
                  <c:v>0.53576390914873495</c:v>
                </c:pt>
                <c:pt idx="913">
                  <c:v>0.53587964988945713</c:v>
                </c:pt>
                <c:pt idx="914">
                  <c:v>0.53599539063018053</c:v>
                </c:pt>
                <c:pt idx="915">
                  <c:v>0.53611113137090161</c:v>
                </c:pt>
                <c:pt idx="916">
                  <c:v>0.5362268721116239</c:v>
                </c:pt>
                <c:pt idx="917">
                  <c:v>0.53634261285234608</c:v>
                </c:pt>
                <c:pt idx="918">
                  <c:v>0.53645835359306715</c:v>
                </c:pt>
                <c:pt idx="919">
                  <c:v>0.53657409433379055</c:v>
                </c:pt>
                <c:pt idx="920">
                  <c:v>0.53668983507451273</c:v>
                </c:pt>
                <c:pt idx="921">
                  <c:v>0.53680557581523491</c:v>
                </c:pt>
                <c:pt idx="922">
                  <c:v>0.5369213165559571</c:v>
                </c:pt>
                <c:pt idx="923">
                  <c:v>0.53703705729667939</c:v>
                </c:pt>
                <c:pt idx="924">
                  <c:v>0.53715279803740157</c:v>
                </c:pt>
                <c:pt idx="925">
                  <c:v>0.53726853877812386</c:v>
                </c:pt>
                <c:pt idx="926">
                  <c:v>0.53738427951884493</c:v>
                </c:pt>
                <c:pt idx="927">
                  <c:v>0.53750002025956833</c:v>
                </c:pt>
                <c:pt idx="928">
                  <c:v>0.53761576100029052</c:v>
                </c:pt>
                <c:pt idx="929">
                  <c:v>0.53773150174101281</c:v>
                </c:pt>
                <c:pt idx="930">
                  <c:v>0.53784724248173499</c:v>
                </c:pt>
                <c:pt idx="931">
                  <c:v>0.53796298322245717</c:v>
                </c:pt>
                <c:pt idx="932">
                  <c:v>0.53807872396317935</c:v>
                </c:pt>
                <c:pt idx="933">
                  <c:v>0.53819446470390153</c:v>
                </c:pt>
                <c:pt idx="934">
                  <c:v>0.53831020544462271</c:v>
                </c:pt>
                <c:pt idx="935">
                  <c:v>0.53842594618534612</c:v>
                </c:pt>
                <c:pt idx="936">
                  <c:v>0.5385416869260683</c:v>
                </c:pt>
                <c:pt idx="937">
                  <c:v>0.53865742766679048</c:v>
                </c:pt>
                <c:pt idx="938">
                  <c:v>0.53877316840751277</c:v>
                </c:pt>
                <c:pt idx="939">
                  <c:v>0.53888890914823495</c:v>
                </c:pt>
                <c:pt idx="940">
                  <c:v>0.53900464988895724</c:v>
                </c:pt>
                <c:pt idx="941">
                  <c:v>0.5391203906296782</c:v>
                </c:pt>
                <c:pt idx="942">
                  <c:v>0.53923613137040038</c:v>
                </c:pt>
                <c:pt idx="943">
                  <c:v>0.53935187211112379</c:v>
                </c:pt>
                <c:pt idx="944">
                  <c:v>0.53946761285184597</c:v>
                </c:pt>
                <c:pt idx="945">
                  <c:v>0.53958335359256715</c:v>
                </c:pt>
                <c:pt idx="946">
                  <c:v>0.53969909433329055</c:v>
                </c:pt>
                <c:pt idx="947">
                  <c:v>0.53981483507401273</c:v>
                </c:pt>
                <c:pt idx="948">
                  <c:v>0.53993057581473491</c:v>
                </c:pt>
                <c:pt idx="949">
                  <c:v>0.54004631655545599</c:v>
                </c:pt>
                <c:pt idx="950">
                  <c:v>0.54016205729617817</c:v>
                </c:pt>
                <c:pt idx="951">
                  <c:v>0.54027779803690168</c:v>
                </c:pt>
                <c:pt idx="952">
                  <c:v>0.54039353877762386</c:v>
                </c:pt>
                <c:pt idx="953">
                  <c:v>0.54050927951834493</c:v>
                </c:pt>
                <c:pt idx="954">
                  <c:v>0.54062502025906822</c:v>
                </c:pt>
                <c:pt idx="955">
                  <c:v>0.54074076099979052</c:v>
                </c:pt>
                <c:pt idx="956">
                  <c:v>0.54085650174051281</c:v>
                </c:pt>
                <c:pt idx="957">
                  <c:v>0.54097224248123377</c:v>
                </c:pt>
                <c:pt idx="958">
                  <c:v>0.54108798322195606</c:v>
                </c:pt>
                <c:pt idx="959">
                  <c:v>0.54120372396267935</c:v>
                </c:pt>
                <c:pt idx="960">
                  <c:v>0.54131946470340164</c:v>
                </c:pt>
                <c:pt idx="961">
                  <c:v>0.5414352054441226</c:v>
                </c:pt>
                <c:pt idx="962">
                  <c:v>0.54155094618484612</c:v>
                </c:pt>
                <c:pt idx="963">
                  <c:v>0.54166666666666663</c:v>
                </c:pt>
                <c:pt idx="964">
                  <c:v>0.54190030116139465</c:v>
                </c:pt>
                <c:pt idx="965">
                  <c:v>0.5421317826428762</c:v>
                </c:pt>
                <c:pt idx="966">
                  <c:v>0.54236326412435765</c:v>
                </c:pt>
                <c:pt idx="967">
                  <c:v>0.5425947456058392</c:v>
                </c:pt>
                <c:pt idx="968">
                  <c:v>0.54282622708732065</c:v>
                </c:pt>
                <c:pt idx="969">
                  <c:v>0.54305770856880209</c:v>
                </c:pt>
                <c:pt idx="970">
                  <c:v>0.54328919005028353</c:v>
                </c:pt>
                <c:pt idx="971">
                  <c:v>0.54352067153176509</c:v>
                </c:pt>
                <c:pt idx="972">
                  <c:v>0.54375215301324653</c:v>
                </c:pt>
                <c:pt idx="973">
                  <c:v>0.54398363449472809</c:v>
                </c:pt>
                <c:pt idx="974">
                  <c:v>0.54421511597620953</c:v>
                </c:pt>
                <c:pt idx="975">
                  <c:v>0.54444659745769097</c:v>
                </c:pt>
                <c:pt idx="976">
                  <c:v>0.54467807893917242</c:v>
                </c:pt>
                <c:pt idx="977">
                  <c:v>0.54490956042065397</c:v>
                </c:pt>
                <c:pt idx="978">
                  <c:v>0.54514104190213553</c:v>
                </c:pt>
                <c:pt idx="979">
                  <c:v>0.54537252338361697</c:v>
                </c:pt>
                <c:pt idx="980">
                  <c:v>0.54560400486509841</c:v>
                </c:pt>
                <c:pt idx="981">
                  <c:v>0.54583548634657986</c:v>
                </c:pt>
                <c:pt idx="982">
                  <c:v>0.54606696782806141</c:v>
                </c:pt>
                <c:pt idx="983">
                  <c:v>0.54629844930954286</c:v>
                </c:pt>
                <c:pt idx="984">
                  <c:v>0.54652993079102441</c:v>
                </c:pt>
                <c:pt idx="985">
                  <c:v>0.54676141227250585</c:v>
                </c:pt>
                <c:pt idx="986">
                  <c:v>0.5469928937539873</c:v>
                </c:pt>
                <c:pt idx="987">
                  <c:v>0.54722437523546874</c:v>
                </c:pt>
                <c:pt idx="988">
                  <c:v>0.5474558567169503</c:v>
                </c:pt>
                <c:pt idx="989">
                  <c:v>0.54768733819843174</c:v>
                </c:pt>
                <c:pt idx="990">
                  <c:v>0.54791881967991329</c:v>
                </c:pt>
                <c:pt idx="991">
                  <c:v>0.54815030116139474</c:v>
                </c:pt>
                <c:pt idx="992">
                  <c:v>0.54838178264287618</c:v>
                </c:pt>
                <c:pt idx="993">
                  <c:v>0.54861326412435762</c:v>
                </c:pt>
                <c:pt idx="994">
                  <c:v>0.54884474560583918</c:v>
                </c:pt>
                <c:pt idx="995">
                  <c:v>0.54907622708732062</c:v>
                </c:pt>
                <c:pt idx="996">
                  <c:v>0.54930770856880218</c:v>
                </c:pt>
                <c:pt idx="997">
                  <c:v>0.54953919005028362</c:v>
                </c:pt>
                <c:pt idx="998">
                  <c:v>0.54977067153176506</c:v>
                </c:pt>
                <c:pt idx="999">
                  <c:v>0.55000215301324651</c:v>
                </c:pt>
                <c:pt idx="1000">
                  <c:v>0.55023363449455565</c:v>
                </c:pt>
                <c:pt idx="1001">
                  <c:v>0.55046511597603709</c:v>
                </c:pt>
                <c:pt idx="1002">
                  <c:v>0.55069659745751853</c:v>
                </c:pt>
                <c:pt idx="1003">
                  <c:v>0.55092807893899998</c:v>
                </c:pt>
                <c:pt idx="1004">
                  <c:v>0.55115956042048153</c:v>
                </c:pt>
                <c:pt idx="1005">
                  <c:v>0.55139104190196297</c:v>
                </c:pt>
                <c:pt idx="1006">
                  <c:v>0.55162252338344453</c:v>
                </c:pt>
                <c:pt idx="1007">
                  <c:v>0.55185400486492597</c:v>
                </c:pt>
                <c:pt idx="1008">
                  <c:v>0.55208548634640742</c:v>
                </c:pt>
                <c:pt idx="1009">
                  <c:v>0.55231696782788886</c:v>
                </c:pt>
                <c:pt idx="1010">
                  <c:v>0.55254844930937042</c:v>
                </c:pt>
                <c:pt idx="1011">
                  <c:v>0.55277993079085186</c:v>
                </c:pt>
                <c:pt idx="1012">
                  <c:v>0.55301141227233341</c:v>
                </c:pt>
                <c:pt idx="1013">
                  <c:v>0.55324289375381486</c:v>
                </c:pt>
                <c:pt idx="1014">
                  <c:v>0.5534743752352963</c:v>
                </c:pt>
                <c:pt idx="1015">
                  <c:v>0.55370585671677774</c:v>
                </c:pt>
                <c:pt idx="1016">
                  <c:v>0.5539373381982593</c:v>
                </c:pt>
                <c:pt idx="1017">
                  <c:v>0.55416881967974074</c:v>
                </c:pt>
                <c:pt idx="1018">
                  <c:v>0.5544003011612223</c:v>
                </c:pt>
                <c:pt idx="1019">
                  <c:v>0.55463178264270374</c:v>
                </c:pt>
                <c:pt idx="1020">
                  <c:v>0.55486326412418518</c:v>
                </c:pt>
                <c:pt idx="1021">
                  <c:v>0.55509474560566663</c:v>
                </c:pt>
                <c:pt idx="1022">
                  <c:v>0.55532622708714818</c:v>
                </c:pt>
                <c:pt idx="1023">
                  <c:v>0.55555770856862963</c:v>
                </c:pt>
                <c:pt idx="1024">
                  <c:v>0.55578919005011118</c:v>
                </c:pt>
                <c:pt idx="1025">
                  <c:v>0.55602067153159263</c:v>
                </c:pt>
                <c:pt idx="1026">
                  <c:v>0.55625215301307407</c:v>
                </c:pt>
                <c:pt idx="1027">
                  <c:v>0.55648363449455551</c:v>
                </c:pt>
                <c:pt idx="1028">
                  <c:v>0.55671511597603707</c:v>
                </c:pt>
                <c:pt idx="1029">
                  <c:v>0.55694659745751851</c:v>
                </c:pt>
                <c:pt idx="1030">
                  <c:v>0.55717807893900007</c:v>
                </c:pt>
                <c:pt idx="1031">
                  <c:v>0.55740956042048151</c:v>
                </c:pt>
                <c:pt idx="1032">
                  <c:v>0.55764104190196295</c:v>
                </c:pt>
                <c:pt idx="1033">
                  <c:v>0.5578725233834444</c:v>
                </c:pt>
                <c:pt idx="1034">
                  <c:v>0.55810400486492595</c:v>
                </c:pt>
                <c:pt idx="1035">
                  <c:v>0.55833548634640739</c:v>
                </c:pt>
                <c:pt idx="1036">
                  <c:v>0.55856696782788895</c:v>
                </c:pt>
                <c:pt idx="1037">
                  <c:v>0.55879844930937039</c:v>
                </c:pt>
                <c:pt idx="1038">
                  <c:v>0.55902993079085184</c:v>
                </c:pt>
                <c:pt idx="1039">
                  <c:v>0.55926141227233339</c:v>
                </c:pt>
                <c:pt idx="1040">
                  <c:v>0.55949289375381484</c:v>
                </c:pt>
                <c:pt idx="1041">
                  <c:v>0.55972437523529639</c:v>
                </c:pt>
                <c:pt idx="1042">
                  <c:v>0.55995585671677783</c:v>
                </c:pt>
                <c:pt idx="1043">
                  <c:v>0.56018733819825928</c:v>
                </c:pt>
                <c:pt idx="1044">
                  <c:v>0.56041881967974072</c:v>
                </c:pt>
                <c:pt idx="1045">
                  <c:v>0.56065030116122228</c:v>
                </c:pt>
                <c:pt idx="1046">
                  <c:v>0.56088178264270372</c:v>
                </c:pt>
                <c:pt idx="1047">
                  <c:v>0.56111326412418527</c:v>
                </c:pt>
                <c:pt idx="1048">
                  <c:v>0.56134474560566672</c:v>
                </c:pt>
                <c:pt idx="1049">
                  <c:v>0.56157622708714816</c:v>
                </c:pt>
                <c:pt idx="1050">
                  <c:v>0.5618077085686296</c:v>
                </c:pt>
                <c:pt idx="1051">
                  <c:v>0.56203919004993863</c:v>
                </c:pt>
                <c:pt idx="1052">
                  <c:v>0.56227067153142019</c:v>
                </c:pt>
                <c:pt idx="1053">
                  <c:v>0.56250215301290163</c:v>
                </c:pt>
                <c:pt idx="1054">
                  <c:v>0.56273363449438307</c:v>
                </c:pt>
                <c:pt idx="1055">
                  <c:v>0.56296511597586463</c:v>
                </c:pt>
                <c:pt idx="1056">
                  <c:v>0.56319659745734607</c:v>
                </c:pt>
                <c:pt idx="1057">
                  <c:v>0.56342807893882763</c:v>
                </c:pt>
                <c:pt idx="1058">
                  <c:v>0.56365956042030907</c:v>
                </c:pt>
                <c:pt idx="1059">
                  <c:v>0.56389104190179051</c:v>
                </c:pt>
                <c:pt idx="1060">
                  <c:v>0.56412252338327196</c:v>
                </c:pt>
                <c:pt idx="1061">
                  <c:v>0.56435400486475351</c:v>
                </c:pt>
                <c:pt idx="1062">
                  <c:v>0.56458548634623495</c:v>
                </c:pt>
                <c:pt idx="1063">
                  <c:v>0.56481696782771651</c:v>
                </c:pt>
                <c:pt idx="1064">
                  <c:v>0.56504844930919795</c:v>
                </c:pt>
                <c:pt idx="1065">
                  <c:v>0.5652799307906794</c:v>
                </c:pt>
                <c:pt idx="1066">
                  <c:v>0.56551141227216084</c:v>
                </c:pt>
                <c:pt idx="1067">
                  <c:v>0.5657428937536424</c:v>
                </c:pt>
                <c:pt idx="1068">
                  <c:v>0.56597437523512384</c:v>
                </c:pt>
                <c:pt idx="1069">
                  <c:v>0.56620585671660539</c:v>
                </c:pt>
                <c:pt idx="1070">
                  <c:v>0.56643733819808684</c:v>
                </c:pt>
                <c:pt idx="1071">
                  <c:v>0.56666881967956828</c:v>
                </c:pt>
                <c:pt idx="1072">
                  <c:v>0.56690030116104972</c:v>
                </c:pt>
                <c:pt idx="1073">
                  <c:v>0.56713310494915514</c:v>
                </c:pt>
                <c:pt idx="1074">
                  <c:v>0.56736458643063659</c:v>
                </c:pt>
                <c:pt idx="1075">
                  <c:v>0.56759606791211803</c:v>
                </c:pt>
                <c:pt idx="1076">
                  <c:v>0.56782754939359958</c:v>
                </c:pt>
                <c:pt idx="1077">
                  <c:v>0.56805903087508103</c:v>
                </c:pt>
                <c:pt idx="1078">
                  <c:v>0.56829051235656258</c:v>
                </c:pt>
                <c:pt idx="1079">
                  <c:v>0.56852199383804403</c:v>
                </c:pt>
                <c:pt idx="1080">
                  <c:v>0.56875347531952547</c:v>
                </c:pt>
                <c:pt idx="1081">
                  <c:v>0.56898495680100691</c:v>
                </c:pt>
                <c:pt idx="1082">
                  <c:v>0.56921643828248847</c:v>
                </c:pt>
                <c:pt idx="1083">
                  <c:v>0.56944872379406486</c:v>
                </c:pt>
                <c:pt idx="1084">
                  <c:v>0.5696802052755463</c:v>
                </c:pt>
                <c:pt idx="1085">
                  <c:v>0.56991168675702786</c:v>
                </c:pt>
                <c:pt idx="1086">
                  <c:v>0.5701431682385093</c:v>
                </c:pt>
                <c:pt idx="1087">
                  <c:v>0.57037464971999075</c:v>
                </c:pt>
                <c:pt idx="1088">
                  <c:v>0.57060613120147219</c:v>
                </c:pt>
                <c:pt idx="1089">
                  <c:v>0.5708376126826088</c:v>
                </c:pt>
                <c:pt idx="1090">
                  <c:v>0.57106909416409024</c:v>
                </c:pt>
                <c:pt idx="1091">
                  <c:v>0.57130057564557168</c:v>
                </c:pt>
                <c:pt idx="1092">
                  <c:v>0.57153392154447447</c:v>
                </c:pt>
                <c:pt idx="1093">
                  <c:v>0.57176540302595591</c:v>
                </c:pt>
                <c:pt idx="1094">
                  <c:v>0.57199688450743746</c:v>
                </c:pt>
                <c:pt idx="1095">
                  <c:v>0.57222836598891891</c:v>
                </c:pt>
                <c:pt idx="1096">
                  <c:v>0.57245984747040046</c:v>
                </c:pt>
                <c:pt idx="1097">
                  <c:v>0.57269132895188191</c:v>
                </c:pt>
                <c:pt idx="1098">
                  <c:v>0.57292281043336335</c:v>
                </c:pt>
                <c:pt idx="1099">
                  <c:v>0.5731542919148449</c:v>
                </c:pt>
                <c:pt idx="1100">
                  <c:v>0.57338664201329748</c:v>
                </c:pt>
                <c:pt idx="1101">
                  <c:v>0.57362009137248038</c:v>
                </c:pt>
                <c:pt idx="1102">
                  <c:v>0.5738526660645451</c:v>
                </c:pt>
                <c:pt idx="1103">
                  <c:v>0.57408414754602666</c:v>
                </c:pt>
                <c:pt idx="1104">
                  <c:v>0.5743156290275081</c:v>
                </c:pt>
                <c:pt idx="1105">
                  <c:v>0.57454711050898954</c:v>
                </c:pt>
                <c:pt idx="1106">
                  <c:v>0.57477859199047099</c:v>
                </c:pt>
                <c:pt idx="1107">
                  <c:v>0.57501007347195254</c:v>
                </c:pt>
                <c:pt idx="1108">
                  <c:v>0.57524155495343399</c:v>
                </c:pt>
                <c:pt idx="1109">
                  <c:v>0.57547303643491554</c:v>
                </c:pt>
                <c:pt idx="1110">
                  <c:v>0.57570451791639699</c:v>
                </c:pt>
                <c:pt idx="1111">
                  <c:v>0.57593599972487619</c:v>
                </c:pt>
                <c:pt idx="1112">
                  <c:v>0.5761693839524884</c:v>
                </c:pt>
                <c:pt idx="1113">
                  <c:v>0.5764008654339271</c:v>
                </c:pt>
                <c:pt idx="1114">
                  <c:v>0.57663234691540854</c:v>
                </c:pt>
                <c:pt idx="1115">
                  <c:v>0.57686382839688999</c:v>
                </c:pt>
                <c:pt idx="1116">
                  <c:v>0.57709530987837154</c:v>
                </c:pt>
                <c:pt idx="1117">
                  <c:v>0.57732679135985299</c:v>
                </c:pt>
                <c:pt idx="1118">
                  <c:v>0.57755827284133454</c:v>
                </c:pt>
                <c:pt idx="1119">
                  <c:v>0.57779117390910073</c:v>
                </c:pt>
                <c:pt idx="1120">
                  <c:v>0.57802317016947691</c:v>
                </c:pt>
                <c:pt idx="1121">
                  <c:v>0.57825465165095835</c:v>
                </c:pt>
                <c:pt idx="1122">
                  <c:v>0.57848613313243991</c:v>
                </c:pt>
                <c:pt idx="1123">
                  <c:v>0.57871761461392135</c:v>
                </c:pt>
                <c:pt idx="1124">
                  <c:v>0.57894909609540279</c:v>
                </c:pt>
                <c:pt idx="1125">
                  <c:v>0.5791806859947326</c:v>
                </c:pt>
                <c:pt idx="1126">
                  <c:v>0.57941216747621416</c:v>
                </c:pt>
                <c:pt idx="1127">
                  <c:v>0.5796436489576956</c:v>
                </c:pt>
                <c:pt idx="1128">
                  <c:v>0.57987513043917704</c:v>
                </c:pt>
                <c:pt idx="1129">
                  <c:v>0.58010661192065849</c:v>
                </c:pt>
                <c:pt idx="1130">
                  <c:v>0.58033809340214004</c:v>
                </c:pt>
                <c:pt idx="1131">
                  <c:v>0.58056957488362149</c:v>
                </c:pt>
                <c:pt idx="1132">
                  <c:v>0.58080137332107984</c:v>
                </c:pt>
                <c:pt idx="1133">
                  <c:v>0.58103285480256128</c:v>
                </c:pt>
                <c:pt idx="1134">
                  <c:v>0.58126433628404284</c:v>
                </c:pt>
                <c:pt idx="1135">
                  <c:v>0.58149581776552428</c:v>
                </c:pt>
                <c:pt idx="1136">
                  <c:v>0.58172729924700584</c:v>
                </c:pt>
                <c:pt idx="1137">
                  <c:v>0.58195878072848728</c:v>
                </c:pt>
                <c:pt idx="1138">
                  <c:v>0.5821912873388021</c:v>
                </c:pt>
                <c:pt idx="1139">
                  <c:v>0.58242454989399306</c:v>
                </c:pt>
                <c:pt idx="1140">
                  <c:v>0.5826560313754745</c:v>
                </c:pt>
                <c:pt idx="1141">
                  <c:v>0.58288751285695606</c:v>
                </c:pt>
                <c:pt idx="1142">
                  <c:v>0.5831189943384375</c:v>
                </c:pt>
                <c:pt idx="1143">
                  <c:v>0.58335047581991895</c:v>
                </c:pt>
                <c:pt idx="1144">
                  <c:v>0.58358195730140039</c:v>
                </c:pt>
                <c:pt idx="1145">
                  <c:v>0.58381394388016206</c:v>
                </c:pt>
                <c:pt idx="1146">
                  <c:v>0.5840454253616435</c:v>
                </c:pt>
                <c:pt idx="1147">
                  <c:v>0.58427690684243516</c:v>
                </c:pt>
                <c:pt idx="1148">
                  <c:v>0.58450838832391672</c:v>
                </c:pt>
                <c:pt idx="1149">
                  <c:v>0.58473986980539816</c:v>
                </c:pt>
                <c:pt idx="1150">
                  <c:v>0.5849713512868796</c:v>
                </c:pt>
                <c:pt idx="1151">
                  <c:v>0.58520343449035761</c:v>
                </c:pt>
                <c:pt idx="1152">
                  <c:v>0.58543711513832752</c:v>
                </c:pt>
                <c:pt idx="1153">
                  <c:v>0.58566859661980908</c:v>
                </c:pt>
                <c:pt idx="1154">
                  <c:v>0.58590007810129052</c:v>
                </c:pt>
                <c:pt idx="1155">
                  <c:v>0.58613155958277197</c:v>
                </c:pt>
                <c:pt idx="1156">
                  <c:v>0.58636304106425341</c:v>
                </c:pt>
                <c:pt idx="1157">
                  <c:v>0.58659547310874416</c:v>
                </c:pt>
                <c:pt idx="1158">
                  <c:v>0.58682695459022571</c:v>
                </c:pt>
                <c:pt idx="1159">
                  <c:v>0.58705843607170716</c:v>
                </c:pt>
                <c:pt idx="1160">
                  <c:v>0.58729115423918865</c:v>
                </c:pt>
                <c:pt idx="1161">
                  <c:v>0.58752263572067009</c:v>
                </c:pt>
                <c:pt idx="1162">
                  <c:v>0.58775411720215165</c:v>
                </c:pt>
                <c:pt idx="1163">
                  <c:v>0.58798559868363309</c:v>
                </c:pt>
                <c:pt idx="1164">
                  <c:v>0.58821708016511465</c:v>
                </c:pt>
                <c:pt idx="1165">
                  <c:v>0.58844856164659609</c:v>
                </c:pt>
                <c:pt idx="1166">
                  <c:v>0.58868170503535533</c:v>
                </c:pt>
                <c:pt idx="1167">
                  <c:v>0.58891318651683677</c:v>
                </c:pt>
                <c:pt idx="1168">
                  <c:v>0.58914466799831822</c:v>
                </c:pt>
                <c:pt idx="1169">
                  <c:v>0.58937614947979977</c:v>
                </c:pt>
                <c:pt idx="1170">
                  <c:v>0.58960763096128121</c:v>
                </c:pt>
                <c:pt idx="1171">
                  <c:v>0.58984013492414</c:v>
                </c:pt>
                <c:pt idx="1172">
                  <c:v>0.59007161640562156</c:v>
                </c:pt>
                <c:pt idx="1173">
                  <c:v>0.590303097887103</c:v>
                </c:pt>
                <c:pt idx="1174">
                  <c:v>0.59053457936858444</c:v>
                </c:pt>
                <c:pt idx="1175">
                  <c:v>0.59076606085006589</c:v>
                </c:pt>
                <c:pt idx="1176">
                  <c:v>0.59099961106044552</c:v>
                </c:pt>
                <c:pt idx="1177">
                  <c:v>0.59123109254192707</c:v>
                </c:pt>
                <c:pt idx="1178">
                  <c:v>0.59146257402340863</c:v>
                </c:pt>
                <c:pt idx="1179">
                  <c:v>0.59169405550489007</c:v>
                </c:pt>
                <c:pt idx="1180">
                  <c:v>0.59192553698637151</c:v>
                </c:pt>
                <c:pt idx="1181">
                  <c:v>0.59215701846785296</c:v>
                </c:pt>
                <c:pt idx="1182">
                  <c:v>0.59239073286867827</c:v>
                </c:pt>
                <c:pt idx="1183">
                  <c:v>0.59262221435015972</c:v>
                </c:pt>
                <c:pt idx="1184">
                  <c:v>0.59285369583164116</c:v>
                </c:pt>
                <c:pt idx="1185">
                  <c:v>0.5930851773131226</c:v>
                </c:pt>
                <c:pt idx="1186">
                  <c:v>0.59331665879460416</c:v>
                </c:pt>
                <c:pt idx="1187">
                  <c:v>0.5935481402760856</c:v>
                </c:pt>
                <c:pt idx="1188">
                  <c:v>0.59377962175756716</c:v>
                </c:pt>
                <c:pt idx="1189">
                  <c:v>0.59401137567366658</c:v>
                </c:pt>
                <c:pt idx="1190">
                  <c:v>0.59424285715514813</c:v>
                </c:pt>
                <c:pt idx="1191">
                  <c:v>0.59447433863662957</c:v>
                </c:pt>
                <c:pt idx="1192">
                  <c:v>0.59470582011811113</c:v>
                </c:pt>
                <c:pt idx="1193">
                  <c:v>0.59493730159959257</c:v>
                </c:pt>
                <c:pt idx="1194">
                  <c:v>0.59516878308107402</c:v>
                </c:pt>
                <c:pt idx="1195">
                  <c:v>0.59540177919798376</c:v>
                </c:pt>
                <c:pt idx="1196">
                  <c:v>0.59563326067946532</c:v>
                </c:pt>
                <c:pt idx="1197">
                  <c:v>0.59586474216094676</c:v>
                </c:pt>
                <c:pt idx="1198">
                  <c:v>0.5960962236424282</c:v>
                </c:pt>
                <c:pt idx="1199">
                  <c:v>0.59632770512390965</c:v>
                </c:pt>
                <c:pt idx="1200">
                  <c:v>0.59656105998075692</c:v>
                </c:pt>
                <c:pt idx="1201">
                  <c:v>0.59679254146223848</c:v>
                </c:pt>
                <c:pt idx="1202">
                  <c:v>0.59702402294371992</c:v>
                </c:pt>
                <c:pt idx="1203">
                  <c:v>0.59725550442520137</c:v>
                </c:pt>
                <c:pt idx="1204">
                  <c:v>0.59748698590668292</c:v>
                </c:pt>
                <c:pt idx="1205">
                  <c:v>0.59771846738816437</c:v>
                </c:pt>
                <c:pt idx="1206">
                  <c:v>0.59795076185078588</c:v>
                </c:pt>
                <c:pt idx="1207">
                  <c:v>0.59818224333226733</c:v>
                </c:pt>
                <c:pt idx="1208">
                  <c:v>0.59841372481374888</c:v>
                </c:pt>
                <c:pt idx="1209">
                  <c:v>0.59864520629523033</c:v>
                </c:pt>
                <c:pt idx="1210">
                  <c:v>0.59887668777671188</c:v>
                </c:pt>
                <c:pt idx="1211">
                  <c:v>0.59910816925819332</c:v>
                </c:pt>
                <c:pt idx="1212">
                  <c:v>0.59933965073967477</c:v>
                </c:pt>
                <c:pt idx="1213">
                  <c:v>0.59957113222115632</c:v>
                </c:pt>
                <c:pt idx="1214">
                  <c:v>0.59980261370263777</c:v>
                </c:pt>
                <c:pt idx="1215">
                  <c:v>0.60003409518411932</c:v>
                </c:pt>
                <c:pt idx="1216">
                  <c:v>0.60026557666560076</c:v>
                </c:pt>
                <c:pt idx="1217">
                  <c:v>0.60049705814708221</c:v>
                </c:pt>
                <c:pt idx="1218">
                  <c:v>0.60072931084249415</c:v>
                </c:pt>
                <c:pt idx="1219">
                  <c:v>0.60096079232397559</c:v>
                </c:pt>
                <c:pt idx="1220">
                  <c:v>0.6011922738054456</c:v>
                </c:pt>
                <c:pt idx="1221">
                  <c:v>0.60142375528692715</c:v>
                </c:pt>
                <c:pt idx="1222">
                  <c:v>0.6016552367684086</c:v>
                </c:pt>
                <c:pt idx="1223">
                  <c:v>0.6018867182498796</c:v>
                </c:pt>
                <c:pt idx="1224">
                  <c:v>0.60211880493857406</c:v>
                </c:pt>
                <c:pt idx="1225">
                  <c:v>0.6023502864200555</c:v>
                </c:pt>
                <c:pt idx="1226">
                  <c:v>0.60258176790153695</c:v>
                </c:pt>
                <c:pt idx="1227">
                  <c:v>0.6028132493830185</c:v>
                </c:pt>
                <c:pt idx="1228">
                  <c:v>0.60304473086450006</c:v>
                </c:pt>
                <c:pt idx="1229">
                  <c:v>0.6032762123459815</c:v>
                </c:pt>
                <c:pt idx="1230">
                  <c:v>0.6035085397244746</c:v>
                </c:pt>
                <c:pt idx="1231">
                  <c:v>0.60374002120595605</c:v>
                </c:pt>
                <c:pt idx="1232">
                  <c:v>0.6039715026874376</c:v>
                </c:pt>
                <c:pt idx="1233">
                  <c:v>0.60420385604586335</c:v>
                </c:pt>
                <c:pt idx="1234">
                  <c:v>0.6044353375273448</c:v>
                </c:pt>
                <c:pt idx="1235">
                  <c:v>0.60466681900882635</c:v>
                </c:pt>
                <c:pt idx="1236">
                  <c:v>0.60489830049030779</c:v>
                </c:pt>
                <c:pt idx="1237">
                  <c:v>0.60512978197178935</c:v>
                </c:pt>
                <c:pt idx="1238">
                  <c:v>0.60536126345327079</c:v>
                </c:pt>
                <c:pt idx="1239">
                  <c:v>0.60559274493475224</c:v>
                </c:pt>
                <c:pt idx="1240">
                  <c:v>0.60582442505457634</c:v>
                </c:pt>
                <c:pt idx="1241">
                  <c:v>0.60605590653605779</c:v>
                </c:pt>
                <c:pt idx="1242">
                  <c:v>0.60628738801753923</c:v>
                </c:pt>
                <c:pt idx="1243">
                  <c:v>0.60651886949902079</c:v>
                </c:pt>
                <c:pt idx="1244">
                  <c:v>0.60675035098050223</c:v>
                </c:pt>
                <c:pt idx="1245">
                  <c:v>0.60698246240477893</c:v>
                </c:pt>
                <c:pt idx="1246">
                  <c:v>0.60721394388626038</c:v>
                </c:pt>
                <c:pt idx="1247">
                  <c:v>0.6074461817403356</c:v>
                </c:pt>
                <c:pt idx="1248">
                  <c:v>0.60767766322181715</c:v>
                </c:pt>
                <c:pt idx="1249">
                  <c:v>0.6079091447032986</c:v>
                </c:pt>
                <c:pt idx="1250">
                  <c:v>0.60814062618478015</c:v>
                </c:pt>
                <c:pt idx="1251">
                  <c:v>0.6083721076662616</c:v>
                </c:pt>
                <c:pt idx="1252">
                  <c:v>0.60860358914774304</c:v>
                </c:pt>
                <c:pt idx="1253">
                  <c:v>0.60883507062922448</c:v>
                </c:pt>
                <c:pt idx="1254">
                  <c:v>0.60906738493212154</c:v>
                </c:pt>
                <c:pt idx="1255">
                  <c:v>0.60929886641360298</c:v>
                </c:pt>
                <c:pt idx="1256">
                  <c:v>0.60953034789508442</c:v>
                </c:pt>
                <c:pt idx="1257">
                  <c:v>0.60976182937656587</c:v>
                </c:pt>
                <c:pt idx="1258">
                  <c:v>0.60999331085804742</c:v>
                </c:pt>
                <c:pt idx="1259">
                  <c:v>0.61022479233952887</c:v>
                </c:pt>
                <c:pt idx="1260">
                  <c:v>0.61045627382101042</c:v>
                </c:pt>
                <c:pt idx="1261">
                  <c:v>0.61068775530249186</c:v>
                </c:pt>
                <c:pt idx="1262">
                  <c:v>0.61091923678397331</c:v>
                </c:pt>
                <c:pt idx="1263">
                  <c:v>0.61115071826545486</c:v>
                </c:pt>
                <c:pt idx="1264">
                  <c:v>0.61138219974693631</c:v>
                </c:pt>
                <c:pt idx="1265">
                  <c:v>0.61161368122841786</c:v>
                </c:pt>
                <c:pt idx="1266">
                  <c:v>0.6118451627098993</c:v>
                </c:pt>
                <c:pt idx="1267">
                  <c:v>0.61207664419138075</c:v>
                </c:pt>
                <c:pt idx="1268">
                  <c:v>0.61230812567286219</c:v>
                </c:pt>
                <c:pt idx="1269">
                  <c:v>0.61253960715434375</c:v>
                </c:pt>
                <c:pt idx="1270">
                  <c:v>0.61277315243802666</c:v>
                </c:pt>
                <c:pt idx="1271">
                  <c:v>0.6130046339195081</c:v>
                </c:pt>
                <c:pt idx="1272">
                  <c:v>0.61323611540098955</c:v>
                </c:pt>
                <c:pt idx="1273">
                  <c:v>0.61346759688247099</c:v>
                </c:pt>
                <c:pt idx="1274">
                  <c:v>0.61369907836395254</c:v>
                </c:pt>
                <c:pt idx="1275">
                  <c:v>0.61393055984543399</c:v>
                </c:pt>
                <c:pt idx="1276">
                  <c:v>0.61416204132691554</c:v>
                </c:pt>
                <c:pt idx="1277">
                  <c:v>0.61439352280839699</c:v>
                </c:pt>
                <c:pt idx="1278">
                  <c:v>0.61462500428987843</c:v>
                </c:pt>
                <c:pt idx="1279">
                  <c:v>0.61485648577135987</c:v>
                </c:pt>
                <c:pt idx="1280">
                  <c:v>0.61508796725284143</c:v>
                </c:pt>
                <c:pt idx="1281">
                  <c:v>0.61531944873432287</c:v>
                </c:pt>
                <c:pt idx="1282">
                  <c:v>0.61555093021580443</c:v>
                </c:pt>
                <c:pt idx="1283">
                  <c:v>0.61578241169728587</c:v>
                </c:pt>
                <c:pt idx="1284">
                  <c:v>0.61601389317876731</c:v>
                </c:pt>
                <c:pt idx="1285">
                  <c:v>0.61624537466024876</c:v>
                </c:pt>
                <c:pt idx="1286">
                  <c:v>0.61647685614173031</c:v>
                </c:pt>
                <c:pt idx="1287">
                  <c:v>0.61670833762321176</c:v>
                </c:pt>
                <c:pt idx="1288">
                  <c:v>0.61693981910469331</c:v>
                </c:pt>
                <c:pt idx="1289">
                  <c:v>0.61717130058617475</c:v>
                </c:pt>
                <c:pt idx="1290">
                  <c:v>0.6174027820676562</c:v>
                </c:pt>
                <c:pt idx="1291">
                  <c:v>0.61763426354913764</c:v>
                </c:pt>
                <c:pt idx="1292">
                  <c:v>0.6178657450306192</c:v>
                </c:pt>
                <c:pt idx="1293">
                  <c:v>0.61809722651210064</c:v>
                </c:pt>
                <c:pt idx="1294">
                  <c:v>0.61832870799358219</c:v>
                </c:pt>
                <c:pt idx="1295">
                  <c:v>0.61856018947506364</c:v>
                </c:pt>
                <c:pt idx="1296">
                  <c:v>0.61879167095654508</c:v>
                </c:pt>
                <c:pt idx="1297">
                  <c:v>0.61902315243802652</c:v>
                </c:pt>
                <c:pt idx="1298">
                  <c:v>0.61925463391950808</c:v>
                </c:pt>
                <c:pt idx="1299">
                  <c:v>0.61948611540098963</c:v>
                </c:pt>
                <c:pt idx="1300">
                  <c:v>0.61971759688247108</c:v>
                </c:pt>
                <c:pt idx="1301">
                  <c:v>0.61994907836395252</c:v>
                </c:pt>
                <c:pt idx="1302">
                  <c:v>0.62018055984543397</c:v>
                </c:pt>
                <c:pt idx="1303">
                  <c:v>0.62041204132622563</c:v>
                </c:pt>
                <c:pt idx="1304">
                  <c:v>0.62064352280770707</c:v>
                </c:pt>
                <c:pt idx="1305">
                  <c:v>0.62087500428918863</c:v>
                </c:pt>
                <c:pt idx="1306">
                  <c:v>0.62110648577067007</c:v>
                </c:pt>
                <c:pt idx="1307">
                  <c:v>0.62133796725215151</c:v>
                </c:pt>
                <c:pt idx="1308">
                  <c:v>0.62156944873363296</c:v>
                </c:pt>
                <c:pt idx="1309">
                  <c:v>0.62180093021511451</c:v>
                </c:pt>
                <c:pt idx="1310">
                  <c:v>0.62203241169659595</c:v>
                </c:pt>
                <c:pt idx="1311">
                  <c:v>0.62226389317807751</c:v>
                </c:pt>
                <c:pt idx="1312">
                  <c:v>0.62249537465955895</c:v>
                </c:pt>
                <c:pt idx="1313">
                  <c:v>0.6227268561410404</c:v>
                </c:pt>
                <c:pt idx="1314">
                  <c:v>0.62295833762252184</c:v>
                </c:pt>
                <c:pt idx="1315">
                  <c:v>0.6231898191040034</c:v>
                </c:pt>
                <c:pt idx="1316">
                  <c:v>0.62342130058548495</c:v>
                </c:pt>
                <c:pt idx="1317">
                  <c:v>0.62365278206696639</c:v>
                </c:pt>
                <c:pt idx="1318">
                  <c:v>0.62388426354844784</c:v>
                </c:pt>
                <c:pt idx="1319">
                  <c:v>0.62411574502992928</c:v>
                </c:pt>
                <c:pt idx="1320">
                  <c:v>0.62434722651141084</c:v>
                </c:pt>
                <c:pt idx="1321">
                  <c:v>0.62457870799289228</c:v>
                </c:pt>
                <c:pt idx="1322">
                  <c:v>0.62481018947437383</c:v>
                </c:pt>
                <c:pt idx="1323">
                  <c:v>0.62504167095585528</c:v>
                </c:pt>
                <c:pt idx="1324">
                  <c:v>0.62527315243733672</c:v>
                </c:pt>
                <c:pt idx="1325">
                  <c:v>0.62550463391881816</c:v>
                </c:pt>
                <c:pt idx="1326">
                  <c:v>0.62573611540029972</c:v>
                </c:pt>
                <c:pt idx="1327">
                  <c:v>0.62596759688178116</c:v>
                </c:pt>
                <c:pt idx="1328">
                  <c:v>0.62619907836326272</c:v>
                </c:pt>
                <c:pt idx="1329">
                  <c:v>0.62643055984474416</c:v>
                </c:pt>
                <c:pt idx="1330">
                  <c:v>0.62666204132622561</c:v>
                </c:pt>
                <c:pt idx="1331">
                  <c:v>0.62689352280770705</c:v>
                </c:pt>
                <c:pt idx="1332">
                  <c:v>0.6271250042891886</c:v>
                </c:pt>
                <c:pt idx="1333">
                  <c:v>0.62735648577067005</c:v>
                </c:pt>
                <c:pt idx="1334">
                  <c:v>0.6275879672521516</c:v>
                </c:pt>
                <c:pt idx="1335">
                  <c:v>0.62781944873363305</c:v>
                </c:pt>
                <c:pt idx="1336">
                  <c:v>0.62805093021511449</c:v>
                </c:pt>
                <c:pt idx="1337">
                  <c:v>0.62828241169659593</c:v>
                </c:pt>
                <c:pt idx="1338">
                  <c:v>0.62851389317807749</c:v>
                </c:pt>
                <c:pt idx="1339">
                  <c:v>0.62874537465955893</c:v>
                </c:pt>
                <c:pt idx="1340">
                  <c:v>0.62897685614104049</c:v>
                </c:pt>
                <c:pt idx="1341">
                  <c:v>0.62920833762252193</c:v>
                </c:pt>
                <c:pt idx="1342">
                  <c:v>0.62943981910400337</c:v>
                </c:pt>
                <c:pt idx="1343">
                  <c:v>0.62967130058548482</c:v>
                </c:pt>
                <c:pt idx="1344">
                  <c:v>0.62990278206696637</c:v>
                </c:pt>
                <c:pt idx="1345">
                  <c:v>0.63013426354844781</c:v>
                </c:pt>
                <c:pt idx="1346">
                  <c:v>0.63036574502992937</c:v>
                </c:pt>
                <c:pt idx="1347">
                  <c:v>0.63059722651141081</c:v>
                </c:pt>
                <c:pt idx="1348">
                  <c:v>0.63082870799289226</c:v>
                </c:pt>
                <c:pt idx="1349">
                  <c:v>0.6310601894743737</c:v>
                </c:pt>
                <c:pt idx="1350">
                  <c:v>0.63129167095585526</c:v>
                </c:pt>
                <c:pt idx="1351">
                  <c:v>0.6315231524373367</c:v>
                </c:pt>
                <c:pt idx="1352">
                  <c:v>0.63175463391881825</c:v>
                </c:pt>
                <c:pt idx="1353">
                  <c:v>0.6319861154002997</c:v>
                </c:pt>
                <c:pt idx="1354">
                  <c:v>0.63221759688178114</c:v>
                </c:pt>
                <c:pt idx="1355">
                  <c:v>0.63244907836326258</c:v>
                </c:pt>
                <c:pt idx="1356">
                  <c:v>0.63268055984474414</c:v>
                </c:pt>
                <c:pt idx="1357">
                  <c:v>0.63291204132622558</c:v>
                </c:pt>
                <c:pt idx="1358">
                  <c:v>0.63314352280770714</c:v>
                </c:pt>
                <c:pt idx="1359">
                  <c:v>0.63337500428918858</c:v>
                </c:pt>
                <c:pt idx="1360">
                  <c:v>0.63360648577067002</c:v>
                </c:pt>
                <c:pt idx="1361">
                  <c:v>0.63383796725215158</c:v>
                </c:pt>
                <c:pt idx="1362">
                  <c:v>0.63406944873363302</c:v>
                </c:pt>
                <c:pt idx="1363">
                  <c:v>0.63430093021511458</c:v>
                </c:pt>
                <c:pt idx="1364">
                  <c:v>0.63453241169659602</c:v>
                </c:pt>
                <c:pt idx="1365">
                  <c:v>0.63476389317807747</c:v>
                </c:pt>
                <c:pt idx="1366">
                  <c:v>0.63499537465955891</c:v>
                </c:pt>
                <c:pt idx="1367">
                  <c:v>0.63522685614104046</c:v>
                </c:pt>
                <c:pt idx="1368">
                  <c:v>0.63545833762252191</c:v>
                </c:pt>
                <c:pt idx="1369">
                  <c:v>0.63568981910400346</c:v>
                </c:pt>
                <c:pt idx="1370">
                  <c:v>0.63592130058548491</c:v>
                </c:pt>
                <c:pt idx="1371">
                  <c:v>0.63615278206696635</c:v>
                </c:pt>
                <c:pt idx="1372">
                  <c:v>0.63638426354844779</c:v>
                </c:pt>
                <c:pt idx="1373">
                  <c:v>0.63661574502992935</c:v>
                </c:pt>
                <c:pt idx="1374">
                  <c:v>0.63684722651141079</c:v>
                </c:pt>
                <c:pt idx="1375">
                  <c:v>0.63707870799289235</c:v>
                </c:pt>
                <c:pt idx="1376">
                  <c:v>0.63731018947437379</c:v>
                </c:pt>
                <c:pt idx="1377">
                  <c:v>0.63754167095585523</c:v>
                </c:pt>
                <c:pt idx="1378">
                  <c:v>0.63777315243733668</c:v>
                </c:pt>
                <c:pt idx="1379">
                  <c:v>0.63800463391881823</c:v>
                </c:pt>
                <c:pt idx="1380">
                  <c:v>0.63823611540029968</c:v>
                </c:pt>
                <c:pt idx="1381">
                  <c:v>0.63846759688178123</c:v>
                </c:pt>
                <c:pt idx="1382">
                  <c:v>0.63869907836326267</c:v>
                </c:pt>
                <c:pt idx="1383">
                  <c:v>0.63893055984474412</c:v>
                </c:pt>
                <c:pt idx="1384">
                  <c:v>0.63916204132622556</c:v>
                </c:pt>
                <c:pt idx="1385">
                  <c:v>0.63939352280770712</c:v>
                </c:pt>
                <c:pt idx="1386">
                  <c:v>0.63962500428918856</c:v>
                </c:pt>
                <c:pt idx="1387">
                  <c:v>0.63985648577067011</c:v>
                </c:pt>
                <c:pt idx="1388">
                  <c:v>0.64008796725215156</c:v>
                </c:pt>
                <c:pt idx="1389">
                  <c:v>0.640319448733633</c:v>
                </c:pt>
                <c:pt idx="1390">
                  <c:v>0.64055093021511444</c:v>
                </c:pt>
                <c:pt idx="1391">
                  <c:v>0.640782411696596</c:v>
                </c:pt>
                <c:pt idx="1392">
                  <c:v>0.64101389317807744</c:v>
                </c:pt>
                <c:pt idx="1393">
                  <c:v>0.641245374659559</c:v>
                </c:pt>
                <c:pt idx="1394">
                  <c:v>0.64147685614104044</c:v>
                </c:pt>
                <c:pt idx="1395">
                  <c:v>0.64170833762252188</c:v>
                </c:pt>
                <c:pt idx="1396">
                  <c:v>0.64193981910400333</c:v>
                </c:pt>
                <c:pt idx="1397">
                  <c:v>0.64217130058548488</c:v>
                </c:pt>
                <c:pt idx="1398">
                  <c:v>0.64240278206696633</c:v>
                </c:pt>
                <c:pt idx="1399">
                  <c:v>0.64263426354844788</c:v>
                </c:pt>
                <c:pt idx="1400">
                  <c:v>0.64286574502992933</c:v>
                </c:pt>
                <c:pt idx="1401">
                  <c:v>0.64309722651141077</c:v>
                </c:pt>
                <c:pt idx="1402">
                  <c:v>0.64332870799289221</c:v>
                </c:pt>
                <c:pt idx="1403">
                  <c:v>0.64356018947437377</c:v>
                </c:pt>
                <c:pt idx="1404">
                  <c:v>0.64379167095585521</c:v>
                </c:pt>
                <c:pt idx="1405">
                  <c:v>0.64402315243733677</c:v>
                </c:pt>
                <c:pt idx="1406">
                  <c:v>0.64425463391881821</c:v>
                </c:pt>
                <c:pt idx="1407">
                  <c:v>0.64448611540029965</c:v>
                </c:pt>
                <c:pt idx="1408">
                  <c:v>0.64471759688178121</c:v>
                </c:pt>
                <c:pt idx="1409">
                  <c:v>0.64494907836326265</c:v>
                </c:pt>
                <c:pt idx="1410">
                  <c:v>0.64518055984474421</c:v>
                </c:pt>
                <c:pt idx="1411">
                  <c:v>0.64541204132622565</c:v>
                </c:pt>
                <c:pt idx="1412">
                  <c:v>0.64564352280770709</c:v>
                </c:pt>
                <c:pt idx="1413">
                  <c:v>0.64587500428918854</c:v>
                </c:pt>
                <c:pt idx="1414">
                  <c:v>0.64610648577067009</c:v>
                </c:pt>
                <c:pt idx="1415">
                  <c:v>0.64633796725215154</c:v>
                </c:pt>
                <c:pt idx="1416">
                  <c:v>0.64656944873363309</c:v>
                </c:pt>
                <c:pt idx="1417">
                  <c:v>0.64680093021511453</c:v>
                </c:pt>
                <c:pt idx="1418">
                  <c:v>0.64703241169659598</c:v>
                </c:pt>
                <c:pt idx="1419">
                  <c:v>0.64726389317807742</c:v>
                </c:pt>
                <c:pt idx="1420">
                  <c:v>0.64749537465955898</c:v>
                </c:pt>
                <c:pt idx="1421">
                  <c:v>0.64772685614104042</c:v>
                </c:pt>
                <c:pt idx="1422">
                  <c:v>0.64795833762252197</c:v>
                </c:pt>
                <c:pt idx="1423">
                  <c:v>0.64818981910400342</c:v>
                </c:pt>
                <c:pt idx="1424">
                  <c:v>0.64842130058548486</c:v>
                </c:pt>
                <c:pt idx="1425">
                  <c:v>0.6486527820669663</c:v>
                </c:pt>
                <c:pt idx="1426">
                  <c:v>0.64888426354844786</c:v>
                </c:pt>
                <c:pt idx="1427">
                  <c:v>0.6491157450299293</c:v>
                </c:pt>
                <c:pt idx="1428">
                  <c:v>0.64934722651141086</c:v>
                </c:pt>
                <c:pt idx="1429">
                  <c:v>0.6495787079928923</c:v>
                </c:pt>
                <c:pt idx="1430">
                  <c:v>0.64981018947437374</c:v>
                </c:pt>
                <c:pt idx="1431">
                  <c:v>0.65004167095585519</c:v>
                </c:pt>
                <c:pt idx="1432">
                  <c:v>0.65027315243733674</c:v>
                </c:pt>
                <c:pt idx="1433">
                  <c:v>0.65050463391881819</c:v>
                </c:pt>
                <c:pt idx="1434">
                  <c:v>0.65073611540029974</c:v>
                </c:pt>
                <c:pt idx="1435">
                  <c:v>0.65096759688178119</c:v>
                </c:pt>
                <c:pt idx="1436">
                  <c:v>0.65119907836326263</c:v>
                </c:pt>
                <c:pt idx="1437">
                  <c:v>0.65143055984474407</c:v>
                </c:pt>
                <c:pt idx="1438">
                  <c:v>0.65166204132622563</c:v>
                </c:pt>
                <c:pt idx="1439">
                  <c:v>0.65189352280770707</c:v>
                </c:pt>
                <c:pt idx="1440">
                  <c:v>0.65212500428918863</c:v>
                </c:pt>
                <c:pt idx="1441">
                  <c:v>0.65235648577067007</c:v>
                </c:pt>
                <c:pt idx="1442">
                  <c:v>0.65258796725215151</c:v>
                </c:pt>
                <c:pt idx="1443">
                  <c:v>0.65281944873363296</c:v>
                </c:pt>
                <c:pt idx="1444">
                  <c:v>0.65305093021511451</c:v>
                </c:pt>
                <c:pt idx="1445">
                  <c:v>0.65328241169659595</c:v>
                </c:pt>
                <c:pt idx="1446">
                  <c:v>0.65351389317807751</c:v>
                </c:pt>
                <c:pt idx="1447">
                  <c:v>0.65374537465955895</c:v>
                </c:pt>
                <c:pt idx="1448">
                  <c:v>0.6539768561410404</c:v>
                </c:pt>
                <c:pt idx="1449">
                  <c:v>0.65420833762252184</c:v>
                </c:pt>
                <c:pt idx="1450">
                  <c:v>0.6544398191040034</c:v>
                </c:pt>
                <c:pt idx="1451">
                  <c:v>0.65467130058548495</c:v>
                </c:pt>
                <c:pt idx="1452">
                  <c:v>0.65490278206696639</c:v>
                </c:pt>
                <c:pt idx="1453">
                  <c:v>0.65513426354844784</c:v>
                </c:pt>
                <c:pt idx="1454">
                  <c:v>0.65536574502992928</c:v>
                </c:pt>
                <c:pt idx="1455">
                  <c:v>0.65559722651141084</c:v>
                </c:pt>
                <c:pt idx="1456">
                  <c:v>0.65582870799289228</c:v>
                </c:pt>
                <c:pt idx="1457">
                  <c:v>0.65606018947437383</c:v>
                </c:pt>
                <c:pt idx="1458">
                  <c:v>0.65629167095585528</c:v>
                </c:pt>
                <c:pt idx="1459">
                  <c:v>0.65652315243733672</c:v>
                </c:pt>
                <c:pt idx="1460">
                  <c:v>0.65675463391881816</c:v>
                </c:pt>
                <c:pt idx="1461">
                  <c:v>0.65698611540029972</c:v>
                </c:pt>
                <c:pt idx="1462">
                  <c:v>0.65721759688178116</c:v>
                </c:pt>
                <c:pt idx="1463">
                  <c:v>0.65744907836326272</c:v>
                </c:pt>
                <c:pt idx="1464">
                  <c:v>0.65768055984474416</c:v>
                </c:pt>
                <c:pt idx="1465">
                  <c:v>0.65791204132622561</c:v>
                </c:pt>
                <c:pt idx="1466">
                  <c:v>0.65814352280770705</c:v>
                </c:pt>
                <c:pt idx="1467">
                  <c:v>0.6583750042891886</c:v>
                </c:pt>
                <c:pt idx="1468">
                  <c:v>0.65860648577067005</c:v>
                </c:pt>
                <c:pt idx="1469">
                  <c:v>0.6588379672521516</c:v>
                </c:pt>
                <c:pt idx="1470">
                  <c:v>0.65906944873363305</c:v>
                </c:pt>
                <c:pt idx="1471">
                  <c:v>0.65930093021511449</c:v>
                </c:pt>
                <c:pt idx="1472">
                  <c:v>0.65953241169659593</c:v>
                </c:pt>
                <c:pt idx="1473">
                  <c:v>0.65976389317807749</c:v>
                </c:pt>
                <c:pt idx="1474">
                  <c:v>0.65999537465955893</c:v>
                </c:pt>
                <c:pt idx="1475">
                  <c:v>0.66022685614104049</c:v>
                </c:pt>
                <c:pt idx="1476">
                  <c:v>0.66045833762252193</c:v>
                </c:pt>
                <c:pt idx="1477">
                  <c:v>0.66068981910400337</c:v>
                </c:pt>
                <c:pt idx="1478">
                  <c:v>0.66092130058548482</c:v>
                </c:pt>
                <c:pt idx="1479">
                  <c:v>0.66115278206696637</c:v>
                </c:pt>
                <c:pt idx="1480">
                  <c:v>0.66138426354844781</c:v>
                </c:pt>
                <c:pt idx="1481">
                  <c:v>0.66161574502992937</c:v>
                </c:pt>
                <c:pt idx="1482">
                  <c:v>0.66184722651141081</c:v>
                </c:pt>
                <c:pt idx="1483">
                  <c:v>0.66207870799289226</c:v>
                </c:pt>
                <c:pt idx="1484">
                  <c:v>0.6623101894743737</c:v>
                </c:pt>
                <c:pt idx="1485">
                  <c:v>0.66254167095585526</c:v>
                </c:pt>
                <c:pt idx="1486">
                  <c:v>0.6627731524373367</c:v>
                </c:pt>
                <c:pt idx="1487">
                  <c:v>0.66300463391881825</c:v>
                </c:pt>
                <c:pt idx="1488">
                  <c:v>0.6632361154002997</c:v>
                </c:pt>
                <c:pt idx="1489">
                  <c:v>0.66346759688178114</c:v>
                </c:pt>
                <c:pt idx="1490">
                  <c:v>0.66369907836326258</c:v>
                </c:pt>
                <c:pt idx="1491">
                  <c:v>0.66393055984474414</c:v>
                </c:pt>
                <c:pt idx="1492">
                  <c:v>0.66416204132622558</c:v>
                </c:pt>
                <c:pt idx="1493">
                  <c:v>0.66439352280770714</c:v>
                </c:pt>
                <c:pt idx="1494">
                  <c:v>0.66462500428918858</c:v>
                </c:pt>
                <c:pt idx="1495">
                  <c:v>0.66485648577067002</c:v>
                </c:pt>
                <c:pt idx="1496">
                  <c:v>0.66508796725215158</c:v>
                </c:pt>
                <c:pt idx="1497">
                  <c:v>0.66531944873363302</c:v>
                </c:pt>
                <c:pt idx="1498">
                  <c:v>0.66555093021511458</c:v>
                </c:pt>
                <c:pt idx="1499">
                  <c:v>0.66578241169659602</c:v>
                </c:pt>
                <c:pt idx="1500">
                  <c:v>0.66601389317807747</c:v>
                </c:pt>
                <c:pt idx="1501">
                  <c:v>0.66624537465955891</c:v>
                </c:pt>
                <c:pt idx="1502">
                  <c:v>0.66647685614104046</c:v>
                </c:pt>
                <c:pt idx="1503">
                  <c:v>0.66670833762252191</c:v>
                </c:pt>
                <c:pt idx="1504">
                  <c:v>0.66693981910400346</c:v>
                </c:pt>
                <c:pt idx="1505">
                  <c:v>0.66717130058548491</c:v>
                </c:pt>
                <c:pt idx="1506">
                  <c:v>0.66740278206696635</c:v>
                </c:pt>
                <c:pt idx="1507">
                  <c:v>0.66763426354844779</c:v>
                </c:pt>
                <c:pt idx="1508">
                  <c:v>0.66786574502923957</c:v>
                </c:pt>
                <c:pt idx="1509">
                  <c:v>0.66809722651072101</c:v>
                </c:pt>
                <c:pt idx="1510">
                  <c:v>0.66832870799220245</c:v>
                </c:pt>
                <c:pt idx="1511">
                  <c:v>0.66856018947368401</c:v>
                </c:pt>
                <c:pt idx="1512">
                  <c:v>0.66879167095516545</c:v>
                </c:pt>
                <c:pt idx="1513">
                  <c:v>0.66902315243664701</c:v>
                </c:pt>
                <c:pt idx="1514">
                  <c:v>0.66925463391812845</c:v>
                </c:pt>
                <c:pt idx="1515">
                  <c:v>0.66948611539960989</c:v>
                </c:pt>
                <c:pt idx="1516">
                  <c:v>0.66971759688109134</c:v>
                </c:pt>
                <c:pt idx="1517">
                  <c:v>0.66994907836257289</c:v>
                </c:pt>
                <c:pt idx="1518">
                  <c:v>0.67018055984405434</c:v>
                </c:pt>
                <c:pt idx="1519">
                  <c:v>0.67041204132553589</c:v>
                </c:pt>
                <c:pt idx="1520">
                  <c:v>0.67064352280701733</c:v>
                </c:pt>
                <c:pt idx="1521">
                  <c:v>0.67087500428849878</c:v>
                </c:pt>
                <c:pt idx="1522">
                  <c:v>0.67110648576998022</c:v>
                </c:pt>
                <c:pt idx="1523">
                  <c:v>0.67133796725146178</c:v>
                </c:pt>
                <c:pt idx="1524">
                  <c:v>0.67156944873294322</c:v>
                </c:pt>
                <c:pt idx="1525">
                  <c:v>0.67180093021442477</c:v>
                </c:pt>
                <c:pt idx="1526">
                  <c:v>0.67203241169590622</c:v>
                </c:pt>
                <c:pt idx="1527">
                  <c:v>0.67226389317738766</c:v>
                </c:pt>
                <c:pt idx="1528">
                  <c:v>0.67249537465886911</c:v>
                </c:pt>
                <c:pt idx="1529">
                  <c:v>0.67272685614035066</c:v>
                </c:pt>
                <c:pt idx="1530">
                  <c:v>0.6729583376218321</c:v>
                </c:pt>
                <c:pt idx="1531">
                  <c:v>0.67318981910331366</c:v>
                </c:pt>
                <c:pt idx="1532">
                  <c:v>0.6734213005847951</c:v>
                </c:pt>
                <c:pt idx="1533">
                  <c:v>0.67365278206627655</c:v>
                </c:pt>
                <c:pt idx="1534">
                  <c:v>0.67388426354775799</c:v>
                </c:pt>
                <c:pt idx="1535">
                  <c:v>0.67411574502923954</c:v>
                </c:pt>
                <c:pt idx="1536">
                  <c:v>0.67434722651072099</c:v>
                </c:pt>
                <c:pt idx="1537">
                  <c:v>0.67457870799220254</c:v>
                </c:pt>
                <c:pt idx="1538">
                  <c:v>0.67481018947368399</c:v>
                </c:pt>
                <c:pt idx="1539">
                  <c:v>0.67504167095516543</c:v>
                </c:pt>
                <c:pt idx="1540">
                  <c:v>0.67527315243664687</c:v>
                </c:pt>
                <c:pt idx="1541">
                  <c:v>0.67550463391812843</c:v>
                </c:pt>
                <c:pt idx="1542">
                  <c:v>0.67573611539960987</c:v>
                </c:pt>
                <c:pt idx="1543">
                  <c:v>0.67596759688109143</c:v>
                </c:pt>
                <c:pt idx="1544">
                  <c:v>0.67619907836257287</c:v>
                </c:pt>
                <c:pt idx="1545">
                  <c:v>0.67643055984405431</c:v>
                </c:pt>
                <c:pt idx="1546">
                  <c:v>0.67666204132553587</c:v>
                </c:pt>
                <c:pt idx="1547">
                  <c:v>0.67689352280701731</c:v>
                </c:pt>
                <c:pt idx="1548">
                  <c:v>0.67712500428849887</c:v>
                </c:pt>
                <c:pt idx="1549">
                  <c:v>0.67735648576998031</c:v>
                </c:pt>
                <c:pt idx="1550">
                  <c:v>0.67758796725146175</c:v>
                </c:pt>
                <c:pt idx="1551">
                  <c:v>0.6778194487329432</c:v>
                </c:pt>
                <c:pt idx="1552">
                  <c:v>0.67805093021442475</c:v>
                </c:pt>
                <c:pt idx="1553">
                  <c:v>0.6782824116959062</c:v>
                </c:pt>
                <c:pt idx="1554">
                  <c:v>0.67851389317738775</c:v>
                </c:pt>
                <c:pt idx="1555">
                  <c:v>0.67874537465886919</c:v>
                </c:pt>
                <c:pt idx="1556">
                  <c:v>0.67897685614035064</c:v>
                </c:pt>
                <c:pt idx="1557">
                  <c:v>0.67920833762183208</c:v>
                </c:pt>
                <c:pt idx="1558">
                  <c:v>0.67943981910331364</c:v>
                </c:pt>
                <c:pt idx="1559">
                  <c:v>0.67967130058479508</c:v>
                </c:pt>
                <c:pt idx="1560">
                  <c:v>0.67990278206627663</c:v>
                </c:pt>
                <c:pt idx="1561">
                  <c:v>0.68013426354775808</c:v>
                </c:pt>
                <c:pt idx="1562">
                  <c:v>0.68036574502923952</c:v>
                </c:pt>
                <c:pt idx="1563">
                  <c:v>0.68059722651072097</c:v>
                </c:pt>
                <c:pt idx="1564">
                  <c:v>0.68082870799220252</c:v>
                </c:pt>
                <c:pt idx="1565">
                  <c:v>0.68106018947368396</c:v>
                </c:pt>
                <c:pt idx="1566">
                  <c:v>0.68129167095516552</c:v>
                </c:pt>
                <c:pt idx="1567">
                  <c:v>0.68152315243664696</c:v>
                </c:pt>
                <c:pt idx="1568">
                  <c:v>0.68175463391812841</c:v>
                </c:pt>
                <c:pt idx="1569">
                  <c:v>0.68198611539960985</c:v>
                </c:pt>
                <c:pt idx="1570">
                  <c:v>0.6822175968810914</c:v>
                </c:pt>
                <c:pt idx="1571">
                  <c:v>0.68244907836257285</c:v>
                </c:pt>
                <c:pt idx="1572">
                  <c:v>0.6826805598440544</c:v>
                </c:pt>
                <c:pt idx="1573">
                  <c:v>0.68291204132553585</c:v>
                </c:pt>
                <c:pt idx="1574">
                  <c:v>0.68314352280701729</c:v>
                </c:pt>
                <c:pt idx="1575">
                  <c:v>0.68337500428849873</c:v>
                </c:pt>
                <c:pt idx="1576">
                  <c:v>0.68360648576998029</c:v>
                </c:pt>
                <c:pt idx="1577">
                  <c:v>0.68383796725146173</c:v>
                </c:pt>
                <c:pt idx="1578">
                  <c:v>0.68406944873294329</c:v>
                </c:pt>
                <c:pt idx="1579">
                  <c:v>0.68430093021442473</c:v>
                </c:pt>
                <c:pt idx="1580">
                  <c:v>0.68453241169590617</c:v>
                </c:pt>
                <c:pt idx="1581">
                  <c:v>0.68476389317738762</c:v>
                </c:pt>
                <c:pt idx="1582">
                  <c:v>0.68499537465886917</c:v>
                </c:pt>
                <c:pt idx="1583">
                  <c:v>0.68522685614035062</c:v>
                </c:pt>
                <c:pt idx="1584">
                  <c:v>0.68545833762183217</c:v>
                </c:pt>
                <c:pt idx="1585">
                  <c:v>0.68568981910331361</c:v>
                </c:pt>
                <c:pt idx="1586">
                  <c:v>0.68592130058479506</c:v>
                </c:pt>
                <c:pt idx="1587">
                  <c:v>0.6861527820662765</c:v>
                </c:pt>
                <c:pt idx="1588">
                  <c:v>0.68638426354775806</c:v>
                </c:pt>
                <c:pt idx="1589">
                  <c:v>0.68661574502923961</c:v>
                </c:pt>
                <c:pt idx="1590">
                  <c:v>0.68684722651072105</c:v>
                </c:pt>
                <c:pt idx="1591">
                  <c:v>0.6870787079922025</c:v>
                </c:pt>
                <c:pt idx="1592">
                  <c:v>0.68731018947368394</c:v>
                </c:pt>
                <c:pt idx="1593">
                  <c:v>0.6875416709551655</c:v>
                </c:pt>
                <c:pt idx="1594">
                  <c:v>0.68777315243664694</c:v>
                </c:pt>
                <c:pt idx="1595">
                  <c:v>0.68800463391812849</c:v>
                </c:pt>
                <c:pt idx="1596">
                  <c:v>0.68823611539960994</c:v>
                </c:pt>
                <c:pt idx="1597">
                  <c:v>0.68846759688109138</c:v>
                </c:pt>
                <c:pt idx="1598">
                  <c:v>0.68869907836257283</c:v>
                </c:pt>
                <c:pt idx="1599">
                  <c:v>0.68893055984405438</c:v>
                </c:pt>
                <c:pt idx="1600">
                  <c:v>0.68916204132553582</c:v>
                </c:pt>
                <c:pt idx="1601">
                  <c:v>0.68939352280701738</c:v>
                </c:pt>
                <c:pt idx="1602">
                  <c:v>0.68962500428849882</c:v>
                </c:pt>
                <c:pt idx="1603">
                  <c:v>0.68985648576998027</c:v>
                </c:pt>
                <c:pt idx="1604">
                  <c:v>0.69008796725146171</c:v>
                </c:pt>
                <c:pt idx="1605">
                  <c:v>0.69031944873294326</c:v>
                </c:pt>
                <c:pt idx="1606">
                  <c:v>0.69055093021442471</c:v>
                </c:pt>
                <c:pt idx="1607">
                  <c:v>0.69078241169590626</c:v>
                </c:pt>
                <c:pt idx="1608">
                  <c:v>0.69101389317738771</c:v>
                </c:pt>
                <c:pt idx="1609">
                  <c:v>0.69124537465886915</c:v>
                </c:pt>
                <c:pt idx="1610">
                  <c:v>0.69147685614035059</c:v>
                </c:pt>
                <c:pt idx="1611">
                  <c:v>0.69170833762183215</c:v>
                </c:pt>
                <c:pt idx="1612">
                  <c:v>0.69193981910331359</c:v>
                </c:pt>
                <c:pt idx="1613">
                  <c:v>0.69217130058479515</c:v>
                </c:pt>
                <c:pt idx="1614">
                  <c:v>0.69240278206627659</c:v>
                </c:pt>
                <c:pt idx="1615">
                  <c:v>0.69263426354775803</c:v>
                </c:pt>
                <c:pt idx="1616">
                  <c:v>0.69286574502923948</c:v>
                </c:pt>
                <c:pt idx="1617">
                  <c:v>0.69309722651072103</c:v>
                </c:pt>
                <c:pt idx="1618">
                  <c:v>0.69332870799220248</c:v>
                </c:pt>
                <c:pt idx="1619">
                  <c:v>0.69356018947368403</c:v>
                </c:pt>
                <c:pt idx="1620">
                  <c:v>0.69379167095516547</c:v>
                </c:pt>
                <c:pt idx="1621">
                  <c:v>0.69402315243664692</c:v>
                </c:pt>
                <c:pt idx="1622">
                  <c:v>0.69425463391812836</c:v>
                </c:pt>
                <c:pt idx="1623">
                  <c:v>0.69448611539960992</c:v>
                </c:pt>
                <c:pt idx="1624">
                  <c:v>0.69471759688109136</c:v>
                </c:pt>
                <c:pt idx="1625">
                  <c:v>0.69494907836257291</c:v>
                </c:pt>
                <c:pt idx="1626">
                  <c:v>0.69518055984405436</c:v>
                </c:pt>
                <c:pt idx="1627">
                  <c:v>0.6954120413255358</c:v>
                </c:pt>
                <c:pt idx="1628">
                  <c:v>0.69564352280701724</c:v>
                </c:pt>
                <c:pt idx="1629">
                  <c:v>0.6958750042884988</c:v>
                </c:pt>
                <c:pt idx="1630">
                  <c:v>0.69610648576998024</c:v>
                </c:pt>
                <c:pt idx="1631">
                  <c:v>0.6963379672514618</c:v>
                </c:pt>
                <c:pt idx="1632">
                  <c:v>0.69656944873294324</c:v>
                </c:pt>
                <c:pt idx="1633">
                  <c:v>0.69680093021442469</c:v>
                </c:pt>
                <c:pt idx="1634">
                  <c:v>0.69703241169590624</c:v>
                </c:pt>
                <c:pt idx="1635">
                  <c:v>0.69726389317738768</c:v>
                </c:pt>
                <c:pt idx="1636">
                  <c:v>0.69749537465886924</c:v>
                </c:pt>
                <c:pt idx="1637">
                  <c:v>0.69772685614035068</c:v>
                </c:pt>
                <c:pt idx="1638">
                  <c:v>0.69795833762183213</c:v>
                </c:pt>
                <c:pt idx="1639">
                  <c:v>0.69818981910331357</c:v>
                </c:pt>
                <c:pt idx="1640">
                  <c:v>0.69842130058479512</c:v>
                </c:pt>
                <c:pt idx="1641">
                  <c:v>0.69865278206627657</c:v>
                </c:pt>
                <c:pt idx="1642">
                  <c:v>0.69888426354775812</c:v>
                </c:pt>
                <c:pt idx="1643">
                  <c:v>0.69911574502923957</c:v>
                </c:pt>
                <c:pt idx="1644">
                  <c:v>0.69934722651072101</c:v>
                </c:pt>
                <c:pt idx="1645">
                  <c:v>0.69957870799220245</c:v>
                </c:pt>
                <c:pt idx="1646">
                  <c:v>0.69981018947368401</c:v>
                </c:pt>
                <c:pt idx="1647">
                  <c:v>0.70004167095516545</c:v>
                </c:pt>
                <c:pt idx="1648">
                  <c:v>0.70027315243664701</c:v>
                </c:pt>
                <c:pt idx="1649">
                  <c:v>0.70050463391812845</c:v>
                </c:pt>
                <c:pt idx="1650">
                  <c:v>0.70073611539960989</c:v>
                </c:pt>
                <c:pt idx="1651">
                  <c:v>0.70096759688109134</c:v>
                </c:pt>
                <c:pt idx="1652">
                  <c:v>0.70119907836257289</c:v>
                </c:pt>
                <c:pt idx="1653">
                  <c:v>0.70143055984405434</c:v>
                </c:pt>
                <c:pt idx="1654">
                  <c:v>0.70166204132553589</c:v>
                </c:pt>
                <c:pt idx="1655">
                  <c:v>0.70189352280701733</c:v>
                </c:pt>
                <c:pt idx="1656">
                  <c:v>0.70212500428849878</c:v>
                </c:pt>
                <c:pt idx="1657">
                  <c:v>0.70235648576998022</c:v>
                </c:pt>
                <c:pt idx="1658">
                  <c:v>0.70258796725146178</c:v>
                </c:pt>
                <c:pt idx="1659">
                  <c:v>0.70281944873294322</c:v>
                </c:pt>
                <c:pt idx="1660">
                  <c:v>0.70305093021442477</c:v>
                </c:pt>
                <c:pt idx="1661">
                  <c:v>0.70328241169590622</c:v>
                </c:pt>
                <c:pt idx="1662">
                  <c:v>0.70351389317738766</c:v>
                </c:pt>
                <c:pt idx="1663">
                  <c:v>0.70374537465886911</c:v>
                </c:pt>
                <c:pt idx="1664">
                  <c:v>0.70397685614035066</c:v>
                </c:pt>
                <c:pt idx="1665">
                  <c:v>0.7042083376218321</c:v>
                </c:pt>
                <c:pt idx="1666">
                  <c:v>0.70443981910331366</c:v>
                </c:pt>
                <c:pt idx="1667">
                  <c:v>0.7046713005847951</c:v>
                </c:pt>
                <c:pt idx="1668">
                  <c:v>0.70490278206627655</c:v>
                </c:pt>
                <c:pt idx="1669">
                  <c:v>0.70513426354775799</c:v>
                </c:pt>
                <c:pt idx="1670">
                  <c:v>0.70536574502923954</c:v>
                </c:pt>
                <c:pt idx="1671">
                  <c:v>0.70559722651072099</c:v>
                </c:pt>
                <c:pt idx="1672">
                  <c:v>0.70582870799220254</c:v>
                </c:pt>
                <c:pt idx="1673">
                  <c:v>0.70606018947368399</c:v>
                </c:pt>
                <c:pt idx="1674">
                  <c:v>0.70629167095516543</c:v>
                </c:pt>
                <c:pt idx="1675">
                  <c:v>0.70652315243664687</c:v>
                </c:pt>
                <c:pt idx="1676">
                  <c:v>0.70675463391812843</c:v>
                </c:pt>
                <c:pt idx="1677">
                  <c:v>0.70698611539960987</c:v>
                </c:pt>
                <c:pt idx="1678">
                  <c:v>0.70721759688109143</c:v>
                </c:pt>
                <c:pt idx="1679">
                  <c:v>0.70744907836257287</c:v>
                </c:pt>
                <c:pt idx="1680">
                  <c:v>0.70768055984405431</c:v>
                </c:pt>
                <c:pt idx="1681">
                  <c:v>0.70791204132553587</c:v>
                </c:pt>
                <c:pt idx="1682">
                  <c:v>0.70814352280701731</c:v>
                </c:pt>
                <c:pt idx="1683">
                  <c:v>0.70833333333333326</c:v>
                </c:pt>
              </c:numCache>
            </c:numRef>
          </c:xVal>
          <c:yVal>
            <c:numRef>
              <c:f>'2SRV_蒸気流量(13時から水素発生あり）'!$Q$1188:$Q$2871</c:f>
              <c:numCache>
                <c:formatCode>0.0_);[Red]\(0.0\)</c:formatCode>
                <c:ptCount val="1684"/>
                <c:pt idx="0">
                  <c:v>1.0900297619285579E-2</c:v>
                </c:pt>
                <c:pt idx="1">
                  <c:v>1.0900297619285579E-2</c:v>
                </c:pt>
                <c:pt idx="2">
                  <c:v>2.1708863570930621</c:v>
                </c:pt>
                <c:pt idx="3">
                  <c:v>4.352093666261637</c:v>
                </c:pt>
                <c:pt idx="4">
                  <c:v>6.5321531900711669</c:v>
                </c:pt>
                <c:pt idx="5">
                  <c:v>8.7122127140773848</c:v>
                </c:pt>
                <c:pt idx="6">
                  <c:v>10.783269261696439</c:v>
                </c:pt>
                <c:pt idx="7">
                  <c:v>10.793079529553438</c:v>
                </c:pt>
                <c:pt idx="8">
                  <c:v>10.793079529553438</c:v>
                </c:pt>
                <c:pt idx="9">
                  <c:v>10.793079529553438</c:v>
                </c:pt>
                <c:pt idx="10">
                  <c:v>10.793079529553438</c:v>
                </c:pt>
                <c:pt idx="11">
                  <c:v>10.793079529553438</c:v>
                </c:pt>
                <c:pt idx="12">
                  <c:v>10.793079529553438</c:v>
                </c:pt>
                <c:pt idx="13">
                  <c:v>10.793079529553438</c:v>
                </c:pt>
                <c:pt idx="14">
                  <c:v>10.793079529553438</c:v>
                </c:pt>
                <c:pt idx="15">
                  <c:v>10.793079529553438</c:v>
                </c:pt>
                <c:pt idx="16">
                  <c:v>10.793079529553438</c:v>
                </c:pt>
                <c:pt idx="17">
                  <c:v>10.793079529553438</c:v>
                </c:pt>
                <c:pt idx="18">
                  <c:v>10.793079529553438</c:v>
                </c:pt>
                <c:pt idx="19">
                  <c:v>10.793079529553438</c:v>
                </c:pt>
                <c:pt idx="20">
                  <c:v>10.793079529553438</c:v>
                </c:pt>
                <c:pt idx="21">
                  <c:v>10.793079529553438</c:v>
                </c:pt>
                <c:pt idx="22">
                  <c:v>10.793079529553438</c:v>
                </c:pt>
                <c:pt idx="23">
                  <c:v>10.793079529553438</c:v>
                </c:pt>
                <c:pt idx="24">
                  <c:v>10.793079529553438</c:v>
                </c:pt>
                <c:pt idx="25">
                  <c:v>10.793079529553438</c:v>
                </c:pt>
                <c:pt idx="26">
                  <c:v>10.793079529553438</c:v>
                </c:pt>
                <c:pt idx="27">
                  <c:v>10.793079529553438</c:v>
                </c:pt>
                <c:pt idx="28">
                  <c:v>10.793079529553438</c:v>
                </c:pt>
                <c:pt idx="29">
                  <c:v>10.793079529553438</c:v>
                </c:pt>
                <c:pt idx="30">
                  <c:v>10.793079529553438</c:v>
                </c:pt>
                <c:pt idx="31">
                  <c:v>10.793079529553438</c:v>
                </c:pt>
                <c:pt idx="32">
                  <c:v>10.793079529553438</c:v>
                </c:pt>
                <c:pt idx="33">
                  <c:v>10.793079529553438</c:v>
                </c:pt>
                <c:pt idx="34">
                  <c:v>10.793079529553438</c:v>
                </c:pt>
                <c:pt idx="35">
                  <c:v>10.793079529553438</c:v>
                </c:pt>
                <c:pt idx="36">
                  <c:v>10.793079529553438</c:v>
                </c:pt>
                <c:pt idx="37">
                  <c:v>10.793079529553438</c:v>
                </c:pt>
                <c:pt idx="38">
                  <c:v>10.793079529553438</c:v>
                </c:pt>
                <c:pt idx="39">
                  <c:v>10.793079529553438</c:v>
                </c:pt>
                <c:pt idx="40">
                  <c:v>10.793079529553438</c:v>
                </c:pt>
                <c:pt idx="41">
                  <c:v>10.793079529553438</c:v>
                </c:pt>
                <c:pt idx="42">
                  <c:v>10.793079529553438</c:v>
                </c:pt>
                <c:pt idx="43">
                  <c:v>10.793079529553438</c:v>
                </c:pt>
                <c:pt idx="44">
                  <c:v>10.793079529553438</c:v>
                </c:pt>
                <c:pt idx="45">
                  <c:v>10.793079529553438</c:v>
                </c:pt>
                <c:pt idx="46">
                  <c:v>10.793079529553438</c:v>
                </c:pt>
                <c:pt idx="47">
                  <c:v>10.793079529553438</c:v>
                </c:pt>
                <c:pt idx="48">
                  <c:v>10.793079529553438</c:v>
                </c:pt>
                <c:pt idx="49">
                  <c:v>10.793079529553438</c:v>
                </c:pt>
                <c:pt idx="50">
                  <c:v>10.793079529553438</c:v>
                </c:pt>
                <c:pt idx="51">
                  <c:v>10.793079529553438</c:v>
                </c:pt>
                <c:pt idx="52">
                  <c:v>10.793079529553438</c:v>
                </c:pt>
                <c:pt idx="53">
                  <c:v>10.793079529553438</c:v>
                </c:pt>
                <c:pt idx="54">
                  <c:v>10.793079529553438</c:v>
                </c:pt>
                <c:pt idx="55">
                  <c:v>10.793079529553438</c:v>
                </c:pt>
                <c:pt idx="56">
                  <c:v>10.793079529553438</c:v>
                </c:pt>
                <c:pt idx="57">
                  <c:v>10.793079529553438</c:v>
                </c:pt>
                <c:pt idx="58">
                  <c:v>10.793079529553438</c:v>
                </c:pt>
                <c:pt idx="59">
                  <c:v>10.793079529553438</c:v>
                </c:pt>
                <c:pt idx="60">
                  <c:v>10.793079529553438</c:v>
                </c:pt>
                <c:pt idx="61">
                  <c:v>10.793079529553438</c:v>
                </c:pt>
                <c:pt idx="62">
                  <c:v>10.793079529553438</c:v>
                </c:pt>
                <c:pt idx="63">
                  <c:v>10.793079529553438</c:v>
                </c:pt>
                <c:pt idx="64">
                  <c:v>10.793079529553438</c:v>
                </c:pt>
                <c:pt idx="65">
                  <c:v>10.793079529553438</c:v>
                </c:pt>
                <c:pt idx="66">
                  <c:v>10.793079529553438</c:v>
                </c:pt>
                <c:pt idx="67">
                  <c:v>10.793079529553438</c:v>
                </c:pt>
                <c:pt idx="68">
                  <c:v>10.793079529553438</c:v>
                </c:pt>
                <c:pt idx="69">
                  <c:v>10.793079529553438</c:v>
                </c:pt>
                <c:pt idx="70">
                  <c:v>10.793079529553438</c:v>
                </c:pt>
                <c:pt idx="71">
                  <c:v>10.793079529553438</c:v>
                </c:pt>
                <c:pt idx="72">
                  <c:v>10.793079529553438</c:v>
                </c:pt>
                <c:pt idx="73">
                  <c:v>10.793079529553438</c:v>
                </c:pt>
                <c:pt idx="74">
                  <c:v>10.793079529553438</c:v>
                </c:pt>
                <c:pt idx="75">
                  <c:v>10.793079529553438</c:v>
                </c:pt>
                <c:pt idx="76">
                  <c:v>10.793079529553438</c:v>
                </c:pt>
                <c:pt idx="77">
                  <c:v>10.793079529553438</c:v>
                </c:pt>
                <c:pt idx="78">
                  <c:v>10.793079529553438</c:v>
                </c:pt>
                <c:pt idx="79">
                  <c:v>10.793079529553438</c:v>
                </c:pt>
                <c:pt idx="80">
                  <c:v>10.793079529553438</c:v>
                </c:pt>
                <c:pt idx="81">
                  <c:v>10.793079529553438</c:v>
                </c:pt>
                <c:pt idx="82">
                  <c:v>10.793079529553438</c:v>
                </c:pt>
                <c:pt idx="83">
                  <c:v>10.793079529553438</c:v>
                </c:pt>
                <c:pt idx="84">
                  <c:v>10.793079529553438</c:v>
                </c:pt>
                <c:pt idx="85">
                  <c:v>10.793079529553438</c:v>
                </c:pt>
                <c:pt idx="86">
                  <c:v>10.793079529553438</c:v>
                </c:pt>
                <c:pt idx="87">
                  <c:v>10.793079529553438</c:v>
                </c:pt>
                <c:pt idx="88">
                  <c:v>10.793079529553438</c:v>
                </c:pt>
                <c:pt idx="89">
                  <c:v>10.793079529553438</c:v>
                </c:pt>
                <c:pt idx="90">
                  <c:v>10.793079529553438</c:v>
                </c:pt>
                <c:pt idx="91">
                  <c:v>10.793079529553438</c:v>
                </c:pt>
                <c:pt idx="92">
                  <c:v>10.793079529553438</c:v>
                </c:pt>
                <c:pt idx="93">
                  <c:v>10.793079529553438</c:v>
                </c:pt>
                <c:pt idx="94">
                  <c:v>10.793079529553438</c:v>
                </c:pt>
                <c:pt idx="95">
                  <c:v>10.793079529553438</c:v>
                </c:pt>
                <c:pt idx="96">
                  <c:v>10.793079529553438</c:v>
                </c:pt>
                <c:pt idx="97">
                  <c:v>10.793079529553438</c:v>
                </c:pt>
                <c:pt idx="98">
                  <c:v>10.793079529553438</c:v>
                </c:pt>
                <c:pt idx="99">
                  <c:v>10.793079529553438</c:v>
                </c:pt>
                <c:pt idx="100">
                  <c:v>10.793079529553438</c:v>
                </c:pt>
                <c:pt idx="101">
                  <c:v>10.793079529553438</c:v>
                </c:pt>
                <c:pt idx="102">
                  <c:v>10.793079529553438</c:v>
                </c:pt>
                <c:pt idx="103">
                  <c:v>10.793079529553438</c:v>
                </c:pt>
                <c:pt idx="104">
                  <c:v>10.793079529553438</c:v>
                </c:pt>
                <c:pt idx="105">
                  <c:v>10.793079529553438</c:v>
                </c:pt>
                <c:pt idx="106">
                  <c:v>10.793079529553438</c:v>
                </c:pt>
                <c:pt idx="107">
                  <c:v>10.793079529553438</c:v>
                </c:pt>
                <c:pt idx="108">
                  <c:v>10.793079529553438</c:v>
                </c:pt>
                <c:pt idx="109">
                  <c:v>10.793079529553438</c:v>
                </c:pt>
                <c:pt idx="110">
                  <c:v>10.793079529553438</c:v>
                </c:pt>
                <c:pt idx="111">
                  <c:v>10.793079529553438</c:v>
                </c:pt>
                <c:pt idx="112">
                  <c:v>10.793079529553438</c:v>
                </c:pt>
                <c:pt idx="113">
                  <c:v>10.793079529553438</c:v>
                </c:pt>
                <c:pt idx="114">
                  <c:v>10.793079529553438</c:v>
                </c:pt>
                <c:pt idx="115">
                  <c:v>10.793079529553438</c:v>
                </c:pt>
                <c:pt idx="116">
                  <c:v>10.793079529553438</c:v>
                </c:pt>
                <c:pt idx="117">
                  <c:v>10.793079529553438</c:v>
                </c:pt>
                <c:pt idx="118">
                  <c:v>10.793079529553438</c:v>
                </c:pt>
                <c:pt idx="119">
                  <c:v>10.793079529553438</c:v>
                </c:pt>
                <c:pt idx="120">
                  <c:v>10.793079529553438</c:v>
                </c:pt>
                <c:pt idx="121">
                  <c:v>10.793079529553438</c:v>
                </c:pt>
                <c:pt idx="122">
                  <c:v>10.793079529553438</c:v>
                </c:pt>
                <c:pt idx="123">
                  <c:v>10.793079529553438</c:v>
                </c:pt>
                <c:pt idx="124">
                  <c:v>10.793079529553438</c:v>
                </c:pt>
                <c:pt idx="125">
                  <c:v>10.793079529553438</c:v>
                </c:pt>
                <c:pt idx="126">
                  <c:v>10.793079529553438</c:v>
                </c:pt>
                <c:pt idx="127">
                  <c:v>10.793079529553438</c:v>
                </c:pt>
                <c:pt idx="128">
                  <c:v>10.793079529553438</c:v>
                </c:pt>
                <c:pt idx="129">
                  <c:v>10.793079529553438</c:v>
                </c:pt>
                <c:pt idx="130">
                  <c:v>10.793079529553438</c:v>
                </c:pt>
                <c:pt idx="131">
                  <c:v>10.793079529553438</c:v>
                </c:pt>
                <c:pt idx="132">
                  <c:v>10.793079529553438</c:v>
                </c:pt>
                <c:pt idx="133">
                  <c:v>10.793079529553438</c:v>
                </c:pt>
                <c:pt idx="134">
                  <c:v>10.793079529553438</c:v>
                </c:pt>
                <c:pt idx="135">
                  <c:v>10.793079529553438</c:v>
                </c:pt>
                <c:pt idx="136">
                  <c:v>10.793079529553438</c:v>
                </c:pt>
                <c:pt idx="137">
                  <c:v>10.793079529553438</c:v>
                </c:pt>
                <c:pt idx="138">
                  <c:v>10.793079529553438</c:v>
                </c:pt>
                <c:pt idx="139">
                  <c:v>10.793079529553438</c:v>
                </c:pt>
                <c:pt idx="140">
                  <c:v>10.793079529553438</c:v>
                </c:pt>
                <c:pt idx="141">
                  <c:v>10.793079529553438</c:v>
                </c:pt>
                <c:pt idx="142">
                  <c:v>10.793079529553438</c:v>
                </c:pt>
                <c:pt idx="143">
                  <c:v>10.793079529553438</c:v>
                </c:pt>
                <c:pt idx="144">
                  <c:v>10.793079529553438</c:v>
                </c:pt>
                <c:pt idx="145">
                  <c:v>10.793079529553438</c:v>
                </c:pt>
                <c:pt idx="146">
                  <c:v>10.793079529553438</c:v>
                </c:pt>
                <c:pt idx="147">
                  <c:v>10.793079529553438</c:v>
                </c:pt>
                <c:pt idx="148">
                  <c:v>10.793079529553438</c:v>
                </c:pt>
                <c:pt idx="149">
                  <c:v>10.793079529553438</c:v>
                </c:pt>
                <c:pt idx="150">
                  <c:v>10.793079529553438</c:v>
                </c:pt>
                <c:pt idx="151">
                  <c:v>10.793079529553438</c:v>
                </c:pt>
                <c:pt idx="152">
                  <c:v>10.793079529553438</c:v>
                </c:pt>
                <c:pt idx="153">
                  <c:v>10.793079529553438</c:v>
                </c:pt>
                <c:pt idx="154">
                  <c:v>10.793079529553438</c:v>
                </c:pt>
                <c:pt idx="155">
                  <c:v>10.793079529553438</c:v>
                </c:pt>
                <c:pt idx="156">
                  <c:v>10.793079529553438</c:v>
                </c:pt>
                <c:pt idx="157">
                  <c:v>10.793079529553438</c:v>
                </c:pt>
                <c:pt idx="158">
                  <c:v>10.793079529553438</c:v>
                </c:pt>
                <c:pt idx="159">
                  <c:v>10.793079529553438</c:v>
                </c:pt>
                <c:pt idx="160">
                  <c:v>10.793079529553438</c:v>
                </c:pt>
                <c:pt idx="161">
                  <c:v>10.793079529553438</c:v>
                </c:pt>
                <c:pt idx="162">
                  <c:v>10.793079529553438</c:v>
                </c:pt>
                <c:pt idx="163">
                  <c:v>10.793079529553438</c:v>
                </c:pt>
                <c:pt idx="164">
                  <c:v>10.793079529553438</c:v>
                </c:pt>
                <c:pt idx="165">
                  <c:v>10.793079529553438</c:v>
                </c:pt>
                <c:pt idx="166">
                  <c:v>10.793079529553438</c:v>
                </c:pt>
                <c:pt idx="167">
                  <c:v>10.793079529553438</c:v>
                </c:pt>
                <c:pt idx="168">
                  <c:v>10.793079529553438</c:v>
                </c:pt>
                <c:pt idx="169">
                  <c:v>10.793079529553438</c:v>
                </c:pt>
                <c:pt idx="170">
                  <c:v>10.793079529553438</c:v>
                </c:pt>
                <c:pt idx="171">
                  <c:v>10.793079529553438</c:v>
                </c:pt>
                <c:pt idx="172">
                  <c:v>10.793079529553438</c:v>
                </c:pt>
                <c:pt idx="173">
                  <c:v>10.793079529553438</c:v>
                </c:pt>
                <c:pt idx="174">
                  <c:v>10.793079529553438</c:v>
                </c:pt>
                <c:pt idx="175">
                  <c:v>10.793079529553438</c:v>
                </c:pt>
                <c:pt idx="176">
                  <c:v>10.793079529553438</c:v>
                </c:pt>
                <c:pt idx="177">
                  <c:v>10.793079529553438</c:v>
                </c:pt>
                <c:pt idx="178">
                  <c:v>10.793079529553438</c:v>
                </c:pt>
                <c:pt idx="179">
                  <c:v>10.793079529553438</c:v>
                </c:pt>
                <c:pt idx="180">
                  <c:v>10.793079529553438</c:v>
                </c:pt>
                <c:pt idx="181">
                  <c:v>10.793079529553438</c:v>
                </c:pt>
                <c:pt idx="182">
                  <c:v>10.793079529553438</c:v>
                </c:pt>
                <c:pt idx="183">
                  <c:v>10.793079529553438</c:v>
                </c:pt>
                <c:pt idx="184">
                  <c:v>10.793079529553438</c:v>
                </c:pt>
                <c:pt idx="185">
                  <c:v>10.793079529553438</c:v>
                </c:pt>
                <c:pt idx="186">
                  <c:v>10.793079529553438</c:v>
                </c:pt>
                <c:pt idx="187">
                  <c:v>10.793079529553438</c:v>
                </c:pt>
                <c:pt idx="188">
                  <c:v>10.793079529553438</c:v>
                </c:pt>
                <c:pt idx="189">
                  <c:v>10.793079529553438</c:v>
                </c:pt>
                <c:pt idx="190">
                  <c:v>10.793079529553438</c:v>
                </c:pt>
                <c:pt idx="191">
                  <c:v>10.793079529553438</c:v>
                </c:pt>
                <c:pt idx="192">
                  <c:v>10.793079529553438</c:v>
                </c:pt>
                <c:pt idx="193">
                  <c:v>10.793079529553438</c:v>
                </c:pt>
                <c:pt idx="194">
                  <c:v>10.793079529553438</c:v>
                </c:pt>
                <c:pt idx="195">
                  <c:v>10.793079529553438</c:v>
                </c:pt>
                <c:pt idx="196">
                  <c:v>10.793079529553438</c:v>
                </c:pt>
                <c:pt idx="197">
                  <c:v>10.793079529553438</c:v>
                </c:pt>
                <c:pt idx="198">
                  <c:v>10.793079529553438</c:v>
                </c:pt>
                <c:pt idx="199">
                  <c:v>10.793079529553438</c:v>
                </c:pt>
                <c:pt idx="200">
                  <c:v>10.793079529553438</c:v>
                </c:pt>
                <c:pt idx="201">
                  <c:v>10.793079529553438</c:v>
                </c:pt>
                <c:pt idx="202">
                  <c:v>10.793079529553438</c:v>
                </c:pt>
                <c:pt idx="203">
                  <c:v>10.793079529553438</c:v>
                </c:pt>
                <c:pt idx="204">
                  <c:v>10.793079529553438</c:v>
                </c:pt>
                <c:pt idx="205">
                  <c:v>10.793079529553438</c:v>
                </c:pt>
                <c:pt idx="206">
                  <c:v>10.793079529553438</c:v>
                </c:pt>
                <c:pt idx="207">
                  <c:v>10.793079529553438</c:v>
                </c:pt>
                <c:pt idx="208">
                  <c:v>10.793079529553438</c:v>
                </c:pt>
                <c:pt idx="209">
                  <c:v>10.793079529553438</c:v>
                </c:pt>
                <c:pt idx="210">
                  <c:v>10.793079529553438</c:v>
                </c:pt>
                <c:pt idx="211">
                  <c:v>10.793079529553438</c:v>
                </c:pt>
                <c:pt idx="212">
                  <c:v>10.793079529553438</c:v>
                </c:pt>
                <c:pt idx="213">
                  <c:v>10.793079529553438</c:v>
                </c:pt>
                <c:pt idx="214">
                  <c:v>10.793079529553438</c:v>
                </c:pt>
                <c:pt idx="215">
                  <c:v>10.793079529553438</c:v>
                </c:pt>
                <c:pt idx="216">
                  <c:v>10.793079529553438</c:v>
                </c:pt>
                <c:pt idx="217">
                  <c:v>10.793079529553438</c:v>
                </c:pt>
                <c:pt idx="218">
                  <c:v>10.793079529553438</c:v>
                </c:pt>
                <c:pt idx="219">
                  <c:v>10.793079529553438</c:v>
                </c:pt>
                <c:pt idx="220">
                  <c:v>10.793079529553438</c:v>
                </c:pt>
                <c:pt idx="221">
                  <c:v>10.793079529553438</c:v>
                </c:pt>
                <c:pt idx="222">
                  <c:v>10.793079529553438</c:v>
                </c:pt>
                <c:pt idx="223">
                  <c:v>10.793079529553438</c:v>
                </c:pt>
                <c:pt idx="224">
                  <c:v>10.793079529553438</c:v>
                </c:pt>
                <c:pt idx="225">
                  <c:v>10.793079529553438</c:v>
                </c:pt>
                <c:pt idx="226">
                  <c:v>10.793079529553438</c:v>
                </c:pt>
                <c:pt idx="227">
                  <c:v>10.793079529553438</c:v>
                </c:pt>
                <c:pt idx="228">
                  <c:v>10.793079529553438</c:v>
                </c:pt>
                <c:pt idx="229">
                  <c:v>10.793079529553438</c:v>
                </c:pt>
                <c:pt idx="230">
                  <c:v>10.793079529553438</c:v>
                </c:pt>
                <c:pt idx="231">
                  <c:v>10.793079529553438</c:v>
                </c:pt>
                <c:pt idx="232">
                  <c:v>10.793079529553438</c:v>
                </c:pt>
                <c:pt idx="233">
                  <c:v>10.793079529553438</c:v>
                </c:pt>
                <c:pt idx="234">
                  <c:v>10.793079529553438</c:v>
                </c:pt>
                <c:pt idx="235">
                  <c:v>10.793079529553438</c:v>
                </c:pt>
                <c:pt idx="236">
                  <c:v>10.793079529553438</c:v>
                </c:pt>
                <c:pt idx="237">
                  <c:v>10.793079529553438</c:v>
                </c:pt>
                <c:pt idx="238">
                  <c:v>10.793079529553438</c:v>
                </c:pt>
                <c:pt idx="239">
                  <c:v>10.793079529553438</c:v>
                </c:pt>
                <c:pt idx="240">
                  <c:v>10.793079529553438</c:v>
                </c:pt>
                <c:pt idx="241">
                  <c:v>10.793079529553438</c:v>
                </c:pt>
                <c:pt idx="242">
                  <c:v>10.793079529553438</c:v>
                </c:pt>
                <c:pt idx="243">
                  <c:v>10.793079529553438</c:v>
                </c:pt>
                <c:pt idx="244">
                  <c:v>10.793079529553438</c:v>
                </c:pt>
                <c:pt idx="245">
                  <c:v>10.793079529553438</c:v>
                </c:pt>
                <c:pt idx="246">
                  <c:v>10.793079529553438</c:v>
                </c:pt>
                <c:pt idx="247">
                  <c:v>10.793079529553438</c:v>
                </c:pt>
                <c:pt idx="248">
                  <c:v>10.793079529553438</c:v>
                </c:pt>
                <c:pt idx="249">
                  <c:v>10.793079529553438</c:v>
                </c:pt>
                <c:pt idx="250">
                  <c:v>10.793079529553438</c:v>
                </c:pt>
                <c:pt idx="251">
                  <c:v>10.793079529553438</c:v>
                </c:pt>
                <c:pt idx="252">
                  <c:v>10.793079529553438</c:v>
                </c:pt>
                <c:pt idx="253">
                  <c:v>10.793079529553438</c:v>
                </c:pt>
                <c:pt idx="254">
                  <c:v>10.793079529553438</c:v>
                </c:pt>
                <c:pt idx="255">
                  <c:v>10.793079529553438</c:v>
                </c:pt>
                <c:pt idx="256">
                  <c:v>10.793079529553438</c:v>
                </c:pt>
                <c:pt idx="257">
                  <c:v>10.793079529553438</c:v>
                </c:pt>
                <c:pt idx="258">
                  <c:v>10.793079529553438</c:v>
                </c:pt>
                <c:pt idx="259">
                  <c:v>10.793079529553438</c:v>
                </c:pt>
                <c:pt idx="260">
                  <c:v>10.793079529553438</c:v>
                </c:pt>
                <c:pt idx="261">
                  <c:v>10.793079529553438</c:v>
                </c:pt>
                <c:pt idx="262">
                  <c:v>10.793079529553438</c:v>
                </c:pt>
                <c:pt idx="263">
                  <c:v>10.793079529553438</c:v>
                </c:pt>
                <c:pt idx="264">
                  <c:v>10.793079529553438</c:v>
                </c:pt>
                <c:pt idx="265">
                  <c:v>10.793079529553438</c:v>
                </c:pt>
                <c:pt idx="266">
                  <c:v>10.793079529553438</c:v>
                </c:pt>
                <c:pt idx="267">
                  <c:v>10.793079529553438</c:v>
                </c:pt>
                <c:pt idx="268">
                  <c:v>10.793079529553438</c:v>
                </c:pt>
                <c:pt idx="269">
                  <c:v>10.793079529553438</c:v>
                </c:pt>
                <c:pt idx="270">
                  <c:v>10.793079529553438</c:v>
                </c:pt>
                <c:pt idx="271">
                  <c:v>10.793079529553438</c:v>
                </c:pt>
                <c:pt idx="272">
                  <c:v>10.793079529553438</c:v>
                </c:pt>
                <c:pt idx="273">
                  <c:v>10.793079529553438</c:v>
                </c:pt>
                <c:pt idx="274">
                  <c:v>10.793079529553438</c:v>
                </c:pt>
                <c:pt idx="275">
                  <c:v>10.793079529553438</c:v>
                </c:pt>
                <c:pt idx="276">
                  <c:v>10.793079529553438</c:v>
                </c:pt>
                <c:pt idx="277">
                  <c:v>10.793079529553438</c:v>
                </c:pt>
                <c:pt idx="278">
                  <c:v>10.793079529553438</c:v>
                </c:pt>
                <c:pt idx="279">
                  <c:v>10.793079529553438</c:v>
                </c:pt>
                <c:pt idx="280">
                  <c:v>10.793079529553438</c:v>
                </c:pt>
                <c:pt idx="281">
                  <c:v>10.793079529553438</c:v>
                </c:pt>
                <c:pt idx="282">
                  <c:v>10.793079529553438</c:v>
                </c:pt>
                <c:pt idx="283">
                  <c:v>10.793079529553438</c:v>
                </c:pt>
                <c:pt idx="284">
                  <c:v>10.793079529553438</c:v>
                </c:pt>
                <c:pt idx="285">
                  <c:v>10.793079529553438</c:v>
                </c:pt>
                <c:pt idx="286">
                  <c:v>10.793079529553438</c:v>
                </c:pt>
                <c:pt idx="287">
                  <c:v>10.793079529553438</c:v>
                </c:pt>
                <c:pt idx="288">
                  <c:v>10.793079529553438</c:v>
                </c:pt>
                <c:pt idx="289">
                  <c:v>10.793079529553438</c:v>
                </c:pt>
                <c:pt idx="290">
                  <c:v>10.793079529553438</c:v>
                </c:pt>
                <c:pt idx="291">
                  <c:v>10.793079529553438</c:v>
                </c:pt>
                <c:pt idx="292">
                  <c:v>10.793079529553438</c:v>
                </c:pt>
                <c:pt idx="293">
                  <c:v>10.793079529553438</c:v>
                </c:pt>
                <c:pt idx="294">
                  <c:v>10.793079529553438</c:v>
                </c:pt>
                <c:pt idx="295">
                  <c:v>10.793079529553438</c:v>
                </c:pt>
                <c:pt idx="296">
                  <c:v>10.793079529553438</c:v>
                </c:pt>
                <c:pt idx="297">
                  <c:v>10.793079529553438</c:v>
                </c:pt>
                <c:pt idx="298">
                  <c:v>10.793079529553438</c:v>
                </c:pt>
                <c:pt idx="299">
                  <c:v>10.793079529553438</c:v>
                </c:pt>
                <c:pt idx="300">
                  <c:v>10.793079529553438</c:v>
                </c:pt>
                <c:pt idx="301">
                  <c:v>10.793079529553438</c:v>
                </c:pt>
                <c:pt idx="302">
                  <c:v>10.793079529553438</c:v>
                </c:pt>
                <c:pt idx="303">
                  <c:v>10.793079529553438</c:v>
                </c:pt>
                <c:pt idx="304">
                  <c:v>10.793079529553438</c:v>
                </c:pt>
                <c:pt idx="305">
                  <c:v>10.793079529553438</c:v>
                </c:pt>
                <c:pt idx="306">
                  <c:v>10.793079529553438</c:v>
                </c:pt>
                <c:pt idx="307">
                  <c:v>10.793079529553438</c:v>
                </c:pt>
                <c:pt idx="308">
                  <c:v>10.793079529553438</c:v>
                </c:pt>
                <c:pt idx="309">
                  <c:v>10.793079529553438</c:v>
                </c:pt>
                <c:pt idx="310">
                  <c:v>10.793079529553438</c:v>
                </c:pt>
                <c:pt idx="311">
                  <c:v>10.793079529553438</c:v>
                </c:pt>
                <c:pt idx="312">
                  <c:v>10.793079529553438</c:v>
                </c:pt>
                <c:pt idx="313">
                  <c:v>10.793079529553438</c:v>
                </c:pt>
                <c:pt idx="314">
                  <c:v>10.793079529553438</c:v>
                </c:pt>
                <c:pt idx="315">
                  <c:v>10.793079529553438</c:v>
                </c:pt>
                <c:pt idx="316">
                  <c:v>10.793079529553438</c:v>
                </c:pt>
                <c:pt idx="317">
                  <c:v>10.793079529553438</c:v>
                </c:pt>
                <c:pt idx="318">
                  <c:v>10.793079529553438</c:v>
                </c:pt>
                <c:pt idx="319">
                  <c:v>10.793079529553438</c:v>
                </c:pt>
                <c:pt idx="320">
                  <c:v>10.793079529553438</c:v>
                </c:pt>
                <c:pt idx="321">
                  <c:v>10.793079529553438</c:v>
                </c:pt>
                <c:pt idx="322">
                  <c:v>10.793079529553438</c:v>
                </c:pt>
                <c:pt idx="323">
                  <c:v>10.793079529553438</c:v>
                </c:pt>
                <c:pt idx="324">
                  <c:v>10.793079529553438</c:v>
                </c:pt>
                <c:pt idx="325">
                  <c:v>10.793079529553438</c:v>
                </c:pt>
                <c:pt idx="326">
                  <c:v>10.793079529553438</c:v>
                </c:pt>
                <c:pt idx="327">
                  <c:v>10.793079529553438</c:v>
                </c:pt>
                <c:pt idx="328">
                  <c:v>10.793079529553438</c:v>
                </c:pt>
                <c:pt idx="329">
                  <c:v>10.793079529553438</c:v>
                </c:pt>
                <c:pt idx="330">
                  <c:v>10.793079529553438</c:v>
                </c:pt>
                <c:pt idx="331">
                  <c:v>10.793079529553438</c:v>
                </c:pt>
                <c:pt idx="332">
                  <c:v>10.793079529553438</c:v>
                </c:pt>
                <c:pt idx="333">
                  <c:v>10.793079529553438</c:v>
                </c:pt>
                <c:pt idx="334">
                  <c:v>10.793079529553438</c:v>
                </c:pt>
                <c:pt idx="335">
                  <c:v>10.793079529553438</c:v>
                </c:pt>
                <c:pt idx="336">
                  <c:v>10.793079529553438</c:v>
                </c:pt>
                <c:pt idx="337">
                  <c:v>10.793079529553438</c:v>
                </c:pt>
                <c:pt idx="338">
                  <c:v>10.793079529553438</c:v>
                </c:pt>
                <c:pt idx="339">
                  <c:v>10.793079529553438</c:v>
                </c:pt>
                <c:pt idx="340">
                  <c:v>10.793079529553438</c:v>
                </c:pt>
                <c:pt idx="341">
                  <c:v>10.793079529553438</c:v>
                </c:pt>
                <c:pt idx="342">
                  <c:v>10.793079529553438</c:v>
                </c:pt>
                <c:pt idx="343">
                  <c:v>10.793079529553438</c:v>
                </c:pt>
                <c:pt idx="344">
                  <c:v>10.793079529553438</c:v>
                </c:pt>
                <c:pt idx="345">
                  <c:v>10.793079529553438</c:v>
                </c:pt>
                <c:pt idx="346">
                  <c:v>10.793079529553438</c:v>
                </c:pt>
                <c:pt idx="347">
                  <c:v>10.793079529553438</c:v>
                </c:pt>
                <c:pt idx="348">
                  <c:v>10.793079529553438</c:v>
                </c:pt>
                <c:pt idx="349">
                  <c:v>10.793079529553438</c:v>
                </c:pt>
                <c:pt idx="350">
                  <c:v>10.793079529553438</c:v>
                </c:pt>
                <c:pt idx="351">
                  <c:v>10.793079529553438</c:v>
                </c:pt>
                <c:pt idx="352">
                  <c:v>10.793079529553438</c:v>
                </c:pt>
                <c:pt idx="353">
                  <c:v>10.793079529553438</c:v>
                </c:pt>
                <c:pt idx="354">
                  <c:v>10.793079529553438</c:v>
                </c:pt>
                <c:pt idx="355">
                  <c:v>10.793079529553438</c:v>
                </c:pt>
                <c:pt idx="356">
                  <c:v>10.793079529553438</c:v>
                </c:pt>
                <c:pt idx="357">
                  <c:v>10.793079529553438</c:v>
                </c:pt>
                <c:pt idx="358">
                  <c:v>10.793079529553438</c:v>
                </c:pt>
                <c:pt idx="359">
                  <c:v>10.793079529553438</c:v>
                </c:pt>
                <c:pt idx="360">
                  <c:v>10.793079529553438</c:v>
                </c:pt>
                <c:pt idx="361">
                  <c:v>10.793079529553438</c:v>
                </c:pt>
                <c:pt idx="362">
                  <c:v>10.793079529553438</c:v>
                </c:pt>
                <c:pt idx="363">
                  <c:v>10.793079529553438</c:v>
                </c:pt>
                <c:pt idx="364">
                  <c:v>10.793079529553438</c:v>
                </c:pt>
                <c:pt idx="365">
                  <c:v>10.793079529553438</c:v>
                </c:pt>
                <c:pt idx="366">
                  <c:v>10.793079529553438</c:v>
                </c:pt>
                <c:pt idx="367">
                  <c:v>10.793079529553438</c:v>
                </c:pt>
                <c:pt idx="368">
                  <c:v>10.793079529553438</c:v>
                </c:pt>
                <c:pt idx="369">
                  <c:v>10.793079529553438</c:v>
                </c:pt>
                <c:pt idx="370">
                  <c:v>10.793079529553438</c:v>
                </c:pt>
                <c:pt idx="371">
                  <c:v>10.793079529553438</c:v>
                </c:pt>
                <c:pt idx="372">
                  <c:v>10.793079529553438</c:v>
                </c:pt>
                <c:pt idx="373">
                  <c:v>10.793079529553438</c:v>
                </c:pt>
                <c:pt idx="374">
                  <c:v>10.793079529553438</c:v>
                </c:pt>
                <c:pt idx="375">
                  <c:v>10.793079529553438</c:v>
                </c:pt>
                <c:pt idx="376">
                  <c:v>10.793079529553438</c:v>
                </c:pt>
                <c:pt idx="377">
                  <c:v>10.793079529553438</c:v>
                </c:pt>
                <c:pt idx="378">
                  <c:v>10.793079529553438</c:v>
                </c:pt>
                <c:pt idx="379">
                  <c:v>10.793079529553438</c:v>
                </c:pt>
                <c:pt idx="380">
                  <c:v>10.793079529553438</c:v>
                </c:pt>
                <c:pt idx="381">
                  <c:v>10.793079529553438</c:v>
                </c:pt>
                <c:pt idx="382">
                  <c:v>10.793079529553438</c:v>
                </c:pt>
                <c:pt idx="383">
                  <c:v>10.793079529553438</c:v>
                </c:pt>
                <c:pt idx="384">
                  <c:v>10.793079529553438</c:v>
                </c:pt>
                <c:pt idx="385">
                  <c:v>10.793079529553438</c:v>
                </c:pt>
                <c:pt idx="386">
                  <c:v>10.793079529553438</c:v>
                </c:pt>
                <c:pt idx="387">
                  <c:v>10.793079529553438</c:v>
                </c:pt>
                <c:pt idx="388">
                  <c:v>10.793079529553438</c:v>
                </c:pt>
                <c:pt idx="389">
                  <c:v>10.793079529553438</c:v>
                </c:pt>
                <c:pt idx="390">
                  <c:v>10.793079529553438</c:v>
                </c:pt>
                <c:pt idx="391">
                  <c:v>10.793079529553438</c:v>
                </c:pt>
                <c:pt idx="392">
                  <c:v>10.793079529553438</c:v>
                </c:pt>
                <c:pt idx="393">
                  <c:v>10.793079529553438</c:v>
                </c:pt>
                <c:pt idx="394">
                  <c:v>10.793079529553438</c:v>
                </c:pt>
                <c:pt idx="395">
                  <c:v>10.793079529553438</c:v>
                </c:pt>
                <c:pt idx="396">
                  <c:v>10.793079529553438</c:v>
                </c:pt>
                <c:pt idx="397">
                  <c:v>10.793079529553438</c:v>
                </c:pt>
                <c:pt idx="398">
                  <c:v>10.793079529553438</c:v>
                </c:pt>
                <c:pt idx="399">
                  <c:v>10.793079529553438</c:v>
                </c:pt>
                <c:pt idx="400">
                  <c:v>10.793079529553438</c:v>
                </c:pt>
                <c:pt idx="401">
                  <c:v>10.793079529553438</c:v>
                </c:pt>
                <c:pt idx="402">
                  <c:v>10.793079529553438</c:v>
                </c:pt>
                <c:pt idx="403">
                  <c:v>10.793079529553438</c:v>
                </c:pt>
                <c:pt idx="404">
                  <c:v>10.793079529553438</c:v>
                </c:pt>
                <c:pt idx="405">
                  <c:v>10.793079529553438</c:v>
                </c:pt>
                <c:pt idx="406">
                  <c:v>10.793079529553438</c:v>
                </c:pt>
                <c:pt idx="407">
                  <c:v>10.793079529553438</c:v>
                </c:pt>
                <c:pt idx="408">
                  <c:v>10.793079529553438</c:v>
                </c:pt>
                <c:pt idx="409">
                  <c:v>10.793079529553438</c:v>
                </c:pt>
                <c:pt idx="410">
                  <c:v>10.793079529553438</c:v>
                </c:pt>
                <c:pt idx="411">
                  <c:v>10.793079529553438</c:v>
                </c:pt>
                <c:pt idx="412">
                  <c:v>10.793079529553438</c:v>
                </c:pt>
                <c:pt idx="413">
                  <c:v>10.793079529553438</c:v>
                </c:pt>
                <c:pt idx="414">
                  <c:v>10.793079529553438</c:v>
                </c:pt>
                <c:pt idx="415">
                  <c:v>10.793079529553438</c:v>
                </c:pt>
                <c:pt idx="416">
                  <c:v>10.793079529553438</c:v>
                </c:pt>
                <c:pt idx="417">
                  <c:v>10.793079529553438</c:v>
                </c:pt>
                <c:pt idx="418">
                  <c:v>10.793079529553438</c:v>
                </c:pt>
                <c:pt idx="419">
                  <c:v>10.793079529553438</c:v>
                </c:pt>
                <c:pt idx="420">
                  <c:v>10.793079529553438</c:v>
                </c:pt>
                <c:pt idx="421">
                  <c:v>10.793079529553438</c:v>
                </c:pt>
                <c:pt idx="422">
                  <c:v>10.793079529553438</c:v>
                </c:pt>
                <c:pt idx="423">
                  <c:v>10.793079529553438</c:v>
                </c:pt>
                <c:pt idx="424">
                  <c:v>10.793079529553438</c:v>
                </c:pt>
                <c:pt idx="425">
                  <c:v>10.793079529553438</c:v>
                </c:pt>
                <c:pt idx="426">
                  <c:v>10.793079529553438</c:v>
                </c:pt>
                <c:pt idx="427">
                  <c:v>10.793079529553438</c:v>
                </c:pt>
                <c:pt idx="428">
                  <c:v>10.793079529553438</c:v>
                </c:pt>
                <c:pt idx="429">
                  <c:v>10.793079529553438</c:v>
                </c:pt>
                <c:pt idx="430">
                  <c:v>10.793079529553438</c:v>
                </c:pt>
                <c:pt idx="431">
                  <c:v>10.793079529553438</c:v>
                </c:pt>
                <c:pt idx="432">
                  <c:v>10.793079529553438</c:v>
                </c:pt>
                <c:pt idx="433">
                  <c:v>10.793079529553438</c:v>
                </c:pt>
                <c:pt idx="434">
                  <c:v>10.793079529553438</c:v>
                </c:pt>
                <c:pt idx="435">
                  <c:v>10.793079529553438</c:v>
                </c:pt>
                <c:pt idx="436">
                  <c:v>10.793079529553438</c:v>
                </c:pt>
                <c:pt idx="437">
                  <c:v>10.793079529553438</c:v>
                </c:pt>
                <c:pt idx="438">
                  <c:v>10.793079529553438</c:v>
                </c:pt>
                <c:pt idx="439">
                  <c:v>10.793079529553438</c:v>
                </c:pt>
                <c:pt idx="440">
                  <c:v>10.793079529553438</c:v>
                </c:pt>
                <c:pt idx="441">
                  <c:v>10.793079529553438</c:v>
                </c:pt>
                <c:pt idx="442">
                  <c:v>10.793079529553438</c:v>
                </c:pt>
                <c:pt idx="443">
                  <c:v>10.793079529553438</c:v>
                </c:pt>
                <c:pt idx="444">
                  <c:v>10.793079529553438</c:v>
                </c:pt>
                <c:pt idx="445">
                  <c:v>10.793079529553438</c:v>
                </c:pt>
                <c:pt idx="446">
                  <c:v>10.793079529553438</c:v>
                </c:pt>
                <c:pt idx="447">
                  <c:v>10.793079529553438</c:v>
                </c:pt>
                <c:pt idx="448">
                  <c:v>10.793079529553438</c:v>
                </c:pt>
                <c:pt idx="449">
                  <c:v>10.793079529553438</c:v>
                </c:pt>
                <c:pt idx="450">
                  <c:v>10.793079529553438</c:v>
                </c:pt>
                <c:pt idx="451">
                  <c:v>10.793079529553438</c:v>
                </c:pt>
                <c:pt idx="452">
                  <c:v>10.793079529553438</c:v>
                </c:pt>
                <c:pt idx="453">
                  <c:v>10.793079529553438</c:v>
                </c:pt>
                <c:pt idx="454">
                  <c:v>10.793079529553438</c:v>
                </c:pt>
                <c:pt idx="455">
                  <c:v>10.793079529553438</c:v>
                </c:pt>
                <c:pt idx="456">
                  <c:v>10.793079529553438</c:v>
                </c:pt>
                <c:pt idx="457">
                  <c:v>10.793079529553438</c:v>
                </c:pt>
                <c:pt idx="458">
                  <c:v>10.793079529553438</c:v>
                </c:pt>
                <c:pt idx="459">
                  <c:v>10.793079529553438</c:v>
                </c:pt>
                <c:pt idx="460">
                  <c:v>10.793079529553438</c:v>
                </c:pt>
                <c:pt idx="461">
                  <c:v>10.793079529553438</c:v>
                </c:pt>
                <c:pt idx="462">
                  <c:v>10.793079529553438</c:v>
                </c:pt>
                <c:pt idx="463">
                  <c:v>10.793079529553438</c:v>
                </c:pt>
                <c:pt idx="464">
                  <c:v>10.793079529553438</c:v>
                </c:pt>
                <c:pt idx="465">
                  <c:v>10.793079529553438</c:v>
                </c:pt>
                <c:pt idx="466">
                  <c:v>10.793079529553438</c:v>
                </c:pt>
                <c:pt idx="467">
                  <c:v>10.793079529553438</c:v>
                </c:pt>
                <c:pt idx="468">
                  <c:v>10.793079529553438</c:v>
                </c:pt>
                <c:pt idx="469">
                  <c:v>10.793079529553438</c:v>
                </c:pt>
                <c:pt idx="470">
                  <c:v>10.793079529553438</c:v>
                </c:pt>
                <c:pt idx="471">
                  <c:v>10.793079529553438</c:v>
                </c:pt>
                <c:pt idx="472">
                  <c:v>10.793079529553438</c:v>
                </c:pt>
                <c:pt idx="473">
                  <c:v>10.793079529553438</c:v>
                </c:pt>
                <c:pt idx="474">
                  <c:v>10.793079529553438</c:v>
                </c:pt>
                <c:pt idx="475">
                  <c:v>10.793079529553438</c:v>
                </c:pt>
                <c:pt idx="476">
                  <c:v>10.793079529553438</c:v>
                </c:pt>
                <c:pt idx="477">
                  <c:v>10.793079529553438</c:v>
                </c:pt>
                <c:pt idx="478">
                  <c:v>10.793079529553438</c:v>
                </c:pt>
                <c:pt idx="479">
                  <c:v>10.793079529553438</c:v>
                </c:pt>
                <c:pt idx="480">
                  <c:v>10.793079529553438</c:v>
                </c:pt>
                <c:pt idx="481">
                  <c:v>10.793079529553438</c:v>
                </c:pt>
                <c:pt idx="482">
                  <c:v>10.793079529553438</c:v>
                </c:pt>
                <c:pt idx="483">
                  <c:v>10.793079529553438</c:v>
                </c:pt>
                <c:pt idx="484">
                  <c:v>10.793079529553438</c:v>
                </c:pt>
                <c:pt idx="485">
                  <c:v>10.793079529553438</c:v>
                </c:pt>
                <c:pt idx="486">
                  <c:v>10.793079529553438</c:v>
                </c:pt>
                <c:pt idx="487">
                  <c:v>10.793079529553438</c:v>
                </c:pt>
                <c:pt idx="488">
                  <c:v>10.793079529553438</c:v>
                </c:pt>
                <c:pt idx="489">
                  <c:v>10.793079529553438</c:v>
                </c:pt>
                <c:pt idx="490">
                  <c:v>10.793079529553438</c:v>
                </c:pt>
                <c:pt idx="491">
                  <c:v>10.793079529553438</c:v>
                </c:pt>
                <c:pt idx="492">
                  <c:v>10.793079529553438</c:v>
                </c:pt>
                <c:pt idx="493">
                  <c:v>10.793079529553438</c:v>
                </c:pt>
                <c:pt idx="494">
                  <c:v>10.793079529553438</c:v>
                </c:pt>
                <c:pt idx="495">
                  <c:v>10.793079529553438</c:v>
                </c:pt>
                <c:pt idx="496">
                  <c:v>10.793079529553438</c:v>
                </c:pt>
                <c:pt idx="497">
                  <c:v>10.793079529553438</c:v>
                </c:pt>
                <c:pt idx="498">
                  <c:v>10.793079529553438</c:v>
                </c:pt>
                <c:pt idx="499">
                  <c:v>10.793079529553438</c:v>
                </c:pt>
                <c:pt idx="500">
                  <c:v>10.793079529553438</c:v>
                </c:pt>
                <c:pt idx="501">
                  <c:v>10.793079529553438</c:v>
                </c:pt>
                <c:pt idx="502">
                  <c:v>10.793079529553438</c:v>
                </c:pt>
                <c:pt idx="503">
                  <c:v>10.793079529553438</c:v>
                </c:pt>
                <c:pt idx="504">
                  <c:v>10.793079529553438</c:v>
                </c:pt>
                <c:pt idx="505">
                  <c:v>10.793079529553438</c:v>
                </c:pt>
                <c:pt idx="506">
                  <c:v>10.793079529553438</c:v>
                </c:pt>
                <c:pt idx="507">
                  <c:v>10.793079529553438</c:v>
                </c:pt>
                <c:pt idx="508">
                  <c:v>10.793079529553438</c:v>
                </c:pt>
                <c:pt idx="509">
                  <c:v>10.793079529553438</c:v>
                </c:pt>
                <c:pt idx="510">
                  <c:v>10.793079529553438</c:v>
                </c:pt>
                <c:pt idx="511">
                  <c:v>10.793079529553438</c:v>
                </c:pt>
                <c:pt idx="512">
                  <c:v>10.793079529553438</c:v>
                </c:pt>
                <c:pt idx="513">
                  <c:v>10.793079529553438</c:v>
                </c:pt>
                <c:pt idx="514">
                  <c:v>10.793079529553438</c:v>
                </c:pt>
                <c:pt idx="515">
                  <c:v>10.793079529553438</c:v>
                </c:pt>
                <c:pt idx="516">
                  <c:v>10.793079529553438</c:v>
                </c:pt>
                <c:pt idx="517">
                  <c:v>10.793079529553438</c:v>
                </c:pt>
                <c:pt idx="518">
                  <c:v>10.793079529553438</c:v>
                </c:pt>
                <c:pt idx="519">
                  <c:v>10.793079529553438</c:v>
                </c:pt>
                <c:pt idx="520">
                  <c:v>10.793079529553438</c:v>
                </c:pt>
                <c:pt idx="521">
                  <c:v>10.793079529553438</c:v>
                </c:pt>
                <c:pt idx="522">
                  <c:v>10.793079529553438</c:v>
                </c:pt>
                <c:pt idx="523">
                  <c:v>10.793079529553438</c:v>
                </c:pt>
                <c:pt idx="524">
                  <c:v>10.793079529553438</c:v>
                </c:pt>
                <c:pt idx="525">
                  <c:v>10.793079529553438</c:v>
                </c:pt>
                <c:pt idx="526">
                  <c:v>10.793079529553438</c:v>
                </c:pt>
                <c:pt idx="527">
                  <c:v>10.793079529553438</c:v>
                </c:pt>
                <c:pt idx="528">
                  <c:v>10.793079529553438</c:v>
                </c:pt>
                <c:pt idx="529">
                  <c:v>10.793079529553438</c:v>
                </c:pt>
                <c:pt idx="530">
                  <c:v>10.793079529553438</c:v>
                </c:pt>
                <c:pt idx="531">
                  <c:v>10.793079529553438</c:v>
                </c:pt>
                <c:pt idx="532">
                  <c:v>10.793079529553438</c:v>
                </c:pt>
                <c:pt idx="533">
                  <c:v>10.793079529553438</c:v>
                </c:pt>
                <c:pt idx="534">
                  <c:v>10.793079529553438</c:v>
                </c:pt>
                <c:pt idx="535">
                  <c:v>10.793079529553438</c:v>
                </c:pt>
                <c:pt idx="536">
                  <c:v>10.793079529553438</c:v>
                </c:pt>
                <c:pt idx="537">
                  <c:v>10.793079529553438</c:v>
                </c:pt>
                <c:pt idx="538">
                  <c:v>10.793079529553438</c:v>
                </c:pt>
                <c:pt idx="539">
                  <c:v>10.793079529553438</c:v>
                </c:pt>
                <c:pt idx="540">
                  <c:v>10.793079529553438</c:v>
                </c:pt>
                <c:pt idx="541">
                  <c:v>10.793079529553438</c:v>
                </c:pt>
                <c:pt idx="542">
                  <c:v>10.793079529553438</c:v>
                </c:pt>
                <c:pt idx="543">
                  <c:v>10.793079529553438</c:v>
                </c:pt>
                <c:pt idx="544">
                  <c:v>10.793079529553438</c:v>
                </c:pt>
                <c:pt idx="545">
                  <c:v>10.793079529553438</c:v>
                </c:pt>
                <c:pt idx="546">
                  <c:v>10.793079529553438</c:v>
                </c:pt>
                <c:pt idx="547">
                  <c:v>10.793079529553438</c:v>
                </c:pt>
                <c:pt idx="548">
                  <c:v>10.793079529553438</c:v>
                </c:pt>
                <c:pt idx="549">
                  <c:v>10.793079529553438</c:v>
                </c:pt>
                <c:pt idx="550">
                  <c:v>10.793079529553438</c:v>
                </c:pt>
                <c:pt idx="551">
                  <c:v>10.793079529553438</c:v>
                </c:pt>
                <c:pt idx="552">
                  <c:v>10.793079529553438</c:v>
                </c:pt>
                <c:pt idx="553">
                  <c:v>10.793079529553438</c:v>
                </c:pt>
                <c:pt idx="554">
                  <c:v>10.793079529553438</c:v>
                </c:pt>
                <c:pt idx="555">
                  <c:v>10.793079529553438</c:v>
                </c:pt>
                <c:pt idx="556">
                  <c:v>10.793079529553438</c:v>
                </c:pt>
                <c:pt idx="557">
                  <c:v>10.793079529553438</c:v>
                </c:pt>
                <c:pt idx="558">
                  <c:v>10.793079529553438</c:v>
                </c:pt>
                <c:pt idx="559">
                  <c:v>10.793079529553438</c:v>
                </c:pt>
                <c:pt idx="560">
                  <c:v>10.793079529553438</c:v>
                </c:pt>
                <c:pt idx="561">
                  <c:v>10.793079529553438</c:v>
                </c:pt>
                <c:pt idx="562">
                  <c:v>10.793079529553438</c:v>
                </c:pt>
                <c:pt idx="563">
                  <c:v>10.793079529553438</c:v>
                </c:pt>
                <c:pt idx="564">
                  <c:v>10.793079529553438</c:v>
                </c:pt>
                <c:pt idx="565">
                  <c:v>10.793079529553438</c:v>
                </c:pt>
                <c:pt idx="566">
                  <c:v>10.793079529553438</c:v>
                </c:pt>
                <c:pt idx="567">
                  <c:v>10.793079529553438</c:v>
                </c:pt>
                <c:pt idx="568">
                  <c:v>10.793079529553438</c:v>
                </c:pt>
                <c:pt idx="569">
                  <c:v>10.793079529553438</c:v>
                </c:pt>
                <c:pt idx="570">
                  <c:v>10.793079529553438</c:v>
                </c:pt>
                <c:pt idx="571">
                  <c:v>10.793079529553438</c:v>
                </c:pt>
                <c:pt idx="572">
                  <c:v>10.793079529553438</c:v>
                </c:pt>
                <c:pt idx="573">
                  <c:v>10.793079529553438</c:v>
                </c:pt>
                <c:pt idx="574">
                  <c:v>10.793079529553438</c:v>
                </c:pt>
                <c:pt idx="575">
                  <c:v>10.793079529553438</c:v>
                </c:pt>
                <c:pt idx="576">
                  <c:v>10.793079529553438</c:v>
                </c:pt>
                <c:pt idx="577">
                  <c:v>10.793079529553438</c:v>
                </c:pt>
                <c:pt idx="578">
                  <c:v>10.793079529553438</c:v>
                </c:pt>
                <c:pt idx="579">
                  <c:v>10.793079529553438</c:v>
                </c:pt>
                <c:pt idx="580">
                  <c:v>10.793079529553438</c:v>
                </c:pt>
                <c:pt idx="581">
                  <c:v>10.793079529553438</c:v>
                </c:pt>
                <c:pt idx="582">
                  <c:v>10.793079529553438</c:v>
                </c:pt>
                <c:pt idx="583">
                  <c:v>10.793079529553438</c:v>
                </c:pt>
                <c:pt idx="584">
                  <c:v>10.793079529553438</c:v>
                </c:pt>
                <c:pt idx="585">
                  <c:v>10.793079529553438</c:v>
                </c:pt>
                <c:pt idx="586">
                  <c:v>10.793079529553438</c:v>
                </c:pt>
                <c:pt idx="587">
                  <c:v>10.793079529553438</c:v>
                </c:pt>
                <c:pt idx="588">
                  <c:v>10.793079529553438</c:v>
                </c:pt>
                <c:pt idx="589">
                  <c:v>10.793079529553438</c:v>
                </c:pt>
                <c:pt idx="590">
                  <c:v>10.793079529553438</c:v>
                </c:pt>
                <c:pt idx="591">
                  <c:v>10.793079529553438</c:v>
                </c:pt>
                <c:pt idx="592">
                  <c:v>10.793079529553438</c:v>
                </c:pt>
                <c:pt idx="593">
                  <c:v>10.793079529553438</c:v>
                </c:pt>
                <c:pt idx="594">
                  <c:v>10.793079529553438</c:v>
                </c:pt>
                <c:pt idx="595">
                  <c:v>10.793079529553438</c:v>
                </c:pt>
                <c:pt idx="596">
                  <c:v>10.793079529553438</c:v>
                </c:pt>
                <c:pt idx="597">
                  <c:v>10.793079529553438</c:v>
                </c:pt>
                <c:pt idx="598">
                  <c:v>10.793079529553438</c:v>
                </c:pt>
                <c:pt idx="599">
                  <c:v>10.793079529553438</c:v>
                </c:pt>
                <c:pt idx="600">
                  <c:v>10.793079529553438</c:v>
                </c:pt>
                <c:pt idx="601">
                  <c:v>10.793079529553438</c:v>
                </c:pt>
                <c:pt idx="602">
                  <c:v>10.793079529553438</c:v>
                </c:pt>
                <c:pt idx="603">
                  <c:v>10.793079529553438</c:v>
                </c:pt>
                <c:pt idx="604">
                  <c:v>10.793079529553438</c:v>
                </c:pt>
                <c:pt idx="605">
                  <c:v>10.793079529553438</c:v>
                </c:pt>
                <c:pt idx="606">
                  <c:v>10.793079529553438</c:v>
                </c:pt>
                <c:pt idx="607">
                  <c:v>10.793079529553438</c:v>
                </c:pt>
                <c:pt idx="608">
                  <c:v>10.793079529553438</c:v>
                </c:pt>
                <c:pt idx="609">
                  <c:v>10.793079529553438</c:v>
                </c:pt>
                <c:pt idx="610">
                  <c:v>10.793079529553438</c:v>
                </c:pt>
                <c:pt idx="611">
                  <c:v>10.793079529553438</c:v>
                </c:pt>
                <c:pt idx="612">
                  <c:v>10.793079529553438</c:v>
                </c:pt>
                <c:pt idx="613">
                  <c:v>10.793079529553438</c:v>
                </c:pt>
                <c:pt idx="614">
                  <c:v>10.793079529553438</c:v>
                </c:pt>
                <c:pt idx="615">
                  <c:v>10.793079529553438</c:v>
                </c:pt>
                <c:pt idx="616">
                  <c:v>10.793079529553438</c:v>
                </c:pt>
                <c:pt idx="617">
                  <c:v>10.793079529553438</c:v>
                </c:pt>
                <c:pt idx="618">
                  <c:v>10.793079529553438</c:v>
                </c:pt>
                <c:pt idx="619">
                  <c:v>10.793079529553438</c:v>
                </c:pt>
                <c:pt idx="620">
                  <c:v>10.793079529553438</c:v>
                </c:pt>
                <c:pt idx="621">
                  <c:v>10.793079529553438</c:v>
                </c:pt>
                <c:pt idx="622">
                  <c:v>10.793079529553438</c:v>
                </c:pt>
                <c:pt idx="623">
                  <c:v>10.793079529553438</c:v>
                </c:pt>
                <c:pt idx="624">
                  <c:v>10.793079529553438</c:v>
                </c:pt>
                <c:pt idx="625">
                  <c:v>10.793079529553438</c:v>
                </c:pt>
                <c:pt idx="626">
                  <c:v>10.793079529553438</c:v>
                </c:pt>
                <c:pt idx="627">
                  <c:v>10.793079529553438</c:v>
                </c:pt>
                <c:pt idx="628">
                  <c:v>10.793079529553438</c:v>
                </c:pt>
                <c:pt idx="629">
                  <c:v>10.793079529553438</c:v>
                </c:pt>
                <c:pt idx="630">
                  <c:v>10.793079529553438</c:v>
                </c:pt>
                <c:pt idx="631">
                  <c:v>10.793079529553438</c:v>
                </c:pt>
                <c:pt idx="632">
                  <c:v>10.793079529553438</c:v>
                </c:pt>
                <c:pt idx="633">
                  <c:v>10.793079529553438</c:v>
                </c:pt>
                <c:pt idx="634">
                  <c:v>10.793079529553438</c:v>
                </c:pt>
                <c:pt idx="635">
                  <c:v>10.793079529553438</c:v>
                </c:pt>
                <c:pt idx="636">
                  <c:v>10.793079529553438</c:v>
                </c:pt>
                <c:pt idx="637">
                  <c:v>10.793079529553438</c:v>
                </c:pt>
                <c:pt idx="638">
                  <c:v>10.793079529553438</c:v>
                </c:pt>
                <c:pt idx="639">
                  <c:v>10.793079529553438</c:v>
                </c:pt>
                <c:pt idx="640">
                  <c:v>10.793079529553438</c:v>
                </c:pt>
                <c:pt idx="641">
                  <c:v>10.793079529553438</c:v>
                </c:pt>
                <c:pt idx="642">
                  <c:v>10.793079529553438</c:v>
                </c:pt>
                <c:pt idx="643">
                  <c:v>10.793079529553438</c:v>
                </c:pt>
                <c:pt idx="644">
                  <c:v>10.793079529553438</c:v>
                </c:pt>
                <c:pt idx="645">
                  <c:v>10.793079529553438</c:v>
                </c:pt>
                <c:pt idx="646">
                  <c:v>10.793079529553438</c:v>
                </c:pt>
                <c:pt idx="647">
                  <c:v>10.793079529553438</c:v>
                </c:pt>
                <c:pt idx="648">
                  <c:v>10.793079529553438</c:v>
                </c:pt>
                <c:pt idx="649">
                  <c:v>10.793079529553438</c:v>
                </c:pt>
                <c:pt idx="650">
                  <c:v>10.793079529553438</c:v>
                </c:pt>
                <c:pt idx="651">
                  <c:v>10.793079529553438</c:v>
                </c:pt>
                <c:pt idx="652">
                  <c:v>10.793079529553438</c:v>
                </c:pt>
                <c:pt idx="653">
                  <c:v>10.793079529553438</c:v>
                </c:pt>
                <c:pt idx="654">
                  <c:v>10.793079529553438</c:v>
                </c:pt>
                <c:pt idx="655">
                  <c:v>10.793079529553438</c:v>
                </c:pt>
                <c:pt idx="656">
                  <c:v>11.309026950188361</c:v>
                </c:pt>
                <c:pt idx="657">
                  <c:v>20.193435110775624</c:v>
                </c:pt>
                <c:pt idx="658">
                  <c:v>28.709903988907801</c:v>
                </c:pt>
                <c:pt idx="659">
                  <c:v>36.096830316240556</c:v>
                </c:pt>
                <c:pt idx="660">
                  <c:v>42.262080775351038</c:v>
                </c:pt>
                <c:pt idx="661">
                  <c:v>47.205655366198243</c:v>
                </c:pt>
                <c:pt idx="662">
                  <c:v>50.927554088875716</c:v>
                </c:pt>
                <c:pt idx="663">
                  <c:v>53.427776943348768</c:v>
                </c:pt>
                <c:pt idx="664">
                  <c:v>55.229959482744007</c:v>
                </c:pt>
                <c:pt idx="665">
                  <c:v>56.85773726024518</c:v>
                </c:pt>
                <c:pt idx="666">
                  <c:v>58.311110275900745</c:v>
                </c:pt>
                <c:pt idx="667">
                  <c:v>59.590078529663614</c:v>
                </c:pt>
                <c:pt idx="668">
                  <c:v>60.694642021549491</c:v>
                </c:pt>
                <c:pt idx="669">
                  <c:v>61.624800751549778</c:v>
                </c:pt>
                <c:pt idx="670">
                  <c:v>62.380554719683438</c:v>
                </c:pt>
                <c:pt idx="671">
                  <c:v>62.96190392594513</c:v>
                </c:pt>
                <c:pt idx="672">
                  <c:v>63.368848370323015</c:v>
                </c:pt>
                <c:pt idx="673">
                  <c:v>63.601388052822529</c:v>
                </c:pt>
                <c:pt idx="674">
                  <c:v>63.743091921848865</c:v>
                </c:pt>
                <c:pt idx="675">
                  <c:v>63.877528925795531</c:v>
                </c:pt>
                <c:pt idx="676">
                  <c:v>64.004699064663981</c:v>
                </c:pt>
                <c:pt idx="677">
                  <c:v>64.124602338453059</c:v>
                </c:pt>
                <c:pt idx="678">
                  <c:v>64.237238747165193</c:v>
                </c:pt>
                <c:pt idx="679">
                  <c:v>64.342608290800158</c:v>
                </c:pt>
                <c:pt idx="680">
                  <c:v>64.440710969355806</c:v>
                </c:pt>
                <c:pt idx="681">
                  <c:v>64.531546782832379</c:v>
                </c:pt>
                <c:pt idx="682">
                  <c:v>64.615115731232521</c:v>
                </c:pt>
                <c:pt idx="683">
                  <c:v>64.691417814553574</c:v>
                </c:pt>
                <c:pt idx="684">
                  <c:v>64.760453032796462</c:v>
                </c:pt>
                <c:pt idx="685">
                  <c:v>64.822221385960503</c:v>
                </c:pt>
                <c:pt idx="686">
                  <c:v>64.876722874047019</c:v>
                </c:pt>
                <c:pt idx="687">
                  <c:v>64.923957497055781</c:v>
                </c:pt>
                <c:pt idx="688">
                  <c:v>64.963925254985824</c:v>
                </c:pt>
                <c:pt idx="689">
                  <c:v>64.996626147837361</c:v>
                </c:pt>
                <c:pt idx="690">
                  <c:v>65.022060175611287</c:v>
                </c:pt>
                <c:pt idx="691">
                  <c:v>65.040227338306735</c:v>
                </c:pt>
                <c:pt idx="692">
                  <c:v>65.051127635923962</c:v>
                </c:pt>
                <c:pt idx="693">
                  <c:v>65.054761068463009</c:v>
                </c:pt>
                <c:pt idx="694">
                  <c:v>65.054761068463009</c:v>
                </c:pt>
                <c:pt idx="695">
                  <c:v>65.054761068463009</c:v>
                </c:pt>
                <c:pt idx="696">
                  <c:v>65.054761068463009</c:v>
                </c:pt>
                <c:pt idx="697">
                  <c:v>65.054761068463009</c:v>
                </c:pt>
                <c:pt idx="698">
                  <c:v>65.054761068463009</c:v>
                </c:pt>
                <c:pt idx="699">
                  <c:v>65.054761068463009</c:v>
                </c:pt>
                <c:pt idx="700">
                  <c:v>65.054761068463009</c:v>
                </c:pt>
                <c:pt idx="701">
                  <c:v>65.054761068463009</c:v>
                </c:pt>
                <c:pt idx="702">
                  <c:v>65.054761068463009</c:v>
                </c:pt>
                <c:pt idx="703">
                  <c:v>65.054761068463009</c:v>
                </c:pt>
                <c:pt idx="704">
                  <c:v>65.054761068463009</c:v>
                </c:pt>
                <c:pt idx="705">
                  <c:v>65.054761068463009</c:v>
                </c:pt>
                <c:pt idx="706">
                  <c:v>65.054761068463009</c:v>
                </c:pt>
                <c:pt idx="707">
                  <c:v>65.054761068463009</c:v>
                </c:pt>
                <c:pt idx="708">
                  <c:v>65.054761068463009</c:v>
                </c:pt>
                <c:pt idx="709">
                  <c:v>65.054761068463009</c:v>
                </c:pt>
                <c:pt idx="710">
                  <c:v>65.054761068463009</c:v>
                </c:pt>
                <c:pt idx="711">
                  <c:v>65.054761068463009</c:v>
                </c:pt>
                <c:pt idx="712">
                  <c:v>65.054761068463009</c:v>
                </c:pt>
                <c:pt idx="713">
                  <c:v>65.054761068463009</c:v>
                </c:pt>
                <c:pt idx="714">
                  <c:v>65.054761068463009</c:v>
                </c:pt>
                <c:pt idx="715">
                  <c:v>65.054761068463009</c:v>
                </c:pt>
                <c:pt idx="716">
                  <c:v>65.054761068463009</c:v>
                </c:pt>
                <c:pt idx="717">
                  <c:v>65.054761068463009</c:v>
                </c:pt>
                <c:pt idx="718">
                  <c:v>65.054761068463009</c:v>
                </c:pt>
                <c:pt idx="719">
                  <c:v>65.054761068463009</c:v>
                </c:pt>
                <c:pt idx="720">
                  <c:v>65.054761068463009</c:v>
                </c:pt>
                <c:pt idx="721">
                  <c:v>65.054761068463009</c:v>
                </c:pt>
                <c:pt idx="722">
                  <c:v>65.054761068463009</c:v>
                </c:pt>
                <c:pt idx="723">
                  <c:v>65.054761068463009</c:v>
                </c:pt>
                <c:pt idx="724">
                  <c:v>65.054761068463009</c:v>
                </c:pt>
                <c:pt idx="725">
                  <c:v>65.054761068463009</c:v>
                </c:pt>
                <c:pt idx="726">
                  <c:v>65.054761068463009</c:v>
                </c:pt>
                <c:pt idx="727">
                  <c:v>65.054761068463009</c:v>
                </c:pt>
                <c:pt idx="728">
                  <c:v>65.054761068463009</c:v>
                </c:pt>
                <c:pt idx="729">
                  <c:v>65.054761068463009</c:v>
                </c:pt>
                <c:pt idx="730">
                  <c:v>65.054761068463009</c:v>
                </c:pt>
                <c:pt idx="731">
                  <c:v>65.054761068463009</c:v>
                </c:pt>
                <c:pt idx="732">
                  <c:v>65.054761068463009</c:v>
                </c:pt>
                <c:pt idx="733">
                  <c:v>65.054761068463009</c:v>
                </c:pt>
                <c:pt idx="734">
                  <c:v>65.054761068463009</c:v>
                </c:pt>
                <c:pt idx="735">
                  <c:v>65.054761068463009</c:v>
                </c:pt>
                <c:pt idx="736">
                  <c:v>65.054761068463009</c:v>
                </c:pt>
                <c:pt idx="737">
                  <c:v>65.054761068463009</c:v>
                </c:pt>
                <c:pt idx="738">
                  <c:v>65.054761068463009</c:v>
                </c:pt>
                <c:pt idx="739">
                  <c:v>65.054761068463009</c:v>
                </c:pt>
                <c:pt idx="740">
                  <c:v>65.054761068463009</c:v>
                </c:pt>
                <c:pt idx="741">
                  <c:v>65.054761068463009</c:v>
                </c:pt>
                <c:pt idx="742">
                  <c:v>65.054761068463009</c:v>
                </c:pt>
                <c:pt idx="743">
                  <c:v>65.054761068463009</c:v>
                </c:pt>
                <c:pt idx="744">
                  <c:v>65.054761068463009</c:v>
                </c:pt>
                <c:pt idx="745">
                  <c:v>65.054761068463009</c:v>
                </c:pt>
                <c:pt idx="746">
                  <c:v>65.054761068463009</c:v>
                </c:pt>
                <c:pt idx="747">
                  <c:v>65.054761068463009</c:v>
                </c:pt>
                <c:pt idx="748">
                  <c:v>65.054761068463009</c:v>
                </c:pt>
                <c:pt idx="749">
                  <c:v>65.054761068463009</c:v>
                </c:pt>
                <c:pt idx="750">
                  <c:v>65.054761068463009</c:v>
                </c:pt>
                <c:pt idx="751">
                  <c:v>65.054761068463009</c:v>
                </c:pt>
                <c:pt idx="752">
                  <c:v>65.054761068463009</c:v>
                </c:pt>
                <c:pt idx="753">
                  <c:v>65.054761068463009</c:v>
                </c:pt>
                <c:pt idx="754">
                  <c:v>65.054761068463009</c:v>
                </c:pt>
                <c:pt idx="755">
                  <c:v>65.054761068463009</c:v>
                </c:pt>
                <c:pt idx="756">
                  <c:v>65.054761068463009</c:v>
                </c:pt>
                <c:pt idx="757">
                  <c:v>65.054761068463009</c:v>
                </c:pt>
                <c:pt idx="758">
                  <c:v>65.054761068463009</c:v>
                </c:pt>
                <c:pt idx="759">
                  <c:v>65.054761068463009</c:v>
                </c:pt>
                <c:pt idx="760">
                  <c:v>65.054761068463009</c:v>
                </c:pt>
                <c:pt idx="761">
                  <c:v>65.054761068463009</c:v>
                </c:pt>
                <c:pt idx="762">
                  <c:v>65.054761068463009</c:v>
                </c:pt>
                <c:pt idx="763">
                  <c:v>65.054761068463009</c:v>
                </c:pt>
                <c:pt idx="764">
                  <c:v>65.054761068463009</c:v>
                </c:pt>
                <c:pt idx="765">
                  <c:v>65.054761068463009</c:v>
                </c:pt>
                <c:pt idx="766">
                  <c:v>65.054761068463009</c:v>
                </c:pt>
                <c:pt idx="767">
                  <c:v>65.054761068463009</c:v>
                </c:pt>
                <c:pt idx="768">
                  <c:v>65.054761068463009</c:v>
                </c:pt>
                <c:pt idx="769">
                  <c:v>65.054761068463009</c:v>
                </c:pt>
                <c:pt idx="770">
                  <c:v>65.054761068463009</c:v>
                </c:pt>
                <c:pt idx="771">
                  <c:v>65.054761068463009</c:v>
                </c:pt>
                <c:pt idx="772">
                  <c:v>65.054761068463009</c:v>
                </c:pt>
                <c:pt idx="773">
                  <c:v>65.054761068463009</c:v>
                </c:pt>
                <c:pt idx="774">
                  <c:v>65.054761068463009</c:v>
                </c:pt>
                <c:pt idx="775">
                  <c:v>65.054761068463009</c:v>
                </c:pt>
                <c:pt idx="776">
                  <c:v>65.054761068463009</c:v>
                </c:pt>
                <c:pt idx="777">
                  <c:v>65.054761068463009</c:v>
                </c:pt>
                <c:pt idx="778">
                  <c:v>65.054761068463009</c:v>
                </c:pt>
                <c:pt idx="779">
                  <c:v>65.054761068463009</c:v>
                </c:pt>
                <c:pt idx="780">
                  <c:v>65.054761068463009</c:v>
                </c:pt>
                <c:pt idx="781">
                  <c:v>65.054761068463009</c:v>
                </c:pt>
                <c:pt idx="782">
                  <c:v>65.054761068463009</c:v>
                </c:pt>
                <c:pt idx="783">
                  <c:v>65.054761068463009</c:v>
                </c:pt>
                <c:pt idx="784">
                  <c:v>65.054761068463009</c:v>
                </c:pt>
                <c:pt idx="785">
                  <c:v>65.054761068463009</c:v>
                </c:pt>
                <c:pt idx="786">
                  <c:v>65.054761068463009</c:v>
                </c:pt>
                <c:pt idx="787">
                  <c:v>65.054761068463009</c:v>
                </c:pt>
                <c:pt idx="788">
                  <c:v>65.054761068463009</c:v>
                </c:pt>
                <c:pt idx="789">
                  <c:v>65.054761068463009</c:v>
                </c:pt>
                <c:pt idx="790">
                  <c:v>65.054761068463009</c:v>
                </c:pt>
                <c:pt idx="791">
                  <c:v>65.054761068463009</c:v>
                </c:pt>
                <c:pt idx="792">
                  <c:v>65.054761068463009</c:v>
                </c:pt>
                <c:pt idx="793">
                  <c:v>65.054761068463009</c:v>
                </c:pt>
                <c:pt idx="794">
                  <c:v>65.054761068463009</c:v>
                </c:pt>
                <c:pt idx="795">
                  <c:v>65.054761068463009</c:v>
                </c:pt>
                <c:pt idx="796">
                  <c:v>65.054761068463009</c:v>
                </c:pt>
                <c:pt idx="797">
                  <c:v>65.054761068463009</c:v>
                </c:pt>
                <c:pt idx="798">
                  <c:v>65.054761068463009</c:v>
                </c:pt>
                <c:pt idx="799">
                  <c:v>65.054761068463009</c:v>
                </c:pt>
                <c:pt idx="800">
                  <c:v>65.054761068463009</c:v>
                </c:pt>
                <c:pt idx="801">
                  <c:v>65.054761068463009</c:v>
                </c:pt>
                <c:pt idx="802">
                  <c:v>65.054761068463009</c:v>
                </c:pt>
                <c:pt idx="803">
                  <c:v>65.054761068463009</c:v>
                </c:pt>
                <c:pt idx="804">
                  <c:v>65.054761068463009</c:v>
                </c:pt>
                <c:pt idx="805">
                  <c:v>65.054761068463009</c:v>
                </c:pt>
                <c:pt idx="806">
                  <c:v>65.054761068463009</c:v>
                </c:pt>
                <c:pt idx="807">
                  <c:v>65.054761068463009</c:v>
                </c:pt>
                <c:pt idx="808">
                  <c:v>65.054761068463009</c:v>
                </c:pt>
                <c:pt idx="809">
                  <c:v>65.054761068463009</c:v>
                </c:pt>
                <c:pt idx="810">
                  <c:v>65.054761068463009</c:v>
                </c:pt>
                <c:pt idx="811">
                  <c:v>65.054761068463009</c:v>
                </c:pt>
                <c:pt idx="812">
                  <c:v>65.054761068463009</c:v>
                </c:pt>
                <c:pt idx="813">
                  <c:v>65.054761068463009</c:v>
                </c:pt>
                <c:pt idx="814">
                  <c:v>65.054761068463009</c:v>
                </c:pt>
                <c:pt idx="815">
                  <c:v>65.054761068463009</c:v>
                </c:pt>
                <c:pt idx="816">
                  <c:v>65.054761068463009</c:v>
                </c:pt>
                <c:pt idx="817">
                  <c:v>65.054761068463009</c:v>
                </c:pt>
                <c:pt idx="818">
                  <c:v>65.054761068463009</c:v>
                </c:pt>
                <c:pt idx="819">
                  <c:v>65.054761068463009</c:v>
                </c:pt>
                <c:pt idx="820">
                  <c:v>65.054761068463009</c:v>
                </c:pt>
                <c:pt idx="821">
                  <c:v>65.054761068463009</c:v>
                </c:pt>
                <c:pt idx="822">
                  <c:v>65.054761068463009</c:v>
                </c:pt>
                <c:pt idx="823">
                  <c:v>65.054761068463009</c:v>
                </c:pt>
                <c:pt idx="824">
                  <c:v>65.054761068463009</c:v>
                </c:pt>
                <c:pt idx="825">
                  <c:v>65.054761068463009</c:v>
                </c:pt>
                <c:pt idx="826">
                  <c:v>65.054761068463009</c:v>
                </c:pt>
                <c:pt idx="827">
                  <c:v>65.054761068463009</c:v>
                </c:pt>
                <c:pt idx="828">
                  <c:v>65.054761068463009</c:v>
                </c:pt>
                <c:pt idx="829">
                  <c:v>65.054761068463009</c:v>
                </c:pt>
                <c:pt idx="830">
                  <c:v>65.054761068463009</c:v>
                </c:pt>
                <c:pt idx="831">
                  <c:v>65.054761068463009</c:v>
                </c:pt>
                <c:pt idx="832">
                  <c:v>65.054761068463009</c:v>
                </c:pt>
                <c:pt idx="833">
                  <c:v>65.054761068463009</c:v>
                </c:pt>
                <c:pt idx="834">
                  <c:v>65.054761068463009</c:v>
                </c:pt>
                <c:pt idx="835">
                  <c:v>65.054761068463009</c:v>
                </c:pt>
                <c:pt idx="836">
                  <c:v>65.054761068463009</c:v>
                </c:pt>
                <c:pt idx="837">
                  <c:v>65.054761068463009</c:v>
                </c:pt>
                <c:pt idx="838">
                  <c:v>65.054761068463009</c:v>
                </c:pt>
                <c:pt idx="839">
                  <c:v>65.054761068463009</c:v>
                </c:pt>
                <c:pt idx="840">
                  <c:v>65.054761068463009</c:v>
                </c:pt>
                <c:pt idx="841">
                  <c:v>65.054761068463009</c:v>
                </c:pt>
                <c:pt idx="842">
                  <c:v>65.054761068463009</c:v>
                </c:pt>
                <c:pt idx="843">
                  <c:v>65.054761068463009</c:v>
                </c:pt>
                <c:pt idx="844">
                  <c:v>65.054761068463009</c:v>
                </c:pt>
                <c:pt idx="845">
                  <c:v>65.054761068463009</c:v>
                </c:pt>
                <c:pt idx="846">
                  <c:v>65.054761068463009</c:v>
                </c:pt>
                <c:pt idx="847">
                  <c:v>65.054761068463009</c:v>
                </c:pt>
                <c:pt idx="848">
                  <c:v>65.054761068463009</c:v>
                </c:pt>
                <c:pt idx="849">
                  <c:v>65.054761068463009</c:v>
                </c:pt>
                <c:pt idx="850">
                  <c:v>65.054761068463009</c:v>
                </c:pt>
                <c:pt idx="851">
                  <c:v>65.054761068463009</c:v>
                </c:pt>
                <c:pt idx="852">
                  <c:v>65.054761068463009</c:v>
                </c:pt>
                <c:pt idx="853">
                  <c:v>65.054761068463009</c:v>
                </c:pt>
                <c:pt idx="854">
                  <c:v>65.054761068463009</c:v>
                </c:pt>
                <c:pt idx="855">
                  <c:v>65.054761068463009</c:v>
                </c:pt>
                <c:pt idx="856">
                  <c:v>65.054761068463009</c:v>
                </c:pt>
                <c:pt idx="857">
                  <c:v>65.054761068463009</c:v>
                </c:pt>
                <c:pt idx="858">
                  <c:v>65.054761068463009</c:v>
                </c:pt>
                <c:pt idx="859">
                  <c:v>65.054761068463009</c:v>
                </c:pt>
                <c:pt idx="860">
                  <c:v>65.054761068463009</c:v>
                </c:pt>
                <c:pt idx="861">
                  <c:v>65.054761068463009</c:v>
                </c:pt>
                <c:pt idx="862">
                  <c:v>65.054761068463009</c:v>
                </c:pt>
                <c:pt idx="863">
                  <c:v>65.054761068463009</c:v>
                </c:pt>
                <c:pt idx="864">
                  <c:v>65.054761068463009</c:v>
                </c:pt>
                <c:pt idx="865">
                  <c:v>65.054761068463009</c:v>
                </c:pt>
                <c:pt idx="866">
                  <c:v>65.054761068463009</c:v>
                </c:pt>
                <c:pt idx="867">
                  <c:v>65.054761068463009</c:v>
                </c:pt>
                <c:pt idx="868">
                  <c:v>65.054761068463009</c:v>
                </c:pt>
                <c:pt idx="869">
                  <c:v>65.054761068463009</c:v>
                </c:pt>
                <c:pt idx="870">
                  <c:v>65.054761068463009</c:v>
                </c:pt>
                <c:pt idx="871">
                  <c:v>65.054761068463009</c:v>
                </c:pt>
                <c:pt idx="872">
                  <c:v>65.054761068463009</c:v>
                </c:pt>
                <c:pt idx="873">
                  <c:v>65.054761068463009</c:v>
                </c:pt>
                <c:pt idx="874">
                  <c:v>65.054761068463009</c:v>
                </c:pt>
                <c:pt idx="875">
                  <c:v>65.054761068463009</c:v>
                </c:pt>
                <c:pt idx="876">
                  <c:v>65.054761068463009</c:v>
                </c:pt>
                <c:pt idx="877">
                  <c:v>65.054761068463009</c:v>
                </c:pt>
                <c:pt idx="878">
                  <c:v>65.054761068463009</c:v>
                </c:pt>
                <c:pt idx="879">
                  <c:v>65.054761068463009</c:v>
                </c:pt>
                <c:pt idx="880">
                  <c:v>65.054761068463009</c:v>
                </c:pt>
                <c:pt idx="881">
                  <c:v>65.054761068463009</c:v>
                </c:pt>
                <c:pt idx="882">
                  <c:v>65.054761068463009</c:v>
                </c:pt>
                <c:pt idx="883">
                  <c:v>65.054761068463009</c:v>
                </c:pt>
                <c:pt idx="884">
                  <c:v>65.054761068463009</c:v>
                </c:pt>
                <c:pt idx="885">
                  <c:v>65.054761068463009</c:v>
                </c:pt>
                <c:pt idx="886">
                  <c:v>65.054761068463009</c:v>
                </c:pt>
                <c:pt idx="887">
                  <c:v>65.054761068463009</c:v>
                </c:pt>
                <c:pt idx="888">
                  <c:v>65.054761068463009</c:v>
                </c:pt>
                <c:pt idx="889">
                  <c:v>65.054761068463009</c:v>
                </c:pt>
                <c:pt idx="890">
                  <c:v>65.054761068463009</c:v>
                </c:pt>
                <c:pt idx="891">
                  <c:v>65.054761068463009</c:v>
                </c:pt>
                <c:pt idx="892">
                  <c:v>65.054761068463009</c:v>
                </c:pt>
                <c:pt idx="893">
                  <c:v>65.054761068463009</c:v>
                </c:pt>
                <c:pt idx="894">
                  <c:v>65.054761068463009</c:v>
                </c:pt>
                <c:pt idx="895">
                  <c:v>65.054761068463009</c:v>
                </c:pt>
                <c:pt idx="896">
                  <c:v>65.054761068463009</c:v>
                </c:pt>
                <c:pt idx="897">
                  <c:v>65.054761068463009</c:v>
                </c:pt>
                <c:pt idx="898">
                  <c:v>65.054761068463009</c:v>
                </c:pt>
                <c:pt idx="899">
                  <c:v>65.054761068463009</c:v>
                </c:pt>
                <c:pt idx="900">
                  <c:v>65.054761068463009</c:v>
                </c:pt>
                <c:pt idx="901">
                  <c:v>65.054761068463009</c:v>
                </c:pt>
                <c:pt idx="902">
                  <c:v>65.054761068463009</c:v>
                </c:pt>
                <c:pt idx="903">
                  <c:v>65.054761068463009</c:v>
                </c:pt>
                <c:pt idx="904">
                  <c:v>65.054761068463009</c:v>
                </c:pt>
                <c:pt idx="905">
                  <c:v>65.054761068463009</c:v>
                </c:pt>
                <c:pt idx="906">
                  <c:v>65.054761068463009</c:v>
                </c:pt>
                <c:pt idx="907">
                  <c:v>65.054761068463009</c:v>
                </c:pt>
                <c:pt idx="908">
                  <c:v>65.054761068463009</c:v>
                </c:pt>
                <c:pt idx="909">
                  <c:v>65.054761068463009</c:v>
                </c:pt>
                <c:pt idx="910">
                  <c:v>65.054761068463009</c:v>
                </c:pt>
                <c:pt idx="911">
                  <c:v>65.054761068463009</c:v>
                </c:pt>
                <c:pt idx="912">
                  <c:v>65.054761068463009</c:v>
                </c:pt>
                <c:pt idx="913">
                  <c:v>65.054761068463009</c:v>
                </c:pt>
                <c:pt idx="914">
                  <c:v>65.054761068463009</c:v>
                </c:pt>
                <c:pt idx="915">
                  <c:v>65.054761068463009</c:v>
                </c:pt>
                <c:pt idx="916">
                  <c:v>65.054761068463009</c:v>
                </c:pt>
                <c:pt idx="917">
                  <c:v>65.054761068463009</c:v>
                </c:pt>
                <c:pt idx="918">
                  <c:v>65.054761068463009</c:v>
                </c:pt>
                <c:pt idx="919">
                  <c:v>65.054761068463009</c:v>
                </c:pt>
                <c:pt idx="920">
                  <c:v>65.054761068463009</c:v>
                </c:pt>
                <c:pt idx="921">
                  <c:v>65.054761068463009</c:v>
                </c:pt>
                <c:pt idx="922">
                  <c:v>65.054761068463009</c:v>
                </c:pt>
                <c:pt idx="923">
                  <c:v>65.054761068463009</c:v>
                </c:pt>
                <c:pt idx="924">
                  <c:v>65.054761068463009</c:v>
                </c:pt>
                <c:pt idx="925">
                  <c:v>65.054761068463009</c:v>
                </c:pt>
                <c:pt idx="926">
                  <c:v>65.054761068463009</c:v>
                </c:pt>
                <c:pt idx="927">
                  <c:v>65.054761068463009</c:v>
                </c:pt>
                <c:pt idx="928">
                  <c:v>65.054761068463009</c:v>
                </c:pt>
                <c:pt idx="929">
                  <c:v>65.054761068463009</c:v>
                </c:pt>
                <c:pt idx="930">
                  <c:v>65.054761068463009</c:v>
                </c:pt>
                <c:pt idx="931">
                  <c:v>65.054761068463009</c:v>
                </c:pt>
                <c:pt idx="932">
                  <c:v>65.054761068463009</c:v>
                </c:pt>
                <c:pt idx="933">
                  <c:v>65.054761068463009</c:v>
                </c:pt>
                <c:pt idx="934">
                  <c:v>65.054761068463009</c:v>
                </c:pt>
                <c:pt idx="935">
                  <c:v>65.054761068463009</c:v>
                </c:pt>
                <c:pt idx="936">
                  <c:v>65.054761068463009</c:v>
                </c:pt>
                <c:pt idx="937">
                  <c:v>65.054761068463009</c:v>
                </c:pt>
                <c:pt idx="938">
                  <c:v>65.054761068463009</c:v>
                </c:pt>
                <c:pt idx="939">
                  <c:v>65.054761068463009</c:v>
                </c:pt>
                <c:pt idx="940">
                  <c:v>65.054761068463009</c:v>
                </c:pt>
                <c:pt idx="941">
                  <c:v>65.054761068463009</c:v>
                </c:pt>
                <c:pt idx="942">
                  <c:v>65.054761068463009</c:v>
                </c:pt>
                <c:pt idx="943">
                  <c:v>65.054761068463009</c:v>
                </c:pt>
                <c:pt idx="944">
                  <c:v>65.054761068463009</c:v>
                </c:pt>
                <c:pt idx="945">
                  <c:v>65.054761068463009</c:v>
                </c:pt>
                <c:pt idx="946">
                  <c:v>65.054761068463009</c:v>
                </c:pt>
                <c:pt idx="947">
                  <c:v>65.054761068463009</c:v>
                </c:pt>
                <c:pt idx="948">
                  <c:v>65.054761068463009</c:v>
                </c:pt>
                <c:pt idx="949">
                  <c:v>65.054761068463009</c:v>
                </c:pt>
                <c:pt idx="950">
                  <c:v>65.054761068463009</c:v>
                </c:pt>
                <c:pt idx="951">
                  <c:v>65.054761068463009</c:v>
                </c:pt>
                <c:pt idx="952">
                  <c:v>65.054761068463009</c:v>
                </c:pt>
                <c:pt idx="953">
                  <c:v>65.054761068463009</c:v>
                </c:pt>
                <c:pt idx="954">
                  <c:v>65.054761068463009</c:v>
                </c:pt>
                <c:pt idx="955">
                  <c:v>65.054761068463009</c:v>
                </c:pt>
                <c:pt idx="956">
                  <c:v>65.054761068463009</c:v>
                </c:pt>
                <c:pt idx="957">
                  <c:v>65.054761068463009</c:v>
                </c:pt>
                <c:pt idx="958">
                  <c:v>65.054761068463009</c:v>
                </c:pt>
                <c:pt idx="959">
                  <c:v>65.054761068463009</c:v>
                </c:pt>
                <c:pt idx="960">
                  <c:v>65.054761068463009</c:v>
                </c:pt>
                <c:pt idx="961">
                  <c:v>65.054761068463009</c:v>
                </c:pt>
                <c:pt idx="962">
                  <c:v>65.054761068463009</c:v>
                </c:pt>
                <c:pt idx="963">
                  <c:v>65.054930105808594</c:v>
                </c:pt>
                <c:pt idx="964">
                  <c:v>65.056835654388451</c:v>
                </c:pt>
                <c:pt idx="965">
                  <c:v>65.062835614495839</c:v>
                </c:pt>
                <c:pt idx="966">
                  <c:v>65.074413532672168</c:v>
                </c:pt>
                <c:pt idx="967">
                  <c:v>65.090726043597513</c:v>
                </c:pt>
                <c:pt idx="968">
                  <c:v>65.110609945597346</c:v>
                </c:pt>
                <c:pt idx="969">
                  <c:v>65.133111499632335</c:v>
                </c:pt>
                <c:pt idx="970">
                  <c:v>65.157516969728661</c:v>
                </c:pt>
                <c:pt idx="971">
                  <c:v>65.18330346043156</c:v>
                </c:pt>
                <c:pt idx="972">
                  <c:v>65.210089928725566</c:v>
                </c:pt>
                <c:pt idx="973">
                  <c:v>65.237599168205065</c:v>
                </c:pt>
                <c:pt idx="974">
                  <c:v>65.265629733495544</c:v>
                </c:pt>
                <c:pt idx="975">
                  <c:v>65.294035218616145</c:v>
                </c:pt>
                <c:pt idx="976">
                  <c:v>65.322709288862583</c:v>
                </c:pt>
                <c:pt idx="977">
                  <c:v>65.35157480951699</c:v>
                </c:pt>
                <c:pt idx="978">
                  <c:v>65.380575759191458</c:v>
                </c:pt>
                <c:pt idx="979">
                  <c:v>65.409671508196809</c:v>
                </c:pt>
                <c:pt idx="980">
                  <c:v>65.438832700315444</c:v>
                </c:pt>
                <c:pt idx="981">
                  <c:v>65.468038161727222</c:v>
                </c:pt>
                <c:pt idx="982">
                  <c:v>65.49727277665211</c:v>
                </c:pt>
                <c:pt idx="983">
                  <c:v>65.526525847673625</c:v>
                </c:pt>
                <c:pt idx="984">
                  <c:v>65.555789604554292</c:v>
                </c:pt>
                <c:pt idx="985">
                  <c:v>65.585066599709151</c:v>
                </c:pt>
                <c:pt idx="986">
                  <c:v>65.614370497029441</c:v>
                </c:pt>
                <c:pt idx="987">
                  <c:v>65.643705294776126</c:v>
                </c:pt>
                <c:pt idx="988">
                  <c:v>65.673061261291707</c:v>
                </c:pt>
                <c:pt idx="989">
                  <c:v>65.702427733884278</c:v>
                </c:pt>
                <c:pt idx="990">
                  <c:v>65.731796696577632</c:v>
                </c:pt>
                <c:pt idx="991">
                  <c:v>65.7611625133312</c:v>
                </c:pt>
                <c:pt idx="992">
                  <c:v>65.790521361423316</c:v>
                </c:pt>
                <c:pt idx="993">
                  <c:v>65.819870807859033</c:v>
                </c:pt>
                <c:pt idx="994">
                  <c:v>65.849209311933066</c:v>
                </c:pt>
                <c:pt idx="995">
                  <c:v>65.878535944400056</c:v>
                </c:pt>
                <c:pt idx="996">
                  <c:v>65.907850223832369</c:v>
                </c:pt>
                <c:pt idx="997">
                  <c:v>65.937151991294584</c:v>
                </c:pt>
                <c:pt idx="998">
                  <c:v>65.966441289338363</c:v>
                </c:pt>
                <c:pt idx="999">
                  <c:v>65.995718278331509</c:v>
                </c:pt>
                <c:pt idx="1000">
                  <c:v>66.024983278704198</c:v>
                </c:pt>
                <c:pt idx="1001">
                  <c:v>66.054236648590262</c:v>
                </c:pt>
                <c:pt idx="1002">
                  <c:v>66.08347869746629</c:v>
                </c:pt>
                <c:pt idx="1003">
                  <c:v>66.112709854841057</c:v>
                </c:pt>
                <c:pt idx="1004">
                  <c:v>66.141930505164822</c:v>
                </c:pt>
                <c:pt idx="1005">
                  <c:v>66.171141028969217</c:v>
                </c:pt>
                <c:pt idx="1006">
                  <c:v>66.200341844320718</c:v>
                </c:pt>
                <c:pt idx="1007">
                  <c:v>66.229533282055854</c:v>
                </c:pt>
                <c:pt idx="1008">
                  <c:v>66.258715668882445</c:v>
                </c:pt>
                <c:pt idx="1009">
                  <c:v>66.287889371422636</c:v>
                </c:pt>
                <c:pt idx="1010">
                  <c:v>66.31705471214633</c:v>
                </c:pt>
                <c:pt idx="1011">
                  <c:v>66.346211968400979</c:v>
                </c:pt>
                <c:pt idx="1012">
                  <c:v>66.375361455959265</c:v>
                </c:pt>
                <c:pt idx="1013">
                  <c:v>66.404503446179376</c:v>
                </c:pt>
                <c:pt idx="1014">
                  <c:v>66.433638167692763</c:v>
                </c:pt>
                <c:pt idx="1015">
                  <c:v>66.462765888008889</c:v>
                </c:pt>
                <c:pt idx="1016">
                  <c:v>66.491886872737069</c:v>
                </c:pt>
                <c:pt idx="1017">
                  <c:v>66.521001302282826</c:v>
                </c:pt>
                <c:pt idx="1018">
                  <c:v>66.550109353804999</c:v>
                </c:pt>
                <c:pt idx="1019">
                  <c:v>66.57921124641814</c:v>
                </c:pt>
                <c:pt idx="1020">
                  <c:v>66.608307195363039</c:v>
                </c:pt>
                <c:pt idx="1021">
                  <c:v>66.637397373191419</c:v>
                </c:pt>
                <c:pt idx="1022">
                  <c:v>66.66648220591307</c:v>
                </c:pt>
                <c:pt idx="1023">
                  <c:v>66.695561863694579</c:v>
                </c:pt>
                <c:pt idx="1024">
                  <c:v>66.724632113210532</c:v>
                </c:pt>
                <c:pt idx="1025">
                  <c:v>66.753686518155675</c:v>
                </c:pt>
                <c:pt idx="1026">
                  <c:v>66.782723607255619</c:v>
                </c:pt>
                <c:pt idx="1027">
                  <c:v>66.811745749182435</c:v>
                </c:pt>
                <c:pt idx="1028">
                  <c:v>66.840755679345023</c:v>
                </c:pt>
                <c:pt idx="1029">
                  <c:v>66.869755734233493</c:v>
                </c:pt>
                <c:pt idx="1030">
                  <c:v>66.898747800753938</c:v>
                </c:pt>
                <c:pt idx="1031">
                  <c:v>66.927733325200677</c:v>
                </c:pt>
                <c:pt idx="1032">
                  <c:v>66.95671333970742</c:v>
                </c:pt>
                <c:pt idx="1033">
                  <c:v>66.985688633095322</c:v>
                </c:pt>
                <c:pt idx="1034">
                  <c:v>67.01465979244243</c:v>
                </c:pt>
                <c:pt idx="1035">
                  <c:v>67.043627187105486</c:v>
                </c:pt>
                <c:pt idx="1036">
                  <c:v>67.072591116023489</c:v>
                </c:pt>
                <c:pt idx="1037">
                  <c:v>67.101551803510688</c:v>
                </c:pt>
                <c:pt idx="1038">
                  <c:v>67.130509356809526</c:v>
                </c:pt>
                <c:pt idx="1039">
                  <c:v>67.159463882593769</c:v>
                </c:pt>
                <c:pt idx="1040">
                  <c:v>67.18841544800425</c:v>
                </c:pt>
                <c:pt idx="1041">
                  <c:v>67.217364118786165</c:v>
                </c:pt>
                <c:pt idx="1042">
                  <c:v>67.246309955922285</c:v>
                </c:pt>
                <c:pt idx="1043">
                  <c:v>67.275252936364382</c:v>
                </c:pt>
                <c:pt idx="1044">
                  <c:v>67.304193071985097</c:v>
                </c:pt>
                <c:pt idx="1045">
                  <c:v>67.33313041090129</c:v>
                </c:pt>
                <c:pt idx="1046">
                  <c:v>67.362064960327842</c:v>
                </c:pt>
                <c:pt idx="1047">
                  <c:v>67.390996686880825</c:v>
                </c:pt>
                <c:pt idx="1048">
                  <c:v>67.419925596065113</c:v>
                </c:pt>
                <c:pt idx="1049">
                  <c:v>67.448851690409342</c:v>
                </c:pt>
                <c:pt idx="1050">
                  <c:v>67.477774970375805</c:v>
                </c:pt>
                <c:pt idx="1051">
                  <c:v>67.506695475396626</c:v>
                </c:pt>
                <c:pt idx="1052">
                  <c:v>67.535613188689894</c:v>
                </c:pt>
                <c:pt idx="1053">
                  <c:v>67.564528068024018</c:v>
                </c:pt>
                <c:pt idx="1054">
                  <c:v>67.593440113012193</c:v>
                </c:pt>
                <c:pt idx="1055">
                  <c:v>67.622349305327958</c:v>
                </c:pt>
                <c:pt idx="1056">
                  <c:v>67.651255634015953</c:v>
                </c:pt>
                <c:pt idx="1057">
                  <c:v>67.680159128857895</c:v>
                </c:pt>
                <c:pt idx="1058">
                  <c:v>67.709059819697941</c:v>
                </c:pt>
                <c:pt idx="1059">
                  <c:v>67.737957731428565</c:v>
                </c:pt>
                <c:pt idx="1060">
                  <c:v>67.766852887347994</c:v>
                </c:pt>
                <c:pt idx="1061">
                  <c:v>67.795745308040281</c:v>
                </c:pt>
                <c:pt idx="1062">
                  <c:v>67.824634972644631</c:v>
                </c:pt>
                <c:pt idx="1063">
                  <c:v>67.853521930521367</c:v>
                </c:pt>
                <c:pt idx="1064">
                  <c:v>67.882406227735999</c:v>
                </c:pt>
                <c:pt idx="1065">
                  <c:v>67.911287831835523</c:v>
                </c:pt>
                <c:pt idx="1066">
                  <c:v>67.940166781318041</c:v>
                </c:pt>
                <c:pt idx="1067">
                  <c:v>67.969043111744512</c:v>
                </c:pt>
                <c:pt idx="1068">
                  <c:v>67.997916851526028</c:v>
                </c:pt>
                <c:pt idx="1069">
                  <c:v>68.026787989185209</c:v>
                </c:pt>
                <c:pt idx="1070">
                  <c:v>68.055656548851417</c:v>
                </c:pt>
                <c:pt idx="1071">
                  <c:v>68.084522586906374</c:v>
                </c:pt>
                <c:pt idx="1072">
                  <c:v>68.113386083489303</c:v>
                </c:pt>
                <c:pt idx="1073">
                  <c:v>68.142411915148031</c:v>
                </c:pt>
                <c:pt idx="1074">
                  <c:v>68.171270397657608</c:v>
                </c:pt>
                <c:pt idx="1075">
                  <c:v>68.200126401352264</c:v>
                </c:pt>
                <c:pt idx="1076">
                  <c:v>68.228979926698102</c:v>
                </c:pt>
                <c:pt idx="1077">
                  <c:v>68.257831007359201</c:v>
                </c:pt>
                <c:pt idx="1078">
                  <c:v>68.286445497244202</c:v>
                </c:pt>
                <c:pt idx="1079">
                  <c:v>68.315019087267942</c:v>
                </c:pt>
                <c:pt idx="1080">
                  <c:v>68.343724198875336</c:v>
                </c:pt>
                <c:pt idx="1081">
                  <c:v>68.372287547487716</c:v>
                </c:pt>
                <c:pt idx="1082">
                  <c:v>68.400663779112378</c:v>
                </c:pt>
                <c:pt idx="1083">
                  <c:v>68.42891265964451</c:v>
                </c:pt>
                <c:pt idx="1084">
                  <c:v>68.456896478423616</c:v>
                </c:pt>
                <c:pt idx="1085">
                  <c:v>68.484812087334362</c:v>
                </c:pt>
                <c:pt idx="1086">
                  <c:v>68.512706693375279</c:v>
                </c:pt>
                <c:pt idx="1087">
                  <c:v>68.540722461943204</c:v>
                </c:pt>
                <c:pt idx="1088">
                  <c:v>68.568802688916136</c:v>
                </c:pt>
                <c:pt idx="1089">
                  <c:v>68.596854581487179</c:v>
                </c:pt>
                <c:pt idx="1090">
                  <c:v>68.625074916056263</c:v>
                </c:pt>
                <c:pt idx="1091">
                  <c:v>68.654055007371113</c:v>
                </c:pt>
                <c:pt idx="1092">
                  <c:v>68.68408837966561</c:v>
                </c:pt>
                <c:pt idx="1093">
                  <c:v>68.71410581960761</c:v>
                </c:pt>
                <c:pt idx="1094">
                  <c:v>68.744136149495844</c:v>
                </c:pt>
                <c:pt idx="1095">
                  <c:v>68.774107756616544</c:v>
                </c:pt>
                <c:pt idx="1096">
                  <c:v>68.804001974240961</c:v>
                </c:pt>
                <c:pt idx="1097">
                  <c:v>68.833065961267977</c:v>
                </c:pt>
                <c:pt idx="1098">
                  <c:v>68.861347960822187</c:v>
                </c:pt>
                <c:pt idx="1099">
                  <c:v>68.889519117976988</c:v>
                </c:pt>
                <c:pt idx="1100">
                  <c:v>68.917632604555067</c:v>
                </c:pt>
                <c:pt idx="1101">
                  <c:v>68.945822510622122</c:v>
                </c:pt>
                <c:pt idx="1102">
                  <c:v>68.974315952201721</c:v>
                </c:pt>
                <c:pt idx="1103">
                  <c:v>69.002937163855194</c:v>
                </c:pt>
                <c:pt idx="1104">
                  <c:v>69.031230141194982</c:v>
                </c:pt>
                <c:pt idx="1105">
                  <c:v>69.059242962621596</c:v>
                </c:pt>
                <c:pt idx="1106">
                  <c:v>69.087116748960483</c:v>
                </c:pt>
                <c:pt idx="1107">
                  <c:v>69.114965193483727</c:v>
                </c:pt>
                <c:pt idx="1108">
                  <c:v>69.142830645151918</c:v>
                </c:pt>
                <c:pt idx="1109">
                  <c:v>69.170725562992203</c:v>
                </c:pt>
                <c:pt idx="1110">
                  <c:v>69.199029908565052</c:v>
                </c:pt>
                <c:pt idx="1111">
                  <c:v>69.227615509407102</c:v>
                </c:pt>
                <c:pt idx="1112">
                  <c:v>69.256275937015033</c:v>
                </c:pt>
                <c:pt idx="1113">
                  <c:v>69.284639590094145</c:v>
                </c:pt>
                <c:pt idx="1114">
                  <c:v>69.312982311703507</c:v>
                </c:pt>
                <c:pt idx="1115">
                  <c:v>69.341319984096884</c:v>
                </c:pt>
                <c:pt idx="1116">
                  <c:v>69.369654358442503</c:v>
                </c:pt>
                <c:pt idx="1117">
                  <c:v>69.398511798534059</c:v>
                </c:pt>
                <c:pt idx="1118">
                  <c:v>69.429953739756357</c:v>
                </c:pt>
                <c:pt idx="1119">
                  <c:v>69.46218399112486</c:v>
                </c:pt>
                <c:pt idx="1120">
                  <c:v>69.492194992787489</c:v>
                </c:pt>
                <c:pt idx="1121">
                  <c:v>69.521254032093296</c:v>
                </c:pt>
                <c:pt idx="1122">
                  <c:v>69.549934624494114</c:v>
                </c:pt>
                <c:pt idx="1123">
                  <c:v>69.578446752832406</c:v>
                </c:pt>
                <c:pt idx="1124">
                  <c:v>69.606878986569967</c:v>
                </c:pt>
                <c:pt idx="1125">
                  <c:v>69.635282603918782</c:v>
                </c:pt>
                <c:pt idx="1126">
                  <c:v>69.663646702703872</c:v>
                </c:pt>
                <c:pt idx="1127">
                  <c:v>69.691089982181055</c:v>
                </c:pt>
                <c:pt idx="1128">
                  <c:v>69.718101593728093</c:v>
                </c:pt>
                <c:pt idx="1129">
                  <c:v>69.746242468637078</c:v>
                </c:pt>
                <c:pt idx="1130">
                  <c:v>69.775274633973794</c:v>
                </c:pt>
                <c:pt idx="1131">
                  <c:v>69.804621030319424</c:v>
                </c:pt>
                <c:pt idx="1132">
                  <c:v>69.834083879620309</c:v>
                </c:pt>
                <c:pt idx="1133">
                  <c:v>69.863481539121651</c:v>
                </c:pt>
                <c:pt idx="1134">
                  <c:v>69.892815760228416</c:v>
                </c:pt>
                <c:pt idx="1135">
                  <c:v>69.922076891562881</c:v>
                </c:pt>
                <c:pt idx="1136">
                  <c:v>69.951364586896617</c:v>
                </c:pt>
                <c:pt idx="1137">
                  <c:v>69.980648781184684</c:v>
                </c:pt>
                <c:pt idx="1138">
                  <c:v>70.01049638084163</c:v>
                </c:pt>
                <c:pt idx="1139">
                  <c:v>70.041065608973</c:v>
                </c:pt>
                <c:pt idx="1140">
                  <c:v>70.071499000353583</c:v>
                </c:pt>
                <c:pt idx="1141">
                  <c:v>70.100732926141362</c:v>
                </c:pt>
                <c:pt idx="1142">
                  <c:v>70.128893606266601</c:v>
                </c:pt>
                <c:pt idx="1143">
                  <c:v>70.157156926996038</c:v>
                </c:pt>
                <c:pt idx="1144">
                  <c:v>70.185324570937098</c:v>
                </c:pt>
                <c:pt idx="1145">
                  <c:v>70.213450667197193</c:v>
                </c:pt>
                <c:pt idx="1146">
                  <c:v>70.241621749297124</c:v>
                </c:pt>
                <c:pt idx="1147">
                  <c:v>70.269979363486129</c:v>
                </c:pt>
                <c:pt idx="1148">
                  <c:v>70.298445214980205</c:v>
                </c:pt>
                <c:pt idx="1149">
                  <c:v>70.326963878916644</c:v>
                </c:pt>
                <c:pt idx="1150">
                  <c:v>70.35550951887744</c:v>
                </c:pt>
                <c:pt idx="1151">
                  <c:v>70.384094679303431</c:v>
                </c:pt>
                <c:pt idx="1152">
                  <c:v>70.41376705734946</c:v>
                </c:pt>
                <c:pt idx="1153">
                  <c:v>70.444366654256243</c:v>
                </c:pt>
                <c:pt idx="1154">
                  <c:v>70.475270304673472</c:v>
                </c:pt>
                <c:pt idx="1155">
                  <c:v>70.506129756633328</c:v>
                </c:pt>
                <c:pt idx="1156">
                  <c:v>70.535853826555567</c:v>
                </c:pt>
                <c:pt idx="1157">
                  <c:v>70.564728870833875</c:v>
                </c:pt>
                <c:pt idx="1158">
                  <c:v>70.594185953513104</c:v>
                </c:pt>
                <c:pt idx="1159">
                  <c:v>70.624420198607666</c:v>
                </c:pt>
                <c:pt idx="1160">
                  <c:v>70.653722708398931</c:v>
                </c:pt>
                <c:pt idx="1161">
                  <c:v>70.681819515361013</c:v>
                </c:pt>
                <c:pt idx="1162">
                  <c:v>70.710218457737099</c:v>
                </c:pt>
                <c:pt idx="1163">
                  <c:v>70.738740278134159</c:v>
                </c:pt>
                <c:pt idx="1164">
                  <c:v>70.767311840098557</c:v>
                </c:pt>
                <c:pt idx="1165">
                  <c:v>70.795898765573327</c:v>
                </c:pt>
                <c:pt idx="1166">
                  <c:v>70.825374909071712</c:v>
                </c:pt>
                <c:pt idx="1167">
                  <c:v>70.855780147461061</c:v>
                </c:pt>
                <c:pt idx="1168">
                  <c:v>70.886735123779545</c:v>
                </c:pt>
                <c:pt idx="1169">
                  <c:v>70.917727027737655</c:v>
                </c:pt>
                <c:pt idx="1170">
                  <c:v>70.948573188309368</c:v>
                </c:pt>
                <c:pt idx="1171">
                  <c:v>70.978409031098835</c:v>
                </c:pt>
                <c:pt idx="1172">
                  <c:v>71.007056845355109</c:v>
                </c:pt>
                <c:pt idx="1173">
                  <c:v>71.035686026009287</c:v>
                </c:pt>
                <c:pt idx="1174">
                  <c:v>71.064302199681208</c:v>
                </c:pt>
                <c:pt idx="1175">
                  <c:v>71.092910538007089</c:v>
                </c:pt>
                <c:pt idx="1176">
                  <c:v>71.123299183902205</c:v>
                </c:pt>
                <c:pt idx="1177">
                  <c:v>71.154353200653276</c:v>
                </c:pt>
                <c:pt idx="1178">
                  <c:v>71.185086409838163</c:v>
                </c:pt>
                <c:pt idx="1179">
                  <c:v>71.216093752343042</c:v>
                </c:pt>
                <c:pt idx="1180">
                  <c:v>71.247040330360647</c:v>
                </c:pt>
                <c:pt idx="1181">
                  <c:v>71.276832709926154</c:v>
                </c:pt>
                <c:pt idx="1182">
                  <c:v>71.305788260489038</c:v>
                </c:pt>
                <c:pt idx="1183">
                  <c:v>71.334417591396019</c:v>
                </c:pt>
                <c:pt idx="1184">
                  <c:v>71.363027013073832</c:v>
                </c:pt>
                <c:pt idx="1185">
                  <c:v>71.391629223829241</c:v>
                </c:pt>
                <c:pt idx="1186">
                  <c:v>71.420227786980448</c:v>
                </c:pt>
                <c:pt idx="1187">
                  <c:v>71.448820999137212</c:v>
                </c:pt>
                <c:pt idx="1188">
                  <c:v>71.477383620176283</c:v>
                </c:pt>
                <c:pt idx="1189">
                  <c:v>71.506301552333468</c:v>
                </c:pt>
                <c:pt idx="1190">
                  <c:v>71.535192997993548</c:v>
                </c:pt>
                <c:pt idx="1191">
                  <c:v>71.563628168633571</c:v>
                </c:pt>
                <c:pt idx="1192">
                  <c:v>71.591913001082148</c:v>
                </c:pt>
                <c:pt idx="1193">
                  <c:v>71.620153732921523</c:v>
                </c:pt>
                <c:pt idx="1194">
                  <c:v>71.648500900626686</c:v>
                </c:pt>
                <c:pt idx="1195">
                  <c:v>71.677194578654365</c:v>
                </c:pt>
                <c:pt idx="1196">
                  <c:v>71.705762340248739</c:v>
                </c:pt>
                <c:pt idx="1197">
                  <c:v>71.734350838429847</c:v>
                </c:pt>
                <c:pt idx="1198">
                  <c:v>71.762938618527897</c:v>
                </c:pt>
                <c:pt idx="1199">
                  <c:v>71.791357639392587</c:v>
                </c:pt>
                <c:pt idx="1200">
                  <c:v>71.819773476382338</c:v>
                </c:pt>
                <c:pt idx="1201">
                  <c:v>71.847889895716548</c:v>
                </c:pt>
                <c:pt idx="1202">
                  <c:v>71.876018593772358</c:v>
                </c:pt>
                <c:pt idx="1203">
                  <c:v>71.90401231492865</c:v>
                </c:pt>
                <c:pt idx="1204">
                  <c:v>71.932178676509182</c:v>
                </c:pt>
                <c:pt idx="1205">
                  <c:v>71.960702459432795</c:v>
                </c:pt>
                <c:pt idx="1206">
                  <c:v>71.989370550928356</c:v>
                </c:pt>
                <c:pt idx="1207">
                  <c:v>72.01795042534404</c:v>
                </c:pt>
                <c:pt idx="1208">
                  <c:v>72.046528771037629</c:v>
                </c:pt>
                <c:pt idx="1209">
                  <c:v>72.075130597951329</c:v>
                </c:pt>
                <c:pt idx="1210">
                  <c:v>72.103574778119068</c:v>
                </c:pt>
                <c:pt idx="1211">
                  <c:v>72.131785032433427</c:v>
                </c:pt>
                <c:pt idx="1212">
                  <c:v>72.15994425523553</c:v>
                </c:pt>
                <c:pt idx="1213">
                  <c:v>72.188113719705271</c:v>
                </c:pt>
                <c:pt idx="1214">
                  <c:v>72.216308749605915</c:v>
                </c:pt>
                <c:pt idx="1215">
                  <c:v>72.244526113425863</c:v>
                </c:pt>
                <c:pt idx="1216">
                  <c:v>72.272721852497781</c:v>
                </c:pt>
                <c:pt idx="1217">
                  <c:v>72.30088930176224</c:v>
                </c:pt>
                <c:pt idx="1218">
                  <c:v>72.329184589801642</c:v>
                </c:pt>
                <c:pt idx="1219">
                  <c:v>72.358171327598811</c:v>
                </c:pt>
                <c:pt idx="1220">
                  <c:v>72.388194315610434</c:v>
                </c:pt>
                <c:pt idx="1221">
                  <c:v>72.417726091173748</c:v>
                </c:pt>
                <c:pt idx="1222">
                  <c:v>72.446467766923718</c:v>
                </c:pt>
                <c:pt idx="1223">
                  <c:v>72.475853263968389</c:v>
                </c:pt>
                <c:pt idx="1224">
                  <c:v>72.506186398828802</c:v>
                </c:pt>
                <c:pt idx="1225">
                  <c:v>72.536667876074688</c:v>
                </c:pt>
                <c:pt idx="1226">
                  <c:v>72.566036660414667</c:v>
                </c:pt>
                <c:pt idx="1227">
                  <c:v>72.594374232426574</c:v>
                </c:pt>
                <c:pt idx="1228">
                  <c:v>72.622852079930155</c:v>
                </c:pt>
                <c:pt idx="1229">
                  <c:v>72.651385865059012</c:v>
                </c:pt>
                <c:pt idx="1230">
                  <c:v>72.680045507668282</c:v>
                </c:pt>
                <c:pt idx="1231">
                  <c:v>72.70851956885501</c:v>
                </c:pt>
                <c:pt idx="1232">
                  <c:v>72.736781620387021</c:v>
                </c:pt>
                <c:pt idx="1233">
                  <c:v>72.765002291276787</c:v>
                </c:pt>
                <c:pt idx="1234">
                  <c:v>72.793106992947401</c:v>
                </c:pt>
                <c:pt idx="1235">
                  <c:v>72.821243980296131</c:v>
                </c:pt>
                <c:pt idx="1236">
                  <c:v>72.849241203495751</c:v>
                </c:pt>
                <c:pt idx="1237">
                  <c:v>72.877305963033336</c:v>
                </c:pt>
                <c:pt idx="1238">
                  <c:v>72.905686265707047</c:v>
                </c:pt>
                <c:pt idx="1239">
                  <c:v>72.934187683135448</c:v>
                </c:pt>
                <c:pt idx="1240">
                  <c:v>72.962759193749108</c:v>
                </c:pt>
                <c:pt idx="1241">
                  <c:v>72.991318762537517</c:v>
                </c:pt>
                <c:pt idx="1242">
                  <c:v>73.020465826868886</c:v>
                </c:pt>
                <c:pt idx="1243">
                  <c:v>73.050645252640948</c:v>
                </c:pt>
                <c:pt idx="1244">
                  <c:v>73.08135930818564</c:v>
                </c:pt>
                <c:pt idx="1245">
                  <c:v>73.112204817916975</c:v>
                </c:pt>
                <c:pt idx="1246">
                  <c:v>73.142842781016228</c:v>
                </c:pt>
                <c:pt idx="1247">
                  <c:v>73.171527056158908</c:v>
                </c:pt>
                <c:pt idx="1248">
                  <c:v>73.199325267925545</c:v>
                </c:pt>
                <c:pt idx="1249">
                  <c:v>73.229000478657156</c:v>
                </c:pt>
                <c:pt idx="1250">
                  <c:v>73.259575401110823</c:v>
                </c:pt>
                <c:pt idx="1251">
                  <c:v>73.290341611721615</c:v>
                </c:pt>
                <c:pt idx="1252">
                  <c:v>73.321033112972032</c:v>
                </c:pt>
                <c:pt idx="1253">
                  <c:v>73.350784375763382</c:v>
                </c:pt>
                <c:pt idx="1254">
                  <c:v>73.37983798678097</c:v>
                </c:pt>
                <c:pt idx="1255">
                  <c:v>73.40949695882864</c:v>
                </c:pt>
                <c:pt idx="1256">
                  <c:v>73.439975047100788</c:v>
                </c:pt>
                <c:pt idx="1257">
                  <c:v>73.470627531681004</c:v>
                </c:pt>
                <c:pt idx="1258">
                  <c:v>73.501212967150664</c:v>
                </c:pt>
                <c:pt idx="1259">
                  <c:v>73.530014158310777</c:v>
                </c:pt>
                <c:pt idx="1260">
                  <c:v>73.558115265395699</c:v>
                </c:pt>
                <c:pt idx="1261">
                  <c:v>73.587839027988139</c:v>
                </c:pt>
                <c:pt idx="1262">
                  <c:v>73.61832640922232</c:v>
                </c:pt>
                <c:pt idx="1263">
                  <c:v>73.64882815475346</c:v>
                </c:pt>
                <c:pt idx="1264">
                  <c:v>73.678574151676699</c:v>
                </c:pt>
                <c:pt idx="1265">
                  <c:v>73.707448872082935</c:v>
                </c:pt>
                <c:pt idx="1266">
                  <c:v>73.735940683828247</c:v>
                </c:pt>
                <c:pt idx="1267">
                  <c:v>73.764253486848901</c:v>
                </c:pt>
                <c:pt idx="1268">
                  <c:v>73.792479075573638</c:v>
                </c:pt>
                <c:pt idx="1269">
                  <c:v>73.820659137216808</c:v>
                </c:pt>
                <c:pt idx="1270">
                  <c:v>73.849061448654084</c:v>
                </c:pt>
                <c:pt idx="1271">
                  <c:v>73.877138893949137</c:v>
                </c:pt>
                <c:pt idx="1272">
                  <c:v>73.905173473464117</c:v>
                </c:pt>
                <c:pt idx="1273">
                  <c:v>73.933215723497099</c:v>
                </c:pt>
                <c:pt idx="1274">
                  <c:v>73.961239510675227</c:v>
                </c:pt>
                <c:pt idx="1275">
                  <c:v>73.989252092708483</c:v>
                </c:pt>
                <c:pt idx="1276">
                  <c:v>74.017258305702583</c:v>
                </c:pt>
                <c:pt idx="1277">
                  <c:v>74.045259779425663</c:v>
                </c:pt>
                <c:pt idx="1278">
                  <c:v>74.073255637391767</c:v>
                </c:pt>
                <c:pt idx="1279">
                  <c:v>74.101241986098728</c:v>
                </c:pt>
                <c:pt idx="1280">
                  <c:v>74.129216685405282</c:v>
                </c:pt>
                <c:pt idx="1281">
                  <c:v>74.157180961430598</c:v>
                </c:pt>
                <c:pt idx="1282">
                  <c:v>74.185136151589859</c:v>
                </c:pt>
                <c:pt idx="1283">
                  <c:v>74.213082946284047</c:v>
                </c:pt>
                <c:pt idx="1284">
                  <c:v>74.241016168129477</c:v>
                </c:pt>
                <c:pt idx="1285">
                  <c:v>74.268932126646675</c:v>
                </c:pt>
                <c:pt idx="1286">
                  <c:v>74.296845736631823</c:v>
                </c:pt>
                <c:pt idx="1287">
                  <c:v>74.324775151809376</c:v>
                </c:pt>
                <c:pt idx="1288">
                  <c:v>74.352724884486236</c:v>
                </c:pt>
                <c:pt idx="1289">
                  <c:v>74.380692304094026</c:v>
                </c:pt>
                <c:pt idx="1290">
                  <c:v>74.408670607905677</c:v>
                </c:pt>
                <c:pt idx="1291">
                  <c:v>74.436652366499345</c:v>
                </c:pt>
                <c:pt idx="1292">
                  <c:v>74.464634487212564</c:v>
                </c:pt>
                <c:pt idx="1293">
                  <c:v>74.49261609148337</c:v>
                </c:pt>
                <c:pt idx="1294">
                  <c:v>74.520596951801139</c:v>
                </c:pt>
                <c:pt idx="1295">
                  <c:v>74.548577729001579</c:v>
                </c:pt>
                <c:pt idx="1296">
                  <c:v>74.576558514395202</c:v>
                </c:pt>
                <c:pt idx="1297">
                  <c:v>74.604538993481398</c:v>
                </c:pt>
                <c:pt idx="1298">
                  <c:v>74.632518779693513</c:v>
                </c:pt>
                <c:pt idx="1299">
                  <c:v>74.660497505333126</c:v>
                </c:pt>
                <c:pt idx="1300">
                  <c:v>74.688474924272995</c:v>
                </c:pt>
                <c:pt idx="1301">
                  <c:v>74.716450841696926</c:v>
                </c:pt>
                <c:pt idx="1302">
                  <c:v>74.74442506751636</c:v>
                </c:pt>
                <c:pt idx="1303">
                  <c:v>74.772397446092981</c:v>
                </c:pt>
                <c:pt idx="1304">
                  <c:v>74.800367872036546</c:v>
                </c:pt>
                <c:pt idx="1305">
                  <c:v>74.828336237670712</c:v>
                </c:pt>
                <c:pt idx="1306">
                  <c:v>74.856302424377503</c:v>
                </c:pt>
                <c:pt idx="1307">
                  <c:v>74.88426634119611</c:v>
                </c:pt>
                <c:pt idx="1308">
                  <c:v>74.912227877833999</c:v>
                </c:pt>
                <c:pt idx="1309">
                  <c:v>74.940186931956987</c:v>
                </c:pt>
                <c:pt idx="1310">
                  <c:v>74.968143440606866</c:v>
                </c:pt>
                <c:pt idx="1311">
                  <c:v>74.996097319265928</c:v>
                </c:pt>
                <c:pt idx="1312">
                  <c:v>75.024048516786621</c:v>
                </c:pt>
                <c:pt idx="1313">
                  <c:v>75.051997021917899</c:v>
                </c:pt>
                <c:pt idx="1314">
                  <c:v>75.079942781713626</c:v>
                </c:pt>
                <c:pt idx="1315">
                  <c:v>75.107885730461064</c:v>
                </c:pt>
                <c:pt idx="1316">
                  <c:v>75.135825906123841</c:v>
                </c:pt>
                <c:pt idx="1317">
                  <c:v>75.163763416597831</c:v>
                </c:pt>
                <c:pt idx="1318">
                  <c:v>75.191698372076686</c:v>
                </c:pt>
                <c:pt idx="1319">
                  <c:v>75.219630889411619</c:v>
                </c:pt>
                <c:pt idx="1320">
                  <c:v>75.247561068442408</c:v>
                </c:pt>
                <c:pt idx="1321">
                  <c:v>75.275489011904654</c:v>
                </c:pt>
                <c:pt idx="1322">
                  <c:v>75.303414800352982</c:v>
                </c:pt>
                <c:pt idx="1323">
                  <c:v>75.331339041260534</c:v>
                </c:pt>
                <c:pt idx="1324">
                  <c:v>75.359278201083271</c:v>
                </c:pt>
                <c:pt idx="1325">
                  <c:v>75.38725699619755</c:v>
                </c:pt>
                <c:pt idx="1326">
                  <c:v>75.415284340958465</c:v>
                </c:pt>
                <c:pt idx="1327">
                  <c:v>75.443357212927395</c:v>
                </c:pt>
                <c:pt idx="1328">
                  <c:v>75.471468668185423</c:v>
                </c:pt>
                <c:pt idx="1329">
                  <c:v>75.499611337876772</c:v>
                </c:pt>
                <c:pt idx="1330">
                  <c:v>75.527778723203213</c:v>
                </c:pt>
                <c:pt idx="1331">
                  <c:v>75.555965470897945</c:v>
                </c:pt>
                <c:pt idx="1332">
                  <c:v>75.584167258193276</c:v>
                </c:pt>
                <c:pt idx="1333">
                  <c:v>75.612380640585386</c:v>
                </c:pt>
                <c:pt idx="1334">
                  <c:v>75.640602876612505</c:v>
                </c:pt>
                <c:pt idx="1335">
                  <c:v>75.668831784392623</c:v>
                </c:pt>
                <c:pt idx="1336">
                  <c:v>75.697065662401968</c:v>
                </c:pt>
                <c:pt idx="1337">
                  <c:v>75.725303134565706</c:v>
                </c:pt>
                <c:pt idx="1338">
                  <c:v>75.753543110256231</c:v>
                </c:pt>
                <c:pt idx="1339">
                  <c:v>75.781784718517031</c:v>
                </c:pt>
                <c:pt idx="1340">
                  <c:v>75.810041708131465</c:v>
                </c:pt>
                <c:pt idx="1341">
                  <c:v>75.838317955013366</c:v>
                </c:pt>
                <c:pt idx="1342">
                  <c:v>75.866599255752234</c:v>
                </c:pt>
                <c:pt idx="1343">
                  <c:v>75.894880565201134</c:v>
                </c:pt>
                <c:pt idx="1344">
                  <c:v>75.92316057418212</c:v>
                </c:pt>
                <c:pt idx="1345">
                  <c:v>75.951439263450311</c:v>
                </c:pt>
                <c:pt idx="1346">
                  <c:v>75.979710667782925</c:v>
                </c:pt>
                <c:pt idx="1347">
                  <c:v>76.007967063237984</c:v>
                </c:pt>
                <c:pt idx="1348">
                  <c:v>76.036224439893047</c:v>
                </c:pt>
                <c:pt idx="1349">
                  <c:v>76.064493052468976</c:v>
                </c:pt>
                <c:pt idx="1350">
                  <c:v>76.092763354795068</c:v>
                </c:pt>
                <c:pt idx="1351">
                  <c:v>76.121032512557647</c:v>
                </c:pt>
                <c:pt idx="1352">
                  <c:v>76.149299794991251</c:v>
                </c:pt>
                <c:pt idx="1353">
                  <c:v>76.177565098941542</c:v>
                </c:pt>
                <c:pt idx="1354">
                  <c:v>76.20582847898774</c:v>
                </c:pt>
                <c:pt idx="1355">
                  <c:v>76.234090024181086</c:v>
                </c:pt>
                <c:pt idx="1356">
                  <c:v>76.262349818947712</c:v>
                </c:pt>
                <c:pt idx="1357">
                  <c:v>76.290607956201058</c:v>
                </c:pt>
                <c:pt idx="1358">
                  <c:v>76.318864528844571</c:v>
                </c:pt>
                <c:pt idx="1359">
                  <c:v>76.347119605612747</c:v>
                </c:pt>
                <c:pt idx="1360">
                  <c:v>76.375373255232887</c:v>
                </c:pt>
                <c:pt idx="1361">
                  <c:v>76.403625521420636</c:v>
                </c:pt>
                <c:pt idx="1362">
                  <c:v>76.4318764237333</c:v>
                </c:pt>
                <c:pt idx="1363">
                  <c:v>76.460126004180793</c:v>
                </c:pt>
                <c:pt idx="1364">
                  <c:v>76.488374304770701</c:v>
                </c:pt>
                <c:pt idx="1365">
                  <c:v>76.516621341655949</c:v>
                </c:pt>
                <c:pt idx="1366">
                  <c:v>76.544867154288951</c:v>
                </c:pt>
                <c:pt idx="1367">
                  <c:v>76.57311175882144</c:v>
                </c:pt>
                <c:pt idx="1368">
                  <c:v>76.60135517055312</c:v>
                </c:pt>
                <c:pt idx="1369">
                  <c:v>76.629597427232412</c:v>
                </c:pt>
                <c:pt idx="1370">
                  <c:v>76.657838518312559</c:v>
                </c:pt>
                <c:pt idx="1371">
                  <c:v>76.686078456543441</c:v>
                </c:pt>
                <c:pt idx="1372">
                  <c:v>76.714317277970608</c:v>
                </c:pt>
                <c:pt idx="1373">
                  <c:v>76.74255499449302</c:v>
                </c:pt>
                <c:pt idx="1374">
                  <c:v>76.770791618009682</c:v>
                </c:pt>
                <c:pt idx="1375">
                  <c:v>76.799027160419541</c:v>
                </c:pt>
                <c:pt idx="1376">
                  <c:v>76.827261632771638</c:v>
                </c:pt>
                <c:pt idx="1377">
                  <c:v>76.855495045265116</c:v>
                </c:pt>
                <c:pt idx="1378">
                  <c:v>76.883727384810811</c:v>
                </c:pt>
                <c:pt idx="1379">
                  <c:v>76.911958662458673</c:v>
                </c:pt>
                <c:pt idx="1380">
                  <c:v>76.940188912546873</c:v>
                </c:pt>
                <c:pt idx="1381">
                  <c:v>76.968418145274512</c:v>
                </c:pt>
                <c:pt idx="1382">
                  <c:v>76.996646370840708</c:v>
                </c:pt>
                <c:pt idx="1383">
                  <c:v>77.024873600294498</c:v>
                </c:pt>
                <c:pt idx="1384">
                  <c:v>77.053099842135126</c:v>
                </c:pt>
                <c:pt idx="1385">
                  <c:v>77.081325106561678</c:v>
                </c:pt>
                <c:pt idx="1386">
                  <c:v>77.109549404623195</c:v>
                </c:pt>
                <c:pt idx="1387">
                  <c:v>77.137772744818932</c:v>
                </c:pt>
                <c:pt idx="1388">
                  <c:v>77.165995137347977</c:v>
                </c:pt>
                <c:pt idx="1389">
                  <c:v>77.194216592409461</c:v>
                </c:pt>
                <c:pt idx="1390">
                  <c:v>77.222437119352549</c:v>
                </c:pt>
                <c:pt idx="1391">
                  <c:v>77.250656728376327</c:v>
                </c:pt>
                <c:pt idx="1392">
                  <c:v>77.278875428829991</c:v>
                </c:pt>
                <c:pt idx="1393">
                  <c:v>77.307093230062719</c:v>
                </c:pt>
                <c:pt idx="1394">
                  <c:v>77.335310142273613</c:v>
                </c:pt>
                <c:pt idx="1395">
                  <c:v>77.363526174811852</c:v>
                </c:pt>
                <c:pt idx="1396">
                  <c:v>77.391741337876539</c:v>
                </c:pt>
                <c:pt idx="1397">
                  <c:v>77.419955641666775</c:v>
                </c:pt>
                <c:pt idx="1398">
                  <c:v>77.448169095531739</c:v>
                </c:pt>
                <c:pt idx="1399">
                  <c:v>77.476381708820611</c:v>
                </c:pt>
                <c:pt idx="1400">
                  <c:v>77.504593490882556</c:v>
                </c:pt>
                <c:pt idx="1401">
                  <c:v>77.532804451066767</c:v>
                </c:pt>
                <c:pt idx="1402">
                  <c:v>77.561014598722409</c:v>
                </c:pt>
                <c:pt idx="1403">
                  <c:v>77.589223944898521</c:v>
                </c:pt>
                <c:pt idx="1404">
                  <c:v>77.617432498944282</c:v>
                </c:pt>
                <c:pt idx="1405">
                  <c:v>77.645640269358935</c:v>
                </c:pt>
                <c:pt idx="1406">
                  <c:v>77.673847265491673</c:v>
                </c:pt>
                <c:pt idx="1407">
                  <c:v>77.702053497541584</c:v>
                </c:pt>
                <c:pt idx="1408">
                  <c:v>77.730258976557721</c:v>
                </c:pt>
                <c:pt idx="1409">
                  <c:v>77.758463711039312</c:v>
                </c:pt>
                <c:pt idx="1410">
                  <c:v>77.786667708635676</c:v>
                </c:pt>
                <c:pt idx="1411">
                  <c:v>77.81487097954593</c:v>
                </c:pt>
                <c:pt idx="1412">
                  <c:v>77.843073534819126</c:v>
                </c:pt>
                <c:pt idx="1413">
                  <c:v>77.871275383804416</c:v>
                </c:pt>
                <c:pt idx="1414">
                  <c:v>77.899476534151134</c:v>
                </c:pt>
                <c:pt idx="1415">
                  <c:v>77.927676995208458</c:v>
                </c:pt>
                <c:pt idx="1416">
                  <c:v>77.955876777175476</c:v>
                </c:pt>
                <c:pt idx="1417">
                  <c:v>77.984075888551459</c:v>
                </c:pt>
                <c:pt idx="1418">
                  <c:v>78.012274338685572</c:v>
                </c:pt>
                <c:pt idx="1419">
                  <c:v>78.040472137776931</c:v>
                </c:pt>
                <c:pt idx="1420">
                  <c:v>78.068669294324778</c:v>
                </c:pt>
                <c:pt idx="1421">
                  <c:v>78.096865816828384</c:v>
                </c:pt>
                <c:pt idx="1422">
                  <c:v>78.125061715486822</c:v>
                </c:pt>
                <c:pt idx="1423">
                  <c:v>78.153256998799378</c:v>
                </c:pt>
                <c:pt idx="1424">
                  <c:v>78.181451675265293</c:v>
                </c:pt>
                <c:pt idx="1425">
                  <c:v>78.209645754233733</c:v>
                </c:pt>
                <c:pt idx="1426">
                  <c:v>78.237839244203954</c:v>
                </c:pt>
                <c:pt idx="1427">
                  <c:v>78.266032154525149</c:v>
                </c:pt>
                <c:pt idx="1428">
                  <c:v>78.294224493696547</c:v>
                </c:pt>
                <c:pt idx="1429">
                  <c:v>78.322416270217417</c:v>
                </c:pt>
                <c:pt idx="1430">
                  <c:v>78.350607492587017</c:v>
                </c:pt>
                <c:pt idx="1431">
                  <c:v>78.378798169304588</c:v>
                </c:pt>
                <c:pt idx="1432">
                  <c:v>78.40698830971931</c:v>
                </c:pt>
                <c:pt idx="1433">
                  <c:v>78.435177922330453</c:v>
                </c:pt>
                <c:pt idx="1434">
                  <c:v>78.463367014787323</c:v>
                </c:pt>
                <c:pt idx="1435">
                  <c:v>78.491555594739239</c:v>
                </c:pt>
                <c:pt idx="1436">
                  <c:v>78.519743671535409</c:v>
                </c:pt>
                <c:pt idx="1437">
                  <c:v>78.547931253675074</c:v>
                </c:pt>
                <c:pt idx="1438">
                  <c:v>78.57611834880754</c:v>
                </c:pt>
                <c:pt idx="1439">
                  <c:v>78.604304965432092</c:v>
                </c:pt>
                <c:pt idx="1440">
                  <c:v>78.632491111198036</c:v>
                </c:pt>
                <c:pt idx="1441">
                  <c:v>78.660676794604626</c:v>
                </c:pt>
                <c:pt idx="1442">
                  <c:v>78.688862024151135</c:v>
                </c:pt>
                <c:pt idx="1443">
                  <c:v>78.717046806636944</c:v>
                </c:pt>
                <c:pt idx="1444">
                  <c:v>78.745231149711387</c:v>
                </c:pt>
                <c:pt idx="1445">
                  <c:v>78.773415061873706</c:v>
                </c:pt>
                <c:pt idx="1446">
                  <c:v>78.801598551623172</c:v>
                </c:pt>
                <c:pt idx="1447">
                  <c:v>78.829781624909245</c:v>
                </c:pt>
                <c:pt idx="1448">
                  <c:v>78.857964288531349</c:v>
                </c:pt>
                <c:pt idx="1449">
                  <c:v>78.886146551838635</c:v>
                </c:pt>
                <c:pt idx="1450">
                  <c:v>78.914328421630529</c:v>
                </c:pt>
                <c:pt idx="1451">
                  <c:v>78.942509906406272</c:v>
                </c:pt>
                <c:pt idx="1452">
                  <c:v>78.970691013815213</c:v>
                </c:pt>
                <c:pt idx="1453">
                  <c:v>78.998871748956873</c:v>
                </c:pt>
                <c:pt idx="1454">
                  <c:v>79.027052119480587</c:v>
                </c:pt>
                <c:pt idx="1455">
                  <c:v>79.055232133035688</c:v>
                </c:pt>
                <c:pt idx="1456">
                  <c:v>79.083411796421572</c:v>
                </c:pt>
                <c:pt idx="1457">
                  <c:v>79.111591117287574</c:v>
                </c:pt>
                <c:pt idx="1458">
                  <c:v>79.139770102433104</c:v>
                </c:pt>
                <c:pt idx="1459">
                  <c:v>79.167948757807608</c:v>
                </c:pt>
                <c:pt idx="1460">
                  <c:v>79.196127090210524</c:v>
                </c:pt>
                <c:pt idx="1461">
                  <c:v>79.224305106441236</c:v>
                </c:pt>
                <c:pt idx="1462">
                  <c:v>79.252482814149076</c:v>
                </c:pt>
                <c:pt idx="1463">
                  <c:v>79.280660220133441</c:v>
                </c:pt>
                <c:pt idx="1464">
                  <c:v>79.308837330343806</c:v>
                </c:pt>
                <c:pt idx="1465">
                  <c:v>79.337014150729658</c:v>
                </c:pt>
                <c:pt idx="1466">
                  <c:v>79.365190688090394</c:v>
                </c:pt>
                <c:pt idx="1467">
                  <c:v>79.39336694922541</c:v>
                </c:pt>
                <c:pt idx="1468">
                  <c:v>79.421542939234271</c:v>
                </c:pt>
                <c:pt idx="1469">
                  <c:v>79.449718664066438</c:v>
                </c:pt>
                <c:pt idx="1470">
                  <c:v>79.477894131371244</c:v>
                </c:pt>
                <c:pt idx="1471">
                  <c:v>79.506069347098176</c:v>
                </c:pt>
                <c:pt idx="1472">
                  <c:v>79.534244316346786</c:v>
                </c:pt>
                <c:pt idx="1473">
                  <c:v>79.562419045066548</c:v>
                </c:pt>
                <c:pt idx="1474">
                  <c:v>79.590593539206921</c:v>
                </c:pt>
                <c:pt idx="1475">
                  <c:v>79.618767804717407</c:v>
                </c:pt>
                <c:pt idx="1476">
                  <c:v>79.646941847547467</c:v>
                </c:pt>
                <c:pt idx="1477">
                  <c:v>79.675115673646587</c:v>
                </c:pt>
                <c:pt idx="1478">
                  <c:v>79.703289288964228</c:v>
                </c:pt>
                <c:pt idx="1479">
                  <c:v>79.731462699449892</c:v>
                </c:pt>
                <c:pt idx="1480">
                  <c:v>79.759635909353179</c:v>
                </c:pt>
                <c:pt idx="1481">
                  <c:v>79.78780892462359</c:v>
                </c:pt>
                <c:pt idx="1482">
                  <c:v>79.815981750360663</c:v>
                </c:pt>
                <c:pt idx="1483">
                  <c:v>79.844154390814012</c:v>
                </c:pt>
                <c:pt idx="1484">
                  <c:v>79.872326852783075</c:v>
                </c:pt>
                <c:pt idx="1485">
                  <c:v>79.900499142217299</c:v>
                </c:pt>
                <c:pt idx="1486">
                  <c:v>79.928671262516403</c:v>
                </c:pt>
                <c:pt idx="1487">
                  <c:v>79.956843218779909</c:v>
                </c:pt>
                <c:pt idx="1488">
                  <c:v>79.985015016957334</c:v>
                </c:pt>
                <c:pt idx="1489">
                  <c:v>80.0131866621482</c:v>
                </c:pt>
                <c:pt idx="1490">
                  <c:v>80.041358159452059</c:v>
                </c:pt>
                <c:pt idx="1491">
                  <c:v>80.069529513118553</c:v>
                </c:pt>
                <c:pt idx="1492">
                  <c:v>80.097700728247219</c:v>
                </c:pt>
                <c:pt idx="1493">
                  <c:v>80.125871809087698</c:v>
                </c:pt>
                <c:pt idx="1494">
                  <c:v>80.154042760739543</c:v>
                </c:pt>
                <c:pt idx="1495">
                  <c:v>80.18221358830229</c:v>
                </c:pt>
                <c:pt idx="1496">
                  <c:v>80.21038429602558</c:v>
                </c:pt>
                <c:pt idx="1497">
                  <c:v>80.23855488815903</c:v>
                </c:pt>
                <c:pt idx="1498">
                  <c:v>80.266725368952265</c:v>
                </c:pt>
                <c:pt idx="1499">
                  <c:v>80.29489574265493</c:v>
                </c:pt>
                <c:pt idx="1500">
                  <c:v>80.323066013516623</c:v>
                </c:pt>
                <c:pt idx="1501">
                  <c:v>80.351236186636925</c:v>
                </c:pt>
                <c:pt idx="1502">
                  <c:v>80.379406266265434</c:v>
                </c:pt>
                <c:pt idx="1503">
                  <c:v>80.40757625665178</c:v>
                </c:pt>
                <c:pt idx="1504">
                  <c:v>80.435746161195681</c:v>
                </c:pt>
                <c:pt idx="1505">
                  <c:v>80.463915984146766</c:v>
                </c:pt>
                <c:pt idx="1506">
                  <c:v>80.492085729754635</c:v>
                </c:pt>
                <c:pt idx="1507">
                  <c:v>80.52025540226893</c:v>
                </c:pt>
                <c:pt idx="1508">
                  <c:v>80.54842500585535</c:v>
                </c:pt>
                <c:pt idx="1509">
                  <c:v>80.576594544081473</c:v>
                </c:pt>
                <c:pt idx="1510">
                  <c:v>80.60476402111297</c:v>
                </c:pt>
                <c:pt idx="1511">
                  <c:v>80.632933440349547</c:v>
                </c:pt>
                <c:pt idx="1512">
                  <c:v>80.661102805190907</c:v>
                </c:pt>
                <c:pt idx="1513">
                  <c:v>80.689272119886667</c:v>
                </c:pt>
                <c:pt idx="1514">
                  <c:v>80.717441388686467</c:v>
                </c:pt>
                <c:pt idx="1515">
                  <c:v>80.745610614140077</c:v>
                </c:pt>
                <c:pt idx="1516">
                  <c:v>80.773779799647201</c:v>
                </c:pt>
                <c:pt idx="1517">
                  <c:v>80.801948949457454</c:v>
                </c:pt>
                <c:pt idx="1518">
                  <c:v>80.830118066120633</c:v>
                </c:pt>
                <c:pt idx="1519">
                  <c:v>80.858287153886337</c:v>
                </c:pt>
                <c:pt idx="1520">
                  <c:v>80.886456217004223</c:v>
                </c:pt>
                <c:pt idx="1521">
                  <c:v>80.914625257174137</c:v>
                </c:pt>
                <c:pt idx="1522">
                  <c:v>80.942794277795741</c:v>
                </c:pt>
                <c:pt idx="1523">
                  <c:v>80.970963283118706</c:v>
                </c:pt>
                <c:pt idx="1524">
                  <c:v>80.999132275692801</c:v>
                </c:pt>
                <c:pt idx="1525">
                  <c:v>81.027301258917703</c:v>
                </c:pt>
                <c:pt idx="1526">
                  <c:v>81.055470237043068</c:v>
                </c:pt>
                <c:pt idx="1527">
                  <c:v>81.083639212618635</c:v>
                </c:pt>
                <c:pt idx="1528">
                  <c:v>81.111808187344295</c:v>
                </c:pt>
                <c:pt idx="1529">
                  <c:v>81.139977164619737</c:v>
                </c:pt>
                <c:pt idx="1530">
                  <c:v>81.168146147844638</c:v>
                </c:pt>
                <c:pt idx="1531">
                  <c:v>81.19631513956881</c:v>
                </c:pt>
                <c:pt idx="1532">
                  <c:v>81.224484143191916</c:v>
                </c:pt>
                <c:pt idx="1533">
                  <c:v>81.252653161263765</c:v>
                </c:pt>
                <c:pt idx="1534">
                  <c:v>81.280822196334114</c:v>
                </c:pt>
                <c:pt idx="1535">
                  <c:v>81.308991251802667</c:v>
                </c:pt>
                <c:pt idx="1536">
                  <c:v>81.337160330219206</c:v>
                </c:pt>
                <c:pt idx="1537">
                  <c:v>81.3653294341335</c:v>
                </c:pt>
                <c:pt idx="1538">
                  <c:v>81.393498566095332</c:v>
                </c:pt>
                <c:pt idx="1539">
                  <c:v>81.421667728654469</c:v>
                </c:pt>
                <c:pt idx="1540">
                  <c:v>81.44983692436071</c:v>
                </c:pt>
                <c:pt idx="1541">
                  <c:v>81.478006155763794</c:v>
                </c:pt>
                <c:pt idx="1542">
                  <c:v>81.506175426263439</c:v>
                </c:pt>
                <c:pt idx="1543">
                  <c:v>81.53434473840943</c:v>
                </c:pt>
                <c:pt idx="1544">
                  <c:v>81.562514093901626</c:v>
                </c:pt>
                <c:pt idx="1545">
                  <c:v>81.590683495289767</c:v>
                </c:pt>
                <c:pt idx="1546">
                  <c:v>81.618852945123649</c:v>
                </c:pt>
                <c:pt idx="1547">
                  <c:v>81.647022445103133</c:v>
                </c:pt>
                <c:pt idx="1548">
                  <c:v>81.675191997777986</c:v>
                </c:pt>
                <c:pt idx="1549">
                  <c:v>81.703361605697978</c:v>
                </c:pt>
                <c:pt idx="1550">
                  <c:v>81.731531271412891</c:v>
                </c:pt>
                <c:pt idx="1551">
                  <c:v>81.759700996622556</c:v>
                </c:pt>
                <c:pt idx="1552">
                  <c:v>81.787870783026847</c:v>
                </c:pt>
                <c:pt idx="1553">
                  <c:v>81.816040633175547</c:v>
                </c:pt>
                <c:pt idx="1554">
                  <c:v>81.84421054961841</c:v>
                </c:pt>
                <c:pt idx="1555">
                  <c:v>81.872380534055296</c:v>
                </c:pt>
                <c:pt idx="1556">
                  <c:v>81.90055058818605</c:v>
                </c:pt>
                <c:pt idx="1557">
                  <c:v>81.928720714560455</c:v>
                </c:pt>
                <c:pt idx="1558">
                  <c:v>81.956890915728266</c:v>
                </c:pt>
                <c:pt idx="1559">
                  <c:v>81.98506119338937</c:v>
                </c:pt>
                <c:pt idx="1560">
                  <c:v>82.013230989142841</c:v>
                </c:pt>
                <c:pt idx="1561">
                  <c:v>82.041400220545924</c:v>
                </c:pt>
                <c:pt idx="1562">
                  <c:v>82.069569437500277</c:v>
                </c:pt>
                <c:pt idx="1563">
                  <c:v>82.097738735197538</c:v>
                </c:pt>
                <c:pt idx="1564">
                  <c:v>82.125908139985384</c:v>
                </c:pt>
                <c:pt idx="1565">
                  <c:v>82.154077656963366</c:v>
                </c:pt>
                <c:pt idx="1566">
                  <c:v>82.182247287831345</c:v>
                </c:pt>
                <c:pt idx="1567">
                  <c:v>82.210417035139059</c:v>
                </c:pt>
                <c:pt idx="1568">
                  <c:v>82.238586901436335</c:v>
                </c:pt>
                <c:pt idx="1569">
                  <c:v>82.266756889272912</c:v>
                </c:pt>
                <c:pt idx="1570">
                  <c:v>82.294927002048524</c:v>
                </c:pt>
                <c:pt idx="1571">
                  <c:v>82.323097243162849</c:v>
                </c:pt>
                <c:pt idx="1572">
                  <c:v>82.351267614315731</c:v>
                </c:pt>
                <c:pt idx="1573">
                  <c:v>82.379438116357107</c:v>
                </c:pt>
                <c:pt idx="1574">
                  <c:v>82.40760875098681</c:v>
                </c:pt>
                <c:pt idx="1575">
                  <c:v>82.435779519904713</c:v>
                </c:pt>
                <c:pt idx="1576">
                  <c:v>82.463950423960739</c:v>
                </c:pt>
                <c:pt idx="1577">
                  <c:v>82.492121464854733</c:v>
                </c:pt>
                <c:pt idx="1578">
                  <c:v>82.520292644286542</c:v>
                </c:pt>
                <c:pt idx="1579">
                  <c:v>82.548463962256179</c:v>
                </c:pt>
                <c:pt idx="1580">
                  <c:v>82.576635417913721</c:v>
                </c:pt>
                <c:pt idx="1581">
                  <c:v>82.604807012109063</c:v>
                </c:pt>
                <c:pt idx="1582">
                  <c:v>82.632978745692171</c:v>
                </c:pt>
                <c:pt idx="1583">
                  <c:v>82.661150619512924</c:v>
                </c:pt>
                <c:pt idx="1584">
                  <c:v>82.689322635271211</c:v>
                </c:pt>
                <c:pt idx="1585">
                  <c:v>82.717494792967031</c:v>
                </c:pt>
                <c:pt idx="1586">
                  <c:v>82.745667092600343</c:v>
                </c:pt>
                <c:pt idx="1587">
                  <c:v>82.773839535021125</c:v>
                </c:pt>
                <c:pt idx="1588">
                  <c:v>82.802012120229335</c:v>
                </c:pt>
                <c:pt idx="1589">
                  <c:v>82.830184849074925</c:v>
                </c:pt>
                <c:pt idx="1590">
                  <c:v>82.85835772325774</c:v>
                </c:pt>
                <c:pt idx="1591">
                  <c:v>82.886530742777765</c:v>
                </c:pt>
                <c:pt idx="1592">
                  <c:v>82.914703907635001</c:v>
                </c:pt>
                <c:pt idx="1593">
                  <c:v>82.942877218679413</c:v>
                </c:pt>
                <c:pt idx="1594">
                  <c:v>82.971050675910959</c:v>
                </c:pt>
                <c:pt idx="1595">
                  <c:v>82.999224280179561</c:v>
                </c:pt>
                <c:pt idx="1596">
                  <c:v>83.027398032335185</c:v>
                </c:pt>
                <c:pt idx="1597">
                  <c:v>83.05557192982802</c:v>
                </c:pt>
                <c:pt idx="1598">
                  <c:v>83.083745936111299</c:v>
                </c:pt>
                <c:pt idx="1599">
                  <c:v>83.111920022287549</c:v>
                </c:pt>
                <c:pt idx="1600">
                  <c:v>83.140094203655437</c:v>
                </c:pt>
                <c:pt idx="1601">
                  <c:v>83.168268501463075</c:v>
                </c:pt>
                <c:pt idx="1602">
                  <c:v>83.196442936108681</c:v>
                </c:pt>
                <c:pt idx="1603">
                  <c:v>83.224617523740832</c:v>
                </c:pt>
                <c:pt idx="1604">
                  <c:v>83.252792277108426</c:v>
                </c:pt>
                <c:pt idx="1605">
                  <c:v>83.280967204710691</c:v>
                </c:pt>
                <c:pt idx="1606">
                  <c:v>83.309142315046884</c:v>
                </c:pt>
                <c:pt idx="1607">
                  <c:v>83.337317614066492</c:v>
                </c:pt>
                <c:pt idx="1608">
                  <c:v>83.365493105169236</c:v>
                </c:pt>
                <c:pt idx="1609">
                  <c:v>83.393668793454623</c:v>
                </c:pt>
                <c:pt idx="1610">
                  <c:v>83.421844679772605</c:v>
                </c:pt>
                <c:pt idx="1611">
                  <c:v>83.450020765823027</c:v>
                </c:pt>
                <c:pt idx="1612">
                  <c:v>83.478197054155657</c:v>
                </c:pt>
                <c:pt idx="1613">
                  <c:v>83.506373544770497</c:v>
                </c:pt>
                <c:pt idx="1614">
                  <c:v>83.534550237667546</c:v>
                </c:pt>
                <c:pt idx="1615">
                  <c:v>83.562727133696754</c:v>
                </c:pt>
                <c:pt idx="1616">
                  <c:v>83.590904233708017</c:v>
                </c:pt>
                <c:pt idx="1617">
                  <c:v>83.619081536851425</c:v>
                </c:pt>
                <c:pt idx="1618">
                  <c:v>83.647259043126979</c:v>
                </c:pt>
                <c:pt idx="1619">
                  <c:v>83.675436752534665</c:v>
                </c:pt>
                <c:pt idx="1620">
                  <c:v>83.703614665074497</c:v>
                </c:pt>
                <c:pt idx="1621">
                  <c:v>83.73179278074646</c:v>
                </c:pt>
                <c:pt idx="1622">
                  <c:v>83.759971098700646</c:v>
                </c:pt>
                <c:pt idx="1623">
                  <c:v>83.788149618937041</c:v>
                </c:pt>
                <c:pt idx="1624">
                  <c:v>83.816328340605722</c:v>
                </c:pt>
                <c:pt idx="1625">
                  <c:v>83.844507263706703</c:v>
                </c:pt>
                <c:pt idx="1626">
                  <c:v>83.87268638823997</c:v>
                </c:pt>
                <c:pt idx="1627">
                  <c:v>83.900865713355614</c:v>
                </c:pt>
                <c:pt idx="1628">
                  <c:v>83.929045239053607</c:v>
                </c:pt>
                <c:pt idx="1629">
                  <c:v>83.957224963634104</c:v>
                </c:pt>
                <c:pt idx="1630">
                  <c:v>83.985404887097133</c:v>
                </c:pt>
                <c:pt idx="1631">
                  <c:v>84.013585010292601</c:v>
                </c:pt>
                <c:pt idx="1632">
                  <c:v>84.041765332370574</c:v>
                </c:pt>
                <c:pt idx="1633">
                  <c:v>84.069945853331049</c:v>
                </c:pt>
                <c:pt idx="1634">
                  <c:v>84.098126573174056</c:v>
                </c:pt>
                <c:pt idx="1635">
                  <c:v>84.126307491049644</c:v>
                </c:pt>
                <c:pt idx="1636">
                  <c:v>84.154488606107904</c:v>
                </c:pt>
                <c:pt idx="1637">
                  <c:v>84.182669919198744</c:v>
                </c:pt>
                <c:pt idx="1638">
                  <c:v>84.21085143032218</c:v>
                </c:pt>
                <c:pt idx="1639">
                  <c:v>84.23903313777835</c:v>
                </c:pt>
                <c:pt idx="1640">
                  <c:v>84.267215042417178</c:v>
                </c:pt>
                <c:pt idx="1641">
                  <c:v>84.2953971450886</c:v>
                </c:pt>
                <c:pt idx="1642">
                  <c:v>84.323579444092758</c:v>
                </c:pt>
                <c:pt idx="1643">
                  <c:v>84.35176193942965</c:v>
                </c:pt>
                <c:pt idx="1644">
                  <c:v>84.379944631949215</c:v>
                </c:pt>
                <c:pt idx="1645">
                  <c:v>84.408127521651437</c:v>
                </c:pt>
                <c:pt idx="1646">
                  <c:v>84.436310607686394</c:v>
                </c:pt>
                <c:pt idx="1647">
                  <c:v>84.464493890054101</c:v>
                </c:pt>
                <c:pt idx="1648">
                  <c:v>84.492677370454388</c:v>
                </c:pt>
                <c:pt idx="1649">
                  <c:v>84.520861048887255</c:v>
                </c:pt>
                <c:pt idx="1650">
                  <c:v>84.549044923652872</c:v>
                </c:pt>
                <c:pt idx="1651">
                  <c:v>84.577228994751223</c:v>
                </c:pt>
                <c:pt idx="1652">
                  <c:v>84.605413263032233</c:v>
                </c:pt>
                <c:pt idx="1653">
                  <c:v>84.633597727645991</c:v>
                </c:pt>
                <c:pt idx="1654">
                  <c:v>84.661782388592485</c:v>
                </c:pt>
                <c:pt idx="1655">
                  <c:v>84.689967246721636</c:v>
                </c:pt>
                <c:pt idx="1656">
                  <c:v>84.718152302033459</c:v>
                </c:pt>
                <c:pt idx="1657">
                  <c:v>84.746337553678018</c:v>
                </c:pt>
                <c:pt idx="1658">
                  <c:v>84.774523000805402</c:v>
                </c:pt>
                <c:pt idx="1659">
                  <c:v>84.802708644265508</c:v>
                </c:pt>
                <c:pt idx="1660">
                  <c:v>84.830894484058362</c:v>
                </c:pt>
                <c:pt idx="1661">
                  <c:v>84.859080519334015</c:v>
                </c:pt>
                <c:pt idx="1662">
                  <c:v>84.887266750942416</c:v>
                </c:pt>
                <c:pt idx="1663">
                  <c:v>84.915453178033616</c:v>
                </c:pt>
                <c:pt idx="1664">
                  <c:v>84.943639800607642</c:v>
                </c:pt>
                <c:pt idx="1665">
                  <c:v>84.971826619514417</c:v>
                </c:pt>
                <c:pt idx="1666">
                  <c:v>85.000013633054053</c:v>
                </c:pt>
                <c:pt idx="1667">
                  <c:v>85.028200842076501</c:v>
                </c:pt>
                <c:pt idx="1668">
                  <c:v>85.056388247431698</c:v>
                </c:pt>
                <c:pt idx="1669">
                  <c:v>85.084575847419785</c:v>
                </c:pt>
                <c:pt idx="1670">
                  <c:v>85.112763642040775</c:v>
                </c:pt>
                <c:pt idx="1671">
                  <c:v>85.140951630444704</c:v>
                </c:pt>
                <c:pt idx="1672">
                  <c:v>85.169139812631613</c:v>
                </c:pt>
                <c:pt idx="1673">
                  <c:v>85.19732819030132</c:v>
                </c:pt>
                <c:pt idx="1674">
                  <c:v>85.225516762603917</c:v>
                </c:pt>
                <c:pt idx="1675">
                  <c:v>85.25370552868948</c:v>
                </c:pt>
                <c:pt idx="1676">
                  <c:v>85.281894489407932</c:v>
                </c:pt>
                <c:pt idx="1677">
                  <c:v>85.310083643909337</c:v>
                </c:pt>
                <c:pt idx="1678">
                  <c:v>85.338272991343786</c:v>
                </c:pt>
                <c:pt idx="1679">
                  <c:v>85.366462532561201</c:v>
                </c:pt>
                <c:pt idx="1680">
                  <c:v>85.394652267561568</c:v>
                </c:pt>
                <c:pt idx="1681">
                  <c:v>85.422842195494979</c:v>
                </c:pt>
                <c:pt idx="1682">
                  <c:v>85.451032316361434</c:v>
                </c:pt>
                <c:pt idx="1683">
                  <c:v>85.474546444663787</c:v>
                </c:pt>
              </c:numCache>
            </c:numRef>
          </c:yVal>
          <c:smooth val="0"/>
          <c:extLst>
            <c:ext xmlns:c16="http://schemas.microsoft.com/office/drawing/2014/chart" uri="{C3380CC4-5D6E-409C-BE32-E72D297353CC}">
              <c16:uniqueId val="{00000004-959D-47F5-8565-FF1ECC494C09}"/>
            </c:ext>
          </c:extLst>
        </c:ser>
        <c:ser>
          <c:idx val="9"/>
          <c:order val="5"/>
          <c:tx>
            <c:v>積分酸化エネルギー　継続水素発生なし</c:v>
          </c:tx>
          <c:spPr>
            <a:ln w="12700" cap="rnd">
              <a:solidFill>
                <a:srgbClr val="FF0000"/>
              </a:solidFill>
              <a:prstDash val="dash"/>
              <a:round/>
            </a:ln>
            <a:effectLst/>
          </c:spPr>
          <c:marker>
            <c:symbol val="none"/>
          </c:marker>
          <c:xVal>
            <c:numRef>
              <c:f>'2SRV_蒸気流量(13時から水素発生あり）'!$A$2151:$A$2871</c:f>
              <c:numCache>
                <c:formatCode>[$-F400]h:mm:ss\ AM/PM</c:formatCode>
                <c:ptCount val="721"/>
                <c:pt idx="0">
                  <c:v>0.54166666666666663</c:v>
                </c:pt>
                <c:pt idx="1">
                  <c:v>0.54190030116139465</c:v>
                </c:pt>
                <c:pt idx="2">
                  <c:v>0.5421317826428762</c:v>
                </c:pt>
                <c:pt idx="3">
                  <c:v>0.54236326412435765</c:v>
                </c:pt>
                <c:pt idx="4">
                  <c:v>0.5425947456058392</c:v>
                </c:pt>
                <c:pt idx="5">
                  <c:v>0.54282622708732065</c:v>
                </c:pt>
                <c:pt idx="6">
                  <c:v>0.54305770856880209</c:v>
                </c:pt>
                <c:pt idx="7">
                  <c:v>0.54328919005028353</c:v>
                </c:pt>
                <c:pt idx="8">
                  <c:v>0.54352067153176509</c:v>
                </c:pt>
                <c:pt idx="9">
                  <c:v>0.54375215301324653</c:v>
                </c:pt>
                <c:pt idx="10">
                  <c:v>0.54398363449472809</c:v>
                </c:pt>
                <c:pt idx="11">
                  <c:v>0.54421511597620953</c:v>
                </c:pt>
                <c:pt idx="12">
                  <c:v>0.54444659745769097</c:v>
                </c:pt>
                <c:pt idx="13">
                  <c:v>0.54467807893917242</c:v>
                </c:pt>
                <c:pt idx="14">
                  <c:v>0.54490956042065397</c:v>
                </c:pt>
                <c:pt idx="15">
                  <c:v>0.54514104190213553</c:v>
                </c:pt>
                <c:pt idx="16">
                  <c:v>0.54537252338361697</c:v>
                </c:pt>
                <c:pt idx="17">
                  <c:v>0.54560400486509841</c:v>
                </c:pt>
                <c:pt idx="18">
                  <c:v>0.54583548634657986</c:v>
                </c:pt>
                <c:pt idx="19">
                  <c:v>0.54606696782806141</c:v>
                </c:pt>
                <c:pt idx="20">
                  <c:v>0.54629844930954286</c:v>
                </c:pt>
                <c:pt idx="21">
                  <c:v>0.54652993079102441</c:v>
                </c:pt>
                <c:pt idx="22">
                  <c:v>0.54676141227250585</c:v>
                </c:pt>
                <c:pt idx="23">
                  <c:v>0.5469928937539873</c:v>
                </c:pt>
                <c:pt idx="24">
                  <c:v>0.54722437523546874</c:v>
                </c:pt>
                <c:pt idx="25">
                  <c:v>0.5474558567169503</c:v>
                </c:pt>
                <c:pt idx="26">
                  <c:v>0.54768733819843174</c:v>
                </c:pt>
                <c:pt idx="27">
                  <c:v>0.54791881967991329</c:v>
                </c:pt>
                <c:pt idx="28">
                  <c:v>0.54815030116139474</c:v>
                </c:pt>
                <c:pt idx="29">
                  <c:v>0.54838178264287618</c:v>
                </c:pt>
                <c:pt idx="30">
                  <c:v>0.54861326412435762</c:v>
                </c:pt>
                <c:pt idx="31">
                  <c:v>0.54884474560583918</c:v>
                </c:pt>
                <c:pt idx="32">
                  <c:v>0.54907622708732062</c:v>
                </c:pt>
                <c:pt idx="33">
                  <c:v>0.54930770856880218</c:v>
                </c:pt>
                <c:pt idx="34">
                  <c:v>0.54953919005028362</c:v>
                </c:pt>
                <c:pt idx="35">
                  <c:v>0.54977067153176506</c:v>
                </c:pt>
                <c:pt idx="36">
                  <c:v>0.55000215301324651</c:v>
                </c:pt>
                <c:pt idx="37">
                  <c:v>0.55023363449455565</c:v>
                </c:pt>
                <c:pt idx="38">
                  <c:v>0.55046511597603709</c:v>
                </c:pt>
                <c:pt idx="39">
                  <c:v>0.55069659745751853</c:v>
                </c:pt>
                <c:pt idx="40">
                  <c:v>0.55092807893899998</c:v>
                </c:pt>
                <c:pt idx="41">
                  <c:v>0.55115956042048153</c:v>
                </c:pt>
                <c:pt idx="42">
                  <c:v>0.55139104190196297</c:v>
                </c:pt>
                <c:pt idx="43">
                  <c:v>0.55162252338344453</c:v>
                </c:pt>
                <c:pt idx="44">
                  <c:v>0.55185400486492597</c:v>
                </c:pt>
                <c:pt idx="45">
                  <c:v>0.55208548634640742</c:v>
                </c:pt>
                <c:pt idx="46">
                  <c:v>0.55231696782788886</c:v>
                </c:pt>
                <c:pt idx="47">
                  <c:v>0.55254844930937042</c:v>
                </c:pt>
                <c:pt idx="48">
                  <c:v>0.55277993079085186</c:v>
                </c:pt>
                <c:pt idx="49">
                  <c:v>0.55301141227233341</c:v>
                </c:pt>
                <c:pt idx="50">
                  <c:v>0.55324289375381486</c:v>
                </c:pt>
                <c:pt idx="51">
                  <c:v>0.5534743752352963</c:v>
                </c:pt>
                <c:pt idx="52">
                  <c:v>0.55370585671677774</c:v>
                </c:pt>
                <c:pt idx="53">
                  <c:v>0.5539373381982593</c:v>
                </c:pt>
                <c:pt idx="54">
                  <c:v>0.55416881967974074</c:v>
                </c:pt>
                <c:pt idx="55">
                  <c:v>0.5544003011612223</c:v>
                </c:pt>
                <c:pt idx="56">
                  <c:v>0.55463178264270374</c:v>
                </c:pt>
                <c:pt idx="57">
                  <c:v>0.55486326412418518</c:v>
                </c:pt>
                <c:pt idx="58">
                  <c:v>0.55509474560566663</c:v>
                </c:pt>
                <c:pt idx="59">
                  <c:v>0.55532622708714818</c:v>
                </c:pt>
                <c:pt idx="60">
                  <c:v>0.55555770856862963</c:v>
                </c:pt>
                <c:pt idx="61">
                  <c:v>0.55578919005011118</c:v>
                </c:pt>
                <c:pt idx="62">
                  <c:v>0.55602067153159263</c:v>
                </c:pt>
                <c:pt idx="63">
                  <c:v>0.55625215301307407</c:v>
                </c:pt>
                <c:pt idx="64">
                  <c:v>0.55648363449455551</c:v>
                </c:pt>
                <c:pt idx="65">
                  <c:v>0.55671511597603707</c:v>
                </c:pt>
                <c:pt idx="66">
                  <c:v>0.55694659745751851</c:v>
                </c:pt>
                <c:pt idx="67">
                  <c:v>0.55717807893900007</c:v>
                </c:pt>
                <c:pt idx="68">
                  <c:v>0.55740956042048151</c:v>
                </c:pt>
                <c:pt idx="69">
                  <c:v>0.55764104190196295</c:v>
                </c:pt>
                <c:pt idx="70">
                  <c:v>0.5578725233834444</c:v>
                </c:pt>
                <c:pt idx="71">
                  <c:v>0.55810400486492595</c:v>
                </c:pt>
                <c:pt idx="72">
                  <c:v>0.55833548634640739</c:v>
                </c:pt>
                <c:pt idx="73">
                  <c:v>0.55856696782788895</c:v>
                </c:pt>
                <c:pt idx="74">
                  <c:v>0.55879844930937039</c:v>
                </c:pt>
                <c:pt idx="75">
                  <c:v>0.55902993079085184</c:v>
                </c:pt>
                <c:pt idx="76">
                  <c:v>0.55926141227233339</c:v>
                </c:pt>
                <c:pt idx="77">
                  <c:v>0.55949289375381484</c:v>
                </c:pt>
                <c:pt idx="78">
                  <c:v>0.55972437523529639</c:v>
                </c:pt>
                <c:pt idx="79">
                  <c:v>0.55995585671677783</c:v>
                </c:pt>
                <c:pt idx="80">
                  <c:v>0.56018733819825928</c:v>
                </c:pt>
                <c:pt idx="81">
                  <c:v>0.56041881967974072</c:v>
                </c:pt>
                <c:pt idx="82">
                  <c:v>0.56065030116122228</c:v>
                </c:pt>
                <c:pt idx="83">
                  <c:v>0.56088178264270372</c:v>
                </c:pt>
                <c:pt idx="84">
                  <c:v>0.56111326412418527</c:v>
                </c:pt>
                <c:pt idx="85">
                  <c:v>0.56134474560566672</c:v>
                </c:pt>
                <c:pt idx="86">
                  <c:v>0.56157622708714816</c:v>
                </c:pt>
                <c:pt idx="87">
                  <c:v>0.5618077085686296</c:v>
                </c:pt>
                <c:pt idx="88">
                  <c:v>0.56203919004993863</c:v>
                </c:pt>
                <c:pt idx="89">
                  <c:v>0.56227067153142019</c:v>
                </c:pt>
                <c:pt idx="90">
                  <c:v>0.56250215301290163</c:v>
                </c:pt>
                <c:pt idx="91">
                  <c:v>0.56273363449438307</c:v>
                </c:pt>
                <c:pt idx="92">
                  <c:v>0.56296511597586463</c:v>
                </c:pt>
                <c:pt idx="93">
                  <c:v>0.56319659745734607</c:v>
                </c:pt>
                <c:pt idx="94">
                  <c:v>0.56342807893882763</c:v>
                </c:pt>
                <c:pt idx="95">
                  <c:v>0.56365956042030907</c:v>
                </c:pt>
                <c:pt idx="96">
                  <c:v>0.56389104190179051</c:v>
                </c:pt>
                <c:pt idx="97">
                  <c:v>0.56412252338327196</c:v>
                </c:pt>
                <c:pt idx="98">
                  <c:v>0.56435400486475351</c:v>
                </c:pt>
                <c:pt idx="99">
                  <c:v>0.56458548634623495</c:v>
                </c:pt>
                <c:pt idx="100">
                  <c:v>0.56481696782771651</c:v>
                </c:pt>
                <c:pt idx="101">
                  <c:v>0.56504844930919795</c:v>
                </c:pt>
                <c:pt idx="102">
                  <c:v>0.5652799307906794</c:v>
                </c:pt>
                <c:pt idx="103">
                  <c:v>0.56551141227216084</c:v>
                </c:pt>
                <c:pt idx="104">
                  <c:v>0.5657428937536424</c:v>
                </c:pt>
                <c:pt idx="105">
                  <c:v>0.56597437523512384</c:v>
                </c:pt>
                <c:pt idx="106">
                  <c:v>0.56620585671660539</c:v>
                </c:pt>
                <c:pt idx="107">
                  <c:v>0.56643733819808684</c:v>
                </c:pt>
                <c:pt idx="108">
                  <c:v>0.56666881967956828</c:v>
                </c:pt>
                <c:pt idx="109">
                  <c:v>0.56690030116104972</c:v>
                </c:pt>
                <c:pt idx="110">
                  <c:v>0.56713310494915514</c:v>
                </c:pt>
                <c:pt idx="111">
                  <c:v>0.56736458643063659</c:v>
                </c:pt>
                <c:pt idx="112">
                  <c:v>0.56759606791211803</c:v>
                </c:pt>
                <c:pt idx="113">
                  <c:v>0.56782754939359958</c:v>
                </c:pt>
                <c:pt idx="114">
                  <c:v>0.56805903087508103</c:v>
                </c:pt>
                <c:pt idx="115">
                  <c:v>0.56829051235656258</c:v>
                </c:pt>
                <c:pt idx="116">
                  <c:v>0.56852199383804403</c:v>
                </c:pt>
                <c:pt idx="117">
                  <c:v>0.56875347531952547</c:v>
                </c:pt>
                <c:pt idx="118">
                  <c:v>0.56898495680100691</c:v>
                </c:pt>
                <c:pt idx="119">
                  <c:v>0.56921643828248847</c:v>
                </c:pt>
                <c:pt idx="120">
                  <c:v>0.56944872379406486</c:v>
                </c:pt>
                <c:pt idx="121">
                  <c:v>0.5696802052755463</c:v>
                </c:pt>
                <c:pt idx="122">
                  <c:v>0.56991168675702786</c:v>
                </c:pt>
                <c:pt idx="123">
                  <c:v>0.5701431682385093</c:v>
                </c:pt>
                <c:pt idx="124">
                  <c:v>0.57037464971999075</c:v>
                </c:pt>
                <c:pt idx="125">
                  <c:v>0.57060613120147219</c:v>
                </c:pt>
                <c:pt idx="126">
                  <c:v>0.5708376126826088</c:v>
                </c:pt>
                <c:pt idx="127">
                  <c:v>0.57106909416409024</c:v>
                </c:pt>
                <c:pt idx="128">
                  <c:v>0.57130057564557168</c:v>
                </c:pt>
                <c:pt idx="129">
                  <c:v>0.57153392154447447</c:v>
                </c:pt>
                <c:pt idx="130">
                  <c:v>0.57176540302595591</c:v>
                </c:pt>
                <c:pt idx="131">
                  <c:v>0.57199688450743746</c:v>
                </c:pt>
                <c:pt idx="132">
                  <c:v>0.57222836598891891</c:v>
                </c:pt>
                <c:pt idx="133">
                  <c:v>0.57245984747040046</c:v>
                </c:pt>
                <c:pt idx="134">
                  <c:v>0.57269132895188191</c:v>
                </c:pt>
                <c:pt idx="135">
                  <c:v>0.57292281043336335</c:v>
                </c:pt>
                <c:pt idx="136">
                  <c:v>0.5731542919148449</c:v>
                </c:pt>
                <c:pt idx="137">
                  <c:v>0.57338664201329748</c:v>
                </c:pt>
                <c:pt idx="138">
                  <c:v>0.57362009137248038</c:v>
                </c:pt>
                <c:pt idx="139">
                  <c:v>0.5738526660645451</c:v>
                </c:pt>
                <c:pt idx="140">
                  <c:v>0.57408414754602666</c:v>
                </c:pt>
                <c:pt idx="141">
                  <c:v>0.5743156290275081</c:v>
                </c:pt>
                <c:pt idx="142">
                  <c:v>0.57454711050898954</c:v>
                </c:pt>
                <c:pt idx="143">
                  <c:v>0.57477859199047099</c:v>
                </c:pt>
                <c:pt idx="144">
                  <c:v>0.57501007347195254</c:v>
                </c:pt>
                <c:pt idx="145">
                  <c:v>0.57524155495343399</c:v>
                </c:pt>
                <c:pt idx="146">
                  <c:v>0.57547303643491554</c:v>
                </c:pt>
                <c:pt idx="147">
                  <c:v>0.57570451791639699</c:v>
                </c:pt>
                <c:pt idx="148">
                  <c:v>0.57593599972487619</c:v>
                </c:pt>
                <c:pt idx="149">
                  <c:v>0.5761693839524884</c:v>
                </c:pt>
                <c:pt idx="150">
                  <c:v>0.5764008654339271</c:v>
                </c:pt>
                <c:pt idx="151">
                  <c:v>0.57663234691540854</c:v>
                </c:pt>
                <c:pt idx="152">
                  <c:v>0.57686382839688999</c:v>
                </c:pt>
                <c:pt idx="153">
                  <c:v>0.57709530987837154</c:v>
                </c:pt>
                <c:pt idx="154">
                  <c:v>0.57732679135985299</c:v>
                </c:pt>
                <c:pt idx="155">
                  <c:v>0.57755827284133454</c:v>
                </c:pt>
                <c:pt idx="156">
                  <c:v>0.57779117390910073</c:v>
                </c:pt>
                <c:pt idx="157">
                  <c:v>0.57802317016947691</c:v>
                </c:pt>
                <c:pt idx="158">
                  <c:v>0.57825465165095835</c:v>
                </c:pt>
                <c:pt idx="159">
                  <c:v>0.57848613313243991</c:v>
                </c:pt>
                <c:pt idx="160">
                  <c:v>0.57871761461392135</c:v>
                </c:pt>
                <c:pt idx="161">
                  <c:v>0.57894909609540279</c:v>
                </c:pt>
                <c:pt idx="162">
                  <c:v>0.5791806859947326</c:v>
                </c:pt>
                <c:pt idx="163">
                  <c:v>0.57941216747621416</c:v>
                </c:pt>
                <c:pt idx="164">
                  <c:v>0.5796436489576956</c:v>
                </c:pt>
                <c:pt idx="165">
                  <c:v>0.57987513043917704</c:v>
                </c:pt>
                <c:pt idx="166">
                  <c:v>0.58010661192065849</c:v>
                </c:pt>
                <c:pt idx="167">
                  <c:v>0.58033809340214004</c:v>
                </c:pt>
                <c:pt idx="168">
                  <c:v>0.58056957488362149</c:v>
                </c:pt>
                <c:pt idx="169">
                  <c:v>0.58080137332107984</c:v>
                </c:pt>
                <c:pt idx="170">
                  <c:v>0.58103285480256128</c:v>
                </c:pt>
                <c:pt idx="171">
                  <c:v>0.58126433628404284</c:v>
                </c:pt>
                <c:pt idx="172">
                  <c:v>0.58149581776552428</c:v>
                </c:pt>
                <c:pt idx="173">
                  <c:v>0.58172729924700584</c:v>
                </c:pt>
                <c:pt idx="174">
                  <c:v>0.58195878072848728</c:v>
                </c:pt>
                <c:pt idx="175">
                  <c:v>0.5821912873388021</c:v>
                </c:pt>
                <c:pt idx="176">
                  <c:v>0.58242454989399306</c:v>
                </c:pt>
                <c:pt idx="177">
                  <c:v>0.5826560313754745</c:v>
                </c:pt>
                <c:pt idx="178">
                  <c:v>0.58288751285695606</c:v>
                </c:pt>
                <c:pt idx="179">
                  <c:v>0.5831189943384375</c:v>
                </c:pt>
                <c:pt idx="180">
                  <c:v>0.58335047581991895</c:v>
                </c:pt>
                <c:pt idx="181">
                  <c:v>0.58358195730140039</c:v>
                </c:pt>
                <c:pt idx="182">
                  <c:v>0.58381394388016206</c:v>
                </c:pt>
                <c:pt idx="183">
                  <c:v>0.5840454253616435</c:v>
                </c:pt>
                <c:pt idx="184">
                  <c:v>0.58427690684243516</c:v>
                </c:pt>
                <c:pt idx="185">
                  <c:v>0.58450838832391672</c:v>
                </c:pt>
                <c:pt idx="186">
                  <c:v>0.58473986980539816</c:v>
                </c:pt>
                <c:pt idx="187">
                  <c:v>0.5849713512868796</c:v>
                </c:pt>
                <c:pt idx="188">
                  <c:v>0.58520343449035761</c:v>
                </c:pt>
                <c:pt idx="189">
                  <c:v>0.58543711513832752</c:v>
                </c:pt>
                <c:pt idx="190">
                  <c:v>0.58566859661980908</c:v>
                </c:pt>
                <c:pt idx="191">
                  <c:v>0.58590007810129052</c:v>
                </c:pt>
                <c:pt idx="192">
                  <c:v>0.58613155958277197</c:v>
                </c:pt>
                <c:pt idx="193">
                  <c:v>0.58636304106425341</c:v>
                </c:pt>
                <c:pt idx="194">
                  <c:v>0.58659547310874416</c:v>
                </c:pt>
                <c:pt idx="195">
                  <c:v>0.58682695459022571</c:v>
                </c:pt>
                <c:pt idx="196">
                  <c:v>0.58705843607170716</c:v>
                </c:pt>
                <c:pt idx="197">
                  <c:v>0.58729115423918865</c:v>
                </c:pt>
                <c:pt idx="198">
                  <c:v>0.58752263572067009</c:v>
                </c:pt>
                <c:pt idx="199">
                  <c:v>0.58775411720215165</c:v>
                </c:pt>
                <c:pt idx="200">
                  <c:v>0.58798559868363309</c:v>
                </c:pt>
                <c:pt idx="201">
                  <c:v>0.58821708016511465</c:v>
                </c:pt>
                <c:pt idx="202">
                  <c:v>0.58844856164659609</c:v>
                </c:pt>
                <c:pt idx="203">
                  <c:v>0.58868170503535533</c:v>
                </c:pt>
                <c:pt idx="204">
                  <c:v>0.58891318651683677</c:v>
                </c:pt>
                <c:pt idx="205">
                  <c:v>0.58914466799831822</c:v>
                </c:pt>
                <c:pt idx="206">
                  <c:v>0.58937614947979977</c:v>
                </c:pt>
                <c:pt idx="207">
                  <c:v>0.58960763096128121</c:v>
                </c:pt>
                <c:pt idx="208">
                  <c:v>0.58984013492414</c:v>
                </c:pt>
                <c:pt idx="209">
                  <c:v>0.59007161640562156</c:v>
                </c:pt>
                <c:pt idx="210">
                  <c:v>0.590303097887103</c:v>
                </c:pt>
                <c:pt idx="211">
                  <c:v>0.59053457936858444</c:v>
                </c:pt>
                <c:pt idx="212">
                  <c:v>0.59076606085006589</c:v>
                </c:pt>
                <c:pt idx="213">
                  <c:v>0.59099961106044552</c:v>
                </c:pt>
                <c:pt idx="214">
                  <c:v>0.59123109254192707</c:v>
                </c:pt>
                <c:pt idx="215">
                  <c:v>0.59146257402340863</c:v>
                </c:pt>
                <c:pt idx="216">
                  <c:v>0.59169405550489007</c:v>
                </c:pt>
                <c:pt idx="217">
                  <c:v>0.59192553698637151</c:v>
                </c:pt>
                <c:pt idx="218">
                  <c:v>0.59215701846785296</c:v>
                </c:pt>
                <c:pt idx="219">
                  <c:v>0.59239073286867827</c:v>
                </c:pt>
                <c:pt idx="220">
                  <c:v>0.59262221435015972</c:v>
                </c:pt>
                <c:pt idx="221">
                  <c:v>0.59285369583164116</c:v>
                </c:pt>
                <c:pt idx="222">
                  <c:v>0.5930851773131226</c:v>
                </c:pt>
                <c:pt idx="223">
                  <c:v>0.59331665879460416</c:v>
                </c:pt>
                <c:pt idx="224">
                  <c:v>0.5935481402760856</c:v>
                </c:pt>
                <c:pt idx="225">
                  <c:v>0.59377962175756716</c:v>
                </c:pt>
                <c:pt idx="226">
                  <c:v>0.59401137567366658</c:v>
                </c:pt>
                <c:pt idx="227">
                  <c:v>0.59424285715514813</c:v>
                </c:pt>
                <c:pt idx="228">
                  <c:v>0.59447433863662957</c:v>
                </c:pt>
                <c:pt idx="229">
                  <c:v>0.59470582011811113</c:v>
                </c:pt>
                <c:pt idx="230">
                  <c:v>0.59493730159959257</c:v>
                </c:pt>
                <c:pt idx="231">
                  <c:v>0.59516878308107402</c:v>
                </c:pt>
                <c:pt idx="232">
                  <c:v>0.59540177919798376</c:v>
                </c:pt>
                <c:pt idx="233">
                  <c:v>0.59563326067946532</c:v>
                </c:pt>
                <c:pt idx="234">
                  <c:v>0.59586474216094676</c:v>
                </c:pt>
                <c:pt idx="235">
                  <c:v>0.5960962236424282</c:v>
                </c:pt>
                <c:pt idx="236">
                  <c:v>0.59632770512390965</c:v>
                </c:pt>
                <c:pt idx="237">
                  <c:v>0.59656105998075692</c:v>
                </c:pt>
                <c:pt idx="238">
                  <c:v>0.59679254146223848</c:v>
                </c:pt>
                <c:pt idx="239">
                  <c:v>0.59702402294371992</c:v>
                </c:pt>
                <c:pt idx="240">
                  <c:v>0.59725550442520137</c:v>
                </c:pt>
                <c:pt idx="241">
                  <c:v>0.59748698590668292</c:v>
                </c:pt>
                <c:pt idx="242">
                  <c:v>0.59771846738816437</c:v>
                </c:pt>
                <c:pt idx="243">
                  <c:v>0.59795076185078588</c:v>
                </c:pt>
                <c:pt idx="244">
                  <c:v>0.59818224333226733</c:v>
                </c:pt>
                <c:pt idx="245">
                  <c:v>0.59841372481374888</c:v>
                </c:pt>
                <c:pt idx="246">
                  <c:v>0.59864520629523033</c:v>
                </c:pt>
                <c:pt idx="247">
                  <c:v>0.59887668777671188</c:v>
                </c:pt>
                <c:pt idx="248">
                  <c:v>0.59910816925819332</c:v>
                </c:pt>
                <c:pt idx="249">
                  <c:v>0.59933965073967477</c:v>
                </c:pt>
                <c:pt idx="250">
                  <c:v>0.59957113222115632</c:v>
                </c:pt>
                <c:pt idx="251">
                  <c:v>0.59980261370263777</c:v>
                </c:pt>
                <c:pt idx="252">
                  <c:v>0.60003409518411932</c:v>
                </c:pt>
                <c:pt idx="253">
                  <c:v>0.60026557666560076</c:v>
                </c:pt>
                <c:pt idx="254">
                  <c:v>0.60049705814708221</c:v>
                </c:pt>
                <c:pt idx="255">
                  <c:v>0.60072931084249415</c:v>
                </c:pt>
                <c:pt idx="256">
                  <c:v>0.60096079232397559</c:v>
                </c:pt>
                <c:pt idx="257">
                  <c:v>0.6011922738054456</c:v>
                </c:pt>
                <c:pt idx="258">
                  <c:v>0.60142375528692715</c:v>
                </c:pt>
                <c:pt idx="259">
                  <c:v>0.6016552367684086</c:v>
                </c:pt>
                <c:pt idx="260">
                  <c:v>0.6018867182498796</c:v>
                </c:pt>
                <c:pt idx="261">
                  <c:v>0.60211880493857406</c:v>
                </c:pt>
                <c:pt idx="262">
                  <c:v>0.6023502864200555</c:v>
                </c:pt>
                <c:pt idx="263">
                  <c:v>0.60258176790153695</c:v>
                </c:pt>
                <c:pt idx="264">
                  <c:v>0.6028132493830185</c:v>
                </c:pt>
                <c:pt idx="265">
                  <c:v>0.60304473086450006</c:v>
                </c:pt>
                <c:pt idx="266">
                  <c:v>0.6032762123459815</c:v>
                </c:pt>
                <c:pt idx="267">
                  <c:v>0.6035085397244746</c:v>
                </c:pt>
                <c:pt idx="268">
                  <c:v>0.60374002120595605</c:v>
                </c:pt>
                <c:pt idx="269">
                  <c:v>0.6039715026874376</c:v>
                </c:pt>
                <c:pt idx="270">
                  <c:v>0.60420385604586335</c:v>
                </c:pt>
                <c:pt idx="271">
                  <c:v>0.6044353375273448</c:v>
                </c:pt>
                <c:pt idx="272">
                  <c:v>0.60466681900882635</c:v>
                </c:pt>
                <c:pt idx="273">
                  <c:v>0.60489830049030779</c:v>
                </c:pt>
                <c:pt idx="274">
                  <c:v>0.60512978197178935</c:v>
                </c:pt>
                <c:pt idx="275">
                  <c:v>0.60536126345327079</c:v>
                </c:pt>
                <c:pt idx="276">
                  <c:v>0.60559274493475224</c:v>
                </c:pt>
                <c:pt idx="277">
                  <c:v>0.60582442505457634</c:v>
                </c:pt>
                <c:pt idx="278">
                  <c:v>0.60605590653605779</c:v>
                </c:pt>
                <c:pt idx="279">
                  <c:v>0.60628738801753923</c:v>
                </c:pt>
                <c:pt idx="280">
                  <c:v>0.60651886949902079</c:v>
                </c:pt>
                <c:pt idx="281">
                  <c:v>0.60675035098050223</c:v>
                </c:pt>
                <c:pt idx="282">
                  <c:v>0.60698246240477893</c:v>
                </c:pt>
                <c:pt idx="283">
                  <c:v>0.60721394388626038</c:v>
                </c:pt>
                <c:pt idx="284">
                  <c:v>0.6074461817403356</c:v>
                </c:pt>
                <c:pt idx="285">
                  <c:v>0.60767766322181715</c:v>
                </c:pt>
                <c:pt idx="286">
                  <c:v>0.6079091447032986</c:v>
                </c:pt>
                <c:pt idx="287">
                  <c:v>0.60814062618478015</c:v>
                </c:pt>
                <c:pt idx="288">
                  <c:v>0.6083721076662616</c:v>
                </c:pt>
                <c:pt idx="289">
                  <c:v>0.60860358914774304</c:v>
                </c:pt>
                <c:pt idx="290">
                  <c:v>0.60883507062922448</c:v>
                </c:pt>
                <c:pt idx="291">
                  <c:v>0.60906738493212154</c:v>
                </c:pt>
                <c:pt idx="292">
                  <c:v>0.60929886641360298</c:v>
                </c:pt>
                <c:pt idx="293">
                  <c:v>0.60953034789508442</c:v>
                </c:pt>
                <c:pt idx="294">
                  <c:v>0.60976182937656587</c:v>
                </c:pt>
                <c:pt idx="295">
                  <c:v>0.60999331085804742</c:v>
                </c:pt>
                <c:pt idx="296">
                  <c:v>0.61022479233952887</c:v>
                </c:pt>
                <c:pt idx="297">
                  <c:v>0.61045627382101042</c:v>
                </c:pt>
                <c:pt idx="298">
                  <c:v>0.61068775530249186</c:v>
                </c:pt>
                <c:pt idx="299">
                  <c:v>0.61091923678397331</c:v>
                </c:pt>
                <c:pt idx="300">
                  <c:v>0.61115071826545486</c:v>
                </c:pt>
                <c:pt idx="301">
                  <c:v>0.61138219974693631</c:v>
                </c:pt>
                <c:pt idx="302">
                  <c:v>0.61161368122841786</c:v>
                </c:pt>
                <c:pt idx="303">
                  <c:v>0.6118451627098993</c:v>
                </c:pt>
                <c:pt idx="304">
                  <c:v>0.61207664419138075</c:v>
                </c:pt>
                <c:pt idx="305">
                  <c:v>0.61230812567286219</c:v>
                </c:pt>
                <c:pt idx="306">
                  <c:v>0.61253960715434375</c:v>
                </c:pt>
                <c:pt idx="307">
                  <c:v>0.61277315243802666</c:v>
                </c:pt>
                <c:pt idx="308">
                  <c:v>0.6130046339195081</c:v>
                </c:pt>
                <c:pt idx="309">
                  <c:v>0.61323611540098955</c:v>
                </c:pt>
                <c:pt idx="310">
                  <c:v>0.61346759688247099</c:v>
                </c:pt>
                <c:pt idx="311">
                  <c:v>0.61369907836395254</c:v>
                </c:pt>
                <c:pt idx="312">
                  <c:v>0.61393055984543399</c:v>
                </c:pt>
                <c:pt idx="313">
                  <c:v>0.61416204132691554</c:v>
                </c:pt>
                <c:pt idx="314">
                  <c:v>0.61439352280839699</c:v>
                </c:pt>
                <c:pt idx="315">
                  <c:v>0.61462500428987843</c:v>
                </c:pt>
                <c:pt idx="316">
                  <c:v>0.61485648577135987</c:v>
                </c:pt>
                <c:pt idx="317">
                  <c:v>0.61508796725284143</c:v>
                </c:pt>
                <c:pt idx="318">
                  <c:v>0.61531944873432287</c:v>
                </c:pt>
                <c:pt idx="319">
                  <c:v>0.61555093021580443</c:v>
                </c:pt>
                <c:pt idx="320">
                  <c:v>0.61578241169728587</c:v>
                </c:pt>
                <c:pt idx="321">
                  <c:v>0.61601389317876731</c:v>
                </c:pt>
                <c:pt idx="322">
                  <c:v>0.61624537466024876</c:v>
                </c:pt>
                <c:pt idx="323">
                  <c:v>0.61647685614173031</c:v>
                </c:pt>
                <c:pt idx="324">
                  <c:v>0.61670833762321176</c:v>
                </c:pt>
                <c:pt idx="325">
                  <c:v>0.61693981910469331</c:v>
                </c:pt>
                <c:pt idx="326">
                  <c:v>0.61717130058617475</c:v>
                </c:pt>
                <c:pt idx="327">
                  <c:v>0.6174027820676562</c:v>
                </c:pt>
                <c:pt idx="328">
                  <c:v>0.61763426354913764</c:v>
                </c:pt>
                <c:pt idx="329">
                  <c:v>0.6178657450306192</c:v>
                </c:pt>
                <c:pt idx="330">
                  <c:v>0.61809722651210064</c:v>
                </c:pt>
                <c:pt idx="331">
                  <c:v>0.61832870799358219</c:v>
                </c:pt>
                <c:pt idx="332">
                  <c:v>0.61856018947506364</c:v>
                </c:pt>
                <c:pt idx="333">
                  <c:v>0.61879167095654508</c:v>
                </c:pt>
                <c:pt idx="334">
                  <c:v>0.61902315243802652</c:v>
                </c:pt>
                <c:pt idx="335">
                  <c:v>0.61925463391950808</c:v>
                </c:pt>
                <c:pt idx="336">
                  <c:v>0.61948611540098963</c:v>
                </c:pt>
                <c:pt idx="337">
                  <c:v>0.61971759688247108</c:v>
                </c:pt>
                <c:pt idx="338">
                  <c:v>0.61994907836395252</c:v>
                </c:pt>
                <c:pt idx="339">
                  <c:v>0.62018055984543397</c:v>
                </c:pt>
                <c:pt idx="340">
                  <c:v>0.62041204132622563</c:v>
                </c:pt>
                <c:pt idx="341">
                  <c:v>0.62064352280770707</c:v>
                </c:pt>
                <c:pt idx="342">
                  <c:v>0.62087500428918863</c:v>
                </c:pt>
                <c:pt idx="343">
                  <c:v>0.62110648577067007</c:v>
                </c:pt>
                <c:pt idx="344">
                  <c:v>0.62133796725215151</c:v>
                </c:pt>
                <c:pt idx="345">
                  <c:v>0.62156944873363296</c:v>
                </c:pt>
                <c:pt idx="346">
                  <c:v>0.62180093021511451</c:v>
                </c:pt>
                <c:pt idx="347">
                  <c:v>0.62203241169659595</c:v>
                </c:pt>
                <c:pt idx="348">
                  <c:v>0.62226389317807751</c:v>
                </c:pt>
                <c:pt idx="349">
                  <c:v>0.62249537465955895</c:v>
                </c:pt>
                <c:pt idx="350">
                  <c:v>0.6227268561410404</c:v>
                </c:pt>
                <c:pt idx="351">
                  <c:v>0.62295833762252184</c:v>
                </c:pt>
                <c:pt idx="352">
                  <c:v>0.6231898191040034</c:v>
                </c:pt>
                <c:pt idx="353">
                  <c:v>0.62342130058548495</c:v>
                </c:pt>
                <c:pt idx="354">
                  <c:v>0.62365278206696639</c:v>
                </c:pt>
                <c:pt idx="355">
                  <c:v>0.62388426354844784</c:v>
                </c:pt>
                <c:pt idx="356">
                  <c:v>0.62411574502992928</c:v>
                </c:pt>
                <c:pt idx="357">
                  <c:v>0.62434722651141084</c:v>
                </c:pt>
                <c:pt idx="358">
                  <c:v>0.62457870799289228</c:v>
                </c:pt>
                <c:pt idx="359">
                  <c:v>0.62481018947437383</c:v>
                </c:pt>
                <c:pt idx="360">
                  <c:v>0.62504167095585528</c:v>
                </c:pt>
                <c:pt idx="361">
                  <c:v>0.62527315243733672</c:v>
                </c:pt>
                <c:pt idx="362">
                  <c:v>0.62550463391881816</c:v>
                </c:pt>
                <c:pt idx="363">
                  <c:v>0.62573611540029972</c:v>
                </c:pt>
                <c:pt idx="364">
                  <c:v>0.62596759688178116</c:v>
                </c:pt>
                <c:pt idx="365">
                  <c:v>0.62619907836326272</c:v>
                </c:pt>
                <c:pt idx="366">
                  <c:v>0.62643055984474416</c:v>
                </c:pt>
                <c:pt idx="367">
                  <c:v>0.62666204132622561</c:v>
                </c:pt>
                <c:pt idx="368">
                  <c:v>0.62689352280770705</c:v>
                </c:pt>
                <c:pt idx="369">
                  <c:v>0.6271250042891886</c:v>
                </c:pt>
                <c:pt idx="370">
                  <c:v>0.62735648577067005</c:v>
                </c:pt>
                <c:pt idx="371">
                  <c:v>0.6275879672521516</c:v>
                </c:pt>
                <c:pt idx="372">
                  <c:v>0.62781944873363305</c:v>
                </c:pt>
                <c:pt idx="373">
                  <c:v>0.62805093021511449</c:v>
                </c:pt>
                <c:pt idx="374">
                  <c:v>0.62828241169659593</c:v>
                </c:pt>
                <c:pt idx="375">
                  <c:v>0.62851389317807749</c:v>
                </c:pt>
                <c:pt idx="376">
                  <c:v>0.62874537465955893</c:v>
                </c:pt>
                <c:pt idx="377">
                  <c:v>0.62897685614104049</c:v>
                </c:pt>
                <c:pt idx="378">
                  <c:v>0.62920833762252193</c:v>
                </c:pt>
                <c:pt idx="379">
                  <c:v>0.62943981910400337</c:v>
                </c:pt>
                <c:pt idx="380">
                  <c:v>0.62967130058548482</c:v>
                </c:pt>
                <c:pt idx="381">
                  <c:v>0.62990278206696637</c:v>
                </c:pt>
                <c:pt idx="382">
                  <c:v>0.63013426354844781</c:v>
                </c:pt>
                <c:pt idx="383">
                  <c:v>0.63036574502992937</c:v>
                </c:pt>
                <c:pt idx="384">
                  <c:v>0.63059722651141081</c:v>
                </c:pt>
                <c:pt idx="385">
                  <c:v>0.63082870799289226</c:v>
                </c:pt>
                <c:pt idx="386">
                  <c:v>0.6310601894743737</c:v>
                </c:pt>
                <c:pt idx="387">
                  <c:v>0.63129167095585526</c:v>
                </c:pt>
                <c:pt idx="388">
                  <c:v>0.6315231524373367</c:v>
                </c:pt>
                <c:pt idx="389">
                  <c:v>0.63175463391881825</c:v>
                </c:pt>
                <c:pt idx="390">
                  <c:v>0.6319861154002997</c:v>
                </c:pt>
                <c:pt idx="391">
                  <c:v>0.63221759688178114</c:v>
                </c:pt>
                <c:pt idx="392">
                  <c:v>0.63244907836326258</c:v>
                </c:pt>
                <c:pt idx="393">
                  <c:v>0.63268055984474414</c:v>
                </c:pt>
                <c:pt idx="394">
                  <c:v>0.63291204132622558</c:v>
                </c:pt>
                <c:pt idx="395">
                  <c:v>0.63314352280770714</c:v>
                </c:pt>
                <c:pt idx="396">
                  <c:v>0.63337500428918858</c:v>
                </c:pt>
                <c:pt idx="397">
                  <c:v>0.63360648577067002</c:v>
                </c:pt>
                <c:pt idx="398">
                  <c:v>0.63383796725215158</c:v>
                </c:pt>
                <c:pt idx="399">
                  <c:v>0.63406944873363302</c:v>
                </c:pt>
                <c:pt idx="400">
                  <c:v>0.63430093021511458</c:v>
                </c:pt>
                <c:pt idx="401">
                  <c:v>0.63453241169659602</c:v>
                </c:pt>
                <c:pt idx="402">
                  <c:v>0.63476389317807747</c:v>
                </c:pt>
                <c:pt idx="403">
                  <c:v>0.63499537465955891</c:v>
                </c:pt>
                <c:pt idx="404">
                  <c:v>0.63522685614104046</c:v>
                </c:pt>
                <c:pt idx="405">
                  <c:v>0.63545833762252191</c:v>
                </c:pt>
                <c:pt idx="406">
                  <c:v>0.63568981910400346</c:v>
                </c:pt>
                <c:pt idx="407">
                  <c:v>0.63592130058548491</c:v>
                </c:pt>
                <c:pt idx="408">
                  <c:v>0.63615278206696635</c:v>
                </c:pt>
                <c:pt idx="409">
                  <c:v>0.63638426354844779</c:v>
                </c:pt>
                <c:pt idx="410">
                  <c:v>0.63661574502992935</c:v>
                </c:pt>
                <c:pt idx="411">
                  <c:v>0.63684722651141079</c:v>
                </c:pt>
                <c:pt idx="412">
                  <c:v>0.63707870799289235</c:v>
                </c:pt>
                <c:pt idx="413">
                  <c:v>0.63731018947437379</c:v>
                </c:pt>
                <c:pt idx="414">
                  <c:v>0.63754167095585523</c:v>
                </c:pt>
                <c:pt idx="415">
                  <c:v>0.63777315243733668</c:v>
                </c:pt>
                <c:pt idx="416">
                  <c:v>0.63800463391881823</c:v>
                </c:pt>
                <c:pt idx="417">
                  <c:v>0.63823611540029968</c:v>
                </c:pt>
                <c:pt idx="418">
                  <c:v>0.63846759688178123</c:v>
                </c:pt>
                <c:pt idx="419">
                  <c:v>0.63869907836326267</c:v>
                </c:pt>
                <c:pt idx="420">
                  <c:v>0.63893055984474412</c:v>
                </c:pt>
                <c:pt idx="421">
                  <c:v>0.63916204132622556</c:v>
                </c:pt>
                <c:pt idx="422">
                  <c:v>0.63939352280770712</c:v>
                </c:pt>
                <c:pt idx="423">
                  <c:v>0.63962500428918856</c:v>
                </c:pt>
                <c:pt idx="424">
                  <c:v>0.63985648577067011</c:v>
                </c:pt>
                <c:pt idx="425">
                  <c:v>0.64008796725215156</c:v>
                </c:pt>
                <c:pt idx="426">
                  <c:v>0.640319448733633</c:v>
                </c:pt>
                <c:pt idx="427">
                  <c:v>0.64055093021511444</c:v>
                </c:pt>
                <c:pt idx="428">
                  <c:v>0.640782411696596</c:v>
                </c:pt>
                <c:pt idx="429">
                  <c:v>0.64101389317807744</c:v>
                </c:pt>
                <c:pt idx="430">
                  <c:v>0.641245374659559</c:v>
                </c:pt>
                <c:pt idx="431">
                  <c:v>0.64147685614104044</c:v>
                </c:pt>
                <c:pt idx="432">
                  <c:v>0.64170833762252188</c:v>
                </c:pt>
                <c:pt idx="433">
                  <c:v>0.64193981910400333</c:v>
                </c:pt>
                <c:pt idx="434">
                  <c:v>0.64217130058548488</c:v>
                </c:pt>
                <c:pt idx="435">
                  <c:v>0.64240278206696633</c:v>
                </c:pt>
                <c:pt idx="436">
                  <c:v>0.64263426354844788</c:v>
                </c:pt>
                <c:pt idx="437">
                  <c:v>0.64286574502992933</c:v>
                </c:pt>
                <c:pt idx="438">
                  <c:v>0.64309722651141077</c:v>
                </c:pt>
                <c:pt idx="439">
                  <c:v>0.64332870799289221</c:v>
                </c:pt>
                <c:pt idx="440">
                  <c:v>0.64356018947437377</c:v>
                </c:pt>
                <c:pt idx="441">
                  <c:v>0.64379167095585521</c:v>
                </c:pt>
                <c:pt idx="442">
                  <c:v>0.64402315243733677</c:v>
                </c:pt>
                <c:pt idx="443">
                  <c:v>0.64425463391881821</c:v>
                </c:pt>
                <c:pt idx="444">
                  <c:v>0.64448611540029965</c:v>
                </c:pt>
                <c:pt idx="445">
                  <c:v>0.64471759688178121</c:v>
                </c:pt>
                <c:pt idx="446">
                  <c:v>0.64494907836326265</c:v>
                </c:pt>
                <c:pt idx="447">
                  <c:v>0.64518055984474421</c:v>
                </c:pt>
                <c:pt idx="448">
                  <c:v>0.64541204132622565</c:v>
                </c:pt>
                <c:pt idx="449">
                  <c:v>0.64564352280770709</c:v>
                </c:pt>
                <c:pt idx="450">
                  <c:v>0.64587500428918854</c:v>
                </c:pt>
                <c:pt idx="451">
                  <c:v>0.64610648577067009</c:v>
                </c:pt>
                <c:pt idx="452">
                  <c:v>0.64633796725215154</c:v>
                </c:pt>
                <c:pt idx="453">
                  <c:v>0.64656944873363309</c:v>
                </c:pt>
                <c:pt idx="454">
                  <c:v>0.64680093021511453</c:v>
                </c:pt>
                <c:pt idx="455">
                  <c:v>0.64703241169659598</c:v>
                </c:pt>
                <c:pt idx="456">
                  <c:v>0.64726389317807742</c:v>
                </c:pt>
                <c:pt idx="457">
                  <c:v>0.64749537465955898</c:v>
                </c:pt>
                <c:pt idx="458">
                  <c:v>0.64772685614104042</c:v>
                </c:pt>
                <c:pt idx="459">
                  <c:v>0.64795833762252197</c:v>
                </c:pt>
                <c:pt idx="460">
                  <c:v>0.64818981910400342</c:v>
                </c:pt>
                <c:pt idx="461">
                  <c:v>0.64842130058548486</c:v>
                </c:pt>
                <c:pt idx="462">
                  <c:v>0.6486527820669663</c:v>
                </c:pt>
                <c:pt idx="463">
                  <c:v>0.64888426354844786</c:v>
                </c:pt>
                <c:pt idx="464">
                  <c:v>0.6491157450299293</c:v>
                </c:pt>
                <c:pt idx="465">
                  <c:v>0.64934722651141086</c:v>
                </c:pt>
                <c:pt idx="466">
                  <c:v>0.6495787079928923</c:v>
                </c:pt>
                <c:pt idx="467">
                  <c:v>0.64981018947437374</c:v>
                </c:pt>
                <c:pt idx="468">
                  <c:v>0.65004167095585519</c:v>
                </c:pt>
                <c:pt idx="469">
                  <c:v>0.65027315243733674</c:v>
                </c:pt>
                <c:pt idx="470">
                  <c:v>0.65050463391881819</c:v>
                </c:pt>
                <c:pt idx="471">
                  <c:v>0.65073611540029974</c:v>
                </c:pt>
                <c:pt idx="472">
                  <c:v>0.65096759688178119</c:v>
                </c:pt>
                <c:pt idx="473">
                  <c:v>0.65119907836326263</c:v>
                </c:pt>
                <c:pt idx="474">
                  <c:v>0.65143055984474407</c:v>
                </c:pt>
                <c:pt idx="475">
                  <c:v>0.65166204132622563</c:v>
                </c:pt>
                <c:pt idx="476">
                  <c:v>0.65189352280770707</c:v>
                </c:pt>
                <c:pt idx="477">
                  <c:v>0.65212500428918863</c:v>
                </c:pt>
                <c:pt idx="478">
                  <c:v>0.65235648577067007</c:v>
                </c:pt>
                <c:pt idx="479">
                  <c:v>0.65258796725215151</c:v>
                </c:pt>
                <c:pt idx="480">
                  <c:v>0.65281944873363296</c:v>
                </c:pt>
                <c:pt idx="481">
                  <c:v>0.65305093021511451</c:v>
                </c:pt>
                <c:pt idx="482">
                  <c:v>0.65328241169659595</c:v>
                </c:pt>
                <c:pt idx="483">
                  <c:v>0.65351389317807751</c:v>
                </c:pt>
                <c:pt idx="484">
                  <c:v>0.65374537465955895</c:v>
                </c:pt>
                <c:pt idx="485">
                  <c:v>0.6539768561410404</c:v>
                </c:pt>
                <c:pt idx="486">
                  <c:v>0.65420833762252184</c:v>
                </c:pt>
                <c:pt idx="487">
                  <c:v>0.6544398191040034</c:v>
                </c:pt>
                <c:pt idx="488">
                  <c:v>0.65467130058548495</c:v>
                </c:pt>
                <c:pt idx="489">
                  <c:v>0.65490278206696639</c:v>
                </c:pt>
                <c:pt idx="490">
                  <c:v>0.65513426354844784</c:v>
                </c:pt>
                <c:pt idx="491">
                  <c:v>0.65536574502992928</c:v>
                </c:pt>
                <c:pt idx="492">
                  <c:v>0.65559722651141084</c:v>
                </c:pt>
                <c:pt idx="493">
                  <c:v>0.65582870799289228</c:v>
                </c:pt>
                <c:pt idx="494">
                  <c:v>0.65606018947437383</c:v>
                </c:pt>
                <c:pt idx="495">
                  <c:v>0.65629167095585528</c:v>
                </c:pt>
                <c:pt idx="496">
                  <c:v>0.65652315243733672</c:v>
                </c:pt>
                <c:pt idx="497">
                  <c:v>0.65675463391881816</c:v>
                </c:pt>
                <c:pt idx="498">
                  <c:v>0.65698611540029972</c:v>
                </c:pt>
                <c:pt idx="499">
                  <c:v>0.65721759688178116</c:v>
                </c:pt>
                <c:pt idx="500">
                  <c:v>0.65744907836326272</c:v>
                </c:pt>
                <c:pt idx="501">
                  <c:v>0.65768055984474416</c:v>
                </c:pt>
                <c:pt idx="502">
                  <c:v>0.65791204132622561</c:v>
                </c:pt>
                <c:pt idx="503">
                  <c:v>0.65814352280770705</c:v>
                </c:pt>
                <c:pt idx="504">
                  <c:v>0.6583750042891886</c:v>
                </c:pt>
                <c:pt idx="505">
                  <c:v>0.65860648577067005</c:v>
                </c:pt>
                <c:pt idx="506">
                  <c:v>0.6588379672521516</c:v>
                </c:pt>
                <c:pt idx="507">
                  <c:v>0.65906944873363305</c:v>
                </c:pt>
                <c:pt idx="508">
                  <c:v>0.65930093021511449</c:v>
                </c:pt>
                <c:pt idx="509">
                  <c:v>0.65953241169659593</c:v>
                </c:pt>
                <c:pt idx="510">
                  <c:v>0.65976389317807749</c:v>
                </c:pt>
                <c:pt idx="511">
                  <c:v>0.65999537465955893</c:v>
                </c:pt>
                <c:pt idx="512">
                  <c:v>0.66022685614104049</c:v>
                </c:pt>
                <c:pt idx="513">
                  <c:v>0.66045833762252193</c:v>
                </c:pt>
                <c:pt idx="514">
                  <c:v>0.66068981910400337</c:v>
                </c:pt>
                <c:pt idx="515">
                  <c:v>0.66092130058548482</c:v>
                </c:pt>
                <c:pt idx="516">
                  <c:v>0.66115278206696637</c:v>
                </c:pt>
                <c:pt idx="517">
                  <c:v>0.66138426354844781</c:v>
                </c:pt>
                <c:pt idx="518">
                  <c:v>0.66161574502992937</c:v>
                </c:pt>
                <c:pt idx="519">
                  <c:v>0.66184722651141081</c:v>
                </c:pt>
                <c:pt idx="520">
                  <c:v>0.66207870799289226</c:v>
                </c:pt>
                <c:pt idx="521">
                  <c:v>0.6623101894743737</c:v>
                </c:pt>
                <c:pt idx="522">
                  <c:v>0.66254167095585526</c:v>
                </c:pt>
                <c:pt idx="523">
                  <c:v>0.6627731524373367</c:v>
                </c:pt>
                <c:pt idx="524">
                  <c:v>0.66300463391881825</c:v>
                </c:pt>
                <c:pt idx="525">
                  <c:v>0.6632361154002997</c:v>
                </c:pt>
                <c:pt idx="526">
                  <c:v>0.66346759688178114</c:v>
                </c:pt>
                <c:pt idx="527">
                  <c:v>0.66369907836326258</c:v>
                </c:pt>
                <c:pt idx="528">
                  <c:v>0.66393055984474414</c:v>
                </c:pt>
                <c:pt idx="529">
                  <c:v>0.66416204132622558</c:v>
                </c:pt>
                <c:pt idx="530">
                  <c:v>0.66439352280770714</c:v>
                </c:pt>
                <c:pt idx="531">
                  <c:v>0.66462500428918858</c:v>
                </c:pt>
                <c:pt idx="532">
                  <c:v>0.66485648577067002</c:v>
                </c:pt>
                <c:pt idx="533">
                  <c:v>0.66508796725215158</c:v>
                </c:pt>
                <c:pt idx="534">
                  <c:v>0.66531944873363302</c:v>
                </c:pt>
                <c:pt idx="535">
                  <c:v>0.66555093021511458</c:v>
                </c:pt>
                <c:pt idx="536">
                  <c:v>0.66578241169659602</c:v>
                </c:pt>
                <c:pt idx="537">
                  <c:v>0.66601389317807747</c:v>
                </c:pt>
                <c:pt idx="538">
                  <c:v>0.66624537465955891</c:v>
                </c:pt>
                <c:pt idx="539">
                  <c:v>0.66647685614104046</c:v>
                </c:pt>
                <c:pt idx="540">
                  <c:v>0.66670833762252191</c:v>
                </c:pt>
                <c:pt idx="541">
                  <c:v>0.66693981910400346</c:v>
                </c:pt>
                <c:pt idx="542">
                  <c:v>0.66717130058548491</c:v>
                </c:pt>
                <c:pt idx="543">
                  <c:v>0.66740278206696635</c:v>
                </c:pt>
                <c:pt idx="544">
                  <c:v>0.66763426354844779</c:v>
                </c:pt>
                <c:pt idx="545">
                  <c:v>0.66786574502923957</c:v>
                </c:pt>
                <c:pt idx="546">
                  <c:v>0.66809722651072101</c:v>
                </c:pt>
                <c:pt idx="547">
                  <c:v>0.66832870799220245</c:v>
                </c:pt>
                <c:pt idx="548">
                  <c:v>0.66856018947368401</c:v>
                </c:pt>
                <c:pt idx="549">
                  <c:v>0.66879167095516545</c:v>
                </c:pt>
                <c:pt idx="550">
                  <c:v>0.66902315243664701</c:v>
                </c:pt>
                <c:pt idx="551">
                  <c:v>0.66925463391812845</c:v>
                </c:pt>
                <c:pt idx="552">
                  <c:v>0.66948611539960989</c:v>
                </c:pt>
                <c:pt idx="553">
                  <c:v>0.66971759688109134</c:v>
                </c:pt>
                <c:pt idx="554">
                  <c:v>0.66994907836257289</c:v>
                </c:pt>
                <c:pt idx="555">
                  <c:v>0.67018055984405434</c:v>
                </c:pt>
                <c:pt idx="556">
                  <c:v>0.67041204132553589</c:v>
                </c:pt>
                <c:pt idx="557">
                  <c:v>0.67064352280701733</c:v>
                </c:pt>
                <c:pt idx="558">
                  <c:v>0.67087500428849878</c:v>
                </c:pt>
                <c:pt idx="559">
                  <c:v>0.67110648576998022</c:v>
                </c:pt>
                <c:pt idx="560">
                  <c:v>0.67133796725146178</c:v>
                </c:pt>
                <c:pt idx="561">
                  <c:v>0.67156944873294322</c:v>
                </c:pt>
                <c:pt idx="562">
                  <c:v>0.67180093021442477</c:v>
                </c:pt>
                <c:pt idx="563">
                  <c:v>0.67203241169590622</c:v>
                </c:pt>
                <c:pt idx="564">
                  <c:v>0.67226389317738766</c:v>
                </c:pt>
                <c:pt idx="565">
                  <c:v>0.67249537465886911</c:v>
                </c:pt>
                <c:pt idx="566">
                  <c:v>0.67272685614035066</c:v>
                </c:pt>
                <c:pt idx="567">
                  <c:v>0.6729583376218321</c:v>
                </c:pt>
                <c:pt idx="568">
                  <c:v>0.67318981910331366</c:v>
                </c:pt>
                <c:pt idx="569">
                  <c:v>0.6734213005847951</c:v>
                </c:pt>
                <c:pt idx="570">
                  <c:v>0.67365278206627655</c:v>
                </c:pt>
                <c:pt idx="571">
                  <c:v>0.67388426354775799</c:v>
                </c:pt>
                <c:pt idx="572">
                  <c:v>0.67411574502923954</c:v>
                </c:pt>
                <c:pt idx="573">
                  <c:v>0.67434722651072099</c:v>
                </c:pt>
                <c:pt idx="574">
                  <c:v>0.67457870799220254</c:v>
                </c:pt>
                <c:pt idx="575">
                  <c:v>0.67481018947368399</c:v>
                </c:pt>
                <c:pt idx="576">
                  <c:v>0.67504167095516543</c:v>
                </c:pt>
                <c:pt idx="577">
                  <c:v>0.67527315243664687</c:v>
                </c:pt>
                <c:pt idx="578">
                  <c:v>0.67550463391812843</c:v>
                </c:pt>
                <c:pt idx="579">
                  <c:v>0.67573611539960987</c:v>
                </c:pt>
                <c:pt idx="580">
                  <c:v>0.67596759688109143</c:v>
                </c:pt>
                <c:pt idx="581">
                  <c:v>0.67619907836257287</c:v>
                </c:pt>
                <c:pt idx="582">
                  <c:v>0.67643055984405431</c:v>
                </c:pt>
                <c:pt idx="583">
                  <c:v>0.67666204132553587</c:v>
                </c:pt>
                <c:pt idx="584">
                  <c:v>0.67689352280701731</c:v>
                </c:pt>
                <c:pt idx="585">
                  <c:v>0.67712500428849887</c:v>
                </c:pt>
                <c:pt idx="586">
                  <c:v>0.67735648576998031</c:v>
                </c:pt>
                <c:pt idx="587">
                  <c:v>0.67758796725146175</c:v>
                </c:pt>
                <c:pt idx="588">
                  <c:v>0.6778194487329432</c:v>
                </c:pt>
                <c:pt idx="589">
                  <c:v>0.67805093021442475</c:v>
                </c:pt>
                <c:pt idx="590">
                  <c:v>0.6782824116959062</c:v>
                </c:pt>
                <c:pt idx="591">
                  <c:v>0.67851389317738775</c:v>
                </c:pt>
                <c:pt idx="592">
                  <c:v>0.67874537465886919</c:v>
                </c:pt>
                <c:pt idx="593">
                  <c:v>0.67897685614035064</c:v>
                </c:pt>
                <c:pt idx="594">
                  <c:v>0.67920833762183208</c:v>
                </c:pt>
                <c:pt idx="595">
                  <c:v>0.67943981910331364</c:v>
                </c:pt>
                <c:pt idx="596">
                  <c:v>0.67967130058479508</c:v>
                </c:pt>
                <c:pt idx="597">
                  <c:v>0.67990278206627663</c:v>
                </c:pt>
                <c:pt idx="598">
                  <c:v>0.68013426354775808</c:v>
                </c:pt>
                <c:pt idx="599">
                  <c:v>0.68036574502923952</c:v>
                </c:pt>
                <c:pt idx="600">
                  <c:v>0.68059722651072097</c:v>
                </c:pt>
                <c:pt idx="601">
                  <c:v>0.68082870799220252</c:v>
                </c:pt>
                <c:pt idx="602">
                  <c:v>0.68106018947368396</c:v>
                </c:pt>
                <c:pt idx="603">
                  <c:v>0.68129167095516552</c:v>
                </c:pt>
                <c:pt idx="604">
                  <c:v>0.68152315243664696</c:v>
                </c:pt>
                <c:pt idx="605">
                  <c:v>0.68175463391812841</c:v>
                </c:pt>
                <c:pt idx="606">
                  <c:v>0.68198611539960985</c:v>
                </c:pt>
                <c:pt idx="607">
                  <c:v>0.6822175968810914</c:v>
                </c:pt>
                <c:pt idx="608">
                  <c:v>0.68244907836257285</c:v>
                </c:pt>
                <c:pt idx="609">
                  <c:v>0.6826805598440544</c:v>
                </c:pt>
                <c:pt idx="610">
                  <c:v>0.68291204132553585</c:v>
                </c:pt>
                <c:pt idx="611">
                  <c:v>0.68314352280701729</c:v>
                </c:pt>
                <c:pt idx="612">
                  <c:v>0.68337500428849873</c:v>
                </c:pt>
                <c:pt idx="613">
                  <c:v>0.68360648576998029</c:v>
                </c:pt>
                <c:pt idx="614">
                  <c:v>0.68383796725146173</c:v>
                </c:pt>
                <c:pt idx="615">
                  <c:v>0.68406944873294329</c:v>
                </c:pt>
                <c:pt idx="616">
                  <c:v>0.68430093021442473</c:v>
                </c:pt>
                <c:pt idx="617">
                  <c:v>0.68453241169590617</c:v>
                </c:pt>
                <c:pt idx="618">
                  <c:v>0.68476389317738762</c:v>
                </c:pt>
                <c:pt idx="619">
                  <c:v>0.68499537465886917</c:v>
                </c:pt>
                <c:pt idx="620">
                  <c:v>0.68522685614035062</c:v>
                </c:pt>
                <c:pt idx="621">
                  <c:v>0.68545833762183217</c:v>
                </c:pt>
                <c:pt idx="622">
                  <c:v>0.68568981910331361</c:v>
                </c:pt>
                <c:pt idx="623">
                  <c:v>0.68592130058479506</c:v>
                </c:pt>
                <c:pt idx="624">
                  <c:v>0.6861527820662765</c:v>
                </c:pt>
                <c:pt idx="625">
                  <c:v>0.68638426354775806</c:v>
                </c:pt>
                <c:pt idx="626">
                  <c:v>0.68661574502923961</c:v>
                </c:pt>
                <c:pt idx="627">
                  <c:v>0.68684722651072105</c:v>
                </c:pt>
                <c:pt idx="628">
                  <c:v>0.6870787079922025</c:v>
                </c:pt>
                <c:pt idx="629">
                  <c:v>0.68731018947368394</c:v>
                </c:pt>
                <c:pt idx="630">
                  <c:v>0.6875416709551655</c:v>
                </c:pt>
                <c:pt idx="631">
                  <c:v>0.68777315243664694</c:v>
                </c:pt>
                <c:pt idx="632">
                  <c:v>0.68800463391812849</c:v>
                </c:pt>
                <c:pt idx="633">
                  <c:v>0.68823611539960994</c:v>
                </c:pt>
                <c:pt idx="634">
                  <c:v>0.68846759688109138</c:v>
                </c:pt>
                <c:pt idx="635">
                  <c:v>0.68869907836257283</c:v>
                </c:pt>
                <c:pt idx="636">
                  <c:v>0.68893055984405438</c:v>
                </c:pt>
                <c:pt idx="637">
                  <c:v>0.68916204132553582</c:v>
                </c:pt>
                <c:pt idx="638">
                  <c:v>0.68939352280701738</c:v>
                </c:pt>
                <c:pt idx="639">
                  <c:v>0.68962500428849882</c:v>
                </c:pt>
                <c:pt idx="640">
                  <c:v>0.68985648576998027</c:v>
                </c:pt>
                <c:pt idx="641">
                  <c:v>0.69008796725146171</c:v>
                </c:pt>
                <c:pt idx="642">
                  <c:v>0.69031944873294326</c:v>
                </c:pt>
                <c:pt idx="643">
                  <c:v>0.69055093021442471</c:v>
                </c:pt>
                <c:pt idx="644">
                  <c:v>0.69078241169590626</c:v>
                </c:pt>
                <c:pt idx="645">
                  <c:v>0.69101389317738771</c:v>
                </c:pt>
                <c:pt idx="646">
                  <c:v>0.69124537465886915</c:v>
                </c:pt>
                <c:pt idx="647">
                  <c:v>0.69147685614035059</c:v>
                </c:pt>
                <c:pt idx="648">
                  <c:v>0.69170833762183215</c:v>
                </c:pt>
                <c:pt idx="649">
                  <c:v>0.69193981910331359</c:v>
                </c:pt>
                <c:pt idx="650">
                  <c:v>0.69217130058479515</c:v>
                </c:pt>
                <c:pt idx="651">
                  <c:v>0.69240278206627659</c:v>
                </c:pt>
                <c:pt idx="652">
                  <c:v>0.69263426354775803</c:v>
                </c:pt>
                <c:pt idx="653">
                  <c:v>0.69286574502923948</c:v>
                </c:pt>
                <c:pt idx="654">
                  <c:v>0.69309722651072103</c:v>
                </c:pt>
                <c:pt idx="655">
                  <c:v>0.69332870799220248</c:v>
                </c:pt>
                <c:pt idx="656">
                  <c:v>0.69356018947368403</c:v>
                </c:pt>
                <c:pt idx="657">
                  <c:v>0.69379167095516547</c:v>
                </c:pt>
                <c:pt idx="658">
                  <c:v>0.69402315243664692</c:v>
                </c:pt>
                <c:pt idx="659">
                  <c:v>0.69425463391812836</c:v>
                </c:pt>
                <c:pt idx="660">
                  <c:v>0.69448611539960992</c:v>
                </c:pt>
                <c:pt idx="661">
                  <c:v>0.69471759688109136</c:v>
                </c:pt>
                <c:pt idx="662">
                  <c:v>0.69494907836257291</c:v>
                </c:pt>
                <c:pt idx="663">
                  <c:v>0.69518055984405436</c:v>
                </c:pt>
                <c:pt idx="664">
                  <c:v>0.6954120413255358</c:v>
                </c:pt>
                <c:pt idx="665">
                  <c:v>0.69564352280701724</c:v>
                </c:pt>
                <c:pt idx="666">
                  <c:v>0.6958750042884988</c:v>
                </c:pt>
                <c:pt idx="667">
                  <c:v>0.69610648576998024</c:v>
                </c:pt>
                <c:pt idx="668">
                  <c:v>0.6963379672514618</c:v>
                </c:pt>
                <c:pt idx="669">
                  <c:v>0.69656944873294324</c:v>
                </c:pt>
                <c:pt idx="670">
                  <c:v>0.69680093021442469</c:v>
                </c:pt>
                <c:pt idx="671">
                  <c:v>0.69703241169590624</c:v>
                </c:pt>
                <c:pt idx="672">
                  <c:v>0.69726389317738768</c:v>
                </c:pt>
                <c:pt idx="673">
                  <c:v>0.69749537465886924</c:v>
                </c:pt>
                <c:pt idx="674">
                  <c:v>0.69772685614035068</c:v>
                </c:pt>
                <c:pt idx="675">
                  <c:v>0.69795833762183213</c:v>
                </c:pt>
                <c:pt idx="676">
                  <c:v>0.69818981910331357</c:v>
                </c:pt>
                <c:pt idx="677">
                  <c:v>0.69842130058479512</c:v>
                </c:pt>
                <c:pt idx="678">
                  <c:v>0.69865278206627657</c:v>
                </c:pt>
                <c:pt idx="679">
                  <c:v>0.69888426354775812</c:v>
                </c:pt>
                <c:pt idx="680">
                  <c:v>0.69911574502923957</c:v>
                </c:pt>
                <c:pt idx="681">
                  <c:v>0.69934722651072101</c:v>
                </c:pt>
                <c:pt idx="682">
                  <c:v>0.69957870799220245</c:v>
                </c:pt>
                <c:pt idx="683">
                  <c:v>0.69981018947368401</c:v>
                </c:pt>
                <c:pt idx="684">
                  <c:v>0.70004167095516545</c:v>
                </c:pt>
                <c:pt idx="685">
                  <c:v>0.70027315243664701</c:v>
                </c:pt>
                <c:pt idx="686">
                  <c:v>0.70050463391812845</c:v>
                </c:pt>
                <c:pt idx="687">
                  <c:v>0.70073611539960989</c:v>
                </c:pt>
                <c:pt idx="688">
                  <c:v>0.70096759688109134</c:v>
                </c:pt>
                <c:pt idx="689">
                  <c:v>0.70119907836257289</c:v>
                </c:pt>
                <c:pt idx="690">
                  <c:v>0.70143055984405434</c:v>
                </c:pt>
                <c:pt idx="691">
                  <c:v>0.70166204132553589</c:v>
                </c:pt>
                <c:pt idx="692">
                  <c:v>0.70189352280701733</c:v>
                </c:pt>
                <c:pt idx="693">
                  <c:v>0.70212500428849878</c:v>
                </c:pt>
                <c:pt idx="694">
                  <c:v>0.70235648576998022</c:v>
                </c:pt>
                <c:pt idx="695">
                  <c:v>0.70258796725146178</c:v>
                </c:pt>
                <c:pt idx="696">
                  <c:v>0.70281944873294322</c:v>
                </c:pt>
                <c:pt idx="697">
                  <c:v>0.70305093021442477</c:v>
                </c:pt>
                <c:pt idx="698">
                  <c:v>0.70328241169590622</c:v>
                </c:pt>
                <c:pt idx="699">
                  <c:v>0.70351389317738766</c:v>
                </c:pt>
                <c:pt idx="700">
                  <c:v>0.70374537465886911</c:v>
                </c:pt>
                <c:pt idx="701">
                  <c:v>0.70397685614035066</c:v>
                </c:pt>
                <c:pt idx="702">
                  <c:v>0.7042083376218321</c:v>
                </c:pt>
                <c:pt idx="703">
                  <c:v>0.70443981910331366</c:v>
                </c:pt>
                <c:pt idx="704">
                  <c:v>0.7046713005847951</c:v>
                </c:pt>
                <c:pt idx="705">
                  <c:v>0.70490278206627655</c:v>
                </c:pt>
                <c:pt idx="706">
                  <c:v>0.70513426354775799</c:v>
                </c:pt>
                <c:pt idx="707">
                  <c:v>0.70536574502923954</c:v>
                </c:pt>
                <c:pt idx="708">
                  <c:v>0.70559722651072099</c:v>
                </c:pt>
                <c:pt idx="709">
                  <c:v>0.70582870799220254</c:v>
                </c:pt>
                <c:pt idx="710">
                  <c:v>0.70606018947368399</c:v>
                </c:pt>
                <c:pt idx="711">
                  <c:v>0.70629167095516543</c:v>
                </c:pt>
                <c:pt idx="712">
                  <c:v>0.70652315243664687</c:v>
                </c:pt>
                <c:pt idx="713">
                  <c:v>0.70675463391812843</c:v>
                </c:pt>
                <c:pt idx="714">
                  <c:v>0.70698611539960987</c:v>
                </c:pt>
                <c:pt idx="715">
                  <c:v>0.70721759688109143</c:v>
                </c:pt>
                <c:pt idx="716">
                  <c:v>0.70744907836257287</c:v>
                </c:pt>
                <c:pt idx="717">
                  <c:v>0.70768055984405431</c:v>
                </c:pt>
                <c:pt idx="718">
                  <c:v>0.70791204132553587</c:v>
                </c:pt>
                <c:pt idx="719">
                  <c:v>0.70814352280701731</c:v>
                </c:pt>
                <c:pt idx="720">
                  <c:v>0.70833333333333326</c:v>
                </c:pt>
              </c:numCache>
            </c:numRef>
          </c:xVal>
          <c:yVal>
            <c:numRef>
              <c:f>'2SRV_蒸気流量(13時から水素発生あり）'!$R$2151:$R$2871</c:f>
              <c:numCache>
                <c:formatCode>0.0_);[Red]\(0.0\)</c:formatCode>
                <c:ptCount val="721"/>
                <c:pt idx="0">
                  <c:v>65.054761068463009</c:v>
                </c:pt>
                <c:pt idx="1">
                  <c:v>65.054761068463009</c:v>
                </c:pt>
                <c:pt idx="2">
                  <c:v>65.054761068463009</c:v>
                </c:pt>
                <c:pt idx="3">
                  <c:v>65.054761068463009</c:v>
                </c:pt>
                <c:pt idx="4">
                  <c:v>65.054761068463009</c:v>
                </c:pt>
                <c:pt idx="5">
                  <c:v>65.054761068463009</c:v>
                </c:pt>
                <c:pt idx="6">
                  <c:v>65.054761068463009</c:v>
                </c:pt>
                <c:pt idx="7">
                  <c:v>65.054761068463009</c:v>
                </c:pt>
                <c:pt idx="8">
                  <c:v>65.054761068463009</c:v>
                </c:pt>
                <c:pt idx="9">
                  <c:v>65.054761068463009</c:v>
                </c:pt>
                <c:pt idx="10">
                  <c:v>65.054761068463009</c:v>
                </c:pt>
                <c:pt idx="11">
                  <c:v>65.054761068463009</c:v>
                </c:pt>
                <c:pt idx="12">
                  <c:v>65.054761068463009</c:v>
                </c:pt>
                <c:pt idx="13">
                  <c:v>65.054761068463009</c:v>
                </c:pt>
                <c:pt idx="14">
                  <c:v>65.054761068463009</c:v>
                </c:pt>
                <c:pt idx="15">
                  <c:v>65.054761068463009</c:v>
                </c:pt>
                <c:pt idx="16">
                  <c:v>65.054761068463009</c:v>
                </c:pt>
                <c:pt idx="17">
                  <c:v>65.054761068463009</c:v>
                </c:pt>
                <c:pt idx="18">
                  <c:v>65.054761068463009</c:v>
                </c:pt>
                <c:pt idx="19">
                  <c:v>65.054761068463009</c:v>
                </c:pt>
                <c:pt idx="20">
                  <c:v>65.054761068463009</c:v>
                </c:pt>
                <c:pt idx="21">
                  <c:v>65.054761068463009</c:v>
                </c:pt>
                <c:pt idx="22">
                  <c:v>65.054761068463009</c:v>
                </c:pt>
                <c:pt idx="23">
                  <c:v>65.054761068463009</c:v>
                </c:pt>
                <c:pt idx="24">
                  <c:v>65.054761068463009</c:v>
                </c:pt>
                <c:pt idx="25">
                  <c:v>65.054761068463009</c:v>
                </c:pt>
                <c:pt idx="26">
                  <c:v>65.054761068463009</c:v>
                </c:pt>
                <c:pt idx="27">
                  <c:v>65.054761068463009</c:v>
                </c:pt>
                <c:pt idx="28">
                  <c:v>65.054761068463009</c:v>
                </c:pt>
                <c:pt idx="29">
                  <c:v>65.054761068463009</c:v>
                </c:pt>
                <c:pt idx="30">
                  <c:v>65.054761068463009</c:v>
                </c:pt>
                <c:pt idx="31">
                  <c:v>65.054761068463009</c:v>
                </c:pt>
                <c:pt idx="32">
                  <c:v>65.054761068463009</c:v>
                </c:pt>
                <c:pt idx="33">
                  <c:v>65.054761068463009</c:v>
                </c:pt>
                <c:pt idx="34">
                  <c:v>65.054761068463009</c:v>
                </c:pt>
                <c:pt idx="35">
                  <c:v>65.054761068463009</c:v>
                </c:pt>
                <c:pt idx="36">
                  <c:v>65.054761068463009</c:v>
                </c:pt>
                <c:pt idx="37">
                  <c:v>65.054761068463009</c:v>
                </c:pt>
                <c:pt idx="38">
                  <c:v>65.054761068463009</c:v>
                </c:pt>
                <c:pt idx="39">
                  <c:v>65.054761068463009</c:v>
                </c:pt>
                <c:pt idx="40">
                  <c:v>65.054761068463009</c:v>
                </c:pt>
                <c:pt idx="41">
                  <c:v>65.054761068463009</c:v>
                </c:pt>
                <c:pt idx="42">
                  <c:v>65.054761068463009</c:v>
                </c:pt>
                <c:pt idx="43">
                  <c:v>65.054761068463009</c:v>
                </c:pt>
                <c:pt idx="44">
                  <c:v>65.054761068463009</c:v>
                </c:pt>
                <c:pt idx="45">
                  <c:v>65.054761068463009</c:v>
                </c:pt>
                <c:pt idx="46">
                  <c:v>65.054761068463009</c:v>
                </c:pt>
                <c:pt idx="47">
                  <c:v>65.054761068463009</c:v>
                </c:pt>
                <c:pt idx="48">
                  <c:v>65.054761068463009</c:v>
                </c:pt>
                <c:pt idx="49">
                  <c:v>65.054761068463009</c:v>
                </c:pt>
                <c:pt idx="50">
                  <c:v>65.054761068463009</c:v>
                </c:pt>
                <c:pt idx="51">
                  <c:v>65.054761068463009</c:v>
                </c:pt>
                <c:pt idx="52">
                  <c:v>65.054761068463009</c:v>
                </c:pt>
                <c:pt idx="53">
                  <c:v>65.054761068463009</c:v>
                </c:pt>
                <c:pt idx="54">
                  <c:v>65.054761068463009</c:v>
                </c:pt>
                <c:pt idx="55">
                  <c:v>65.054761068463009</c:v>
                </c:pt>
                <c:pt idx="56">
                  <c:v>65.054761068463009</c:v>
                </c:pt>
                <c:pt idx="57">
                  <c:v>65.054761068463009</c:v>
                </c:pt>
                <c:pt idx="58">
                  <c:v>65.054761068463009</c:v>
                </c:pt>
                <c:pt idx="59">
                  <c:v>65.054761068463009</c:v>
                </c:pt>
                <c:pt idx="60">
                  <c:v>65.054761068463009</c:v>
                </c:pt>
                <c:pt idx="61">
                  <c:v>65.054761068463009</c:v>
                </c:pt>
                <c:pt idx="62">
                  <c:v>65.054761068463009</c:v>
                </c:pt>
                <c:pt idx="63">
                  <c:v>65.054761068463009</c:v>
                </c:pt>
                <c:pt idx="64">
                  <c:v>65.054761068463009</c:v>
                </c:pt>
                <c:pt idx="65">
                  <c:v>65.054761068463009</c:v>
                </c:pt>
                <c:pt idx="66">
                  <c:v>65.054761068463009</c:v>
                </c:pt>
                <c:pt idx="67">
                  <c:v>65.054761068463009</c:v>
                </c:pt>
                <c:pt idx="68">
                  <c:v>65.054761068463009</c:v>
                </c:pt>
                <c:pt idx="69">
                  <c:v>65.054761068463009</c:v>
                </c:pt>
                <c:pt idx="70">
                  <c:v>65.054761068463009</c:v>
                </c:pt>
                <c:pt idx="71">
                  <c:v>65.054761068463009</c:v>
                </c:pt>
                <c:pt idx="72">
                  <c:v>65.054761068463009</c:v>
                </c:pt>
                <c:pt idx="73">
                  <c:v>65.054761068463009</c:v>
                </c:pt>
                <c:pt idx="74">
                  <c:v>65.054761068463009</c:v>
                </c:pt>
                <c:pt idx="75">
                  <c:v>65.054761068463009</c:v>
                </c:pt>
                <c:pt idx="76">
                  <c:v>65.054761068463009</c:v>
                </c:pt>
                <c:pt idx="77">
                  <c:v>65.054761068463009</c:v>
                </c:pt>
                <c:pt idx="78">
                  <c:v>65.054761068463009</c:v>
                </c:pt>
                <c:pt idx="79">
                  <c:v>65.054761068463009</c:v>
                </c:pt>
                <c:pt idx="80">
                  <c:v>65.054761068463009</c:v>
                </c:pt>
                <c:pt idx="81">
                  <c:v>65.054761068463009</c:v>
                </c:pt>
                <c:pt idx="82">
                  <c:v>65.054761068463009</c:v>
                </c:pt>
                <c:pt idx="83">
                  <c:v>65.054761068463009</c:v>
                </c:pt>
                <c:pt idx="84">
                  <c:v>65.054761068463009</c:v>
                </c:pt>
                <c:pt idx="85">
                  <c:v>65.054761068463009</c:v>
                </c:pt>
                <c:pt idx="86">
                  <c:v>65.054761068463009</c:v>
                </c:pt>
                <c:pt idx="87">
                  <c:v>65.054761068463009</c:v>
                </c:pt>
                <c:pt idx="88">
                  <c:v>65.054761068463009</c:v>
                </c:pt>
                <c:pt idx="89">
                  <c:v>65.054761068463009</c:v>
                </c:pt>
                <c:pt idx="90">
                  <c:v>65.054761068463009</c:v>
                </c:pt>
                <c:pt idx="91">
                  <c:v>65.054761068463009</c:v>
                </c:pt>
                <c:pt idx="92">
                  <c:v>65.054761068463009</c:v>
                </c:pt>
                <c:pt idx="93">
                  <c:v>65.054761068463009</c:v>
                </c:pt>
                <c:pt idx="94">
                  <c:v>65.054761068463009</c:v>
                </c:pt>
                <c:pt idx="95">
                  <c:v>65.054761068463009</c:v>
                </c:pt>
                <c:pt idx="96">
                  <c:v>65.054761068463009</c:v>
                </c:pt>
                <c:pt idx="97">
                  <c:v>65.054761068463009</c:v>
                </c:pt>
                <c:pt idx="98">
                  <c:v>65.054761068463009</c:v>
                </c:pt>
                <c:pt idx="99">
                  <c:v>65.054761068463009</c:v>
                </c:pt>
                <c:pt idx="100">
                  <c:v>65.054761068463009</c:v>
                </c:pt>
                <c:pt idx="101">
                  <c:v>65.054761068463009</c:v>
                </c:pt>
                <c:pt idx="102">
                  <c:v>65.054761068463009</c:v>
                </c:pt>
                <c:pt idx="103">
                  <c:v>65.054761068463009</c:v>
                </c:pt>
                <c:pt idx="104">
                  <c:v>65.054761068463009</c:v>
                </c:pt>
                <c:pt idx="105">
                  <c:v>65.054761068463009</c:v>
                </c:pt>
                <c:pt idx="106">
                  <c:v>65.054761068463009</c:v>
                </c:pt>
                <c:pt idx="107">
                  <c:v>65.054761068463009</c:v>
                </c:pt>
                <c:pt idx="108">
                  <c:v>65.054761068463009</c:v>
                </c:pt>
                <c:pt idx="109">
                  <c:v>65.054761068463009</c:v>
                </c:pt>
                <c:pt idx="110">
                  <c:v>65.054761068463009</c:v>
                </c:pt>
                <c:pt idx="111">
                  <c:v>65.054761068463009</c:v>
                </c:pt>
                <c:pt idx="112">
                  <c:v>65.054761068463009</c:v>
                </c:pt>
                <c:pt idx="113">
                  <c:v>65.054761068463009</c:v>
                </c:pt>
                <c:pt idx="114">
                  <c:v>65.054761068463009</c:v>
                </c:pt>
                <c:pt idx="115">
                  <c:v>65.054761068463009</c:v>
                </c:pt>
                <c:pt idx="116">
                  <c:v>65.054761068463009</c:v>
                </c:pt>
                <c:pt idx="117">
                  <c:v>65.054761068463009</c:v>
                </c:pt>
                <c:pt idx="118">
                  <c:v>65.054761068463009</c:v>
                </c:pt>
                <c:pt idx="119">
                  <c:v>65.054761068463009</c:v>
                </c:pt>
                <c:pt idx="120">
                  <c:v>65.054761068463009</c:v>
                </c:pt>
                <c:pt idx="121">
                  <c:v>65.054761068463009</c:v>
                </c:pt>
                <c:pt idx="122">
                  <c:v>65.054761068463009</c:v>
                </c:pt>
                <c:pt idx="123">
                  <c:v>65.054761068463009</c:v>
                </c:pt>
                <c:pt idx="124">
                  <c:v>65.054761068463009</c:v>
                </c:pt>
                <c:pt idx="125">
                  <c:v>65.054761068463009</c:v>
                </c:pt>
                <c:pt idx="126">
                  <c:v>65.054761068463009</c:v>
                </c:pt>
                <c:pt idx="127">
                  <c:v>65.054761068463009</c:v>
                </c:pt>
                <c:pt idx="128">
                  <c:v>65.054761068463009</c:v>
                </c:pt>
                <c:pt idx="129">
                  <c:v>65.054761068463009</c:v>
                </c:pt>
                <c:pt idx="130">
                  <c:v>65.054761068463009</c:v>
                </c:pt>
                <c:pt idx="131">
                  <c:v>65.054761068463009</c:v>
                </c:pt>
                <c:pt idx="132">
                  <c:v>65.054761068463009</c:v>
                </c:pt>
                <c:pt idx="133">
                  <c:v>65.054761068463009</c:v>
                </c:pt>
                <c:pt idx="134">
                  <c:v>65.054761068463009</c:v>
                </c:pt>
                <c:pt idx="135">
                  <c:v>65.054761068463009</c:v>
                </c:pt>
                <c:pt idx="136">
                  <c:v>65.054761068463009</c:v>
                </c:pt>
                <c:pt idx="137">
                  <c:v>65.054761068463009</c:v>
                </c:pt>
                <c:pt idx="138">
                  <c:v>65.054761068463009</c:v>
                </c:pt>
                <c:pt idx="139">
                  <c:v>65.054761068463009</c:v>
                </c:pt>
                <c:pt idx="140">
                  <c:v>65.054761068463009</c:v>
                </c:pt>
                <c:pt idx="141">
                  <c:v>65.054761068463009</c:v>
                </c:pt>
                <c:pt idx="142">
                  <c:v>65.054761068463009</c:v>
                </c:pt>
                <c:pt idx="143">
                  <c:v>65.054761068463009</c:v>
                </c:pt>
                <c:pt idx="144">
                  <c:v>65.054761068463009</c:v>
                </c:pt>
                <c:pt idx="145">
                  <c:v>65.054761068463009</c:v>
                </c:pt>
                <c:pt idx="146">
                  <c:v>65.054761068463009</c:v>
                </c:pt>
                <c:pt idx="147">
                  <c:v>65.054761068463009</c:v>
                </c:pt>
                <c:pt idx="148">
                  <c:v>65.054761068463009</c:v>
                </c:pt>
                <c:pt idx="149">
                  <c:v>65.054761068463009</c:v>
                </c:pt>
                <c:pt idx="150">
                  <c:v>65.054761068463009</c:v>
                </c:pt>
                <c:pt idx="151">
                  <c:v>65.054761068463009</c:v>
                </c:pt>
                <c:pt idx="152">
                  <c:v>65.054761068463009</c:v>
                </c:pt>
                <c:pt idx="153">
                  <c:v>65.054761068463009</c:v>
                </c:pt>
                <c:pt idx="154">
                  <c:v>65.054761068463009</c:v>
                </c:pt>
                <c:pt idx="155">
                  <c:v>65.054761068463009</c:v>
                </c:pt>
                <c:pt idx="156">
                  <c:v>65.054761068463009</c:v>
                </c:pt>
                <c:pt idx="157">
                  <c:v>65.054761068463009</c:v>
                </c:pt>
                <c:pt idx="158">
                  <c:v>65.054761068463009</c:v>
                </c:pt>
                <c:pt idx="159">
                  <c:v>65.054761068463009</c:v>
                </c:pt>
                <c:pt idx="160">
                  <c:v>65.054761068463009</c:v>
                </c:pt>
                <c:pt idx="161">
                  <c:v>65.054761068463009</c:v>
                </c:pt>
                <c:pt idx="162">
                  <c:v>65.054761068463009</c:v>
                </c:pt>
                <c:pt idx="163">
                  <c:v>65.054761068463009</c:v>
                </c:pt>
                <c:pt idx="164">
                  <c:v>65.054761068463009</c:v>
                </c:pt>
                <c:pt idx="165">
                  <c:v>65.054761068463009</c:v>
                </c:pt>
                <c:pt idx="166">
                  <c:v>65.054761068463009</c:v>
                </c:pt>
                <c:pt idx="167">
                  <c:v>65.054761068463009</c:v>
                </c:pt>
                <c:pt idx="168">
                  <c:v>65.054761068463009</c:v>
                </c:pt>
                <c:pt idx="169">
                  <c:v>65.054761068463009</c:v>
                </c:pt>
                <c:pt idx="170">
                  <c:v>65.054761068463009</c:v>
                </c:pt>
                <c:pt idx="171">
                  <c:v>65.054761068463009</c:v>
                </c:pt>
                <c:pt idx="172">
                  <c:v>65.054761068463009</c:v>
                </c:pt>
                <c:pt idx="173">
                  <c:v>65.054761068463009</c:v>
                </c:pt>
                <c:pt idx="174">
                  <c:v>65.054761068463009</c:v>
                </c:pt>
                <c:pt idx="175">
                  <c:v>65.054761068463009</c:v>
                </c:pt>
                <c:pt idx="176">
                  <c:v>65.054761068463009</c:v>
                </c:pt>
                <c:pt idx="177">
                  <c:v>65.054761068463009</c:v>
                </c:pt>
                <c:pt idx="178">
                  <c:v>65.054761068463009</c:v>
                </c:pt>
                <c:pt idx="179">
                  <c:v>65.054761068463009</c:v>
                </c:pt>
                <c:pt idx="180">
                  <c:v>65.054761068463009</c:v>
                </c:pt>
                <c:pt idx="181">
                  <c:v>65.054761068463009</c:v>
                </c:pt>
                <c:pt idx="182">
                  <c:v>65.054761068463009</c:v>
                </c:pt>
                <c:pt idx="183">
                  <c:v>65.054761068463009</c:v>
                </c:pt>
                <c:pt idx="184">
                  <c:v>65.054761068463009</c:v>
                </c:pt>
                <c:pt idx="185">
                  <c:v>65.054761068463009</c:v>
                </c:pt>
                <c:pt idx="186">
                  <c:v>65.054761068463009</c:v>
                </c:pt>
                <c:pt idx="187">
                  <c:v>65.054761068463009</c:v>
                </c:pt>
                <c:pt idx="188">
                  <c:v>65.054761068463009</c:v>
                </c:pt>
                <c:pt idx="189">
                  <c:v>65.054761068463009</c:v>
                </c:pt>
                <c:pt idx="190">
                  <c:v>65.054761068463009</c:v>
                </c:pt>
                <c:pt idx="191">
                  <c:v>65.054761068463009</c:v>
                </c:pt>
                <c:pt idx="192">
                  <c:v>65.054761068463009</c:v>
                </c:pt>
                <c:pt idx="193">
                  <c:v>65.054761068463009</c:v>
                </c:pt>
                <c:pt idx="194">
                  <c:v>65.054761068463009</c:v>
                </c:pt>
                <c:pt idx="195">
                  <c:v>65.054761068463009</c:v>
                </c:pt>
                <c:pt idx="196">
                  <c:v>65.054761068463009</c:v>
                </c:pt>
                <c:pt idx="197">
                  <c:v>65.054761068463009</c:v>
                </c:pt>
                <c:pt idx="198">
                  <c:v>65.054761068463009</c:v>
                </c:pt>
                <c:pt idx="199">
                  <c:v>65.054761068463009</c:v>
                </c:pt>
                <c:pt idx="200">
                  <c:v>65.054761068463009</c:v>
                </c:pt>
                <c:pt idx="201">
                  <c:v>65.054761068463009</c:v>
                </c:pt>
                <c:pt idx="202">
                  <c:v>65.054761068463009</c:v>
                </c:pt>
                <c:pt idx="203">
                  <c:v>65.054761068463009</c:v>
                </c:pt>
                <c:pt idx="204">
                  <c:v>65.054761068463009</c:v>
                </c:pt>
                <c:pt idx="205">
                  <c:v>65.054761068463009</c:v>
                </c:pt>
                <c:pt idx="206">
                  <c:v>65.054761068463009</c:v>
                </c:pt>
                <c:pt idx="207">
                  <c:v>65.054761068463009</c:v>
                </c:pt>
                <c:pt idx="208">
                  <c:v>65.054761068463009</c:v>
                </c:pt>
                <c:pt idx="209">
                  <c:v>65.054761068463009</c:v>
                </c:pt>
                <c:pt idx="210">
                  <c:v>65.054761068463009</c:v>
                </c:pt>
                <c:pt idx="211">
                  <c:v>65.054761068463009</c:v>
                </c:pt>
                <c:pt idx="212">
                  <c:v>65.054761068463009</c:v>
                </c:pt>
                <c:pt idx="213">
                  <c:v>65.054761068463009</c:v>
                </c:pt>
                <c:pt idx="214">
                  <c:v>65.054761068463009</c:v>
                </c:pt>
                <c:pt idx="215">
                  <c:v>65.054761068463009</c:v>
                </c:pt>
                <c:pt idx="216">
                  <c:v>65.054761068463009</c:v>
                </c:pt>
                <c:pt idx="217">
                  <c:v>65.054761068463009</c:v>
                </c:pt>
                <c:pt idx="218">
                  <c:v>65.054761068463009</c:v>
                </c:pt>
                <c:pt idx="219">
                  <c:v>65.054761068463009</c:v>
                </c:pt>
                <c:pt idx="220">
                  <c:v>65.054761068463009</c:v>
                </c:pt>
                <c:pt idx="221">
                  <c:v>65.054761068463009</c:v>
                </c:pt>
                <c:pt idx="222">
                  <c:v>65.054761068463009</c:v>
                </c:pt>
                <c:pt idx="223">
                  <c:v>65.054761068463009</c:v>
                </c:pt>
                <c:pt idx="224">
                  <c:v>65.054761068463009</c:v>
                </c:pt>
                <c:pt idx="225">
                  <c:v>65.054761068463009</c:v>
                </c:pt>
                <c:pt idx="226">
                  <c:v>65.054761068463009</c:v>
                </c:pt>
                <c:pt idx="227">
                  <c:v>65.054761068463009</c:v>
                </c:pt>
                <c:pt idx="228">
                  <c:v>65.054761068463009</c:v>
                </c:pt>
                <c:pt idx="229">
                  <c:v>65.054761068463009</c:v>
                </c:pt>
                <c:pt idx="230">
                  <c:v>65.054761068463009</c:v>
                </c:pt>
                <c:pt idx="231">
                  <c:v>65.054761068463009</c:v>
                </c:pt>
                <c:pt idx="232">
                  <c:v>65.054761068463009</c:v>
                </c:pt>
                <c:pt idx="233">
                  <c:v>65.054761068463009</c:v>
                </c:pt>
                <c:pt idx="234">
                  <c:v>65.054761068463009</c:v>
                </c:pt>
                <c:pt idx="235">
                  <c:v>65.054761068463009</c:v>
                </c:pt>
                <c:pt idx="236">
                  <c:v>65.054761068463009</c:v>
                </c:pt>
                <c:pt idx="237">
                  <c:v>65.054761068463009</c:v>
                </c:pt>
                <c:pt idx="238">
                  <c:v>65.054761068463009</c:v>
                </c:pt>
                <c:pt idx="239">
                  <c:v>65.054761068463009</c:v>
                </c:pt>
                <c:pt idx="240">
                  <c:v>65.054761068463009</c:v>
                </c:pt>
                <c:pt idx="241">
                  <c:v>65.054761068463009</c:v>
                </c:pt>
                <c:pt idx="242">
                  <c:v>65.054761068463009</c:v>
                </c:pt>
                <c:pt idx="243">
                  <c:v>65.054761068463009</c:v>
                </c:pt>
                <c:pt idx="244">
                  <c:v>65.054761068463009</c:v>
                </c:pt>
                <c:pt idx="245">
                  <c:v>65.054761068463009</c:v>
                </c:pt>
                <c:pt idx="246">
                  <c:v>65.054761068463009</c:v>
                </c:pt>
                <c:pt idx="247">
                  <c:v>65.054761068463009</c:v>
                </c:pt>
                <c:pt idx="248">
                  <c:v>65.054761068463009</c:v>
                </c:pt>
                <c:pt idx="249">
                  <c:v>65.054761068463009</c:v>
                </c:pt>
                <c:pt idx="250">
                  <c:v>65.054761068463009</c:v>
                </c:pt>
                <c:pt idx="251">
                  <c:v>65.054761068463009</c:v>
                </c:pt>
                <c:pt idx="252">
                  <c:v>65.054761068463009</c:v>
                </c:pt>
                <c:pt idx="253">
                  <c:v>65.054761068463009</c:v>
                </c:pt>
                <c:pt idx="254">
                  <c:v>65.054761068463009</c:v>
                </c:pt>
                <c:pt idx="255">
                  <c:v>65.054761068463009</c:v>
                </c:pt>
                <c:pt idx="256">
                  <c:v>65.054761068463009</c:v>
                </c:pt>
                <c:pt idx="257">
                  <c:v>65.054761068463009</c:v>
                </c:pt>
                <c:pt idx="258">
                  <c:v>65.054761068463009</c:v>
                </c:pt>
                <c:pt idx="259">
                  <c:v>65.054761068463009</c:v>
                </c:pt>
                <c:pt idx="260">
                  <c:v>65.054761068463009</c:v>
                </c:pt>
                <c:pt idx="261">
                  <c:v>65.054761068463009</c:v>
                </c:pt>
                <c:pt idx="262">
                  <c:v>65.054761068463009</c:v>
                </c:pt>
                <c:pt idx="263">
                  <c:v>65.054761068463009</c:v>
                </c:pt>
                <c:pt idx="264">
                  <c:v>65.054761068463009</c:v>
                </c:pt>
                <c:pt idx="265">
                  <c:v>65.054761068463009</c:v>
                </c:pt>
                <c:pt idx="266">
                  <c:v>65.054761068463009</c:v>
                </c:pt>
                <c:pt idx="267">
                  <c:v>65.054761068463009</c:v>
                </c:pt>
                <c:pt idx="268">
                  <c:v>65.054761068463009</c:v>
                </c:pt>
                <c:pt idx="269">
                  <c:v>65.054761068463009</c:v>
                </c:pt>
                <c:pt idx="270">
                  <c:v>65.054761068463009</c:v>
                </c:pt>
                <c:pt idx="271">
                  <c:v>65.054761068463009</c:v>
                </c:pt>
                <c:pt idx="272">
                  <c:v>65.054761068463009</c:v>
                </c:pt>
                <c:pt idx="273">
                  <c:v>65.054761068463009</c:v>
                </c:pt>
                <c:pt idx="274">
                  <c:v>65.054761068463009</c:v>
                </c:pt>
                <c:pt idx="275">
                  <c:v>65.054761068463009</c:v>
                </c:pt>
                <c:pt idx="276">
                  <c:v>65.054761068463009</c:v>
                </c:pt>
                <c:pt idx="277">
                  <c:v>65.054761068463009</c:v>
                </c:pt>
                <c:pt idx="278">
                  <c:v>65.054761068463009</c:v>
                </c:pt>
                <c:pt idx="279">
                  <c:v>65.054761068463009</c:v>
                </c:pt>
                <c:pt idx="280">
                  <c:v>65.054761068463009</c:v>
                </c:pt>
                <c:pt idx="281">
                  <c:v>65.054761068463009</c:v>
                </c:pt>
                <c:pt idx="282">
                  <c:v>65.054761068463009</c:v>
                </c:pt>
                <c:pt idx="283">
                  <c:v>65.054761068463009</c:v>
                </c:pt>
                <c:pt idx="284">
                  <c:v>65.054761068463009</c:v>
                </c:pt>
                <c:pt idx="285">
                  <c:v>65.054761068463009</c:v>
                </c:pt>
                <c:pt idx="286">
                  <c:v>65.054761068463009</c:v>
                </c:pt>
                <c:pt idx="287">
                  <c:v>65.054761068463009</c:v>
                </c:pt>
                <c:pt idx="288">
                  <c:v>65.054761068463009</c:v>
                </c:pt>
                <c:pt idx="289">
                  <c:v>65.054761068463009</c:v>
                </c:pt>
                <c:pt idx="290">
                  <c:v>65.054761068463009</c:v>
                </c:pt>
                <c:pt idx="291">
                  <c:v>65.054761068463009</c:v>
                </c:pt>
                <c:pt idx="292">
                  <c:v>65.054761068463009</c:v>
                </c:pt>
                <c:pt idx="293">
                  <c:v>65.054761068463009</c:v>
                </c:pt>
                <c:pt idx="294">
                  <c:v>65.054761068463009</c:v>
                </c:pt>
                <c:pt idx="295">
                  <c:v>65.054761068463009</c:v>
                </c:pt>
                <c:pt idx="296">
                  <c:v>65.054761068463009</c:v>
                </c:pt>
                <c:pt idx="297">
                  <c:v>65.054761068463009</c:v>
                </c:pt>
                <c:pt idx="298">
                  <c:v>65.054761068463009</c:v>
                </c:pt>
                <c:pt idx="299">
                  <c:v>65.054761068463009</c:v>
                </c:pt>
                <c:pt idx="300">
                  <c:v>65.054761068463009</c:v>
                </c:pt>
                <c:pt idx="301">
                  <c:v>65.054761068463009</c:v>
                </c:pt>
                <c:pt idx="302">
                  <c:v>65.054761068463009</c:v>
                </c:pt>
                <c:pt idx="303">
                  <c:v>65.054761068463009</c:v>
                </c:pt>
                <c:pt idx="304">
                  <c:v>65.054761068463009</c:v>
                </c:pt>
                <c:pt idx="305">
                  <c:v>65.054761068463009</c:v>
                </c:pt>
                <c:pt idx="306">
                  <c:v>65.054761068463009</c:v>
                </c:pt>
                <c:pt idx="307">
                  <c:v>65.054761068463009</c:v>
                </c:pt>
                <c:pt idx="308">
                  <c:v>65.054761068463009</c:v>
                </c:pt>
                <c:pt idx="309">
                  <c:v>65.054761068463009</c:v>
                </c:pt>
                <c:pt idx="310">
                  <c:v>65.054761068463009</c:v>
                </c:pt>
                <c:pt idx="311">
                  <c:v>65.054761068463009</c:v>
                </c:pt>
                <c:pt idx="312">
                  <c:v>65.054761068463009</c:v>
                </c:pt>
                <c:pt idx="313">
                  <c:v>65.054761068463009</c:v>
                </c:pt>
                <c:pt idx="314">
                  <c:v>65.054761068463009</c:v>
                </c:pt>
                <c:pt idx="315">
                  <c:v>65.054761068463009</c:v>
                </c:pt>
                <c:pt idx="316">
                  <c:v>65.054761068463009</c:v>
                </c:pt>
                <c:pt idx="317">
                  <c:v>65.054761068463009</c:v>
                </c:pt>
                <c:pt idx="318">
                  <c:v>65.054761068463009</c:v>
                </c:pt>
                <c:pt idx="319">
                  <c:v>65.054761068463009</c:v>
                </c:pt>
                <c:pt idx="320">
                  <c:v>65.054761068463009</c:v>
                </c:pt>
                <c:pt idx="321">
                  <c:v>65.054761068463009</c:v>
                </c:pt>
                <c:pt idx="322">
                  <c:v>65.054761068463009</c:v>
                </c:pt>
                <c:pt idx="323">
                  <c:v>65.054761068463009</c:v>
                </c:pt>
                <c:pt idx="324">
                  <c:v>65.054761068463009</c:v>
                </c:pt>
                <c:pt idx="325">
                  <c:v>65.054761068463009</c:v>
                </c:pt>
                <c:pt idx="326">
                  <c:v>65.054761068463009</c:v>
                </c:pt>
                <c:pt idx="327">
                  <c:v>65.054761068463009</c:v>
                </c:pt>
                <c:pt idx="328">
                  <c:v>65.054761068463009</c:v>
                </c:pt>
                <c:pt idx="329">
                  <c:v>65.054761068463009</c:v>
                </c:pt>
                <c:pt idx="330">
                  <c:v>65.054761068463009</c:v>
                </c:pt>
                <c:pt idx="331">
                  <c:v>65.054761068463009</c:v>
                </c:pt>
                <c:pt idx="332">
                  <c:v>65.054761068463009</c:v>
                </c:pt>
                <c:pt idx="333">
                  <c:v>65.054761068463009</c:v>
                </c:pt>
                <c:pt idx="334">
                  <c:v>65.054761068463009</c:v>
                </c:pt>
                <c:pt idx="335">
                  <c:v>65.054761068463009</c:v>
                </c:pt>
                <c:pt idx="336">
                  <c:v>65.054761068463009</c:v>
                </c:pt>
                <c:pt idx="337">
                  <c:v>65.054761068463009</c:v>
                </c:pt>
                <c:pt idx="338">
                  <c:v>65.054761068463009</c:v>
                </c:pt>
                <c:pt idx="339">
                  <c:v>65.054761068463009</c:v>
                </c:pt>
                <c:pt idx="340">
                  <c:v>65.054761068463009</c:v>
                </c:pt>
                <c:pt idx="341">
                  <c:v>65.054761068463009</c:v>
                </c:pt>
                <c:pt idx="342">
                  <c:v>65.054761068463009</c:v>
                </c:pt>
                <c:pt idx="343">
                  <c:v>65.054761068463009</c:v>
                </c:pt>
                <c:pt idx="344">
                  <c:v>65.054761068463009</c:v>
                </c:pt>
                <c:pt idx="345">
                  <c:v>65.054761068463009</c:v>
                </c:pt>
                <c:pt idx="346">
                  <c:v>65.054761068463009</c:v>
                </c:pt>
                <c:pt idx="347">
                  <c:v>65.054761068463009</c:v>
                </c:pt>
                <c:pt idx="348">
                  <c:v>65.054761068463009</c:v>
                </c:pt>
                <c:pt idx="349">
                  <c:v>65.054761068463009</c:v>
                </c:pt>
                <c:pt idx="350">
                  <c:v>65.054761068463009</c:v>
                </c:pt>
                <c:pt idx="351">
                  <c:v>65.054761068463009</c:v>
                </c:pt>
                <c:pt idx="352">
                  <c:v>65.054761068463009</c:v>
                </c:pt>
                <c:pt idx="353">
                  <c:v>65.054761068463009</c:v>
                </c:pt>
                <c:pt idx="354">
                  <c:v>65.054761068463009</c:v>
                </c:pt>
                <c:pt idx="355">
                  <c:v>65.054761068463009</c:v>
                </c:pt>
                <c:pt idx="356">
                  <c:v>65.054761068463009</c:v>
                </c:pt>
                <c:pt idx="357">
                  <c:v>65.054761068463009</c:v>
                </c:pt>
                <c:pt idx="358">
                  <c:v>65.054761068463009</c:v>
                </c:pt>
                <c:pt idx="359">
                  <c:v>65.054761068463009</c:v>
                </c:pt>
                <c:pt idx="360">
                  <c:v>65.054761068463009</c:v>
                </c:pt>
                <c:pt idx="361">
                  <c:v>65.054761068463009</c:v>
                </c:pt>
                <c:pt idx="362">
                  <c:v>65.054761068463009</c:v>
                </c:pt>
                <c:pt idx="363">
                  <c:v>65.054761068463009</c:v>
                </c:pt>
                <c:pt idx="364">
                  <c:v>65.054761068463009</c:v>
                </c:pt>
                <c:pt idx="365">
                  <c:v>65.054761068463009</c:v>
                </c:pt>
                <c:pt idx="366">
                  <c:v>65.054761068463009</c:v>
                </c:pt>
                <c:pt idx="367">
                  <c:v>65.054761068463009</c:v>
                </c:pt>
                <c:pt idx="368">
                  <c:v>65.054761068463009</c:v>
                </c:pt>
                <c:pt idx="369">
                  <c:v>65.054761068463009</c:v>
                </c:pt>
                <c:pt idx="370">
                  <c:v>65.054761068463009</c:v>
                </c:pt>
                <c:pt idx="371">
                  <c:v>65.054761068463009</c:v>
                </c:pt>
                <c:pt idx="372">
                  <c:v>65.054761068463009</c:v>
                </c:pt>
                <c:pt idx="373">
                  <c:v>65.054761068463009</c:v>
                </c:pt>
                <c:pt idx="374">
                  <c:v>65.054761068463009</c:v>
                </c:pt>
                <c:pt idx="375">
                  <c:v>65.054761068463009</c:v>
                </c:pt>
                <c:pt idx="376">
                  <c:v>65.054761068463009</c:v>
                </c:pt>
                <c:pt idx="377">
                  <c:v>65.054761068463009</c:v>
                </c:pt>
                <c:pt idx="378">
                  <c:v>65.054761068463009</c:v>
                </c:pt>
                <c:pt idx="379">
                  <c:v>65.054761068463009</c:v>
                </c:pt>
                <c:pt idx="380">
                  <c:v>65.054761068463009</c:v>
                </c:pt>
                <c:pt idx="381">
                  <c:v>65.054761068463009</c:v>
                </c:pt>
                <c:pt idx="382">
                  <c:v>65.054761068463009</c:v>
                </c:pt>
                <c:pt idx="383">
                  <c:v>65.054761068463009</c:v>
                </c:pt>
                <c:pt idx="384">
                  <c:v>65.054761068463009</c:v>
                </c:pt>
                <c:pt idx="385">
                  <c:v>65.054761068463009</c:v>
                </c:pt>
                <c:pt idx="386">
                  <c:v>65.054761068463009</c:v>
                </c:pt>
                <c:pt idx="387">
                  <c:v>65.054761068463009</c:v>
                </c:pt>
                <c:pt idx="388">
                  <c:v>65.054761068463009</c:v>
                </c:pt>
                <c:pt idx="389">
                  <c:v>65.054761068463009</c:v>
                </c:pt>
                <c:pt idx="390">
                  <c:v>65.054761068463009</c:v>
                </c:pt>
                <c:pt idx="391">
                  <c:v>65.054761068463009</c:v>
                </c:pt>
                <c:pt idx="392">
                  <c:v>65.054761068463009</c:v>
                </c:pt>
                <c:pt idx="393">
                  <c:v>65.054761068463009</c:v>
                </c:pt>
                <c:pt idx="394">
                  <c:v>65.054761068463009</c:v>
                </c:pt>
                <c:pt idx="395">
                  <c:v>65.054761068463009</c:v>
                </c:pt>
                <c:pt idx="396">
                  <c:v>65.054761068463009</c:v>
                </c:pt>
                <c:pt idx="397">
                  <c:v>65.054761068463009</c:v>
                </c:pt>
                <c:pt idx="398">
                  <c:v>65.054761068463009</c:v>
                </c:pt>
                <c:pt idx="399">
                  <c:v>65.054761068463009</c:v>
                </c:pt>
                <c:pt idx="400">
                  <c:v>65.054761068463009</c:v>
                </c:pt>
                <c:pt idx="401">
                  <c:v>65.054761068463009</c:v>
                </c:pt>
                <c:pt idx="402">
                  <c:v>65.054761068463009</c:v>
                </c:pt>
                <c:pt idx="403">
                  <c:v>65.054761068463009</c:v>
                </c:pt>
                <c:pt idx="404">
                  <c:v>65.054761068463009</c:v>
                </c:pt>
                <c:pt idx="405">
                  <c:v>65.054761068463009</c:v>
                </c:pt>
                <c:pt idx="406">
                  <c:v>65.054761068463009</c:v>
                </c:pt>
                <c:pt idx="407">
                  <c:v>65.054761068463009</c:v>
                </c:pt>
                <c:pt idx="408">
                  <c:v>65.054761068463009</c:v>
                </c:pt>
                <c:pt idx="409">
                  <c:v>65.054761068463009</c:v>
                </c:pt>
                <c:pt idx="410">
                  <c:v>65.054761068463009</c:v>
                </c:pt>
                <c:pt idx="411">
                  <c:v>65.054761068463009</c:v>
                </c:pt>
                <c:pt idx="412">
                  <c:v>65.054761068463009</c:v>
                </c:pt>
                <c:pt idx="413">
                  <c:v>65.054761068463009</c:v>
                </c:pt>
                <c:pt idx="414">
                  <c:v>65.054761068463009</c:v>
                </c:pt>
                <c:pt idx="415">
                  <c:v>65.054761068463009</c:v>
                </c:pt>
                <c:pt idx="416">
                  <c:v>65.054761068463009</c:v>
                </c:pt>
                <c:pt idx="417">
                  <c:v>65.054761068463009</c:v>
                </c:pt>
                <c:pt idx="418">
                  <c:v>65.054761068463009</c:v>
                </c:pt>
                <c:pt idx="419">
                  <c:v>65.054761068463009</c:v>
                </c:pt>
                <c:pt idx="420">
                  <c:v>65.054761068463009</c:v>
                </c:pt>
                <c:pt idx="421">
                  <c:v>65.054761068463009</c:v>
                </c:pt>
                <c:pt idx="422">
                  <c:v>65.054761068463009</c:v>
                </c:pt>
                <c:pt idx="423">
                  <c:v>65.054761068463009</c:v>
                </c:pt>
                <c:pt idx="424">
                  <c:v>65.054761068463009</c:v>
                </c:pt>
                <c:pt idx="425">
                  <c:v>65.054761068463009</c:v>
                </c:pt>
                <c:pt idx="426">
                  <c:v>65.054761068463009</c:v>
                </c:pt>
                <c:pt idx="427">
                  <c:v>65.054761068463009</c:v>
                </c:pt>
                <c:pt idx="428">
                  <c:v>65.054761068463009</c:v>
                </c:pt>
                <c:pt idx="429">
                  <c:v>65.054761068463009</c:v>
                </c:pt>
                <c:pt idx="430">
                  <c:v>65.054761068463009</c:v>
                </c:pt>
                <c:pt idx="431">
                  <c:v>65.054761068463009</c:v>
                </c:pt>
                <c:pt idx="432">
                  <c:v>65.054761068463009</c:v>
                </c:pt>
                <c:pt idx="433">
                  <c:v>65.054761068463009</c:v>
                </c:pt>
                <c:pt idx="434">
                  <c:v>65.054761068463009</c:v>
                </c:pt>
                <c:pt idx="435">
                  <c:v>65.054761068463009</c:v>
                </c:pt>
                <c:pt idx="436">
                  <c:v>65.054761068463009</c:v>
                </c:pt>
                <c:pt idx="437">
                  <c:v>65.054761068463009</c:v>
                </c:pt>
                <c:pt idx="438">
                  <c:v>65.054761068463009</c:v>
                </c:pt>
                <c:pt idx="439">
                  <c:v>65.054761068463009</c:v>
                </c:pt>
                <c:pt idx="440">
                  <c:v>65.054761068463009</c:v>
                </c:pt>
                <c:pt idx="441">
                  <c:v>65.054761068463009</c:v>
                </c:pt>
                <c:pt idx="442">
                  <c:v>65.054761068463009</c:v>
                </c:pt>
                <c:pt idx="443">
                  <c:v>65.054761068463009</c:v>
                </c:pt>
                <c:pt idx="444">
                  <c:v>65.054761068463009</c:v>
                </c:pt>
                <c:pt idx="445">
                  <c:v>65.054761068463009</c:v>
                </c:pt>
                <c:pt idx="446">
                  <c:v>65.054761068463009</c:v>
                </c:pt>
                <c:pt idx="447">
                  <c:v>65.054761068463009</c:v>
                </c:pt>
                <c:pt idx="448">
                  <c:v>65.054761068463009</c:v>
                </c:pt>
                <c:pt idx="449">
                  <c:v>65.054761068463009</c:v>
                </c:pt>
                <c:pt idx="450">
                  <c:v>65.054761068463009</c:v>
                </c:pt>
                <c:pt idx="451">
                  <c:v>65.054761068463009</c:v>
                </c:pt>
                <c:pt idx="452">
                  <c:v>65.054761068463009</c:v>
                </c:pt>
                <c:pt idx="453">
                  <c:v>65.054761068463009</c:v>
                </c:pt>
                <c:pt idx="454">
                  <c:v>65.054761068463009</c:v>
                </c:pt>
                <c:pt idx="455">
                  <c:v>65.054761068463009</c:v>
                </c:pt>
                <c:pt idx="456">
                  <c:v>65.054761068463009</c:v>
                </c:pt>
                <c:pt idx="457">
                  <c:v>65.054761068463009</c:v>
                </c:pt>
                <c:pt idx="458">
                  <c:v>65.054761068463009</c:v>
                </c:pt>
                <c:pt idx="459">
                  <c:v>65.054761068463009</c:v>
                </c:pt>
                <c:pt idx="460">
                  <c:v>65.054761068463009</c:v>
                </c:pt>
                <c:pt idx="461">
                  <c:v>65.054761068463009</c:v>
                </c:pt>
                <c:pt idx="462">
                  <c:v>65.054761068463009</c:v>
                </c:pt>
                <c:pt idx="463">
                  <c:v>65.054761068463009</c:v>
                </c:pt>
                <c:pt idx="464">
                  <c:v>65.054761068463009</c:v>
                </c:pt>
                <c:pt idx="465">
                  <c:v>65.054761068463009</c:v>
                </c:pt>
                <c:pt idx="466">
                  <c:v>65.054761068463009</c:v>
                </c:pt>
                <c:pt idx="467">
                  <c:v>65.054761068463009</c:v>
                </c:pt>
                <c:pt idx="468">
                  <c:v>65.054761068463009</c:v>
                </c:pt>
                <c:pt idx="469">
                  <c:v>65.054761068463009</c:v>
                </c:pt>
                <c:pt idx="470">
                  <c:v>65.054761068463009</c:v>
                </c:pt>
                <c:pt idx="471">
                  <c:v>65.054761068463009</c:v>
                </c:pt>
                <c:pt idx="472">
                  <c:v>65.054761068463009</c:v>
                </c:pt>
                <c:pt idx="473">
                  <c:v>65.054761068463009</c:v>
                </c:pt>
                <c:pt idx="474">
                  <c:v>65.054761068463009</c:v>
                </c:pt>
                <c:pt idx="475">
                  <c:v>65.054761068463009</c:v>
                </c:pt>
                <c:pt idx="476">
                  <c:v>65.054761068463009</c:v>
                </c:pt>
                <c:pt idx="477">
                  <c:v>65.054761068463009</c:v>
                </c:pt>
                <c:pt idx="478">
                  <c:v>65.054761068463009</c:v>
                </c:pt>
                <c:pt idx="479">
                  <c:v>65.054761068463009</c:v>
                </c:pt>
                <c:pt idx="480">
                  <c:v>65.054761068463009</c:v>
                </c:pt>
                <c:pt idx="481">
                  <c:v>65.054761068463009</c:v>
                </c:pt>
                <c:pt idx="482">
                  <c:v>65.054761068463009</c:v>
                </c:pt>
                <c:pt idx="483">
                  <c:v>65.054761068463009</c:v>
                </c:pt>
                <c:pt idx="484">
                  <c:v>65.054761068463009</c:v>
                </c:pt>
                <c:pt idx="485">
                  <c:v>65.054761068463009</c:v>
                </c:pt>
                <c:pt idx="486">
                  <c:v>65.054761068463009</c:v>
                </c:pt>
                <c:pt idx="487">
                  <c:v>65.054761068463009</c:v>
                </c:pt>
                <c:pt idx="488">
                  <c:v>65.054761068463009</c:v>
                </c:pt>
                <c:pt idx="489">
                  <c:v>65.054761068463009</c:v>
                </c:pt>
                <c:pt idx="490">
                  <c:v>65.054761068463009</c:v>
                </c:pt>
                <c:pt idx="491">
                  <c:v>65.054761068463009</c:v>
                </c:pt>
                <c:pt idx="492">
                  <c:v>65.054761068463009</c:v>
                </c:pt>
                <c:pt idx="493">
                  <c:v>65.054761068463009</c:v>
                </c:pt>
                <c:pt idx="494">
                  <c:v>65.054761068463009</c:v>
                </c:pt>
                <c:pt idx="495">
                  <c:v>65.054761068463009</c:v>
                </c:pt>
                <c:pt idx="496">
                  <c:v>65.054761068463009</c:v>
                </c:pt>
                <c:pt idx="497">
                  <c:v>65.054761068463009</c:v>
                </c:pt>
                <c:pt idx="498">
                  <c:v>65.054761068463009</c:v>
                </c:pt>
                <c:pt idx="499">
                  <c:v>65.054761068463009</c:v>
                </c:pt>
                <c:pt idx="500">
                  <c:v>65.054761068463009</c:v>
                </c:pt>
                <c:pt idx="501">
                  <c:v>65.054761068463009</c:v>
                </c:pt>
                <c:pt idx="502">
                  <c:v>65.054761068463009</c:v>
                </c:pt>
                <c:pt idx="503">
                  <c:v>65.054761068463009</c:v>
                </c:pt>
                <c:pt idx="504">
                  <c:v>65.054761068463009</c:v>
                </c:pt>
                <c:pt idx="505">
                  <c:v>65.054761068463009</c:v>
                </c:pt>
                <c:pt idx="506">
                  <c:v>65.054761068463009</c:v>
                </c:pt>
                <c:pt idx="507">
                  <c:v>65.054761068463009</c:v>
                </c:pt>
                <c:pt idx="508">
                  <c:v>65.054761068463009</c:v>
                </c:pt>
                <c:pt idx="509">
                  <c:v>65.054761068463009</c:v>
                </c:pt>
                <c:pt idx="510">
                  <c:v>65.054761068463009</c:v>
                </c:pt>
                <c:pt idx="511">
                  <c:v>65.054761068463009</c:v>
                </c:pt>
                <c:pt idx="512">
                  <c:v>65.054761068463009</c:v>
                </c:pt>
                <c:pt idx="513">
                  <c:v>65.054761068463009</c:v>
                </c:pt>
                <c:pt idx="514">
                  <c:v>65.054761068463009</c:v>
                </c:pt>
                <c:pt idx="515">
                  <c:v>65.054761068463009</c:v>
                </c:pt>
                <c:pt idx="516">
                  <c:v>65.054761068463009</c:v>
                </c:pt>
                <c:pt idx="517">
                  <c:v>65.054761068463009</c:v>
                </c:pt>
                <c:pt idx="518">
                  <c:v>65.054761068463009</c:v>
                </c:pt>
                <c:pt idx="519">
                  <c:v>65.054761068463009</c:v>
                </c:pt>
                <c:pt idx="520">
                  <c:v>65.054761068463009</c:v>
                </c:pt>
                <c:pt idx="521">
                  <c:v>65.054761068463009</c:v>
                </c:pt>
                <c:pt idx="522">
                  <c:v>65.054761068463009</c:v>
                </c:pt>
                <c:pt idx="523">
                  <c:v>65.054761068463009</c:v>
                </c:pt>
                <c:pt idx="524">
                  <c:v>65.054761068463009</c:v>
                </c:pt>
                <c:pt idx="525">
                  <c:v>65.054761068463009</c:v>
                </c:pt>
                <c:pt idx="526">
                  <c:v>65.054761068463009</c:v>
                </c:pt>
                <c:pt idx="527">
                  <c:v>65.054761068463009</c:v>
                </c:pt>
                <c:pt idx="528">
                  <c:v>65.054761068463009</c:v>
                </c:pt>
                <c:pt idx="529">
                  <c:v>65.054761068463009</c:v>
                </c:pt>
                <c:pt idx="530">
                  <c:v>65.054761068463009</c:v>
                </c:pt>
                <c:pt idx="531">
                  <c:v>65.054761068463009</c:v>
                </c:pt>
                <c:pt idx="532">
                  <c:v>65.054761068463009</c:v>
                </c:pt>
                <c:pt idx="533">
                  <c:v>65.054761068463009</c:v>
                </c:pt>
                <c:pt idx="534">
                  <c:v>65.054761068463009</c:v>
                </c:pt>
                <c:pt idx="535">
                  <c:v>65.054761068463009</c:v>
                </c:pt>
                <c:pt idx="536">
                  <c:v>65.054761068463009</c:v>
                </c:pt>
                <c:pt idx="537">
                  <c:v>65.054761068463009</c:v>
                </c:pt>
                <c:pt idx="538">
                  <c:v>65.054761068463009</c:v>
                </c:pt>
                <c:pt idx="539">
                  <c:v>65.054761068463009</c:v>
                </c:pt>
                <c:pt idx="540">
                  <c:v>65.054761068463009</c:v>
                </c:pt>
                <c:pt idx="541">
                  <c:v>65.054761068463009</c:v>
                </c:pt>
                <c:pt idx="542">
                  <c:v>65.054761068463009</c:v>
                </c:pt>
                <c:pt idx="543">
                  <c:v>65.054761068463009</c:v>
                </c:pt>
                <c:pt idx="544">
                  <c:v>65.054761068463009</c:v>
                </c:pt>
                <c:pt idx="545">
                  <c:v>65.054761068463009</c:v>
                </c:pt>
                <c:pt idx="546">
                  <c:v>65.054761068463009</c:v>
                </c:pt>
                <c:pt idx="547">
                  <c:v>65.054761068463009</c:v>
                </c:pt>
                <c:pt idx="548">
                  <c:v>65.054761068463009</c:v>
                </c:pt>
                <c:pt idx="549">
                  <c:v>65.054761068463009</c:v>
                </c:pt>
                <c:pt idx="550">
                  <c:v>65.054761068463009</c:v>
                </c:pt>
                <c:pt idx="551">
                  <c:v>65.054761068463009</c:v>
                </c:pt>
                <c:pt idx="552">
                  <c:v>65.054761068463009</c:v>
                </c:pt>
                <c:pt idx="553">
                  <c:v>65.054761068463009</c:v>
                </c:pt>
                <c:pt idx="554">
                  <c:v>65.054761068463009</c:v>
                </c:pt>
                <c:pt idx="555">
                  <c:v>65.054761068463009</c:v>
                </c:pt>
                <c:pt idx="556">
                  <c:v>65.054761068463009</c:v>
                </c:pt>
                <c:pt idx="557">
                  <c:v>65.054761068463009</c:v>
                </c:pt>
                <c:pt idx="558">
                  <c:v>65.054761068463009</c:v>
                </c:pt>
                <c:pt idx="559">
                  <c:v>65.054761068463009</c:v>
                </c:pt>
                <c:pt idx="560">
                  <c:v>65.054761068463009</c:v>
                </c:pt>
                <c:pt idx="561">
                  <c:v>65.054761068463009</c:v>
                </c:pt>
                <c:pt idx="562">
                  <c:v>65.054761068463009</c:v>
                </c:pt>
                <c:pt idx="563">
                  <c:v>65.054761068463009</c:v>
                </c:pt>
                <c:pt idx="564">
                  <c:v>65.054761068463009</c:v>
                </c:pt>
                <c:pt idx="565">
                  <c:v>65.054761068463009</c:v>
                </c:pt>
                <c:pt idx="566">
                  <c:v>65.054761068463009</c:v>
                </c:pt>
                <c:pt idx="567">
                  <c:v>65.054761068463009</c:v>
                </c:pt>
                <c:pt idx="568">
                  <c:v>65.054761068463009</c:v>
                </c:pt>
                <c:pt idx="569">
                  <c:v>65.054761068463009</c:v>
                </c:pt>
                <c:pt idx="570">
                  <c:v>65.054761068463009</c:v>
                </c:pt>
                <c:pt idx="571">
                  <c:v>65.054761068463009</c:v>
                </c:pt>
                <c:pt idx="572">
                  <c:v>65.054761068463009</c:v>
                </c:pt>
                <c:pt idx="573">
                  <c:v>65.054761068463009</c:v>
                </c:pt>
                <c:pt idx="574">
                  <c:v>65.054761068463009</c:v>
                </c:pt>
                <c:pt idx="575">
                  <c:v>65.054761068463009</c:v>
                </c:pt>
                <c:pt idx="576">
                  <c:v>65.054761068463009</c:v>
                </c:pt>
                <c:pt idx="577">
                  <c:v>65.054761068463009</c:v>
                </c:pt>
                <c:pt idx="578">
                  <c:v>65.054761068463009</c:v>
                </c:pt>
                <c:pt idx="579">
                  <c:v>65.054761068463009</c:v>
                </c:pt>
                <c:pt idx="580">
                  <c:v>65.054761068463009</c:v>
                </c:pt>
                <c:pt idx="581">
                  <c:v>65.054761068463009</c:v>
                </c:pt>
                <c:pt idx="582">
                  <c:v>65.054761068463009</c:v>
                </c:pt>
                <c:pt idx="583">
                  <c:v>65.054761068463009</c:v>
                </c:pt>
                <c:pt idx="584">
                  <c:v>65.054761068463009</c:v>
                </c:pt>
                <c:pt idx="585">
                  <c:v>65.054761068463009</c:v>
                </c:pt>
                <c:pt idx="586">
                  <c:v>65.054761068463009</c:v>
                </c:pt>
                <c:pt idx="587">
                  <c:v>65.054761068463009</c:v>
                </c:pt>
                <c:pt idx="588">
                  <c:v>65.054761068463009</c:v>
                </c:pt>
                <c:pt idx="589">
                  <c:v>65.054761068463009</c:v>
                </c:pt>
                <c:pt idx="590">
                  <c:v>65.054761068463009</c:v>
                </c:pt>
                <c:pt idx="591">
                  <c:v>65.054761068463009</c:v>
                </c:pt>
                <c:pt idx="592">
                  <c:v>65.054761068463009</c:v>
                </c:pt>
                <c:pt idx="593">
                  <c:v>65.054761068463009</c:v>
                </c:pt>
                <c:pt idx="594">
                  <c:v>65.054761068463009</c:v>
                </c:pt>
                <c:pt idx="595">
                  <c:v>65.054761068463009</c:v>
                </c:pt>
                <c:pt idx="596">
                  <c:v>65.054761068463009</c:v>
                </c:pt>
                <c:pt idx="597">
                  <c:v>65.054761068463009</c:v>
                </c:pt>
                <c:pt idx="598">
                  <c:v>65.054761068463009</c:v>
                </c:pt>
                <c:pt idx="599">
                  <c:v>65.054761068463009</c:v>
                </c:pt>
                <c:pt idx="600">
                  <c:v>65.054761068463009</c:v>
                </c:pt>
                <c:pt idx="601">
                  <c:v>65.054761068463009</c:v>
                </c:pt>
                <c:pt idx="602">
                  <c:v>65.054761068463009</c:v>
                </c:pt>
                <c:pt idx="603">
                  <c:v>65.054761068463009</c:v>
                </c:pt>
                <c:pt idx="604">
                  <c:v>65.054761068463009</c:v>
                </c:pt>
                <c:pt idx="605">
                  <c:v>65.054761068463009</c:v>
                </c:pt>
                <c:pt idx="606">
                  <c:v>65.054761068463009</c:v>
                </c:pt>
                <c:pt idx="607">
                  <c:v>65.054761068463009</c:v>
                </c:pt>
                <c:pt idx="608">
                  <c:v>65.054761068463009</c:v>
                </c:pt>
                <c:pt idx="609">
                  <c:v>65.054761068463009</c:v>
                </c:pt>
                <c:pt idx="610">
                  <c:v>65.054761068463009</c:v>
                </c:pt>
                <c:pt idx="611">
                  <c:v>65.054761068463009</c:v>
                </c:pt>
                <c:pt idx="612">
                  <c:v>65.054761068463009</c:v>
                </c:pt>
                <c:pt idx="613">
                  <c:v>65.054761068463009</c:v>
                </c:pt>
                <c:pt idx="614">
                  <c:v>65.054761068463009</c:v>
                </c:pt>
                <c:pt idx="615">
                  <c:v>65.054761068463009</c:v>
                </c:pt>
                <c:pt idx="616">
                  <c:v>65.054761068463009</c:v>
                </c:pt>
                <c:pt idx="617">
                  <c:v>65.054761068463009</c:v>
                </c:pt>
                <c:pt idx="618">
                  <c:v>65.054761068463009</c:v>
                </c:pt>
                <c:pt idx="619">
                  <c:v>65.054761068463009</c:v>
                </c:pt>
                <c:pt idx="620">
                  <c:v>65.054761068463009</c:v>
                </c:pt>
                <c:pt idx="621">
                  <c:v>65.054761068463009</c:v>
                </c:pt>
                <c:pt idx="622">
                  <c:v>65.054761068463009</c:v>
                </c:pt>
                <c:pt idx="623">
                  <c:v>65.054761068463009</c:v>
                </c:pt>
                <c:pt idx="624">
                  <c:v>65.054761068463009</c:v>
                </c:pt>
                <c:pt idx="625">
                  <c:v>65.054761068463009</c:v>
                </c:pt>
                <c:pt idx="626">
                  <c:v>65.054761068463009</c:v>
                </c:pt>
                <c:pt idx="627">
                  <c:v>65.054761068463009</c:v>
                </c:pt>
                <c:pt idx="628">
                  <c:v>65.054761068463009</c:v>
                </c:pt>
                <c:pt idx="629">
                  <c:v>65.054761068463009</c:v>
                </c:pt>
                <c:pt idx="630">
                  <c:v>65.054761068463009</c:v>
                </c:pt>
                <c:pt idx="631">
                  <c:v>65.054761068463009</c:v>
                </c:pt>
                <c:pt idx="632">
                  <c:v>65.054761068463009</c:v>
                </c:pt>
                <c:pt idx="633">
                  <c:v>65.054761068463009</c:v>
                </c:pt>
                <c:pt idx="634">
                  <c:v>65.054761068463009</c:v>
                </c:pt>
                <c:pt idx="635">
                  <c:v>65.054761068463009</c:v>
                </c:pt>
                <c:pt idx="636">
                  <c:v>65.054761068463009</c:v>
                </c:pt>
                <c:pt idx="637">
                  <c:v>65.054761068463009</c:v>
                </c:pt>
                <c:pt idx="638">
                  <c:v>65.054761068463009</c:v>
                </c:pt>
                <c:pt idx="639">
                  <c:v>65.054761068463009</c:v>
                </c:pt>
                <c:pt idx="640">
                  <c:v>65.054761068463009</c:v>
                </c:pt>
                <c:pt idx="641">
                  <c:v>65.054761068463009</c:v>
                </c:pt>
                <c:pt idx="642">
                  <c:v>65.054761068463009</c:v>
                </c:pt>
                <c:pt idx="643">
                  <c:v>65.054761068463009</c:v>
                </c:pt>
                <c:pt idx="644">
                  <c:v>65.054761068463009</c:v>
                </c:pt>
                <c:pt idx="645">
                  <c:v>65.054761068463009</c:v>
                </c:pt>
                <c:pt idx="646">
                  <c:v>65.054761068463009</c:v>
                </c:pt>
                <c:pt idx="647">
                  <c:v>65.054761068463009</c:v>
                </c:pt>
                <c:pt idx="648">
                  <c:v>65.054761068463009</c:v>
                </c:pt>
                <c:pt idx="649">
                  <c:v>65.054761068463009</c:v>
                </c:pt>
                <c:pt idx="650">
                  <c:v>65.054761068463009</c:v>
                </c:pt>
                <c:pt idx="651">
                  <c:v>65.054761068463009</c:v>
                </c:pt>
                <c:pt idx="652">
                  <c:v>65.054761068463009</c:v>
                </c:pt>
                <c:pt idx="653">
                  <c:v>65.054761068463009</c:v>
                </c:pt>
                <c:pt idx="654">
                  <c:v>65.054761068463009</c:v>
                </c:pt>
                <c:pt idx="655">
                  <c:v>65.054761068463009</c:v>
                </c:pt>
                <c:pt idx="656">
                  <c:v>65.054761068463009</c:v>
                </c:pt>
                <c:pt idx="657">
                  <c:v>65.054761068463009</c:v>
                </c:pt>
                <c:pt idx="658">
                  <c:v>65.054761068463009</c:v>
                </c:pt>
                <c:pt idx="659">
                  <c:v>65.054761068463009</c:v>
                </c:pt>
                <c:pt idx="660">
                  <c:v>65.054761068463009</c:v>
                </c:pt>
                <c:pt idx="661">
                  <c:v>65.054761068463009</c:v>
                </c:pt>
                <c:pt idx="662">
                  <c:v>65.054761068463009</c:v>
                </c:pt>
                <c:pt idx="663">
                  <c:v>65.054761068463009</c:v>
                </c:pt>
                <c:pt idx="664">
                  <c:v>65.054761068463009</c:v>
                </c:pt>
                <c:pt idx="665">
                  <c:v>65.054761068463009</c:v>
                </c:pt>
                <c:pt idx="666">
                  <c:v>65.054761068463009</c:v>
                </c:pt>
                <c:pt idx="667">
                  <c:v>65.054761068463009</c:v>
                </c:pt>
                <c:pt idx="668">
                  <c:v>65.054761068463009</c:v>
                </c:pt>
                <c:pt idx="669">
                  <c:v>65.054761068463009</c:v>
                </c:pt>
                <c:pt idx="670">
                  <c:v>65.054761068463009</c:v>
                </c:pt>
                <c:pt idx="671">
                  <c:v>65.054761068463009</c:v>
                </c:pt>
                <c:pt idx="672">
                  <c:v>65.054761068463009</c:v>
                </c:pt>
                <c:pt idx="673">
                  <c:v>65.054761068463009</c:v>
                </c:pt>
                <c:pt idx="674">
                  <c:v>65.054761068463009</c:v>
                </c:pt>
                <c:pt idx="675">
                  <c:v>65.054761068463009</c:v>
                </c:pt>
                <c:pt idx="676">
                  <c:v>65.054761068463009</c:v>
                </c:pt>
                <c:pt idx="677">
                  <c:v>65.054761068463009</c:v>
                </c:pt>
                <c:pt idx="678">
                  <c:v>65.054761068463009</c:v>
                </c:pt>
                <c:pt idx="679">
                  <c:v>65.054761068463009</c:v>
                </c:pt>
                <c:pt idx="680">
                  <c:v>65.054761068463009</c:v>
                </c:pt>
                <c:pt idx="681">
                  <c:v>65.054761068463009</c:v>
                </c:pt>
                <c:pt idx="682">
                  <c:v>65.054761068463009</c:v>
                </c:pt>
                <c:pt idx="683">
                  <c:v>65.054761068463009</c:v>
                </c:pt>
                <c:pt idx="684">
                  <c:v>65.054761068463009</c:v>
                </c:pt>
                <c:pt idx="685">
                  <c:v>65.054761068463009</c:v>
                </c:pt>
                <c:pt idx="686">
                  <c:v>65.054761068463009</c:v>
                </c:pt>
                <c:pt idx="687">
                  <c:v>65.054761068463009</c:v>
                </c:pt>
                <c:pt idx="688">
                  <c:v>65.054761068463009</c:v>
                </c:pt>
                <c:pt idx="689">
                  <c:v>65.054761068463009</c:v>
                </c:pt>
                <c:pt idx="690">
                  <c:v>65.054761068463009</c:v>
                </c:pt>
                <c:pt idx="691">
                  <c:v>65.054761068463009</c:v>
                </c:pt>
                <c:pt idx="692">
                  <c:v>65.054761068463009</c:v>
                </c:pt>
                <c:pt idx="693">
                  <c:v>65.054761068463009</c:v>
                </c:pt>
                <c:pt idx="694">
                  <c:v>65.054761068463009</c:v>
                </c:pt>
                <c:pt idx="695">
                  <c:v>65.054761068463009</c:v>
                </c:pt>
                <c:pt idx="696">
                  <c:v>65.054761068463009</c:v>
                </c:pt>
                <c:pt idx="697">
                  <c:v>65.054761068463009</c:v>
                </c:pt>
                <c:pt idx="698">
                  <c:v>65.054761068463009</c:v>
                </c:pt>
                <c:pt idx="699">
                  <c:v>65.054761068463009</c:v>
                </c:pt>
                <c:pt idx="700">
                  <c:v>65.054761068463009</c:v>
                </c:pt>
                <c:pt idx="701">
                  <c:v>65.054761068463009</c:v>
                </c:pt>
                <c:pt idx="702">
                  <c:v>65.054761068463009</c:v>
                </c:pt>
                <c:pt idx="703">
                  <c:v>65.054761068463009</c:v>
                </c:pt>
                <c:pt idx="704">
                  <c:v>65.054761068463009</c:v>
                </c:pt>
                <c:pt idx="705">
                  <c:v>65.054761068463009</c:v>
                </c:pt>
                <c:pt idx="706">
                  <c:v>65.054761068463009</c:v>
                </c:pt>
                <c:pt idx="707">
                  <c:v>65.054761068463009</c:v>
                </c:pt>
                <c:pt idx="708">
                  <c:v>65.054761068463009</c:v>
                </c:pt>
                <c:pt idx="709">
                  <c:v>65.054761068463009</c:v>
                </c:pt>
                <c:pt idx="710">
                  <c:v>65.054761068463009</c:v>
                </c:pt>
                <c:pt idx="711">
                  <c:v>65.054761068463009</c:v>
                </c:pt>
                <c:pt idx="712">
                  <c:v>65.054761068463009</c:v>
                </c:pt>
                <c:pt idx="713">
                  <c:v>65.054761068463009</c:v>
                </c:pt>
                <c:pt idx="714">
                  <c:v>65.054761068463009</c:v>
                </c:pt>
                <c:pt idx="715">
                  <c:v>65.054761068463009</c:v>
                </c:pt>
                <c:pt idx="716">
                  <c:v>65.054761068463009</c:v>
                </c:pt>
                <c:pt idx="717">
                  <c:v>65.054761068463009</c:v>
                </c:pt>
                <c:pt idx="718">
                  <c:v>65.054761068463009</c:v>
                </c:pt>
                <c:pt idx="719">
                  <c:v>65.054761068463009</c:v>
                </c:pt>
                <c:pt idx="720">
                  <c:v>65.054761068463009</c:v>
                </c:pt>
              </c:numCache>
            </c:numRef>
          </c:yVal>
          <c:smooth val="0"/>
          <c:extLst>
            <c:ext xmlns:c16="http://schemas.microsoft.com/office/drawing/2014/chart" uri="{C3380CC4-5D6E-409C-BE32-E72D297353CC}">
              <c16:uniqueId val="{00000005-959D-47F5-8565-FF1ECC494C09}"/>
            </c:ext>
          </c:extLst>
        </c:ser>
        <c:ser>
          <c:idx val="1"/>
          <c:order val="6"/>
          <c:tx>
            <c:strRef>
              <c:f>'2SRV_蒸気流量(13時から水素発生あり）'!$AB$1</c:f>
              <c:strCache>
                <c:ptCount val="1"/>
                <c:pt idx="0">
                  <c:v>積分崩壊熱(GJ) 6.7MW</c:v>
                </c:pt>
              </c:strCache>
            </c:strRef>
          </c:tx>
          <c:spPr>
            <a:ln w="12700" cap="rnd">
              <a:solidFill>
                <a:schemeClr val="tx1"/>
              </a:solidFill>
              <a:prstDash val="lgDashDot"/>
              <a:round/>
            </a:ln>
            <a:effectLst/>
          </c:spPr>
          <c:marker>
            <c:symbol val="none"/>
          </c:marker>
          <c:xVal>
            <c:numRef>
              <c:f>'2SRV_蒸気流量(13時から水素発生あり）'!$A$1188:$A$2871</c:f>
              <c:numCache>
                <c:formatCode>[$-F400]h:mm:ss\ AM/PM</c:formatCode>
                <c:ptCount val="1684"/>
                <c:pt idx="0">
                  <c:v>0.37500002026564466</c:v>
                </c:pt>
                <c:pt idx="1">
                  <c:v>0.37500117767305208</c:v>
                </c:pt>
                <c:pt idx="2">
                  <c:v>0.37511585270085884</c:v>
                </c:pt>
                <c:pt idx="3">
                  <c:v>0.37523165437825118</c:v>
                </c:pt>
                <c:pt idx="4">
                  <c:v>0.3753473951189919</c:v>
                </c:pt>
                <c:pt idx="5">
                  <c:v>0.37546313585974311</c:v>
                </c:pt>
                <c:pt idx="6">
                  <c:v>0.37557887660048384</c:v>
                </c:pt>
                <c:pt idx="7">
                  <c:v>0.37558003400789119</c:v>
                </c:pt>
                <c:pt idx="8">
                  <c:v>0.37569461734122456</c:v>
                </c:pt>
                <c:pt idx="9">
                  <c:v>0.37581035808196533</c:v>
                </c:pt>
                <c:pt idx="10">
                  <c:v>0.3759260988227176</c:v>
                </c:pt>
                <c:pt idx="11">
                  <c:v>0.37604183956345832</c:v>
                </c:pt>
                <c:pt idx="12">
                  <c:v>0.3761575803041991</c:v>
                </c:pt>
                <c:pt idx="13">
                  <c:v>0.37627332104493982</c:v>
                </c:pt>
                <c:pt idx="14">
                  <c:v>0.37638906178569098</c:v>
                </c:pt>
                <c:pt idx="15">
                  <c:v>0.3765048025264317</c:v>
                </c:pt>
                <c:pt idx="16">
                  <c:v>0.37662054326717248</c:v>
                </c:pt>
                <c:pt idx="17">
                  <c:v>0.37673628400791326</c:v>
                </c:pt>
                <c:pt idx="18">
                  <c:v>0.37685202474866436</c:v>
                </c:pt>
                <c:pt idx="19">
                  <c:v>0.37696776548940514</c:v>
                </c:pt>
                <c:pt idx="20">
                  <c:v>0.37708350623014586</c:v>
                </c:pt>
                <c:pt idx="21">
                  <c:v>0.37719924697088658</c:v>
                </c:pt>
                <c:pt idx="22">
                  <c:v>0.3773149877116273</c:v>
                </c:pt>
                <c:pt idx="23">
                  <c:v>0.37743072845237968</c:v>
                </c:pt>
                <c:pt idx="24">
                  <c:v>0.3775464691931204</c:v>
                </c:pt>
                <c:pt idx="25">
                  <c:v>0.37766220993386113</c:v>
                </c:pt>
                <c:pt idx="26">
                  <c:v>0.37777795067460185</c:v>
                </c:pt>
                <c:pt idx="27">
                  <c:v>0.37789369141535301</c:v>
                </c:pt>
                <c:pt idx="28">
                  <c:v>0.37800943215609373</c:v>
                </c:pt>
                <c:pt idx="29">
                  <c:v>0.3781251728968345</c:v>
                </c:pt>
                <c:pt idx="30">
                  <c:v>0.37824091363757523</c:v>
                </c:pt>
                <c:pt idx="31">
                  <c:v>0.37835665437832644</c:v>
                </c:pt>
                <c:pt idx="32">
                  <c:v>0.37847239511906716</c:v>
                </c:pt>
                <c:pt idx="33">
                  <c:v>0.37858813585980788</c:v>
                </c:pt>
                <c:pt idx="34">
                  <c:v>0.37870387660054861</c:v>
                </c:pt>
                <c:pt idx="35">
                  <c:v>0.37881961734128938</c:v>
                </c:pt>
                <c:pt idx="36">
                  <c:v>0.37893535808204171</c:v>
                </c:pt>
                <c:pt idx="37">
                  <c:v>0.37905109882278243</c:v>
                </c:pt>
                <c:pt idx="38">
                  <c:v>0.37916683956352315</c:v>
                </c:pt>
                <c:pt idx="39">
                  <c:v>0.37928258030426393</c:v>
                </c:pt>
                <c:pt idx="40">
                  <c:v>0.37939832104501503</c:v>
                </c:pt>
                <c:pt idx="41">
                  <c:v>0.37951406178575581</c:v>
                </c:pt>
                <c:pt idx="42">
                  <c:v>0.37962980252649653</c:v>
                </c:pt>
                <c:pt idx="43">
                  <c:v>0.37974554326723731</c:v>
                </c:pt>
                <c:pt idx="44">
                  <c:v>0.37986128400798841</c:v>
                </c:pt>
                <c:pt idx="45">
                  <c:v>0.37997702474872919</c:v>
                </c:pt>
                <c:pt idx="46">
                  <c:v>0.38009276548946991</c:v>
                </c:pt>
                <c:pt idx="47">
                  <c:v>0.38020850623021063</c:v>
                </c:pt>
                <c:pt idx="48">
                  <c:v>0.38032424697096295</c:v>
                </c:pt>
                <c:pt idx="49">
                  <c:v>0.38043998771170373</c:v>
                </c:pt>
                <c:pt idx="50">
                  <c:v>0.38055572845244445</c:v>
                </c:pt>
                <c:pt idx="51">
                  <c:v>0.38067146919318517</c:v>
                </c:pt>
                <c:pt idx="52">
                  <c:v>0.3807872099339259</c:v>
                </c:pt>
                <c:pt idx="53">
                  <c:v>0.38090295067467711</c:v>
                </c:pt>
                <c:pt idx="54">
                  <c:v>0.38101869141541789</c:v>
                </c:pt>
                <c:pt idx="55">
                  <c:v>0.38113443215615861</c:v>
                </c:pt>
                <c:pt idx="56">
                  <c:v>0.38125017289689933</c:v>
                </c:pt>
                <c:pt idx="57">
                  <c:v>0.38136591363765049</c:v>
                </c:pt>
                <c:pt idx="58">
                  <c:v>0.38148165437839121</c:v>
                </c:pt>
                <c:pt idx="59">
                  <c:v>0.38159739511913193</c:v>
                </c:pt>
                <c:pt idx="60">
                  <c:v>0.38171313585987271</c:v>
                </c:pt>
                <c:pt idx="61">
                  <c:v>0.38182887660062503</c:v>
                </c:pt>
                <c:pt idx="62">
                  <c:v>0.38194461734136576</c:v>
                </c:pt>
                <c:pt idx="63">
                  <c:v>0.38206035808210648</c:v>
                </c:pt>
                <c:pt idx="64">
                  <c:v>0.38217609882284725</c:v>
                </c:pt>
                <c:pt idx="65">
                  <c:v>0.38229183956359836</c:v>
                </c:pt>
                <c:pt idx="66">
                  <c:v>0.38240758030433913</c:v>
                </c:pt>
                <c:pt idx="67">
                  <c:v>0.38252332104507986</c:v>
                </c:pt>
                <c:pt idx="68">
                  <c:v>0.38263906178582063</c:v>
                </c:pt>
                <c:pt idx="69">
                  <c:v>0.38275480252656136</c:v>
                </c:pt>
                <c:pt idx="70">
                  <c:v>0.38287054326731251</c:v>
                </c:pt>
                <c:pt idx="71">
                  <c:v>0.38298628400805323</c:v>
                </c:pt>
                <c:pt idx="72">
                  <c:v>0.38310202474879401</c:v>
                </c:pt>
                <c:pt idx="73">
                  <c:v>0.38321776548953473</c:v>
                </c:pt>
                <c:pt idx="74">
                  <c:v>0.38333350623028706</c:v>
                </c:pt>
                <c:pt idx="75">
                  <c:v>0.38344924697102778</c:v>
                </c:pt>
                <c:pt idx="76">
                  <c:v>0.38356498771176856</c:v>
                </c:pt>
                <c:pt idx="77">
                  <c:v>0.38368072845250928</c:v>
                </c:pt>
                <c:pt idx="78">
                  <c:v>0.38379646919326044</c:v>
                </c:pt>
                <c:pt idx="79">
                  <c:v>0.38391220993400116</c:v>
                </c:pt>
                <c:pt idx="80">
                  <c:v>0.38402795067474194</c:v>
                </c:pt>
                <c:pt idx="81">
                  <c:v>0.38414369141548266</c:v>
                </c:pt>
                <c:pt idx="82">
                  <c:v>0.38425943215623382</c:v>
                </c:pt>
                <c:pt idx="83">
                  <c:v>0.38437517289697454</c:v>
                </c:pt>
                <c:pt idx="84">
                  <c:v>0.38449091363771526</c:v>
                </c:pt>
                <c:pt idx="85">
                  <c:v>0.38460665437845598</c:v>
                </c:pt>
                <c:pt idx="86">
                  <c:v>0.38472239511919676</c:v>
                </c:pt>
                <c:pt idx="87">
                  <c:v>0.38483813585994797</c:v>
                </c:pt>
                <c:pt idx="88">
                  <c:v>0.38495387660068869</c:v>
                </c:pt>
                <c:pt idx="89">
                  <c:v>0.38506961734142942</c:v>
                </c:pt>
                <c:pt idx="90">
                  <c:v>0.38518535808217014</c:v>
                </c:pt>
                <c:pt idx="91">
                  <c:v>0.38530109882292252</c:v>
                </c:pt>
                <c:pt idx="92">
                  <c:v>0.38541683956366324</c:v>
                </c:pt>
                <c:pt idx="93">
                  <c:v>0.38553258030440396</c:v>
                </c:pt>
                <c:pt idx="94">
                  <c:v>0.38564846111131718</c:v>
                </c:pt>
                <c:pt idx="95">
                  <c:v>0.3857642018520579</c:v>
                </c:pt>
                <c:pt idx="96">
                  <c:v>0.38587994259279867</c:v>
                </c:pt>
                <c:pt idx="97">
                  <c:v>0.3859956833335394</c:v>
                </c:pt>
                <c:pt idx="98">
                  <c:v>0.38611142407430094</c:v>
                </c:pt>
                <c:pt idx="99">
                  <c:v>0.38622716481504166</c:v>
                </c:pt>
                <c:pt idx="100">
                  <c:v>0.38634290555578243</c:v>
                </c:pt>
                <c:pt idx="101">
                  <c:v>0.38645864629652316</c:v>
                </c:pt>
                <c:pt idx="102">
                  <c:v>0.38657438703726388</c:v>
                </c:pt>
                <c:pt idx="103">
                  <c:v>0.3866901277780046</c:v>
                </c:pt>
                <c:pt idx="104">
                  <c:v>0.38680586851874538</c:v>
                </c:pt>
                <c:pt idx="105">
                  <c:v>0.3869216092594861</c:v>
                </c:pt>
                <c:pt idx="106">
                  <c:v>0.38703735000022688</c:v>
                </c:pt>
                <c:pt idx="107">
                  <c:v>0.38715309074098958</c:v>
                </c:pt>
                <c:pt idx="108">
                  <c:v>0.38726883148173036</c:v>
                </c:pt>
                <c:pt idx="109">
                  <c:v>0.38738457222247114</c:v>
                </c:pt>
                <c:pt idx="110">
                  <c:v>0.38750031296321186</c:v>
                </c:pt>
                <c:pt idx="111">
                  <c:v>0.38761605370395258</c:v>
                </c:pt>
                <c:pt idx="112">
                  <c:v>0.3877317944446933</c:v>
                </c:pt>
                <c:pt idx="113">
                  <c:v>0.38784753518543408</c:v>
                </c:pt>
                <c:pt idx="114">
                  <c:v>0.3879632759261748</c:v>
                </c:pt>
                <c:pt idx="115">
                  <c:v>0.3880790166669375</c:v>
                </c:pt>
                <c:pt idx="116">
                  <c:v>0.38819475740767828</c:v>
                </c:pt>
                <c:pt idx="117">
                  <c:v>0.388310498148419</c:v>
                </c:pt>
                <c:pt idx="118">
                  <c:v>0.38842623888915973</c:v>
                </c:pt>
                <c:pt idx="119">
                  <c:v>0.3885419796299005</c:v>
                </c:pt>
                <c:pt idx="120">
                  <c:v>0.38865772037064122</c:v>
                </c:pt>
                <c:pt idx="121">
                  <c:v>0.388773461111382</c:v>
                </c:pt>
                <c:pt idx="122">
                  <c:v>0.3888888888888889</c:v>
                </c:pt>
                <c:pt idx="123">
                  <c:v>0.38912252338361691</c:v>
                </c:pt>
                <c:pt idx="124">
                  <c:v>0.38935400486509841</c:v>
                </c:pt>
                <c:pt idx="125">
                  <c:v>0.38958548634657986</c:v>
                </c:pt>
                <c:pt idx="126">
                  <c:v>0.38981696782806136</c:v>
                </c:pt>
                <c:pt idx="127">
                  <c:v>0.39004844930954286</c:v>
                </c:pt>
                <c:pt idx="128">
                  <c:v>0.3902799307910243</c:v>
                </c:pt>
                <c:pt idx="129">
                  <c:v>0.3905114122725058</c:v>
                </c:pt>
                <c:pt idx="130">
                  <c:v>0.3907428937539873</c:v>
                </c:pt>
                <c:pt idx="131">
                  <c:v>0.39097437523546874</c:v>
                </c:pt>
                <c:pt idx="132">
                  <c:v>0.39120585671695024</c:v>
                </c:pt>
                <c:pt idx="133">
                  <c:v>0.39143733819843174</c:v>
                </c:pt>
                <c:pt idx="134">
                  <c:v>0.39166881967991318</c:v>
                </c:pt>
                <c:pt idx="135">
                  <c:v>0.39190030116139468</c:v>
                </c:pt>
                <c:pt idx="136">
                  <c:v>0.39213178264287618</c:v>
                </c:pt>
                <c:pt idx="137">
                  <c:v>0.39236326412435762</c:v>
                </c:pt>
                <c:pt idx="138">
                  <c:v>0.39259474560583912</c:v>
                </c:pt>
                <c:pt idx="139">
                  <c:v>0.39282622708732062</c:v>
                </c:pt>
                <c:pt idx="140">
                  <c:v>0.39305770856880207</c:v>
                </c:pt>
                <c:pt idx="141">
                  <c:v>0.39328919005028357</c:v>
                </c:pt>
                <c:pt idx="142">
                  <c:v>0.39352067153176506</c:v>
                </c:pt>
                <c:pt idx="143">
                  <c:v>0.39375215301324651</c:v>
                </c:pt>
                <c:pt idx="144">
                  <c:v>0.39398363449472801</c:v>
                </c:pt>
                <c:pt idx="145">
                  <c:v>0.39421511597620951</c:v>
                </c:pt>
                <c:pt idx="146">
                  <c:v>0.39444659745769095</c:v>
                </c:pt>
                <c:pt idx="147">
                  <c:v>0.39467807893917245</c:v>
                </c:pt>
                <c:pt idx="148">
                  <c:v>0.39490956042065395</c:v>
                </c:pt>
                <c:pt idx="149">
                  <c:v>0.39514104190213539</c:v>
                </c:pt>
                <c:pt idx="150">
                  <c:v>0.39537252338361689</c:v>
                </c:pt>
                <c:pt idx="151">
                  <c:v>0.39560400486509839</c:v>
                </c:pt>
                <c:pt idx="152">
                  <c:v>0.39583548634657989</c:v>
                </c:pt>
                <c:pt idx="153">
                  <c:v>0.39606696782806139</c:v>
                </c:pt>
                <c:pt idx="154">
                  <c:v>0.39629844930954283</c:v>
                </c:pt>
                <c:pt idx="155">
                  <c:v>0.39652993079102433</c:v>
                </c:pt>
                <c:pt idx="156">
                  <c:v>0.39676141227250583</c:v>
                </c:pt>
                <c:pt idx="157">
                  <c:v>0.39699289375398727</c:v>
                </c:pt>
                <c:pt idx="158">
                  <c:v>0.39722437523546877</c:v>
                </c:pt>
                <c:pt idx="159">
                  <c:v>0.39745585671695027</c:v>
                </c:pt>
                <c:pt idx="160">
                  <c:v>0.39768733819843172</c:v>
                </c:pt>
                <c:pt idx="161">
                  <c:v>0.39791881967991322</c:v>
                </c:pt>
                <c:pt idx="162">
                  <c:v>0.39815030116139472</c:v>
                </c:pt>
                <c:pt idx="163">
                  <c:v>0.39838178264287616</c:v>
                </c:pt>
                <c:pt idx="164">
                  <c:v>0.39861326412435766</c:v>
                </c:pt>
                <c:pt idx="165">
                  <c:v>0.39884474560583916</c:v>
                </c:pt>
                <c:pt idx="166">
                  <c:v>0.3990762270873206</c:v>
                </c:pt>
                <c:pt idx="167">
                  <c:v>0.3993077085688021</c:v>
                </c:pt>
                <c:pt idx="168">
                  <c:v>0.3995391900502836</c:v>
                </c:pt>
                <c:pt idx="169">
                  <c:v>0.39977067153176504</c:v>
                </c:pt>
                <c:pt idx="170">
                  <c:v>0.40000215301324654</c:v>
                </c:pt>
                <c:pt idx="171">
                  <c:v>0.40023363449472804</c:v>
                </c:pt>
                <c:pt idx="172">
                  <c:v>0.40046511597620948</c:v>
                </c:pt>
                <c:pt idx="173">
                  <c:v>0.40069659745769098</c:v>
                </c:pt>
                <c:pt idx="174">
                  <c:v>0.40092807893917248</c:v>
                </c:pt>
                <c:pt idx="175">
                  <c:v>0.40115956042065393</c:v>
                </c:pt>
                <c:pt idx="176">
                  <c:v>0.40139104190213543</c:v>
                </c:pt>
                <c:pt idx="177">
                  <c:v>0.40162252338361693</c:v>
                </c:pt>
                <c:pt idx="178">
                  <c:v>0.40185400486509837</c:v>
                </c:pt>
                <c:pt idx="179">
                  <c:v>0.40208548634657987</c:v>
                </c:pt>
                <c:pt idx="180">
                  <c:v>0.40231696782806137</c:v>
                </c:pt>
                <c:pt idx="181">
                  <c:v>0.40254844930954281</c:v>
                </c:pt>
                <c:pt idx="182">
                  <c:v>0.40277993079102431</c:v>
                </c:pt>
                <c:pt idx="183">
                  <c:v>0.40301141227267828</c:v>
                </c:pt>
                <c:pt idx="184">
                  <c:v>0.40324289375415978</c:v>
                </c:pt>
                <c:pt idx="185">
                  <c:v>0.40347437523564122</c:v>
                </c:pt>
                <c:pt idx="186">
                  <c:v>0.40370585671712272</c:v>
                </c:pt>
                <c:pt idx="187">
                  <c:v>0.40393733819860422</c:v>
                </c:pt>
                <c:pt idx="188">
                  <c:v>0.40416881968008567</c:v>
                </c:pt>
                <c:pt idx="189">
                  <c:v>0.40440030116156717</c:v>
                </c:pt>
                <c:pt idx="190">
                  <c:v>0.40463178264304867</c:v>
                </c:pt>
                <c:pt idx="191">
                  <c:v>0.40486326412453011</c:v>
                </c:pt>
                <c:pt idx="192">
                  <c:v>0.40509474560601161</c:v>
                </c:pt>
                <c:pt idx="193">
                  <c:v>0.40532622708749311</c:v>
                </c:pt>
                <c:pt idx="194">
                  <c:v>0.40555770856897455</c:v>
                </c:pt>
                <c:pt idx="195">
                  <c:v>0.40578919005045605</c:v>
                </c:pt>
                <c:pt idx="196">
                  <c:v>0.40602067153193755</c:v>
                </c:pt>
                <c:pt idx="197">
                  <c:v>0.40625215301341899</c:v>
                </c:pt>
                <c:pt idx="198">
                  <c:v>0.40648363449490049</c:v>
                </c:pt>
                <c:pt idx="199">
                  <c:v>0.40671511597638199</c:v>
                </c:pt>
                <c:pt idx="200">
                  <c:v>0.40694659745786343</c:v>
                </c:pt>
                <c:pt idx="201">
                  <c:v>0.40717807893934493</c:v>
                </c:pt>
                <c:pt idx="202">
                  <c:v>0.40740956042082643</c:v>
                </c:pt>
                <c:pt idx="203">
                  <c:v>0.40764104190230788</c:v>
                </c:pt>
                <c:pt idx="204">
                  <c:v>0.40787252338378938</c:v>
                </c:pt>
                <c:pt idx="205">
                  <c:v>0.40810400486527088</c:v>
                </c:pt>
                <c:pt idx="206">
                  <c:v>0.40833548634675232</c:v>
                </c:pt>
                <c:pt idx="207">
                  <c:v>0.40856696782823382</c:v>
                </c:pt>
                <c:pt idx="208">
                  <c:v>0.40879844930971532</c:v>
                </c:pt>
                <c:pt idx="209">
                  <c:v>0.40902993079119676</c:v>
                </c:pt>
                <c:pt idx="210">
                  <c:v>0.40926141227267826</c:v>
                </c:pt>
                <c:pt idx="211">
                  <c:v>0.40949289375415976</c:v>
                </c:pt>
                <c:pt idx="212">
                  <c:v>0.4097243752356412</c:v>
                </c:pt>
                <c:pt idx="213">
                  <c:v>0.4099558567171227</c:v>
                </c:pt>
                <c:pt idx="214">
                  <c:v>0.4101873381986042</c:v>
                </c:pt>
                <c:pt idx="215">
                  <c:v>0.41041881968008564</c:v>
                </c:pt>
                <c:pt idx="216">
                  <c:v>0.41065030116156714</c:v>
                </c:pt>
                <c:pt idx="217">
                  <c:v>0.41088178264304864</c:v>
                </c:pt>
                <c:pt idx="218">
                  <c:v>0.41111326412453009</c:v>
                </c:pt>
                <c:pt idx="219">
                  <c:v>0.41134474560601159</c:v>
                </c:pt>
                <c:pt idx="220">
                  <c:v>0.41157622708749309</c:v>
                </c:pt>
                <c:pt idx="221">
                  <c:v>0.41180770856897453</c:v>
                </c:pt>
                <c:pt idx="222">
                  <c:v>0.41203919005045603</c:v>
                </c:pt>
                <c:pt idx="223">
                  <c:v>0.41227067153193753</c:v>
                </c:pt>
                <c:pt idx="224">
                  <c:v>0.41250215301341897</c:v>
                </c:pt>
                <c:pt idx="225">
                  <c:v>0.41273363449490047</c:v>
                </c:pt>
                <c:pt idx="226">
                  <c:v>0.41296511597638197</c:v>
                </c:pt>
                <c:pt idx="227">
                  <c:v>0.41319659745786347</c:v>
                </c:pt>
                <c:pt idx="228">
                  <c:v>0.41342807893934497</c:v>
                </c:pt>
                <c:pt idx="229">
                  <c:v>0.41365956042082641</c:v>
                </c:pt>
                <c:pt idx="230">
                  <c:v>0.41389104190230791</c:v>
                </c:pt>
                <c:pt idx="231">
                  <c:v>0.41412252338378941</c:v>
                </c:pt>
                <c:pt idx="232">
                  <c:v>0.41435400486527085</c:v>
                </c:pt>
                <c:pt idx="233">
                  <c:v>0.41458548634675235</c:v>
                </c:pt>
                <c:pt idx="234">
                  <c:v>0.41481696782823385</c:v>
                </c:pt>
                <c:pt idx="235">
                  <c:v>0.41504844930971529</c:v>
                </c:pt>
                <c:pt idx="236">
                  <c:v>0.41527993079119679</c:v>
                </c:pt>
                <c:pt idx="237">
                  <c:v>0.41551141227267829</c:v>
                </c:pt>
                <c:pt idx="238">
                  <c:v>0.41574289375415974</c:v>
                </c:pt>
                <c:pt idx="239">
                  <c:v>0.41597437523564124</c:v>
                </c:pt>
                <c:pt idx="240">
                  <c:v>0.41620585671712274</c:v>
                </c:pt>
                <c:pt idx="241">
                  <c:v>0.41643733819860418</c:v>
                </c:pt>
                <c:pt idx="242">
                  <c:v>0.41666881968008568</c:v>
                </c:pt>
                <c:pt idx="243">
                  <c:v>0.41690030116156718</c:v>
                </c:pt>
                <c:pt idx="244">
                  <c:v>0.41713178264304862</c:v>
                </c:pt>
                <c:pt idx="245">
                  <c:v>0.41736326412453012</c:v>
                </c:pt>
                <c:pt idx="246">
                  <c:v>0.41759474560601162</c:v>
                </c:pt>
                <c:pt idx="247">
                  <c:v>0.41782622708749306</c:v>
                </c:pt>
                <c:pt idx="248">
                  <c:v>0.41805770856897456</c:v>
                </c:pt>
                <c:pt idx="249">
                  <c:v>0.41828919005045606</c:v>
                </c:pt>
                <c:pt idx="250">
                  <c:v>0.4185206715319375</c:v>
                </c:pt>
                <c:pt idx="251">
                  <c:v>0.418752153013419</c:v>
                </c:pt>
                <c:pt idx="252">
                  <c:v>0.4189836344949005</c:v>
                </c:pt>
                <c:pt idx="253">
                  <c:v>0.41921511597638195</c:v>
                </c:pt>
                <c:pt idx="254">
                  <c:v>0.41944659745786345</c:v>
                </c:pt>
                <c:pt idx="255">
                  <c:v>0.41967807893934495</c:v>
                </c:pt>
                <c:pt idx="256">
                  <c:v>0.41990956042082639</c:v>
                </c:pt>
                <c:pt idx="257">
                  <c:v>0.42014104190230789</c:v>
                </c:pt>
                <c:pt idx="258">
                  <c:v>0.42037252338378939</c:v>
                </c:pt>
                <c:pt idx="259">
                  <c:v>0.42060400486527083</c:v>
                </c:pt>
                <c:pt idx="260">
                  <c:v>0.42083548634675233</c:v>
                </c:pt>
                <c:pt idx="261">
                  <c:v>0.42106696782823383</c:v>
                </c:pt>
                <c:pt idx="262">
                  <c:v>0.42129844930971527</c:v>
                </c:pt>
                <c:pt idx="263">
                  <c:v>0.42152993079119677</c:v>
                </c:pt>
                <c:pt idx="264">
                  <c:v>0.42176141227267827</c:v>
                </c:pt>
                <c:pt idx="265">
                  <c:v>0.42199289375415971</c:v>
                </c:pt>
                <c:pt idx="266">
                  <c:v>0.42222437523564121</c:v>
                </c:pt>
                <c:pt idx="267">
                  <c:v>0.42245585671712271</c:v>
                </c:pt>
                <c:pt idx="268">
                  <c:v>0.42268733819860416</c:v>
                </c:pt>
                <c:pt idx="269">
                  <c:v>0.42291881968008566</c:v>
                </c:pt>
                <c:pt idx="270">
                  <c:v>0.42315030116156716</c:v>
                </c:pt>
                <c:pt idx="271">
                  <c:v>0.42338178264304865</c:v>
                </c:pt>
                <c:pt idx="272">
                  <c:v>0.42361326412453015</c:v>
                </c:pt>
                <c:pt idx="273">
                  <c:v>0.4238447456060116</c:v>
                </c:pt>
                <c:pt idx="274">
                  <c:v>0.4240762270874931</c:v>
                </c:pt>
                <c:pt idx="275">
                  <c:v>0.4243077085689746</c:v>
                </c:pt>
                <c:pt idx="276">
                  <c:v>0.42453919005045604</c:v>
                </c:pt>
                <c:pt idx="277">
                  <c:v>0.42477067153193754</c:v>
                </c:pt>
                <c:pt idx="278">
                  <c:v>0.42500215301341904</c:v>
                </c:pt>
                <c:pt idx="279">
                  <c:v>0.42523363449490048</c:v>
                </c:pt>
                <c:pt idx="280">
                  <c:v>0.42546511597638198</c:v>
                </c:pt>
                <c:pt idx="281">
                  <c:v>0.42569659745786348</c:v>
                </c:pt>
                <c:pt idx="282">
                  <c:v>0.42592807893934492</c:v>
                </c:pt>
                <c:pt idx="283">
                  <c:v>0.42615956042082642</c:v>
                </c:pt>
                <c:pt idx="284">
                  <c:v>0.42639104190230792</c:v>
                </c:pt>
                <c:pt idx="285">
                  <c:v>0.42662252338378936</c:v>
                </c:pt>
                <c:pt idx="286">
                  <c:v>0.42685400486527086</c:v>
                </c:pt>
                <c:pt idx="287">
                  <c:v>0.42708548634675236</c:v>
                </c:pt>
                <c:pt idx="288">
                  <c:v>0.42731696782823381</c:v>
                </c:pt>
                <c:pt idx="289">
                  <c:v>0.42754844930971531</c:v>
                </c:pt>
                <c:pt idx="290">
                  <c:v>0.42777993079119681</c:v>
                </c:pt>
                <c:pt idx="291">
                  <c:v>0.42801141227267825</c:v>
                </c:pt>
                <c:pt idx="292">
                  <c:v>0.42824289375415975</c:v>
                </c:pt>
                <c:pt idx="293">
                  <c:v>0.42847437523564125</c:v>
                </c:pt>
                <c:pt idx="294">
                  <c:v>0.42870585671712269</c:v>
                </c:pt>
                <c:pt idx="295">
                  <c:v>0.42893733819860419</c:v>
                </c:pt>
                <c:pt idx="296">
                  <c:v>0.42916881968008569</c:v>
                </c:pt>
                <c:pt idx="297">
                  <c:v>0.42940030116156713</c:v>
                </c:pt>
                <c:pt idx="298">
                  <c:v>0.42963178264304863</c:v>
                </c:pt>
                <c:pt idx="299">
                  <c:v>0.42986326412453013</c:v>
                </c:pt>
                <c:pt idx="300">
                  <c:v>0.43009474560601157</c:v>
                </c:pt>
                <c:pt idx="301">
                  <c:v>0.43032622708749307</c:v>
                </c:pt>
                <c:pt idx="302">
                  <c:v>0.43055770856897457</c:v>
                </c:pt>
                <c:pt idx="303">
                  <c:v>0.43078919005045602</c:v>
                </c:pt>
                <c:pt idx="304">
                  <c:v>0.43102067153193752</c:v>
                </c:pt>
                <c:pt idx="305">
                  <c:v>0.43125215301341902</c:v>
                </c:pt>
                <c:pt idx="306">
                  <c:v>0.43148363449490046</c:v>
                </c:pt>
                <c:pt idx="307">
                  <c:v>0.43171511597638196</c:v>
                </c:pt>
                <c:pt idx="308">
                  <c:v>0.43194659745786346</c:v>
                </c:pt>
                <c:pt idx="309">
                  <c:v>0.4321780789393449</c:v>
                </c:pt>
                <c:pt idx="310">
                  <c:v>0.4324095604208264</c:v>
                </c:pt>
                <c:pt idx="311">
                  <c:v>0.4326410419023079</c:v>
                </c:pt>
                <c:pt idx="312">
                  <c:v>0.43287252338378934</c:v>
                </c:pt>
                <c:pt idx="313">
                  <c:v>0.43310400486527084</c:v>
                </c:pt>
                <c:pt idx="314">
                  <c:v>0.43333548634675234</c:v>
                </c:pt>
                <c:pt idx="315">
                  <c:v>0.43356696782823378</c:v>
                </c:pt>
                <c:pt idx="316">
                  <c:v>0.43379844930971534</c:v>
                </c:pt>
                <c:pt idx="317">
                  <c:v>0.43402993079119678</c:v>
                </c:pt>
                <c:pt idx="318">
                  <c:v>0.43426141227267828</c:v>
                </c:pt>
                <c:pt idx="319">
                  <c:v>0.43449289375415978</c:v>
                </c:pt>
                <c:pt idx="320">
                  <c:v>0.43472437523564122</c:v>
                </c:pt>
                <c:pt idx="321">
                  <c:v>0.43495585671712272</c:v>
                </c:pt>
                <c:pt idx="322">
                  <c:v>0.43518733819860422</c:v>
                </c:pt>
                <c:pt idx="323">
                  <c:v>0.43541881968008567</c:v>
                </c:pt>
                <c:pt idx="324">
                  <c:v>0.43565030116156717</c:v>
                </c:pt>
                <c:pt idx="325">
                  <c:v>0.43588178264304867</c:v>
                </c:pt>
                <c:pt idx="326">
                  <c:v>0.43611326412453011</c:v>
                </c:pt>
                <c:pt idx="327">
                  <c:v>0.43634474560601161</c:v>
                </c:pt>
                <c:pt idx="328">
                  <c:v>0.43657622708749311</c:v>
                </c:pt>
                <c:pt idx="329">
                  <c:v>0.43680770856897455</c:v>
                </c:pt>
                <c:pt idx="330">
                  <c:v>0.43703919005045605</c:v>
                </c:pt>
                <c:pt idx="331">
                  <c:v>0.43727067153193755</c:v>
                </c:pt>
                <c:pt idx="332">
                  <c:v>0.43750215301341899</c:v>
                </c:pt>
                <c:pt idx="333">
                  <c:v>0.43773363449490049</c:v>
                </c:pt>
                <c:pt idx="334">
                  <c:v>0.43796511597638194</c:v>
                </c:pt>
                <c:pt idx="335">
                  <c:v>0.43819659745786343</c:v>
                </c:pt>
                <c:pt idx="336">
                  <c:v>0.43842807893934488</c:v>
                </c:pt>
                <c:pt idx="337">
                  <c:v>0.43865956042082643</c:v>
                </c:pt>
                <c:pt idx="338">
                  <c:v>0.43889104190230793</c:v>
                </c:pt>
                <c:pt idx="339">
                  <c:v>0.43912252338378938</c:v>
                </c:pt>
                <c:pt idx="340">
                  <c:v>0.43935400486527088</c:v>
                </c:pt>
                <c:pt idx="341">
                  <c:v>0.43958548634675232</c:v>
                </c:pt>
                <c:pt idx="342">
                  <c:v>0.43981696782823387</c:v>
                </c:pt>
                <c:pt idx="343">
                  <c:v>0.44004844930971532</c:v>
                </c:pt>
                <c:pt idx="344">
                  <c:v>0.44027993079119682</c:v>
                </c:pt>
                <c:pt idx="345">
                  <c:v>0.44051141227267826</c:v>
                </c:pt>
                <c:pt idx="346">
                  <c:v>0.44074289375415976</c:v>
                </c:pt>
                <c:pt idx="347">
                  <c:v>0.4409743752356412</c:v>
                </c:pt>
                <c:pt idx="348">
                  <c:v>0.44120585671712276</c:v>
                </c:pt>
                <c:pt idx="349">
                  <c:v>0.4414373381986042</c:v>
                </c:pt>
                <c:pt idx="350">
                  <c:v>0.4416688196800857</c:v>
                </c:pt>
                <c:pt idx="351">
                  <c:v>0.44190030116156714</c:v>
                </c:pt>
                <c:pt idx="352">
                  <c:v>0.44213178264304864</c:v>
                </c:pt>
                <c:pt idx="353">
                  <c:v>0.44236326412453009</c:v>
                </c:pt>
                <c:pt idx="354">
                  <c:v>0.44259474560601164</c:v>
                </c:pt>
                <c:pt idx="355">
                  <c:v>0.44282622708749309</c:v>
                </c:pt>
                <c:pt idx="356">
                  <c:v>0.44305770856897458</c:v>
                </c:pt>
                <c:pt idx="357">
                  <c:v>0.44328919005045603</c:v>
                </c:pt>
                <c:pt idx="358">
                  <c:v>0.44352067153193753</c:v>
                </c:pt>
                <c:pt idx="359">
                  <c:v>0.44375215301341897</c:v>
                </c:pt>
                <c:pt idx="360">
                  <c:v>0.44398363449490053</c:v>
                </c:pt>
                <c:pt idx="361">
                  <c:v>0.44421511597638197</c:v>
                </c:pt>
                <c:pt idx="362">
                  <c:v>0.44444659745786347</c:v>
                </c:pt>
                <c:pt idx="363">
                  <c:v>0.44467807893934491</c:v>
                </c:pt>
                <c:pt idx="364">
                  <c:v>0.44490956042082641</c:v>
                </c:pt>
                <c:pt idx="365">
                  <c:v>0.44514104190230785</c:v>
                </c:pt>
                <c:pt idx="366">
                  <c:v>0.44537252338378941</c:v>
                </c:pt>
                <c:pt idx="367">
                  <c:v>0.44560400486527085</c:v>
                </c:pt>
                <c:pt idx="368">
                  <c:v>0.44583548634675235</c:v>
                </c:pt>
                <c:pt idx="369">
                  <c:v>0.4460669678282338</c:v>
                </c:pt>
                <c:pt idx="370">
                  <c:v>0.44629844930971529</c:v>
                </c:pt>
                <c:pt idx="371">
                  <c:v>0.44652993079119674</c:v>
                </c:pt>
                <c:pt idx="372">
                  <c:v>0.44676141227267829</c:v>
                </c:pt>
                <c:pt idx="373">
                  <c:v>0.44699289375415974</c:v>
                </c:pt>
                <c:pt idx="374">
                  <c:v>0.44722437523564124</c:v>
                </c:pt>
                <c:pt idx="375">
                  <c:v>0.44745585671712268</c:v>
                </c:pt>
                <c:pt idx="376">
                  <c:v>0.44768733819860418</c:v>
                </c:pt>
                <c:pt idx="377">
                  <c:v>0.44791881968008562</c:v>
                </c:pt>
                <c:pt idx="378">
                  <c:v>0.44815030116156718</c:v>
                </c:pt>
                <c:pt idx="379">
                  <c:v>0.44838178264304862</c:v>
                </c:pt>
                <c:pt idx="380">
                  <c:v>0.44861326412453012</c:v>
                </c:pt>
                <c:pt idx="381">
                  <c:v>0.44884474560601156</c:v>
                </c:pt>
                <c:pt idx="382">
                  <c:v>0.44907622708749306</c:v>
                </c:pt>
                <c:pt idx="383">
                  <c:v>0.44930770856897462</c:v>
                </c:pt>
                <c:pt idx="384">
                  <c:v>0.44953919005045606</c:v>
                </c:pt>
                <c:pt idx="385">
                  <c:v>0.44977067153193756</c:v>
                </c:pt>
                <c:pt idx="386">
                  <c:v>0.450002153013419</c:v>
                </c:pt>
                <c:pt idx="387">
                  <c:v>0.4502336344949005</c:v>
                </c:pt>
                <c:pt idx="388">
                  <c:v>0.45046511597655442</c:v>
                </c:pt>
                <c:pt idx="389">
                  <c:v>0.45069659745803592</c:v>
                </c:pt>
                <c:pt idx="390">
                  <c:v>0.45092807893951736</c:v>
                </c:pt>
                <c:pt idx="391">
                  <c:v>0.45115956042099892</c:v>
                </c:pt>
                <c:pt idx="392">
                  <c:v>0.45139104190248036</c:v>
                </c:pt>
                <c:pt idx="393">
                  <c:v>0.45162252338396186</c:v>
                </c:pt>
                <c:pt idx="394">
                  <c:v>0.45185493470411114</c:v>
                </c:pt>
                <c:pt idx="395">
                  <c:v>0.45208641618559264</c:v>
                </c:pt>
                <c:pt idx="396">
                  <c:v>0.45231789766707409</c:v>
                </c:pt>
                <c:pt idx="397">
                  <c:v>0.45254937914855564</c:v>
                </c:pt>
                <c:pt idx="398">
                  <c:v>0.45278155516039698</c:v>
                </c:pt>
                <c:pt idx="399">
                  <c:v>0.45301303664187847</c:v>
                </c:pt>
                <c:pt idx="400">
                  <c:v>0.45324451812335992</c:v>
                </c:pt>
                <c:pt idx="401">
                  <c:v>0.45347599960484142</c:v>
                </c:pt>
                <c:pt idx="402">
                  <c:v>0.45370748108632286</c:v>
                </c:pt>
                <c:pt idx="403">
                  <c:v>0.45393896256780442</c:v>
                </c:pt>
                <c:pt idx="404">
                  <c:v>0.45417211677120262</c:v>
                </c:pt>
                <c:pt idx="405">
                  <c:v>0.45440359825268406</c:v>
                </c:pt>
                <c:pt idx="406">
                  <c:v>0.45463596444232068</c:v>
                </c:pt>
                <c:pt idx="407">
                  <c:v>0.45486831856960536</c:v>
                </c:pt>
                <c:pt idx="408">
                  <c:v>0.4550998000510868</c:v>
                </c:pt>
                <c:pt idx="409">
                  <c:v>0.45533283190249885</c:v>
                </c:pt>
                <c:pt idx="410">
                  <c:v>0.45556431338398035</c:v>
                </c:pt>
                <c:pt idx="411">
                  <c:v>0.45579579486546179</c:v>
                </c:pt>
                <c:pt idx="412">
                  <c:v>0.45602727634694329</c:v>
                </c:pt>
                <c:pt idx="413">
                  <c:v>0.45625875782842473</c:v>
                </c:pt>
                <c:pt idx="414">
                  <c:v>0.45649132073132526</c:v>
                </c:pt>
                <c:pt idx="415">
                  <c:v>0.45672304348261228</c:v>
                </c:pt>
                <c:pt idx="416">
                  <c:v>0.45695452496409378</c:v>
                </c:pt>
                <c:pt idx="417">
                  <c:v>0.45718600644557522</c:v>
                </c:pt>
                <c:pt idx="418">
                  <c:v>0.45741748792705672</c:v>
                </c:pt>
                <c:pt idx="419">
                  <c:v>0.45764910417919324</c:v>
                </c:pt>
                <c:pt idx="420">
                  <c:v>0.4578805856606748</c:v>
                </c:pt>
                <c:pt idx="421">
                  <c:v>0.4581120671421563</c:v>
                </c:pt>
                <c:pt idx="422">
                  <c:v>0.45834354862363774</c:v>
                </c:pt>
                <c:pt idx="423">
                  <c:v>0.45857503010511924</c:v>
                </c:pt>
                <c:pt idx="424">
                  <c:v>0.45880651158660068</c:v>
                </c:pt>
                <c:pt idx="425">
                  <c:v>0.45903890763098953</c:v>
                </c:pt>
                <c:pt idx="426">
                  <c:v>0.45927111706573615</c:v>
                </c:pt>
                <c:pt idx="427">
                  <c:v>0.45950259854721759</c:v>
                </c:pt>
                <c:pt idx="428">
                  <c:v>0.45973618867720834</c:v>
                </c:pt>
                <c:pt idx="429">
                  <c:v>0.45996966878849077</c:v>
                </c:pt>
                <c:pt idx="430">
                  <c:v>0.4602029152821609</c:v>
                </c:pt>
                <c:pt idx="431">
                  <c:v>0.4604343967636424</c:v>
                </c:pt>
                <c:pt idx="432">
                  <c:v>0.46066648154071066</c:v>
                </c:pt>
                <c:pt idx="433">
                  <c:v>0.46089960908517247</c:v>
                </c:pt>
                <c:pt idx="434">
                  <c:v>0.46113183180698031</c:v>
                </c:pt>
                <c:pt idx="435">
                  <c:v>0.46136331328846181</c:v>
                </c:pt>
                <c:pt idx="436">
                  <c:v>0.4615950999988449</c:v>
                </c:pt>
                <c:pt idx="437">
                  <c:v>0.46182755774300926</c:v>
                </c:pt>
                <c:pt idx="438">
                  <c:v>0.46205903922449076</c:v>
                </c:pt>
                <c:pt idx="439">
                  <c:v>0.46229052070597221</c:v>
                </c:pt>
                <c:pt idx="440">
                  <c:v>0.46252409159240399</c:v>
                </c:pt>
                <c:pt idx="441">
                  <c:v>0.46275770021188539</c:v>
                </c:pt>
                <c:pt idx="442">
                  <c:v>0.46298918169336689</c:v>
                </c:pt>
                <c:pt idx="443">
                  <c:v>0.46322141503673731</c:v>
                </c:pt>
                <c:pt idx="444">
                  <c:v>0.46345392469178703</c:v>
                </c:pt>
                <c:pt idx="445">
                  <c:v>0.46368600095070373</c:v>
                </c:pt>
                <c:pt idx="446">
                  <c:v>0.46391832449576964</c:v>
                </c:pt>
                <c:pt idx="447">
                  <c:v>0.46415183547677319</c:v>
                </c:pt>
                <c:pt idx="448">
                  <c:v>0.46438331695825469</c:v>
                </c:pt>
                <c:pt idx="449">
                  <c:v>0.46461506563135302</c:v>
                </c:pt>
                <c:pt idx="450">
                  <c:v>0.46484775141502432</c:v>
                </c:pt>
                <c:pt idx="451">
                  <c:v>0.46508112646093863</c:v>
                </c:pt>
                <c:pt idx="452">
                  <c:v>0.46531260794242013</c:v>
                </c:pt>
                <c:pt idx="453">
                  <c:v>0.46554531729486925</c:v>
                </c:pt>
                <c:pt idx="454">
                  <c:v>0.4657788108403067</c:v>
                </c:pt>
                <c:pt idx="455">
                  <c:v>0.46601147832935308</c:v>
                </c:pt>
                <c:pt idx="456">
                  <c:v>0.46624335803436467</c:v>
                </c:pt>
                <c:pt idx="457">
                  <c:v>0.46647483951584612</c:v>
                </c:pt>
                <c:pt idx="458">
                  <c:v>0.46670632099732762</c:v>
                </c:pt>
                <c:pt idx="459">
                  <c:v>0.46693780247880906</c:v>
                </c:pt>
                <c:pt idx="460">
                  <c:v>0.46716994312315857</c:v>
                </c:pt>
                <c:pt idx="461">
                  <c:v>0.46740248407271756</c:v>
                </c:pt>
                <c:pt idx="462">
                  <c:v>0.46763581597418752</c:v>
                </c:pt>
                <c:pt idx="463">
                  <c:v>0.46786750686182521</c:v>
                </c:pt>
                <c:pt idx="464">
                  <c:v>0.46809966621437615</c:v>
                </c:pt>
                <c:pt idx="465">
                  <c:v>0.4683314966293125</c:v>
                </c:pt>
                <c:pt idx="466">
                  <c:v>0.4685640225828519</c:v>
                </c:pt>
                <c:pt idx="467">
                  <c:v>0.46879646861079516</c:v>
                </c:pt>
                <c:pt idx="468">
                  <c:v>0.46902861155871411</c:v>
                </c:pt>
                <c:pt idx="469">
                  <c:v>0.46926009304019567</c:v>
                </c:pt>
                <c:pt idx="470">
                  <c:v>0.46949157452167711</c:v>
                </c:pt>
                <c:pt idx="471">
                  <c:v>0.46972505890160654</c:v>
                </c:pt>
                <c:pt idx="472">
                  <c:v>0.46995834688414584</c:v>
                </c:pt>
                <c:pt idx="473">
                  <c:v>0.47018982836562734</c:v>
                </c:pt>
                <c:pt idx="474">
                  <c:v>0.47042130984710878</c:v>
                </c:pt>
                <c:pt idx="475">
                  <c:v>0.47065279132859028</c:v>
                </c:pt>
                <c:pt idx="476">
                  <c:v>0.47088427281007172</c:v>
                </c:pt>
                <c:pt idx="477">
                  <c:v>0.47111575429155328</c:v>
                </c:pt>
                <c:pt idx="478">
                  <c:v>0.47134723577337967</c:v>
                </c:pt>
                <c:pt idx="479">
                  <c:v>0.47157871725486111</c:v>
                </c:pt>
                <c:pt idx="480">
                  <c:v>0.47181120773639351</c:v>
                </c:pt>
                <c:pt idx="481">
                  <c:v>0.47204268921787501</c:v>
                </c:pt>
                <c:pt idx="482">
                  <c:v>0.47227417069935645</c:v>
                </c:pt>
                <c:pt idx="483">
                  <c:v>0.47250565218083795</c:v>
                </c:pt>
                <c:pt idx="484">
                  <c:v>0.4727371336623194</c:v>
                </c:pt>
                <c:pt idx="485">
                  <c:v>0.47296995463194674</c:v>
                </c:pt>
                <c:pt idx="486">
                  <c:v>0.47320143611342824</c:v>
                </c:pt>
                <c:pt idx="487">
                  <c:v>0.47343457950279166</c:v>
                </c:pt>
                <c:pt idx="488">
                  <c:v>0.47366606098427322</c:v>
                </c:pt>
                <c:pt idx="489">
                  <c:v>0.47389754246575466</c:v>
                </c:pt>
                <c:pt idx="490">
                  <c:v>0.47412902394723616</c:v>
                </c:pt>
                <c:pt idx="491">
                  <c:v>0.4743605054287176</c:v>
                </c:pt>
                <c:pt idx="492">
                  <c:v>0.4745919869101991</c:v>
                </c:pt>
                <c:pt idx="493">
                  <c:v>0.47482346839168055</c:v>
                </c:pt>
                <c:pt idx="494">
                  <c:v>0.47505595887286811</c:v>
                </c:pt>
                <c:pt idx="495">
                  <c:v>0.47528744035434956</c:v>
                </c:pt>
                <c:pt idx="496">
                  <c:v>0.47551892183583105</c:v>
                </c:pt>
                <c:pt idx="497">
                  <c:v>0.47575224796585996</c:v>
                </c:pt>
                <c:pt idx="498">
                  <c:v>0.47598372944734141</c:v>
                </c:pt>
                <c:pt idx="499">
                  <c:v>0.47621521092882291</c:v>
                </c:pt>
                <c:pt idx="500">
                  <c:v>0.47644669241030435</c:v>
                </c:pt>
                <c:pt idx="501">
                  <c:v>0.47667817389178591</c:v>
                </c:pt>
                <c:pt idx="502">
                  <c:v>0.47690965537326735</c:v>
                </c:pt>
                <c:pt idx="503">
                  <c:v>0.47714113685474885</c:v>
                </c:pt>
                <c:pt idx="504">
                  <c:v>0.47737261833623029</c:v>
                </c:pt>
                <c:pt idx="505">
                  <c:v>0.47760409981771179</c:v>
                </c:pt>
                <c:pt idx="506">
                  <c:v>0.47783558129919323</c:v>
                </c:pt>
                <c:pt idx="507">
                  <c:v>0.47806706278067479</c:v>
                </c:pt>
                <c:pt idx="508">
                  <c:v>0.47829854426215623</c:v>
                </c:pt>
                <c:pt idx="509">
                  <c:v>0.47853002574363773</c:v>
                </c:pt>
                <c:pt idx="510">
                  <c:v>0.47876150722511923</c:v>
                </c:pt>
                <c:pt idx="511">
                  <c:v>0.47899298870660068</c:v>
                </c:pt>
                <c:pt idx="512">
                  <c:v>0.47922447018808223</c:v>
                </c:pt>
                <c:pt idx="513">
                  <c:v>0.47945595166956367</c:v>
                </c:pt>
                <c:pt idx="514">
                  <c:v>0.47968743315104517</c:v>
                </c:pt>
                <c:pt idx="515">
                  <c:v>0.47991891463252662</c:v>
                </c:pt>
                <c:pt idx="516">
                  <c:v>0.48015039611400812</c:v>
                </c:pt>
                <c:pt idx="517">
                  <c:v>0.48038187759548956</c:v>
                </c:pt>
                <c:pt idx="518">
                  <c:v>0.48061335907697111</c:v>
                </c:pt>
                <c:pt idx="519">
                  <c:v>0.48084484055845256</c:v>
                </c:pt>
                <c:pt idx="520">
                  <c:v>0.48107632203993406</c:v>
                </c:pt>
                <c:pt idx="521">
                  <c:v>0.4813078035214155</c:v>
                </c:pt>
                <c:pt idx="522">
                  <c:v>0.481539285002897</c:v>
                </c:pt>
                <c:pt idx="523">
                  <c:v>0.48177076648437844</c:v>
                </c:pt>
                <c:pt idx="524">
                  <c:v>0.48200224796586</c:v>
                </c:pt>
                <c:pt idx="525">
                  <c:v>0.48223372944734144</c:v>
                </c:pt>
                <c:pt idx="526">
                  <c:v>0.48246521092882294</c:v>
                </c:pt>
                <c:pt idx="527">
                  <c:v>0.48269669241030438</c:v>
                </c:pt>
                <c:pt idx="528">
                  <c:v>0.48292817389178588</c:v>
                </c:pt>
                <c:pt idx="529">
                  <c:v>0.48315965537326733</c:v>
                </c:pt>
                <c:pt idx="530">
                  <c:v>0.48339113685474888</c:v>
                </c:pt>
                <c:pt idx="531">
                  <c:v>0.48362261833623038</c:v>
                </c:pt>
                <c:pt idx="532">
                  <c:v>0.48385409981771182</c:v>
                </c:pt>
                <c:pt idx="533">
                  <c:v>0.48408558129919332</c:v>
                </c:pt>
                <c:pt idx="534">
                  <c:v>0.48431706278067477</c:v>
                </c:pt>
                <c:pt idx="535">
                  <c:v>0.48454854426215632</c:v>
                </c:pt>
                <c:pt idx="536">
                  <c:v>0.48478002574363777</c:v>
                </c:pt>
                <c:pt idx="537">
                  <c:v>0.48501150722511926</c:v>
                </c:pt>
                <c:pt idx="538">
                  <c:v>0.48524298870660071</c:v>
                </c:pt>
                <c:pt idx="539">
                  <c:v>0.48547447018808221</c:v>
                </c:pt>
                <c:pt idx="540">
                  <c:v>0.48570595166956365</c:v>
                </c:pt>
                <c:pt idx="541">
                  <c:v>0.48593743315104521</c:v>
                </c:pt>
                <c:pt idx="542">
                  <c:v>0.48616891463252665</c:v>
                </c:pt>
                <c:pt idx="543">
                  <c:v>0.48640039611400815</c:v>
                </c:pt>
                <c:pt idx="544">
                  <c:v>0.48663187759548959</c:v>
                </c:pt>
                <c:pt idx="545">
                  <c:v>0.48686335907697109</c:v>
                </c:pt>
                <c:pt idx="546">
                  <c:v>0.48709484055845254</c:v>
                </c:pt>
                <c:pt idx="547">
                  <c:v>0.48732632203993409</c:v>
                </c:pt>
                <c:pt idx="548">
                  <c:v>0.48755780352141553</c:v>
                </c:pt>
                <c:pt idx="549">
                  <c:v>0.48778928500289703</c:v>
                </c:pt>
                <c:pt idx="550">
                  <c:v>0.48802076648437853</c:v>
                </c:pt>
                <c:pt idx="551">
                  <c:v>0.48825224796585998</c:v>
                </c:pt>
                <c:pt idx="552">
                  <c:v>0.48848372944734153</c:v>
                </c:pt>
                <c:pt idx="553">
                  <c:v>0.48871521092882297</c:v>
                </c:pt>
                <c:pt idx="554">
                  <c:v>0.48894669241030447</c:v>
                </c:pt>
                <c:pt idx="555">
                  <c:v>0.48917817389178592</c:v>
                </c:pt>
                <c:pt idx="556">
                  <c:v>0.48940965537326742</c:v>
                </c:pt>
                <c:pt idx="557">
                  <c:v>0.48964113685474886</c:v>
                </c:pt>
                <c:pt idx="558">
                  <c:v>0.48987261833623041</c:v>
                </c:pt>
                <c:pt idx="559">
                  <c:v>0.49010409981771186</c:v>
                </c:pt>
                <c:pt idx="560">
                  <c:v>0.49033558129919336</c:v>
                </c:pt>
                <c:pt idx="561">
                  <c:v>0.4905670627806748</c:v>
                </c:pt>
                <c:pt idx="562">
                  <c:v>0.4907985442621563</c:v>
                </c:pt>
                <c:pt idx="563">
                  <c:v>0.49103002574363774</c:v>
                </c:pt>
                <c:pt idx="564">
                  <c:v>0.4912615072251193</c:v>
                </c:pt>
                <c:pt idx="565">
                  <c:v>0.49149298870660074</c:v>
                </c:pt>
                <c:pt idx="566">
                  <c:v>0.49172447018808224</c:v>
                </c:pt>
                <c:pt idx="567">
                  <c:v>0.49195595166956368</c:v>
                </c:pt>
                <c:pt idx="568">
                  <c:v>0.49218743315104518</c:v>
                </c:pt>
                <c:pt idx="569">
                  <c:v>0.49241891463252663</c:v>
                </c:pt>
                <c:pt idx="570">
                  <c:v>0.49265039611400818</c:v>
                </c:pt>
                <c:pt idx="571">
                  <c:v>0.49288187759548963</c:v>
                </c:pt>
                <c:pt idx="572">
                  <c:v>0.49311335907697113</c:v>
                </c:pt>
                <c:pt idx="573">
                  <c:v>0.49334484055845257</c:v>
                </c:pt>
                <c:pt idx="574">
                  <c:v>0.49357632203993407</c:v>
                </c:pt>
                <c:pt idx="575">
                  <c:v>0.49380780352141551</c:v>
                </c:pt>
                <c:pt idx="576">
                  <c:v>0.49403928500289707</c:v>
                </c:pt>
                <c:pt idx="577">
                  <c:v>0.49427076648437851</c:v>
                </c:pt>
                <c:pt idx="578">
                  <c:v>0.49450224796586001</c:v>
                </c:pt>
                <c:pt idx="579">
                  <c:v>0.49473372944734145</c:v>
                </c:pt>
                <c:pt idx="580">
                  <c:v>0.49496521092882295</c:v>
                </c:pt>
                <c:pt idx="581">
                  <c:v>0.4951966924103044</c:v>
                </c:pt>
                <c:pt idx="582">
                  <c:v>0.49542817389178595</c:v>
                </c:pt>
                <c:pt idx="583">
                  <c:v>0.49565965537326739</c:v>
                </c:pt>
                <c:pt idx="584">
                  <c:v>0.49589113685474889</c:v>
                </c:pt>
                <c:pt idx="585">
                  <c:v>0.49612261833623034</c:v>
                </c:pt>
                <c:pt idx="586">
                  <c:v>0.49635409981771184</c:v>
                </c:pt>
                <c:pt idx="587">
                  <c:v>0.49658558129919328</c:v>
                </c:pt>
                <c:pt idx="588">
                  <c:v>0.49681706278067483</c:v>
                </c:pt>
                <c:pt idx="589">
                  <c:v>0.49704854426215628</c:v>
                </c:pt>
                <c:pt idx="590">
                  <c:v>0.49728002574363778</c:v>
                </c:pt>
                <c:pt idx="591">
                  <c:v>0.49751150722511922</c:v>
                </c:pt>
                <c:pt idx="592">
                  <c:v>0.49774298870660072</c:v>
                </c:pt>
                <c:pt idx="593">
                  <c:v>0.49797447018808216</c:v>
                </c:pt>
                <c:pt idx="594">
                  <c:v>0.49820595166956372</c:v>
                </c:pt>
                <c:pt idx="595">
                  <c:v>0.49843743315104522</c:v>
                </c:pt>
                <c:pt idx="596">
                  <c:v>0.49866891463252666</c:v>
                </c:pt>
                <c:pt idx="597">
                  <c:v>0.49890039611400816</c:v>
                </c:pt>
                <c:pt idx="598">
                  <c:v>0.4991318775954896</c:v>
                </c:pt>
                <c:pt idx="599">
                  <c:v>0.49936335907697116</c:v>
                </c:pt>
                <c:pt idx="600">
                  <c:v>0.4995948405584526</c:v>
                </c:pt>
                <c:pt idx="601">
                  <c:v>0.4998263220399341</c:v>
                </c:pt>
                <c:pt idx="602">
                  <c:v>0.5</c:v>
                </c:pt>
                <c:pt idx="603">
                  <c:v>0.50011576100629285</c:v>
                </c:pt>
                <c:pt idx="604">
                  <c:v>0.50023150174701503</c:v>
                </c:pt>
                <c:pt idx="605">
                  <c:v>0.50034724248773721</c:v>
                </c:pt>
                <c:pt idx="606">
                  <c:v>0.5004629832284595</c:v>
                </c:pt>
                <c:pt idx="607">
                  <c:v>0.50057872396918168</c:v>
                </c:pt>
                <c:pt idx="608">
                  <c:v>0.50069446470990397</c:v>
                </c:pt>
                <c:pt idx="609">
                  <c:v>0.50081020545062727</c:v>
                </c:pt>
                <c:pt idx="610">
                  <c:v>0.50092594619134834</c:v>
                </c:pt>
                <c:pt idx="611">
                  <c:v>0.50104168693207052</c:v>
                </c:pt>
                <c:pt idx="612">
                  <c:v>0.50115742767279292</c:v>
                </c:pt>
                <c:pt idx="613">
                  <c:v>0.5012731684135151</c:v>
                </c:pt>
                <c:pt idx="614">
                  <c:v>0.50138890915423728</c:v>
                </c:pt>
                <c:pt idx="615">
                  <c:v>0.50150464989495946</c:v>
                </c:pt>
                <c:pt idx="616">
                  <c:v>0.50162039063568165</c:v>
                </c:pt>
                <c:pt idx="617">
                  <c:v>0.50173613137640516</c:v>
                </c:pt>
                <c:pt idx="618">
                  <c:v>0.50185187211712612</c:v>
                </c:pt>
                <c:pt idx="619">
                  <c:v>0.50196761285784841</c:v>
                </c:pt>
                <c:pt idx="620">
                  <c:v>0.50208335359857059</c:v>
                </c:pt>
                <c:pt idx="621">
                  <c:v>0.50219909433929166</c:v>
                </c:pt>
                <c:pt idx="622">
                  <c:v>0.50231483508001507</c:v>
                </c:pt>
                <c:pt idx="623">
                  <c:v>0.50243057582073736</c:v>
                </c:pt>
                <c:pt idx="624">
                  <c:v>0.50254631656145954</c:v>
                </c:pt>
                <c:pt idx="625">
                  <c:v>0.50266205730218283</c:v>
                </c:pt>
                <c:pt idx="626">
                  <c:v>0.5027777980429039</c:v>
                </c:pt>
                <c:pt idx="627">
                  <c:v>0.50289353878362608</c:v>
                </c:pt>
                <c:pt idx="628">
                  <c:v>0.50300927952434837</c:v>
                </c:pt>
                <c:pt idx="629">
                  <c:v>0.50312502026506956</c:v>
                </c:pt>
                <c:pt idx="630">
                  <c:v>0.50324076100579285</c:v>
                </c:pt>
                <c:pt idx="631">
                  <c:v>0.50335650174651503</c:v>
                </c:pt>
                <c:pt idx="632">
                  <c:v>0.50347224248723732</c:v>
                </c:pt>
                <c:pt idx="633">
                  <c:v>0.50358798322796061</c:v>
                </c:pt>
                <c:pt idx="634">
                  <c:v>0.50370372396868179</c:v>
                </c:pt>
                <c:pt idx="635">
                  <c:v>0.50381946470940397</c:v>
                </c:pt>
                <c:pt idx="636">
                  <c:v>0.50393520545012616</c:v>
                </c:pt>
                <c:pt idx="637">
                  <c:v>0.50405094619084723</c:v>
                </c:pt>
                <c:pt idx="638">
                  <c:v>0.50416668693157052</c:v>
                </c:pt>
                <c:pt idx="639">
                  <c:v>0.50428242767229281</c:v>
                </c:pt>
                <c:pt idx="640">
                  <c:v>0.50439816841301499</c:v>
                </c:pt>
                <c:pt idx="641">
                  <c:v>0.50451390915373728</c:v>
                </c:pt>
                <c:pt idx="642">
                  <c:v>0.50462964989445946</c:v>
                </c:pt>
                <c:pt idx="643">
                  <c:v>0.50474539063518176</c:v>
                </c:pt>
                <c:pt idx="644">
                  <c:v>0.50486113137590394</c:v>
                </c:pt>
                <c:pt idx="645">
                  <c:v>0.50497687211662501</c:v>
                </c:pt>
                <c:pt idx="646">
                  <c:v>0.50509261285734841</c:v>
                </c:pt>
                <c:pt idx="647">
                  <c:v>0.50520835359807059</c:v>
                </c:pt>
                <c:pt idx="648">
                  <c:v>0.50532409433879277</c:v>
                </c:pt>
                <c:pt idx="649">
                  <c:v>0.50543983507951507</c:v>
                </c:pt>
                <c:pt idx="650">
                  <c:v>0.50555557582023725</c:v>
                </c:pt>
                <c:pt idx="651">
                  <c:v>0.50567131656095943</c:v>
                </c:pt>
                <c:pt idx="652">
                  <c:v>0.50578705730168172</c:v>
                </c:pt>
                <c:pt idx="653">
                  <c:v>0.50590279804240279</c:v>
                </c:pt>
                <c:pt idx="654">
                  <c:v>0.50601853878312619</c:v>
                </c:pt>
                <c:pt idx="655">
                  <c:v>0.50613427952384837</c:v>
                </c:pt>
                <c:pt idx="656">
                  <c:v>0.50614585359792252</c:v>
                </c:pt>
                <c:pt idx="657">
                  <c:v>0.5062511776719768</c:v>
                </c:pt>
                <c:pt idx="658">
                  <c:v>0.50636576100529285</c:v>
                </c:pt>
                <c:pt idx="659">
                  <c:v>0.50648150174601503</c:v>
                </c:pt>
                <c:pt idx="660">
                  <c:v>0.50659724248673721</c:v>
                </c:pt>
                <c:pt idx="661">
                  <c:v>0.50671298322745839</c:v>
                </c:pt>
                <c:pt idx="662">
                  <c:v>0.50682872396818057</c:v>
                </c:pt>
                <c:pt idx="663">
                  <c:v>0.50694446470890386</c:v>
                </c:pt>
                <c:pt idx="664">
                  <c:v>0.50706020544962616</c:v>
                </c:pt>
                <c:pt idx="665">
                  <c:v>0.50717594619034723</c:v>
                </c:pt>
                <c:pt idx="666">
                  <c:v>0.50729168693107063</c:v>
                </c:pt>
                <c:pt idx="667">
                  <c:v>0.50740742767179281</c:v>
                </c:pt>
                <c:pt idx="668">
                  <c:v>0.5075231684125151</c:v>
                </c:pt>
                <c:pt idx="669">
                  <c:v>0.50763890915323606</c:v>
                </c:pt>
                <c:pt idx="670">
                  <c:v>0.50775464989395835</c:v>
                </c:pt>
                <c:pt idx="671">
                  <c:v>0.50787039063468165</c:v>
                </c:pt>
                <c:pt idx="672">
                  <c:v>0.50798613137540394</c:v>
                </c:pt>
                <c:pt idx="673">
                  <c:v>0.50810187211612501</c:v>
                </c:pt>
                <c:pt idx="674">
                  <c:v>0.50821761285684841</c:v>
                </c:pt>
                <c:pt idx="675">
                  <c:v>0.50833335359757059</c:v>
                </c:pt>
                <c:pt idx="676">
                  <c:v>0.50844909433829277</c:v>
                </c:pt>
                <c:pt idx="677">
                  <c:v>0.50856483507901384</c:v>
                </c:pt>
                <c:pt idx="678">
                  <c:v>0.50868057581973602</c:v>
                </c:pt>
                <c:pt idx="679">
                  <c:v>0.50879631656045954</c:v>
                </c:pt>
                <c:pt idx="680">
                  <c:v>0.50891205730118172</c:v>
                </c:pt>
                <c:pt idx="681">
                  <c:v>0.50902779804190279</c:v>
                </c:pt>
                <c:pt idx="682">
                  <c:v>0.50914353878262608</c:v>
                </c:pt>
                <c:pt idx="683">
                  <c:v>0.50925927952334837</c:v>
                </c:pt>
                <c:pt idx="684">
                  <c:v>0.50937502026407067</c:v>
                </c:pt>
                <c:pt idx="685">
                  <c:v>0.50949076100479174</c:v>
                </c:pt>
                <c:pt idx="686">
                  <c:v>0.50960650174551392</c:v>
                </c:pt>
                <c:pt idx="687">
                  <c:v>0.50972224248623732</c:v>
                </c:pt>
                <c:pt idx="688">
                  <c:v>0.5098379832269595</c:v>
                </c:pt>
                <c:pt idx="689">
                  <c:v>0.50995372396768046</c:v>
                </c:pt>
                <c:pt idx="690">
                  <c:v>0.51006946470840397</c:v>
                </c:pt>
                <c:pt idx="691">
                  <c:v>0.51018520544912616</c:v>
                </c:pt>
                <c:pt idx="692">
                  <c:v>0.51030094618984834</c:v>
                </c:pt>
                <c:pt idx="693">
                  <c:v>0.51041668693056941</c:v>
                </c:pt>
                <c:pt idx="694">
                  <c:v>0.5105324276712917</c:v>
                </c:pt>
                <c:pt idx="695">
                  <c:v>0.5106481684120151</c:v>
                </c:pt>
                <c:pt idx="696">
                  <c:v>0.51076390915273728</c:v>
                </c:pt>
                <c:pt idx="697">
                  <c:v>0.51087964989345835</c:v>
                </c:pt>
                <c:pt idx="698">
                  <c:v>0.51099539063418176</c:v>
                </c:pt>
                <c:pt idx="699">
                  <c:v>0.51111113137490394</c:v>
                </c:pt>
                <c:pt idx="700">
                  <c:v>0.5112268721156249</c:v>
                </c:pt>
                <c:pt idx="701">
                  <c:v>0.51134261285634719</c:v>
                </c:pt>
                <c:pt idx="702">
                  <c:v>0.51145835359706948</c:v>
                </c:pt>
                <c:pt idx="703">
                  <c:v>0.51157409433779277</c:v>
                </c:pt>
                <c:pt idx="704">
                  <c:v>0.51168983507851384</c:v>
                </c:pt>
                <c:pt idx="705">
                  <c:v>0.51180557581923614</c:v>
                </c:pt>
                <c:pt idx="706">
                  <c:v>0.51192131655995954</c:v>
                </c:pt>
                <c:pt idx="707">
                  <c:v>0.51203705730068172</c:v>
                </c:pt>
                <c:pt idx="708">
                  <c:v>0.51215279804140279</c:v>
                </c:pt>
                <c:pt idx="709">
                  <c:v>0.51226853878212497</c:v>
                </c:pt>
                <c:pt idx="710">
                  <c:v>0.51238427952284715</c:v>
                </c:pt>
                <c:pt idx="711">
                  <c:v>0.51250002026357055</c:v>
                </c:pt>
                <c:pt idx="712">
                  <c:v>0.51261576100429174</c:v>
                </c:pt>
                <c:pt idx="713">
                  <c:v>0.51273150174501392</c:v>
                </c:pt>
                <c:pt idx="714">
                  <c:v>0.51284724248573721</c:v>
                </c:pt>
                <c:pt idx="715">
                  <c:v>0.5129629832264595</c:v>
                </c:pt>
                <c:pt idx="716">
                  <c:v>0.51307872396718057</c:v>
                </c:pt>
                <c:pt idx="717">
                  <c:v>0.51319446470790275</c:v>
                </c:pt>
                <c:pt idx="718">
                  <c:v>0.51331020544862505</c:v>
                </c:pt>
                <c:pt idx="719">
                  <c:v>0.51342594618934834</c:v>
                </c:pt>
                <c:pt idx="720">
                  <c:v>0.51354168693006941</c:v>
                </c:pt>
                <c:pt idx="721">
                  <c:v>0.51365742767079159</c:v>
                </c:pt>
                <c:pt idx="722">
                  <c:v>0.51377316841151499</c:v>
                </c:pt>
                <c:pt idx="723">
                  <c:v>0.51388890915223728</c:v>
                </c:pt>
                <c:pt idx="724">
                  <c:v>0.51400464989295835</c:v>
                </c:pt>
                <c:pt idx="725">
                  <c:v>0.51412039063368054</c:v>
                </c:pt>
                <c:pt idx="726">
                  <c:v>0.51423613137440272</c:v>
                </c:pt>
                <c:pt idx="727">
                  <c:v>0.51435187211512623</c:v>
                </c:pt>
                <c:pt idx="728">
                  <c:v>0.51446761285584719</c:v>
                </c:pt>
                <c:pt idx="729">
                  <c:v>0.51458335359656948</c:v>
                </c:pt>
                <c:pt idx="730">
                  <c:v>0.51469909433729277</c:v>
                </c:pt>
                <c:pt idx="731">
                  <c:v>0.51481483507801507</c:v>
                </c:pt>
                <c:pt idx="732">
                  <c:v>0.51493057581873602</c:v>
                </c:pt>
                <c:pt idx="733">
                  <c:v>0.51504631655945843</c:v>
                </c:pt>
                <c:pt idx="734">
                  <c:v>0.51516205730018061</c:v>
                </c:pt>
                <c:pt idx="735">
                  <c:v>0.51527779804090401</c:v>
                </c:pt>
                <c:pt idx="736">
                  <c:v>0.51539353878162497</c:v>
                </c:pt>
                <c:pt idx="737">
                  <c:v>0.51550927952234715</c:v>
                </c:pt>
                <c:pt idx="738">
                  <c:v>0.51562502026307067</c:v>
                </c:pt>
                <c:pt idx="739">
                  <c:v>0.51574076100379163</c:v>
                </c:pt>
                <c:pt idx="740">
                  <c:v>0.51585650174451392</c:v>
                </c:pt>
                <c:pt idx="741">
                  <c:v>0.5159722424852361</c:v>
                </c:pt>
                <c:pt idx="742">
                  <c:v>0.51608798322595828</c:v>
                </c:pt>
                <c:pt idx="743">
                  <c:v>0.51620372396668057</c:v>
                </c:pt>
                <c:pt idx="744">
                  <c:v>0.51631946470740286</c:v>
                </c:pt>
                <c:pt idx="745">
                  <c:v>0.51643520544812505</c:v>
                </c:pt>
                <c:pt idx="746">
                  <c:v>0.51655094618884845</c:v>
                </c:pt>
                <c:pt idx="747">
                  <c:v>0.51666668692956941</c:v>
                </c:pt>
                <c:pt idx="748">
                  <c:v>0.5167824276702917</c:v>
                </c:pt>
                <c:pt idx="749">
                  <c:v>0.51689816841101388</c:v>
                </c:pt>
                <c:pt idx="750">
                  <c:v>0.51701390915173606</c:v>
                </c:pt>
                <c:pt idx="751">
                  <c:v>0.51712964989245835</c:v>
                </c:pt>
                <c:pt idx="752">
                  <c:v>0.51724539063318054</c:v>
                </c:pt>
                <c:pt idx="753">
                  <c:v>0.51736113137390283</c:v>
                </c:pt>
                <c:pt idx="754">
                  <c:v>0.51747687211462612</c:v>
                </c:pt>
                <c:pt idx="755">
                  <c:v>0.5175926128553473</c:v>
                </c:pt>
                <c:pt idx="756">
                  <c:v>0.51770835359606948</c:v>
                </c:pt>
                <c:pt idx="757">
                  <c:v>0.51782409433679166</c:v>
                </c:pt>
                <c:pt idx="758">
                  <c:v>0.51793983507751273</c:v>
                </c:pt>
                <c:pt idx="759">
                  <c:v>0.51805557581823614</c:v>
                </c:pt>
                <c:pt idx="760">
                  <c:v>0.51817131655895832</c:v>
                </c:pt>
                <c:pt idx="761">
                  <c:v>0.5182870572996805</c:v>
                </c:pt>
                <c:pt idx="762">
                  <c:v>0.5184027980404039</c:v>
                </c:pt>
                <c:pt idx="763">
                  <c:v>0.51851853878112497</c:v>
                </c:pt>
                <c:pt idx="764">
                  <c:v>0.51863427952184726</c:v>
                </c:pt>
                <c:pt idx="765">
                  <c:v>0.51875002026256944</c:v>
                </c:pt>
                <c:pt idx="766">
                  <c:v>0.51886576100329052</c:v>
                </c:pt>
                <c:pt idx="767">
                  <c:v>0.51898150174401392</c:v>
                </c:pt>
                <c:pt idx="768">
                  <c:v>0.5190972424847361</c:v>
                </c:pt>
                <c:pt idx="769">
                  <c:v>0.51921298322545828</c:v>
                </c:pt>
                <c:pt idx="770">
                  <c:v>0.51932872396618168</c:v>
                </c:pt>
                <c:pt idx="771">
                  <c:v>0.51944446470690275</c:v>
                </c:pt>
                <c:pt idx="772">
                  <c:v>0.51956020544762493</c:v>
                </c:pt>
                <c:pt idx="773">
                  <c:v>0.51967594618834723</c:v>
                </c:pt>
                <c:pt idx="774">
                  <c:v>0.5197916869290683</c:v>
                </c:pt>
                <c:pt idx="775">
                  <c:v>0.5199074276697917</c:v>
                </c:pt>
                <c:pt idx="776">
                  <c:v>0.52002316841051388</c:v>
                </c:pt>
                <c:pt idx="777">
                  <c:v>0.52013890915123617</c:v>
                </c:pt>
                <c:pt idx="778">
                  <c:v>0.52025464989195946</c:v>
                </c:pt>
                <c:pt idx="779">
                  <c:v>0.52037039063268054</c:v>
                </c:pt>
                <c:pt idx="780">
                  <c:v>0.52048613137340272</c:v>
                </c:pt>
                <c:pt idx="781">
                  <c:v>0.52060187211412501</c:v>
                </c:pt>
                <c:pt idx="782">
                  <c:v>0.52071761285484608</c:v>
                </c:pt>
                <c:pt idx="783">
                  <c:v>0.52083335359556937</c:v>
                </c:pt>
                <c:pt idx="784">
                  <c:v>0.52094909433629166</c:v>
                </c:pt>
                <c:pt idx="785">
                  <c:v>0.52106483507701395</c:v>
                </c:pt>
                <c:pt idx="786">
                  <c:v>0.52118057581773614</c:v>
                </c:pt>
                <c:pt idx="787">
                  <c:v>0.52129631655845832</c:v>
                </c:pt>
                <c:pt idx="788">
                  <c:v>0.52141205729918061</c:v>
                </c:pt>
                <c:pt idx="789">
                  <c:v>0.52152779803990279</c:v>
                </c:pt>
                <c:pt idx="790">
                  <c:v>0.52164353878062386</c:v>
                </c:pt>
                <c:pt idx="791">
                  <c:v>0.52175927952134715</c:v>
                </c:pt>
                <c:pt idx="792">
                  <c:v>0.52187502026206944</c:v>
                </c:pt>
                <c:pt idx="793">
                  <c:v>0.52199076100279163</c:v>
                </c:pt>
                <c:pt idx="794">
                  <c:v>0.52210650174351392</c:v>
                </c:pt>
                <c:pt idx="795">
                  <c:v>0.5222222424842361</c:v>
                </c:pt>
                <c:pt idx="796">
                  <c:v>0.52233798322495839</c:v>
                </c:pt>
                <c:pt idx="797">
                  <c:v>0.52245372396568057</c:v>
                </c:pt>
                <c:pt idx="798">
                  <c:v>0.52256946470640153</c:v>
                </c:pt>
                <c:pt idx="799">
                  <c:v>0.52268520544712505</c:v>
                </c:pt>
                <c:pt idx="800">
                  <c:v>0.52280094618784723</c:v>
                </c:pt>
                <c:pt idx="801">
                  <c:v>0.5229166869285683</c:v>
                </c:pt>
                <c:pt idx="802">
                  <c:v>0.52303242766929159</c:v>
                </c:pt>
                <c:pt idx="803">
                  <c:v>0.52314816841001388</c:v>
                </c:pt>
                <c:pt idx="804">
                  <c:v>0.52326390915073617</c:v>
                </c:pt>
                <c:pt idx="805">
                  <c:v>0.52337964989145724</c:v>
                </c:pt>
                <c:pt idx="806">
                  <c:v>0.52349539063217942</c:v>
                </c:pt>
                <c:pt idx="807">
                  <c:v>0.52361113137290283</c:v>
                </c:pt>
                <c:pt idx="808">
                  <c:v>0.52372687211362501</c:v>
                </c:pt>
                <c:pt idx="809">
                  <c:v>0.52384261285434608</c:v>
                </c:pt>
                <c:pt idx="810">
                  <c:v>0.52395835359506948</c:v>
                </c:pt>
                <c:pt idx="811">
                  <c:v>0.52407409433579166</c:v>
                </c:pt>
                <c:pt idx="812">
                  <c:v>0.52418983507651384</c:v>
                </c:pt>
                <c:pt idx="813">
                  <c:v>0.52430557581723491</c:v>
                </c:pt>
                <c:pt idx="814">
                  <c:v>0.52442131655795721</c:v>
                </c:pt>
                <c:pt idx="815">
                  <c:v>0.52453705729868061</c:v>
                </c:pt>
                <c:pt idx="816">
                  <c:v>0.52465279803940279</c:v>
                </c:pt>
                <c:pt idx="817">
                  <c:v>0.52476853878012386</c:v>
                </c:pt>
                <c:pt idx="818">
                  <c:v>0.52488427952084726</c:v>
                </c:pt>
                <c:pt idx="819">
                  <c:v>0.52500002026156944</c:v>
                </c:pt>
                <c:pt idx="820">
                  <c:v>0.52511576100229163</c:v>
                </c:pt>
                <c:pt idx="821">
                  <c:v>0.5252315017430127</c:v>
                </c:pt>
                <c:pt idx="822">
                  <c:v>0.52534724248373499</c:v>
                </c:pt>
                <c:pt idx="823">
                  <c:v>0.52546298322445828</c:v>
                </c:pt>
                <c:pt idx="824">
                  <c:v>0.52557872396518046</c:v>
                </c:pt>
                <c:pt idx="825">
                  <c:v>0.52569446470590164</c:v>
                </c:pt>
                <c:pt idx="826">
                  <c:v>0.52581020544662505</c:v>
                </c:pt>
                <c:pt idx="827">
                  <c:v>0.52592594618734723</c:v>
                </c:pt>
                <c:pt idx="828">
                  <c:v>0.52604168692806941</c:v>
                </c:pt>
                <c:pt idx="829">
                  <c:v>0.52615742766879048</c:v>
                </c:pt>
                <c:pt idx="830">
                  <c:v>0.52627316840951266</c:v>
                </c:pt>
                <c:pt idx="831">
                  <c:v>0.52638890915023617</c:v>
                </c:pt>
                <c:pt idx="832">
                  <c:v>0.52650464989095835</c:v>
                </c:pt>
                <c:pt idx="833">
                  <c:v>0.52662039063167942</c:v>
                </c:pt>
                <c:pt idx="834">
                  <c:v>0.52673613137240272</c:v>
                </c:pt>
                <c:pt idx="835">
                  <c:v>0.52685187211312501</c:v>
                </c:pt>
                <c:pt idx="836">
                  <c:v>0.5269676128538473</c:v>
                </c:pt>
                <c:pt idx="837">
                  <c:v>0.52708335359456826</c:v>
                </c:pt>
                <c:pt idx="838">
                  <c:v>0.52719909433529055</c:v>
                </c:pt>
                <c:pt idx="839">
                  <c:v>0.52731483507601384</c:v>
                </c:pt>
                <c:pt idx="840">
                  <c:v>0.52743057581673491</c:v>
                </c:pt>
                <c:pt idx="841">
                  <c:v>0.5275463165574571</c:v>
                </c:pt>
                <c:pt idx="842">
                  <c:v>0.52766205729818061</c:v>
                </c:pt>
                <c:pt idx="843">
                  <c:v>0.52777779803890279</c:v>
                </c:pt>
                <c:pt idx="844">
                  <c:v>0.52789353877962386</c:v>
                </c:pt>
                <c:pt idx="845">
                  <c:v>0.52800927952034604</c:v>
                </c:pt>
                <c:pt idx="846">
                  <c:v>0.52812502026106833</c:v>
                </c:pt>
                <c:pt idx="847">
                  <c:v>0.52824076100179174</c:v>
                </c:pt>
                <c:pt idx="848">
                  <c:v>0.5283565017425127</c:v>
                </c:pt>
                <c:pt idx="849">
                  <c:v>0.52847224248323499</c:v>
                </c:pt>
                <c:pt idx="850">
                  <c:v>0.52858798322395828</c:v>
                </c:pt>
                <c:pt idx="851">
                  <c:v>0.52870372396468057</c:v>
                </c:pt>
                <c:pt idx="852">
                  <c:v>0.52881946470540153</c:v>
                </c:pt>
                <c:pt idx="853">
                  <c:v>0.52893520544612393</c:v>
                </c:pt>
                <c:pt idx="854">
                  <c:v>0.52905094618684612</c:v>
                </c:pt>
                <c:pt idx="855">
                  <c:v>0.52916668692756941</c:v>
                </c:pt>
                <c:pt idx="856">
                  <c:v>0.52928242766829048</c:v>
                </c:pt>
                <c:pt idx="857">
                  <c:v>0.52939816840901277</c:v>
                </c:pt>
                <c:pt idx="858">
                  <c:v>0.52951390914973617</c:v>
                </c:pt>
                <c:pt idx="859">
                  <c:v>0.52962964989045835</c:v>
                </c:pt>
                <c:pt idx="860">
                  <c:v>0.52974539063117942</c:v>
                </c:pt>
                <c:pt idx="861">
                  <c:v>0.52986113137190161</c:v>
                </c:pt>
                <c:pt idx="862">
                  <c:v>0.52997687211262379</c:v>
                </c:pt>
                <c:pt idx="863">
                  <c:v>0.53009261285334719</c:v>
                </c:pt>
                <c:pt idx="864">
                  <c:v>0.53020835359406837</c:v>
                </c:pt>
                <c:pt idx="865">
                  <c:v>0.53032409433479055</c:v>
                </c:pt>
                <c:pt idx="866">
                  <c:v>0.53043983507551395</c:v>
                </c:pt>
                <c:pt idx="867">
                  <c:v>0.53055557581623614</c:v>
                </c:pt>
                <c:pt idx="868">
                  <c:v>0.53067131655695721</c:v>
                </c:pt>
                <c:pt idx="869">
                  <c:v>0.53078705729767939</c:v>
                </c:pt>
                <c:pt idx="870">
                  <c:v>0.53090279803840157</c:v>
                </c:pt>
                <c:pt idx="871">
                  <c:v>0.53101853877912497</c:v>
                </c:pt>
                <c:pt idx="872">
                  <c:v>0.53113427951984604</c:v>
                </c:pt>
                <c:pt idx="873">
                  <c:v>0.53125002026056833</c:v>
                </c:pt>
                <c:pt idx="874">
                  <c:v>0.53136576100129163</c:v>
                </c:pt>
                <c:pt idx="875">
                  <c:v>0.53148150174201392</c:v>
                </c:pt>
                <c:pt idx="876">
                  <c:v>0.53159724248273499</c:v>
                </c:pt>
                <c:pt idx="877">
                  <c:v>0.53171298322345717</c:v>
                </c:pt>
                <c:pt idx="878">
                  <c:v>0.53182872396417935</c:v>
                </c:pt>
                <c:pt idx="879">
                  <c:v>0.53194446470490286</c:v>
                </c:pt>
                <c:pt idx="880">
                  <c:v>0.53206020544562382</c:v>
                </c:pt>
                <c:pt idx="881">
                  <c:v>0.53217594618634601</c:v>
                </c:pt>
                <c:pt idx="882">
                  <c:v>0.53229168692706941</c:v>
                </c:pt>
                <c:pt idx="883">
                  <c:v>0.53240742766779048</c:v>
                </c:pt>
                <c:pt idx="884">
                  <c:v>0.53252316840851277</c:v>
                </c:pt>
                <c:pt idx="885">
                  <c:v>0.53263890914923495</c:v>
                </c:pt>
                <c:pt idx="886">
                  <c:v>0.53275464988995724</c:v>
                </c:pt>
                <c:pt idx="887">
                  <c:v>0.53287039063067942</c:v>
                </c:pt>
                <c:pt idx="888">
                  <c:v>0.53298613137140161</c:v>
                </c:pt>
                <c:pt idx="889">
                  <c:v>0.53310187211212379</c:v>
                </c:pt>
                <c:pt idx="890">
                  <c:v>0.5332176128528473</c:v>
                </c:pt>
                <c:pt idx="891">
                  <c:v>0.53333335359356826</c:v>
                </c:pt>
                <c:pt idx="892">
                  <c:v>0.53344909433429055</c:v>
                </c:pt>
                <c:pt idx="893">
                  <c:v>0.53356483507501273</c:v>
                </c:pt>
                <c:pt idx="894">
                  <c:v>0.53368057581573503</c:v>
                </c:pt>
                <c:pt idx="895">
                  <c:v>0.53379631655645721</c:v>
                </c:pt>
                <c:pt idx="896">
                  <c:v>0.53391205729717939</c:v>
                </c:pt>
                <c:pt idx="897">
                  <c:v>0.53402779803790168</c:v>
                </c:pt>
                <c:pt idx="898">
                  <c:v>0.53414353877862497</c:v>
                </c:pt>
                <c:pt idx="899">
                  <c:v>0.53425927951934604</c:v>
                </c:pt>
                <c:pt idx="900">
                  <c:v>0.53437502026006822</c:v>
                </c:pt>
                <c:pt idx="901">
                  <c:v>0.53449076100079052</c:v>
                </c:pt>
                <c:pt idx="902">
                  <c:v>0.53460650174151159</c:v>
                </c:pt>
                <c:pt idx="903">
                  <c:v>0.53472224248223499</c:v>
                </c:pt>
                <c:pt idx="904">
                  <c:v>0.53483798322295717</c:v>
                </c:pt>
                <c:pt idx="905">
                  <c:v>0.53495372396367946</c:v>
                </c:pt>
                <c:pt idx="906">
                  <c:v>0.53506946470440275</c:v>
                </c:pt>
                <c:pt idx="907">
                  <c:v>0.53518520544512382</c:v>
                </c:pt>
                <c:pt idx="908">
                  <c:v>0.53530094618584612</c:v>
                </c:pt>
                <c:pt idx="909">
                  <c:v>0.5354166869265683</c:v>
                </c:pt>
                <c:pt idx="910">
                  <c:v>0.53553242766728937</c:v>
                </c:pt>
                <c:pt idx="911">
                  <c:v>0.53564816840801266</c:v>
                </c:pt>
                <c:pt idx="912">
                  <c:v>0.53576390914873495</c:v>
                </c:pt>
                <c:pt idx="913">
                  <c:v>0.53587964988945713</c:v>
                </c:pt>
                <c:pt idx="914">
                  <c:v>0.53599539063018053</c:v>
                </c:pt>
                <c:pt idx="915">
                  <c:v>0.53611113137090161</c:v>
                </c:pt>
                <c:pt idx="916">
                  <c:v>0.5362268721116239</c:v>
                </c:pt>
                <c:pt idx="917">
                  <c:v>0.53634261285234608</c:v>
                </c:pt>
                <c:pt idx="918">
                  <c:v>0.53645835359306715</c:v>
                </c:pt>
                <c:pt idx="919">
                  <c:v>0.53657409433379055</c:v>
                </c:pt>
                <c:pt idx="920">
                  <c:v>0.53668983507451273</c:v>
                </c:pt>
                <c:pt idx="921">
                  <c:v>0.53680557581523491</c:v>
                </c:pt>
                <c:pt idx="922">
                  <c:v>0.5369213165559571</c:v>
                </c:pt>
                <c:pt idx="923">
                  <c:v>0.53703705729667939</c:v>
                </c:pt>
                <c:pt idx="924">
                  <c:v>0.53715279803740157</c:v>
                </c:pt>
                <c:pt idx="925">
                  <c:v>0.53726853877812386</c:v>
                </c:pt>
                <c:pt idx="926">
                  <c:v>0.53738427951884493</c:v>
                </c:pt>
                <c:pt idx="927">
                  <c:v>0.53750002025956833</c:v>
                </c:pt>
                <c:pt idx="928">
                  <c:v>0.53761576100029052</c:v>
                </c:pt>
                <c:pt idx="929">
                  <c:v>0.53773150174101281</c:v>
                </c:pt>
                <c:pt idx="930">
                  <c:v>0.53784724248173499</c:v>
                </c:pt>
                <c:pt idx="931">
                  <c:v>0.53796298322245717</c:v>
                </c:pt>
                <c:pt idx="932">
                  <c:v>0.53807872396317935</c:v>
                </c:pt>
                <c:pt idx="933">
                  <c:v>0.53819446470390153</c:v>
                </c:pt>
                <c:pt idx="934">
                  <c:v>0.53831020544462271</c:v>
                </c:pt>
                <c:pt idx="935">
                  <c:v>0.53842594618534612</c:v>
                </c:pt>
                <c:pt idx="936">
                  <c:v>0.5385416869260683</c:v>
                </c:pt>
                <c:pt idx="937">
                  <c:v>0.53865742766679048</c:v>
                </c:pt>
                <c:pt idx="938">
                  <c:v>0.53877316840751277</c:v>
                </c:pt>
                <c:pt idx="939">
                  <c:v>0.53888890914823495</c:v>
                </c:pt>
                <c:pt idx="940">
                  <c:v>0.53900464988895724</c:v>
                </c:pt>
                <c:pt idx="941">
                  <c:v>0.5391203906296782</c:v>
                </c:pt>
                <c:pt idx="942">
                  <c:v>0.53923613137040038</c:v>
                </c:pt>
                <c:pt idx="943">
                  <c:v>0.53935187211112379</c:v>
                </c:pt>
                <c:pt idx="944">
                  <c:v>0.53946761285184597</c:v>
                </c:pt>
                <c:pt idx="945">
                  <c:v>0.53958335359256715</c:v>
                </c:pt>
                <c:pt idx="946">
                  <c:v>0.53969909433329055</c:v>
                </c:pt>
                <c:pt idx="947">
                  <c:v>0.53981483507401273</c:v>
                </c:pt>
                <c:pt idx="948">
                  <c:v>0.53993057581473491</c:v>
                </c:pt>
                <c:pt idx="949">
                  <c:v>0.54004631655545599</c:v>
                </c:pt>
                <c:pt idx="950">
                  <c:v>0.54016205729617817</c:v>
                </c:pt>
                <c:pt idx="951">
                  <c:v>0.54027779803690168</c:v>
                </c:pt>
                <c:pt idx="952">
                  <c:v>0.54039353877762386</c:v>
                </c:pt>
                <c:pt idx="953">
                  <c:v>0.54050927951834493</c:v>
                </c:pt>
                <c:pt idx="954">
                  <c:v>0.54062502025906822</c:v>
                </c:pt>
                <c:pt idx="955">
                  <c:v>0.54074076099979052</c:v>
                </c:pt>
                <c:pt idx="956">
                  <c:v>0.54085650174051281</c:v>
                </c:pt>
                <c:pt idx="957">
                  <c:v>0.54097224248123377</c:v>
                </c:pt>
                <c:pt idx="958">
                  <c:v>0.54108798322195606</c:v>
                </c:pt>
                <c:pt idx="959">
                  <c:v>0.54120372396267935</c:v>
                </c:pt>
                <c:pt idx="960">
                  <c:v>0.54131946470340164</c:v>
                </c:pt>
                <c:pt idx="961">
                  <c:v>0.5414352054441226</c:v>
                </c:pt>
                <c:pt idx="962">
                  <c:v>0.54155094618484612</c:v>
                </c:pt>
                <c:pt idx="963">
                  <c:v>0.54166666666666663</c:v>
                </c:pt>
                <c:pt idx="964">
                  <c:v>0.54190030116139465</c:v>
                </c:pt>
                <c:pt idx="965">
                  <c:v>0.5421317826428762</c:v>
                </c:pt>
                <c:pt idx="966">
                  <c:v>0.54236326412435765</c:v>
                </c:pt>
                <c:pt idx="967">
                  <c:v>0.5425947456058392</c:v>
                </c:pt>
                <c:pt idx="968">
                  <c:v>0.54282622708732065</c:v>
                </c:pt>
                <c:pt idx="969">
                  <c:v>0.54305770856880209</c:v>
                </c:pt>
                <c:pt idx="970">
                  <c:v>0.54328919005028353</c:v>
                </c:pt>
                <c:pt idx="971">
                  <c:v>0.54352067153176509</c:v>
                </c:pt>
                <c:pt idx="972">
                  <c:v>0.54375215301324653</c:v>
                </c:pt>
                <c:pt idx="973">
                  <c:v>0.54398363449472809</c:v>
                </c:pt>
                <c:pt idx="974">
                  <c:v>0.54421511597620953</c:v>
                </c:pt>
                <c:pt idx="975">
                  <c:v>0.54444659745769097</c:v>
                </c:pt>
                <c:pt idx="976">
                  <c:v>0.54467807893917242</c:v>
                </c:pt>
                <c:pt idx="977">
                  <c:v>0.54490956042065397</c:v>
                </c:pt>
                <c:pt idx="978">
                  <c:v>0.54514104190213553</c:v>
                </c:pt>
                <c:pt idx="979">
                  <c:v>0.54537252338361697</c:v>
                </c:pt>
                <c:pt idx="980">
                  <c:v>0.54560400486509841</c:v>
                </c:pt>
                <c:pt idx="981">
                  <c:v>0.54583548634657986</c:v>
                </c:pt>
                <c:pt idx="982">
                  <c:v>0.54606696782806141</c:v>
                </c:pt>
                <c:pt idx="983">
                  <c:v>0.54629844930954286</c:v>
                </c:pt>
                <c:pt idx="984">
                  <c:v>0.54652993079102441</c:v>
                </c:pt>
                <c:pt idx="985">
                  <c:v>0.54676141227250585</c:v>
                </c:pt>
                <c:pt idx="986">
                  <c:v>0.5469928937539873</c:v>
                </c:pt>
                <c:pt idx="987">
                  <c:v>0.54722437523546874</c:v>
                </c:pt>
                <c:pt idx="988">
                  <c:v>0.5474558567169503</c:v>
                </c:pt>
                <c:pt idx="989">
                  <c:v>0.54768733819843174</c:v>
                </c:pt>
                <c:pt idx="990">
                  <c:v>0.54791881967991329</c:v>
                </c:pt>
                <c:pt idx="991">
                  <c:v>0.54815030116139474</c:v>
                </c:pt>
                <c:pt idx="992">
                  <c:v>0.54838178264287618</c:v>
                </c:pt>
                <c:pt idx="993">
                  <c:v>0.54861326412435762</c:v>
                </c:pt>
                <c:pt idx="994">
                  <c:v>0.54884474560583918</c:v>
                </c:pt>
                <c:pt idx="995">
                  <c:v>0.54907622708732062</c:v>
                </c:pt>
                <c:pt idx="996">
                  <c:v>0.54930770856880218</c:v>
                </c:pt>
                <c:pt idx="997">
                  <c:v>0.54953919005028362</c:v>
                </c:pt>
                <c:pt idx="998">
                  <c:v>0.54977067153176506</c:v>
                </c:pt>
                <c:pt idx="999">
                  <c:v>0.55000215301324651</c:v>
                </c:pt>
                <c:pt idx="1000">
                  <c:v>0.55023363449455565</c:v>
                </c:pt>
                <c:pt idx="1001">
                  <c:v>0.55046511597603709</c:v>
                </c:pt>
                <c:pt idx="1002">
                  <c:v>0.55069659745751853</c:v>
                </c:pt>
                <c:pt idx="1003">
                  <c:v>0.55092807893899998</c:v>
                </c:pt>
                <c:pt idx="1004">
                  <c:v>0.55115956042048153</c:v>
                </c:pt>
                <c:pt idx="1005">
                  <c:v>0.55139104190196297</c:v>
                </c:pt>
                <c:pt idx="1006">
                  <c:v>0.55162252338344453</c:v>
                </c:pt>
                <c:pt idx="1007">
                  <c:v>0.55185400486492597</c:v>
                </c:pt>
                <c:pt idx="1008">
                  <c:v>0.55208548634640742</c:v>
                </c:pt>
                <c:pt idx="1009">
                  <c:v>0.55231696782788886</c:v>
                </c:pt>
                <c:pt idx="1010">
                  <c:v>0.55254844930937042</c:v>
                </c:pt>
                <c:pt idx="1011">
                  <c:v>0.55277993079085186</c:v>
                </c:pt>
                <c:pt idx="1012">
                  <c:v>0.55301141227233341</c:v>
                </c:pt>
                <c:pt idx="1013">
                  <c:v>0.55324289375381486</c:v>
                </c:pt>
                <c:pt idx="1014">
                  <c:v>0.5534743752352963</c:v>
                </c:pt>
                <c:pt idx="1015">
                  <c:v>0.55370585671677774</c:v>
                </c:pt>
                <c:pt idx="1016">
                  <c:v>0.5539373381982593</c:v>
                </c:pt>
                <c:pt idx="1017">
                  <c:v>0.55416881967974074</c:v>
                </c:pt>
                <c:pt idx="1018">
                  <c:v>0.5544003011612223</c:v>
                </c:pt>
                <c:pt idx="1019">
                  <c:v>0.55463178264270374</c:v>
                </c:pt>
                <c:pt idx="1020">
                  <c:v>0.55486326412418518</c:v>
                </c:pt>
                <c:pt idx="1021">
                  <c:v>0.55509474560566663</c:v>
                </c:pt>
                <c:pt idx="1022">
                  <c:v>0.55532622708714818</c:v>
                </c:pt>
                <c:pt idx="1023">
                  <c:v>0.55555770856862963</c:v>
                </c:pt>
                <c:pt idx="1024">
                  <c:v>0.55578919005011118</c:v>
                </c:pt>
                <c:pt idx="1025">
                  <c:v>0.55602067153159263</c:v>
                </c:pt>
                <c:pt idx="1026">
                  <c:v>0.55625215301307407</c:v>
                </c:pt>
                <c:pt idx="1027">
                  <c:v>0.55648363449455551</c:v>
                </c:pt>
                <c:pt idx="1028">
                  <c:v>0.55671511597603707</c:v>
                </c:pt>
                <c:pt idx="1029">
                  <c:v>0.55694659745751851</c:v>
                </c:pt>
                <c:pt idx="1030">
                  <c:v>0.55717807893900007</c:v>
                </c:pt>
                <c:pt idx="1031">
                  <c:v>0.55740956042048151</c:v>
                </c:pt>
                <c:pt idx="1032">
                  <c:v>0.55764104190196295</c:v>
                </c:pt>
                <c:pt idx="1033">
                  <c:v>0.5578725233834444</c:v>
                </c:pt>
                <c:pt idx="1034">
                  <c:v>0.55810400486492595</c:v>
                </c:pt>
                <c:pt idx="1035">
                  <c:v>0.55833548634640739</c:v>
                </c:pt>
                <c:pt idx="1036">
                  <c:v>0.55856696782788895</c:v>
                </c:pt>
                <c:pt idx="1037">
                  <c:v>0.55879844930937039</c:v>
                </c:pt>
                <c:pt idx="1038">
                  <c:v>0.55902993079085184</c:v>
                </c:pt>
                <c:pt idx="1039">
                  <c:v>0.55926141227233339</c:v>
                </c:pt>
                <c:pt idx="1040">
                  <c:v>0.55949289375381484</c:v>
                </c:pt>
                <c:pt idx="1041">
                  <c:v>0.55972437523529639</c:v>
                </c:pt>
                <c:pt idx="1042">
                  <c:v>0.55995585671677783</c:v>
                </c:pt>
                <c:pt idx="1043">
                  <c:v>0.56018733819825928</c:v>
                </c:pt>
                <c:pt idx="1044">
                  <c:v>0.56041881967974072</c:v>
                </c:pt>
                <c:pt idx="1045">
                  <c:v>0.56065030116122228</c:v>
                </c:pt>
                <c:pt idx="1046">
                  <c:v>0.56088178264270372</c:v>
                </c:pt>
                <c:pt idx="1047">
                  <c:v>0.56111326412418527</c:v>
                </c:pt>
                <c:pt idx="1048">
                  <c:v>0.56134474560566672</c:v>
                </c:pt>
                <c:pt idx="1049">
                  <c:v>0.56157622708714816</c:v>
                </c:pt>
                <c:pt idx="1050">
                  <c:v>0.5618077085686296</c:v>
                </c:pt>
                <c:pt idx="1051">
                  <c:v>0.56203919004993863</c:v>
                </c:pt>
                <c:pt idx="1052">
                  <c:v>0.56227067153142019</c:v>
                </c:pt>
                <c:pt idx="1053">
                  <c:v>0.56250215301290163</c:v>
                </c:pt>
                <c:pt idx="1054">
                  <c:v>0.56273363449438307</c:v>
                </c:pt>
                <c:pt idx="1055">
                  <c:v>0.56296511597586463</c:v>
                </c:pt>
                <c:pt idx="1056">
                  <c:v>0.56319659745734607</c:v>
                </c:pt>
                <c:pt idx="1057">
                  <c:v>0.56342807893882763</c:v>
                </c:pt>
                <c:pt idx="1058">
                  <c:v>0.56365956042030907</c:v>
                </c:pt>
                <c:pt idx="1059">
                  <c:v>0.56389104190179051</c:v>
                </c:pt>
                <c:pt idx="1060">
                  <c:v>0.56412252338327196</c:v>
                </c:pt>
                <c:pt idx="1061">
                  <c:v>0.56435400486475351</c:v>
                </c:pt>
                <c:pt idx="1062">
                  <c:v>0.56458548634623495</c:v>
                </c:pt>
                <c:pt idx="1063">
                  <c:v>0.56481696782771651</c:v>
                </c:pt>
                <c:pt idx="1064">
                  <c:v>0.56504844930919795</c:v>
                </c:pt>
                <c:pt idx="1065">
                  <c:v>0.5652799307906794</c:v>
                </c:pt>
                <c:pt idx="1066">
                  <c:v>0.56551141227216084</c:v>
                </c:pt>
                <c:pt idx="1067">
                  <c:v>0.5657428937536424</c:v>
                </c:pt>
                <c:pt idx="1068">
                  <c:v>0.56597437523512384</c:v>
                </c:pt>
                <c:pt idx="1069">
                  <c:v>0.56620585671660539</c:v>
                </c:pt>
                <c:pt idx="1070">
                  <c:v>0.56643733819808684</c:v>
                </c:pt>
                <c:pt idx="1071">
                  <c:v>0.56666881967956828</c:v>
                </c:pt>
                <c:pt idx="1072">
                  <c:v>0.56690030116104972</c:v>
                </c:pt>
                <c:pt idx="1073">
                  <c:v>0.56713310494915514</c:v>
                </c:pt>
                <c:pt idx="1074">
                  <c:v>0.56736458643063659</c:v>
                </c:pt>
                <c:pt idx="1075">
                  <c:v>0.56759606791211803</c:v>
                </c:pt>
                <c:pt idx="1076">
                  <c:v>0.56782754939359958</c:v>
                </c:pt>
                <c:pt idx="1077">
                  <c:v>0.56805903087508103</c:v>
                </c:pt>
                <c:pt idx="1078">
                  <c:v>0.56829051235656258</c:v>
                </c:pt>
                <c:pt idx="1079">
                  <c:v>0.56852199383804403</c:v>
                </c:pt>
                <c:pt idx="1080">
                  <c:v>0.56875347531952547</c:v>
                </c:pt>
                <c:pt idx="1081">
                  <c:v>0.56898495680100691</c:v>
                </c:pt>
                <c:pt idx="1082">
                  <c:v>0.56921643828248847</c:v>
                </c:pt>
                <c:pt idx="1083">
                  <c:v>0.56944872379406486</c:v>
                </c:pt>
                <c:pt idx="1084">
                  <c:v>0.5696802052755463</c:v>
                </c:pt>
                <c:pt idx="1085">
                  <c:v>0.56991168675702786</c:v>
                </c:pt>
                <c:pt idx="1086">
                  <c:v>0.5701431682385093</c:v>
                </c:pt>
                <c:pt idx="1087">
                  <c:v>0.57037464971999075</c:v>
                </c:pt>
                <c:pt idx="1088">
                  <c:v>0.57060613120147219</c:v>
                </c:pt>
                <c:pt idx="1089">
                  <c:v>0.5708376126826088</c:v>
                </c:pt>
                <c:pt idx="1090">
                  <c:v>0.57106909416409024</c:v>
                </c:pt>
                <c:pt idx="1091">
                  <c:v>0.57130057564557168</c:v>
                </c:pt>
                <c:pt idx="1092">
                  <c:v>0.57153392154447447</c:v>
                </c:pt>
                <c:pt idx="1093">
                  <c:v>0.57176540302595591</c:v>
                </c:pt>
                <c:pt idx="1094">
                  <c:v>0.57199688450743746</c:v>
                </c:pt>
                <c:pt idx="1095">
                  <c:v>0.57222836598891891</c:v>
                </c:pt>
                <c:pt idx="1096">
                  <c:v>0.57245984747040046</c:v>
                </c:pt>
                <c:pt idx="1097">
                  <c:v>0.57269132895188191</c:v>
                </c:pt>
                <c:pt idx="1098">
                  <c:v>0.57292281043336335</c:v>
                </c:pt>
                <c:pt idx="1099">
                  <c:v>0.5731542919148449</c:v>
                </c:pt>
                <c:pt idx="1100">
                  <c:v>0.57338664201329748</c:v>
                </c:pt>
                <c:pt idx="1101">
                  <c:v>0.57362009137248038</c:v>
                </c:pt>
                <c:pt idx="1102">
                  <c:v>0.5738526660645451</c:v>
                </c:pt>
                <c:pt idx="1103">
                  <c:v>0.57408414754602666</c:v>
                </c:pt>
                <c:pt idx="1104">
                  <c:v>0.5743156290275081</c:v>
                </c:pt>
                <c:pt idx="1105">
                  <c:v>0.57454711050898954</c:v>
                </c:pt>
                <c:pt idx="1106">
                  <c:v>0.57477859199047099</c:v>
                </c:pt>
                <c:pt idx="1107">
                  <c:v>0.57501007347195254</c:v>
                </c:pt>
                <c:pt idx="1108">
                  <c:v>0.57524155495343399</c:v>
                </c:pt>
                <c:pt idx="1109">
                  <c:v>0.57547303643491554</c:v>
                </c:pt>
                <c:pt idx="1110">
                  <c:v>0.57570451791639699</c:v>
                </c:pt>
                <c:pt idx="1111">
                  <c:v>0.57593599972487619</c:v>
                </c:pt>
                <c:pt idx="1112">
                  <c:v>0.5761693839524884</c:v>
                </c:pt>
                <c:pt idx="1113">
                  <c:v>0.5764008654339271</c:v>
                </c:pt>
                <c:pt idx="1114">
                  <c:v>0.57663234691540854</c:v>
                </c:pt>
                <c:pt idx="1115">
                  <c:v>0.57686382839688999</c:v>
                </c:pt>
                <c:pt idx="1116">
                  <c:v>0.57709530987837154</c:v>
                </c:pt>
                <c:pt idx="1117">
                  <c:v>0.57732679135985299</c:v>
                </c:pt>
                <c:pt idx="1118">
                  <c:v>0.57755827284133454</c:v>
                </c:pt>
                <c:pt idx="1119">
                  <c:v>0.57779117390910073</c:v>
                </c:pt>
                <c:pt idx="1120">
                  <c:v>0.57802317016947691</c:v>
                </c:pt>
                <c:pt idx="1121">
                  <c:v>0.57825465165095835</c:v>
                </c:pt>
                <c:pt idx="1122">
                  <c:v>0.57848613313243991</c:v>
                </c:pt>
                <c:pt idx="1123">
                  <c:v>0.57871761461392135</c:v>
                </c:pt>
                <c:pt idx="1124">
                  <c:v>0.57894909609540279</c:v>
                </c:pt>
                <c:pt idx="1125">
                  <c:v>0.5791806859947326</c:v>
                </c:pt>
                <c:pt idx="1126">
                  <c:v>0.57941216747621416</c:v>
                </c:pt>
                <c:pt idx="1127">
                  <c:v>0.5796436489576956</c:v>
                </c:pt>
                <c:pt idx="1128">
                  <c:v>0.57987513043917704</c:v>
                </c:pt>
                <c:pt idx="1129">
                  <c:v>0.58010661192065849</c:v>
                </c:pt>
                <c:pt idx="1130">
                  <c:v>0.58033809340214004</c:v>
                </c:pt>
                <c:pt idx="1131">
                  <c:v>0.58056957488362149</c:v>
                </c:pt>
                <c:pt idx="1132">
                  <c:v>0.58080137332107984</c:v>
                </c:pt>
                <c:pt idx="1133">
                  <c:v>0.58103285480256128</c:v>
                </c:pt>
                <c:pt idx="1134">
                  <c:v>0.58126433628404284</c:v>
                </c:pt>
                <c:pt idx="1135">
                  <c:v>0.58149581776552428</c:v>
                </c:pt>
                <c:pt idx="1136">
                  <c:v>0.58172729924700584</c:v>
                </c:pt>
                <c:pt idx="1137">
                  <c:v>0.58195878072848728</c:v>
                </c:pt>
                <c:pt idx="1138">
                  <c:v>0.5821912873388021</c:v>
                </c:pt>
                <c:pt idx="1139">
                  <c:v>0.58242454989399306</c:v>
                </c:pt>
                <c:pt idx="1140">
                  <c:v>0.5826560313754745</c:v>
                </c:pt>
                <c:pt idx="1141">
                  <c:v>0.58288751285695606</c:v>
                </c:pt>
                <c:pt idx="1142">
                  <c:v>0.5831189943384375</c:v>
                </c:pt>
                <c:pt idx="1143">
                  <c:v>0.58335047581991895</c:v>
                </c:pt>
                <c:pt idx="1144">
                  <c:v>0.58358195730140039</c:v>
                </c:pt>
                <c:pt idx="1145">
                  <c:v>0.58381394388016206</c:v>
                </c:pt>
                <c:pt idx="1146">
                  <c:v>0.5840454253616435</c:v>
                </c:pt>
                <c:pt idx="1147">
                  <c:v>0.58427690684243516</c:v>
                </c:pt>
                <c:pt idx="1148">
                  <c:v>0.58450838832391672</c:v>
                </c:pt>
                <c:pt idx="1149">
                  <c:v>0.58473986980539816</c:v>
                </c:pt>
                <c:pt idx="1150">
                  <c:v>0.5849713512868796</c:v>
                </c:pt>
                <c:pt idx="1151">
                  <c:v>0.58520343449035761</c:v>
                </c:pt>
                <c:pt idx="1152">
                  <c:v>0.58543711513832752</c:v>
                </c:pt>
                <c:pt idx="1153">
                  <c:v>0.58566859661980908</c:v>
                </c:pt>
                <c:pt idx="1154">
                  <c:v>0.58590007810129052</c:v>
                </c:pt>
                <c:pt idx="1155">
                  <c:v>0.58613155958277197</c:v>
                </c:pt>
                <c:pt idx="1156">
                  <c:v>0.58636304106425341</c:v>
                </c:pt>
                <c:pt idx="1157">
                  <c:v>0.58659547310874416</c:v>
                </c:pt>
                <c:pt idx="1158">
                  <c:v>0.58682695459022571</c:v>
                </c:pt>
                <c:pt idx="1159">
                  <c:v>0.58705843607170716</c:v>
                </c:pt>
                <c:pt idx="1160">
                  <c:v>0.58729115423918865</c:v>
                </c:pt>
                <c:pt idx="1161">
                  <c:v>0.58752263572067009</c:v>
                </c:pt>
                <c:pt idx="1162">
                  <c:v>0.58775411720215165</c:v>
                </c:pt>
                <c:pt idx="1163">
                  <c:v>0.58798559868363309</c:v>
                </c:pt>
                <c:pt idx="1164">
                  <c:v>0.58821708016511465</c:v>
                </c:pt>
                <c:pt idx="1165">
                  <c:v>0.58844856164659609</c:v>
                </c:pt>
                <c:pt idx="1166">
                  <c:v>0.58868170503535533</c:v>
                </c:pt>
                <c:pt idx="1167">
                  <c:v>0.58891318651683677</c:v>
                </c:pt>
                <c:pt idx="1168">
                  <c:v>0.58914466799831822</c:v>
                </c:pt>
                <c:pt idx="1169">
                  <c:v>0.58937614947979977</c:v>
                </c:pt>
                <c:pt idx="1170">
                  <c:v>0.58960763096128121</c:v>
                </c:pt>
                <c:pt idx="1171">
                  <c:v>0.58984013492414</c:v>
                </c:pt>
                <c:pt idx="1172">
                  <c:v>0.59007161640562156</c:v>
                </c:pt>
                <c:pt idx="1173">
                  <c:v>0.590303097887103</c:v>
                </c:pt>
                <c:pt idx="1174">
                  <c:v>0.59053457936858444</c:v>
                </c:pt>
                <c:pt idx="1175">
                  <c:v>0.59076606085006589</c:v>
                </c:pt>
                <c:pt idx="1176">
                  <c:v>0.59099961106044552</c:v>
                </c:pt>
                <c:pt idx="1177">
                  <c:v>0.59123109254192707</c:v>
                </c:pt>
                <c:pt idx="1178">
                  <c:v>0.59146257402340863</c:v>
                </c:pt>
                <c:pt idx="1179">
                  <c:v>0.59169405550489007</c:v>
                </c:pt>
                <c:pt idx="1180">
                  <c:v>0.59192553698637151</c:v>
                </c:pt>
                <c:pt idx="1181">
                  <c:v>0.59215701846785296</c:v>
                </c:pt>
                <c:pt idx="1182">
                  <c:v>0.59239073286867827</c:v>
                </c:pt>
                <c:pt idx="1183">
                  <c:v>0.59262221435015972</c:v>
                </c:pt>
                <c:pt idx="1184">
                  <c:v>0.59285369583164116</c:v>
                </c:pt>
                <c:pt idx="1185">
                  <c:v>0.5930851773131226</c:v>
                </c:pt>
                <c:pt idx="1186">
                  <c:v>0.59331665879460416</c:v>
                </c:pt>
                <c:pt idx="1187">
                  <c:v>0.5935481402760856</c:v>
                </c:pt>
                <c:pt idx="1188">
                  <c:v>0.59377962175756716</c:v>
                </c:pt>
                <c:pt idx="1189">
                  <c:v>0.59401137567366658</c:v>
                </c:pt>
                <c:pt idx="1190">
                  <c:v>0.59424285715514813</c:v>
                </c:pt>
                <c:pt idx="1191">
                  <c:v>0.59447433863662957</c:v>
                </c:pt>
                <c:pt idx="1192">
                  <c:v>0.59470582011811113</c:v>
                </c:pt>
                <c:pt idx="1193">
                  <c:v>0.59493730159959257</c:v>
                </c:pt>
                <c:pt idx="1194">
                  <c:v>0.59516878308107402</c:v>
                </c:pt>
                <c:pt idx="1195">
                  <c:v>0.59540177919798376</c:v>
                </c:pt>
                <c:pt idx="1196">
                  <c:v>0.59563326067946532</c:v>
                </c:pt>
                <c:pt idx="1197">
                  <c:v>0.59586474216094676</c:v>
                </c:pt>
                <c:pt idx="1198">
                  <c:v>0.5960962236424282</c:v>
                </c:pt>
                <c:pt idx="1199">
                  <c:v>0.59632770512390965</c:v>
                </c:pt>
                <c:pt idx="1200">
                  <c:v>0.59656105998075692</c:v>
                </c:pt>
                <c:pt idx="1201">
                  <c:v>0.59679254146223848</c:v>
                </c:pt>
                <c:pt idx="1202">
                  <c:v>0.59702402294371992</c:v>
                </c:pt>
                <c:pt idx="1203">
                  <c:v>0.59725550442520137</c:v>
                </c:pt>
                <c:pt idx="1204">
                  <c:v>0.59748698590668292</c:v>
                </c:pt>
                <c:pt idx="1205">
                  <c:v>0.59771846738816437</c:v>
                </c:pt>
                <c:pt idx="1206">
                  <c:v>0.59795076185078588</c:v>
                </c:pt>
                <c:pt idx="1207">
                  <c:v>0.59818224333226733</c:v>
                </c:pt>
                <c:pt idx="1208">
                  <c:v>0.59841372481374888</c:v>
                </c:pt>
                <c:pt idx="1209">
                  <c:v>0.59864520629523033</c:v>
                </c:pt>
                <c:pt idx="1210">
                  <c:v>0.59887668777671188</c:v>
                </c:pt>
                <c:pt idx="1211">
                  <c:v>0.59910816925819332</c:v>
                </c:pt>
                <c:pt idx="1212">
                  <c:v>0.59933965073967477</c:v>
                </c:pt>
                <c:pt idx="1213">
                  <c:v>0.59957113222115632</c:v>
                </c:pt>
                <c:pt idx="1214">
                  <c:v>0.59980261370263777</c:v>
                </c:pt>
                <c:pt idx="1215">
                  <c:v>0.60003409518411932</c:v>
                </c:pt>
                <c:pt idx="1216">
                  <c:v>0.60026557666560076</c:v>
                </c:pt>
                <c:pt idx="1217">
                  <c:v>0.60049705814708221</c:v>
                </c:pt>
                <c:pt idx="1218">
                  <c:v>0.60072931084249415</c:v>
                </c:pt>
                <c:pt idx="1219">
                  <c:v>0.60096079232397559</c:v>
                </c:pt>
                <c:pt idx="1220">
                  <c:v>0.6011922738054456</c:v>
                </c:pt>
                <c:pt idx="1221">
                  <c:v>0.60142375528692715</c:v>
                </c:pt>
                <c:pt idx="1222">
                  <c:v>0.6016552367684086</c:v>
                </c:pt>
                <c:pt idx="1223">
                  <c:v>0.6018867182498796</c:v>
                </c:pt>
                <c:pt idx="1224">
                  <c:v>0.60211880493857406</c:v>
                </c:pt>
                <c:pt idx="1225">
                  <c:v>0.6023502864200555</c:v>
                </c:pt>
                <c:pt idx="1226">
                  <c:v>0.60258176790153695</c:v>
                </c:pt>
                <c:pt idx="1227">
                  <c:v>0.6028132493830185</c:v>
                </c:pt>
                <c:pt idx="1228">
                  <c:v>0.60304473086450006</c:v>
                </c:pt>
                <c:pt idx="1229">
                  <c:v>0.6032762123459815</c:v>
                </c:pt>
                <c:pt idx="1230">
                  <c:v>0.6035085397244746</c:v>
                </c:pt>
                <c:pt idx="1231">
                  <c:v>0.60374002120595605</c:v>
                </c:pt>
                <c:pt idx="1232">
                  <c:v>0.6039715026874376</c:v>
                </c:pt>
                <c:pt idx="1233">
                  <c:v>0.60420385604586335</c:v>
                </c:pt>
                <c:pt idx="1234">
                  <c:v>0.6044353375273448</c:v>
                </c:pt>
                <c:pt idx="1235">
                  <c:v>0.60466681900882635</c:v>
                </c:pt>
                <c:pt idx="1236">
                  <c:v>0.60489830049030779</c:v>
                </c:pt>
                <c:pt idx="1237">
                  <c:v>0.60512978197178935</c:v>
                </c:pt>
                <c:pt idx="1238">
                  <c:v>0.60536126345327079</c:v>
                </c:pt>
                <c:pt idx="1239">
                  <c:v>0.60559274493475224</c:v>
                </c:pt>
                <c:pt idx="1240">
                  <c:v>0.60582442505457634</c:v>
                </c:pt>
                <c:pt idx="1241">
                  <c:v>0.60605590653605779</c:v>
                </c:pt>
                <c:pt idx="1242">
                  <c:v>0.60628738801753923</c:v>
                </c:pt>
                <c:pt idx="1243">
                  <c:v>0.60651886949902079</c:v>
                </c:pt>
                <c:pt idx="1244">
                  <c:v>0.60675035098050223</c:v>
                </c:pt>
                <c:pt idx="1245">
                  <c:v>0.60698246240477893</c:v>
                </c:pt>
                <c:pt idx="1246">
                  <c:v>0.60721394388626038</c:v>
                </c:pt>
                <c:pt idx="1247">
                  <c:v>0.6074461817403356</c:v>
                </c:pt>
                <c:pt idx="1248">
                  <c:v>0.60767766322181715</c:v>
                </c:pt>
                <c:pt idx="1249">
                  <c:v>0.6079091447032986</c:v>
                </c:pt>
                <c:pt idx="1250">
                  <c:v>0.60814062618478015</c:v>
                </c:pt>
                <c:pt idx="1251">
                  <c:v>0.6083721076662616</c:v>
                </c:pt>
                <c:pt idx="1252">
                  <c:v>0.60860358914774304</c:v>
                </c:pt>
                <c:pt idx="1253">
                  <c:v>0.60883507062922448</c:v>
                </c:pt>
                <c:pt idx="1254">
                  <c:v>0.60906738493212154</c:v>
                </c:pt>
                <c:pt idx="1255">
                  <c:v>0.60929886641360298</c:v>
                </c:pt>
                <c:pt idx="1256">
                  <c:v>0.60953034789508442</c:v>
                </c:pt>
                <c:pt idx="1257">
                  <c:v>0.60976182937656587</c:v>
                </c:pt>
                <c:pt idx="1258">
                  <c:v>0.60999331085804742</c:v>
                </c:pt>
                <c:pt idx="1259">
                  <c:v>0.61022479233952887</c:v>
                </c:pt>
                <c:pt idx="1260">
                  <c:v>0.61045627382101042</c:v>
                </c:pt>
                <c:pt idx="1261">
                  <c:v>0.61068775530249186</c:v>
                </c:pt>
                <c:pt idx="1262">
                  <c:v>0.61091923678397331</c:v>
                </c:pt>
                <c:pt idx="1263">
                  <c:v>0.61115071826545486</c:v>
                </c:pt>
                <c:pt idx="1264">
                  <c:v>0.61138219974693631</c:v>
                </c:pt>
                <c:pt idx="1265">
                  <c:v>0.61161368122841786</c:v>
                </c:pt>
                <c:pt idx="1266">
                  <c:v>0.6118451627098993</c:v>
                </c:pt>
                <c:pt idx="1267">
                  <c:v>0.61207664419138075</c:v>
                </c:pt>
                <c:pt idx="1268">
                  <c:v>0.61230812567286219</c:v>
                </c:pt>
                <c:pt idx="1269">
                  <c:v>0.61253960715434375</c:v>
                </c:pt>
                <c:pt idx="1270">
                  <c:v>0.61277315243802666</c:v>
                </c:pt>
                <c:pt idx="1271">
                  <c:v>0.6130046339195081</c:v>
                </c:pt>
                <c:pt idx="1272">
                  <c:v>0.61323611540098955</c:v>
                </c:pt>
                <c:pt idx="1273">
                  <c:v>0.61346759688247099</c:v>
                </c:pt>
                <c:pt idx="1274">
                  <c:v>0.61369907836395254</c:v>
                </c:pt>
                <c:pt idx="1275">
                  <c:v>0.61393055984543399</c:v>
                </c:pt>
                <c:pt idx="1276">
                  <c:v>0.61416204132691554</c:v>
                </c:pt>
                <c:pt idx="1277">
                  <c:v>0.61439352280839699</c:v>
                </c:pt>
                <c:pt idx="1278">
                  <c:v>0.61462500428987843</c:v>
                </c:pt>
                <c:pt idx="1279">
                  <c:v>0.61485648577135987</c:v>
                </c:pt>
                <c:pt idx="1280">
                  <c:v>0.61508796725284143</c:v>
                </c:pt>
                <c:pt idx="1281">
                  <c:v>0.61531944873432287</c:v>
                </c:pt>
                <c:pt idx="1282">
                  <c:v>0.61555093021580443</c:v>
                </c:pt>
                <c:pt idx="1283">
                  <c:v>0.61578241169728587</c:v>
                </c:pt>
                <c:pt idx="1284">
                  <c:v>0.61601389317876731</c:v>
                </c:pt>
                <c:pt idx="1285">
                  <c:v>0.61624537466024876</c:v>
                </c:pt>
                <c:pt idx="1286">
                  <c:v>0.61647685614173031</c:v>
                </c:pt>
                <c:pt idx="1287">
                  <c:v>0.61670833762321176</c:v>
                </c:pt>
                <c:pt idx="1288">
                  <c:v>0.61693981910469331</c:v>
                </c:pt>
                <c:pt idx="1289">
                  <c:v>0.61717130058617475</c:v>
                </c:pt>
                <c:pt idx="1290">
                  <c:v>0.6174027820676562</c:v>
                </c:pt>
                <c:pt idx="1291">
                  <c:v>0.61763426354913764</c:v>
                </c:pt>
                <c:pt idx="1292">
                  <c:v>0.6178657450306192</c:v>
                </c:pt>
                <c:pt idx="1293">
                  <c:v>0.61809722651210064</c:v>
                </c:pt>
                <c:pt idx="1294">
                  <c:v>0.61832870799358219</c:v>
                </c:pt>
                <c:pt idx="1295">
                  <c:v>0.61856018947506364</c:v>
                </c:pt>
                <c:pt idx="1296">
                  <c:v>0.61879167095654508</c:v>
                </c:pt>
                <c:pt idx="1297">
                  <c:v>0.61902315243802652</c:v>
                </c:pt>
                <c:pt idx="1298">
                  <c:v>0.61925463391950808</c:v>
                </c:pt>
                <c:pt idx="1299">
                  <c:v>0.61948611540098963</c:v>
                </c:pt>
                <c:pt idx="1300">
                  <c:v>0.61971759688247108</c:v>
                </c:pt>
                <c:pt idx="1301">
                  <c:v>0.61994907836395252</c:v>
                </c:pt>
                <c:pt idx="1302">
                  <c:v>0.62018055984543397</c:v>
                </c:pt>
                <c:pt idx="1303">
                  <c:v>0.62041204132622563</c:v>
                </c:pt>
                <c:pt idx="1304">
                  <c:v>0.62064352280770707</c:v>
                </c:pt>
                <c:pt idx="1305">
                  <c:v>0.62087500428918863</c:v>
                </c:pt>
                <c:pt idx="1306">
                  <c:v>0.62110648577067007</c:v>
                </c:pt>
                <c:pt idx="1307">
                  <c:v>0.62133796725215151</c:v>
                </c:pt>
                <c:pt idx="1308">
                  <c:v>0.62156944873363296</c:v>
                </c:pt>
                <c:pt idx="1309">
                  <c:v>0.62180093021511451</c:v>
                </c:pt>
                <c:pt idx="1310">
                  <c:v>0.62203241169659595</c:v>
                </c:pt>
                <c:pt idx="1311">
                  <c:v>0.62226389317807751</c:v>
                </c:pt>
                <c:pt idx="1312">
                  <c:v>0.62249537465955895</c:v>
                </c:pt>
                <c:pt idx="1313">
                  <c:v>0.6227268561410404</c:v>
                </c:pt>
                <c:pt idx="1314">
                  <c:v>0.62295833762252184</c:v>
                </c:pt>
                <c:pt idx="1315">
                  <c:v>0.6231898191040034</c:v>
                </c:pt>
                <c:pt idx="1316">
                  <c:v>0.62342130058548495</c:v>
                </c:pt>
                <c:pt idx="1317">
                  <c:v>0.62365278206696639</c:v>
                </c:pt>
                <c:pt idx="1318">
                  <c:v>0.62388426354844784</c:v>
                </c:pt>
                <c:pt idx="1319">
                  <c:v>0.62411574502992928</c:v>
                </c:pt>
                <c:pt idx="1320">
                  <c:v>0.62434722651141084</c:v>
                </c:pt>
                <c:pt idx="1321">
                  <c:v>0.62457870799289228</c:v>
                </c:pt>
                <c:pt idx="1322">
                  <c:v>0.62481018947437383</c:v>
                </c:pt>
                <c:pt idx="1323">
                  <c:v>0.62504167095585528</c:v>
                </c:pt>
                <c:pt idx="1324">
                  <c:v>0.62527315243733672</c:v>
                </c:pt>
                <c:pt idx="1325">
                  <c:v>0.62550463391881816</c:v>
                </c:pt>
                <c:pt idx="1326">
                  <c:v>0.62573611540029972</c:v>
                </c:pt>
                <c:pt idx="1327">
                  <c:v>0.62596759688178116</c:v>
                </c:pt>
                <c:pt idx="1328">
                  <c:v>0.62619907836326272</c:v>
                </c:pt>
                <c:pt idx="1329">
                  <c:v>0.62643055984474416</c:v>
                </c:pt>
                <c:pt idx="1330">
                  <c:v>0.62666204132622561</c:v>
                </c:pt>
                <c:pt idx="1331">
                  <c:v>0.62689352280770705</c:v>
                </c:pt>
                <c:pt idx="1332">
                  <c:v>0.6271250042891886</c:v>
                </c:pt>
                <c:pt idx="1333">
                  <c:v>0.62735648577067005</c:v>
                </c:pt>
                <c:pt idx="1334">
                  <c:v>0.6275879672521516</c:v>
                </c:pt>
                <c:pt idx="1335">
                  <c:v>0.62781944873363305</c:v>
                </c:pt>
                <c:pt idx="1336">
                  <c:v>0.62805093021511449</c:v>
                </c:pt>
                <c:pt idx="1337">
                  <c:v>0.62828241169659593</c:v>
                </c:pt>
                <c:pt idx="1338">
                  <c:v>0.62851389317807749</c:v>
                </c:pt>
                <c:pt idx="1339">
                  <c:v>0.62874537465955893</c:v>
                </c:pt>
                <c:pt idx="1340">
                  <c:v>0.62897685614104049</c:v>
                </c:pt>
                <c:pt idx="1341">
                  <c:v>0.62920833762252193</c:v>
                </c:pt>
                <c:pt idx="1342">
                  <c:v>0.62943981910400337</c:v>
                </c:pt>
                <c:pt idx="1343">
                  <c:v>0.62967130058548482</c:v>
                </c:pt>
                <c:pt idx="1344">
                  <c:v>0.62990278206696637</c:v>
                </c:pt>
                <c:pt idx="1345">
                  <c:v>0.63013426354844781</c:v>
                </c:pt>
                <c:pt idx="1346">
                  <c:v>0.63036574502992937</c:v>
                </c:pt>
                <c:pt idx="1347">
                  <c:v>0.63059722651141081</c:v>
                </c:pt>
                <c:pt idx="1348">
                  <c:v>0.63082870799289226</c:v>
                </c:pt>
                <c:pt idx="1349">
                  <c:v>0.6310601894743737</c:v>
                </c:pt>
                <c:pt idx="1350">
                  <c:v>0.63129167095585526</c:v>
                </c:pt>
                <c:pt idx="1351">
                  <c:v>0.6315231524373367</c:v>
                </c:pt>
                <c:pt idx="1352">
                  <c:v>0.63175463391881825</c:v>
                </c:pt>
                <c:pt idx="1353">
                  <c:v>0.6319861154002997</c:v>
                </c:pt>
                <c:pt idx="1354">
                  <c:v>0.63221759688178114</c:v>
                </c:pt>
                <c:pt idx="1355">
                  <c:v>0.63244907836326258</c:v>
                </c:pt>
                <c:pt idx="1356">
                  <c:v>0.63268055984474414</c:v>
                </c:pt>
                <c:pt idx="1357">
                  <c:v>0.63291204132622558</c:v>
                </c:pt>
                <c:pt idx="1358">
                  <c:v>0.63314352280770714</c:v>
                </c:pt>
                <c:pt idx="1359">
                  <c:v>0.63337500428918858</c:v>
                </c:pt>
                <c:pt idx="1360">
                  <c:v>0.63360648577067002</c:v>
                </c:pt>
                <c:pt idx="1361">
                  <c:v>0.63383796725215158</c:v>
                </c:pt>
                <c:pt idx="1362">
                  <c:v>0.63406944873363302</c:v>
                </c:pt>
                <c:pt idx="1363">
                  <c:v>0.63430093021511458</c:v>
                </c:pt>
                <c:pt idx="1364">
                  <c:v>0.63453241169659602</c:v>
                </c:pt>
                <c:pt idx="1365">
                  <c:v>0.63476389317807747</c:v>
                </c:pt>
                <c:pt idx="1366">
                  <c:v>0.63499537465955891</c:v>
                </c:pt>
                <c:pt idx="1367">
                  <c:v>0.63522685614104046</c:v>
                </c:pt>
                <c:pt idx="1368">
                  <c:v>0.63545833762252191</c:v>
                </c:pt>
                <c:pt idx="1369">
                  <c:v>0.63568981910400346</c:v>
                </c:pt>
                <c:pt idx="1370">
                  <c:v>0.63592130058548491</c:v>
                </c:pt>
                <c:pt idx="1371">
                  <c:v>0.63615278206696635</c:v>
                </c:pt>
                <c:pt idx="1372">
                  <c:v>0.63638426354844779</c:v>
                </c:pt>
                <c:pt idx="1373">
                  <c:v>0.63661574502992935</c:v>
                </c:pt>
                <c:pt idx="1374">
                  <c:v>0.63684722651141079</c:v>
                </c:pt>
                <c:pt idx="1375">
                  <c:v>0.63707870799289235</c:v>
                </c:pt>
                <c:pt idx="1376">
                  <c:v>0.63731018947437379</c:v>
                </c:pt>
                <c:pt idx="1377">
                  <c:v>0.63754167095585523</c:v>
                </c:pt>
                <c:pt idx="1378">
                  <c:v>0.63777315243733668</c:v>
                </c:pt>
                <c:pt idx="1379">
                  <c:v>0.63800463391881823</c:v>
                </c:pt>
                <c:pt idx="1380">
                  <c:v>0.63823611540029968</c:v>
                </c:pt>
                <c:pt idx="1381">
                  <c:v>0.63846759688178123</c:v>
                </c:pt>
                <c:pt idx="1382">
                  <c:v>0.63869907836326267</c:v>
                </c:pt>
                <c:pt idx="1383">
                  <c:v>0.63893055984474412</c:v>
                </c:pt>
                <c:pt idx="1384">
                  <c:v>0.63916204132622556</c:v>
                </c:pt>
                <c:pt idx="1385">
                  <c:v>0.63939352280770712</c:v>
                </c:pt>
                <c:pt idx="1386">
                  <c:v>0.63962500428918856</c:v>
                </c:pt>
                <c:pt idx="1387">
                  <c:v>0.63985648577067011</c:v>
                </c:pt>
                <c:pt idx="1388">
                  <c:v>0.64008796725215156</c:v>
                </c:pt>
                <c:pt idx="1389">
                  <c:v>0.640319448733633</c:v>
                </c:pt>
                <c:pt idx="1390">
                  <c:v>0.64055093021511444</c:v>
                </c:pt>
                <c:pt idx="1391">
                  <c:v>0.640782411696596</c:v>
                </c:pt>
                <c:pt idx="1392">
                  <c:v>0.64101389317807744</c:v>
                </c:pt>
                <c:pt idx="1393">
                  <c:v>0.641245374659559</c:v>
                </c:pt>
                <c:pt idx="1394">
                  <c:v>0.64147685614104044</c:v>
                </c:pt>
                <c:pt idx="1395">
                  <c:v>0.64170833762252188</c:v>
                </c:pt>
                <c:pt idx="1396">
                  <c:v>0.64193981910400333</c:v>
                </c:pt>
                <c:pt idx="1397">
                  <c:v>0.64217130058548488</c:v>
                </c:pt>
                <c:pt idx="1398">
                  <c:v>0.64240278206696633</c:v>
                </c:pt>
                <c:pt idx="1399">
                  <c:v>0.64263426354844788</c:v>
                </c:pt>
                <c:pt idx="1400">
                  <c:v>0.64286574502992933</c:v>
                </c:pt>
                <c:pt idx="1401">
                  <c:v>0.64309722651141077</c:v>
                </c:pt>
                <c:pt idx="1402">
                  <c:v>0.64332870799289221</c:v>
                </c:pt>
                <c:pt idx="1403">
                  <c:v>0.64356018947437377</c:v>
                </c:pt>
                <c:pt idx="1404">
                  <c:v>0.64379167095585521</c:v>
                </c:pt>
                <c:pt idx="1405">
                  <c:v>0.64402315243733677</c:v>
                </c:pt>
                <c:pt idx="1406">
                  <c:v>0.64425463391881821</c:v>
                </c:pt>
                <c:pt idx="1407">
                  <c:v>0.64448611540029965</c:v>
                </c:pt>
                <c:pt idx="1408">
                  <c:v>0.64471759688178121</c:v>
                </c:pt>
                <c:pt idx="1409">
                  <c:v>0.64494907836326265</c:v>
                </c:pt>
                <c:pt idx="1410">
                  <c:v>0.64518055984474421</c:v>
                </c:pt>
                <c:pt idx="1411">
                  <c:v>0.64541204132622565</c:v>
                </c:pt>
                <c:pt idx="1412">
                  <c:v>0.64564352280770709</c:v>
                </c:pt>
                <c:pt idx="1413">
                  <c:v>0.64587500428918854</c:v>
                </c:pt>
                <c:pt idx="1414">
                  <c:v>0.64610648577067009</c:v>
                </c:pt>
                <c:pt idx="1415">
                  <c:v>0.64633796725215154</c:v>
                </c:pt>
                <c:pt idx="1416">
                  <c:v>0.64656944873363309</c:v>
                </c:pt>
                <c:pt idx="1417">
                  <c:v>0.64680093021511453</c:v>
                </c:pt>
                <c:pt idx="1418">
                  <c:v>0.64703241169659598</c:v>
                </c:pt>
                <c:pt idx="1419">
                  <c:v>0.64726389317807742</c:v>
                </c:pt>
                <c:pt idx="1420">
                  <c:v>0.64749537465955898</c:v>
                </c:pt>
                <c:pt idx="1421">
                  <c:v>0.64772685614104042</c:v>
                </c:pt>
                <c:pt idx="1422">
                  <c:v>0.64795833762252197</c:v>
                </c:pt>
                <c:pt idx="1423">
                  <c:v>0.64818981910400342</c:v>
                </c:pt>
                <c:pt idx="1424">
                  <c:v>0.64842130058548486</c:v>
                </c:pt>
                <c:pt idx="1425">
                  <c:v>0.6486527820669663</c:v>
                </c:pt>
                <c:pt idx="1426">
                  <c:v>0.64888426354844786</c:v>
                </c:pt>
                <c:pt idx="1427">
                  <c:v>0.6491157450299293</c:v>
                </c:pt>
                <c:pt idx="1428">
                  <c:v>0.64934722651141086</c:v>
                </c:pt>
                <c:pt idx="1429">
                  <c:v>0.6495787079928923</c:v>
                </c:pt>
                <c:pt idx="1430">
                  <c:v>0.64981018947437374</c:v>
                </c:pt>
                <c:pt idx="1431">
                  <c:v>0.65004167095585519</c:v>
                </c:pt>
                <c:pt idx="1432">
                  <c:v>0.65027315243733674</c:v>
                </c:pt>
                <c:pt idx="1433">
                  <c:v>0.65050463391881819</c:v>
                </c:pt>
                <c:pt idx="1434">
                  <c:v>0.65073611540029974</c:v>
                </c:pt>
                <c:pt idx="1435">
                  <c:v>0.65096759688178119</c:v>
                </c:pt>
                <c:pt idx="1436">
                  <c:v>0.65119907836326263</c:v>
                </c:pt>
                <c:pt idx="1437">
                  <c:v>0.65143055984474407</c:v>
                </c:pt>
                <c:pt idx="1438">
                  <c:v>0.65166204132622563</c:v>
                </c:pt>
                <c:pt idx="1439">
                  <c:v>0.65189352280770707</c:v>
                </c:pt>
                <c:pt idx="1440">
                  <c:v>0.65212500428918863</c:v>
                </c:pt>
                <c:pt idx="1441">
                  <c:v>0.65235648577067007</c:v>
                </c:pt>
                <c:pt idx="1442">
                  <c:v>0.65258796725215151</c:v>
                </c:pt>
                <c:pt idx="1443">
                  <c:v>0.65281944873363296</c:v>
                </c:pt>
                <c:pt idx="1444">
                  <c:v>0.65305093021511451</c:v>
                </c:pt>
                <c:pt idx="1445">
                  <c:v>0.65328241169659595</c:v>
                </c:pt>
                <c:pt idx="1446">
                  <c:v>0.65351389317807751</c:v>
                </c:pt>
                <c:pt idx="1447">
                  <c:v>0.65374537465955895</c:v>
                </c:pt>
                <c:pt idx="1448">
                  <c:v>0.6539768561410404</c:v>
                </c:pt>
                <c:pt idx="1449">
                  <c:v>0.65420833762252184</c:v>
                </c:pt>
                <c:pt idx="1450">
                  <c:v>0.6544398191040034</c:v>
                </c:pt>
                <c:pt idx="1451">
                  <c:v>0.65467130058548495</c:v>
                </c:pt>
                <c:pt idx="1452">
                  <c:v>0.65490278206696639</c:v>
                </c:pt>
                <c:pt idx="1453">
                  <c:v>0.65513426354844784</c:v>
                </c:pt>
                <c:pt idx="1454">
                  <c:v>0.65536574502992928</c:v>
                </c:pt>
                <c:pt idx="1455">
                  <c:v>0.65559722651141084</c:v>
                </c:pt>
                <c:pt idx="1456">
                  <c:v>0.65582870799289228</c:v>
                </c:pt>
                <c:pt idx="1457">
                  <c:v>0.65606018947437383</c:v>
                </c:pt>
                <c:pt idx="1458">
                  <c:v>0.65629167095585528</c:v>
                </c:pt>
                <c:pt idx="1459">
                  <c:v>0.65652315243733672</c:v>
                </c:pt>
                <c:pt idx="1460">
                  <c:v>0.65675463391881816</c:v>
                </c:pt>
                <c:pt idx="1461">
                  <c:v>0.65698611540029972</c:v>
                </c:pt>
                <c:pt idx="1462">
                  <c:v>0.65721759688178116</c:v>
                </c:pt>
                <c:pt idx="1463">
                  <c:v>0.65744907836326272</c:v>
                </c:pt>
                <c:pt idx="1464">
                  <c:v>0.65768055984474416</c:v>
                </c:pt>
                <c:pt idx="1465">
                  <c:v>0.65791204132622561</c:v>
                </c:pt>
                <c:pt idx="1466">
                  <c:v>0.65814352280770705</c:v>
                </c:pt>
                <c:pt idx="1467">
                  <c:v>0.6583750042891886</c:v>
                </c:pt>
                <c:pt idx="1468">
                  <c:v>0.65860648577067005</c:v>
                </c:pt>
                <c:pt idx="1469">
                  <c:v>0.6588379672521516</c:v>
                </c:pt>
                <c:pt idx="1470">
                  <c:v>0.65906944873363305</c:v>
                </c:pt>
                <c:pt idx="1471">
                  <c:v>0.65930093021511449</c:v>
                </c:pt>
                <c:pt idx="1472">
                  <c:v>0.65953241169659593</c:v>
                </c:pt>
                <c:pt idx="1473">
                  <c:v>0.65976389317807749</c:v>
                </c:pt>
                <c:pt idx="1474">
                  <c:v>0.65999537465955893</c:v>
                </c:pt>
                <c:pt idx="1475">
                  <c:v>0.66022685614104049</c:v>
                </c:pt>
                <c:pt idx="1476">
                  <c:v>0.66045833762252193</c:v>
                </c:pt>
                <c:pt idx="1477">
                  <c:v>0.66068981910400337</c:v>
                </c:pt>
                <c:pt idx="1478">
                  <c:v>0.66092130058548482</c:v>
                </c:pt>
                <c:pt idx="1479">
                  <c:v>0.66115278206696637</c:v>
                </c:pt>
                <c:pt idx="1480">
                  <c:v>0.66138426354844781</c:v>
                </c:pt>
                <c:pt idx="1481">
                  <c:v>0.66161574502992937</c:v>
                </c:pt>
                <c:pt idx="1482">
                  <c:v>0.66184722651141081</c:v>
                </c:pt>
                <c:pt idx="1483">
                  <c:v>0.66207870799289226</c:v>
                </c:pt>
                <c:pt idx="1484">
                  <c:v>0.6623101894743737</c:v>
                </c:pt>
                <c:pt idx="1485">
                  <c:v>0.66254167095585526</c:v>
                </c:pt>
                <c:pt idx="1486">
                  <c:v>0.6627731524373367</c:v>
                </c:pt>
                <c:pt idx="1487">
                  <c:v>0.66300463391881825</c:v>
                </c:pt>
                <c:pt idx="1488">
                  <c:v>0.6632361154002997</c:v>
                </c:pt>
                <c:pt idx="1489">
                  <c:v>0.66346759688178114</c:v>
                </c:pt>
                <c:pt idx="1490">
                  <c:v>0.66369907836326258</c:v>
                </c:pt>
                <c:pt idx="1491">
                  <c:v>0.66393055984474414</c:v>
                </c:pt>
                <c:pt idx="1492">
                  <c:v>0.66416204132622558</c:v>
                </c:pt>
                <c:pt idx="1493">
                  <c:v>0.66439352280770714</c:v>
                </c:pt>
                <c:pt idx="1494">
                  <c:v>0.66462500428918858</c:v>
                </c:pt>
                <c:pt idx="1495">
                  <c:v>0.66485648577067002</c:v>
                </c:pt>
                <c:pt idx="1496">
                  <c:v>0.66508796725215158</c:v>
                </c:pt>
                <c:pt idx="1497">
                  <c:v>0.66531944873363302</c:v>
                </c:pt>
                <c:pt idx="1498">
                  <c:v>0.66555093021511458</c:v>
                </c:pt>
                <c:pt idx="1499">
                  <c:v>0.66578241169659602</c:v>
                </c:pt>
                <c:pt idx="1500">
                  <c:v>0.66601389317807747</c:v>
                </c:pt>
                <c:pt idx="1501">
                  <c:v>0.66624537465955891</c:v>
                </c:pt>
                <c:pt idx="1502">
                  <c:v>0.66647685614104046</c:v>
                </c:pt>
                <c:pt idx="1503">
                  <c:v>0.66670833762252191</c:v>
                </c:pt>
                <c:pt idx="1504">
                  <c:v>0.66693981910400346</c:v>
                </c:pt>
                <c:pt idx="1505">
                  <c:v>0.66717130058548491</c:v>
                </c:pt>
                <c:pt idx="1506">
                  <c:v>0.66740278206696635</c:v>
                </c:pt>
                <c:pt idx="1507">
                  <c:v>0.66763426354844779</c:v>
                </c:pt>
                <c:pt idx="1508">
                  <c:v>0.66786574502923957</c:v>
                </c:pt>
                <c:pt idx="1509">
                  <c:v>0.66809722651072101</c:v>
                </c:pt>
                <c:pt idx="1510">
                  <c:v>0.66832870799220245</c:v>
                </c:pt>
                <c:pt idx="1511">
                  <c:v>0.66856018947368401</c:v>
                </c:pt>
                <c:pt idx="1512">
                  <c:v>0.66879167095516545</c:v>
                </c:pt>
                <c:pt idx="1513">
                  <c:v>0.66902315243664701</c:v>
                </c:pt>
                <c:pt idx="1514">
                  <c:v>0.66925463391812845</c:v>
                </c:pt>
                <c:pt idx="1515">
                  <c:v>0.66948611539960989</c:v>
                </c:pt>
                <c:pt idx="1516">
                  <c:v>0.66971759688109134</c:v>
                </c:pt>
                <c:pt idx="1517">
                  <c:v>0.66994907836257289</c:v>
                </c:pt>
                <c:pt idx="1518">
                  <c:v>0.67018055984405434</c:v>
                </c:pt>
                <c:pt idx="1519">
                  <c:v>0.67041204132553589</c:v>
                </c:pt>
                <c:pt idx="1520">
                  <c:v>0.67064352280701733</c:v>
                </c:pt>
                <c:pt idx="1521">
                  <c:v>0.67087500428849878</c:v>
                </c:pt>
                <c:pt idx="1522">
                  <c:v>0.67110648576998022</c:v>
                </c:pt>
                <c:pt idx="1523">
                  <c:v>0.67133796725146178</c:v>
                </c:pt>
                <c:pt idx="1524">
                  <c:v>0.67156944873294322</c:v>
                </c:pt>
                <c:pt idx="1525">
                  <c:v>0.67180093021442477</c:v>
                </c:pt>
                <c:pt idx="1526">
                  <c:v>0.67203241169590622</c:v>
                </c:pt>
                <c:pt idx="1527">
                  <c:v>0.67226389317738766</c:v>
                </c:pt>
                <c:pt idx="1528">
                  <c:v>0.67249537465886911</c:v>
                </c:pt>
                <c:pt idx="1529">
                  <c:v>0.67272685614035066</c:v>
                </c:pt>
                <c:pt idx="1530">
                  <c:v>0.6729583376218321</c:v>
                </c:pt>
                <c:pt idx="1531">
                  <c:v>0.67318981910331366</c:v>
                </c:pt>
                <c:pt idx="1532">
                  <c:v>0.6734213005847951</c:v>
                </c:pt>
                <c:pt idx="1533">
                  <c:v>0.67365278206627655</c:v>
                </c:pt>
                <c:pt idx="1534">
                  <c:v>0.67388426354775799</c:v>
                </c:pt>
                <c:pt idx="1535">
                  <c:v>0.67411574502923954</c:v>
                </c:pt>
                <c:pt idx="1536">
                  <c:v>0.67434722651072099</c:v>
                </c:pt>
                <c:pt idx="1537">
                  <c:v>0.67457870799220254</c:v>
                </c:pt>
                <c:pt idx="1538">
                  <c:v>0.67481018947368399</c:v>
                </c:pt>
                <c:pt idx="1539">
                  <c:v>0.67504167095516543</c:v>
                </c:pt>
                <c:pt idx="1540">
                  <c:v>0.67527315243664687</c:v>
                </c:pt>
                <c:pt idx="1541">
                  <c:v>0.67550463391812843</c:v>
                </c:pt>
                <c:pt idx="1542">
                  <c:v>0.67573611539960987</c:v>
                </c:pt>
                <c:pt idx="1543">
                  <c:v>0.67596759688109143</c:v>
                </c:pt>
                <c:pt idx="1544">
                  <c:v>0.67619907836257287</c:v>
                </c:pt>
                <c:pt idx="1545">
                  <c:v>0.67643055984405431</c:v>
                </c:pt>
                <c:pt idx="1546">
                  <c:v>0.67666204132553587</c:v>
                </c:pt>
                <c:pt idx="1547">
                  <c:v>0.67689352280701731</c:v>
                </c:pt>
                <c:pt idx="1548">
                  <c:v>0.67712500428849887</c:v>
                </c:pt>
                <c:pt idx="1549">
                  <c:v>0.67735648576998031</c:v>
                </c:pt>
                <c:pt idx="1550">
                  <c:v>0.67758796725146175</c:v>
                </c:pt>
                <c:pt idx="1551">
                  <c:v>0.6778194487329432</c:v>
                </c:pt>
                <c:pt idx="1552">
                  <c:v>0.67805093021442475</c:v>
                </c:pt>
                <c:pt idx="1553">
                  <c:v>0.6782824116959062</c:v>
                </c:pt>
                <c:pt idx="1554">
                  <c:v>0.67851389317738775</c:v>
                </c:pt>
                <c:pt idx="1555">
                  <c:v>0.67874537465886919</c:v>
                </c:pt>
                <c:pt idx="1556">
                  <c:v>0.67897685614035064</c:v>
                </c:pt>
                <c:pt idx="1557">
                  <c:v>0.67920833762183208</c:v>
                </c:pt>
                <c:pt idx="1558">
                  <c:v>0.67943981910331364</c:v>
                </c:pt>
                <c:pt idx="1559">
                  <c:v>0.67967130058479508</c:v>
                </c:pt>
                <c:pt idx="1560">
                  <c:v>0.67990278206627663</c:v>
                </c:pt>
                <c:pt idx="1561">
                  <c:v>0.68013426354775808</c:v>
                </c:pt>
                <c:pt idx="1562">
                  <c:v>0.68036574502923952</c:v>
                </c:pt>
                <c:pt idx="1563">
                  <c:v>0.68059722651072097</c:v>
                </c:pt>
                <c:pt idx="1564">
                  <c:v>0.68082870799220252</c:v>
                </c:pt>
                <c:pt idx="1565">
                  <c:v>0.68106018947368396</c:v>
                </c:pt>
                <c:pt idx="1566">
                  <c:v>0.68129167095516552</c:v>
                </c:pt>
                <c:pt idx="1567">
                  <c:v>0.68152315243664696</c:v>
                </c:pt>
                <c:pt idx="1568">
                  <c:v>0.68175463391812841</c:v>
                </c:pt>
                <c:pt idx="1569">
                  <c:v>0.68198611539960985</c:v>
                </c:pt>
                <c:pt idx="1570">
                  <c:v>0.6822175968810914</c:v>
                </c:pt>
                <c:pt idx="1571">
                  <c:v>0.68244907836257285</c:v>
                </c:pt>
                <c:pt idx="1572">
                  <c:v>0.6826805598440544</c:v>
                </c:pt>
                <c:pt idx="1573">
                  <c:v>0.68291204132553585</c:v>
                </c:pt>
                <c:pt idx="1574">
                  <c:v>0.68314352280701729</c:v>
                </c:pt>
                <c:pt idx="1575">
                  <c:v>0.68337500428849873</c:v>
                </c:pt>
                <c:pt idx="1576">
                  <c:v>0.68360648576998029</c:v>
                </c:pt>
                <c:pt idx="1577">
                  <c:v>0.68383796725146173</c:v>
                </c:pt>
                <c:pt idx="1578">
                  <c:v>0.68406944873294329</c:v>
                </c:pt>
                <c:pt idx="1579">
                  <c:v>0.68430093021442473</c:v>
                </c:pt>
                <c:pt idx="1580">
                  <c:v>0.68453241169590617</c:v>
                </c:pt>
                <c:pt idx="1581">
                  <c:v>0.68476389317738762</c:v>
                </c:pt>
                <c:pt idx="1582">
                  <c:v>0.68499537465886917</c:v>
                </c:pt>
                <c:pt idx="1583">
                  <c:v>0.68522685614035062</c:v>
                </c:pt>
                <c:pt idx="1584">
                  <c:v>0.68545833762183217</c:v>
                </c:pt>
                <c:pt idx="1585">
                  <c:v>0.68568981910331361</c:v>
                </c:pt>
                <c:pt idx="1586">
                  <c:v>0.68592130058479506</c:v>
                </c:pt>
                <c:pt idx="1587">
                  <c:v>0.6861527820662765</c:v>
                </c:pt>
                <c:pt idx="1588">
                  <c:v>0.68638426354775806</c:v>
                </c:pt>
                <c:pt idx="1589">
                  <c:v>0.68661574502923961</c:v>
                </c:pt>
                <c:pt idx="1590">
                  <c:v>0.68684722651072105</c:v>
                </c:pt>
                <c:pt idx="1591">
                  <c:v>0.6870787079922025</c:v>
                </c:pt>
                <c:pt idx="1592">
                  <c:v>0.68731018947368394</c:v>
                </c:pt>
                <c:pt idx="1593">
                  <c:v>0.6875416709551655</c:v>
                </c:pt>
                <c:pt idx="1594">
                  <c:v>0.68777315243664694</c:v>
                </c:pt>
                <c:pt idx="1595">
                  <c:v>0.68800463391812849</c:v>
                </c:pt>
                <c:pt idx="1596">
                  <c:v>0.68823611539960994</c:v>
                </c:pt>
                <c:pt idx="1597">
                  <c:v>0.68846759688109138</c:v>
                </c:pt>
                <c:pt idx="1598">
                  <c:v>0.68869907836257283</c:v>
                </c:pt>
                <c:pt idx="1599">
                  <c:v>0.68893055984405438</c:v>
                </c:pt>
                <c:pt idx="1600">
                  <c:v>0.68916204132553582</c:v>
                </c:pt>
                <c:pt idx="1601">
                  <c:v>0.68939352280701738</c:v>
                </c:pt>
                <c:pt idx="1602">
                  <c:v>0.68962500428849882</c:v>
                </c:pt>
                <c:pt idx="1603">
                  <c:v>0.68985648576998027</c:v>
                </c:pt>
                <c:pt idx="1604">
                  <c:v>0.69008796725146171</c:v>
                </c:pt>
                <c:pt idx="1605">
                  <c:v>0.69031944873294326</c:v>
                </c:pt>
                <c:pt idx="1606">
                  <c:v>0.69055093021442471</c:v>
                </c:pt>
                <c:pt idx="1607">
                  <c:v>0.69078241169590626</c:v>
                </c:pt>
                <c:pt idx="1608">
                  <c:v>0.69101389317738771</c:v>
                </c:pt>
                <c:pt idx="1609">
                  <c:v>0.69124537465886915</c:v>
                </c:pt>
                <c:pt idx="1610">
                  <c:v>0.69147685614035059</c:v>
                </c:pt>
                <c:pt idx="1611">
                  <c:v>0.69170833762183215</c:v>
                </c:pt>
                <c:pt idx="1612">
                  <c:v>0.69193981910331359</c:v>
                </c:pt>
                <c:pt idx="1613">
                  <c:v>0.69217130058479515</c:v>
                </c:pt>
                <c:pt idx="1614">
                  <c:v>0.69240278206627659</c:v>
                </c:pt>
                <c:pt idx="1615">
                  <c:v>0.69263426354775803</c:v>
                </c:pt>
                <c:pt idx="1616">
                  <c:v>0.69286574502923948</c:v>
                </c:pt>
                <c:pt idx="1617">
                  <c:v>0.69309722651072103</c:v>
                </c:pt>
                <c:pt idx="1618">
                  <c:v>0.69332870799220248</c:v>
                </c:pt>
                <c:pt idx="1619">
                  <c:v>0.69356018947368403</c:v>
                </c:pt>
                <c:pt idx="1620">
                  <c:v>0.69379167095516547</c:v>
                </c:pt>
                <c:pt idx="1621">
                  <c:v>0.69402315243664692</c:v>
                </c:pt>
                <c:pt idx="1622">
                  <c:v>0.69425463391812836</c:v>
                </c:pt>
                <c:pt idx="1623">
                  <c:v>0.69448611539960992</c:v>
                </c:pt>
                <c:pt idx="1624">
                  <c:v>0.69471759688109136</c:v>
                </c:pt>
                <c:pt idx="1625">
                  <c:v>0.69494907836257291</c:v>
                </c:pt>
                <c:pt idx="1626">
                  <c:v>0.69518055984405436</c:v>
                </c:pt>
                <c:pt idx="1627">
                  <c:v>0.6954120413255358</c:v>
                </c:pt>
                <c:pt idx="1628">
                  <c:v>0.69564352280701724</c:v>
                </c:pt>
                <c:pt idx="1629">
                  <c:v>0.6958750042884988</c:v>
                </c:pt>
                <c:pt idx="1630">
                  <c:v>0.69610648576998024</c:v>
                </c:pt>
                <c:pt idx="1631">
                  <c:v>0.6963379672514618</c:v>
                </c:pt>
                <c:pt idx="1632">
                  <c:v>0.69656944873294324</c:v>
                </c:pt>
                <c:pt idx="1633">
                  <c:v>0.69680093021442469</c:v>
                </c:pt>
                <c:pt idx="1634">
                  <c:v>0.69703241169590624</c:v>
                </c:pt>
                <c:pt idx="1635">
                  <c:v>0.69726389317738768</c:v>
                </c:pt>
                <c:pt idx="1636">
                  <c:v>0.69749537465886924</c:v>
                </c:pt>
                <c:pt idx="1637">
                  <c:v>0.69772685614035068</c:v>
                </c:pt>
                <c:pt idx="1638">
                  <c:v>0.69795833762183213</c:v>
                </c:pt>
                <c:pt idx="1639">
                  <c:v>0.69818981910331357</c:v>
                </c:pt>
                <c:pt idx="1640">
                  <c:v>0.69842130058479512</c:v>
                </c:pt>
                <c:pt idx="1641">
                  <c:v>0.69865278206627657</c:v>
                </c:pt>
                <c:pt idx="1642">
                  <c:v>0.69888426354775812</c:v>
                </c:pt>
                <c:pt idx="1643">
                  <c:v>0.69911574502923957</c:v>
                </c:pt>
                <c:pt idx="1644">
                  <c:v>0.69934722651072101</c:v>
                </c:pt>
                <c:pt idx="1645">
                  <c:v>0.69957870799220245</c:v>
                </c:pt>
                <c:pt idx="1646">
                  <c:v>0.69981018947368401</c:v>
                </c:pt>
                <c:pt idx="1647">
                  <c:v>0.70004167095516545</c:v>
                </c:pt>
                <c:pt idx="1648">
                  <c:v>0.70027315243664701</c:v>
                </c:pt>
                <c:pt idx="1649">
                  <c:v>0.70050463391812845</c:v>
                </c:pt>
                <c:pt idx="1650">
                  <c:v>0.70073611539960989</c:v>
                </c:pt>
                <c:pt idx="1651">
                  <c:v>0.70096759688109134</c:v>
                </c:pt>
                <c:pt idx="1652">
                  <c:v>0.70119907836257289</c:v>
                </c:pt>
                <c:pt idx="1653">
                  <c:v>0.70143055984405434</c:v>
                </c:pt>
                <c:pt idx="1654">
                  <c:v>0.70166204132553589</c:v>
                </c:pt>
                <c:pt idx="1655">
                  <c:v>0.70189352280701733</c:v>
                </c:pt>
                <c:pt idx="1656">
                  <c:v>0.70212500428849878</c:v>
                </c:pt>
                <c:pt idx="1657">
                  <c:v>0.70235648576998022</c:v>
                </c:pt>
                <c:pt idx="1658">
                  <c:v>0.70258796725146178</c:v>
                </c:pt>
                <c:pt idx="1659">
                  <c:v>0.70281944873294322</c:v>
                </c:pt>
                <c:pt idx="1660">
                  <c:v>0.70305093021442477</c:v>
                </c:pt>
                <c:pt idx="1661">
                  <c:v>0.70328241169590622</c:v>
                </c:pt>
                <c:pt idx="1662">
                  <c:v>0.70351389317738766</c:v>
                </c:pt>
                <c:pt idx="1663">
                  <c:v>0.70374537465886911</c:v>
                </c:pt>
                <c:pt idx="1664">
                  <c:v>0.70397685614035066</c:v>
                </c:pt>
                <c:pt idx="1665">
                  <c:v>0.7042083376218321</c:v>
                </c:pt>
                <c:pt idx="1666">
                  <c:v>0.70443981910331366</c:v>
                </c:pt>
                <c:pt idx="1667">
                  <c:v>0.7046713005847951</c:v>
                </c:pt>
                <c:pt idx="1668">
                  <c:v>0.70490278206627655</c:v>
                </c:pt>
                <c:pt idx="1669">
                  <c:v>0.70513426354775799</c:v>
                </c:pt>
                <c:pt idx="1670">
                  <c:v>0.70536574502923954</c:v>
                </c:pt>
                <c:pt idx="1671">
                  <c:v>0.70559722651072099</c:v>
                </c:pt>
                <c:pt idx="1672">
                  <c:v>0.70582870799220254</c:v>
                </c:pt>
                <c:pt idx="1673">
                  <c:v>0.70606018947368399</c:v>
                </c:pt>
                <c:pt idx="1674">
                  <c:v>0.70629167095516543</c:v>
                </c:pt>
                <c:pt idx="1675">
                  <c:v>0.70652315243664687</c:v>
                </c:pt>
                <c:pt idx="1676">
                  <c:v>0.70675463391812843</c:v>
                </c:pt>
                <c:pt idx="1677">
                  <c:v>0.70698611539960987</c:v>
                </c:pt>
                <c:pt idx="1678">
                  <c:v>0.70721759688109143</c:v>
                </c:pt>
                <c:pt idx="1679">
                  <c:v>0.70744907836257287</c:v>
                </c:pt>
                <c:pt idx="1680">
                  <c:v>0.70768055984405431</c:v>
                </c:pt>
                <c:pt idx="1681">
                  <c:v>0.70791204132553587</c:v>
                </c:pt>
                <c:pt idx="1682">
                  <c:v>0.70814352280701731</c:v>
                </c:pt>
                <c:pt idx="1683">
                  <c:v>0.70833333333333326</c:v>
                </c:pt>
              </c:numCache>
            </c:numRef>
          </c:xVal>
          <c:yVal>
            <c:numRef>
              <c:f>'2SRV_蒸気流量(13時から水素発生あり）'!$AB$1188:$AB$2871</c:f>
              <c:numCache>
                <c:formatCode>General</c:formatCode>
                <c:ptCount val="1684"/>
                <c:pt idx="0">
                  <c:v>0</c:v>
                </c:pt>
                <c:pt idx="1">
                  <c:v>0</c:v>
                </c:pt>
                <c:pt idx="2">
                  <c:v>6.7053080096770287E-2</c:v>
                </c:pt>
                <c:pt idx="3">
                  <c:v>0.13408835510564787</c:v>
                </c:pt>
                <c:pt idx="4">
                  <c:v>0.20108835510564788</c:v>
                </c:pt>
                <c:pt idx="5">
                  <c:v>0.26808835511169277</c:v>
                </c:pt>
                <c:pt idx="6">
                  <c:v>0.33508835511169277</c:v>
                </c:pt>
                <c:pt idx="7">
                  <c:v>0.335758355111683</c:v>
                </c:pt>
                <c:pt idx="8">
                  <c:v>0.40208835511169277</c:v>
                </c:pt>
                <c:pt idx="9">
                  <c:v>0.46908835511169278</c:v>
                </c:pt>
                <c:pt idx="10">
                  <c:v>0.53608835511837138</c:v>
                </c:pt>
                <c:pt idx="11">
                  <c:v>0.60308835511837144</c:v>
                </c:pt>
                <c:pt idx="12">
                  <c:v>0.67008835511837139</c:v>
                </c:pt>
                <c:pt idx="13">
                  <c:v>0.73708835511837134</c:v>
                </c:pt>
                <c:pt idx="14">
                  <c:v>0.80408835512441623</c:v>
                </c:pt>
                <c:pt idx="15">
                  <c:v>0.87108835512441618</c:v>
                </c:pt>
                <c:pt idx="16">
                  <c:v>0.93808835512441613</c:v>
                </c:pt>
                <c:pt idx="17">
                  <c:v>1.0050883551244161</c:v>
                </c:pt>
                <c:pt idx="18">
                  <c:v>1.0720883551304365</c:v>
                </c:pt>
                <c:pt idx="19">
                  <c:v>1.1390883551304365</c:v>
                </c:pt>
                <c:pt idx="20">
                  <c:v>1.2060883551304364</c:v>
                </c:pt>
                <c:pt idx="21">
                  <c:v>1.2730883551304364</c:v>
                </c:pt>
                <c:pt idx="22">
                  <c:v>1.3400883551304363</c:v>
                </c:pt>
                <c:pt idx="23">
                  <c:v>1.4070883551371394</c:v>
                </c:pt>
                <c:pt idx="24">
                  <c:v>1.4740883551371393</c:v>
                </c:pt>
                <c:pt idx="25">
                  <c:v>1.5410883551371393</c:v>
                </c:pt>
                <c:pt idx="26">
                  <c:v>1.6080883551371392</c:v>
                </c:pt>
                <c:pt idx="27">
                  <c:v>1.6750883551431597</c:v>
                </c:pt>
                <c:pt idx="28">
                  <c:v>1.7420883551431596</c:v>
                </c:pt>
                <c:pt idx="29">
                  <c:v>1.8090883551431596</c:v>
                </c:pt>
                <c:pt idx="30">
                  <c:v>1.8760883551431595</c:v>
                </c:pt>
                <c:pt idx="31">
                  <c:v>1.9430883551492044</c:v>
                </c:pt>
                <c:pt idx="32">
                  <c:v>2.0100883551492044</c:v>
                </c:pt>
                <c:pt idx="33">
                  <c:v>2.0770883551492045</c:v>
                </c:pt>
                <c:pt idx="34">
                  <c:v>2.1440883551492047</c:v>
                </c:pt>
                <c:pt idx="35">
                  <c:v>2.2110883551492049</c:v>
                </c:pt>
                <c:pt idx="36">
                  <c:v>2.2780883551559077</c:v>
                </c:pt>
                <c:pt idx="37">
                  <c:v>2.3450883551559079</c:v>
                </c:pt>
                <c:pt idx="38">
                  <c:v>2.412088355155908</c:v>
                </c:pt>
                <c:pt idx="39">
                  <c:v>2.4790883551559082</c:v>
                </c:pt>
                <c:pt idx="40">
                  <c:v>2.5460883551619289</c:v>
                </c:pt>
                <c:pt idx="41">
                  <c:v>2.6130883551619291</c:v>
                </c:pt>
                <c:pt idx="42">
                  <c:v>2.6800883551619292</c:v>
                </c:pt>
                <c:pt idx="43">
                  <c:v>2.7470883551619294</c:v>
                </c:pt>
                <c:pt idx="44">
                  <c:v>2.8140883551679501</c:v>
                </c:pt>
                <c:pt idx="45">
                  <c:v>2.8810883551679503</c:v>
                </c:pt>
                <c:pt idx="46">
                  <c:v>2.9480883551679504</c:v>
                </c:pt>
                <c:pt idx="47">
                  <c:v>3.0150883551679506</c:v>
                </c:pt>
                <c:pt idx="48">
                  <c:v>3.0820883551746534</c:v>
                </c:pt>
                <c:pt idx="49">
                  <c:v>3.1490883551746536</c:v>
                </c:pt>
                <c:pt idx="50">
                  <c:v>3.2160883551746537</c:v>
                </c:pt>
                <c:pt idx="51">
                  <c:v>3.2830883551746539</c:v>
                </c:pt>
                <c:pt idx="52">
                  <c:v>3.3500883551746541</c:v>
                </c:pt>
                <c:pt idx="53">
                  <c:v>3.4170883551806988</c:v>
                </c:pt>
                <c:pt idx="54">
                  <c:v>3.4840883551806989</c:v>
                </c:pt>
                <c:pt idx="55">
                  <c:v>3.5510883551806991</c:v>
                </c:pt>
                <c:pt idx="56">
                  <c:v>3.6180883551806993</c:v>
                </c:pt>
                <c:pt idx="57">
                  <c:v>3.68508835518672</c:v>
                </c:pt>
                <c:pt idx="58">
                  <c:v>3.7520883551867201</c:v>
                </c:pt>
                <c:pt idx="59">
                  <c:v>3.8190883551867203</c:v>
                </c:pt>
                <c:pt idx="60">
                  <c:v>3.8860883551867205</c:v>
                </c:pt>
                <c:pt idx="61">
                  <c:v>3.9530883551934233</c:v>
                </c:pt>
                <c:pt idx="62">
                  <c:v>4.0200883551934234</c:v>
                </c:pt>
                <c:pt idx="63">
                  <c:v>4.0870883551934236</c:v>
                </c:pt>
                <c:pt idx="64">
                  <c:v>4.1540883551934238</c:v>
                </c:pt>
                <c:pt idx="65">
                  <c:v>4.221088355199444</c:v>
                </c:pt>
                <c:pt idx="66">
                  <c:v>4.2880883551994442</c:v>
                </c:pt>
                <c:pt idx="67">
                  <c:v>4.3550883551994444</c:v>
                </c:pt>
                <c:pt idx="68">
                  <c:v>4.4220883551994445</c:v>
                </c:pt>
                <c:pt idx="69">
                  <c:v>4.4890883551994447</c:v>
                </c:pt>
                <c:pt idx="70">
                  <c:v>4.5560883552054898</c:v>
                </c:pt>
                <c:pt idx="71">
                  <c:v>4.62308835520549</c:v>
                </c:pt>
                <c:pt idx="72">
                  <c:v>4.6900883552054902</c:v>
                </c:pt>
                <c:pt idx="73">
                  <c:v>4.7570883552054903</c:v>
                </c:pt>
                <c:pt idx="74">
                  <c:v>4.8240883552121936</c:v>
                </c:pt>
                <c:pt idx="75">
                  <c:v>4.8910883552121938</c:v>
                </c:pt>
                <c:pt idx="76">
                  <c:v>4.9580883552121939</c:v>
                </c:pt>
                <c:pt idx="77">
                  <c:v>5.0250883552121941</c:v>
                </c:pt>
                <c:pt idx="78">
                  <c:v>5.0920883552182143</c:v>
                </c:pt>
                <c:pt idx="79">
                  <c:v>5.1590883552182145</c:v>
                </c:pt>
                <c:pt idx="80">
                  <c:v>5.2260883552182147</c:v>
                </c:pt>
                <c:pt idx="81">
                  <c:v>5.2930883552182149</c:v>
                </c:pt>
                <c:pt idx="82">
                  <c:v>5.3600883552242351</c:v>
                </c:pt>
                <c:pt idx="83">
                  <c:v>5.4270883552242353</c:v>
                </c:pt>
                <c:pt idx="84">
                  <c:v>5.4940883552242354</c:v>
                </c:pt>
                <c:pt idx="85">
                  <c:v>5.5610883552242356</c:v>
                </c:pt>
                <c:pt idx="86">
                  <c:v>5.6280883552242358</c:v>
                </c:pt>
                <c:pt idx="87">
                  <c:v>5.6950883552302809</c:v>
                </c:pt>
                <c:pt idx="88">
                  <c:v>5.7620883552302811</c:v>
                </c:pt>
                <c:pt idx="89">
                  <c:v>5.8290883552302812</c:v>
                </c:pt>
                <c:pt idx="90">
                  <c:v>5.8960883552302814</c:v>
                </c:pt>
                <c:pt idx="91">
                  <c:v>5.9630883552369847</c:v>
                </c:pt>
                <c:pt idx="92">
                  <c:v>6.0300883552369848</c:v>
                </c:pt>
                <c:pt idx="93">
                  <c:v>6.097088355236985</c:v>
                </c:pt>
                <c:pt idx="94">
                  <c:v>6.164169436742899</c:v>
                </c:pt>
                <c:pt idx="95">
                  <c:v>6.2311694367428991</c:v>
                </c:pt>
                <c:pt idx="96">
                  <c:v>6.2981694367428993</c:v>
                </c:pt>
                <c:pt idx="97">
                  <c:v>6.3651694367428995</c:v>
                </c:pt>
                <c:pt idx="98">
                  <c:v>6.4321694367549407</c:v>
                </c:pt>
                <c:pt idx="99">
                  <c:v>6.4991694367549409</c:v>
                </c:pt>
                <c:pt idx="100">
                  <c:v>6.566169436754941</c:v>
                </c:pt>
                <c:pt idx="101">
                  <c:v>6.6331694367549412</c:v>
                </c:pt>
                <c:pt idx="102">
                  <c:v>6.7001694367549414</c:v>
                </c:pt>
                <c:pt idx="103">
                  <c:v>6.7671694367549415</c:v>
                </c:pt>
                <c:pt idx="104">
                  <c:v>6.8341694367549417</c:v>
                </c:pt>
                <c:pt idx="105">
                  <c:v>6.9011694367549419</c:v>
                </c:pt>
                <c:pt idx="106">
                  <c:v>6.968169436754942</c:v>
                </c:pt>
                <c:pt idx="107">
                  <c:v>7.0351694367676902</c:v>
                </c:pt>
                <c:pt idx="108">
                  <c:v>7.1021694367676904</c:v>
                </c:pt>
                <c:pt idx="109">
                  <c:v>7.1691694367676906</c:v>
                </c:pt>
                <c:pt idx="110">
                  <c:v>7.2361694367676908</c:v>
                </c:pt>
                <c:pt idx="111">
                  <c:v>7.3031694367676909</c:v>
                </c:pt>
                <c:pt idx="112">
                  <c:v>7.3701694367676911</c:v>
                </c:pt>
                <c:pt idx="113">
                  <c:v>7.4371694367676913</c:v>
                </c:pt>
                <c:pt idx="114">
                  <c:v>7.5041694367676914</c:v>
                </c:pt>
                <c:pt idx="115">
                  <c:v>7.5711694367804148</c:v>
                </c:pt>
                <c:pt idx="116">
                  <c:v>7.6381694367804149</c:v>
                </c:pt>
                <c:pt idx="117">
                  <c:v>7.7051694367804151</c:v>
                </c:pt>
                <c:pt idx="118">
                  <c:v>7.7721694367804153</c:v>
                </c:pt>
                <c:pt idx="119">
                  <c:v>7.8391694367804154</c:v>
                </c:pt>
                <c:pt idx="120">
                  <c:v>7.9061694367804156</c:v>
                </c:pt>
                <c:pt idx="121">
                  <c:v>7.9731694367804158</c:v>
                </c:pt>
                <c:pt idx="122">
                  <c:v>8.0399882686236328</c:v>
                </c:pt>
                <c:pt idx="123">
                  <c:v>8.175234604931779</c:v>
                </c:pt>
                <c:pt idx="124">
                  <c:v>8.3092346049317793</c:v>
                </c:pt>
                <c:pt idx="125">
                  <c:v>8.4432346049317797</c:v>
                </c:pt>
                <c:pt idx="126">
                  <c:v>8.57723460493178</c:v>
                </c:pt>
                <c:pt idx="127">
                  <c:v>8.7112346049317804</c:v>
                </c:pt>
                <c:pt idx="128">
                  <c:v>8.8452346049317807</c:v>
                </c:pt>
                <c:pt idx="129">
                  <c:v>8.979234604931781</c:v>
                </c:pt>
                <c:pt idx="130">
                  <c:v>9.1132346049317814</c:v>
                </c:pt>
                <c:pt idx="131">
                  <c:v>9.2472346049317817</c:v>
                </c:pt>
                <c:pt idx="132">
                  <c:v>9.3812346049317821</c:v>
                </c:pt>
                <c:pt idx="133">
                  <c:v>9.5152346049317824</c:v>
                </c:pt>
                <c:pt idx="134">
                  <c:v>9.6492346049317828</c:v>
                </c:pt>
                <c:pt idx="135">
                  <c:v>9.7832346049317831</c:v>
                </c:pt>
                <c:pt idx="136">
                  <c:v>9.9172346049317834</c:v>
                </c:pt>
                <c:pt idx="137">
                  <c:v>10.051234604931784</c:v>
                </c:pt>
                <c:pt idx="138">
                  <c:v>10.185234604931784</c:v>
                </c:pt>
                <c:pt idx="139">
                  <c:v>10.319234604931784</c:v>
                </c:pt>
                <c:pt idx="140">
                  <c:v>10.453234604931785</c:v>
                </c:pt>
                <c:pt idx="141">
                  <c:v>10.587234604931785</c:v>
                </c:pt>
                <c:pt idx="142">
                  <c:v>10.721234604931785</c:v>
                </c:pt>
                <c:pt idx="143">
                  <c:v>10.855234604931786</c:v>
                </c:pt>
                <c:pt idx="144">
                  <c:v>10.989234604931786</c:v>
                </c:pt>
                <c:pt idx="145">
                  <c:v>11.123234604931787</c:v>
                </c:pt>
                <c:pt idx="146">
                  <c:v>11.257234604931787</c:v>
                </c:pt>
                <c:pt idx="147">
                  <c:v>11.391234604931787</c:v>
                </c:pt>
                <c:pt idx="148">
                  <c:v>11.525234604931788</c:v>
                </c:pt>
                <c:pt idx="149">
                  <c:v>11.659234604931788</c:v>
                </c:pt>
                <c:pt idx="150">
                  <c:v>11.793234604931788</c:v>
                </c:pt>
                <c:pt idx="151">
                  <c:v>11.927234604931789</c:v>
                </c:pt>
                <c:pt idx="152">
                  <c:v>12.061234604931789</c:v>
                </c:pt>
                <c:pt idx="153">
                  <c:v>12.195234604931789</c:v>
                </c:pt>
                <c:pt idx="154">
                  <c:v>12.32923460493179</c:v>
                </c:pt>
                <c:pt idx="155">
                  <c:v>12.46323460493179</c:v>
                </c:pt>
                <c:pt idx="156">
                  <c:v>12.59723460493179</c:v>
                </c:pt>
                <c:pt idx="157">
                  <c:v>12.731234604931791</c:v>
                </c:pt>
                <c:pt idx="158">
                  <c:v>12.865234604931791</c:v>
                </c:pt>
                <c:pt idx="159">
                  <c:v>12.999234604931791</c:v>
                </c:pt>
                <c:pt idx="160">
                  <c:v>13.133234604931792</c:v>
                </c:pt>
                <c:pt idx="161">
                  <c:v>13.267234604931792</c:v>
                </c:pt>
                <c:pt idx="162">
                  <c:v>13.401234604931792</c:v>
                </c:pt>
                <c:pt idx="163">
                  <c:v>13.535234604931793</c:v>
                </c:pt>
                <c:pt idx="164">
                  <c:v>13.669234604931793</c:v>
                </c:pt>
                <c:pt idx="165">
                  <c:v>13.803234604931793</c:v>
                </c:pt>
                <c:pt idx="166">
                  <c:v>13.937234604931794</c:v>
                </c:pt>
                <c:pt idx="167">
                  <c:v>14.071234604931794</c:v>
                </c:pt>
                <c:pt idx="168">
                  <c:v>14.205234604931794</c:v>
                </c:pt>
                <c:pt idx="169">
                  <c:v>14.339234604931795</c:v>
                </c:pt>
                <c:pt idx="170">
                  <c:v>14.473234604931795</c:v>
                </c:pt>
                <c:pt idx="171">
                  <c:v>14.607234604931795</c:v>
                </c:pt>
                <c:pt idx="172">
                  <c:v>14.741234604931796</c:v>
                </c:pt>
                <c:pt idx="173">
                  <c:v>14.875234604931796</c:v>
                </c:pt>
                <c:pt idx="174">
                  <c:v>15.009234604931796</c:v>
                </c:pt>
                <c:pt idx="175">
                  <c:v>15.143234604931797</c:v>
                </c:pt>
                <c:pt idx="176">
                  <c:v>15.277234604931797</c:v>
                </c:pt>
                <c:pt idx="177">
                  <c:v>15.411234604931797</c:v>
                </c:pt>
                <c:pt idx="178">
                  <c:v>15.545234604931798</c:v>
                </c:pt>
                <c:pt idx="179">
                  <c:v>15.679234604931798</c:v>
                </c:pt>
                <c:pt idx="180">
                  <c:v>15.813234604931798</c:v>
                </c:pt>
                <c:pt idx="181">
                  <c:v>15.947234604931799</c:v>
                </c:pt>
                <c:pt idx="182">
                  <c:v>16.081234604931797</c:v>
                </c:pt>
                <c:pt idx="183">
                  <c:v>16.215234605031636</c:v>
                </c:pt>
                <c:pt idx="184">
                  <c:v>16.349234605031636</c:v>
                </c:pt>
                <c:pt idx="185">
                  <c:v>16.483234605031637</c:v>
                </c:pt>
                <c:pt idx="186">
                  <c:v>16.617234605031637</c:v>
                </c:pt>
                <c:pt idx="187">
                  <c:v>16.751234605031637</c:v>
                </c:pt>
                <c:pt idx="188">
                  <c:v>16.885234605031638</c:v>
                </c:pt>
                <c:pt idx="189">
                  <c:v>17.019234605031638</c:v>
                </c:pt>
                <c:pt idx="190">
                  <c:v>17.153234605031638</c:v>
                </c:pt>
                <c:pt idx="191">
                  <c:v>17.287234605031639</c:v>
                </c:pt>
                <c:pt idx="192">
                  <c:v>17.421234605031639</c:v>
                </c:pt>
                <c:pt idx="193">
                  <c:v>17.555234605031639</c:v>
                </c:pt>
                <c:pt idx="194">
                  <c:v>17.68923460503164</c:v>
                </c:pt>
                <c:pt idx="195">
                  <c:v>17.82323460503164</c:v>
                </c:pt>
                <c:pt idx="196">
                  <c:v>17.95723460503164</c:v>
                </c:pt>
                <c:pt idx="197">
                  <c:v>18.091234605031641</c:v>
                </c:pt>
                <c:pt idx="198">
                  <c:v>18.225234605031641</c:v>
                </c:pt>
                <c:pt idx="199">
                  <c:v>18.359234605031642</c:v>
                </c:pt>
                <c:pt idx="200">
                  <c:v>18.493234605031642</c:v>
                </c:pt>
                <c:pt idx="201">
                  <c:v>18.627234605031642</c:v>
                </c:pt>
                <c:pt idx="202">
                  <c:v>18.761234605031643</c:v>
                </c:pt>
                <c:pt idx="203">
                  <c:v>18.895234605031643</c:v>
                </c:pt>
                <c:pt idx="204">
                  <c:v>19.029234605031643</c:v>
                </c:pt>
                <c:pt idx="205">
                  <c:v>19.163234605031644</c:v>
                </c:pt>
                <c:pt idx="206">
                  <c:v>19.297234605031644</c:v>
                </c:pt>
                <c:pt idx="207">
                  <c:v>19.431234605031644</c:v>
                </c:pt>
                <c:pt idx="208">
                  <c:v>19.565234605031645</c:v>
                </c:pt>
                <c:pt idx="209">
                  <c:v>19.699234605031645</c:v>
                </c:pt>
                <c:pt idx="210">
                  <c:v>19.833234605031645</c:v>
                </c:pt>
                <c:pt idx="211">
                  <c:v>19.967234605031646</c:v>
                </c:pt>
                <c:pt idx="212">
                  <c:v>20.101234605031646</c:v>
                </c:pt>
                <c:pt idx="213">
                  <c:v>20.235234605031646</c:v>
                </c:pt>
                <c:pt idx="214">
                  <c:v>20.369234605031647</c:v>
                </c:pt>
                <c:pt idx="215">
                  <c:v>20.503234605031647</c:v>
                </c:pt>
                <c:pt idx="216">
                  <c:v>20.637234605031647</c:v>
                </c:pt>
                <c:pt idx="217">
                  <c:v>20.771234605031648</c:v>
                </c:pt>
                <c:pt idx="218">
                  <c:v>20.905234605031648</c:v>
                </c:pt>
                <c:pt idx="219">
                  <c:v>21.039234605031648</c:v>
                </c:pt>
                <c:pt idx="220">
                  <c:v>21.173234605031649</c:v>
                </c:pt>
                <c:pt idx="221">
                  <c:v>21.307234605031649</c:v>
                </c:pt>
                <c:pt idx="222">
                  <c:v>21.441234605031649</c:v>
                </c:pt>
                <c:pt idx="223">
                  <c:v>21.57523460503165</c:v>
                </c:pt>
                <c:pt idx="224">
                  <c:v>21.70923460503165</c:v>
                </c:pt>
                <c:pt idx="225">
                  <c:v>21.84323460503165</c:v>
                </c:pt>
                <c:pt idx="226">
                  <c:v>21.977234605031651</c:v>
                </c:pt>
                <c:pt idx="227">
                  <c:v>22.111234605031651</c:v>
                </c:pt>
                <c:pt idx="228">
                  <c:v>22.245234605031651</c:v>
                </c:pt>
                <c:pt idx="229">
                  <c:v>22.379234605031652</c:v>
                </c:pt>
                <c:pt idx="230">
                  <c:v>22.513234605031652</c:v>
                </c:pt>
                <c:pt idx="231">
                  <c:v>22.647234605031652</c:v>
                </c:pt>
                <c:pt idx="232">
                  <c:v>22.781234605031653</c:v>
                </c:pt>
                <c:pt idx="233">
                  <c:v>22.915234605031653</c:v>
                </c:pt>
                <c:pt idx="234">
                  <c:v>23.049234605031653</c:v>
                </c:pt>
                <c:pt idx="235">
                  <c:v>23.183234605031654</c:v>
                </c:pt>
                <c:pt idx="236">
                  <c:v>23.317234605031654</c:v>
                </c:pt>
                <c:pt idx="237">
                  <c:v>23.451234605031654</c:v>
                </c:pt>
                <c:pt idx="238">
                  <c:v>23.585234605031655</c:v>
                </c:pt>
                <c:pt idx="239">
                  <c:v>23.719234605031655</c:v>
                </c:pt>
                <c:pt idx="240">
                  <c:v>23.853234605031655</c:v>
                </c:pt>
                <c:pt idx="241">
                  <c:v>23.987234605031656</c:v>
                </c:pt>
                <c:pt idx="242">
                  <c:v>24.121234605031656</c:v>
                </c:pt>
                <c:pt idx="243">
                  <c:v>24.255234605031657</c:v>
                </c:pt>
                <c:pt idx="244">
                  <c:v>24.389234605031657</c:v>
                </c:pt>
                <c:pt idx="245">
                  <c:v>24.523234605031657</c:v>
                </c:pt>
                <c:pt idx="246">
                  <c:v>24.657234605031658</c:v>
                </c:pt>
                <c:pt idx="247">
                  <c:v>24.791234605031658</c:v>
                </c:pt>
                <c:pt idx="248">
                  <c:v>24.925234605031658</c:v>
                </c:pt>
                <c:pt idx="249">
                  <c:v>25.059234605031659</c:v>
                </c:pt>
                <c:pt idx="250">
                  <c:v>25.193234605031659</c:v>
                </c:pt>
                <c:pt idx="251">
                  <c:v>25.327234605031659</c:v>
                </c:pt>
                <c:pt idx="252">
                  <c:v>25.46123460503166</c:v>
                </c:pt>
                <c:pt idx="253">
                  <c:v>25.59523460503166</c:v>
                </c:pt>
                <c:pt idx="254">
                  <c:v>25.72923460503166</c:v>
                </c:pt>
                <c:pt idx="255">
                  <c:v>25.863234605031661</c:v>
                </c:pt>
                <c:pt idx="256">
                  <c:v>25.997234605031661</c:v>
                </c:pt>
                <c:pt idx="257">
                  <c:v>26.131234605031661</c:v>
                </c:pt>
                <c:pt idx="258">
                  <c:v>26.265234605031662</c:v>
                </c:pt>
                <c:pt idx="259">
                  <c:v>26.399234605031662</c:v>
                </c:pt>
                <c:pt idx="260">
                  <c:v>26.533234605031662</c:v>
                </c:pt>
                <c:pt idx="261">
                  <c:v>26.667234605031663</c:v>
                </c:pt>
                <c:pt idx="262">
                  <c:v>26.801234605031663</c:v>
                </c:pt>
                <c:pt idx="263">
                  <c:v>26.935234605031663</c:v>
                </c:pt>
                <c:pt idx="264">
                  <c:v>27.069234605031664</c:v>
                </c:pt>
                <c:pt idx="265">
                  <c:v>27.203234605031664</c:v>
                </c:pt>
                <c:pt idx="266">
                  <c:v>27.337234605031664</c:v>
                </c:pt>
                <c:pt idx="267">
                  <c:v>27.471234605031665</c:v>
                </c:pt>
                <c:pt idx="268">
                  <c:v>27.605234605031665</c:v>
                </c:pt>
                <c:pt idx="269">
                  <c:v>27.739234605031665</c:v>
                </c:pt>
                <c:pt idx="270">
                  <c:v>27.873234605031666</c:v>
                </c:pt>
                <c:pt idx="271">
                  <c:v>28.007234605031666</c:v>
                </c:pt>
                <c:pt idx="272">
                  <c:v>28.141234605031666</c:v>
                </c:pt>
                <c:pt idx="273">
                  <c:v>28.275234605031667</c:v>
                </c:pt>
                <c:pt idx="274">
                  <c:v>28.409234605031667</c:v>
                </c:pt>
                <c:pt idx="275">
                  <c:v>28.543234605031667</c:v>
                </c:pt>
                <c:pt idx="276">
                  <c:v>28.677234605031668</c:v>
                </c:pt>
                <c:pt idx="277">
                  <c:v>28.811234605031668</c:v>
                </c:pt>
                <c:pt idx="278">
                  <c:v>28.945234605031668</c:v>
                </c:pt>
                <c:pt idx="279">
                  <c:v>29.079234605031669</c:v>
                </c:pt>
                <c:pt idx="280">
                  <c:v>29.213234605031669</c:v>
                </c:pt>
                <c:pt idx="281">
                  <c:v>29.347234605031669</c:v>
                </c:pt>
                <c:pt idx="282">
                  <c:v>29.48123460503167</c:v>
                </c:pt>
                <c:pt idx="283">
                  <c:v>29.61523460503167</c:v>
                </c:pt>
                <c:pt idx="284">
                  <c:v>29.74923460503167</c:v>
                </c:pt>
                <c:pt idx="285">
                  <c:v>29.883234605031671</c:v>
                </c:pt>
                <c:pt idx="286">
                  <c:v>30.017234605031671</c:v>
                </c:pt>
                <c:pt idx="287">
                  <c:v>30.151234605031672</c:v>
                </c:pt>
                <c:pt idx="288">
                  <c:v>30.285234605031672</c:v>
                </c:pt>
                <c:pt idx="289">
                  <c:v>30.419234605031672</c:v>
                </c:pt>
                <c:pt idx="290">
                  <c:v>30.553234605031673</c:v>
                </c:pt>
                <c:pt idx="291">
                  <c:v>30.687234605031673</c:v>
                </c:pt>
                <c:pt idx="292">
                  <c:v>30.821234605031673</c:v>
                </c:pt>
                <c:pt idx="293">
                  <c:v>30.955234605031674</c:v>
                </c:pt>
                <c:pt idx="294">
                  <c:v>31.089234605031674</c:v>
                </c:pt>
                <c:pt idx="295">
                  <c:v>31.223234605031674</c:v>
                </c:pt>
                <c:pt idx="296">
                  <c:v>31.357234605031675</c:v>
                </c:pt>
                <c:pt idx="297">
                  <c:v>31.491234605031675</c:v>
                </c:pt>
                <c:pt idx="298">
                  <c:v>31.625234605031675</c:v>
                </c:pt>
                <c:pt idx="299">
                  <c:v>31.759234605031676</c:v>
                </c:pt>
                <c:pt idx="300">
                  <c:v>31.893234605031676</c:v>
                </c:pt>
                <c:pt idx="301">
                  <c:v>32.027234605031673</c:v>
                </c:pt>
                <c:pt idx="302">
                  <c:v>32.161234605031673</c:v>
                </c:pt>
                <c:pt idx="303">
                  <c:v>32.295234605031673</c:v>
                </c:pt>
                <c:pt idx="304">
                  <c:v>32.429234605031674</c:v>
                </c:pt>
                <c:pt idx="305">
                  <c:v>32.563234605031674</c:v>
                </c:pt>
                <c:pt idx="306">
                  <c:v>32.697234605031674</c:v>
                </c:pt>
                <c:pt idx="307">
                  <c:v>32.831234605031675</c:v>
                </c:pt>
                <c:pt idx="308">
                  <c:v>32.965234605031675</c:v>
                </c:pt>
                <c:pt idx="309">
                  <c:v>33.099234605031675</c:v>
                </c:pt>
                <c:pt idx="310">
                  <c:v>33.233234605031676</c:v>
                </c:pt>
                <c:pt idx="311">
                  <c:v>33.367234605031676</c:v>
                </c:pt>
                <c:pt idx="312">
                  <c:v>33.501234605031676</c:v>
                </c:pt>
                <c:pt idx="313">
                  <c:v>33.635234605031677</c:v>
                </c:pt>
                <c:pt idx="314">
                  <c:v>33.769234605031677</c:v>
                </c:pt>
                <c:pt idx="315">
                  <c:v>33.903234605031678</c:v>
                </c:pt>
                <c:pt idx="316">
                  <c:v>34.037234605031678</c:v>
                </c:pt>
                <c:pt idx="317">
                  <c:v>34.171234605031678</c:v>
                </c:pt>
                <c:pt idx="318">
                  <c:v>34.305234605031679</c:v>
                </c:pt>
                <c:pt idx="319">
                  <c:v>34.439234605031679</c:v>
                </c:pt>
                <c:pt idx="320">
                  <c:v>34.573234605031679</c:v>
                </c:pt>
                <c:pt idx="321">
                  <c:v>34.70723460503168</c:v>
                </c:pt>
                <c:pt idx="322">
                  <c:v>34.84123460503168</c:v>
                </c:pt>
                <c:pt idx="323">
                  <c:v>34.97523460503168</c:v>
                </c:pt>
                <c:pt idx="324">
                  <c:v>35.109234605031681</c:v>
                </c:pt>
                <c:pt idx="325">
                  <c:v>35.243234605031681</c:v>
                </c:pt>
                <c:pt idx="326">
                  <c:v>35.377234605031681</c:v>
                </c:pt>
                <c:pt idx="327">
                  <c:v>35.511234605031682</c:v>
                </c:pt>
                <c:pt idx="328">
                  <c:v>35.645234605031682</c:v>
                </c:pt>
                <c:pt idx="329">
                  <c:v>35.779234605031682</c:v>
                </c:pt>
                <c:pt idx="330">
                  <c:v>35.913234605031683</c:v>
                </c:pt>
                <c:pt idx="331">
                  <c:v>36.047234605031683</c:v>
                </c:pt>
                <c:pt idx="332">
                  <c:v>36.181234605031683</c:v>
                </c:pt>
                <c:pt idx="333">
                  <c:v>36.315234605031684</c:v>
                </c:pt>
                <c:pt idx="334">
                  <c:v>36.449234605031684</c:v>
                </c:pt>
                <c:pt idx="335">
                  <c:v>36.583234605031684</c:v>
                </c:pt>
                <c:pt idx="336">
                  <c:v>36.717234605031685</c:v>
                </c:pt>
                <c:pt idx="337">
                  <c:v>36.851234605031685</c:v>
                </c:pt>
                <c:pt idx="338">
                  <c:v>36.985234605031685</c:v>
                </c:pt>
                <c:pt idx="339">
                  <c:v>37.119234605031686</c:v>
                </c:pt>
                <c:pt idx="340">
                  <c:v>37.253234605031686</c:v>
                </c:pt>
                <c:pt idx="341">
                  <c:v>37.387234605031686</c:v>
                </c:pt>
                <c:pt idx="342">
                  <c:v>37.521234605031687</c:v>
                </c:pt>
                <c:pt idx="343">
                  <c:v>37.655234605031687</c:v>
                </c:pt>
                <c:pt idx="344">
                  <c:v>37.789234605031687</c:v>
                </c:pt>
                <c:pt idx="345">
                  <c:v>37.923234605031688</c:v>
                </c:pt>
                <c:pt idx="346">
                  <c:v>38.057234605031688</c:v>
                </c:pt>
                <c:pt idx="347">
                  <c:v>38.191234605031688</c:v>
                </c:pt>
                <c:pt idx="348">
                  <c:v>38.325234605031689</c:v>
                </c:pt>
                <c:pt idx="349">
                  <c:v>38.459234605031689</c:v>
                </c:pt>
                <c:pt idx="350">
                  <c:v>38.593234605031689</c:v>
                </c:pt>
                <c:pt idx="351">
                  <c:v>38.72723460503169</c:v>
                </c:pt>
                <c:pt idx="352">
                  <c:v>38.86123460503169</c:v>
                </c:pt>
                <c:pt idx="353">
                  <c:v>38.99523460503169</c:v>
                </c:pt>
                <c:pt idx="354">
                  <c:v>39.129234605031691</c:v>
                </c:pt>
                <c:pt idx="355">
                  <c:v>39.263234605031691</c:v>
                </c:pt>
                <c:pt idx="356">
                  <c:v>39.397234605031692</c:v>
                </c:pt>
                <c:pt idx="357">
                  <c:v>39.531234605031692</c:v>
                </c:pt>
                <c:pt idx="358">
                  <c:v>39.665234605031692</c:v>
                </c:pt>
                <c:pt idx="359">
                  <c:v>39.799234605031693</c:v>
                </c:pt>
                <c:pt idx="360">
                  <c:v>39.933234605031693</c:v>
                </c:pt>
                <c:pt idx="361">
                  <c:v>40.067234605031693</c:v>
                </c:pt>
                <c:pt idx="362">
                  <c:v>40.201234605031694</c:v>
                </c:pt>
                <c:pt idx="363">
                  <c:v>40.335234605031694</c:v>
                </c:pt>
                <c:pt idx="364">
                  <c:v>40.469234605031694</c:v>
                </c:pt>
                <c:pt idx="365">
                  <c:v>40.603234605031695</c:v>
                </c:pt>
                <c:pt idx="366">
                  <c:v>40.737234605031695</c:v>
                </c:pt>
                <c:pt idx="367">
                  <c:v>40.871234605031695</c:v>
                </c:pt>
                <c:pt idx="368">
                  <c:v>41.005234605031696</c:v>
                </c:pt>
                <c:pt idx="369">
                  <c:v>41.139234605031696</c:v>
                </c:pt>
                <c:pt idx="370">
                  <c:v>41.273234605031696</c:v>
                </c:pt>
                <c:pt idx="371">
                  <c:v>41.407234605031697</c:v>
                </c:pt>
                <c:pt idx="372">
                  <c:v>41.541234605031697</c:v>
                </c:pt>
                <c:pt idx="373">
                  <c:v>41.675234605031697</c:v>
                </c:pt>
                <c:pt idx="374">
                  <c:v>41.809234605031698</c:v>
                </c:pt>
                <c:pt idx="375">
                  <c:v>41.943234605031698</c:v>
                </c:pt>
                <c:pt idx="376">
                  <c:v>42.077234605031698</c:v>
                </c:pt>
                <c:pt idx="377">
                  <c:v>42.211234605031699</c:v>
                </c:pt>
                <c:pt idx="378">
                  <c:v>42.345234605031699</c:v>
                </c:pt>
                <c:pt idx="379">
                  <c:v>42.479234605031699</c:v>
                </c:pt>
                <c:pt idx="380">
                  <c:v>42.6132346050317</c:v>
                </c:pt>
                <c:pt idx="381">
                  <c:v>42.7472346050317</c:v>
                </c:pt>
                <c:pt idx="382">
                  <c:v>42.8812346050317</c:v>
                </c:pt>
                <c:pt idx="383">
                  <c:v>43.015234605031701</c:v>
                </c:pt>
                <c:pt idx="384">
                  <c:v>43.149234605031701</c:v>
                </c:pt>
                <c:pt idx="385">
                  <c:v>43.283234605031701</c:v>
                </c:pt>
                <c:pt idx="386">
                  <c:v>43.417234605031702</c:v>
                </c:pt>
                <c:pt idx="387">
                  <c:v>43.551234605031702</c:v>
                </c:pt>
                <c:pt idx="388">
                  <c:v>43.685234605131541</c:v>
                </c:pt>
                <c:pt idx="389">
                  <c:v>43.819234605131541</c:v>
                </c:pt>
                <c:pt idx="390">
                  <c:v>43.953234605131541</c:v>
                </c:pt>
                <c:pt idx="391">
                  <c:v>44.087234605131542</c:v>
                </c:pt>
                <c:pt idx="392">
                  <c:v>44.221234605131542</c:v>
                </c:pt>
                <c:pt idx="393">
                  <c:v>44.355234605131542</c:v>
                </c:pt>
                <c:pt idx="394">
                  <c:v>44.489772870139568</c:v>
                </c:pt>
                <c:pt idx="395">
                  <c:v>44.623772870139568</c:v>
                </c:pt>
                <c:pt idx="396">
                  <c:v>44.757772870139569</c:v>
                </c:pt>
                <c:pt idx="397">
                  <c:v>44.891772870139569</c:v>
                </c:pt>
                <c:pt idx="398">
                  <c:v>45.026174919874322</c:v>
                </c:pt>
                <c:pt idx="399">
                  <c:v>45.160174919874322</c:v>
                </c:pt>
                <c:pt idx="400">
                  <c:v>45.294174919874322</c:v>
                </c:pt>
                <c:pt idx="401">
                  <c:v>45.428174919874323</c:v>
                </c:pt>
                <c:pt idx="402">
                  <c:v>45.562174919874323</c:v>
                </c:pt>
                <c:pt idx="403">
                  <c:v>45.696174919874323</c:v>
                </c:pt>
                <c:pt idx="404">
                  <c:v>45.831143225137467</c:v>
                </c:pt>
                <c:pt idx="405">
                  <c:v>45.965143225137467</c:v>
                </c:pt>
                <c:pt idx="406">
                  <c:v>46.099655364994284</c:v>
                </c:pt>
                <c:pt idx="407">
                  <c:v>46.234160522196866</c:v>
                </c:pt>
                <c:pt idx="408">
                  <c:v>46.368160522196867</c:v>
                </c:pt>
                <c:pt idx="409">
                  <c:v>46.50305800034225</c:v>
                </c:pt>
                <c:pt idx="410">
                  <c:v>46.63705800034225</c:v>
                </c:pt>
                <c:pt idx="411">
                  <c:v>46.771058000342251</c:v>
                </c:pt>
                <c:pt idx="412">
                  <c:v>46.905058000342251</c:v>
                </c:pt>
                <c:pt idx="413">
                  <c:v>47.039058000342251</c:v>
                </c:pt>
                <c:pt idx="414">
                  <c:v>47.173684013573286</c:v>
                </c:pt>
                <c:pt idx="415">
                  <c:v>47.307823679838314</c:v>
                </c:pt>
                <c:pt idx="416">
                  <c:v>47.441823679838315</c:v>
                </c:pt>
                <c:pt idx="417">
                  <c:v>47.575823679838315</c:v>
                </c:pt>
                <c:pt idx="418">
                  <c:v>47.709823679838316</c:v>
                </c:pt>
                <c:pt idx="419">
                  <c:v>47.84390169587514</c:v>
                </c:pt>
                <c:pt idx="420">
                  <c:v>47.97790169587514</c:v>
                </c:pt>
                <c:pt idx="421">
                  <c:v>48.11190169587514</c:v>
                </c:pt>
                <c:pt idx="422">
                  <c:v>48.245901695875141</c:v>
                </c:pt>
                <c:pt idx="423">
                  <c:v>48.379901695875141</c:v>
                </c:pt>
                <c:pt idx="424">
                  <c:v>48.513901695875141</c:v>
                </c:pt>
                <c:pt idx="425">
                  <c:v>48.648431118050979</c:v>
                </c:pt>
                <c:pt idx="426">
                  <c:v>48.782852515637053</c:v>
                </c:pt>
                <c:pt idx="427">
                  <c:v>48.916852515637054</c:v>
                </c:pt>
                <c:pt idx="428">
                  <c:v>49.052073170086089</c:v>
                </c:pt>
                <c:pt idx="429">
                  <c:v>49.187230136905249</c:v>
                </c:pt>
                <c:pt idx="430">
                  <c:v>49.322251867161036</c:v>
                </c:pt>
                <c:pt idx="431">
                  <c:v>49.456251867161036</c:v>
                </c:pt>
                <c:pt idx="432">
                  <c:v>49.590601102910306</c:v>
                </c:pt>
                <c:pt idx="433">
                  <c:v>49.725553975848371</c:v>
                </c:pt>
                <c:pt idx="434">
                  <c:v>49.859983065048503</c:v>
                </c:pt>
                <c:pt idx="435">
                  <c:v>49.993983065048504</c:v>
                </c:pt>
                <c:pt idx="436">
                  <c:v>50.128159755955082</c:v>
                </c:pt>
                <c:pt idx="437">
                  <c:v>50.262724894896941</c:v>
                </c:pt>
                <c:pt idx="438">
                  <c:v>50.396724894896941</c:v>
                </c:pt>
                <c:pt idx="439">
                  <c:v>50.530724894896942</c:v>
                </c:pt>
                <c:pt idx="440">
                  <c:v>50.665934409634531</c:v>
                </c:pt>
                <c:pt idx="441">
                  <c:v>50.801165767279961</c:v>
                </c:pt>
                <c:pt idx="442">
                  <c:v>50.935165767279962</c:v>
                </c:pt>
                <c:pt idx="443">
                  <c:v>51.06960100509022</c:v>
                </c:pt>
                <c:pt idx="444">
                  <c:v>51.20419619420543</c:v>
                </c:pt>
                <c:pt idx="445">
                  <c:v>51.338540498967113</c:v>
                </c:pt>
                <c:pt idx="446">
                  <c:v>51.473027952734896</c:v>
                </c:pt>
                <c:pt idx="447">
                  <c:v>51.608202789418193</c:v>
                </c:pt>
                <c:pt idx="448">
                  <c:v>51.742202789418194</c:v>
                </c:pt>
                <c:pt idx="449">
                  <c:v>51.876357461301389</c:v>
                </c:pt>
                <c:pt idx="450">
                  <c:v>52.01105460775301</c:v>
                </c:pt>
                <c:pt idx="451">
                  <c:v>52.14615075433192</c:v>
                </c:pt>
                <c:pt idx="452">
                  <c:v>52.28015075433192</c:v>
                </c:pt>
                <c:pt idx="453">
                  <c:v>52.414861544277649</c:v>
                </c:pt>
                <c:pt idx="454">
                  <c:v>52.550026287860504</c:v>
                </c:pt>
                <c:pt idx="455">
                  <c:v>52.684712843919627</c:v>
                </c:pt>
                <c:pt idx="456">
                  <c:v>52.818943367556734</c:v>
                </c:pt>
                <c:pt idx="457">
                  <c:v>52.952943367556735</c:v>
                </c:pt>
                <c:pt idx="458">
                  <c:v>53.086943367556735</c:v>
                </c:pt>
                <c:pt idx="459">
                  <c:v>53.220943367556735</c:v>
                </c:pt>
                <c:pt idx="460">
                  <c:v>53.355324943757786</c:v>
                </c:pt>
                <c:pt idx="461">
                  <c:v>53.489938248638509</c:v>
                </c:pt>
                <c:pt idx="462">
                  <c:v>53.625009419761419</c:v>
                </c:pt>
                <c:pt idx="463">
                  <c:v>53.759130640797139</c:v>
                </c:pt>
                <c:pt idx="464">
                  <c:v>53.893523046801832</c:v>
                </c:pt>
                <c:pt idx="465">
                  <c:v>54.027725037400174</c:v>
                </c:pt>
                <c:pt idx="466">
                  <c:v>54.162329661385023</c:v>
                </c:pt>
                <c:pt idx="467">
                  <c:v>54.296888018040832</c:v>
                </c:pt>
                <c:pt idx="468">
                  <c:v>54.431270927732186</c:v>
                </c:pt>
                <c:pt idx="469">
                  <c:v>54.565270927732186</c:v>
                </c:pt>
                <c:pt idx="470">
                  <c:v>54.699270927732186</c:v>
                </c:pt>
                <c:pt idx="471">
                  <c:v>54.83443036558571</c:v>
                </c:pt>
                <c:pt idx="472">
                  <c:v>54.96947611291808</c:v>
                </c:pt>
                <c:pt idx="473">
                  <c:v>55.103476112918081</c:v>
                </c:pt>
                <c:pt idx="474">
                  <c:v>55.237476112918081</c:v>
                </c:pt>
                <c:pt idx="475">
                  <c:v>55.371476112918081</c:v>
                </c:pt>
                <c:pt idx="476">
                  <c:v>55.505476112918082</c:v>
                </c:pt>
                <c:pt idx="477">
                  <c:v>55.639476112918082</c:v>
                </c:pt>
                <c:pt idx="478">
                  <c:v>55.773476113117759</c:v>
                </c:pt>
                <c:pt idx="479">
                  <c:v>55.90747611311776</c:v>
                </c:pt>
                <c:pt idx="480">
                  <c:v>56.042060203067216</c:v>
                </c:pt>
                <c:pt idx="481">
                  <c:v>56.176060203067216</c:v>
                </c:pt>
                <c:pt idx="482">
                  <c:v>56.310060203067216</c:v>
                </c:pt>
                <c:pt idx="483">
                  <c:v>56.444060203067217</c:v>
                </c:pt>
                <c:pt idx="484">
                  <c:v>56.578060203067217</c:v>
                </c:pt>
                <c:pt idx="485">
                  <c:v>56.712835605965083</c:v>
                </c:pt>
                <c:pt idx="486">
                  <c:v>56.846835605965083</c:v>
                </c:pt>
                <c:pt idx="487">
                  <c:v>56.981797651199791</c:v>
                </c:pt>
                <c:pt idx="488">
                  <c:v>57.115797651199792</c:v>
                </c:pt>
                <c:pt idx="489">
                  <c:v>57.249797651199792</c:v>
                </c:pt>
                <c:pt idx="490">
                  <c:v>57.383797651199792</c:v>
                </c:pt>
                <c:pt idx="491">
                  <c:v>57.517797651199793</c:v>
                </c:pt>
                <c:pt idx="492">
                  <c:v>57.651797651199793</c:v>
                </c:pt>
                <c:pt idx="493">
                  <c:v>57.785797651199793</c:v>
                </c:pt>
                <c:pt idx="494">
                  <c:v>57.920381740949601</c:v>
                </c:pt>
                <c:pt idx="495">
                  <c:v>58.054381740949601</c:v>
                </c:pt>
                <c:pt idx="496">
                  <c:v>58.188381740949602</c:v>
                </c:pt>
                <c:pt idx="497">
                  <c:v>58.323449571100753</c:v>
                </c:pt>
                <c:pt idx="498">
                  <c:v>58.457449571100753</c:v>
                </c:pt>
                <c:pt idx="499">
                  <c:v>58.591449571100753</c:v>
                </c:pt>
                <c:pt idx="500">
                  <c:v>58.725449571100754</c:v>
                </c:pt>
                <c:pt idx="501">
                  <c:v>58.859449571100754</c:v>
                </c:pt>
                <c:pt idx="502">
                  <c:v>58.993449571100754</c:v>
                </c:pt>
                <c:pt idx="503">
                  <c:v>59.127449571100755</c:v>
                </c:pt>
                <c:pt idx="504">
                  <c:v>59.261449571100755</c:v>
                </c:pt>
                <c:pt idx="505">
                  <c:v>59.395449571100755</c:v>
                </c:pt>
                <c:pt idx="506">
                  <c:v>59.529449571100756</c:v>
                </c:pt>
                <c:pt idx="507">
                  <c:v>59.663449571100756</c:v>
                </c:pt>
                <c:pt idx="508">
                  <c:v>59.797449571100756</c:v>
                </c:pt>
                <c:pt idx="509">
                  <c:v>59.931449571100757</c:v>
                </c:pt>
                <c:pt idx="510">
                  <c:v>60.065449571100757</c:v>
                </c:pt>
                <c:pt idx="511">
                  <c:v>60.199449571100757</c:v>
                </c:pt>
                <c:pt idx="512">
                  <c:v>60.333449571100758</c:v>
                </c:pt>
                <c:pt idx="513">
                  <c:v>60.467449571100758</c:v>
                </c:pt>
                <c:pt idx="514">
                  <c:v>60.601449571100758</c:v>
                </c:pt>
                <c:pt idx="515">
                  <c:v>60.735449571100759</c:v>
                </c:pt>
                <c:pt idx="516">
                  <c:v>60.869449571100759</c:v>
                </c:pt>
                <c:pt idx="517">
                  <c:v>61.003449571100759</c:v>
                </c:pt>
                <c:pt idx="518">
                  <c:v>61.13744957110076</c:v>
                </c:pt>
                <c:pt idx="519">
                  <c:v>61.27144957110076</c:v>
                </c:pt>
                <c:pt idx="520">
                  <c:v>61.40544957110076</c:v>
                </c:pt>
                <c:pt idx="521">
                  <c:v>61.539449571100761</c:v>
                </c:pt>
                <c:pt idx="522">
                  <c:v>61.673449571100761</c:v>
                </c:pt>
                <c:pt idx="523">
                  <c:v>61.807449571100761</c:v>
                </c:pt>
                <c:pt idx="524">
                  <c:v>61.941449571100762</c:v>
                </c:pt>
                <c:pt idx="525">
                  <c:v>62.075449571100762</c:v>
                </c:pt>
                <c:pt idx="526">
                  <c:v>62.209449571100762</c:v>
                </c:pt>
                <c:pt idx="527">
                  <c:v>62.343449571100763</c:v>
                </c:pt>
                <c:pt idx="528">
                  <c:v>62.477449571100763</c:v>
                </c:pt>
                <c:pt idx="529">
                  <c:v>62.611449571100763</c:v>
                </c:pt>
                <c:pt idx="530">
                  <c:v>62.745449571100764</c:v>
                </c:pt>
                <c:pt idx="531">
                  <c:v>62.879449571100785</c:v>
                </c:pt>
                <c:pt idx="532">
                  <c:v>63.013449571100786</c:v>
                </c:pt>
                <c:pt idx="533">
                  <c:v>63.147449571100786</c:v>
                </c:pt>
                <c:pt idx="534">
                  <c:v>63.281449571100786</c:v>
                </c:pt>
                <c:pt idx="535">
                  <c:v>63.415449571100787</c:v>
                </c:pt>
                <c:pt idx="536">
                  <c:v>63.549449571100787</c:v>
                </c:pt>
                <c:pt idx="537">
                  <c:v>63.683449571100788</c:v>
                </c:pt>
                <c:pt idx="538">
                  <c:v>63.817449571100788</c:v>
                </c:pt>
                <c:pt idx="539">
                  <c:v>63.951449571100788</c:v>
                </c:pt>
                <c:pt idx="540">
                  <c:v>64.085449571100781</c:v>
                </c:pt>
                <c:pt idx="541">
                  <c:v>64.219449571100782</c:v>
                </c:pt>
                <c:pt idx="542">
                  <c:v>64.353449571100782</c:v>
                </c:pt>
                <c:pt idx="543">
                  <c:v>64.487449571100782</c:v>
                </c:pt>
                <c:pt idx="544">
                  <c:v>64.621449571100783</c:v>
                </c:pt>
                <c:pt idx="545">
                  <c:v>64.755449571100783</c:v>
                </c:pt>
                <c:pt idx="546">
                  <c:v>64.889449571100783</c:v>
                </c:pt>
                <c:pt idx="547">
                  <c:v>65.023449571100784</c:v>
                </c:pt>
                <c:pt idx="548">
                  <c:v>65.157449571100784</c:v>
                </c:pt>
                <c:pt idx="549">
                  <c:v>65.291449571100785</c:v>
                </c:pt>
                <c:pt idx="550">
                  <c:v>65.425449571100785</c:v>
                </c:pt>
                <c:pt idx="551">
                  <c:v>65.559449571100785</c:v>
                </c:pt>
                <c:pt idx="552">
                  <c:v>65.693449571100786</c:v>
                </c:pt>
                <c:pt idx="553">
                  <c:v>65.827449571100786</c:v>
                </c:pt>
                <c:pt idx="554">
                  <c:v>65.961449571100786</c:v>
                </c:pt>
                <c:pt idx="555">
                  <c:v>66.095449571100787</c:v>
                </c:pt>
                <c:pt idx="556">
                  <c:v>66.229449571100787</c:v>
                </c:pt>
                <c:pt idx="557">
                  <c:v>66.363449571100787</c:v>
                </c:pt>
                <c:pt idx="558">
                  <c:v>66.497449571100788</c:v>
                </c:pt>
                <c:pt idx="559">
                  <c:v>66.631449571100788</c:v>
                </c:pt>
                <c:pt idx="560">
                  <c:v>66.765449571100788</c:v>
                </c:pt>
                <c:pt idx="561">
                  <c:v>66.899449571100789</c:v>
                </c:pt>
                <c:pt idx="562">
                  <c:v>67.033449571100789</c:v>
                </c:pt>
                <c:pt idx="563">
                  <c:v>67.167449571100789</c:v>
                </c:pt>
                <c:pt idx="564">
                  <c:v>67.30144957110079</c:v>
                </c:pt>
                <c:pt idx="565">
                  <c:v>67.43544957110079</c:v>
                </c:pt>
                <c:pt idx="566">
                  <c:v>67.56944957110079</c:v>
                </c:pt>
                <c:pt idx="567">
                  <c:v>67.703449571100791</c:v>
                </c:pt>
                <c:pt idx="568">
                  <c:v>67.837449571100791</c:v>
                </c:pt>
                <c:pt idx="569">
                  <c:v>67.971449571100791</c:v>
                </c:pt>
                <c:pt idx="570">
                  <c:v>68.105449571100792</c:v>
                </c:pt>
                <c:pt idx="571">
                  <c:v>68.239449571100792</c:v>
                </c:pt>
                <c:pt idx="572">
                  <c:v>68.373449571100792</c:v>
                </c:pt>
                <c:pt idx="573">
                  <c:v>68.507449571100793</c:v>
                </c:pt>
                <c:pt idx="574">
                  <c:v>68.641449571100793</c:v>
                </c:pt>
                <c:pt idx="575">
                  <c:v>68.775449571100793</c:v>
                </c:pt>
                <c:pt idx="576">
                  <c:v>68.909449571100794</c:v>
                </c:pt>
                <c:pt idx="577">
                  <c:v>69.043449571100794</c:v>
                </c:pt>
                <c:pt idx="578">
                  <c:v>69.177449571100794</c:v>
                </c:pt>
                <c:pt idx="579">
                  <c:v>69.311449571100795</c:v>
                </c:pt>
                <c:pt idx="580">
                  <c:v>69.445449571100795</c:v>
                </c:pt>
                <c:pt idx="581">
                  <c:v>69.579449571100795</c:v>
                </c:pt>
                <c:pt idx="582">
                  <c:v>69.713449571100796</c:v>
                </c:pt>
                <c:pt idx="583">
                  <c:v>69.847449571100796</c:v>
                </c:pt>
                <c:pt idx="584">
                  <c:v>69.981449571100796</c:v>
                </c:pt>
                <c:pt idx="585">
                  <c:v>70.115449571100797</c:v>
                </c:pt>
                <c:pt idx="586">
                  <c:v>70.249449571100797</c:v>
                </c:pt>
                <c:pt idx="587">
                  <c:v>70.383449571100797</c:v>
                </c:pt>
                <c:pt idx="588">
                  <c:v>70.517449571100798</c:v>
                </c:pt>
                <c:pt idx="589">
                  <c:v>70.651449571100798</c:v>
                </c:pt>
                <c:pt idx="590">
                  <c:v>70.785449571100798</c:v>
                </c:pt>
                <c:pt idx="591">
                  <c:v>70.919449571100799</c:v>
                </c:pt>
                <c:pt idx="592">
                  <c:v>71.053449571100799</c:v>
                </c:pt>
                <c:pt idx="593">
                  <c:v>71.1874495711008</c:v>
                </c:pt>
                <c:pt idx="594">
                  <c:v>71.3214495711008</c:v>
                </c:pt>
                <c:pt idx="595">
                  <c:v>71.4554495711008</c:v>
                </c:pt>
                <c:pt idx="596">
                  <c:v>71.589449571100801</c:v>
                </c:pt>
                <c:pt idx="597">
                  <c:v>71.723449571100801</c:v>
                </c:pt>
                <c:pt idx="598">
                  <c:v>71.857449571100801</c:v>
                </c:pt>
                <c:pt idx="599">
                  <c:v>71.991449571100802</c:v>
                </c:pt>
                <c:pt idx="600">
                  <c:v>72.125449571100802</c:v>
                </c:pt>
                <c:pt idx="601">
                  <c:v>72.259449571100802</c:v>
                </c:pt>
                <c:pt idx="602">
                  <c:v>72.359988268623781</c:v>
                </c:pt>
                <c:pt idx="603">
                  <c:v>72.426999999946588</c:v>
                </c:pt>
                <c:pt idx="604">
                  <c:v>72.493999999935866</c:v>
                </c:pt>
                <c:pt idx="605">
                  <c:v>72.560999999925144</c:v>
                </c:pt>
                <c:pt idx="606">
                  <c:v>72.627999999914422</c:v>
                </c:pt>
                <c:pt idx="607">
                  <c:v>72.6949999999037</c:v>
                </c:pt>
                <c:pt idx="608">
                  <c:v>72.761999999892979</c:v>
                </c:pt>
                <c:pt idx="609">
                  <c:v>72.828999999882939</c:v>
                </c:pt>
                <c:pt idx="610">
                  <c:v>72.895999999871535</c:v>
                </c:pt>
                <c:pt idx="611">
                  <c:v>72.962999999860813</c:v>
                </c:pt>
                <c:pt idx="612">
                  <c:v>73.029999999850133</c:v>
                </c:pt>
                <c:pt idx="613">
                  <c:v>73.096999999839412</c:v>
                </c:pt>
                <c:pt idx="614">
                  <c:v>73.16399999982869</c:v>
                </c:pt>
                <c:pt idx="615">
                  <c:v>73.230999999817968</c:v>
                </c:pt>
                <c:pt idx="616">
                  <c:v>73.297999999807246</c:v>
                </c:pt>
                <c:pt idx="617">
                  <c:v>73.364999999797206</c:v>
                </c:pt>
                <c:pt idx="618">
                  <c:v>73.431999999785802</c:v>
                </c:pt>
                <c:pt idx="619">
                  <c:v>73.49899999977508</c:v>
                </c:pt>
                <c:pt idx="620">
                  <c:v>73.565999999764358</c:v>
                </c:pt>
                <c:pt idx="621">
                  <c:v>73.632999999752997</c:v>
                </c:pt>
                <c:pt idx="622">
                  <c:v>73.699999999742957</c:v>
                </c:pt>
                <c:pt idx="623">
                  <c:v>73.766999999732235</c:v>
                </c:pt>
                <c:pt idx="624">
                  <c:v>73.833999999721513</c:v>
                </c:pt>
                <c:pt idx="625">
                  <c:v>73.900999999711473</c:v>
                </c:pt>
                <c:pt idx="626">
                  <c:v>73.967999999700069</c:v>
                </c:pt>
                <c:pt idx="627">
                  <c:v>74.034999999689347</c:v>
                </c:pt>
                <c:pt idx="628">
                  <c:v>74.101999999678625</c:v>
                </c:pt>
                <c:pt idx="629">
                  <c:v>74.168999999667264</c:v>
                </c:pt>
                <c:pt idx="630">
                  <c:v>74.235999999657167</c:v>
                </c:pt>
                <c:pt idx="631">
                  <c:v>74.302999999646445</c:v>
                </c:pt>
                <c:pt idx="632">
                  <c:v>74.369999999635766</c:v>
                </c:pt>
                <c:pt idx="633">
                  <c:v>74.436999999625669</c:v>
                </c:pt>
                <c:pt idx="634">
                  <c:v>74.503999999614308</c:v>
                </c:pt>
                <c:pt idx="635">
                  <c:v>74.570999999603586</c:v>
                </c:pt>
                <c:pt idx="636">
                  <c:v>74.637999999592864</c:v>
                </c:pt>
                <c:pt idx="637">
                  <c:v>74.70499999958146</c:v>
                </c:pt>
                <c:pt idx="638">
                  <c:v>74.77199999957142</c:v>
                </c:pt>
                <c:pt idx="639">
                  <c:v>74.838999999560698</c:v>
                </c:pt>
                <c:pt idx="640">
                  <c:v>74.905999999549977</c:v>
                </c:pt>
                <c:pt idx="641">
                  <c:v>74.972999999539255</c:v>
                </c:pt>
                <c:pt idx="642">
                  <c:v>75.039999999528575</c:v>
                </c:pt>
                <c:pt idx="643">
                  <c:v>75.106999999517853</c:v>
                </c:pt>
                <c:pt idx="644">
                  <c:v>75.173999999507132</c:v>
                </c:pt>
                <c:pt idx="645">
                  <c:v>75.240999999495727</c:v>
                </c:pt>
                <c:pt idx="646">
                  <c:v>75.307999999485688</c:v>
                </c:pt>
                <c:pt idx="647">
                  <c:v>75.374999999474966</c:v>
                </c:pt>
                <c:pt idx="648">
                  <c:v>75.441999999464244</c:v>
                </c:pt>
                <c:pt idx="649">
                  <c:v>75.508999999453522</c:v>
                </c:pt>
                <c:pt idx="650">
                  <c:v>75.5759999994428</c:v>
                </c:pt>
                <c:pt idx="651">
                  <c:v>75.642999999432078</c:v>
                </c:pt>
                <c:pt idx="652">
                  <c:v>75.709999999421399</c:v>
                </c:pt>
                <c:pt idx="653">
                  <c:v>75.776999999409995</c:v>
                </c:pt>
                <c:pt idx="654">
                  <c:v>75.843999999399955</c:v>
                </c:pt>
                <c:pt idx="655">
                  <c:v>75.910999999389233</c:v>
                </c:pt>
                <c:pt idx="656">
                  <c:v>75.917699999389228</c:v>
                </c:pt>
                <c:pt idx="657">
                  <c:v>75.978669999377814</c:v>
                </c:pt>
                <c:pt idx="658">
                  <c:v>76.044999999367775</c:v>
                </c:pt>
                <c:pt idx="659">
                  <c:v>76.111999999357053</c:v>
                </c:pt>
                <c:pt idx="660">
                  <c:v>76.178999999346331</c:v>
                </c:pt>
                <c:pt idx="661">
                  <c:v>76.24599999933497</c:v>
                </c:pt>
                <c:pt idx="662">
                  <c:v>76.312999999324248</c:v>
                </c:pt>
                <c:pt idx="663">
                  <c:v>76.379999999314151</c:v>
                </c:pt>
                <c:pt idx="664">
                  <c:v>76.446999999303472</c:v>
                </c:pt>
                <c:pt idx="665">
                  <c:v>76.513999999292068</c:v>
                </c:pt>
                <c:pt idx="666">
                  <c:v>76.580999999282028</c:v>
                </c:pt>
                <c:pt idx="667">
                  <c:v>76.647999999271306</c:v>
                </c:pt>
                <c:pt idx="668">
                  <c:v>76.714999999260584</c:v>
                </c:pt>
                <c:pt idx="669">
                  <c:v>76.78199999924918</c:v>
                </c:pt>
                <c:pt idx="670">
                  <c:v>76.848999999238458</c:v>
                </c:pt>
                <c:pt idx="671">
                  <c:v>76.915999999228418</c:v>
                </c:pt>
                <c:pt idx="672">
                  <c:v>76.982999999217697</c:v>
                </c:pt>
                <c:pt idx="673">
                  <c:v>77.049999999206335</c:v>
                </c:pt>
                <c:pt idx="674">
                  <c:v>77.116999999196295</c:v>
                </c:pt>
                <c:pt idx="675">
                  <c:v>77.183999999185573</c:v>
                </c:pt>
                <c:pt idx="676">
                  <c:v>77.250999999174851</c:v>
                </c:pt>
                <c:pt idx="677">
                  <c:v>77.317999999163447</c:v>
                </c:pt>
                <c:pt idx="678">
                  <c:v>77.384999999152726</c:v>
                </c:pt>
                <c:pt idx="679">
                  <c:v>77.451999999142686</c:v>
                </c:pt>
                <c:pt idx="680">
                  <c:v>77.518999999131964</c:v>
                </c:pt>
                <c:pt idx="681">
                  <c:v>77.58599999912056</c:v>
                </c:pt>
                <c:pt idx="682">
                  <c:v>77.65299999911052</c:v>
                </c:pt>
                <c:pt idx="683">
                  <c:v>77.719999999099798</c:v>
                </c:pt>
                <c:pt idx="684">
                  <c:v>77.786999999089119</c:v>
                </c:pt>
                <c:pt idx="685">
                  <c:v>77.853999999077715</c:v>
                </c:pt>
                <c:pt idx="686">
                  <c:v>77.920999999066993</c:v>
                </c:pt>
                <c:pt idx="687">
                  <c:v>77.987999999056953</c:v>
                </c:pt>
                <c:pt idx="688">
                  <c:v>78.054999999046231</c:v>
                </c:pt>
                <c:pt idx="689">
                  <c:v>78.121999999034827</c:v>
                </c:pt>
                <c:pt idx="690">
                  <c:v>78.188999999024787</c:v>
                </c:pt>
                <c:pt idx="691">
                  <c:v>78.255999999014065</c:v>
                </c:pt>
                <c:pt idx="692">
                  <c:v>78.322999999003343</c:v>
                </c:pt>
                <c:pt idx="693">
                  <c:v>78.389999998991982</c:v>
                </c:pt>
                <c:pt idx="694">
                  <c:v>78.45699999898126</c:v>
                </c:pt>
                <c:pt idx="695">
                  <c:v>78.52399999897122</c:v>
                </c:pt>
                <c:pt idx="696">
                  <c:v>78.590999998960498</c:v>
                </c:pt>
                <c:pt idx="697">
                  <c:v>78.657999998949094</c:v>
                </c:pt>
                <c:pt idx="698">
                  <c:v>78.724999998939055</c:v>
                </c:pt>
                <c:pt idx="699">
                  <c:v>78.791999998928333</c:v>
                </c:pt>
                <c:pt idx="700">
                  <c:v>78.858999998916929</c:v>
                </c:pt>
                <c:pt idx="701">
                  <c:v>78.925999998906207</c:v>
                </c:pt>
                <c:pt idx="702">
                  <c:v>78.992999998895527</c:v>
                </c:pt>
                <c:pt idx="703">
                  <c:v>79.059999998885431</c:v>
                </c:pt>
                <c:pt idx="704">
                  <c:v>79.126999998874069</c:v>
                </c:pt>
                <c:pt idx="705">
                  <c:v>79.193999998863347</c:v>
                </c:pt>
                <c:pt idx="706">
                  <c:v>79.260999998853308</c:v>
                </c:pt>
                <c:pt idx="707">
                  <c:v>79.327999998842586</c:v>
                </c:pt>
                <c:pt idx="708">
                  <c:v>79.394999998831182</c:v>
                </c:pt>
                <c:pt idx="709">
                  <c:v>79.46199999882046</c:v>
                </c:pt>
                <c:pt idx="710">
                  <c:v>79.528999998809738</c:v>
                </c:pt>
                <c:pt idx="711">
                  <c:v>79.595999998799698</c:v>
                </c:pt>
                <c:pt idx="712">
                  <c:v>79.662999998788337</c:v>
                </c:pt>
                <c:pt idx="713">
                  <c:v>79.729999998777615</c:v>
                </c:pt>
                <c:pt idx="714">
                  <c:v>79.796999998767518</c:v>
                </c:pt>
                <c:pt idx="715">
                  <c:v>79.863999998756839</c:v>
                </c:pt>
                <c:pt idx="716">
                  <c:v>79.930999998745435</c:v>
                </c:pt>
                <c:pt idx="717">
                  <c:v>79.997999998734713</c:v>
                </c:pt>
                <c:pt idx="718">
                  <c:v>80.064999998723991</c:v>
                </c:pt>
                <c:pt idx="719">
                  <c:v>80.131999998713951</c:v>
                </c:pt>
                <c:pt idx="720">
                  <c:v>80.198999998702547</c:v>
                </c:pt>
                <c:pt idx="721">
                  <c:v>80.265999998691825</c:v>
                </c:pt>
                <c:pt idx="722">
                  <c:v>80.332999998681785</c:v>
                </c:pt>
                <c:pt idx="723">
                  <c:v>80.399999998671063</c:v>
                </c:pt>
                <c:pt idx="724">
                  <c:v>80.466999998659702</c:v>
                </c:pt>
                <c:pt idx="725">
                  <c:v>80.53399999864898</c:v>
                </c:pt>
                <c:pt idx="726">
                  <c:v>80.600999998638258</c:v>
                </c:pt>
                <c:pt idx="727">
                  <c:v>80.667999998628218</c:v>
                </c:pt>
                <c:pt idx="728">
                  <c:v>80.734999998616814</c:v>
                </c:pt>
                <c:pt idx="729">
                  <c:v>80.801999998606092</c:v>
                </c:pt>
                <c:pt idx="730">
                  <c:v>80.868999998596053</c:v>
                </c:pt>
                <c:pt idx="731">
                  <c:v>80.935999998585331</c:v>
                </c:pt>
                <c:pt idx="732">
                  <c:v>81.002999998573927</c:v>
                </c:pt>
                <c:pt idx="733">
                  <c:v>81.069999998563247</c:v>
                </c:pt>
                <c:pt idx="734">
                  <c:v>81.136999998552525</c:v>
                </c:pt>
                <c:pt idx="735">
                  <c:v>81.203999998542486</c:v>
                </c:pt>
                <c:pt idx="736">
                  <c:v>81.270999998531082</c:v>
                </c:pt>
                <c:pt idx="737">
                  <c:v>81.33799999852036</c:v>
                </c:pt>
                <c:pt idx="738">
                  <c:v>81.40499999851032</c:v>
                </c:pt>
                <c:pt idx="739">
                  <c:v>81.471999998498916</c:v>
                </c:pt>
                <c:pt idx="740">
                  <c:v>81.538999998488194</c:v>
                </c:pt>
                <c:pt idx="741">
                  <c:v>81.605999998477472</c:v>
                </c:pt>
                <c:pt idx="742">
                  <c:v>81.67299999846675</c:v>
                </c:pt>
                <c:pt idx="743">
                  <c:v>81.739999998456071</c:v>
                </c:pt>
                <c:pt idx="744">
                  <c:v>81.806999998445349</c:v>
                </c:pt>
                <c:pt idx="745">
                  <c:v>81.873999998434627</c:v>
                </c:pt>
                <c:pt idx="746">
                  <c:v>81.940999998424587</c:v>
                </c:pt>
                <c:pt idx="747">
                  <c:v>82.007999998413183</c:v>
                </c:pt>
                <c:pt idx="748">
                  <c:v>82.074999998402461</c:v>
                </c:pt>
                <c:pt idx="749">
                  <c:v>82.141999998391739</c:v>
                </c:pt>
                <c:pt idx="750">
                  <c:v>82.208999998381017</c:v>
                </c:pt>
                <c:pt idx="751">
                  <c:v>82.275999998370295</c:v>
                </c:pt>
                <c:pt idx="752">
                  <c:v>82.342999998359574</c:v>
                </c:pt>
                <c:pt idx="753">
                  <c:v>82.409999998348894</c:v>
                </c:pt>
                <c:pt idx="754">
                  <c:v>82.476999998338798</c:v>
                </c:pt>
                <c:pt idx="755">
                  <c:v>82.543999998327436</c:v>
                </c:pt>
                <c:pt idx="756">
                  <c:v>82.610999998316714</c:v>
                </c:pt>
                <c:pt idx="757">
                  <c:v>82.677999998305992</c:v>
                </c:pt>
                <c:pt idx="758">
                  <c:v>82.744999998294588</c:v>
                </c:pt>
                <c:pt idx="759">
                  <c:v>82.811999998284548</c:v>
                </c:pt>
                <c:pt idx="760">
                  <c:v>82.878999998273827</c:v>
                </c:pt>
                <c:pt idx="761">
                  <c:v>82.945999998263105</c:v>
                </c:pt>
                <c:pt idx="762">
                  <c:v>83.012999998253065</c:v>
                </c:pt>
                <c:pt idx="763">
                  <c:v>83.079999998241703</c:v>
                </c:pt>
                <c:pt idx="764">
                  <c:v>83.146999998230982</c:v>
                </c:pt>
                <c:pt idx="765">
                  <c:v>83.21399999822026</c:v>
                </c:pt>
                <c:pt idx="766">
                  <c:v>83.280999998208856</c:v>
                </c:pt>
                <c:pt idx="767">
                  <c:v>83.347999998198816</c:v>
                </c:pt>
                <c:pt idx="768">
                  <c:v>83.414999998188094</c:v>
                </c:pt>
                <c:pt idx="769">
                  <c:v>83.481999998177372</c:v>
                </c:pt>
                <c:pt idx="770">
                  <c:v>83.548999998167332</c:v>
                </c:pt>
                <c:pt idx="771">
                  <c:v>83.615999998155928</c:v>
                </c:pt>
                <c:pt idx="772">
                  <c:v>83.682999998145206</c:v>
                </c:pt>
                <c:pt idx="773">
                  <c:v>83.749999998134484</c:v>
                </c:pt>
                <c:pt idx="774">
                  <c:v>83.816999998123123</c:v>
                </c:pt>
                <c:pt idx="775">
                  <c:v>83.883999998113083</c:v>
                </c:pt>
                <c:pt idx="776">
                  <c:v>83.950999998102361</c:v>
                </c:pt>
                <c:pt idx="777">
                  <c:v>84.017999998091639</c:v>
                </c:pt>
                <c:pt idx="778">
                  <c:v>84.084999998081599</c:v>
                </c:pt>
                <c:pt idx="779">
                  <c:v>84.151999998070195</c:v>
                </c:pt>
                <c:pt idx="780">
                  <c:v>84.218999998059473</c:v>
                </c:pt>
                <c:pt idx="781">
                  <c:v>84.285999998048752</c:v>
                </c:pt>
                <c:pt idx="782">
                  <c:v>84.35299999803739</c:v>
                </c:pt>
                <c:pt idx="783">
                  <c:v>84.419999998027293</c:v>
                </c:pt>
                <c:pt idx="784">
                  <c:v>84.486999998016614</c:v>
                </c:pt>
                <c:pt idx="785">
                  <c:v>84.553999998005892</c:v>
                </c:pt>
                <c:pt idx="786">
                  <c:v>84.62099999799517</c:v>
                </c:pt>
                <c:pt idx="787">
                  <c:v>84.687999997984448</c:v>
                </c:pt>
                <c:pt idx="788">
                  <c:v>84.754999997973727</c:v>
                </c:pt>
                <c:pt idx="789">
                  <c:v>84.821999997963005</c:v>
                </c:pt>
                <c:pt idx="790">
                  <c:v>84.888999997951601</c:v>
                </c:pt>
                <c:pt idx="791">
                  <c:v>84.955999997941561</c:v>
                </c:pt>
                <c:pt idx="792">
                  <c:v>85.022999997930839</c:v>
                </c:pt>
                <c:pt idx="793">
                  <c:v>85.089999997920117</c:v>
                </c:pt>
                <c:pt idx="794">
                  <c:v>85.156999997909438</c:v>
                </c:pt>
                <c:pt idx="795">
                  <c:v>85.223999997898716</c:v>
                </c:pt>
                <c:pt idx="796">
                  <c:v>85.290999997887994</c:v>
                </c:pt>
                <c:pt idx="797">
                  <c:v>85.357999997877272</c:v>
                </c:pt>
                <c:pt idx="798">
                  <c:v>85.424999997865868</c:v>
                </c:pt>
                <c:pt idx="799">
                  <c:v>85.491999997855828</c:v>
                </c:pt>
                <c:pt idx="800">
                  <c:v>85.558999997845106</c:v>
                </c:pt>
                <c:pt idx="801">
                  <c:v>85.625999997833702</c:v>
                </c:pt>
                <c:pt idx="802">
                  <c:v>85.692999997823662</c:v>
                </c:pt>
                <c:pt idx="803">
                  <c:v>85.75999999781294</c:v>
                </c:pt>
                <c:pt idx="804">
                  <c:v>85.826999997802261</c:v>
                </c:pt>
                <c:pt idx="805">
                  <c:v>85.893999997790857</c:v>
                </c:pt>
                <c:pt idx="806">
                  <c:v>85.960999997780135</c:v>
                </c:pt>
                <c:pt idx="807">
                  <c:v>86.027999997770095</c:v>
                </c:pt>
                <c:pt idx="808">
                  <c:v>86.094999997759373</c:v>
                </c:pt>
                <c:pt idx="809">
                  <c:v>86.161999997747969</c:v>
                </c:pt>
                <c:pt idx="810">
                  <c:v>86.22899999773793</c:v>
                </c:pt>
                <c:pt idx="811">
                  <c:v>86.295999997727208</c:v>
                </c:pt>
                <c:pt idx="812">
                  <c:v>86.362999997716486</c:v>
                </c:pt>
                <c:pt idx="813">
                  <c:v>86.429999997705124</c:v>
                </c:pt>
                <c:pt idx="814">
                  <c:v>86.496999997694402</c:v>
                </c:pt>
                <c:pt idx="815">
                  <c:v>86.563999997684363</c:v>
                </c:pt>
                <c:pt idx="816">
                  <c:v>86.630999997673641</c:v>
                </c:pt>
                <c:pt idx="817">
                  <c:v>86.697999997662237</c:v>
                </c:pt>
                <c:pt idx="818">
                  <c:v>86.764999997652197</c:v>
                </c:pt>
                <c:pt idx="819">
                  <c:v>86.831999997641475</c:v>
                </c:pt>
                <c:pt idx="820">
                  <c:v>86.898999997630753</c:v>
                </c:pt>
                <c:pt idx="821">
                  <c:v>86.965999997619349</c:v>
                </c:pt>
                <c:pt idx="822">
                  <c:v>87.03299999760867</c:v>
                </c:pt>
                <c:pt idx="823">
                  <c:v>87.099999997598573</c:v>
                </c:pt>
                <c:pt idx="824">
                  <c:v>87.166999997587851</c:v>
                </c:pt>
                <c:pt idx="825">
                  <c:v>87.23399999757649</c:v>
                </c:pt>
                <c:pt idx="826">
                  <c:v>87.30099999756645</c:v>
                </c:pt>
                <c:pt idx="827">
                  <c:v>87.367999997555728</c:v>
                </c:pt>
                <c:pt idx="828">
                  <c:v>87.434999997545006</c:v>
                </c:pt>
                <c:pt idx="829">
                  <c:v>87.501999997533602</c:v>
                </c:pt>
                <c:pt idx="830">
                  <c:v>87.56899999752288</c:v>
                </c:pt>
                <c:pt idx="831">
                  <c:v>87.63599999751284</c:v>
                </c:pt>
                <c:pt idx="832">
                  <c:v>87.702999997502118</c:v>
                </c:pt>
                <c:pt idx="833">
                  <c:v>87.769999997490757</c:v>
                </c:pt>
                <c:pt idx="834">
                  <c:v>87.83699999748066</c:v>
                </c:pt>
                <c:pt idx="835">
                  <c:v>87.903999997469981</c:v>
                </c:pt>
                <c:pt idx="836">
                  <c:v>87.970999997459259</c:v>
                </c:pt>
                <c:pt idx="837">
                  <c:v>88.037999997447855</c:v>
                </c:pt>
                <c:pt idx="838">
                  <c:v>88.104999997437133</c:v>
                </c:pt>
                <c:pt idx="839">
                  <c:v>88.171999997427093</c:v>
                </c:pt>
                <c:pt idx="840">
                  <c:v>88.238999997415689</c:v>
                </c:pt>
                <c:pt idx="841">
                  <c:v>88.305999997404967</c:v>
                </c:pt>
                <c:pt idx="842">
                  <c:v>88.372999997394928</c:v>
                </c:pt>
                <c:pt idx="843">
                  <c:v>88.439999997384206</c:v>
                </c:pt>
                <c:pt idx="844">
                  <c:v>88.506999997372844</c:v>
                </c:pt>
                <c:pt idx="845">
                  <c:v>88.573999997362122</c:v>
                </c:pt>
                <c:pt idx="846">
                  <c:v>88.6409999973514</c:v>
                </c:pt>
                <c:pt idx="847">
                  <c:v>88.707999997341361</c:v>
                </c:pt>
                <c:pt idx="848">
                  <c:v>88.774999997329957</c:v>
                </c:pt>
                <c:pt idx="849">
                  <c:v>88.841999997319235</c:v>
                </c:pt>
                <c:pt idx="850">
                  <c:v>88.908999997309195</c:v>
                </c:pt>
                <c:pt idx="851">
                  <c:v>88.975999997298473</c:v>
                </c:pt>
                <c:pt idx="852">
                  <c:v>89.042999997287069</c:v>
                </c:pt>
                <c:pt idx="853">
                  <c:v>89.10999999727639</c:v>
                </c:pt>
                <c:pt idx="854">
                  <c:v>89.176999997265668</c:v>
                </c:pt>
                <c:pt idx="855">
                  <c:v>89.243999997255571</c:v>
                </c:pt>
                <c:pt idx="856">
                  <c:v>89.31099999724421</c:v>
                </c:pt>
                <c:pt idx="857">
                  <c:v>89.377999997233488</c:v>
                </c:pt>
                <c:pt idx="858">
                  <c:v>89.444999997223448</c:v>
                </c:pt>
                <c:pt idx="859">
                  <c:v>89.511999997212726</c:v>
                </c:pt>
                <c:pt idx="860">
                  <c:v>89.578999997201322</c:v>
                </c:pt>
                <c:pt idx="861">
                  <c:v>89.6459999971906</c:v>
                </c:pt>
                <c:pt idx="862">
                  <c:v>89.712999997179878</c:v>
                </c:pt>
                <c:pt idx="863">
                  <c:v>89.779999997169838</c:v>
                </c:pt>
                <c:pt idx="864">
                  <c:v>89.846999997158477</c:v>
                </c:pt>
                <c:pt idx="865">
                  <c:v>89.913999997147755</c:v>
                </c:pt>
                <c:pt idx="866">
                  <c:v>89.980999997137715</c:v>
                </c:pt>
                <c:pt idx="867">
                  <c:v>90.047999997126993</c:v>
                </c:pt>
                <c:pt idx="868">
                  <c:v>90.114999997115589</c:v>
                </c:pt>
                <c:pt idx="869">
                  <c:v>90.181999997104867</c:v>
                </c:pt>
                <c:pt idx="870">
                  <c:v>90.248999997094145</c:v>
                </c:pt>
                <c:pt idx="871">
                  <c:v>90.315999997084106</c:v>
                </c:pt>
                <c:pt idx="872">
                  <c:v>90.382999997072702</c:v>
                </c:pt>
                <c:pt idx="873">
                  <c:v>90.449999997062022</c:v>
                </c:pt>
                <c:pt idx="874">
                  <c:v>90.516999997051926</c:v>
                </c:pt>
                <c:pt idx="875">
                  <c:v>90.583999997041204</c:v>
                </c:pt>
                <c:pt idx="876">
                  <c:v>90.650999997029842</c:v>
                </c:pt>
                <c:pt idx="877">
                  <c:v>90.71799999701912</c:v>
                </c:pt>
                <c:pt idx="878">
                  <c:v>90.784999997008399</c:v>
                </c:pt>
                <c:pt idx="879">
                  <c:v>90.851999996998359</c:v>
                </c:pt>
                <c:pt idx="880">
                  <c:v>90.918999996986955</c:v>
                </c:pt>
                <c:pt idx="881">
                  <c:v>90.985999996976233</c:v>
                </c:pt>
                <c:pt idx="882">
                  <c:v>91.052999996966193</c:v>
                </c:pt>
                <c:pt idx="883">
                  <c:v>91.119999996954789</c:v>
                </c:pt>
                <c:pt idx="884">
                  <c:v>91.18699999694411</c:v>
                </c:pt>
                <c:pt idx="885">
                  <c:v>91.253999996933388</c:v>
                </c:pt>
                <c:pt idx="886">
                  <c:v>91.320999996922666</c:v>
                </c:pt>
                <c:pt idx="887">
                  <c:v>91.387999996911944</c:v>
                </c:pt>
                <c:pt idx="888">
                  <c:v>91.454999996901222</c:v>
                </c:pt>
                <c:pt idx="889">
                  <c:v>91.5219999968905</c:v>
                </c:pt>
                <c:pt idx="890">
                  <c:v>91.58899999688046</c:v>
                </c:pt>
                <c:pt idx="891">
                  <c:v>91.655999996869056</c:v>
                </c:pt>
                <c:pt idx="892">
                  <c:v>91.722999996858334</c:v>
                </c:pt>
                <c:pt idx="893">
                  <c:v>91.789999996847612</c:v>
                </c:pt>
                <c:pt idx="894">
                  <c:v>91.856999996836933</c:v>
                </c:pt>
                <c:pt idx="895">
                  <c:v>91.923999996826211</c:v>
                </c:pt>
                <c:pt idx="896">
                  <c:v>91.990999996815489</c:v>
                </c:pt>
                <c:pt idx="897">
                  <c:v>92.057999996804767</c:v>
                </c:pt>
                <c:pt idx="898">
                  <c:v>92.124999996794728</c:v>
                </c:pt>
                <c:pt idx="899">
                  <c:v>92.191999996783323</c:v>
                </c:pt>
                <c:pt idx="900">
                  <c:v>92.258999996772602</c:v>
                </c:pt>
                <c:pt idx="901">
                  <c:v>92.32599999676188</c:v>
                </c:pt>
                <c:pt idx="902">
                  <c:v>92.392999996750518</c:v>
                </c:pt>
                <c:pt idx="903">
                  <c:v>92.459999996740422</c:v>
                </c:pt>
                <c:pt idx="904">
                  <c:v>92.526999996729742</c:v>
                </c:pt>
                <c:pt idx="905">
                  <c:v>92.59399999671902</c:v>
                </c:pt>
                <c:pt idx="906">
                  <c:v>92.660999996708924</c:v>
                </c:pt>
                <c:pt idx="907">
                  <c:v>92.727999996697562</c:v>
                </c:pt>
                <c:pt idx="908">
                  <c:v>92.79499999668684</c:v>
                </c:pt>
                <c:pt idx="909">
                  <c:v>92.861999996676118</c:v>
                </c:pt>
                <c:pt idx="910">
                  <c:v>92.928999996664714</c:v>
                </c:pt>
                <c:pt idx="911">
                  <c:v>92.995999996654675</c:v>
                </c:pt>
                <c:pt idx="912">
                  <c:v>93.062999996643953</c:v>
                </c:pt>
                <c:pt idx="913">
                  <c:v>93.129999996633231</c:v>
                </c:pt>
                <c:pt idx="914">
                  <c:v>93.196999996623191</c:v>
                </c:pt>
                <c:pt idx="915">
                  <c:v>93.26399999661183</c:v>
                </c:pt>
                <c:pt idx="916">
                  <c:v>93.330999996601108</c:v>
                </c:pt>
                <c:pt idx="917">
                  <c:v>93.397999996590386</c:v>
                </c:pt>
                <c:pt idx="918">
                  <c:v>93.464999996578982</c:v>
                </c:pt>
                <c:pt idx="919">
                  <c:v>93.531999996568942</c:v>
                </c:pt>
                <c:pt idx="920">
                  <c:v>93.59899999655822</c:v>
                </c:pt>
                <c:pt idx="921">
                  <c:v>93.665999996547498</c:v>
                </c:pt>
                <c:pt idx="922">
                  <c:v>93.732999996536776</c:v>
                </c:pt>
                <c:pt idx="923">
                  <c:v>93.799999996526054</c:v>
                </c:pt>
                <c:pt idx="924">
                  <c:v>93.866999996515332</c:v>
                </c:pt>
                <c:pt idx="925">
                  <c:v>93.933999996504653</c:v>
                </c:pt>
                <c:pt idx="926">
                  <c:v>94.000999996493249</c:v>
                </c:pt>
                <c:pt idx="927">
                  <c:v>94.067999996483209</c:v>
                </c:pt>
                <c:pt idx="928">
                  <c:v>94.134999996472487</c:v>
                </c:pt>
                <c:pt idx="929">
                  <c:v>94.201999996461765</c:v>
                </c:pt>
                <c:pt idx="930">
                  <c:v>94.268999996451043</c:v>
                </c:pt>
                <c:pt idx="931">
                  <c:v>94.335999996440322</c:v>
                </c:pt>
                <c:pt idx="932">
                  <c:v>94.4029999964296</c:v>
                </c:pt>
                <c:pt idx="933">
                  <c:v>94.469999996418878</c:v>
                </c:pt>
                <c:pt idx="934">
                  <c:v>94.536999996407516</c:v>
                </c:pt>
                <c:pt idx="935">
                  <c:v>94.603999996397476</c:v>
                </c:pt>
                <c:pt idx="936">
                  <c:v>94.670999996386755</c:v>
                </c:pt>
                <c:pt idx="937">
                  <c:v>94.737999996376033</c:v>
                </c:pt>
                <c:pt idx="938">
                  <c:v>94.804999996365311</c:v>
                </c:pt>
                <c:pt idx="939">
                  <c:v>94.871999996354589</c:v>
                </c:pt>
                <c:pt idx="940">
                  <c:v>94.938999996343867</c:v>
                </c:pt>
                <c:pt idx="941">
                  <c:v>95.005999996332463</c:v>
                </c:pt>
                <c:pt idx="942">
                  <c:v>95.072999996321741</c:v>
                </c:pt>
                <c:pt idx="943">
                  <c:v>95.139999996311701</c:v>
                </c:pt>
                <c:pt idx="944">
                  <c:v>95.206999996300979</c:v>
                </c:pt>
                <c:pt idx="945">
                  <c:v>95.273999996289618</c:v>
                </c:pt>
                <c:pt idx="946">
                  <c:v>95.340999996279578</c:v>
                </c:pt>
                <c:pt idx="947">
                  <c:v>95.407999996268856</c:v>
                </c:pt>
                <c:pt idx="948">
                  <c:v>95.474999996258134</c:v>
                </c:pt>
                <c:pt idx="949">
                  <c:v>95.54199999624673</c:v>
                </c:pt>
                <c:pt idx="950">
                  <c:v>95.608999996236008</c:v>
                </c:pt>
                <c:pt idx="951">
                  <c:v>95.675999996225968</c:v>
                </c:pt>
                <c:pt idx="952">
                  <c:v>95.742999996215246</c:v>
                </c:pt>
                <c:pt idx="953">
                  <c:v>95.809999996203885</c:v>
                </c:pt>
                <c:pt idx="954">
                  <c:v>95.876999996193788</c:v>
                </c:pt>
                <c:pt idx="955">
                  <c:v>95.943999996183109</c:v>
                </c:pt>
                <c:pt idx="956">
                  <c:v>96.010999996172387</c:v>
                </c:pt>
                <c:pt idx="957">
                  <c:v>96.077999996160983</c:v>
                </c:pt>
                <c:pt idx="958">
                  <c:v>96.144999996150261</c:v>
                </c:pt>
                <c:pt idx="959">
                  <c:v>96.211999996140221</c:v>
                </c:pt>
                <c:pt idx="960">
                  <c:v>96.2789999961295</c:v>
                </c:pt>
                <c:pt idx="961">
                  <c:v>96.345999996118096</c:v>
                </c:pt>
                <c:pt idx="962">
                  <c:v>96.412999996108056</c:v>
                </c:pt>
                <c:pt idx="963">
                  <c:v>96.479988268624382</c:v>
                </c:pt>
                <c:pt idx="964">
                  <c:v>96.615234604932553</c:v>
                </c:pt>
                <c:pt idx="965">
                  <c:v>96.749234604932553</c:v>
                </c:pt>
                <c:pt idx="966">
                  <c:v>96.883234604932554</c:v>
                </c:pt>
                <c:pt idx="967">
                  <c:v>97.017234604932554</c:v>
                </c:pt>
                <c:pt idx="968">
                  <c:v>97.151234604932554</c:v>
                </c:pt>
                <c:pt idx="969">
                  <c:v>97.285234604932555</c:v>
                </c:pt>
                <c:pt idx="970">
                  <c:v>97.419234604932555</c:v>
                </c:pt>
                <c:pt idx="971">
                  <c:v>97.553234604932555</c:v>
                </c:pt>
                <c:pt idx="972">
                  <c:v>97.687234604932556</c:v>
                </c:pt>
                <c:pt idx="973">
                  <c:v>97.821234604932556</c:v>
                </c:pt>
                <c:pt idx="974">
                  <c:v>97.955234604932556</c:v>
                </c:pt>
                <c:pt idx="975">
                  <c:v>98.089234604932557</c:v>
                </c:pt>
                <c:pt idx="976">
                  <c:v>98.223234604932557</c:v>
                </c:pt>
                <c:pt idx="977">
                  <c:v>98.357234604932557</c:v>
                </c:pt>
                <c:pt idx="978">
                  <c:v>98.491234604932558</c:v>
                </c:pt>
                <c:pt idx="979">
                  <c:v>98.625234604932558</c:v>
                </c:pt>
                <c:pt idx="980">
                  <c:v>98.759234604932558</c:v>
                </c:pt>
                <c:pt idx="981">
                  <c:v>98.893234604932559</c:v>
                </c:pt>
                <c:pt idx="982">
                  <c:v>99.027234604932559</c:v>
                </c:pt>
                <c:pt idx="983">
                  <c:v>99.161234604932559</c:v>
                </c:pt>
                <c:pt idx="984">
                  <c:v>99.29523460493256</c:v>
                </c:pt>
                <c:pt idx="985">
                  <c:v>99.42923460493256</c:v>
                </c:pt>
                <c:pt idx="986">
                  <c:v>99.563234604932561</c:v>
                </c:pt>
                <c:pt idx="987">
                  <c:v>99.697234604932561</c:v>
                </c:pt>
                <c:pt idx="988">
                  <c:v>99.831234604932561</c:v>
                </c:pt>
                <c:pt idx="989">
                  <c:v>99.965234604932562</c:v>
                </c:pt>
                <c:pt idx="990">
                  <c:v>100.09923460493256</c:v>
                </c:pt>
                <c:pt idx="991">
                  <c:v>100.23323460493256</c:v>
                </c:pt>
                <c:pt idx="992">
                  <c:v>100.36723460493256</c:v>
                </c:pt>
                <c:pt idx="993">
                  <c:v>100.50123460493256</c:v>
                </c:pt>
                <c:pt idx="994">
                  <c:v>100.63523460493256</c:v>
                </c:pt>
                <c:pt idx="995">
                  <c:v>100.76923460493256</c:v>
                </c:pt>
                <c:pt idx="996">
                  <c:v>100.90323460493256</c:v>
                </c:pt>
                <c:pt idx="997">
                  <c:v>101.03723460493256</c:v>
                </c:pt>
                <c:pt idx="998">
                  <c:v>101.17123460493256</c:v>
                </c:pt>
                <c:pt idx="999">
                  <c:v>101.30523460493256</c:v>
                </c:pt>
                <c:pt idx="1000">
                  <c:v>101.43923460483273</c:v>
                </c:pt>
                <c:pt idx="1001">
                  <c:v>101.57323460483273</c:v>
                </c:pt>
                <c:pt idx="1002">
                  <c:v>101.70723460483273</c:v>
                </c:pt>
                <c:pt idx="1003">
                  <c:v>101.84123460483274</c:v>
                </c:pt>
                <c:pt idx="1004">
                  <c:v>101.97523460483274</c:v>
                </c:pt>
                <c:pt idx="1005">
                  <c:v>102.10923460483274</c:v>
                </c:pt>
                <c:pt idx="1006">
                  <c:v>102.24323460483274</c:v>
                </c:pt>
                <c:pt idx="1007">
                  <c:v>102.37723460483274</c:v>
                </c:pt>
                <c:pt idx="1008">
                  <c:v>102.51123460483274</c:v>
                </c:pt>
                <c:pt idx="1009">
                  <c:v>102.64523460483274</c:v>
                </c:pt>
                <c:pt idx="1010">
                  <c:v>102.77923460483274</c:v>
                </c:pt>
                <c:pt idx="1011">
                  <c:v>102.91323460483274</c:v>
                </c:pt>
                <c:pt idx="1012">
                  <c:v>103.04723460483274</c:v>
                </c:pt>
                <c:pt idx="1013">
                  <c:v>103.18123460483274</c:v>
                </c:pt>
                <c:pt idx="1014">
                  <c:v>103.31523460483274</c:v>
                </c:pt>
                <c:pt idx="1015">
                  <c:v>103.44923460483274</c:v>
                </c:pt>
                <c:pt idx="1016">
                  <c:v>103.58323460483274</c:v>
                </c:pt>
                <c:pt idx="1017">
                  <c:v>103.71723460483274</c:v>
                </c:pt>
                <c:pt idx="1018">
                  <c:v>103.85123460483274</c:v>
                </c:pt>
                <c:pt idx="1019">
                  <c:v>103.98523460483274</c:v>
                </c:pt>
                <c:pt idx="1020">
                  <c:v>104.11923460483274</c:v>
                </c:pt>
                <c:pt idx="1021">
                  <c:v>104.25323460483274</c:v>
                </c:pt>
                <c:pt idx="1022">
                  <c:v>104.38723460483274</c:v>
                </c:pt>
                <c:pt idx="1023">
                  <c:v>104.52123460483274</c:v>
                </c:pt>
                <c:pt idx="1024">
                  <c:v>104.65523460483274</c:v>
                </c:pt>
                <c:pt idx="1025">
                  <c:v>104.78923460483274</c:v>
                </c:pt>
                <c:pt idx="1026">
                  <c:v>104.92323460483274</c:v>
                </c:pt>
                <c:pt idx="1027">
                  <c:v>105.05723460483274</c:v>
                </c:pt>
                <c:pt idx="1028">
                  <c:v>105.19123460483274</c:v>
                </c:pt>
                <c:pt idx="1029">
                  <c:v>105.32523460483274</c:v>
                </c:pt>
                <c:pt idx="1030">
                  <c:v>105.45923460483274</c:v>
                </c:pt>
                <c:pt idx="1031">
                  <c:v>105.59323460483274</c:v>
                </c:pt>
                <c:pt idx="1032">
                  <c:v>105.72723460483274</c:v>
                </c:pt>
                <c:pt idx="1033">
                  <c:v>105.86123460483275</c:v>
                </c:pt>
                <c:pt idx="1034">
                  <c:v>105.99523460483275</c:v>
                </c:pt>
                <c:pt idx="1035">
                  <c:v>106.12923460483275</c:v>
                </c:pt>
                <c:pt idx="1036">
                  <c:v>106.26323460483275</c:v>
                </c:pt>
                <c:pt idx="1037">
                  <c:v>106.39723460483275</c:v>
                </c:pt>
                <c:pt idx="1038">
                  <c:v>106.53123460483275</c:v>
                </c:pt>
                <c:pt idx="1039">
                  <c:v>106.66523460483275</c:v>
                </c:pt>
                <c:pt idx="1040">
                  <c:v>106.79923460483275</c:v>
                </c:pt>
                <c:pt idx="1041">
                  <c:v>106.93323460483275</c:v>
                </c:pt>
                <c:pt idx="1042">
                  <c:v>107.06723460483275</c:v>
                </c:pt>
                <c:pt idx="1043">
                  <c:v>107.20123460483275</c:v>
                </c:pt>
                <c:pt idx="1044">
                  <c:v>107.33523460483275</c:v>
                </c:pt>
                <c:pt idx="1045">
                  <c:v>107.46923460483275</c:v>
                </c:pt>
                <c:pt idx="1046">
                  <c:v>107.60323460483275</c:v>
                </c:pt>
                <c:pt idx="1047">
                  <c:v>107.73723460483275</c:v>
                </c:pt>
                <c:pt idx="1048">
                  <c:v>107.87123460483275</c:v>
                </c:pt>
                <c:pt idx="1049">
                  <c:v>108.00523460483275</c:v>
                </c:pt>
                <c:pt idx="1050">
                  <c:v>108.13923460483275</c:v>
                </c:pt>
                <c:pt idx="1051">
                  <c:v>108.27323460473292</c:v>
                </c:pt>
                <c:pt idx="1052">
                  <c:v>108.40723460473292</c:v>
                </c:pt>
                <c:pt idx="1053">
                  <c:v>108.54123460473292</c:v>
                </c:pt>
                <c:pt idx="1054">
                  <c:v>108.67523460473292</c:v>
                </c:pt>
                <c:pt idx="1055">
                  <c:v>108.80923460473292</c:v>
                </c:pt>
                <c:pt idx="1056">
                  <c:v>108.94323460473292</c:v>
                </c:pt>
                <c:pt idx="1057">
                  <c:v>109.07723460473292</c:v>
                </c:pt>
                <c:pt idx="1058">
                  <c:v>109.21123460473292</c:v>
                </c:pt>
                <c:pt idx="1059">
                  <c:v>109.34523460473292</c:v>
                </c:pt>
                <c:pt idx="1060">
                  <c:v>109.47923460473292</c:v>
                </c:pt>
                <c:pt idx="1061">
                  <c:v>109.61323460473292</c:v>
                </c:pt>
                <c:pt idx="1062">
                  <c:v>109.74723460473292</c:v>
                </c:pt>
                <c:pt idx="1063">
                  <c:v>109.88123460473292</c:v>
                </c:pt>
                <c:pt idx="1064">
                  <c:v>110.01523460473292</c:v>
                </c:pt>
                <c:pt idx="1065">
                  <c:v>110.14923460473292</c:v>
                </c:pt>
                <c:pt idx="1066">
                  <c:v>110.28323460473293</c:v>
                </c:pt>
                <c:pt idx="1067">
                  <c:v>110.41723460473293</c:v>
                </c:pt>
                <c:pt idx="1068">
                  <c:v>110.55123460473293</c:v>
                </c:pt>
                <c:pt idx="1069">
                  <c:v>110.68523460473293</c:v>
                </c:pt>
                <c:pt idx="1070">
                  <c:v>110.81923460473293</c:v>
                </c:pt>
                <c:pt idx="1071">
                  <c:v>110.95323460473293</c:v>
                </c:pt>
                <c:pt idx="1072">
                  <c:v>111.08723460473293</c:v>
                </c:pt>
                <c:pt idx="1073">
                  <c:v>111.22200006159134</c:v>
                </c:pt>
                <c:pt idx="1074">
                  <c:v>111.35600006159135</c:v>
                </c:pt>
                <c:pt idx="1075">
                  <c:v>111.49000006159135</c:v>
                </c:pt>
                <c:pt idx="1076">
                  <c:v>111.62400006159135</c:v>
                </c:pt>
                <c:pt idx="1077">
                  <c:v>111.75800006159135</c:v>
                </c:pt>
                <c:pt idx="1078">
                  <c:v>111.89200006159135</c:v>
                </c:pt>
                <c:pt idx="1079">
                  <c:v>112.02600006159135</c:v>
                </c:pt>
                <c:pt idx="1080">
                  <c:v>112.16000006159135</c:v>
                </c:pt>
                <c:pt idx="1081">
                  <c:v>112.29400006159135</c:v>
                </c:pt>
                <c:pt idx="1082">
                  <c:v>112.42800006159135</c:v>
                </c:pt>
                <c:pt idx="1083">
                  <c:v>112.56246549853269</c:v>
                </c:pt>
                <c:pt idx="1084">
                  <c:v>112.69646549853269</c:v>
                </c:pt>
                <c:pt idx="1085">
                  <c:v>112.83046549853269</c:v>
                </c:pt>
                <c:pt idx="1086">
                  <c:v>112.96446549853269</c:v>
                </c:pt>
                <c:pt idx="1087">
                  <c:v>113.09846549853269</c:v>
                </c:pt>
                <c:pt idx="1088">
                  <c:v>113.23246549853269</c:v>
                </c:pt>
                <c:pt idx="1089">
                  <c:v>113.36646549833301</c:v>
                </c:pt>
                <c:pt idx="1090">
                  <c:v>113.50046549833301</c:v>
                </c:pt>
                <c:pt idx="1091">
                  <c:v>113.63446549833301</c:v>
                </c:pt>
                <c:pt idx="1092">
                  <c:v>113.76954477228983</c:v>
                </c:pt>
                <c:pt idx="1093">
                  <c:v>113.90354477228983</c:v>
                </c:pt>
                <c:pt idx="1094">
                  <c:v>114.03754477228983</c:v>
                </c:pt>
                <c:pt idx="1095">
                  <c:v>114.17154477228983</c:v>
                </c:pt>
                <c:pt idx="1096">
                  <c:v>114.30554477228984</c:v>
                </c:pt>
                <c:pt idx="1097">
                  <c:v>114.43954477228984</c:v>
                </c:pt>
                <c:pt idx="1098">
                  <c:v>114.57354477228984</c:v>
                </c:pt>
                <c:pt idx="1099">
                  <c:v>114.70754477228984</c:v>
                </c:pt>
                <c:pt idx="1100">
                  <c:v>114.84204759728208</c:v>
                </c:pt>
                <c:pt idx="1101">
                  <c:v>114.97718676232586</c:v>
                </c:pt>
                <c:pt idx="1102">
                  <c:v>115.11181960006833</c:v>
                </c:pt>
                <c:pt idx="1103">
                  <c:v>115.24581960006833</c:v>
                </c:pt>
                <c:pt idx="1104">
                  <c:v>115.37981960006833</c:v>
                </c:pt>
                <c:pt idx="1105">
                  <c:v>115.51381960006833</c:v>
                </c:pt>
                <c:pt idx="1106">
                  <c:v>115.64781960006833</c:v>
                </c:pt>
                <c:pt idx="1107">
                  <c:v>115.78181960006833</c:v>
                </c:pt>
                <c:pt idx="1108">
                  <c:v>115.91581960006833</c:v>
                </c:pt>
                <c:pt idx="1109">
                  <c:v>116.04981960006833</c:v>
                </c:pt>
                <c:pt idx="1110">
                  <c:v>116.18381960006833</c:v>
                </c:pt>
                <c:pt idx="1111">
                  <c:v>116.31781978936077</c:v>
                </c:pt>
                <c:pt idx="1112">
                  <c:v>116.45292125104093</c:v>
                </c:pt>
                <c:pt idx="1113">
                  <c:v>116.58692125101616</c:v>
                </c:pt>
                <c:pt idx="1114">
                  <c:v>116.72092125101616</c:v>
                </c:pt>
                <c:pt idx="1115">
                  <c:v>116.85492125101617</c:v>
                </c:pt>
                <c:pt idx="1116">
                  <c:v>116.98892125101617</c:v>
                </c:pt>
                <c:pt idx="1117">
                  <c:v>117.12292125101617</c:v>
                </c:pt>
                <c:pt idx="1118">
                  <c:v>117.25692125101617</c:v>
                </c:pt>
                <c:pt idx="1119">
                  <c:v>117.39174302112465</c:v>
                </c:pt>
                <c:pt idx="1120">
                  <c:v>117.52604101633122</c:v>
                </c:pt>
                <c:pt idx="1121">
                  <c:v>117.66004101633122</c:v>
                </c:pt>
                <c:pt idx="1122">
                  <c:v>117.79404101633122</c:v>
                </c:pt>
                <c:pt idx="1123">
                  <c:v>117.92804101633122</c:v>
                </c:pt>
                <c:pt idx="1124">
                  <c:v>118.06204101633122</c:v>
                </c:pt>
                <c:pt idx="1125">
                  <c:v>118.19610377725527</c:v>
                </c:pt>
                <c:pt idx="1126">
                  <c:v>118.33010377725527</c:v>
                </c:pt>
                <c:pt idx="1127">
                  <c:v>118.46410377725527</c:v>
                </c:pt>
                <c:pt idx="1128">
                  <c:v>118.59810377725528</c:v>
                </c:pt>
                <c:pt idx="1129">
                  <c:v>118.73210377725528</c:v>
                </c:pt>
                <c:pt idx="1130">
                  <c:v>118.86610377725528</c:v>
                </c:pt>
                <c:pt idx="1131">
                  <c:v>119.00010377725528</c:v>
                </c:pt>
                <c:pt idx="1132">
                  <c:v>119.13428725673116</c:v>
                </c:pt>
                <c:pt idx="1133">
                  <c:v>119.26828725673116</c:v>
                </c:pt>
                <c:pt idx="1134">
                  <c:v>119.40228725673116</c:v>
                </c:pt>
                <c:pt idx="1135">
                  <c:v>119.53628725673116</c:v>
                </c:pt>
                <c:pt idx="1136">
                  <c:v>119.67028725673116</c:v>
                </c:pt>
                <c:pt idx="1137">
                  <c:v>119.80428725673116</c:v>
                </c:pt>
                <c:pt idx="1138">
                  <c:v>119.9388806833102</c:v>
                </c:pt>
                <c:pt idx="1139">
                  <c:v>120.07391171125916</c:v>
                </c:pt>
                <c:pt idx="1140">
                  <c:v>120.20791171125916</c:v>
                </c:pt>
                <c:pt idx="1141">
                  <c:v>120.34191171125916</c:v>
                </c:pt>
                <c:pt idx="1142">
                  <c:v>120.47591171125916</c:v>
                </c:pt>
                <c:pt idx="1143">
                  <c:v>120.60991171125916</c:v>
                </c:pt>
                <c:pt idx="1144">
                  <c:v>120.74391171125916</c:v>
                </c:pt>
                <c:pt idx="1145">
                  <c:v>120.87820410197264</c:v>
                </c:pt>
                <c:pt idx="1146">
                  <c:v>121.01220410197264</c:v>
                </c:pt>
                <c:pt idx="1147">
                  <c:v>121.14620410157335</c:v>
                </c:pt>
                <c:pt idx="1148">
                  <c:v>121.28020410157335</c:v>
                </c:pt>
                <c:pt idx="1149">
                  <c:v>121.41420410157335</c:v>
                </c:pt>
                <c:pt idx="1150">
                  <c:v>121.54820410157335</c:v>
                </c:pt>
                <c:pt idx="1151">
                  <c:v>121.68255242640269</c:v>
                </c:pt>
                <c:pt idx="1152">
                  <c:v>121.81782547989953</c:v>
                </c:pt>
                <c:pt idx="1153">
                  <c:v>121.95182547989953</c:v>
                </c:pt>
                <c:pt idx="1154">
                  <c:v>122.08582547989953</c:v>
                </c:pt>
                <c:pt idx="1155">
                  <c:v>122.21982547989953</c:v>
                </c:pt>
                <c:pt idx="1156">
                  <c:v>122.35382547989953</c:v>
                </c:pt>
                <c:pt idx="1157">
                  <c:v>122.48837574181431</c:v>
                </c:pt>
                <c:pt idx="1158">
                  <c:v>122.62237574181431</c:v>
                </c:pt>
                <c:pt idx="1159">
                  <c:v>122.75637574181431</c:v>
                </c:pt>
                <c:pt idx="1160">
                  <c:v>122.89109163460601</c:v>
                </c:pt>
                <c:pt idx="1161">
                  <c:v>123.02509163460601</c:v>
                </c:pt>
                <c:pt idx="1162">
                  <c:v>123.15909163460601</c:v>
                </c:pt>
                <c:pt idx="1163">
                  <c:v>123.29309163460601</c:v>
                </c:pt>
                <c:pt idx="1164">
                  <c:v>123.42709163460601</c:v>
                </c:pt>
                <c:pt idx="1165">
                  <c:v>123.56109163460602</c:v>
                </c:pt>
                <c:pt idx="1166">
                  <c:v>123.69605367949097</c:v>
                </c:pt>
                <c:pt idx="1167">
                  <c:v>123.83005367949097</c:v>
                </c:pt>
                <c:pt idx="1168">
                  <c:v>123.96405367949097</c:v>
                </c:pt>
                <c:pt idx="1169">
                  <c:v>124.09805367949097</c:v>
                </c:pt>
                <c:pt idx="1170">
                  <c:v>124.23205367949097</c:v>
                </c:pt>
                <c:pt idx="1171">
                  <c:v>124.36664557351067</c:v>
                </c:pt>
                <c:pt idx="1172">
                  <c:v>124.50064557351067</c:v>
                </c:pt>
                <c:pt idx="1173">
                  <c:v>124.63464557351067</c:v>
                </c:pt>
                <c:pt idx="1174">
                  <c:v>124.76864557351067</c:v>
                </c:pt>
                <c:pt idx="1175">
                  <c:v>124.90264557351067</c:v>
                </c:pt>
                <c:pt idx="1176">
                  <c:v>125.03784311929523</c:v>
                </c:pt>
                <c:pt idx="1177">
                  <c:v>125.17184311929523</c:v>
                </c:pt>
                <c:pt idx="1178">
                  <c:v>125.30584311929523</c:v>
                </c:pt>
                <c:pt idx="1179">
                  <c:v>125.43984311929523</c:v>
                </c:pt>
                <c:pt idx="1180">
                  <c:v>125.57384311929523</c:v>
                </c:pt>
                <c:pt idx="1181">
                  <c:v>125.70784311929523</c:v>
                </c:pt>
                <c:pt idx="1182">
                  <c:v>125.84313571164493</c:v>
                </c:pt>
                <c:pt idx="1183">
                  <c:v>125.97713571164493</c:v>
                </c:pt>
                <c:pt idx="1184">
                  <c:v>126.11113571164493</c:v>
                </c:pt>
                <c:pt idx="1185">
                  <c:v>126.24513571164493</c:v>
                </c:pt>
                <c:pt idx="1186">
                  <c:v>126.37913571164493</c:v>
                </c:pt>
                <c:pt idx="1187">
                  <c:v>126.51313571164494</c:v>
                </c:pt>
                <c:pt idx="1188">
                  <c:v>126.64713571164494</c:v>
                </c:pt>
                <c:pt idx="1189">
                  <c:v>126.78129341859665</c:v>
                </c:pt>
                <c:pt idx="1190">
                  <c:v>126.91529341859665</c:v>
                </c:pt>
                <c:pt idx="1191">
                  <c:v>127.04929341859665</c:v>
                </c:pt>
                <c:pt idx="1192">
                  <c:v>127.18329341859665</c:v>
                </c:pt>
                <c:pt idx="1193">
                  <c:v>127.31729341859665</c:v>
                </c:pt>
                <c:pt idx="1194">
                  <c:v>127.45129341859665</c:v>
                </c:pt>
                <c:pt idx="1195">
                  <c:v>127.58617021075335</c:v>
                </c:pt>
                <c:pt idx="1196">
                  <c:v>127.72017021075335</c:v>
                </c:pt>
                <c:pt idx="1197">
                  <c:v>127.85417021075335</c:v>
                </c:pt>
                <c:pt idx="1198">
                  <c:v>127.98817021075335</c:v>
                </c:pt>
                <c:pt idx="1199">
                  <c:v>128.12217021075335</c:v>
                </c:pt>
                <c:pt idx="1200">
                  <c:v>128.25725467028511</c:v>
                </c:pt>
                <c:pt idx="1201">
                  <c:v>128.39125467028509</c:v>
                </c:pt>
                <c:pt idx="1202">
                  <c:v>128.52525467028508</c:v>
                </c:pt>
                <c:pt idx="1203">
                  <c:v>128.65925467028507</c:v>
                </c:pt>
                <c:pt idx="1204">
                  <c:v>128.79325467028505</c:v>
                </c:pt>
                <c:pt idx="1205">
                  <c:v>128.92725467028504</c:v>
                </c:pt>
                <c:pt idx="1206">
                  <c:v>129.06172528880739</c:v>
                </c:pt>
                <c:pt idx="1207">
                  <c:v>129.19572528880738</c:v>
                </c:pt>
                <c:pt idx="1208">
                  <c:v>129.32972528880737</c:v>
                </c:pt>
                <c:pt idx="1209">
                  <c:v>129.46372528880735</c:v>
                </c:pt>
                <c:pt idx="1210">
                  <c:v>129.59772528880734</c:v>
                </c:pt>
                <c:pt idx="1211">
                  <c:v>129.73172528880733</c:v>
                </c:pt>
                <c:pt idx="1212">
                  <c:v>129.86572528880731</c:v>
                </c:pt>
                <c:pt idx="1213">
                  <c:v>129.9997252888073</c:v>
                </c:pt>
                <c:pt idx="1214">
                  <c:v>130.13372528880728</c:v>
                </c:pt>
                <c:pt idx="1215">
                  <c:v>130.26772528880727</c:v>
                </c:pt>
                <c:pt idx="1216">
                  <c:v>130.40172528880726</c:v>
                </c:pt>
                <c:pt idx="1217">
                  <c:v>130.53572528880724</c:v>
                </c:pt>
                <c:pt idx="1218">
                  <c:v>130.67017172912733</c:v>
                </c:pt>
                <c:pt idx="1219">
                  <c:v>130.80417172912732</c:v>
                </c:pt>
                <c:pt idx="1220">
                  <c:v>130.93817172912065</c:v>
                </c:pt>
                <c:pt idx="1221">
                  <c:v>131.07217172912064</c:v>
                </c:pt>
                <c:pt idx="1222">
                  <c:v>131.20617172912063</c:v>
                </c:pt>
                <c:pt idx="1223">
                  <c:v>131.34017172911459</c:v>
                </c:pt>
                <c:pt idx="1224">
                  <c:v>131.47452207146603</c:v>
                </c:pt>
                <c:pt idx="1225">
                  <c:v>131.60852207146601</c:v>
                </c:pt>
                <c:pt idx="1226">
                  <c:v>131.742522071466</c:v>
                </c:pt>
                <c:pt idx="1227">
                  <c:v>131.87652207146598</c:v>
                </c:pt>
                <c:pt idx="1228">
                  <c:v>132.01052207146597</c:v>
                </c:pt>
                <c:pt idx="1229">
                  <c:v>132.14452207146596</c:v>
                </c:pt>
                <c:pt idx="1230">
                  <c:v>132.27901174432805</c:v>
                </c:pt>
                <c:pt idx="1231">
                  <c:v>132.41301174432803</c:v>
                </c:pt>
                <c:pt idx="1232">
                  <c:v>132.54701174432802</c:v>
                </c:pt>
                <c:pt idx="1233">
                  <c:v>132.68151645645358</c:v>
                </c:pt>
                <c:pt idx="1234">
                  <c:v>132.81551645645357</c:v>
                </c:pt>
                <c:pt idx="1235">
                  <c:v>132.94951645645355</c:v>
                </c:pt>
                <c:pt idx="1236">
                  <c:v>133.08351645645354</c:v>
                </c:pt>
                <c:pt idx="1237">
                  <c:v>133.21751645645352</c:v>
                </c:pt>
                <c:pt idx="1238">
                  <c:v>133.35151645645351</c:v>
                </c:pt>
                <c:pt idx="1239">
                  <c:v>133.4855164564535</c:v>
                </c:pt>
                <c:pt idx="1240">
                  <c:v>133.61963144421725</c:v>
                </c:pt>
                <c:pt idx="1241">
                  <c:v>133.75363144421723</c:v>
                </c:pt>
                <c:pt idx="1242">
                  <c:v>133.88763144421722</c:v>
                </c:pt>
                <c:pt idx="1243">
                  <c:v>134.02163144421721</c:v>
                </c:pt>
                <c:pt idx="1244">
                  <c:v>134.15563144421719</c:v>
                </c:pt>
                <c:pt idx="1245">
                  <c:v>134.28999610550247</c:v>
                </c:pt>
                <c:pt idx="1246">
                  <c:v>134.42399610550245</c:v>
                </c:pt>
                <c:pt idx="1247">
                  <c:v>134.55843395446954</c:v>
                </c:pt>
                <c:pt idx="1248">
                  <c:v>134.69243395446952</c:v>
                </c:pt>
                <c:pt idx="1249">
                  <c:v>134.82643395446951</c:v>
                </c:pt>
                <c:pt idx="1250">
                  <c:v>134.96043395446949</c:v>
                </c:pt>
                <c:pt idx="1251">
                  <c:v>135.09443395446948</c:v>
                </c:pt>
                <c:pt idx="1252">
                  <c:v>135.22843395446947</c:v>
                </c:pt>
                <c:pt idx="1253">
                  <c:v>135.36243395446945</c:v>
                </c:pt>
                <c:pt idx="1254">
                  <c:v>135.49691605813044</c:v>
                </c:pt>
                <c:pt idx="1255">
                  <c:v>135.63091605813042</c:v>
                </c:pt>
                <c:pt idx="1256">
                  <c:v>135.76491605813041</c:v>
                </c:pt>
                <c:pt idx="1257">
                  <c:v>135.8989160581304</c:v>
                </c:pt>
                <c:pt idx="1258">
                  <c:v>136.03291605813038</c:v>
                </c:pt>
                <c:pt idx="1259">
                  <c:v>136.16691605813037</c:v>
                </c:pt>
                <c:pt idx="1260">
                  <c:v>136.30091605813035</c:v>
                </c:pt>
                <c:pt idx="1261">
                  <c:v>136.43491605813034</c:v>
                </c:pt>
                <c:pt idx="1262">
                  <c:v>136.56891605813033</c:v>
                </c:pt>
                <c:pt idx="1263">
                  <c:v>136.70291605813031</c:v>
                </c:pt>
                <c:pt idx="1264">
                  <c:v>136.8369160581303</c:v>
                </c:pt>
                <c:pt idx="1265">
                  <c:v>136.97091605813029</c:v>
                </c:pt>
                <c:pt idx="1266">
                  <c:v>137.10491605813027</c:v>
                </c:pt>
                <c:pt idx="1267">
                  <c:v>137.23891605813026</c:v>
                </c:pt>
                <c:pt idx="1268">
                  <c:v>137.37291605813024</c:v>
                </c:pt>
                <c:pt idx="1269">
                  <c:v>137.50691605813023</c:v>
                </c:pt>
                <c:pt idx="1270">
                  <c:v>137.64211075194856</c:v>
                </c:pt>
                <c:pt idx="1271">
                  <c:v>137.77611075194855</c:v>
                </c:pt>
                <c:pt idx="1272">
                  <c:v>137.91011075194854</c:v>
                </c:pt>
                <c:pt idx="1273">
                  <c:v>138.04411075194852</c:v>
                </c:pt>
                <c:pt idx="1274">
                  <c:v>138.17811075194851</c:v>
                </c:pt>
                <c:pt idx="1275">
                  <c:v>138.3121107519485</c:v>
                </c:pt>
                <c:pt idx="1276">
                  <c:v>138.44611075194848</c:v>
                </c:pt>
                <c:pt idx="1277">
                  <c:v>138.58011075194847</c:v>
                </c:pt>
                <c:pt idx="1278">
                  <c:v>138.71411075194845</c:v>
                </c:pt>
                <c:pt idx="1279">
                  <c:v>138.84811075194844</c:v>
                </c:pt>
                <c:pt idx="1280">
                  <c:v>138.98211075194843</c:v>
                </c:pt>
                <c:pt idx="1281">
                  <c:v>139.11611075194841</c:v>
                </c:pt>
                <c:pt idx="1282">
                  <c:v>139.2501107519484</c:v>
                </c:pt>
                <c:pt idx="1283">
                  <c:v>139.38411075194838</c:v>
                </c:pt>
                <c:pt idx="1284">
                  <c:v>139.51811075194837</c:v>
                </c:pt>
                <c:pt idx="1285">
                  <c:v>139.65211075194836</c:v>
                </c:pt>
                <c:pt idx="1286">
                  <c:v>139.78611075194834</c:v>
                </c:pt>
                <c:pt idx="1287">
                  <c:v>139.92011075194833</c:v>
                </c:pt>
                <c:pt idx="1288">
                  <c:v>140.05411075194831</c:v>
                </c:pt>
                <c:pt idx="1289">
                  <c:v>140.1881107519483</c:v>
                </c:pt>
                <c:pt idx="1290">
                  <c:v>140.32211075194829</c:v>
                </c:pt>
                <c:pt idx="1291">
                  <c:v>140.45611075194827</c:v>
                </c:pt>
                <c:pt idx="1292">
                  <c:v>140.59011075194826</c:v>
                </c:pt>
                <c:pt idx="1293">
                  <c:v>140.72411075194825</c:v>
                </c:pt>
                <c:pt idx="1294">
                  <c:v>140.85811075194823</c:v>
                </c:pt>
                <c:pt idx="1295">
                  <c:v>140.99211075194822</c:v>
                </c:pt>
                <c:pt idx="1296">
                  <c:v>141.1261107519482</c:v>
                </c:pt>
                <c:pt idx="1297">
                  <c:v>141.26011075194819</c:v>
                </c:pt>
                <c:pt idx="1298">
                  <c:v>141.39411075194818</c:v>
                </c:pt>
                <c:pt idx="1299">
                  <c:v>141.52811075194816</c:v>
                </c:pt>
                <c:pt idx="1300">
                  <c:v>141.66211075194815</c:v>
                </c:pt>
                <c:pt idx="1301">
                  <c:v>141.79611075194813</c:v>
                </c:pt>
                <c:pt idx="1302">
                  <c:v>141.93011075194812</c:v>
                </c:pt>
                <c:pt idx="1303">
                  <c:v>142.06411075154878</c:v>
                </c:pt>
                <c:pt idx="1304">
                  <c:v>142.19811075154877</c:v>
                </c:pt>
                <c:pt idx="1305">
                  <c:v>142.33211075154875</c:v>
                </c:pt>
                <c:pt idx="1306">
                  <c:v>142.46611075154874</c:v>
                </c:pt>
                <c:pt idx="1307">
                  <c:v>142.60011075154873</c:v>
                </c:pt>
                <c:pt idx="1308">
                  <c:v>142.73411075154871</c:v>
                </c:pt>
                <c:pt idx="1309">
                  <c:v>142.8681107515487</c:v>
                </c:pt>
                <c:pt idx="1310">
                  <c:v>143.00211075154868</c:v>
                </c:pt>
                <c:pt idx="1311">
                  <c:v>143.13611075154867</c:v>
                </c:pt>
                <c:pt idx="1312">
                  <c:v>143.27011075154866</c:v>
                </c:pt>
                <c:pt idx="1313">
                  <c:v>143.40411075154864</c:v>
                </c:pt>
                <c:pt idx="1314">
                  <c:v>143.53811075154863</c:v>
                </c:pt>
                <c:pt idx="1315">
                  <c:v>143.67211075154862</c:v>
                </c:pt>
                <c:pt idx="1316">
                  <c:v>143.8061107515486</c:v>
                </c:pt>
                <c:pt idx="1317">
                  <c:v>143.94011075154859</c:v>
                </c:pt>
                <c:pt idx="1318">
                  <c:v>144.07411075154857</c:v>
                </c:pt>
                <c:pt idx="1319">
                  <c:v>144.20811075154856</c:v>
                </c:pt>
                <c:pt idx="1320">
                  <c:v>144.34211075154855</c:v>
                </c:pt>
                <c:pt idx="1321">
                  <c:v>144.47611075154853</c:v>
                </c:pt>
                <c:pt idx="1322">
                  <c:v>144.61011075154852</c:v>
                </c:pt>
                <c:pt idx="1323">
                  <c:v>144.7441107515485</c:v>
                </c:pt>
                <c:pt idx="1324">
                  <c:v>144.87811075154849</c:v>
                </c:pt>
                <c:pt idx="1325">
                  <c:v>145.01211075154848</c:v>
                </c:pt>
                <c:pt idx="1326">
                  <c:v>145.14611075154846</c:v>
                </c:pt>
                <c:pt idx="1327">
                  <c:v>145.28011075154845</c:v>
                </c:pt>
                <c:pt idx="1328">
                  <c:v>145.41411075154844</c:v>
                </c:pt>
                <c:pt idx="1329">
                  <c:v>145.54811075154842</c:v>
                </c:pt>
                <c:pt idx="1330">
                  <c:v>145.68211075154841</c:v>
                </c:pt>
                <c:pt idx="1331">
                  <c:v>145.81611075154839</c:v>
                </c:pt>
                <c:pt idx="1332">
                  <c:v>145.95011075154838</c:v>
                </c:pt>
                <c:pt idx="1333">
                  <c:v>146.08411075154837</c:v>
                </c:pt>
                <c:pt idx="1334">
                  <c:v>146.21811075154835</c:v>
                </c:pt>
                <c:pt idx="1335">
                  <c:v>146.35211075154834</c:v>
                </c:pt>
                <c:pt idx="1336">
                  <c:v>146.48611075154832</c:v>
                </c:pt>
                <c:pt idx="1337">
                  <c:v>146.62011075154831</c:v>
                </c:pt>
                <c:pt idx="1338">
                  <c:v>146.7541107515483</c:v>
                </c:pt>
                <c:pt idx="1339">
                  <c:v>146.88811075154828</c:v>
                </c:pt>
                <c:pt idx="1340">
                  <c:v>147.02211075154827</c:v>
                </c:pt>
                <c:pt idx="1341">
                  <c:v>147.15611075154825</c:v>
                </c:pt>
                <c:pt idx="1342">
                  <c:v>147.29011075154824</c:v>
                </c:pt>
                <c:pt idx="1343">
                  <c:v>147.42411075154823</c:v>
                </c:pt>
                <c:pt idx="1344">
                  <c:v>147.55811075154821</c:v>
                </c:pt>
                <c:pt idx="1345">
                  <c:v>147.6921107515482</c:v>
                </c:pt>
                <c:pt idx="1346">
                  <c:v>147.82611075154819</c:v>
                </c:pt>
                <c:pt idx="1347">
                  <c:v>147.96011075154817</c:v>
                </c:pt>
                <c:pt idx="1348">
                  <c:v>148.09411075154816</c:v>
                </c:pt>
                <c:pt idx="1349">
                  <c:v>148.22811075154814</c:v>
                </c:pt>
                <c:pt idx="1350">
                  <c:v>148.36211075154813</c:v>
                </c:pt>
                <c:pt idx="1351">
                  <c:v>148.49611075154812</c:v>
                </c:pt>
                <c:pt idx="1352">
                  <c:v>148.6301107515481</c:v>
                </c:pt>
                <c:pt idx="1353">
                  <c:v>148.76411075154809</c:v>
                </c:pt>
                <c:pt idx="1354">
                  <c:v>148.89811075154807</c:v>
                </c:pt>
                <c:pt idx="1355">
                  <c:v>149.03211075154806</c:v>
                </c:pt>
                <c:pt idx="1356">
                  <c:v>149.16611075154805</c:v>
                </c:pt>
                <c:pt idx="1357">
                  <c:v>149.30011075154803</c:v>
                </c:pt>
                <c:pt idx="1358">
                  <c:v>149.43411075154802</c:v>
                </c:pt>
                <c:pt idx="1359">
                  <c:v>149.56811075154801</c:v>
                </c:pt>
                <c:pt idx="1360">
                  <c:v>149.70211075154799</c:v>
                </c:pt>
                <c:pt idx="1361">
                  <c:v>149.83611075154798</c:v>
                </c:pt>
                <c:pt idx="1362">
                  <c:v>149.97011075154796</c:v>
                </c:pt>
                <c:pt idx="1363">
                  <c:v>150.10411075154795</c:v>
                </c:pt>
                <c:pt idx="1364">
                  <c:v>150.23811075154794</c:v>
                </c:pt>
                <c:pt idx="1365">
                  <c:v>150.37211075154792</c:v>
                </c:pt>
                <c:pt idx="1366">
                  <c:v>150.50611075154791</c:v>
                </c:pt>
                <c:pt idx="1367">
                  <c:v>150.64011075154789</c:v>
                </c:pt>
                <c:pt idx="1368">
                  <c:v>150.77411075154788</c:v>
                </c:pt>
                <c:pt idx="1369">
                  <c:v>150.90811075154787</c:v>
                </c:pt>
                <c:pt idx="1370">
                  <c:v>151.04211075154785</c:v>
                </c:pt>
                <c:pt idx="1371">
                  <c:v>151.17611075154784</c:v>
                </c:pt>
                <c:pt idx="1372">
                  <c:v>151.31011075154782</c:v>
                </c:pt>
                <c:pt idx="1373">
                  <c:v>151.44411075154781</c:v>
                </c:pt>
                <c:pt idx="1374">
                  <c:v>151.5781107515478</c:v>
                </c:pt>
                <c:pt idx="1375">
                  <c:v>151.71211075154778</c:v>
                </c:pt>
                <c:pt idx="1376">
                  <c:v>151.84611075154777</c:v>
                </c:pt>
                <c:pt idx="1377">
                  <c:v>151.98011075154776</c:v>
                </c:pt>
                <c:pt idx="1378">
                  <c:v>152.11411075154774</c:v>
                </c:pt>
                <c:pt idx="1379">
                  <c:v>152.24811075154773</c:v>
                </c:pt>
                <c:pt idx="1380">
                  <c:v>152.38211075154771</c:v>
                </c:pt>
                <c:pt idx="1381">
                  <c:v>152.5161107515477</c:v>
                </c:pt>
                <c:pt idx="1382">
                  <c:v>152.65011075154769</c:v>
                </c:pt>
                <c:pt idx="1383">
                  <c:v>152.78411075154767</c:v>
                </c:pt>
                <c:pt idx="1384">
                  <c:v>152.91811075154766</c:v>
                </c:pt>
                <c:pt idx="1385">
                  <c:v>153.05211075154764</c:v>
                </c:pt>
                <c:pt idx="1386">
                  <c:v>153.18611075154763</c:v>
                </c:pt>
                <c:pt idx="1387">
                  <c:v>153.32011075154762</c:v>
                </c:pt>
                <c:pt idx="1388">
                  <c:v>153.4541107515476</c:v>
                </c:pt>
                <c:pt idx="1389">
                  <c:v>153.58811075154759</c:v>
                </c:pt>
                <c:pt idx="1390">
                  <c:v>153.72211075154758</c:v>
                </c:pt>
                <c:pt idx="1391">
                  <c:v>153.85611075154756</c:v>
                </c:pt>
                <c:pt idx="1392">
                  <c:v>153.99011075154755</c:v>
                </c:pt>
                <c:pt idx="1393">
                  <c:v>154.12411075154753</c:v>
                </c:pt>
                <c:pt idx="1394">
                  <c:v>154.25811075154752</c:v>
                </c:pt>
                <c:pt idx="1395">
                  <c:v>154.39211075154751</c:v>
                </c:pt>
                <c:pt idx="1396">
                  <c:v>154.52611075154749</c:v>
                </c:pt>
                <c:pt idx="1397">
                  <c:v>154.66011075154748</c:v>
                </c:pt>
                <c:pt idx="1398">
                  <c:v>154.79411075154746</c:v>
                </c:pt>
                <c:pt idx="1399">
                  <c:v>154.92811075154745</c:v>
                </c:pt>
                <c:pt idx="1400">
                  <c:v>155.06211075154744</c:v>
                </c:pt>
                <c:pt idx="1401">
                  <c:v>155.19611075154742</c:v>
                </c:pt>
                <c:pt idx="1402">
                  <c:v>155.33011075154741</c:v>
                </c:pt>
                <c:pt idx="1403">
                  <c:v>155.46411075154739</c:v>
                </c:pt>
                <c:pt idx="1404">
                  <c:v>155.59811075154738</c:v>
                </c:pt>
                <c:pt idx="1405">
                  <c:v>155.73211075154737</c:v>
                </c:pt>
                <c:pt idx="1406">
                  <c:v>155.86611075154735</c:v>
                </c:pt>
                <c:pt idx="1407">
                  <c:v>156.00011075154734</c:v>
                </c:pt>
                <c:pt idx="1408">
                  <c:v>156.13411075154733</c:v>
                </c:pt>
                <c:pt idx="1409">
                  <c:v>156.26811075154731</c:v>
                </c:pt>
                <c:pt idx="1410">
                  <c:v>156.4021107515473</c:v>
                </c:pt>
                <c:pt idx="1411">
                  <c:v>156.53611075154728</c:v>
                </c:pt>
                <c:pt idx="1412">
                  <c:v>156.67011075154727</c:v>
                </c:pt>
                <c:pt idx="1413">
                  <c:v>156.80411075154726</c:v>
                </c:pt>
                <c:pt idx="1414">
                  <c:v>156.93811075154724</c:v>
                </c:pt>
                <c:pt idx="1415">
                  <c:v>157.07211075154723</c:v>
                </c:pt>
                <c:pt idx="1416">
                  <c:v>157.20611075154721</c:v>
                </c:pt>
                <c:pt idx="1417">
                  <c:v>157.3401107515472</c:v>
                </c:pt>
                <c:pt idx="1418">
                  <c:v>157.47411075154719</c:v>
                </c:pt>
                <c:pt idx="1419">
                  <c:v>157.60811075154717</c:v>
                </c:pt>
                <c:pt idx="1420">
                  <c:v>157.74211075154716</c:v>
                </c:pt>
                <c:pt idx="1421">
                  <c:v>157.87611075154715</c:v>
                </c:pt>
                <c:pt idx="1422">
                  <c:v>158.01011075154713</c:v>
                </c:pt>
                <c:pt idx="1423">
                  <c:v>158.14411075154712</c:v>
                </c:pt>
                <c:pt idx="1424">
                  <c:v>158.2781107515471</c:v>
                </c:pt>
                <c:pt idx="1425">
                  <c:v>158.41211075154709</c:v>
                </c:pt>
                <c:pt idx="1426">
                  <c:v>158.54611075154708</c:v>
                </c:pt>
                <c:pt idx="1427">
                  <c:v>158.68011075154706</c:v>
                </c:pt>
                <c:pt idx="1428">
                  <c:v>158.81411075154705</c:v>
                </c:pt>
                <c:pt idx="1429">
                  <c:v>158.94811075154703</c:v>
                </c:pt>
                <c:pt idx="1430">
                  <c:v>159.08211075154702</c:v>
                </c:pt>
                <c:pt idx="1431">
                  <c:v>159.21611075154701</c:v>
                </c:pt>
                <c:pt idx="1432">
                  <c:v>159.35011075154699</c:v>
                </c:pt>
                <c:pt idx="1433">
                  <c:v>159.48411075154698</c:v>
                </c:pt>
                <c:pt idx="1434">
                  <c:v>159.61811075154696</c:v>
                </c:pt>
                <c:pt idx="1435">
                  <c:v>159.75211075154695</c:v>
                </c:pt>
                <c:pt idx="1436">
                  <c:v>159.88611075154694</c:v>
                </c:pt>
                <c:pt idx="1437">
                  <c:v>160.02011075154692</c:v>
                </c:pt>
                <c:pt idx="1438">
                  <c:v>160.15411075154691</c:v>
                </c:pt>
                <c:pt idx="1439">
                  <c:v>160.2881107515469</c:v>
                </c:pt>
                <c:pt idx="1440">
                  <c:v>160.42211075154688</c:v>
                </c:pt>
                <c:pt idx="1441">
                  <c:v>160.55611075154687</c:v>
                </c:pt>
                <c:pt idx="1442">
                  <c:v>160.69011075154685</c:v>
                </c:pt>
                <c:pt idx="1443">
                  <c:v>160.82411075154684</c:v>
                </c:pt>
                <c:pt idx="1444">
                  <c:v>160.95811075154683</c:v>
                </c:pt>
                <c:pt idx="1445">
                  <c:v>161.09211075154681</c:v>
                </c:pt>
                <c:pt idx="1446">
                  <c:v>161.2261107515468</c:v>
                </c:pt>
                <c:pt idx="1447">
                  <c:v>161.36011075154678</c:v>
                </c:pt>
                <c:pt idx="1448">
                  <c:v>161.49411075154677</c:v>
                </c:pt>
                <c:pt idx="1449">
                  <c:v>161.62811075154676</c:v>
                </c:pt>
                <c:pt idx="1450">
                  <c:v>161.76211075154674</c:v>
                </c:pt>
                <c:pt idx="1451">
                  <c:v>161.89611075154673</c:v>
                </c:pt>
                <c:pt idx="1452">
                  <c:v>162.03011075154672</c:v>
                </c:pt>
                <c:pt idx="1453">
                  <c:v>162.1641107515467</c:v>
                </c:pt>
                <c:pt idx="1454">
                  <c:v>162.29811075154669</c:v>
                </c:pt>
                <c:pt idx="1455">
                  <c:v>162.43211075154667</c:v>
                </c:pt>
                <c:pt idx="1456">
                  <c:v>162.56611075154666</c:v>
                </c:pt>
                <c:pt idx="1457">
                  <c:v>162.70011075154665</c:v>
                </c:pt>
                <c:pt idx="1458">
                  <c:v>162.83411075154663</c:v>
                </c:pt>
                <c:pt idx="1459">
                  <c:v>162.96811075154662</c:v>
                </c:pt>
                <c:pt idx="1460">
                  <c:v>163.1021107515466</c:v>
                </c:pt>
                <c:pt idx="1461">
                  <c:v>163.23611075154659</c:v>
                </c:pt>
                <c:pt idx="1462">
                  <c:v>163.37011075154658</c:v>
                </c:pt>
                <c:pt idx="1463">
                  <c:v>163.50411075154656</c:v>
                </c:pt>
                <c:pt idx="1464">
                  <c:v>163.63811075154655</c:v>
                </c:pt>
                <c:pt idx="1465">
                  <c:v>163.77211075154653</c:v>
                </c:pt>
                <c:pt idx="1466">
                  <c:v>163.90611075154652</c:v>
                </c:pt>
                <c:pt idx="1467">
                  <c:v>164.04011075154651</c:v>
                </c:pt>
                <c:pt idx="1468">
                  <c:v>164.17411075154649</c:v>
                </c:pt>
                <c:pt idx="1469">
                  <c:v>164.30811075154648</c:v>
                </c:pt>
                <c:pt idx="1470">
                  <c:v>164.44211075154647</c:v>
                </c:pt>
                <c:pt idx="1471">
                  <c:v>164.57611075154645</c:v>
                </c:pt>
                <c:pt idx="1472">
                  <c:v>164.71011075154644</c:v>
                </c:pt>
                <c:pt idx="1473">
                  <c:v>164.84411075154642</c:v>
                </c:pt>
                <c:pt idx="1474">
                  <c:v>164.97811075154641</c:v>
                </c:pt>
                <c:pt idx="1475">
                  <c:v>165.1121107515464</c:v>
                </c:pt>
                <c:pt idx="1476">
                  <c:v>165.24611075154638</c:v>
                </c:pt>
                <c:pt idx="1477">
                  <c:v>165.38011075154637</c:v>
                </c:pt>
                <c:pt idx="1478">
                  <c:v>165.51411075154635</c:v>
                </c:pt>
                <c:pt idx="1479">
                  <c:v>165.64811075154634</c:v>
                </c:pt>
                <c:pt idx="1480">
                  <c:v>165.78211075154633</c:v>
                </c:pt>
                <c:pt idx="1481">
                  <c:v>165.91611075154631</c:v>
                </c:pt>
                <c:pt idx="1482">
                  <c:v>166.0501107515463</c:v>
                </c:pt>
                <c:pt idx="1483">
                  <c:v>166.18411075154629</c:v>
                </c:pt>
                <c:pt idx="1484">
                  <c:v>166.31811075154627</c:v>
                </c:pt>
                <c:pt idx="1485">
                  <c:v>166.45211075154626</c:v>
                </c:pt>
                <c:pt idx="1486">
                  <c:v>166.58611075154624</c:v>
                </c:pt>
                <c:pt idx="1487">
                  <c:v>166.72011075154623</c:v>
                </c:pt>
                <c:pt idx="1488">
                  <c:v>166.85411075154622</c:v>
                </c:pt>
                <c:pt idx="1489">
                  <c:v>166.9881107515462</c:v>
                </c:pt>
                <c:pt idx="1490">
                  <c:v>167.12211075154619</c:v>
                </c:pt>
                <c:pt idx="1491">
                  <c:v>167.25611075154617</c:v>
                </c:pt>
                <c:pt idx="1492">
                  <c:v>167.39011075154616</c:v>
                </c:pt>
                <c:pt idx="1493">
                  <c:v>167.52411075154615</c:v>
                </c:pt>
                <c:pt idx="1494">
                  <c:v>167.65811075154613</c:v>
                </c:pt>
                <c:pt idx="1495">
                  <c:v>167.79211075154612</c:v>
                </c:pt>
                <c:pt idx="1496">
                  <c:v>167.9261107515461</c:v>
                </c:pt>
                <c:pt idx="1497">
                  <c:v>168.06011075154609</c:v>
                </c:pt>
                <c:pt idx="1498">
                  <c:v>168.19411075154608</c:v>
                </c:pt>
                <c:pt idx="1499">
                  <c:v>168.32811075154606</c:v>
                </c:pt>
                <c:pt idx="1500">
                  <c:v>168.46211075154605</c:v>
                </c:pt>
                <c:pt idx="1501">
                  <c:v>168.59611075154604</c:v>
                </c:pt>
                <c:pt idx="1502">
                  <c:v>168.73011075154602</c:v>
                </c:pt>
                <c:pt idx="1503">
                  <c:v>168.86411075154601</c:v>
                </c:pt>
                <c:pt idx="1504">
                  <c:v>168.99811075154599</c:v>
                </c:pt>
                <c:pt idx="1505">
                  <c:v>169.13211075154598</c:v>
                </c:pt>
                <c:pt idx="1506">
                  <c:v>169.26611075154597</c:v>
                </c:pt>
                <c:pt idx="1507">
                  <c:v>169.40011075154595</c:v>
                </c:pt>
                <c:pt idx="1508">
                  <c:v>169.53411075114664</c:v>
                </c:pt>
                <c:pt idx="1509">
                  <c:v>169.66811075114663</c:v>
                </c:pt>
                <c:pt idx="1510">
                  <c:v>169.80211075114661</c:v>
                </c:pt>
                <c:pt idx="1511">
                  <c:v>169.9361107511466</c:v>
                </c:pt>
                <c:pt idx="1512">
                  <c:v>170.07011075114659</c:v>
                </c:pt>
                <c:pt idx="1513">
                  <c:v>170.20411075114657</c:v>
                </c:pt>
                <c:pt idx="1514">
                  <c:v>170.33811075114656</c:v>
                </c:pt>
                <c:pt idx="1515">
                  <c:v>170.47211075114654</c:v>
                </c:pt>
                <c:pt idx="1516">
                  <c:v>170.60611075114653</c:v>
                </c:pt>
                <c:pt idx="1517">
                  <c:v>170.74011075114652</c:v>
                </c:pt>
                <c:pt idx="1518">
                  <c:v>170.8741107511465</c:v>
                </c:pt>
                <c:pt idx="1519">
                  <c:v>171.00811075114649</c:v>
                </c:pt>
                <c:pt idx="1520">
                  <c:v>171.14211075114648</c:v>
                </c:pt>
                <c:pt idx="1521">
                  <c:v>171.27611075114646</c:v>
                </c:pt>
                <c:pt idx="1522">
                  <c:v>171.41011075114645</c:v>
                </c:pt>
                <c:pt idx="1523">
                  <c:v>171.54411075114643</c:v>
                </c:pt>
                <c:pt idx="1524">
                  <c:v>171.67811075114642</c:v>
                </c:pt>
                <c:pt idx="1525">
                  <c:v>171.81211075114641</c:v>
                </c:pt>
                <c:pt idx="1526">
                  <c:v>171.94611075114639</c:v>
                </c:pt>
                <c:pt idx="1527">
                  <c:v>172.08011075114638</c:v>
                </c:pt>
                <c:pt idx="1528">
                  <c:v>172.21411075114636</c:v>
                </c:pt>
                <c:pt idx="1529">
                  <c:v>172.34811075114635</c:v>
                </c:pt>
                <c:pt idx="1530">
                  <c:v>172.48211075114634</c:v>
                </c:pt>
                <c:pt idx="1531">
                  <c:v>172.61611075114632</c:v>
                </c:pt>
                <c:pt idx="1532">
                  <c:v>172.75011075114631</c:v>
                </c:pt>
                <c:pt idx="1533">
                  <c:v>172.8841107511463</c:v>
                </c:pt>
                <c:pt idx="1534">
                  <c:v>173.01811075114628</c:v>
                </c:pt>
                <c:pt idx="1535">
                  <c:v>173.15211075114627</c:v>
                </c:pt>
                <c:pt idx="1536">
                  <c:v>173.28611075114625</c:v>
                </c:pt>
                <c:pt idx="1537">
                  <c:v>173.42011075114624</c:v>
                </c:pt>
                <c:pt idx="1538">
                  <c:v>173.55411075114623</c:v>
                </c:pt>
                <c:pt idx="1539">
                  <c:v>173.68811075114621</c:v>
                </c:pt>
                <c:pt idx="1540">
                  <c:v>173.8221107511462</c:v>
                </c:pt>
                <c:pt idx="1541">
                  <c:v>173.95611075114618</c:v>
                </c:pt>
                <c:pt idx="1542">
                  <c:v>174.09011075114617</c:v>
                </c:pt>
                <c:pt idx="1543">
                  <c:v>174.22411075114616</c:v>
                </c:pt>
                <c:pt idx="1544">
                  <c:v>174.35811075114614</c:v>
                </c:pt>
                <c:pt idx="1545">
                  <c:v>174.49211075114613</c:v>
                </c:pt>
                <c:pt idx="1546">
                  <c:v>174.62611075114611</c:v>
                </c:pt>
                <c:pt idx="1547">
                  <c:v>174.7601107511461</c:v>
                </c:pt>
                <c:pt idx="1548">
                  <c:v>174.89411075114609</c:v>
                </c:pt>
                <c:pt idx="1549">
                  <c:v>175.02811075114607</c:v>
                </c:pt>
                <c:pt idx="1550">
                  <c:v>175.16211075114606</c:v>
                </c:pt>
                <c:pt idx="1551">
                  <c:v>175.29611075114605</c:v>
                </c:pt>
                <c:pt idx="1552">
                  <c:v>175.43011075114603</c:v>
                </c:pt>
                <c:pt idx="1553">
                  <c:v>175.56411075114602</c:v>
                </c:pt>
                <c:pt idx="1554">
                  <c:v>175.698110751146</c:v>
                </c:pt>
                <c:pt idx="1555">
                  <c:v>175.83211075114599</c:v>
                </c:pt>
                <c:pt idx="1556">
                  <c:v>175.96611075114598</c:v>
                </c:pt>
                <c:pt idx="1557">
                  <c:v>176.10011075114596</c:v>
                </c:pt>
                <c:pt idx="1558">
                  <c:v>176.23411075114595</c:v>
                </c:pt>
                <c:pt idx="1559">
                  <c:v>176.36811075114593</c:v>
                </c:pt>
                <c:pt idx="1560">
                  <c:v>176.50211075114592</c:v>
                </c:pt>
                <c:pt idx="1561">
                  <c:v>176.63611075114591</c:v>
                </c:pt>
                <c:pt idx="1562">
                  <c:v>176.77011075114589</c:v>
                </c:pt>
                <c:pt idx="1563">
                  <c:v>176.90411075114588</c:v>
                </c:pt>
                <c:pt idx="1564">
                  <c:v>177.03811075114587</c:v>
                </c:pt>
                <c:pt idx="1565">
                  <c:v>177.17211075114585</c:v>
                </c:pt>
                <c:pt idx="1566">
                  <c:v>177.30611075114584</c:v>
                </c:pt>
                <c:pt idx="1567">
                  <c:v>177.44011075114582</c:v>
                </c:pt>
                <c:pt idx="1568">
                  <c:v>177.57411075114581</c:v>
                </c:pt>
                <c:pt idx="1569">
                  <c:v>177.7081107511458</c:v>
                </c:pt>
                <c:pt idx="1570">
                  <c:v>177.84211075114578</c:v>
                </c:pt>
                <c:pt idx="1571">
                  <c:v>177.97611075114577</c:v>
                </c:pt>
                <c:pt idx="1572">
                  <c:v>178.11011075114575</c:v>
                </c:pt>
                <c:pt idx="1573">
                  <c:v>178.24411075114574</c:v>
                </c:pt>
                <c:pt idx="1574">
                  <c:v>178.37811075114573</c:v>
                </c:pt>
                <c:pt idx="1575">
                  <c:v>178.51211075114571</c:v>
                </c:pt>
                <c:pt idx="1576">
                  <c:v>178.6461107511457</c:v>
                </c:pt>
                <c:pt idx="1577">
                  <c:v>178.78011075114568</c:v>
                </c:pt>
                <c:pt idx="1578">
                  <c:v>178.91411075114567</c:v>
                </c:pt>
                <c:pt idx="1579">
                  <c:v>179.04811075114566</c:v>
                </c:pt>
                <c:pt idx="1580">
                  <c:v>179.18211075114564</c:v>
                </c:pt>
                <c:pt idx="1581">
                  <c:v>179.31611075114563</c:v>
                </c:pt>
                <c:pt idx="1582">
                  <c:v>179.45011075114562</c:v>
                </c:pt>
                <c:pt idx="1583">
                  <c:v>179.5841107511456</c:v>
                </c:pt>
                <c:pt idx="1584">
                  <c:v>179.71811075114559</c:v>
                </c:pt>
                <c:pt idx="1585">
                  <c:v>179.85211075114557</c:v>
                </c:pt>
                <c:pt idx="1586">
                  <c:v>179.98611075114556</c:v>
                </c:pt>
                <c:pt idx="1587">
                  <c:v>180.12011075114555</c:v>
                </c:pt>
                <c:pt idx="1588">
                  <c:v>180.25411075114553</c:v>
                </c:pt>
                <c:pt idx="1589">
                  <c:v>180.38811075114552</c:v>
                </c:pt>
                <c:pt idx="1590">
                  <c:v>180.5221107511455</c:v>
                </c:pt>
                <c:pt idx="1591">
                  <c:v>180.65611075114549</c:v>
                </c:pt>
                <c:pt idx="1592">
                  <c:v>180.79011075114548</c:v>
                </c:pt>
                <c:pt idx="1593">
                  <c:v>180.92411075114546</c:v>
                </c:pt>
                <c:pt idx="1594">
                  <c:v>181.05811075114545</c:v>
                </c:pt>
                <c:pt idx="1595">
                  <c:v>181.19211075114544</c:v>
                </c:pt>
                <c:pt idx="1596">
                  <c:v>181.32611075114542</c:v>
                </c:pt>
                <c:pt idx="1597">
                  <c:v>181.46011075114541</c:v>
                </c:pt>
                <c:pt idx="1598">
                  <c:v>181.59411075114539</c:v>
                </c:pt>
                <c:pt idx="1599">
                  <c:v>181.72811075114538</c:v>
                </c:pt>
                <c:pt idx="1600">
                  <c:v>181.86211075114537</c:v>
                </c:pt>
                <c:pt idx="1601">
                  <c:v>181.99611075114535</c:v>
                </c:pt>
                <c:pt idx="1602">
                  <c:v>182.13011075114534</c:v>
                </c:pt>
                <c:pt idx="1603">
                  <c:v>182.26411075114532</c:v>
                </c:pt>
                <c:pt idx="1604">
                  <c:v>182.39811075114531</c:v>
                </c:pt>
                <c:pt idx="1605">
                  <c:v>182.5321107511453</c:v>
                </c:pt>
                <c:pt idx="1606">
                  <c:v>182.66611075114528</c:v>
                </c:pt>
                <c:pt idx="1607">
                  <c:v>182.80011075114527</c:v>
                </c:pt>
                <c:pt idx="1608">
                  <c:v>182.93411075114525</c:v>
                </c:pt>
                <c:pt idx="1609">
                  <c:v>183.06811075114524</c:v>
                </c:pt>
                <c:pt idx="1610">
                  <c:v>183.20211075114523</c:v>
                </c:pt>
                <c:pt idx="1611">
                  <c:v>183.33611075114521</c:v>
                </c:pt>
                <c:pt idx="1612">
                  <c:v>183.4701107511452</c:v>
                </c:pt>
                <c:pt idx="1613">
                  <c:v>183.60411075114519</c:v>
                </c:pt>
                <c:pt idx="1614">
                  <c:v>183.73811075114517</c:v>
                </c:pt>
                <c:pt idx="1615">
                  <c:v>183.87211075114516</c:v>
                </c:pt>
                <c:pt idx="1616">
                  <c:v>184.00611075114514</c:v>
                </c:pt>
                <c:pt idx="1617">
                  <c:v>184.14011075114513</c:v>
                </c:pt>
                <c:pt idx="1618">
                  <c:v>184.27411075114512</c:v>
                </c:pt>
                <c:pt idx="1619">
                  <c:v>184.4081107511451</c:v>
                </c:pt>
                <c:pt idx="1620">
                  <c:v>184.54211075114509</c:v>
                </c:pt>
                <c:pt idx="1621">
                  <c:v>184.67611075114507</c:v>
                </c:pt>
                <c:pt idx="1622">
                  <c:v>184.81011075114506</c:v>
                </c:pt>
                <c:pt idx="1623">
                  <c:v>184.94411075114505</c:v>
                </c:pt>
                <c:pt idx="1624">
                  <c:v>185.07811075114503</c:v>
                </c:pt>
                <c:pt idx="1625">
                  <c:v>185.21211075114502</c:v>
                </c:pt>
                <c:pt idx="1626">
                  <c:v>185.34611075114501</c:v>
                </c:pt>
                <c:pt idx="1627">
                  <c:v>185.48011075114499</c:v>
                </c:pt>
                <c:pt idx="1628">
                  <c:v>185.61411075114498</c:v>
                </c:pt>
                <c:pt idx="1629">
                  <c:v>185.74811075114496</c:v>
                </c:pt>
                <c:pt idx="1630">
                  <c:v>185.88211075114495</c:v>
                </c:pt>
                <c:pt idx="1631">
                  <c:v>186.01611075114494</c:v>
                </c:pt>
                <c:pt idx="1632">
                  <c:v>186.15011075114492</c:v>
                </c:pt>
                <c:pt idx="1633">
                  <c:v>186.28411075114491</c:v>
                </c:pt>
                <c:pt idx="1634">
                  <c:v>186.41811075114489</c:v>
                </c:pt>
                <c:pt idx="1635">
                  <c:v>186.55211075114488</c:v>
                </c:pt>
                <c:pt idx="1636">
                  <c:v>186.68611075114487</c:v>
                </c:pt>
                <c:pt idx="1637">
                  <c:v>186.82011075114485</c:v>
                </c:pt>
                <c:pt idx="1638">
                  <c:v>186.95411075114484</c:v>
                </c:pt>
                <c:pt idx="1639">
                  <c:v>187.08811075114482</c:v>
                </c:pt>
                <c:pt idx="1640">
                  <c:v>187.22211075114481</c:v>
                </c:pt>
                <c:pt idx="1641">
                  <c:v>187.3561107511448</c:v>
                </c:pt>
                <c:pt idx="1642">
                  <c:v>187.49011075114478</c:v>
                </c:pt>
                <c:pt idx="1643">
                  <c:v>187.62411075114477</c:v>
                </c:pt>
                <c:pt idx="1644">
                  <c:v>187.75811075114476</c:v>
                </c:pt>
                <c:pt idx="1645">
                  <c:v>187.89211075114474</c:v>
                </c:pt>
                <c:pt idx="1646">
                  <c:v>188.02611075114473</c:v>
                </c:pt>
                <c:pt idx="1647">
                  <c:v>188.16011075114471</c:v>
                </c:pt>
                <c:pt idx="1648">
                  <c:v>188.2941107511447</c:v>
                </c:pt>
                <c:pt idx="1649">
                  <c:v>188.42811075114469</c:v>
                </c:pt>
                <c:pt idx="1650">
                  <c:v>188.56211075114467</c:v>
                </c:pt>
                <c:pt idx="1651">
                  <c:v>188.69611075114466</c:v>
                </c:pt>
                <c:pt idx="1652">
                  <c:v>188.83011075114464</c:v>
                </c:pt>
                <c:pt idx="1653">
                  <c:v>188.96411075114463</c:v>
                </c:pt>
                <c:pt idx="1654">
                  <c:v>189.09811075114462</c:v>
                </c:pt>
                <c:pt idx="1655">
                  <c:v>189.2321107511446</c:v>
                </c:pt>
                <c:pt idx="1656">
                  <c:v>189.36611075114459</c:v>
                </c:pt>
                <c:pt idx="1657">
                  <c:v>189.50011075114458</c:v>
                </c:pt>
                <c:pt idx="1658">
                  <c:v>189.63411075114456</c:v>
                </c:pt>
                <c:pt idx="1659">
                  <c:v>189.76811075114455</c:v>
                </c:pt>
                <c:pt idx="1660">
                  <c:v>189.90211075114453</c:v>
                </c:pt>
                <c:pt idx="1661">
                  <c:v>190.03611075114452</c:v>
                </c:pt>
                <c:pt idx="1662">
                  <c:v>190.17011075114451</c:v>
                </c:pt>
                <c:pt idx="1663">
                  <c:v>190.30411075114449</c:v>
                </c:pt>
                <c:pt idx="1664">
                  <c:v>190.43811075114448</c:v>
                </c:pt>
                <c:pt idx="1665">
                  <c:v>190.57211075114446</c:v>
                </c:pt>
                <c:pt idx="1666">
                  <c:v>190.70611075114445</c:v>
                </c:pt>
                <c:pt idx="1667">
                  <c:v>190.84011075114444</c:v>
                </c:pt>
                <c:pt idx="1668">
                  <c:v>190.97411075114442</c:v>
                </c:pt>
                <c:pt idx="1669">
                  <c:v>191.10811075114441</c:v>
                </c:pt>
                <c:pt idx="1670">
                  <c:v>191.24211075114439</c:v>
                </c:pt>
                <c:pt idx="1671">
                  <c:v>191.37611075114438</c:v>
                </c:pt>
                <c:pt idx="1672">
                  <c:v>191.51011075114437</c:v>
                </c:pt>
                <c:pt idx="1673">
                  <c:v>191.64411075114435</c:v>
                </c:pt>
                <c:pt idx="1674">
                  <c:v>191.77811075114434</c:v>
                </c:pt>
                <c:pt idx="1675">
                  <c:v>191.91211075114433</c:v>
                </c:pt>
                <c:pt idx="1676">
                  <c:v>192.04611075114431</c:v>
                </c:pt>
                <c:pt idx="1677">
                  <c:v>192.1801107511443</c:v>
                </c:pt>
                <c:pt idx="1678">
                  <c:v>192.31411075114428</c:v>
                </c:pt>
                <c:pt idx="1679">
                  <c:v>192.44811075114427</c:v>
                </c:pt>
                <c:pt idx="1680">
                  <c:v>192.58211075114426</c:v>
                </c:pt>
                <c:pt idx="1681">
                  <c:v>192.71611075114424</c:v>
                </c:pt>
                <c:pt idx="1682">
                  <c:v>192.85011075114423</c:v>
                </c:pt>
                <c:pt idx="1683">
                  <c:v>192.95998826861802</c:v>
                </c:pt>
              </c:numCache>
            </c:numRef>
          </c:yVal>
          <c:smooth val="0"/>
          <c:extLst>
            <c:ext xmlns:c16="http://schemas.microsoft.com/office/drawing/2014/chart" uri="{C3380CC4-5D6E-409C-BE32-E72D297353CC}">
              <c16:uniqueId val="{00000006-959D-47F5-8565-FF1ECC494C09}"/>
            </c:ext>
          </c:extLst>
        </c:ser>
        <c:ser>
          <c:idx val="2"/>
          <c:order val="7"/>
          <c:tx>
            <c:strRef>
              <c:f>'2SRV_蒸気流量(13時から水素発生あり）'!$AC$1</c:f>
              <c:strCache>
                <c:ptCount val="1"/>
                <c:pt idx="0">
                  <c:v>積分崩壊熱(GJ) 7MW</c:v>
                </c:pt>
              </c:strCache>
            </c:strRef>
          </c:tx>
          <c:spPr>
            <a:ln w="12700" cap="rnd">
              <a:solidFill>
                <a:schemeClr val="tx1"/>
              </a:solidFill>
              <a:prstDash val="dash"/>
              <a:round/>
            </a:ln>
            <a:effectLst/>
          </c:spPr>
          <c:marker>
            <c:symbol val="none"/>
          </c:marker>
          <c:xVal>
            <c:numRef>
              <c:f>'2SRV_蒸気流量(13時から水素発生あり）'!$A$1188:$A$2871</c:f>
              <c:numCache>
                <c:formatCode>[$-F400]h:mm:ss\ AM/PM</c:formatCode>
                <c:ptCount val="1684"/>
                <c:pt idx="0">
                  <c:v>0.37500002026564466</c:v>
                </c:pt>
                <c:pt idx="1">
                  <c:v>0.37500117767305208</c:v>
                </c:pt>
                <c:pt idx="2">
                  <c:v>0.37511585270085884</c:v>
                </c:pt>
                <c:pt idx="3">
                  <c:v>0.37523165437825118</c:v>
                </c:pt>
                <c:pt idx="4">
                  <c:v>0.3753473951189919</c:v>
                </c:pt>
                <c:pt idx="5">
                  <c:v>0.37546313585974311</c:v>
                </c:pt>
                <c:pt idx="6">
                  <c:v>0.37557887660048384</c:v>
                </c:pt>
                <c:pt idx="7">
                  <c:v>0.37558003400789119</c:v>
                </c:pt>
                <c:pt idx="8">
                  <c:v>0.37569461734122456</c:v>
                </c:pt>
                <c:pt idx="9">
                  <c:v>0.37581035808196533</c:v>
                </c:pt>
                <c:pt idx="10">
                  <c:v>0.3759260988227176</c:v>
                </c:pt>
                <c:pt idx="11">
                  <c:v>0.37604183956345832</c:v>
                </c:pt>
                <c:pt idx="12">
                  <c:v>0.3761575803041991</c:v>
                </c:pt>
                <c:pt idx="13">
                  <c:v>0.37627332104493982</c:v>
                </c:pt>
                <c:pt idx="14">
                  <c:v>0.37638906178569098</c:v>
                </c:pt>
                <c:pt idx="15">
                  <c:v>0.3765048025264317</c:v>
                </c:pt>
                <c:pt idx="16">
                  <c:v>0.37662054326717248</c:v>
                </c:pt>
                <c:pt idx="17">
                  <c:v>0.37673628400791326</c:v>
                </c:pt>
                <c:pt idx="18">
                  <c:v>0.37685202474866436</c:v>
                </c:pt>
                <c:pt idx="19">
                  <c:v>0.37696776548940514</c:v>
                </c:pt>
                <c:pt idx="20">
                  <c:v>0.37708350623014586</c:v>
                </c:pt>
                <c:pt idx="21">
                  <c:v>0.37719924697088658</c:v>
                </c:pt>
                <c:pt idx="22">
                  <c:v>0.3773149877116273</c:v>
                </c:pt>
                <c:pt idx="23">
                  <c:v>0.37743072845237968</c:v>
                </c:pt>
                <c:pt idx="24">
                  <c:v>0.3775464691931204</c:v>
                </c:pt>
                <c:pt idx="25">
                  <c:v>0.37766220993386113</c:v>
                </c:pt>
                <c:pt idx="26">
                  <c:v>0.37777795067460185</c:v>
                </c:pt>
                <c:pt idx="27">
                  <c:v>0.37789369141535301</c:v>
                </c:pt>
                <c:pt idx="28">
                  <c:v>0.37800943215609373</c:v>
                </c:pt>
                <c:pt idx="29">
                  <c:v>0.3781251728968345</c:v>
                </c:pt>
                <c:pt idx="30">
                  <c:v>0.37824091363757523</c:v>
                </c:pt>
                <c:pt idx="31">
                  <c:v>0.37835665437832644</c:v>
                </c:pt>
                <c:pt idx="32">
                  <c:v>0.37847239511906716</c:v>
                </c:pt>
                <c:pt idx="33">
                  <c:v>0.37858813585980788</c:v>
                </c:pt>
                <c:pt idx="34">
                  <c:v>0.37870387660054861</c:v>
                </c:pt>
                <c:pt idx="35">
                  <c:v>0.37881961734128938</c:v>
                </c:pt>
                <c:pt idx="36">
                  <c:v>0.37893535808204171</c:v>
                </c:pt>
                <c:pt idx="37">
                  <c:v>0.37905109882278243</c:v>
                </c:pt>
                <c:pt idx="38">
                  <c:v>0.37916683956352315</c:v>
                </c:pt>
                <c:pt idx="39">
                  <c:v>0.37928258030426393</c:v>
                </c:pt>
                <c:pt idx="40">
                  <c:v>0.37939832104501503</c:v>
                </c:pt>
                <c:pt idx="41">
                  <c:v>0.37951406178575581</c:v>
                </c:pt>
                <c:pt idx="42">
                  <c:v>0.37962980252649653</c:v>
                </c:pt>
                <c:pt idx="43">
                  <c:v>0.37974554326723731</c:v>
                </c:pt>
                <c:pt idx="44">
                  <c:v>0.37986128400798841</c:v>
                </c:pt>
                <c:pt idx="45">
                  <c:v>0.37997702474872919</c:v>
                </c:pt>
                <c:pt idx="46">
                  <c:v>0.38009276548946991</c:v>
                </c:pt>
                <c:pt idx="47">
                  <c:v>0.38020850623021063</c:v>
                </c:pt>
                <c:pt idx="48">
                  <c:v>0.38032424697096295</c:v>
                </c:pt>
                <c:pt idx="49">
                  <c:v>0.38043998771170373</c:v>
                </c:pt>
                <c:pt idx="50">
                  <c:v>0.38055572845244445</c:v>
                </c:pt>
                <c:pt idx="51">
                  <c:v>0.38067146919318517</c:v>
                </c:pt>
                <c:pt idx="52">
                  <c:v>0.3807872099339259</c:v>
                </c:pt>
                <c:pt idx="53">
                  <c:v>0.38090295067467711</c:v>
                </c:pt>
                <c:pt idx="54">
                  <c:v>0.38101869141541789</c:v>
                </c:pt>
                <c:pt idx="55">
                  <c:v>0.38113443215615861</c:v>
                </c:pt>
                <c:pt idx="56">
                  <c:v>0.38125017289689933</c:v>
                </c:pt>
                <c:pt idx="57">
                  <c:v>0.38136591363765049</c:v>
                </c:pt>
                <c:pt idx="58">
                  <c:v>0.38148165437839121</c:v>
                </c:pt>
                <c:pt idx="59">
                  <c:v>0.38159739511913193</c:v>
                </c:pt>
                <c:pt idx="60">
                  <c:v>0.38171313585987271</c:v>
                </c:pt>
                <c:pt idx="61">
                  <c:v>0.38182887660062503</c:v>
                </c:pt>
                <c:pt idx="62">
                  <c:v>0.38194461734136576</c:v>
                </c:pt>
                <c:pt idx="63">
                  <c:v>0.38206035808210648</c:v>
                </c:pt>
                <c:pt idx="64">
                  <c:v>0.38217609882284725</c:v>
                </c:pt>
                <c:pt idx="65">
                  <c:v>0.38229183956359836</c:v>
                </c:pt>
                <c:pt idx="66">
                  <c:v>0.38240758030433913</c:v>
                </c:pt>
                <c:pt idx="67">
                  <c:v>0.38252332104507986</c:v>
                </c:pt>
                <c:pt idx="68">
                  <c:v>0.38263906178582063</c:v>
                </c:pt>
                <c:pt idx="69">
                  <c:v>0.38275480252656136</c:v>
                </c:pt>
                <c:pt idx="70">
                  <c:v>0.38287054326731251</c:v>
                </c:pt>
                <c:pt idx="71">
                  <c:v>0.38298628400805323</c:v>
                </c:pt>
                <c:pt idx="72">
                  <c:v>0.38310202474879401</c:v>
                </c:pt>
                <c:pt idx="73">
                  <c:v>0.38321776548953473</c:v>
                </c:pt>
                <c:pt idx="74">
                  <c:v>0.38333350623028706</c:v>
                </c:pt>
                <c:pt idx="75">
                  <c:v>0.38344924697102778</c:v>
                </c:pt>
                <c:pt idx="76">
                  <c:v>0.38356498771176856</c:v>
                </c:pt>
                <c:pt idx="77">
                  <c:v>0.38368072845250928</c:v>
                </c:pt>
                <c:pt idx="78">
                  <c:v>0.38379646919326044</c:v>
                </c:pt>
                <c:pt idx="79">
                  <c:v>0.38391220993400116</c:v>
                </c:pt>
                <c:pt idx="80">
                  <c:v>0.38402795067474194</c:v>
                </c:pt>
                <c:pt idx="81">
                  <c:v>0.38414369141548266</c:v>
                </c:pt>
                <c:pt idx="82">
                  <c:v>0.38425943215623382</c:v>
                </c:pt>
                <c:pt idx="83">
                  <c:v>0.38437517289697454</c:v>
                </c:pt>
                <c:pt idx="84">
                  <c:v>0.38449091363771526</c:v>
                </c:pt>
                <c:pt idx="85">
                  <c:v>0.38460665437845598</c:v>
                </c:pt>
                <c:pt idx="86">
                  <c:v>0.38472239511919676</c:v>
                </c:pt>
                <c:pt idx="87">
                  <c:v>0.38483813585994797</c:v>
                </c:pt>
                <c:pt idx="88">
                  <c:v>0.38495387660068869</c:v>
                </c:pt>
                <c:pt idx="89">
                  <c:v>0.38506961734142942</c:v>
                </c:pt>
                <c:pt idx="90">
                  <c:v>0.38518535808217014</c:v>
                </c:pt>
                <c:pt idx="91">
                  <c:v>0.38530109882292252</c:v>
                </c:pt>
                <c:pt idx="92">
                  <c:v>0.38541683956366324</c:v>
                </c:pt>
                <c:pt idx="93">
                  <c:v>0.38553258030440396</c:v>
                </c:pt>
                <c:pt idx="94">
                  <c:v>0.38564846111131718</c:v>
                </c:pt>
                <c:pt idx="95">
                  <c:v>0.3857642018520579</c:v>
                </c:pt>
                <c:pt idx="96">
                  <c:v>0.38587994259279867</c:v>
                </c:pt>
                <c:pt idx="97">
                  <c:v>0.3859956833335394</c:v>
                </c:pt>
                <c:pt idx="98">
                  <c:v>0.38611142407430094</c:v>
                </c:pt>
                <c:pt idx="99">
                  <c:v>0.38622716481504166</c:v>
                </c:pt>
                <c:pt idx="100">
                  <c:v>0.38634290555578243</c:v>
                </c:pt>
                <c:pt idx="101">
                  <c:v>0.38645864629652316</c:v>
                </c:pt>
                <c:pt idx="102">
                  <c:v>0.38657438703726388</c:v>
                </c:pt>
                <c:pt idx="103">
                  <c:v>0.3866901277780046</c:v>
                </c:pt>
                <c:pt idx="104">
                  <c:v>0.38680586851874538</c:v>
                </c:pt>
                <c:pt idx="105">
                  <c:v>0.3869216092594861</c:v>
                </c:pt>
                <c:pt idx="106">
                  <c:v>0.38703735000022688</c:v>
                </c:pt>
                <c:pt idx="107">
                  <c:v>0.38715309074098958</c:v>
                </c:pt>
                <c:pt idx="108">
                  <c:v>0.38726883148173036</c:v>
                </c:pt>
                <c:pt idx="109">
                  <c:v>0.38738457222247114</c:v>
                </c:pt>
                <c:pt idx="110">
                  <c:v>0.38750031296321186</c:v>
                </c:pt>
                <c:pt idx="111">
                  <c:v>0.38761605370395258</c:v>
                </c:pt>
                <c:pt idx="112">
                  <c:v>0.3877317944446933</c:v>
                </c:pt>
                <c:pt idx="113">
                  <c:v>0.38784753518543408</c:v>
                </c:pt>
                <c:pt idx="114">
                  <c:v>0.3879632759261748</c:v>
                </c:pt>
                <c:pt idx="115">
                  <c:v>0.3880790166669375</c:v>
                </c:pt>
                <c:pt idx="116">
                  <c:v>0.38819475740767828</c:v>
                </c:pt>
                <c:pt idx="117">
                  <c:v>0.388310498148419</c:v>
                </c:pt>
                <c:pt idx="118">
                  <c:v>0.38842623888915973</c:v>
                </c:pt>
                <c:pt idx="119">
                  <c:v>0.3885419796299005</c:v>
                </c:pt>
                <c:pt idx="120">
                  <c:v>0.38865772037064122</c:v>
                </c:pt>
                <c:pt idx="121">
                  <c:v>0.388773461111382</c:v>
                </c:pt>
                <c:pt idx="122">
                  <c:v>0.3888888888888889</c:v>
                </c:pt>
                <c:pt idx="123">
                  <c:v>0.38912252338361691</c:v>
                </c:pt>
                <c:pt idx="124">
                  <c:v>0.38935400486509841</c:v>
                </c:pt>
                <c:pt idx="125">
                  <c:v>0.38958548634657986</c:v>
                </c:pt>
                <c:pt idx="126">
                  <c:v>0.38981696782806136</c:v>
                </c:pt>
                <c:pt idx="127">
                  <c:v>0.39004844930954286</c:v>
                </c:pt>
                <c:pt idx="128">
                  <c:v>0.3902799307910243</c:v>
                </c:pt>
                <c:pt idx="129">
                  <c:v>0.3905114122725058</c:v>
                </c:pt>
                <c:pt idx="130">
                  <c:v>0.3907428937539873</c:v>
                </c:pt>
                <c:pt idx="131">
                  <c:v>0.39097437523546874</c:v>
                </c:pt>
                <c:pt idx="132">
                  <c:v>0.39120585671695024</c:v>
                </c:pt>
                <c:pt idx="133">
                  <c:v>0.39143733819843174</c:v>
                </c:pt>
                <c:pt idx="134">
                  <c:v>0.39166881967991318</c:v>
                </c:pt>
                <c:pt idx="135">
                  <c:v>0.39190030116139468</c:v>
                </c:pt>
                <c:pt idx="136">
                  <c:v>0.39213178264287618</c:v>
                </c:pt>
                <c:pt idx="137">
                  <c:v>0.39236326412435762</c:v>
                </c:pt>
                <c:pt idx="138">
                  <c:v>0.39259474560583912</c:v>
                </c:pt>
                <c:pt idx="139">
                  <c:v>0.39282622708732062</c:v>
                </c:pt>
                <c:pt idx="140">
                  <c:v>0.39305770856880207</c:v>
                </c:pt>
                <c:pt idx="141">
                  <c:v>0.39328919005028357</c:v>
                </c:pt>
                <c:pt idx="142">
                  <c:v>0.39352067153176506</c:v>
                </c:pt>
                <c:pt idx="143">
                  <c:v>0.39375215301324651</c:v>
                </c:pt>
                <c:pt idx="144">
                  <c:v>0.39398363449472801</c:v>
                </c:pt>
                <c:pt idx="145">
                  <c:v>0.39421511597620951</c:v>
                </c:pt>
                <c:pt idx="146">
                  <c:v>0.39444659745769095</c:v>
                </c:pt>
                <c:pt idx="147">
                  <c:v>0.39467807893917245</c:v>
                </c:pt>
                <c:pt idx="148">
                  <c:v>0.39490956042065395</c:v>
                </c:pt>
                <c:pt idx="149">
                  <c:v>0.39514104190213539</c:v>
                </c:pt>
                <c:pt idx="150">
                  <c:v>0.39537252338361689</c:v>
                </c:pt>
                <c:pt idx="151">
                  <c:v>0.39560400486509839</c:v>
                </c:pt>
                <c:pt idx="152">
                  <c:v>0.39583548634657989</c:v>
                </c:pt>
                <c:pt idx="153">
                  <c:v>0.39606696782806139</c:v>
                </c:pt>
                <c:pt idx="154">
                  <c:v>0.39629844930954283</c:v>
                </c:pt>
                <c:pt idx="155">
                  <c:v>0.39652993079102433</c:v>
                </c:pt>
                <c:pt idx="156">
                  <c:v>0.39676141227250583</c:v>
                </c:pt>
                <c:pt idx="157">
                  <c:v>0.39699289375398727</c:v>
                </c:pt>
                <c:pt idx="158">
                  <c:v>0.39722437523546877</c:v>
                </c:pt>
                <c:pt idx="159">
                  <c:v>0.39745585671695027</c:v>
                </c:pt>
                <c:pt idx="160">
                  <c:v>0.39768733819843172</c:v>
                </c:pt>
                <c:pt idx="161">
                  <c:v>0.39791881967991322</c:v>
                </c:pt>
                <c:pt idx="162">
                  <c:v>0.39815030116139472</c:v>
                </c:pt>
                <c:pt idx="163">
                  <c:v>0.39838178264287616</c:v>
                </c:pt>
                <c:pt idx="164">
                  <c:v>0.39861326412435766</c:v>
                </c:pt>
                <c:pt idx="165">
                  <c:v>0.39884474560583916</c:v>
                </c:pt>
                <c:pt idx="166">
                  <c:v>0.3990762270873206</c:v>
                </c:pt>
                <c:pt idx="167">
                  <c:v>0.3993077085688021</c:v>
                </c:pt>
                <c:pt idx="168">
                  <c:v>0.3995391900502836</c:v>
                </c:pt>
                <c:pt idx="169">
                  <c:v>0.39977067153176504</c:v>
                </c:pt>
                <c:pt idx="170">
                  <c:v>0.40000215301324654</c:v>
                </c:pt>
                <c:pt idx="171">
                  <c:v>0.40023363449472804</c:v>
                </c:pt>
                <c:pt idx="172">
                  <c:v>0.40046511597620948</c:v>
                </c:pt>
                <c:pt idx="173">
                  <c:v>0.40069659745769098</c:v>
                </c:pt>
                <c:pt idx="174">
                  <c:v>0.40092807893917248</c:v>
                </c:pt>
                <c:pt idx="175">
                  <c:v>0.40115956042065393</c:v>
                </c:pt>
                <c:pt idx="176">
                  <c:v>0.40139104190213543</c:v>
                </c:pt>
                <c:pt idx="177">
                  <c:v>0.40162252338361693</c:v>
                </c:pt>
                <c:pt idx="178">
                  <c:v>0.40185400486509837</c:v>
                </c:pt>
                <c:pt idx="179">
                  <c:v>0.40208548634657987</c:v>
                </c:pt>
                <c:pt idx="180">
                  <c:v>0.40231696782806137</c:v>
                </c:pt>
                <c:pt idx="181">
                  <c:v>0.40254844930954281</c:v>
                </c:pt>
                <c:pt idx="182">
                  <c:v>0.40277993079102431</c:v>
                </c:pt>
                <c:pt idx="183">
                  <c:v>0.40301141227267828</c:v>
                </c:pt>
                <c:pt idx="184">
                  <c:v>0.40324289375415978</c:v>
                </c:pt>
                <c:pt idx="185">
                  <c:v>0.40347437523564122</c:v>
                </c:pt>
                <c:pt idx="186">
                  <c:v>0.40370585671712272</c:v>
                </c:pt>
                <c:pt idx="187">
                  <c:v>0.40393733819860422</c:v>
                </c:pt>
                <c:pt idx="188">
                  <c:v>0.40416881968008567</c:v>
                </c:pt>
                <c:pt idx="189">
                  <c:v>0.40440030116156717</c:v>
                </c:pt>
                <c:pt idx="190">
                  <c:v>0.40463178264304867</c:v>
                </c:pt>
                <c:pt idx="191">
                  <c:v>0.40486326412453011</c:v>
                </c:pt>
                <c:pt idx="192">
                  <c:v>0.40509474560601161</c:v>
                </c:pt>
                <c:pt idx="193">
                  <c:v>0.40532622708749311</c:v>
                </c:pt>
                <c:pt idx="194">
                  <c:v>0.40555770856897455</c:v>
                </c:pt>
                <c:pt idx="195">
                  <c:v>0.40578919005045605</c:v>
                </c:pt>
                <c:pt idx="196">
                  <c:v>0.40602067153193755</c:v>
                </c:pt>
                <c:pt idx="197">
                  <c:v>0.40625215301341899</c:v>
                </c:pt>
                <c:pt idx="198">
                  <c:v>0.40648363449490049</c:v>
                </c:pt>
                <c:pt idx="199">
                  <c:v>0.40671511597638199</c:v>
                </c:pt>
                <c:pt idx="200">
                  <c:v>0.40694659745786343</c:v>
                </c:pt>
                <c:pt idx="201">
                  <c:v>0.40717807893934493</c:v>
                </c:pt>
                <c:pt idx="202">
                  <c:v>0.40740956042082643</c:v>
                </c:pt>
                <c:pt idx="203">
                  <c:v>0.40764104190230788</c:v>
                </c:pt>
                <c:pt idx="204">
                  <c:v>0.40787252338378938</c:v>
                </c:pt>
                <c:pt idx="205">
                  <c:v>0.40810400486527088</c:v>
                </c:pt>
                <c:pt idx="206">
                  <c:v>0.40833548634675232</c:v>
                </c:pt>
                <c:pt idx="207">
                  <c:v>0.40856696782823382</c:v>
                </c:pt>
                <c:pt idx="208">
                  <c:v>0.40879844930971532</c:v>
                </c:pt>
                <c:pt idx="209">
                  <c:v>0.40902993079119676</c:v>
                </c:pt>
                <c:pt idx="210">
                  <c:v>0.40926141227267826</c:v>
                </c:pt>
                <c:pt idx="211">
                  <c:v>0.40949289375415976</c:v>
                </c:pt>
                <c:pt idx="212">
                  <c:v>0.4097243752356412</c:v>
                </c:pt>
                <c:pt idx="213">
                  <c:v>0.4099558567171227</c:v>
                </c:pt>
                <c:pt idx="214">
                  <c:v>0.4101873381986042</c:v>
                </c:pt>
                <c:pt idx="215">
                  <c:v>0.41041881968008564</c:v>
                </c:pt>
                <c:pt idx="216">
                  <c:v>0.41065030116156714</c:v>
                </c:pt>
                <c:pt idx="217">
                  <c:v>0.41088178264304864</c:v>
                </c:pt>
                <c:pt idx="218">
                  <c:v>0.41111326412453009</c:v>
                </c:pt>
                <c:pt idx="219">
                  <c:v>0.41134474560601159</c:v>
                </c:pt>
                <c:pt idx="220">
                  <c:v>0.41157622708749309</c:v>
                </c:pt>
                <c:pt idx="221">
                  <c:v>0.41180770856897453</c:v>
                </c:pt>
                <c:pt idx="222">
                  <c:v>0.41203919005045603</c:v>
                </c:pt>
                <c:pt idx="223">
                  <c:v>0.41227067153193753</c:v>
                </c:pt>
                <c:pt idx="224">
                  <c:v>0.41250215301341897</c:v>
                </c:pt>
                <c:pt idx="225">
                  <c:v>0.41273363449490047</c:v>
                </c:pt>
                <c:pt idx="226">
                  <c:v>0.41296511597638197</c:v>
                </c:pt>
                <c:pt idx="227">
                  <c:v>0.41319659745786347</c:v>
                </c:pt>
                <c:pt idx="228">
                  <c:v>0.41342807893934497</c:v>
                </c:pt>
                <c:pt idx="229">
                  <c:v>0.41365956042082641</c:v>
                </c:pt>
                <c:pt idx="230">
                  <c:v>0.41389104190230791</c:v>
                </c:pt>
                <c:pt idx="231">
                  <c:v>0.41412252338378941</c:v>
                </c:pt>
                <c:pt idx="232">
                  <c:v>0.41435400486527085</c:v>
                </c:pt>
                <c:pt idx="233">
                  <c:v>0.41458548634675235</c:v>
                </c:pt>
                <c:pt idx="234">
                  <c:v>0.41481696782823385</c:v>
                </c:pt>
                <c:pt idx="235">
                  <c:v>0.41504844930971529</c:v>
                </c:pt>
                <c:pt idx="236">
                  <c:v>0.41527993079119679</c:v>
                </c:pt>
                <c:pt idx="237">
                  <c:v>0.41551141227267829</c:v>
                </c:pt>
                <c:pt idx="238">
                  <c:v>0.41574289375415974</c:v>
                </c:pt>
                <c:pt idx="239">
                  <c:v>0.41597437523564124</c:v>
                </c:pt>
                <c:pt idx="240">
                  <c:v>0.41620585671712274</c:v>
                </c:pt>
                <c:pt idx="241">
                  <c:v>0.41643733819860418</c:v>
                </c:pt>
                <c:pt idx="242">
                  <c:v>0.41666881968008568</c:v>
                </c:pt>
                <c:pt idx="243">
                  <c:v>0.41690030116156718</c:v>
                </c:pt>
                <c:pt idx="244">
                  <c:v>0.41713178264304862</c:v>
                </c:pt>
                <c:pt idx="245">
                  <c:v>0.41736326412453012</c:v>
                </c:pt>
                <c:pt idx="246">
                  <c:v>0.41759474560601162</c:v>
                </c:pt>
                <c:pt idx="247">
                  <c:v>0.41782622708749306</c:v>
                </c:pt>
                <c:pt idx="248">
                  <c:v>0.41805770856897456</c:v>
                </c:pt>
                <c:pt idx="249">
                  <c:v>0.41828919005045606</c:v>
                </c:pt>
                <c:pt idx="250">
                  <c:v>0.4185206715319375</c:v>
                </c:pt>
                <c:pt idx="251">
                  <c:v>0.418752153013419</c:v>
                </c:pt>
                <c:pt idx="252">
                  <c:v>0.4189836344949005</c:v>
                </c:pt>
                <c:pt idx="253">
                  <c:v>0.41921511597638195</c:v>
                </c:pt>
                <c:pt idx="254">
                  <c:v>0.41944659745786345</c:v>
                </c:pt>
                <c:pt idx="255">
                  <c:v>0.41967807893934495</c:v>
                </c:pt>
                <c:pt idx="256">
                  <c:v>0.41990956042082639</c:v>
                </c:pt>
                <c:pt idx="257">
                  <c:v>0.42014104190230789</c:v>
                </c:pt>
                <c:pt idx="258">
                  <c:v>0.42037252338378939</c:v>
                </c:pt>
                <c:pt idx="259">
                  <c:v>0.42060400486527083</c:v>
                </c:pt>
                <c:pt idx="260">
                  <c:v>0.42083548634675233</c:v>
                </c:pt>
                <c:pt idx="261">
                  <c:v>0.42106696782823383</c:v>
                </c:pt>
                <c:pt idx="262">
                  <c:v>0.42129844930971527</c:v>
                </c:pt>
                <c:pt idx="263">
                  <c:v>0.42152993079119677</c:v>
                </c:pt>
                <c:pt idx="264">
                  <c:v>0.42176141227267827</c:v>
                </c:pt>
                <c:pt idx="265">
                  <c:v>0.42199289375415971</c:v>
                </c:pt>
                <c:pt idx="266">
                  <c:v>0.42222437523564121</c:v>
                </c:pt>
                <c:pt idx="267">
                  <c:v>0.42245585671712271</c:v>
                </c:pt>
                <c:pt idx="268">
                  <c:v>0.42268733819860416</c:v>
                </c:pt>
                <c:pt idx="269">
                  <c:v>0.42291881968008566</c:v>
                </c:pt>
                <c:pt idx="270">
                  <c:v>0.42315030116156716</c:v>
                </c:pt>
                <c:pt idx="271">
                  <c:v>0.42338178264304865</c:v>
                </c:pt>
                <c:pt idx="272">
                  <c:v>0.42361326412453015</c:v>
                </c:pt>
                <c:pt idx="273">
                  <c:v>0.4238447456060116</c:v>
                </c:pt>
                <c:pt idx="274">
                  <c:v>0.4240762270874931</c:v>
                </c:pt>
                <c:pt idx="275">
                  <c:v>0.4243077085689746</c:v>
                </c:pt>
                <c:pt idx="276">
                  <c:v>0.42453919005045604</c:v>
                </c:pt>
                <c:pt idx="277">
                  <c:v>0.42477067153193754</c:v>
                </c:pt>
                <c:pt idx="278">
                  <c:v>0.42500215301341904</c:v>
                </c:pt>
                <c:pt idx="279">
                  <c:v>0.42523363449490048</c:v>
                </c:pt>
                <c:pt idx="280">
                  <c:v>0.42546511597638198</c:v>
                </c:pt>
                <c:pt idx="281">
                  <c:v>0.42569659745786348</c:v>
                </c:pt>
                <c:pt idx="282">
                  <c:v>0.42592807893934492</c:v>
                </c:pt>
                <c:pt idx="283">
                  <c:v>0.42615956042082642</c:v>
                </c:pt>
                <c:pt idx="284">
                  <c:v>0.42639104190230792</c:v>
                </c:pt>
                <c:pt idx="285">
                  <c:v>0.42662252338378936</c:v>
                </c:pt>
                <c:pt idx="286">
                  <c:v>0.42685400486527086</c:v>
                </c:pt>
                <c:pt idx="287">
                  <c:v>0.42708548634675236</c:v>
                </c:pt>
                <c:pt idx="288">
                  <c:v>0.42731696782823381</c:v>
                </c:pt>
                <c:pt idx="289">
                  <c:v>0.42754844930971531</c:v>
                </c:pt>
                <c:pt idx="290">
                  <c:v>0.42777993079119681</c:v>
                </c:pt>
                <c:pt idx="291">
                  <c:v>0.42801141227267825</c:v>
                </c:pt>
                <c:pt idx="292">
                  <c:v>0.42824289375415975</c:v>
                </c:pt>
                <c:pt idx="293">
                  <c:v>0.42847437523564125</c:v>
                </c:pt>
                <c:pt idx="294">
                  <c:v>0.42870585671712269</c:v>
                </c:pt>
                <c:pt idx="295">
                  <c:v>0.42893733819860419</c:v>
                </c:pt>
                <c:pt idx="296">
                  <c:v>0.42916881968008569</c:v>
                </c:pt>
                <c:pt idx="297">
                  <c:v>0.42940030116156713</c:v>
                </c:pt>
                <c:pt idx="298">
                  <c:v>0.42963178264304863</c:v>
                </c:pt>
                <c:pt idx="299">
                  <c:v>0.42986326412453013</c:v>
                </c:pt>
                <c:pt idx="300">
                  <c:v>0.43009474560601157</c:v>
                </c:pt>
                <c:pt idx="301">
                  <c:v>0.43032622708749307</c:v>
                </c:pt>
                <c:pt idx="302">
                  <c:v>0.43055770856897457</c:v>
                </c:pt>
                <c:pt idx="303">
                  <c:v>0.43078919005045602</c:v>
                </c:pt>
                <c:pt idx="304">
                  <c:v>0.43102067153193752</c:v>
                </c:pt>
                <c:pt idx="305">
                  <c:v>0.43125215301341902</c:v>
                </c:pt>
                <c:pt idx="306">
                  <c:v>0.43148363449490046</c:v>
                </c:pt>
                <c:pt idx="307">
                  <c:v>0.43171511597638196</c:v>
                </c:pt>
                <c:pt idx="308">
                  <c:v>0.43194659745786346</c:v>
                </c:pt>
                <c:pt idx="309">
                  <c:v>0.4321780789393449</c:v>
                </c:pt>
                <c:pt idx="310">
                  <c:v>0.4324095604208264</c:v>
                </c:pt>
                <c:pt idx="311">
                  <c:v>0.4326410419023079</c:v>
                </c:pt>
                <c:pt idx="312">
                  <c:v>0.43287252338378934</c:v>
                </c:pt>
                <c:pt idx="313">
                  <c:v>0.43310400486527084</c:v>
                </c:pt>
                <c:pt idx="314">
                  <c:v>0.43333548634675234</c:v>
                </c:pt>
                <c:pt idx="315">
                  <c:v>0.43356696782823378</c:v>
                </c:pt>
                <c:pt idx="316">
                  <c:v>0.43379844930971534</c:v>
                </c:pt>
                <c:pt idx="317">
                  <c:v>0.43402993079119678</c:v>
                </c:pt>
                <c:pt idx="318">
                  <c:v>0.43426141227267828</c:v>
                </c:pt>
                <c:pt idx="319">
                  <c:v>0.43449289375415978</c:v>
                </c:pt>
                <c:pt idx="320">
                  <c:v>0.43472437523564122</c:v>
                </c:pt>
                <c:pt idx="321">
                  <c:v>0.43495585671712272</c:v>
                </c:pt>
                <c:pt idx="322">
                  <c:v>0.43518733819860422</c:v>
                </c:pt>
                <c:pt idx="323">
                  <c:v>0.43541881968008567</c:v>
                </c:pt>
                <c:pt idx="324">
                  <c:v>0.43565030116156717</c:v>
                </c:pt>
                <c:pt idx="325">
                  <c:v>0.43588178264304867</c:v>
                </c:pt>
                <c:pt idx="326">
                  <c:v>0.43611326412453011</c:v>
                </c:pt>
                <c:pt idx="327">
                  <c:v>0.43634474560601161</c:v>
                </c:pt>
                <c:pt idx="328">
                  <c:v>0.43657622708749311</c:v>
                </c:pt>
                <c:pt idx="329">
                  <c:v>0.43680770856897455</c:v>
                </c:pt>
                <c:pt idx="330">
                  <c:v>0.43703919005045605</c:v>
                </c:pt>
                <c:pt idx="331">
                  <c:v>0.43727067153193755</c:v>
                </c:pt>
                <c:pt idx="332">
                  <c:v>0.43750215301341899</c:v>
                </c:pt>
                <c:pt idx="333">
                  <c:v>0.43773363449490049</c:v>
                </c:pt>
                <c:pt idx="334">
                  <c:v>0.43796511597638194</c:v>
                </c:pt>
                <c:pt idx="335">
                  <c:v>0.43819659745786343</c:v>
                </c:pt>
                <c:pt idx="336">
                  <c:v>0.43842807893934488</c:v>
                </c:pt>
                <c:pt idx="337">
                  <c:v>0.43865956042082643</c:v>
                </c:pt>
                <c:pt idx="338">
                  <c:v>0.43889104190230793</c:v>
                </c:pt>
                <c:pt idx="339">
                  <c:v>0.43912252338378938</c:v>
                </c:pt>
                <c:pt idx="340">
                  <c:v>0.43935400486527088</c:v>
                </c:pt>
                <c:pt idx="341">
                  <c:v>0.43958548634675232</c:v>
                </c:pt>
                <c:pt idx="342">
                  <c:v>0.43981696782823387</c:v>
                </c:pt>
                <c:pt idx="343">
                  <c:v>0.44004844930971532</c:v>
                </c:pt>
                <c:pt idx="344">
                  <c:v>0.44027993079119682</c:v>
                </c:pt>
                <c:pt idx="345">
                  <c:v>0.44051141227267826</c:v>
                </c:pt>
                <c:pt idx="346">
                  <c:v>0.44074289375415976</c:v>
                </c:pt>
                <c:pt idx="347">
                  <c:v>0.4409743752356412</c:v>
                </c:pt>
                <c:pt idx="348">
                  <c:v>0.44120585671712276</c:v>
                </c:pt>
                <c:pt idx="349">
                  <c:v>0.4414373381986042</c:v>
                </c:pt>
                <c:pt idx="350">
                  <c:v>0.4416688196800857</c:v>
                </c:pt>
                <c:pt idx="351">
                  <c:v>0.44190030116156714</c:v>
                </c:pt>
                <c:pt idx="352">
                  <c:v>0.44213178264304864</c:v>
                </c:pt>
                <c:pt idx="353">
                  <c:v>0.44236326412453009</c:v>
                </c:pt>
                <c:pt idx="354">
                  <c:v>0.44259474560601164</c:v>
                </c:pt>
                <c:pt idx="355">
                  <c:v>0.44282622708749309</c:v>
                </c:pt>
                <c:pt idx="356">
                  <c:v>0.44305770856897458</c:v>
                </c:pt>
                <c:pt idx="357">
                  <c:v>0.44328919005045603</c:v>
                </c:pt>
                <c:pt idx="358">
                  <c:v>0.44352067153193753</c:v>
                </c:pt>
                <c:pt idx="359">
                  <c:v>0.44375215301341897</c:v>
                </c:pt>
                <c:pt idx="360">
                  <c:v>0.44398363449490053</c:v>
                </c:pt>
                <c:pt idx="361">
                  <c:v>0.44421511597638197</c:v>
                </c:pt>
                <c:pt idx="362">
                  <c:v>0.44444659745786347</c:v>
                </c:pt>
                <c:pt idx="363">
                  <c:v>0.44467807893934491</c:v>
                </c:pt>
                <c:pt idx="364">
                  <c:v>0.44490956042082641</c:v>
                </c:pt>
                <c:pt idx="365">
                  <c:v>0.44514104190230785</c:v>
                </c:pt>
                <c:pt idx="366">
                  <c:v>0.44537252338378941</c:v>
                </c:pt>
                <c:pt idx="367">
                  <c:v>0.44560400486527085</c:v>
                </c:pt>
                <c:pt idx="368">
                  <c:v>0.44583548634675235</c:v>
                </c:pt>
                <c:pt idx="369">
                  <c:v>0.4460669678282338</c:v>
                </c:pt>
                <c:pt idx="370">
                  <c:v>0.44629844930971529</c:v>
                </c:pt>
                <c:pt idx="371">
                  <c:v>0.44652993079119674</c:v>
                </c:pt>
                <c:pt idx="372">
                  <c:v>0.44676141227267829</c:v>
                </c:pt>
                <c:pt idx="373">
                  <c:v>0.44699289375415974</c:v>
                </c:pt>
                <c:pt idx="374">
                  <c:v>0.44722437523564124</c:v>
                </c:pt>
                <c:pt idx="375">
                  <c:v>0.44745585671712268</c:v>
                </c:pt>
                <c:pt idx="376">
                  <c:v>0.44768733819860418</c:v>
                </c:pt>
                <c:pt idx="377">
                  <c:v>0.44791881968008562</c:v>
                </c:pt>
                <c:pt idx="378">
                  <c:v>0.44815030116156718</c:v>
                </c:pt>
                <c:pt idx="379">
                  <c:v>0.44838178264304862</c:v>
                </c:pt>
                <c:pt idx="380">
                  <c:v>0.44861326412453012</c:v>
                </c:pt>
                <c:pt idx="381">
                  <c:v>0.44884474560601156</c:v>
                </c:pt>
                <c:pt idx="382">
                  <c:v>0.44907622708749306</c:v>
                </c:pt>
                <c:pt idx="383">
                  <c:v>0.44930770856897462</c:v>
                </c:pt>
                <c:pt idx="384">
                  <c:v>0.44953919005045606</c:v>
                </c:pt>
                <c:pt idx="385">
                  <c:v>0.44977067153193756</c:v>
                </c:pt>
                <c:pt idx="386">
                  <c:v>0.450002153013419</c:v>
                </c:pt>
                <c:pt idx="387">
                  <c:v>0.4502336344949005</c:v>
                </c:pt>
                <c:pt idx="388">
                  <c:v>0.45046511597655442</c:v>
                </c:pt>
                <c:pt idx="389">
                  <c:v>0.45069659745803592</c:v>
                </c:pt>
                <c:pt idx="390">
                  <c:v>0.45092807893951736</c:v>
                </c:pt>
                <c:pt idx="391">
                  <c:v>0.45115956042099892</c:v>
                </c:pt>
                <c:pt idx="392">
                  <c:v>0.45139104190248036</c:v>
                </c:pt>
                <c:pt idx="393">
                  <c:v>0.45162252338396186</c:v>
                </c:pt>
                <c:pt idx="394">
                  <c:v>0.45185493470411114</c:v>
                </c:pt>
                <c:pt idx="395">
                  <c:v>0.45208641618559264</c:v>
                </c:pt>
                <c:pt idx="396">
                  <c:v>0.45231789766707409</c:v>
                </c:pt>
                <c:pt idx="397">
                  <c:v>0.45254937914855564</c:v>
                </c:pt>
                <c:pt idx="398">
                  <c:v>0.45278155516039698</c:v>
                </c:pt>
                <c:pt idx="399">
                  <c:v>0.45301303664187847</c:v>
                </c:pt>
                <c:pt idx="400">
                  <c:v>0.45324451812335992</c:v>
                </c:pt>
                <c:pt idx="401">
                  <c:v>0.45347599960484142</c:v>
                </c:pt>
                <c:pt idx="402">
                  <c:v>0.45370748108632286</c:v>
                </c:pt>
                <c:pt idx="403">
                  <c:v>0.45393896256780442</c:v>
                </c:pt>
                <c:pt idx="404">
                  <c:v>0.45417211677120262</c:v>
                </c:pt>
                <c:pt idx="405">
                  <c:v>0.45440359825268406</c:v>
                </c:pt>
                <c:pt idx="406">
                  <c:v>0.45463596444232068</c:v>
                </c:pt>
                <c:pt idx="407">
                  <c:v>0.45486831856960536</c:v>
                </c:pt>
                <c:pt idx="408">
                  <c:v>0.4550998000510868</c:v>
                </c:pt>
                <c:pt idx="409">
                  <c:v>0.45533283190249885</c:v>
                </c:pt>
                <c:pt idx="410">
                  <c:v>0.45556431338398035</c:v>
                </c:pt>
                <c:pt idx="411">
                  <c:v>0.45579579486546179</c:v>
                </c:pt>
                <c:pt idx="412">
                  <c:v>0.45602727634694329</c:v>
                </c:pt>
                <c:pt idx="413">
                  <c:v>0.45625875782842473</c:v>
                </c:pt>
                <c:pt idx="414">
                  <c:v>0.45649132073132526</c:v>
                </c:pt>
                <c:pt idx="415">
                  <c:v>0.45672304348261228</c:v>
                </c:pt>
                <c:pt idx="416">
                  <c:v>0.45695452496409378</c:v>
                </c:pt>
                <c:pt idx="417">
                  <c:v>0.45718600644557522</c:v>
                </c:pt>
                <c:pt idx="418">
                  <c:v>0.45741748792705672</c:v>
                </c:pt>
                <c:pt idx="419">
                  <c:v>0.45764910417919324</c:v>
                </c:pt>
                <c:pt idx="420">
                  <c:v>0.4578805856606748</c:v>
                </c:pt>
                <c:pt idx="421">
                  <c:v>0.4581120671421563</c:v>
                </c:pt>
                <c:pt idx="422">
                  <c:v>0.45834354862363774</c:v>
                </c:pt>
                <c:pt idx="423">
                  <c:v>0.45857503010511924</c:v>
                </c:pt>
                <c:pt idx="424">
                  <c:v>0.45880651158660068</c:v>
                </c:pt>
                <c:pt idx="425">
                  <c:v>0.45903890763098953</c:v>
                </c:pt>
                <c:pt idx="426">
                  <c:v>0.45927111706573615</c:v>
                </c:pt>
                <c:pt idx="427">
                  <c:v>0.45950259854721759</c:v>
                </c:pt>
                <c:pt idx="428">
                  <c:v>0.45973618867720834</c:v>
                </c:pt>
                <c:pt idx="429">
                  <c:v>0.45996966878849077</c:v>
                </c:pt>
                <c:pt idx="430">
                  <c:v>0.4602029152821609</c:v>
                </c:pt>
                <c:pt idx="431">
                  <c:v>0.4604343967636424</c:v>
                </c:pt>
                <c:pt idx="432">
                  <c:v>0.46066648154071066</c:v>
                </c:pt>
                <c:pt idx="433">
                  <c:v>0.46089960908517247</c:v>
                </c:pt>
                <c:pt idx="434">
                  <c:v>0.46113183180698031</c:v>
                </c:pt>
                <c:pt idx="435">
                  <c:v>0.46136331328846181</c:v>
                </c:pt>
                <c:pt idx="436">
                  <c:v>0.4615950999988449</c:v>
                </c:pt>
                <c:pt idx="437">
                  <c:v>0.46182755774300926</c:v>
                </c:pt>
                <c:pt idx="438">
                  <c:v>0.46205903922449076</c:v>
                </c:pt>
                <c:pt idx="439">
                  <c:v>0.46229052070597221</c:v>
                </c:pt>
                <c:pt idx="440">
                  <c:v>0.46252409159240399</c:v>
                </c:pt>
                <c:pt idx="441">
                  <c:v>0.46275770021188539</c:v>
                </c:pt>
                <c:pt idx="442">
                  <c:v>0.46298918169336689</c:v>
                </c:pt>
                <c:pt idx="443">
                  <c:v>0.46322141503673731</c:v>
                </c:pt>
                <c:pt idx="444">
                  <c:v>0.46345392469178703</c:v>
                </c:pt>
                <c:pt idx="445">
                  <c:v>0.46368600095070373</c:v>
                </c:pt>
                <c:pt idx="446">
                  <c:v>0.46391832449576964</c:v>
                </c:pt>
                <c:pt idx="447">
                  <c:v>0.46415183547677319</c:v>
                </c:pt>
                <c:pt idx="448">
                  <c:v>0.46438331695825469</c:v>
                </c:pt>
                <c:pt idx="449">
                  <c:v>0.46461506563135302</c:v>
                </c:pt>
                <c:pt idx="450">
                  <c:v>0.46484775141502432</c:v>
                </c:pt>
                <c:pt idx="451">
                  <c:v>0.46508112646093863</c:v>
                </c:pt>
                <c:pt idx="452">
                  <c:v>0.46531260794242013</c:v>
                </c:pt>
                <c:pt idx="453">
                  <c:v>0.46554531729486925</c:v>
                </c:pt>
                <c:pt idx="454">
                  <c:v>0.4657788108403067</c:v>
                </c:pt>
                <c:pt idx="455">
                  <c:v>0.46601147832935308</c:v>
                </c:pt>
                <c:pt idx="456">
                  <c:v>0.46624335803436467</c:v>
                </c:pt>
                <c:pt idx="457">
                  <c:v>0.46647483951584612</c:v>
                </c:pt>
                <c:pt idx="458">
                  <c:v>0.46670632099732762</c:v>
                </c:pt>
                <c:pt idx="459">
                  <c:v>0.46693780247880906</c:v>
                </c:pt>
                <c:pt idx="460">
                  <c:v>0.46716994312315857</c:v>
                </c:pt>
                <c:pt idx="461">
                  <c:v>0.46740248407271756</c:v>
                </c:pt>
                <c:pt idx="462">
                  <c:v>0.46763581597418752</c:v>
                </c:pt>
                <c:pt idx="463">
                  <c:v>0.46786750686182521</c:v>
                </c:pt>
                <c:pt idx="464">
                  <c:v>0.46809966621437615</c:v>
                </c:pt>
                <c:pt idx="465">
                  <c:v>0.4683314966293125</c:v>
                </c:pt>
                <c:pt idx="466">
                  <c:v>0.4685640225828519</c:v>
                </c:pt>
                <c:pt idx="467">
                  <c:v>0.46879646861079516</c:v>
                </c:pt>
                <c:pt idx="468">
                  <c:v>0.46902861155871411</c:v>
                </c:pt>
                <c:pt idx="469">
                  <c:v>0.46926009304019567</c:v>
                </c:pt>
                <c:pt idx="470">
                  <c:v>0.46949157452167711</c:v>
                </c:pt>
                <c:pt idx="471">
                  <c:v>0.46972505890160654</c:v>
                </c:pt>
                <c:pt idx="472">
                  <c:v>0.46995834688414584</c:v>
                </c:pt>
                <c:pt idx="473">
                  <c:v>0.47018982836562734</c:v>
                </c:pt>
                <c:pt idx="474">
                  <c:v>0.47042130984710878</c:v>
                </c:pt>
                <c:pt idx="475">
                  <c:v>0.47065279132859028</c:v>
                </c:pt>
                <c:pt idx="476">
                  <c:v>0.47088427281007172</c:v>
                </c:pt>
                <c:pt idx="477">
                  <c:v>0.47111575429155328</c:v>
                </c:pt>
                <c:pt idx="478">
                  <c:v>0.47134723577337967</c:v>
                </c:pt>
                <c:pt idx="479">
                  <c:v>0.47157871725486111</c:v>
                </c:pt>
                <c:pt idx="480">
                  <c:v>0.47181120773639351</c:v>
                </c:pt>
                <c:pt idx="481">
                  <c:v>0.47204268921787501</c:v>
                </c:pt>
                <c:pt idx="482">
                  <c:v>0.47227417069935645</c:v>
                </c:pt>
                <c:pt idx="483">
                  <c:v>0.47250565218083795</c:v>
                </c:pt>
                <c:pt idx="484">
                  <c:v>0.4727371336623194</c:v>
                </c:pt>
                <c:pt idx="485">
                  <c:v>0.47296995463194674</c:v>
                </c:pt>
                <c:pt idx="486">
                  <c:v>0.47320143611342824</c:v>
                </c:pt>
                <c:pt idx="487">
                  <c:v>0.47343457950279166</c:v>
                </c:pt>
                <c:pt idx="488">
                  <c:v>0.47366606098427322</c:v>
                </c:pt>
                <c:pt idx="489">
                  <c:v>0.47389754246575466</c:v>
                </c:pt>
                <c:pt idx="490">
                  <c:v>0.47412902394723616</c:v>
                </c:pt>
                <c:pt idx="491">
                  <c:v>0.4743605054287176</c:v>
                </c:pt>
                <c:pt idx="492">
                  <c:v>0.4745919869101991</c:v>
                </c:pt>
                <c:pt idx="493">
                  <c:v>0.47482346839168055</c:v>
                </c:pt>
                <c:pt idx="494">
                  <c:v>0.47505595887286811</c:v>
                </c:pt>
                <c:pt idx="495">
                  <c:v>0.47528744035434956</c:v>
                </c:pt>
                <c:pt idx="496">
                  <c:v>0.47551892183583105</c:v>
                </c:pt>
                <c:pt idx="497">
                  <c:v>0.47575224796585996</c:v>
                </c:pt>
                <c:pt idx="498">
                  <c:v>0.47598372944734141</c:v>
                </c:pt>
                <c:pt idx="499">
                  <c:v>0.47621521092882291</c:v>
                </c:pt>
                <c:pt idx="500">
                  <c:v>0.47644669241030435</c:v>
                </c:pt>
                <c:pt idx="501">
                  <c:v>0.47667817389178591</c:v>
                </c:pt>
                <c:pt idx="502">
                  <c:v>0.47690965537326735</c:v>
                </c:pt>
                <c:pt idx="503">
                  <c:v>0.47714113685474885</c:v>
                </c:pt>
                <c:pt idx="504">
                  <c:v>0.47737261833623029</c:v>
                </c:pt>
                <c:pt idx="505">
                  <c:v>0.47760409981771179</c:v>
                </c:pt>
                <c:pt idx="506">
                  <c:v>0.47783558129919323</c:v>
                </c:pt>
                <c:pt idx="507">
                  <c:v>0.47806706278067479</c:v>
                </c:pt>
                <c:pt idx="508">
                  <c:v>0.47829854426215623</c:v>
                </c:pt>
                <c:pt idx="509">
                  <c:v>0.47853002574363773</c:v>
                </c:pt>
                <c:pt idx="510">
                  <c:v>0.47876150722511923</c:v>
                </c:pt>
                <c:pt idx="511">
                  <c:v>0.47899298870660068</c:v>
                </c:pt>
                <c:pt idx="512">
                  <c:v>0.47922447018808223</c:v>
                </c:pt>
                <c:pt idx="513">
                  <c:v>0.47945595166956367</c:v>
                </c:pt>
                <c:pt idx="514">
                  <c:v>0.47968743315104517</c:v>
                </c:pt>
                <c:pt idx="515">
                  <c:v>0.47991891463252662</c:v>
                </c:pt>
                <c:pt idx="516">
                  <c:v>0.48015039611400812</c:v>
                </c:pt>
                <c:pt idx="517">
                  <c:v>0.48038187759548956</c:v>
                </c:pt>
                <c:pt idx="518">
                  <c:v>0.48061335907697111</c:v>
                </c:pt>
                <c:pt idx="519">
                  <c:v>0.48084484055845256</c:v>
                </c:pt>
                <c:pt idx="520">
                  <c:v>0.48107632203993406</c:v>
                </c:pt>
                <c:pt idx="521">
                  <c:v>0.4813078035214155</c:v>
                </c:pt>
                <c:pt idx="522">
                  <c:v>0.481539285002897</c:v>
                </c:pt>
                <c:pt idx="523">
                  <c:v>0.48177076648437844</c:v>
                </c:pt>
                <c:pt idx="524">
                  <c:v>0.48200224796586</c:v>
                </c:pt>
                <c:pt idx="525">
                  <c:v>0.48223372944734144</c:v>
                </c:pt>
                <c:pt idx="526">
                  <c:v>0.48246521092882294</c:v>
                </c:pt>
                <c:pt idx="527">
                  <c:v>0.48269669241030438</c:v>
                </c:pt>
                <c:pt idx="528">
                  <c:v>0.48292817389178588</c:v>
                </c:pt>
                <c:pt idx="529">
                  <c:v>0.48315965537326733</c:v>
                </c:pt>
                <c:pt idx="530">
                  <c:v>0.48339113685474888</c:v>
                </c:pt>
                <c:pt idx="531">
                  <c:v>0.48362261833623038</c:v>
                </c:pt>
                <c:pt idx="532">
                  <c:v>0.48385409981771182</c:v>
                </c:pt>
                <c:pt idx="533">
                  <c:v>0.48408558129919332</c:v>
                </c:pt>
                <c:pt idx="534">
                  <c:v>0.48431706278067477</c:v>
                </c:pt>
                <c:pt idx="535">
                  <c:v>0.48454854426215632</c:v>
                </c:pt>
                <c:pt idx="536">
                  <c:v>0.48478002574363777</c:v>
                </c:pt>
                <c:pt idx="537">
                  <c:v>0.48501150722511926</c:v>
                </c:pt>
                <c:pt idx="538">
                  <c:v>0.48524298870660071</c:v>
                </c:pt>
                <c:pt idx="539">
                  <c:v>0.48547447018808221</c:v>
                </c:pt>
                <c:pt idx="540">
                  <c:v>0.48570595166956365</c:v>
                </c:pt>
                <c:pt idx="541">
                  <c:v>0.48593743315104521</c:v>
                </c:pt>
                <c:pt idx="542">
                  <c:v>0.48616891463252665</c:v>
                </c:pt>
                <c:pt idx="543">
                  <c:v>0.48640039611400815</c:v>
                </c:pt>
                <c:pt idx="544">
                  <c:v>0.48663187759548959</c:v>
                </c:pt>
                <c:pt idx="545">
                  <c:v>0.48686335907697109</c:v>
                </c:pt>
                <c:pt idx="546">
                  <c:v>0.48709484055845254</c:v>
                </c:pt>
                <c:pt idx="547">
                  <c:v>0.48732632203993409</c:v>
                </c:pt>
                <c:pt idx="548">
                  <c:v>0.48755780352141553</c:v>
                </c:pt>
                <c:pt idx="549">
                  <c:v>0.48778928500289703</c:v>
                </c:pt>
                <c:pt idx="550">
                  <c:v>0.48802076648437853</c:v>
                </c:pt>
                <c:pt idx="551">
                  <c:v>0.48825224796585998</c:v>
                </c:pt>
                <c:pt idx="552">
                  <c:v>0.48848372944734153</c:v>
                </c:pt>
                <c:pt idx="553">
                  <c:v>0.48871521092882297</c:v>
                </c:pt>
                <c:pt idx="554">
                  <c:v>0.48894669241030447</c:v>
                </c:pt>
                <c:pt idx="555">
                  <c:v>0.48917817389178592</c:v>
                </c:pt>
                <c:pt idx="556">
                  <c:v>0.48940965537326742</c:v>
                </c:pt>
                <c:pt idx="557">
                  <c:v>0.48964113685474886</c:v>
                </c:pt>
                <c:pt idx="558">
                  <c:v>0.48987261833623041</c:v>
                </c:pt>
                <c:pt idx="559">
                  <c:v>0.49010409981771186</c:v>
                </c:pt>
                <c:pt idx="560">
                  <c:v>0.49033558129919336</c:v>
                </c:pt>
                <c:pt idx="561">
                  <c:v>0.4905670627806748</c:v>
                </c:pt>
                <c:pt idx="562">
                  <c:v>0.4907985442621563</c:v>
                </c:pt>
                <c:pt idx="563">
                  <c:v>0.49103002574363774</c:v>
                </c:pt>
                <c:pt idx="564">
                  <c:v>0.4912615072251193</c:v>
                </c:pt>
                <c:pt idx="565">
                  <c:v>0.49149298870660074</c:v>
                </c:pt>
                <c:pt idx="566">
                  <c:v>0.49172447018808224</c:v>
                </c:pt>
                <c:pt idx="567">
                  <c:v>0.49195595166956368</c:v>
                </c:pt>
                <c:pt idx="568">
                  <c:v>0.49218743315104518</c:v>
                </c:pt>
                <c:pt idx="569">
                  <c:v>0.49241891463252663</c:v>
                </c:pt>
                <c:pt idx="570">
                  <c:v>0.49265039611400818</c:v>
                </c:pt>
                <c:pt idx="571">
                  <c:v>0.49288187759548963</c:v>
                </c:pt>
                <c:pt idx="572">
                  <c:v>0.49311335907697113</c:v>
                </c:pt>
                <c:pt idx="573">
                  <c:v>0.49334484055845257</c:v>
                </c:pt>
                <c:pt idx="574">
                  <c:v>0.49357632203993407</c:v>
                </c:pt>
                <c:pt idx="575">
                  <c:v>0.49380780352141551</c:v>
                </c:pt>
                <c:pt idx="576">
                  <c:v>0.49403928500289707</c:v>
                </c:pt>
                <c:pt idx="577">
                  <c:v>0.49427076648437851</c:v>
                </c:pt>
                <c:pt idx="578">
                  <c:v>0.49450224796586001</c:v>
                </c:pt>
                <c:pt idx="579">
                  <c:v>0.49473372944734145</c:v>
                </c:pt>
                <c:pt idx="580">
                  <c:v>0.49496521092882295</c:v>
                </c:pt>
                <c:pt idx="581">
                  <c:v>0.4951966924103044</c:v>
                </c:pt>
                <c:pt idx="582">
                  <c:v>0.49542817389178595</c:v>
                </c:pt>
                <c:pt idx="583">
                  <c:v>0.49565965537326739</c:v>
                </c:pt>
                <c:pt idx="584">
                  <c:v>0.49589113685474889</c:v>
                </c:pt>
                <c:pt idx="585">
                  <c:v>0.49612261833623034</c:v>
                </c:pt>
                <c:pt idx="586">
                  <c:v>0.49635409981771184</c:v>
                </c:pt>
                <c:pt idx="587">
                  <c:v>0.49658558129919328</c:v>
                </c:pt>
                <c:pt idx="588">
                  <c:v>0.49681706278067483</c:v>
                </c:pt>
                <c:pt idx="589">
                  <c:v>0.49704854426215628</c:v>
                </c:pt>
                <c:pt idx="590">
                  <c:v>0.49728002574363778</c:v>
                </c:pt>
                <c:pt idx="591">
                  <c:v>0.49751150722511922</c:v>
                </c:pt>
                <c:pt idx="592">
                  <c:v>0.49774298870660072</c:v>
                </c:pt>
                <c:pt idx="593">
                  <c:v>0.49797447018808216</c:v>
                </c:pt>
                <c:pt idx="594">
                  <c:v>0.49820595166956372</c:v>
                </c:pt>
                <c:pt idx="595">
                  <c:v>0.49843743315104522</c:v>
                </c:pt>
                <c:pt idx="596">
                  <c:v>0.49866891463252666</c:v>
                </c:pt>
                <c:pt idx="597">
                  <c:v>0.49890039611400816</c:v>
                </c:pt>
                <c:pt idx="598">
                  <c:v>0.4991318775954896</c:v>
                </c:pt>
                <c:pt idx="599">
                  <c:v>0.49936335907697116</c:v>
                </c:pt>
                <c:pt idx="600">
                  <c:v>0.4995948405584526</c:v>
                </c:pt>
                <c:pt idx="601">
                  <c:v>0.4998263220399341</c:v>
                </c:pt>
                <c:pt idx="602">
                  <c:v>0.5</c:v>
                </c:pt>
                <c:pt idx="603">
                  <c:v>0.50011576100629285</c:v>
                </c:pt>
                <c:pt idx="604">
                  <c:v>0.50023150174701503</c:v>
                </c:pt>
                <c:pt idx="605">
                  <c:v>0.50034724248773721</c:v>
                </c:pt>
                <c:pt idx="606">
                  <c:v>0.5004629832284595</c:v>
                </c:pt>
                <c:pt idx="607">
                  <c:v>0.50057872396918168</c:v>
                </c:pt>
                <c:pt idx="608">
                  <c:v>0.50069446470990397</c:v>
                </c:pt>
                <c:pt idx="609">
                  <c:v>0.50081020545062727</c:v>
                </c:pt>
                <c:pt idx="610">
                  <c:v>0.50092594619134834</c:v>
                </c:pt>
                <c:pt idx="611">
                  <c:v>0.50104168693207052</c:v>
                </c:pt>
                <c:pt idx="612">
                  <c:v>0.50115742767279292</c:v>
                </c:pt>
                <c:pt idx="613">
                  <c:v>0.5012731684135151</c:v>
                </c:pt>
                <c:pt idx="614">
                  <c:v>0.50138890915423728</c:v>
                </c:pt>
                <c:pt idx="615">
                  <c:v>0.50150464989495946</c:v>
                </c:pt>
                <c:pt idx="616">
                  <c:v>0.50162039063568165</c:v>
                </c:pt>
                <c:pt idx="617">
                  <c:v>0.50173613137640516</c:v>
                </c:pt>
                <c:pt idx="618">
                  <c:v>0.50185187211712612</c:v>
                </c:pt>
                <c:pt idx="619">
                  <c:v>0.50196761285784841</c:v>
                </c:pt>
                <c:pt idx="620">
                  <c:v>0.50208335359857059</c:v>
                </c:pt>
                <c:pt idx="621">
                  <c:v>0.50219909433929166</c:v>
                </c:pt>
                <c:pt idx="622">
                  <c:v>0.50231483508001507</c:v>
                </c:pt>
                <c:pt idx="623">
                  <c:v>0.50243057582073736</c:v>
                </c:pt>
                <c:pt idx="624">
                  <c:v>0.50254631656145954</c:v>
                </c:pt>
                <c:pt idx="625">
                  <c:v>0.50266205730218283</c:v>
                </c:pt>
                <c:pt idx="626">
                  <c:v>0.5027777980429039</c:v>
                </c:pt>
                <c:pt idx="627">
                  <c:v>0.50289353878362608</c:v>
                </c:pt>
                <c:pt idx="628">
                  <c:v>0.50300927952434837</c:v>
                </c:pt>
                <c:pt idx="629">
                  <c:v>0.50312502026506956</c:v>
                </c:pt>
                <c:pt idx="630">
                  <c:v>0.50324076100579285</c:v>
                </c:pt>
                <c:pt idx="631">
                  <c:v>0.50335650174651503</c:v>
                </c:pt>
                <c:pt idx="632">
                  <c:v>0.50347224248723732</c:v>
                </c:pt>
                <c:pt idx="633">
                  <c:v>0.50358798322796061</c:v>
                </c:pt>
                <c:pt idx="634">
                  <c:v>0.50370372396868179</c:v>
                </c:pt>
                <c:pt idx="635">
                  <c:v>0.50381946470940397</c:v>
                </c:pt>
                <c:pt idx="636">
                  <c:v>0.50393520545012616</c:v>
                </c:pt>
                <c:pt idx="637">
                  <c:v>0.50405094619084723</c:v>
                </c:pt>
                <c:pt idx="638">
                  <c:v>0.50416668693157052</c:v>
                </c:pt>
                <c:pt idx="639">
                  <c:v>0.50428242767229281</c:v>
                </c:pt>
                <c:pt idx="640">
                  <c:v>0.50439816841301499</c:v>
                </c:pt>
                <c:pt idx="641">
                  <c:v>0.50451390915373728</c:v>
                </c:pt>
                <c:pt idx="642">
                  <c:v>0.50462964989445946</c:v>
                </c:pt>
                <c:pt idx="643">
                  <c:v>0.50474539063518176</c:v>
                </c:pt>
                <c:pt idx="644">
                  <c:v>0.50486113137590394</c:v>
                </c:pt>
                <c:pt idx="645">
                  <c:v>0.50497687211662501</c:v>
                </c:pt>
                <c:pt idx="646">
                  <c:v>0.50509261285734841</c:v>
                </c:pt>
                <c:pt idx="647">
                  <c:v>0.50520835359807059</c:v>
                </c:pt>
                <c:pt idx="648">
                  <c:v>0.50532409433879277</c:v>
                </c:pt>
                <c:pt idx="649">
                  <c:v>0.50543983507951507</c:v>
                </c:pt>
                <c:pt idx="650">
                  <c:v>0.50555557582023725</c:v>
                </c:pt>
                <c:pt idx="651">
                  <c:v>0.50567131656095943</c:v>
                </c:pt>
                <c:pt idx="652">
                  <c:v>0.50578705730168172</c:v>
                </c:pt>
                <c:pt idx="653">
                  <c:v>0.50590279804240279</c:v>
                </c:pt>
                <c:pt idx="654">
                  <c:v>0.50601853878312619</c:v>
                </c:pt>
                <c:pt idx="655">
                  <c:v>0.50613427952384837</c:v>
                </c:pt>
                <c:pt idx="656">
                  <c:v>0.50614585359792252</c:v>
                </c:pt>
                <c:pt idx="657">
                  <c:v>0.5062511776719768</c:v>
                </c:pt>
                <c:pt idx="658">
                  <c:v>0.50636576100529285</c:v>
                </c:pt>
                <c:pt idx="659">
                  <c:v>0.50648150174601503</c:v>
                </c:pt>
                <c:pt idx="660">
                  <c:v>0.50659724248673721</c:v>
                </c:pt>
                <c:pt idx="661">
                  <c:v>0.50671298322745839</c:v>
                </c:pt>
                <c:pt idx="662">
                  <c:v>0.50682872396818057</c:v>
                </c:pt>
                <c:pt idx="663">
                  <c:v>0.50694446470890386</c:v>
                </c:pt>
                <c:pt idx="664">
                  <c:v>0.50706020544962616</c:v>
                </c:pt>
                <c:pt idx="665">
                  <c:v>0.50717594619034723</c:v>
                </c:pt>
                <c:pt idx="666">
                  <c:v>0.50729168693107063</c:v>
                </c:pt>
                <c:pt idx="667">
                  <c:v>0.50740742767179281</c:v>
                </c:pt>
                <c:pt idx="668">
                  <c:v>0.5075231684125151</c:v>
                </c:pt>
                <c:pt idx="669">
                  <c:v>0.50763890915323606</c:v>
                </c:pt>
                <c:pt idx="670">
                  <c:v>0.50775464989395835</c:v>
                </c:pt>
                <c:pt idx="671">
                  <c:v>0.50787039063468165</c:v>
                </c:pt>
                <c:pt idx="672">
                  <c:v>0.50798613137540394</c:v>
                </c:pt>
                <c:pt idx="673">
                  <c:v>0.50810187211612501</c:v>
                </c:pt>
                <c:pt idx="674">
                  <c:v>0.50821761285684841</c:v>
                </c:pt>
                <c:pt idx="675">
                  <c:v>0.50833335359757059</c:v>
                </c:pt>
                <c:pt idx="676">
                  <c:v>0.50844909433829277</c:v>
                </c:pt>
                <c:pt idx="677">
                  <c:v>0.50856483507901384</c:v>
                </c:pt>
                <c:pt idx="678">
                  <c:v>0.50868057581973602</c:v>
                </c:pt>
                <c:pt idx="679">
                  <c:v>0.50879631656045954</c:v>
                </c:pt>
                <c:pt idx="680">
                  <c:v>0.50891205730118172</c:v>
                </c:pt>
                <c:pt idx="681">
                  <c:v>0.50902779804190279</c:v>
                </c:pt>
                <c:pt idx="682">
                  <c:v>0.50914353878262608</c:v>
                </c:pt>
                <c:pt idx="683">
                  <c:v>0.50925927952334837</c:v>
                </c:pt>
                <c:pt idx="684">
                  <c:v>0.50937502026407067</c:v>
                </c:pt>
                <c:pt idx="685">
                  <c:v>0.50949076100479174</c:v>
                </c:pt>
                <c:pt idx="686">
                  <c:v>0.50960650174551392</c:v>
                </c:pt>
                <c:pt idx="687">
                  <c:v>0.50972224248623732</c:v>
                </c:pt>
                <c:pt idx="688">
                  <c:v>0.5098379832269595</c:v>
                </c:pt>
                <c:pt idx="689">
                  <c:v>0.50995372396768046</c:v>
                </c:pt>
                <c:pt idx="690">
                  <c:v>0.51006946470840397</c:v>
                </c:pt>
                <c:pt idx="691">
                  <c:v>0.51018520544912616</c:v>
                </c:pt>
                <c:pt idx="692">
                  <c:v>0.51030094618984834</c:v>
                </c:pt>
                <c:pt idx="693">
                  <c:v>0.51041668693056941</c:v>
                </c:pt>
                <c:pt idx="694">
                  <c:v>0.5105324276712917</c:v>
                </c:pt>
                <c:pt idx="695">
                  <c:v>0.5106481684120151</c:v>
                </c:pt>
                <c:pt idx="696">
                  <c:v>0.51076390915273728</c:v>
                </c:pt>
                <c:pt idx="697">
                  <c:v>0.51087964989345835</c:v>
                </c:pt>
                <c:pt idx="698">
                  <c:v>0.51099539063418176</c:v>
                </c:pt>
                <c:pt idx="699">
                  <c:v>0.51111113137490394</c:v>
                </c:pt>
                <c:pt idx="700">
                  <c:v>0.5112268721156249</c:v>
                </c:pt>
                <c:pt idx="701">
                  <c:v>0.51134261285634719</c:v>
                </c:pt>
                <c:pt idx="702">
                  <c:v>0.51145835359706948</c:v>
                </c:pt>
                <c:pt idx="703">
                  <c:v>0.51157409433779277</c:v>
                </c:pt>
                <c:pt idx="704">
                  <c:v>0.51168983507851384</c:v>
                </c:pt>
                <c:pt idx="705">
                  <c:v>0.51180557581923614</c:v>
                </c:pt>
                <c:pt idx="706">
                  <c:v>0.51192131655995954</c:v>
                </c:pt>
                <c:pt idx="707">
                  <c:v>0.51203705730068172</c:v>
                </c:pt>
                <c:pt idx="708">
                  <c:v>0.51215279804140279</c:v>
                </c:pt>
                <c:pt idx="709">
                  <c:v>0.51226853878212497</c:v>
                </c:pt>
                <c:pt idx="710">
                  <c:v>0.51238427952284715</c:v>
                </c:pt>
                <c:pt idx="711">
                  <c:v>0.51250002026357055</c:v>
                </c:pt>
                <c:pt idx="712">
                  <c:v>0.51261576100429174</c:v>
                </c:pt>
                <c:pt idx="713">
                  <c:v>0.51273150174501392</c:v>
                </c:pt>
                <c:pt idx="714">
                  <c:v>0.51284724248573721</c:v>
                </c:pt>
                <c:pt idx="715">
                  <c:v>0.5129629832264595</c:v>
                </c:pt>
                <c:pt idx="716">
                  <c:v>0.51307872396718057</c:v>
                </c:pt>
                <c:pt idx="717">
                  <c:v>0.51319446470790275</c:v>
                </c:pt>
                <c:pt idx="718">
                  <c:v>0.51331020544862505</c:v>
                </c:pt>
                <c:pt idx="719">
                  <c:v>0.51342594618934834</c:v>
                </c:pt>
                <c:pt idx="720">
                  <c:v>0.51354168693006941</c:v>
                </c:pt>
                <c:pt idx="721">
                  <c:v>0.51365742767079159</c:v>
                </c:pt>
                <c:pt idx="722">
                  <c:v>0.51377316841151499</c:v>
                </c:pt>
                <c:pt idx="723">
                  <c:v>0.51388890915223728</c:v>
                </c:pt>
                <c:pt idx="724">
                  <c:v>0.51400464989295835</c:v>
                </c:pt>
                <c:pt idx="725">
                  <c:v>0.51412039063368054</c:v>
                </c:pt>
                <c:pt idx="726">
                  <c:v>0.51423613137440272</c:v>
                </c:pt>
                <c:pt idx="727">
                  <c:v>0.51435187211512623</c:v>
                </c:pt>
                <c:pt idx="728">
                  <c:v>0.51446761285584719</c:v>
                </c:pt>
                <c:pt idx="729">
                  <c:v>0.51458335359656948</c:v>
                </c:pt>
                <c:pt idx="730">
                  <c:v>0.51469909433729277</c:v>
                </c:pt>
                <c:pt idx="731">
                  <c:v>0.51481483507801507</c:v>
                </c:pt>
                <c:pt idx="732">
                  <c:v>0.51493057581873602</c:v>
                </c:pt>
                <c:pt idx="733">
                  <c:v>0.51504631655945843</c:v>
                </c:pt>
                <c:pt idx="734">
                  <c:v>0.51516205730018061</c:v>
                </c:pt>
                <c:pt idx="735">
                  <c:v>0.51527779804090401</c:v>
                </c:pt>
                <c:pt idx="736">
                  <c:v>0.51539353878162497</c:v>
                </c:pt>
                <c:pt idx="737">
                  <c:v>0.51550927952234715</c:v>
                </c:pt>
                <c:pt idx="738">
                  <c:v>0.51562502026307067</c:v>
                </c:pt>
                <c:pt idx="739">
                  <c:v>0.51574076100379163</c:v>
                </c:pt>
                <c:pt idx="740">
                  <c:v>0.51585650174451392</c:v>
                </c:pt>
                <c:pt idx="741">
                  <c:v>0.5159722424852361</c:v>
                </c:pt>
                <c:pt idx="742">
                  <c:v>0.51608798322595828</c:v>
                </c:pt>
                <c:pt idx="743">
                  <c:v>0.51620372396668057</c:v>
                </c:pt>
                <c:pt idx="744">
                  <c:v>0.51631946470740286</c:v>
                </c:pt>
                <c:pt idx="745">
                  <c:v>0.51643520544812505</c:v>
                </c:pt>
                <c:pt idx="746">
                  <c:v>0.51655094618884845</c:v>
                </c:pt>
                <c:pt idx="747">
                  <c:v>0.51666668692956941</c:v>
                </c:pt>
                <c:pt idx="748">
                  <c:v>0.5167824276702917</c:v>
                </c:pt>
                <c:pt idx="749">
                  <c:v>0.51689816841101388</c:v>
                </c:pt>
                <c:pt idx="750">
                  <c:v>0.51701390915173606</c:v>
                </c:pt>
                <c:pt idx="751">
                  <c:v>0.51712964989245835</c:v>
                </c:pt>
                <c:pt idx="752">
                  <c:v>0.51724539063318054</c:v>
                </c:pt>
                <c:pt idx="753">
                  <c:v>0.51736113137390283</c:v>
                </c:pt>
                <c:pt idx="754">
                  <c:v>0.51747687211462612</c:v>
                </c:pt>
                <c:pt idx="755">
                  <c:v>0.5175926128553473</c:v>
                </c:pt>
                <c:pt idx="756">
                  <c:v>0.51770835359606948</c:v>
                </c:pt>
                <c:pt idx="757">
                  <c:v>0.51782409433679166</c:v>
                </c:pt>
                <c:pt idx="758">
                  <c:v>0.51793983507751273</c:v>
                </c:pt>
                <c:pt idx="759">
                  <c:v>0.51805557581823614</c:v>
                </c:pt>
                <c:pt idx="760">
                  <c:v>0.51817131655895832</c:v>
                </c:pt>
                <c:pt idx="761">
                  <c:v>0.5182870572996805</c:v>
                </c:pt>
                <c:pt idx="762">
                  <c:v>0.5184027980404039</c:v>
                </c:pt>
                <c:pt idx="763">
                  <c:v>0.51851853878112497</c:v>
                </c:pt>
                <c:pt idx="764">
                  <c:v>0.51863427952184726</c:v>
                </c:pt>
                <c:pt idx="765">
                  <c:v>0.51875002026256944</c:v>
                </c:pt>
                <c:pt idx="766">
                  <c:v>0.51886576100329052</c:v>
                </c:pt>
                <c:pt idx="767">
                  <c:v>0.51898150174401392</c:v>
                </c:pt>
                <c:pt idx="768">
                  <c:v>0.5190972424847361</c:v>
                </c:pt>
                <c:pt idx="769">
                  <c:v>0.51921298322545828</c:v>
                </c:pt>
                <c:pt idx="770">
                  <c:v>0.51932872396618168</c:v>
                </c:pt>
                <c:pt idx="771">
                  <c:v>0.51944446470690275</c:v>
                </c:pt>
                <c:pt idx="772">
                  <c:v>0.51956020544762493</c:v>
                </c:pt>
                <c:pt idx="773">
                  <c:v>0.51967594618834723</c:v>
                </c:pt>
                <c:pt idx="774">
                  <c:v>0.5197916869290683</c:v>
                </c:pt>
                <c:pt idx="775">
                  <c:v>0.5199074276697917</c:v>
                </c:pt>
                <c:pt idx="776">
                  <c:v>0.52002316841051388</c:v>
                </c:pt>
                <c:pt idx="777">
                  <c:v>0.52013890915123617</c:v>
                </c:pt>
                <c:pt idx="778">
                  <c:v>0.52025464989195946</c:v>
                </c:pt>
                <c:pt idx="779">
                  <c:v>0.52037039063268054</c:v>
                </c:pt>
                <c:pt idx="780">
                  <c:v>0.52048613137340272</c:v>
                </c:pt>
                <c:pt idx="781">
                  <c:v>0.52060187211412501</c:v>
                </c:pt>
                <c:pt idx="782">
                  <c:v>0.52071761285484608</c:v>
                </c:pt>
                <c:pt idx="783">
                  <c:v>0.52083335359556937</c:v>
                </c:pt>
                <c:pt idx="784">
                  <c:v>0.52094909433629166</c:v>
                </c:pt>
                <c:pt idx="785">
                  <c:v>0.52106483507701395</c:v>
                </c:pt>
                <c:pt idx="786">
                  <c:v>0.52118057581773614</c:v>
                </c:pt>
                <c:pt idx="787">
                  <c:v>0.52129631655845832</c:v>
                </c:pt>
                <c:pt idx="788">
                  <c:v>0.52141205729918061</c:v>
                </c:pt>
                <c:pt idx="789">
                  <c:v>0.52152779803990279</c:v>
                </c:pt>
                <c:pt idx="790">
                  <c:v>0.52164353878062386</c:v>
                </c:pt>
                <c:pt idx="791">
                  <c:v>0.52175927952134715</c:v>
                </c:pt>
                <c:pt idx="792">
                  <c:v>0.52187502026206944</c:v>
                </c:pt>
                <c:pt idx="793">
                  <c:v>0.52199076100279163</c:v>
                </c:pt>
                <c:pt idx="794">
                  <c:v>0.52210650174351392</c:v>
                </c:pt>
                <c:pt idx="795">
                  <c:v>0.5222222424842361</c:v>
                </c:pt>
                <c:pt idx="796">
                  <c:v>0.52233798322495839</c:v>
                </c:pt>
                <c:pt idx="797">
                  <c:v>0.52245372396568057</c:v>
                </c:pt>
                <c:pt idx="798">
                  <c:v>0.52256946470640153</c:v>
                </c:pt>
                <c:pt idx="799">
                  <c:v>0.52268520544712505</c:v>
                </c:pt>
                <c:pt idx="800">
                  <c:v>0.52280094618784723</c:v>
                </c:pt>
                <c:pt idx="801">
                  <c:v>0.5229166869285683</c:v>
                </c:pt>
                <c:pt idx="802">
                  <c:v>0.52303242766929159</c:v>
                </c:pt>
                <c:pt idx="803">
                  <c:v>0.52314816841001388</c:v>
                </c:pt>
                <c:pt idx="804">
                  <c:v>0.52326390915073617</c:v>
                </c:pt>
                <c:pt idx="805">
                  <c:v>0.52337964989145724</c:v>
                </c:pt>
                <c:pt idx="806">
                  <c:v>0.52349539063217942</c:v>
                </c:pt>
                <c:pt idx="807">
                  <c:v>0.52361113137290283</c:v>
                </c:pt>
                <c:pt idx="808">
                  <c:v>0.52372687211362501</c:v>
                </c:pt>
                <c:pt idx="809">
                  <c:v>0.52384261285434608</c:v>
                </c:pt>
                <c:pt idx="810">
                  <c:v>0.52395835359506948</c:v>
                </c:pt>
                <c:pt idx="811">
                  <c:v>0.52407409433579166</c:v>
                </c:pt>
                <c:pt idx="812">
                  <c:v>0.52418983507651384</c:v>
                </c:pt>
                <c:pt idx="813">
                  <c:v>0.52430557581723491</c:v>
                </c:pt>
                <c:pt idx="814">
                  <c:v>0.52442131655795721</c:v>
                </c:pt>
                <c:pt idx="815">
                  <c:v>0.52453705729868061</c:v>
                </c:pt>
                <c:pt idx="816">
                  <c:v>0.52465279803940279</c:v>
                </c:pt>
                <c:pt idx="817">
                  <c:v>0.52476853878012386</c:v>
                </c:pt>
                <c:pt idx="818">
                  <c:v>0.52488427952084726</c:v>
                </c:pt>
                <c:pt idx="819">
                  <c:v>0.52500002026156944</c:v>
                </c:pt>
                <c:pt idx="820">
                  <c:v>0.52511576100229163</c:v>
                </c:pt>
                <c:pt idx="821">
                  <c:v>0.5252315017430127</c:v>
                </c:pt>
                <c:pt idx="822">
                  <c:v>0.52534724248373499</c:v>
                </c:pt>
                <c:pt idx="823">
                  <c:v>0.52546298322445828</c:v>
                </c:pt>
                <c:pt idx="824">
                  <c:v>0.52557872396518046</c:v>
                </c:pt>
                <c:pt idx="825">
                  <c:v>0.52569446470590164</c:v>
                </c:pt>
                <c:pt idx="826">
                  <c:v>0.52581020544662505</c:v>
                </c:pt>
                <c:pt idx="827">
                  <c:v>0.52592594618734723</c:v>
                </c:pt>
                <c:pt idx="828">
                  <c:v>0.52604168692806941</c:v>
                </c:pt>
                <c:pt idx="829">
                  <c:v>0.52615742766879048</c:v>
                </c:pt>
                <c:pt idx="830">
                  <c:v>0.52627316840951266</c:v>
                </c:pt>
                <c:pt idx="831">
                  <c:v>0.52638890915023617</c:v>
                </c:pt>
                <c:pt idx="832">
                  <c:v>0.52650464989095835</c:v>
                </c:pt>
                <c:pt idx="833">
                  <c:v>0.52662039063167942</c:v>
                </c:pt>
                <c:pt idx="834">
                  <c:v>0.52673613137240272</c:v>
                </c:pt>
                <c:pt idx="835">
                  <c:v>0.52685187211312501</c:v>
                </c:pt>
                <c:pt idx="836">
                  <c:v>0.5269676128538473</c:v>
                </c:pt>
                <c:pt idx="837">
                  <c:v>0.52708335359456826</c:v>
                </c:pt>
                <c:pt idx="838">
                  <c:v>0.52719909433529055</c:v>
                </c:pt>
                <c:pt idx="839">
                  <c:v>0.52731483507601384</c:v>
                </c:pt>
                <c:pt idx="840">
                  <c:v>0.52743057581673491</c:v>
                </c:pt>
                <c:pt idx="841">
                  <c:v>0.5275463165574571</c:v>
                </c:pt>
                <c:pt idx="842">
                  <c:v>0.52766205729818061</c:v>
                </c:pt>
                <c:pt idx="843">
                  <c:v>0.52777779803890279</c:v>
                </c:pt>
                <c:pt idx="844">
                  <c:v>0.52789353877962386</c:v>
                </c:pt>
                <c:pt idx="845">
                  <c:v>0.52800927952034604</c:v>
                </c:pt>
                <c:pt idx="846">
                  <c:v>0.52812502026106833</c:v>
                </c:pt>
                <c:pt idx="847">
                  <c:v>0.52824076100179174</c:v>
                </c:pt>
                <c:pt idx="848">
                  <c:v>0.5283565017425127</c:v>
                </c:pt>
                <c:pt idx="849">
                  <c:v>0.52847224248323499</c:v>
                </c:pt>
                <c:pt idx="850">
                  <c:v>0.52858798322395828</c:v>
                </c:pt>
                <c:pt idx="851">
                  <c:v>0.52870372396468057</c:v>
                </c:pt>
                <c:pt idx="852">
                  <c:v>0.52881946470540153</c:v>
                </c:pt>
                <c:pt idx="853">
                  <c:v>0.52893520544612393</c:v>
                </c:pt>
                <c:pt idx="854">
                  <c:v>0.52905094618684612</c:v>
                </c:pt>
                <c:pt idx="855">
                  <c:v>0.52916668692756941</c:v>
                </c:pt>
                <c:pt idx="856">
                  <c:v>0.52928242766829048</c:v>
                </c:pt>
                <c:pt idx="857">
                  <c:v>0.52939816840901277</c:v>
                </c:pt>
                <c:pt idx="858">
                  <c:v>0.52951390914973617</c:v>
                </c:pt>
                <c:pt idx="859">
                  <c:v>0.52962964989045835</c:v>
                </c:pt>
                <c:pt idx="860">
                  <c:v>0.52974539063117942</c:v>
                </c:pt>
                <c:pt idx="861">
                  <c:v>0.52986113137190161</c:v>
                </c:pt>
                <c:pt idx="862">
                  <c:v>0.52997687211262379</c:v>
                </c:pt>
                <c:pt idx="863">
                  <c:v>0.53009261285334719</c:v>
                </c:pt>
                <c:pt idx="864">
                  <c:v>0.53020835359406837</c:v>
                </c:pt>
                <c:pt idx="865">
                  <c:v>0.53032409433479055</c:v>
                </c:pt>
                <c:pt idx="866">
                  <c:v>0.53043983507551395</c:v>
                </c:pt>
                <c:pt idx="867">
                  <c:v>0.53055557581623614</c:v>
                </c:pt>
                <c:pt idx="868">
                  <c:v>0.53067131655695721</c:v>
                </c:pt>
                <c:pt idx="869">
                  <c:v>0.53078705729767939</c:v>
                </c:pt>
                <c:pt idx="870">
                  <c:v>0.53090279803840157</c:v>
                </c:pt>
                <c:pt idx="871">
                  <c:v>0.53101853877912497</c:v>
                </c:pt>
                <c:pt idx="872">
                  <c:v>0.53113427951984604</c:v>
                </c:pt>
                <c:pt idx="873">
                  <c:v>0.53125002026056833</c:v>
                </c:pt>
                <c:pt idx="874">
                  <c:v>0.53136576100129163</c:v>
                </c:pt>
                <c:pt idx="875">
                  <c:v>0.53148150174201392</c:v>
                </c:pt>
                <c:pt idx="876">
                  <c:v>0.53159724248273499</c:v>
                </c:pt>
                <c:pt idx="877">
                  <c:v>0.53171298322345717</c:v>
                </c:pt>
                <c:pt idx="878">
                  <c:v>0.53182872396417935</c:v>
                </c:pt>
                <c:pt idx="879">
                  <c:v>0.53194446470490286</c:v>
                </c:pt>
                <c:pt idx="880">
                  <c:v>0.53206020544562382</c:v>
                </c:pt>
                <c:pt idx="881">
                  <c:v>0.53217594618634601</c:v>
                </c:pt>
                <c:pt idx="882">
                  <c:v>0.53229168692706941</c:v>
                </c:pt>
                <c:pt idx="883">
                  <c:v>0.53240742766779048</c:v>
                </c:pt>
                <c:pt idx="884">
                  <c:v>0.53252316840851277</c:v>
                </c:pt>
                <c:pt idx="885">
                  <c:v>0.53263890914923495</c:v>
                </c:pt>
                <c:pt idx="886">
                  <c:v>0.53275464988995724</c:v>
                </c:pt>
                <c:pt idx="887">
                  <c:v>0.53287039063067942</c:v>
                </c:pt>
                <c:pt idx="888">
                  <c:v>0.53298613137140161</c:v>
                </c:pt>
                <c:pt idx="889">
                  <c:v>0.53310187211212379</c:v>
                </c:pt>
                <c:pt idx="890">
                  <c:v>0.5332176128528473</c:v>
                </c:pt>
                <c:pt idx="891">
                  <c:v>0.53333335359356826</c:v>
                </c:pt>
                <c:pt idx="892">
                  <c:v>0.53344909433429055</c:v>
                </c:pt>
                <c:pt idx="893">
                  <c:v>0.53356483507501273</c:v>
                </c:pt>
                <c:pt idx="894">
                  <c:v>0.53368057581573503</c:v>
                </c:pt>
                <c:pt idx="895">
                  <c:v>0.53379631655645721</c:v>
                </c:pt>
                <c:pt idx="896">
                  <c:v>0.53391205729717939</c:v>
                </c:pt>
                <c:pt idx="897">
                  <c:v>0.53402779803790168</c:v>
                </c:pt>
                <c:pt idx="898">
                  <c:v>0.53414353877862497</c:v>
                </c:pt>
                <c:pt idx="899">
                  <c:v>0.53425927951934604</c:v>
                </c:pt>
                <c:pt idx="900">
                  <c:v>0.53437502026006822</c:v>
                </c:pt>
                <c:pt idx="901">
                  <c:v>0.53449076100079052</c:v>
                </c:pt>
                <c:pt idx="902">
                  <c:v>0.53460650174151159</c:v>
                </c:pt>
                <c:pt idx="903">
                  <c:v>0.53472224248223499</c:v>
                </c:pt>
                <c:pt idx="904">
                  <c:v>0.53483798322295717</c:v>
                </c:pt>
                <c:pt idx="905">
                  <c:v>0.53495372396367946</c:v>
                </c:pt>
                <c:pt idx="906">
                  <c:v>0.53506946470440275</c:v>
                </c:pt>
                <c:pt idx="907">
                  <c:v>0.53518520544512382</c:v>
                </c:pt>
                <c:pt idx="908">
                  <c:v>0.53530094618584612</c:v>
                </c:pt>
                <c:pt idx="909">
                  <c:v>0.5354166869265683</c:v>
                </c:pt>
                <c:pt idx="910">
                  <c:v>0.53553242766728937</c:v>
                </c:pt>
                <c:pt idx="911">
                  <c:v>0.53564816840801266</c:v>
                </c:pt>
                <c:pt idx="912">
                  <c:v>0.53576390914873495</c:v>
                </c:pt>
                <c:pt idx="913">
                  <c:v>0.53587964988945713</c:v>
                </c:pt>
                <c:pt idx="914">
                  <c:v>0.53599539063018053</c:v>
                </c:pt>
                <c:pt idx="915">
                  <c:v>0.53611113137090161</c:v>
                </c:pt>
                <c:pt idx="916">
                  <c:v>0.5362268721116239</c:v>
                </c:pt>
                <c:pt idx="917">
                  <c:v>0.53634261285234608</c:v>
                </c:pt>
                <c:pt idx="918">
                  <c:v>0.53645835359306715</c:v>
                </c:pt>
                <c:pt idx="919">
                  <c:v>0.53657409433379055</c:v>
                </c:pt>
                <c:pt idx="920">
                  <c:v>0.53668983507451273</c:v>
                </c:pt>
                <c:pt idx="921">
                  <c:v>0.53680557581523491</c:v>
                </c:pt>
                <c:pt idx="922">
                  <c:v>0.5369213165559571</c:v>
                </c:pt>
                <c:pt idx="923">
                  <c:v>0.53703705729667939</c:v>
                </c:pt>
                <c:pt idx="924">
                  <c:v>0.53715279803740157</c:v>
                </c:pt>
                <c:pt idx="925">
                  <c:v>0.53726853877812386</c:v>
                </c:pt>
                <c:pt idx="926">
                  <c:v>0.53738427951884493</c:v>
                </c:pt>
                <c:pt idx="927">
                  <c:v>0.53750002025956833</c:v>
                </c:pt>
                <c:pt idx="928">
                  <c:v>0.53761576100029052</c:v>
                </c:pt>
                <c:pt idx="929">
                  <c:v>0.53773150174101281</c:v>
                </c:pt>
                <c:pt idx="930">
                  <c:v>0.53784724248173499</c:v>
                </c:pt>
                <c:pt idx="931">
                  <c:v>0.53796298322245717</c:v>
                </c:pt>
                <c:pt idx="932">
                  <c:v>0.53807872396317935</c:v>
                </c:pt>
                <c:pt idx="933">
                  <c:v>0.53819446470390153</c:v>
                </c:pt>
                <c:pt idx="934">
                  <c:v>0.53831020544462271</c:v>
                </c:pt>
                <c:pt idx="935">
                  <c:v>0.53842594618534612</c:v>
                </c:pt>
                <c:pt idx="936">
                  <c:v>0.5385416869260683</c:v>
                </c:pt>
                <c:pt idx="937">
                  <c:v>0.53865742766679048</c:v>
                </c:pt>
                <c:pt idx="938">
                  <c:v>0.53877316840751277</c:v>
                </c:pt>
                <c:pt idx="939">
                  <c:v>0.53888890914823495</c:v>
                </c:pt>
                <c:pt idx="940">
                  <c:v>0.53900464988895724</c:v>
                </c:pt>
                <c:pt idx="941">
                  <c:v>0.5391203906296782</c:v>
                </c:pt>
                <c:pt idx="942">
                  <c:v>0.53923613137040038</c:v>
                </c:pt>
                <c:pt idx="943">
                  <c:v>0.53935187211112379</c:v>
                </c:pt>
                <c:pt idx="944">
                  <c:v>0.53946761285184597</c:v>
                </c:pt>
                <c:pt idx="945">
                  <c:v>0.53958335359256715</c:v>
                </c:pt>
                <c:pt idx="946">
                  <c:v>0.53969909433329055</c:v>
                </c:pt>
                <c:pt idx="947">
                  <c:v>0.53981483507401273</c:v>
                </c:pt>
                <c:pt idx="948">
                  <c:v>0.53993057581473491</c:v>
                </c:pt>
                <c:pt idx="949">
                  <c:v>0.54004631655545599</c:v>
                </c:pt>
                <c:pt idx="950">
                  <c:v>0.54016205729617817</c:v>
                </c:pt>
                <c:pt idx="951">
                  <c:v>0.54027779803690168</c:v>
                </c:pt>
                <c:pt idx="952">
                  <c:v>0.54039353877762386</c:v>
                </c:pt>
                <c:pt idx="953">
                  <c:v>0.54050927951834493</c:v>
                </c:pt>
                <c:pt idx="954">
                  <c:v>0.54062502025906822</c:v>
                </c:pt>
                <c:pt idx="955">
                  <c:v>0.54074076099979052</c:v>
                </c:pt>
                <c:pt idx="956">
                  <c:v>0.54085650174051281</c:v>
                </c:pt>
                <c:pt idx="957">
                  <c:v>0.54097224248123377</c:v>
                </c:pt>
                <c:pt idx="958">
                  <c:v>0.54108798322195606</c:v>
                </c:pt>
                <c:pt idx="959">
                  <c:v>0.54120372396267935</c:v>
                </c:pt>
                <c:pt idx="960">
                  <c:v>0.54131946470340164</c:v>
                </c:pt>
                <c:pt idx="961">
                  <c:v>0.5414352054441226</c:v>
                </c:pt>
                <c:pt idx="962">
                  <c:v>0.54155094618484612</c:v>
                </c:pt>
                <c:pt idx="963">
                  <c:v>0.54166666666666663</c:v>
                </c:pt>
                <c:pt idx="964">
                  <c:v>0.54190030116139465</c:v>
                </c:pt>
                <c:pt idx="965">
                  <c:v>0.5421317826428762</c:v>
                </c:pt>
                <c:pt idx="966">
                  <c:v>0.54236326412435765</c:v>
                </c:pt>
                <c:pt idx="967">
                  <c:v>0.5425947456058392</c:v>
                </c:pt>
                <c:pt idx="968">
                  <c:v>0.54282622708732065</c:v>
                </c:pt>
                <c:pt idx="969">
                  <c:v>0.54305770856880209</c:v>
                </c:pt>
                <c:pt idx="970">
                  <c:v>0.54328919005028353</c:v>
                </c:pt>
                <c:pt idx="971">
                  <c:v>0.54352067153176509</c:v>
                </c:pt>
                <c:pt idx="972">
                  <c:v>0.54375215301324653</c:v>
                </c:pt>
                <c:pt idx="973">
                  <c:v>0.54398363449472809</c:v>
                </c:pt>
                <c:pt idx="974">
                  <c:v>0.54421511597620953</c:v>
                </c:pt>
                <c:pt idx="975">
                  <c:v>0.54444659745769097</c:v>
                </c:pt>
                <c:pt idx="976">
                  <c:v>0.54467807893917242</c:v>
                </c:pt>
                <c:pt idx="977">
                  <c:v>0.54490956042065397</c:v>
                </c:pt>
                <c:pt idx="978">
                  <c:v>0.54514104190213553</c:v>
                </c:pt>
                <c:pt idx="979">
                  <c:v>0.54537252338361697</c:v>
                </c:pt>
                <c:pt idx="980">
                  <c:v>0.54560400486509841</c:v>
                </c:pt>
                <c:pt idx="981">
                  <c:v>0.54583548634657986</c:v>
                </c:pt>
                <c:pt idx="982">
                  <c:v>0.54606696782806141</c:v>
                </c:pt>
                <c:pt idx="983">
                  <c:v>0.54629844930954286</c:v>
                </c:pt>
                <c:pt idx="984">
                  <c:v>0.54652993079102441</c:v>
                </c:pt>
                <c:pt idx="985">
                  <c:v>0.54676141227250585</c:v>
                </c:pt>
                <c:pt idx="986">
                  <c:v>0.5469928937539873</c:v>
                </c:pt>
                <c:pt idx="987">
                  <c:v>0.54722437523546874</c:v>
                </c:pt>
                <c:pt idx="988">
                  <c:v>0.5474558567169503</c:v>
                </c:pt>
                <c:pt idx="989">
                  <c:v>0.54768733819843174</c:v>
                </c:pt>
                <c:pt idx="990">
                  <c:v>0.54791881967991329</c:v>
                </c:pt>
                <c:pt idx="991">
                  <c:v>0.54815030116139474</c:v>
                </c:pt>
                <c:pt idx="992">
                  <c:v>0.54838178264287618</c:v>
                </c:pt>
                <c:pt idx="993">
                  <c:v>0.54861326412435762</c:v>
                </c:pt>
                <c:pt idx="994">
                  <c:v>0.54884474560583918</c:v>
                </c:pt>
                <c:pt idx="995">
                  <c:v>0.54907622708732062</c:v>
                </c:pt>
                <c:pt idx="996">
                  <c:v>0.54930770856880218</c:v>
                </c:pt>
                <c:pt idx="997">
                  <c:v>0.54953919005028362</c:v>
                </c:pt>
                <c:pt idx="998">
                  <c:v>0.54977067153176506</c:v>
                </c:pt>
                <c:pt idx="999">
                  <c:v>0.55000215301324651</c:v>
                </c:pt>
                <c:pt idx="1000">
                  <c:v>0.55023363449455565</c:v>
                </c:pt>
                <c:pt idx="1001">
                  <c:v>0.55046511597603709</c:v>
                </c:pt>
                <c:pt idx="1002">
                  <c:v>0.55069659745751853</c:v>
                </c:pt>
                <c:pt idx="1003">
                  <c:v>0.55092807893899998</c:v>
                </c:pt>
                <c:pt idx="1004">
                  <c:v>0.55115956042048153</c:v>
                </c:pt>
                <c:pt idx="1005">
                  <c:v>0.55139104190196297</c:v>
                </c:pt>
                <c:pt idx="1006">
                  <c:v>0.55162252338344453</c:v>
                </c:pt>
                <c:pt idx="1007">
                  <c:v>0.55185400486492597</c:v>
                </c:pt>
                <c:pt idx="1008">
                  <c:v>0.55208548634640742</c:v>
                </c:pt>
                <c:pt idx="1009">
                  <c:v>0.55231696782788886</c:v>
                </c:pt>
                <c:pt idx="1010">
                  <c:v>0.55254844930937042</c:v>
                </c:pt>
                <c:pt idx="1011">
                  <c:v>0.55277993079085186</c:v>
                </c:pt>
                <c:pt idx="1012">
                  <c:v>0.55301141227233341</c:v>
                </c:pt>
                <c:pt idx="1013">
                  <c:v>0.55324289375381486</c:v>
                </c:pt>
                <c:pt idx="1014">
                  <c:v>0.5534743752352963</c:v>
                </c:pt>
                <c:pt idx="1015">
                  <c:v>0.55370585671677774</c:v>
                </c:pt>
                <c:pt idx="1016">
                  <c:v>0.5539373381982593</c:v>
                </c:pt>
                <c:pt idx="1017">
                  <c:v>0.55416881967974074</c:v>
                </c:pt>
                <c:pt idx="1018">
                  <c:v>0.5544003011612223</c:v>
                </c:pt>
                <c:pt idx="1019">
                  <c:v>0.55463178264270374</c:v>
                </c:pt>
                <c:pt idx="1020">
                  <c:v>0.55486326412418518</c:v>
                </c:pt>
                <c:pt idx="1021">
                  <c:v>0.55509474560566663</c:v>
                </c:pt>
                <c:pt idx="1022">
                  <c:v>0.55532622708714818</c:v>
                </c:pt>
                <c:pt idx="1023">
                  <c:v>0.55555770856862963</c:v>
                </c:pt>
                <c:pt idx="1024">
                  <c:v>0.55578919005011118</c:v>
                </c:pt>
                <c:pt idx="1025">
                  <c:v>0.55602067153159263</c:v>
                </c:pt>
                <c:pt idx="1026">
                  <c:v>0.55625215301307407</c:v>
                </c:pt>
                <c:pt idx="1027">
                  <c:v>0.55648363449455551</c:v>
                </c:pt>
                <c:pt idx="1028">
                  <c:v>0.55671511597603707</c:v>
                </c:pt>
                <c:pt idx="1029">
                  <c:v>0.55694659745751851</c:v>
                </c:pt>
                <c:pt idx="1030">
                  <c:v>0.55717807893900007</c:v>
                </c:pt>
                <c:pt idx="1031">
                  <c:v>0.55740956042048151</c:v>
                </c:pt>
                <c:pt idx="1032">
                  <c:v>0.55764104190196295</c:v>
                </c:pt>
                <c:pt idx="1033">
                  <c:v>0.5578725233834444</c:v>
                </c:pt>
                <c:pt idx="1034">
                  <c:v>0.55810400486492595</c:v>
                </c:pt>
                <c:pt idx="1035">
                  <c:v>0.55833548634640739</c:v>
                </c:pt>
                <c:pt idx="1036">
                  <c:v>0.55856696782788895</c:v>
                </c:pt>
                <c:pt idx="1037">
                  <c:v>0.55879844930937039</c:v>
                </c:pt>
                <c:pt idx="1038">
                  <c:v>0.55902993079085184</c:v>
                </c:pt>
                <c:pt idx="1039">
                  <c:v>0.55926141227233339</c:v>
                </c:pt>
                <c:pt idx="1040">
                  <c:v>0.55949289375381484</c:v>
                </c:pt>
                <c:pt idx="1041">
                  <c:v>0.55972437523529639</c:v>
                </c:pt>
                <c:pt idx="1042">
                  <c:v>0.55995585671677783</c:v>
                </c:pt>
                <c:pt idx="1043">
                  <c:v>0.56018733819825928</c:v>
                </c:pt>
                <c:pt idx="1044">
                  <c:v>0.56041881967974072</c:v>
                </c:pt>
                <c:pt idx="1045">
                  <c:v>0.56065030116122228</c:v>
                </c:pt>
                <c:pt idx="1046">
                  <c:v>0.56088178264270372</c:v>
                </c:pt>
                <c:pt idx="1047">
                  <c:v>0.56111326412418527</c:v>
                </c:pt>
                <c:pt idx="1048">
                  <c:v>0.56134474560566672</c:v>
                </c:pt>
                <c:pt idx="1049">
                  <c:v>0.56157622708714816</c:v>
                </c:pt>
                <c:pt idx="1050">
                  <c:v>0.5618077085686296</c:v>
                </c:pt>
                <c:pt idx="1051">
                  <c:v>0.56203919004993863</c:v>
                </c:pt>
                <c:pt idx="1052">
                  <c:v>0.56227067153142019</c:v>
                </c:pt>
                <c:pt idx="1053">
                  <c:v>0.56250215301290163</c:v>
                </c:pt>
                <c:pt idx="1054">
                  <c:v>0.56273363449438307</c:v>
                </c:pt>
                <c:pt idx="1055">
                  <c:v>0.56296511597586463</c:v>
                </c:pt>
                <c:pt idx="1056">
                  <c:v>0.56319659745734607</c:v>
                </c:pt>
                <c:pt idx="1057">
                  <c:v>0.56342807893882763</c:v>
                </c:pt>
                <c:pt idx="1058">
                  <c:v>0.56365956042030907</c:v>
                </c:pt>
                <c:pt idx="1059">
                  <c:v>0.56389104190179051</c:v>
                </c:pt>
                <c:pt idx="1060">
                  <c:v>0.56412252338327196</c:v>
                </c:pt>
                <c:pt idx="1061">
                  <c:v>0.56435400486475351</c:v>
                </c:pt>
                <c:pt idx="1062">
                  <c:v>0.56458548634623495</c:v>
                </c:pt>
                <c:pt idx="1063">
                  <c:v>0.56481696782771651</c:v>
                </c:pt>
                <c:pt idx="1064">
                  <c:v>0.56504844930919795</c:v>
                </c:pt>
                <c:pt idx="1065">
                  <c:v>0.5652799307906794</c:v>
                </c:pt>
                <c:pt idx="1066">
                  <c:v>0.56551141227216084</c:v>
                </c:pt>
                <c:pt idx="1067">
                  <c:v>0.5657428937536424</c:v>
                </c:pt>
                <c:pt idx="1068">
                  <c:v>0.56597437523512384</c:v>
                </c:pt>
                <c:pt idx="1069">
                  <c:v>0.56620585671660539</c:v>
                </c:pt>
                <c:pt idx="1070">
                  <c:v>0.56643733819808684</c:v>
                </c:pt>
                <c:pt idx="1071">
                  <c:v>0.56666881967956828</c:v>
                </c:pt>
                <c:pt idx="1072">
                  <c:v>0.56690030116104972</c:v>
                </c:pt>
                <c:pt idx="1073">
                  <c:v>0.56713310494915514</c:v>
                </c:pt>
                <c:pt idx="1074">
                  <c:v>0.56736458643063659</c:v>
                </c:pt>
                <c:pt idx="1075">
                  <c:v>0.56759606791211803</c:v>
                </c:pt>
                <c:pt idx="1076">
                  <c:v>0.56782754939359958</c:v>
                </c:pt>
                <c:pt idx="1077">
                  <c:v>0.56805903087508103</c:v>
                </c:pt>
                <c:pt idx="1078">
                  <c:v>0.56829051235656258</c:v>
                </c:pt>
                <c:pt idx="1079">
                  <c:v>0.56852199383804403</c:v>
                </c:pt>
                <c:pt idx="1080">
                  <c:v>0.56875347531952547</c:v>
                </c:pt>
                <c:pt idx="1081">
                  <c:v>0.56898495680100691</c:v>
                </c:pt>
                <c:pt idx="1082">
                  <c:v>0.56921643828248847</c:v>
                </c:pt>
                <c:pt idx="1083">
                  <c:v>0.56944872379406486</c:v>
                </c:pt>
                <c:pt idx="1084">
                  <c:v>0.5696802052755463</c:v>
                </c:pt>
                <c:pt idx="1085">
                  <c:v>0.56991168675702786</c:v>
                </c:pt>
                <c:pt idx="1086">
                  <c:v>0.5701431682385093</c:v>
                </c:pt>
                <c:pt idx="1087">
                  <c:v>0.57037464971999075</c:v>
                </c:pt>
                <c:pt idx="1088">
                  <c:v>0.57060613120147219</c:v>
                </c:pt>
                <c:pt idx="1089">
                  <c:v>0.5708376126826088</c:v>
                </c:pt>
                <c:pt idx="1090">
                  <c:v>0.57106909416409024</c:v>
                </c:pt>
                <c:pt idx="1091">
                  <c:v>0.57130057564557168</c:v>
                </c:pt>
                <c:pt idx="1092">
                  <c:v>0.57153392154447447</c:v>
                </c:pt>
                <c:pt idx="1093">
                  <c:v>0.57176540302595591</c:v>
                </c:pt>
                <c:pt idx="1094">
                  <c:v>0.57199688450743746</c:v>
                </c:pt>
                <c:pt idx="1095">
                  <c:v>0.57222836598891891</c:v>
                </c:pt>
                <c:pt idx="1096">
                  <c:v>0.57245984747040046</c:v>
                </c:pt>
                <c:pt idx="1097">
                  <c:v>0.57269132895188191</c:v>
                </c:pt>
                <c:pt idx="1098">
                  <c:v>0.57292281043336335</c:v>
                </c:pt>
                <c:pt idx="1099">
                  <c:v>0.5731542919148449</c:v>
                </c:pt>
                <c:pt idx="1100">
                  <c:v>0.57338664201329748</c:v>
                </c:pt>
                <c:pt idx="1101">
                  <c:v>0.57362009137248038</c:v>
                </c:pt>
                <c:pt idx="1102">
                  <c:v>0.5738526660645451</c:v>
                </c:pt>
                <c:pt idx="1103">
                  <c:v>0.57408414754602666</c:v>
                </c:pt>
                <c:pt idx="1104">
                  <c:v>0.5743156290275081</c:v>
                </c:pt>
                <c:pt idx="1105">
                  <c:v>0.57454711050898954</c:v>
                </c:pt>
                <c:pt idx="1106">
                  <c:v>0.57477859199047099</c:v>
                </c:pt>
                <c:pt idx="1107">
                  <c:v>0.57501007347195254</c:v>
                </c:pt>
                <c:pt idx="1108">
                  <c:v>0.57524155495343399</c:v>
                </c:pt>
                <c:pt idx="1109">
                  <c:v>0.57547303643491554</c:v>
                </c:pt>
                <c:pt idx="1110">
                  <c:v>0.57570451791639699</c:v>
                </c:pt>
                <c:pt idx="1111">
                  <c:v>0.57593599972487619</c:v>
                </c:pt>
                <c:pt idx="1112">
                  <c:v>0.5761693839524884</c:v>
                </c:pt>
                <c:pt idx="1113">
                  <c:v>0.5764008654339271</c:v>
                </c:pt>
                <c:pt idx="1114">
                  <c:v>0.57663234691540854</c:v>
                </c:pt>
                <c:pt idx="1115">
                  <c:v>0.57686382839688999</c:v>
                </c:pt>
                <c:pt idx="1116">
                  <c:v>0.57709530987837154</c:v>
                </c:pt>
                <c:pt idx="1117">
                  <c:v>0.57732679135985299</c:v>
                </c:pt>
                <c:pt idx="1118">
                  <c:v>0.57755827284133454</c:v>
                </c:pt>
                <c:pt idx="1119">
                  <c:v>0.57779117390910073</c:v>
                </c:pt>
                <c:pt idx="1120">
                  <c:v>0.57802317016947691</c:v>
                </c:pt>
                <c:pt idx="1121">
                  <c:v>0.57825465165095835</c:v>
                </c:pt>
                <c:pt idx="1122">
                  <c:v>0.57848613313243991</c:v>
                </c:pt>
                <c:pt idx="1123">
                  <c:v>0.57871761461392135</c:v>
                </c:pt>
                <c:pt idx="1124">
                  <c:v>0.57894909609540279</c:v>
                </c:pt>
                <c:pt idx="1125">
                  <c:v>0.5791806859947326</c:v>
                </c:pt>
                <c:pt idx="1126">
                  <c:v>0.57941216747621416</c:v>
                </c:pt>
                <c:pt idx="1127">
                  <c:v>0.5796436489576956</c:v>
                </c:pt>
                <c:pt idx="1128">
                  <c:v>0.57987513043917704</c:v>
                </c:pt>
                <c:pt idx="1129">
                  <c:v>0.58010661192065849</c:v>
                </c:pt>
                <c:pt idx="1130">
                  <c:v>0.58033809340214004</c:v>
                </c:pt>
                <c:pt idx="1131">
                  <c:v>0.58056957488362149</c:v>
                </c:pt>
                <c:pt idx="1132">
                  <c:v>0.58080137332107984</c:v>
                </c:pt>
                <c:pt idx="1133">
                  <c:v>0.58103285480256128</c:v>
                </c:pt>
                <c:pt idx="1134">
                  <c:v>0.58126433628404284</c:v>
                </c:pt>
                <c:pt idx="1135">
                  <c:v>0.58149581776552428</c:v>
                </c:pt>
                <c:pt idx="1136">
                  <c:v>0.58172729924700584</c:v>
                </c:pt>
                <c:pt idx="1137">
                  <c:v>0.58195878072848728</c:v>
                </c:pt>
                <c:pt idx="1138">
                  <c:v>0.5821912873388021</c:v>
                </c:pt>
                <c:pt idx="1139">
                  <c:v>0.58242454989399306</c:v>
                </c:pt>
                <c:pt idx="1140">
                  <c:v>0.5826560313754745</c:v>
                </c:pt>
                <c:pt idx="1141">
                  <c:v>0.58288751285695606</c:v>
                </c:pt>
                <c:pt idx="1142">
                  <c:v>0.5831189943384375</c:v>
                </c:pt>
                <c:pt idx="1143">
                  <c:v>0.58335047581991895</c:v>
                </c:pt>
                <c:pt idx="1144">
                  <c:v>0.58358195730140039</c:v>
                </c:pt>
                <c:pt idx="1145">
                  <c:v>0.58381394388016206</c:v>
                </c:pt>
                <c:pt idx="1146">
                  <c:v>0.5840454253616435</c:v>
                </c:pt>
                <c:pt idx="1147">
                  <c:v>0.58427690684243516</c:v>
                </c:pt>
                <c:pt idx="1148">
                  <c:v>0.58450838832391672</c:v>
                </c:pt>
                <c:pt idx="1149">
                  <c:v>0.58473986980539816</c:v>
                </c:pt>
                <c:pt idx="1150">
                  <c:v>0.5849713512868796</c:v>
                </c:pt>
                <c:pt idx="1151">
                  <c:v>0.58520343449035761</c:v>
                </c:pt>
                <c:pt idx="1152">
                  <c:v>0.58543711513832752</c:v>
                </c:pt>
                <c:pt idx="1153">
                  <c:v>0.58566859661980908</c:v>
                </c:pt>
                <c:pt idx="1154">
                  <c:v>0.58590007810129052</c:v>
                </c:pt>
                <c:pt idx="1155">
                  <c:v>0.58613155958277197</c:v>
                </c:pt>
                <c:pt idx="1156">
                  <c:v>0.58636304106425341</c:v>
                </c:pt>
                <c:pt idx="1157">
                  <c:v>0.58659547310874416</c:v>
                </c:pt>
                <c:pt idx="1158">
                  <c:v>0.58682695459022571</c:v>
                </c:pt>
                <c:pt idx="1159">
                  <c:v>0.58705843607170716</c:v>
                </c:pt>
                <c:pt idx="1160">
                  <c:v>0.58729115423918865</c:v>
                </c:pt>
                <c:pt idx="1161">
                  <c:v>0.58752263572067009</c:v>
                </c:pt>
                <c:pt idx="1162">
                  <c:v>0.58775411720215165</c:v>
                </c:pt>
                <c:pt idx="1163">
                  <c:v>0.58798559868363309</c:v>
                </c:pt>
                <c:pt idx="1164">
                  <c:v>0.58821708016511465</c:v>
                </c:pt>
                <c:pt idx="1165">
                  <c:v>0.58844856164659609</c:v>
                </c:pt>
                <c:pt idx="1166">
                  <c:v>0.58868170503535533</c:v>
                </c:pt>
                <c:pt idx="1167">
                  <c:v>0.58891318651683677</c:v>
                </c:pt>
                <c:pt idx="1168">
                  <c:v>0.58914466799831822</c:v>
                </c:pt>
                <c:pt idx="1169">
                  <c:v>0.58937614947979977</c:v>
                </c:pt>
                <c:pt idx="1170">
                  <c:v>0.58960763096128121</c:v>
                </c:pt>
                <c:pt idx="1171">
                  <c:v>0.58984013492414</c:v>
                </c:pt>
                <c:pt idx="1172">
                  <c:v>0.59007161640562156</c:v>
                </c:pt>
                <c:pt idx="1173">
                  <c:v>0.590303097887103</c:v>
                </c:pt>
                <c:pt idx="1174">
                  <c:v>0.59053457936858444</c:v>
                </c:pt>
                <c:pt idx="1175">
                  <c:v>0.59076606085006589</c:v>
                </c:pt>
                <c:pt idx="1176">
                  <c:v>0.59099961106044552</c:v>
                </c:pt>
                <c:pt idx="1177">
                  <c:v>0.59123109254192707</c:v>
                </c:pt>
                <c:pt idx="1178">
                  <c:v>0.59146257402340863</c:v>
                </c:pt>
                <c:pt idx="1179">
                  <c:v>0.59169405550489007</c:v>
                </c:pt>
                <c:pt idx="1180">
                  <c:v>0.59192553698637151</c:v>
                </c:pt>
                <c:pt idx="1181">
                  <c:v>0.59215701846785296</c:v>
                </c:pt>
                <c:pt idx="1182">
                  <c:v>0.59239073286867827</c:v>
                </c:pt>
                <c:pt idx="1183">
                  <c:v>0.59262221435015972</c:v>
                </c:pt>
                <c:pt idx="1184">
                  <c:v>0.59285369583164116</c:v>
                </c:pt>
                <c:pt idx="1185">
                  <c:v>0.5930851773131226</c:v>
                </c:pt>
                <c:pt idx="1186">
                  <c:v>0.59331665879460416</c:v>
                </c:pt>
                <c:pt idx="1187">
                  <c:v>0.5935481402760856</c:v>
                </c:pt>
                <c:pt idx="1188">
                  <c:v>0.59377962175756716</c:v>
                </c:pt>
                <c:pt idx="1189">
                  <c:v>0.59401137567366658</c:v>
                </c:pt>
                <c:pt idx="1190">
                  <c:v>0.59424285715514813</c:v>
                </c:pt>
                <c:pt idx="1191">
                  <c:v>0.59447433863662957</c:v>
                </c:pt>
                <c:pt idx="1192">
                  <c:v>0.59470582011811113</c:v>
                </c:pt>
                <c:pt idx="1193">
                  <c:v>0.59493730159959257</c:v>
                </c:pt>
                <c:pt idx="1194">
                  <c:v>0.59516878308107402</c:v>
                </c:pt>
                <c:pt idx="1195">
                  <c:v>0.59540177919798376</c:v>
                </c:pt>
                <c:pt idx="1196">
                  <c:v>0.59563326067946532</c:v>
                </c:pt>
                <c:pt idx="1197">
                  <c:v>0.59586474216094676</c:v>
                </c:pt>
                <c:pt idx="1198">
                  <c:v>0.5960962236424282</c:v>
                </c:pt>
                <c:pt idx="1199">
                  <c:v>0.59632770512390965</c:v>
                </c:pt>
                <c:pt idx="1200">
                  <c:v>0.59656105998075692</c:v>
                </c:pt>
                <c:pt idx="1201">
                  <c:v>0.59679254146223848</c:v>
                </c:pt>
                <c:pt idx="1202">
                  <c:v>0.59702402294371992</c:v>
                </c:pt>
                <c:pt idx="1203">
                  <c:v>0.59725550442520137</c:v>
                </c:pt>
                <c:pt idx="1204">
                  <c:v>0.59748698590668292</c:v>
                </c:pt>
                <c:pt idx="1205">
                  <c:v>0.59771846738816437</c:v>
                </c:pt>
                <c:pt idx="1206">
                  <c:v>0.59795076185078588</c:v>
                </c:pt>
                <c:pt idx="1207">
                  <c:v>0.59818224333226733</c:v>
                </c:pt>
                <c:pt idx="1208">
                  <c:v>0.59841372481374888</c:v>
                </c:pt>
                <c:pt idx="1209">
                  <c:v>0.59864520629523033</c:v>
                </c:pt>
                <c:pt idx="1210">
                  <c:v>0.59887668777671188</c:v>
                </c:pt>
                <c:pt idx="1211">
                  <c:v>0.59910816925819332</c:v>
                </c:pt>
                <c:pt idx="1212">
                  <c:v>0.59933965073967477</c:v>
                </c:pt>
                <c:pt idx="1213">
                  <c:v>0.59957113222115632</c:v>
                </c:pt>
                <c:pt idx="1214">
                  <c:v>0.59980261370263777</c:v>
                </c:pt>
                <c:pt idx="1215">
                  <c:v>0.60003409518411932</c:v>
                </c:pt>
                <c:pt idx="1216">
                  <c:v>0.60026557666560076</c:v>
                </c:pt>
                <c:pt idx="1217">
                  <c:v>0.60049705814708221</c:v>
                </c:pt>
                <c:pt idx="1218">
                  <c:v>0.60072931084249415</c:v>
                </c:pt>
                <c:pt idx="1219">
                  <c:v>0.60096079232397559</c:v>
                </c:pt>
                <c:pt idx="1220">
                  <c:v>0.6011922738054456</c:v>
                </c:pt>
                <c:pt idx="1221">
                  <c:v>0.60142375528692715</c:v>
                </c:pt>
                <c:pt idx="1222">
                  <c:v>0.6016552367684086</c:v>
                </c:pt>
                <c:pt idx="1223">
                  <c:v>0.6018867182498796</c:v>
                </c:pt>
                <c:pt idx="1224">
                  <c:v>0.60211880493857406</c:v>
                </c:pt>
                <c:pt idx="1225">
                  <c:v>0.6023502864200555</c:v>
                </c:pt>
                <c:pt idx="1226">
                  <c:v>0.60258176790153695</c:v>
                </c:pt>
                <c:pt idx="1227">
                  <c:v>0.6028132493830185</c:v>
                </c:pt>
                <c:pt idx="1228">
                  <c:v>0.60304473086450006</c:v>
                </c:pt>
                <c:pt idx="1229">
                  <c:v>0.6032762123459815</c:v>
                </c:pt>
                <c:pt idx="1230">
                  <c:v>0.6035085397244746</c:v>
                </c:pt>
                <c:pt idx="1231">
                  <c:v>0.60374002120595605</c:v>
                </c:pt>
                <c:pt idx="1232">
                  <c:v>0.6039715026874376</c:v>
                </c:pt>
                <c:pt idx="1233">
                  <c:v>0.60420385604586335</c:v>
                </c:pt>
                <c:pt idx="1234">
                  <c:v>0.6044353375273448</c:v>
                </c:pt>
                <c:pt idx="1235">
                  <c:v>0.60466681900882635</c:v>
                </c:pt>
                <c:pt idx="1236">
                  <c:v>0.60489830049030779</c:v>
                </c:pt>
                <c:pt idx="1237">
                  <c:v>0.60512978197178935</c:v>
                </c:pt>
                <c:pt idx="1238">
                  <c:v>0.60536126345327079</c:v>
                </c:pt>
                <c:pt idx="1239">
                  <c:v>0.60559274493475224</c:v>
                </c:pt>
                <c:pt idx="1240">
                  <c:v>0.60582442505457634</c:v>
                </c:pt>
                <c:pt idx="1241">
                  <c:v>0.60605590653605779</c:v>
                </c:pt>
                <c:pt idx="1242">
                  <c:v>0.60628738801753923</c:v>
                </c:pt>
                <c:pt idx="1243">
                  <c:v>0.60651886949902079</c:v>
                </c:pt>
                <c:pt idx="1244">
                  <c:v>0.60675035098050223</c:v>
                </c:pt>
                <c:pt idx="1245">
                  <c:v>0.60698246240477893</c:v>
                </c:pt>
                <c:pt idx="1246">
                  <c:v>0.60721394388626038</c:v>
                </c:pt>
                <c:pt idx="1247">
                  <c:v>0.6074461817403356</c:v>
                </c:pt>
                <c:pt idx="1248">
                  <c:v>0.60767766322181715</c:v>
                </c:pt>
                <c:pt idx="1249">
                  <c:v>0.6079091447032986</c:v>
                </c:pt>
                <c:pt idx="1250">
                  <c:v>0.60814062618478015</c:v>
                </c:pt>
                <c:pt idx="1251">
                  <c:v>0.6083721076662616</c:v>
                </c:pt>
                <c:pt idx="1252">
                  <c:v>0.60860358914774304</c:v>
                </c:pt>
                <c:pt idx="1253">
                  <c:v>0.60883507062922448</c:v>
                </c:pt>
                <c:pt idx="1254">
                  <c:v>0.60906738493212154</c:v>
                </c:pt>
                <c:pt idx="1255">
                  <c:v>0.60929886641360298</c:v>
                </c:pt>
                <c:pt idx="1256">
                  <c:v>0.60953034789508442</c:v>
                </c:pt>
                <c:pt idx="1257">
                  <c:v>0.60976182937656587</c:v>
                </c:pt>
                <c:pt idx="1258">
                  <c:v>0.60999331085804742</c:v>
                </c:pt>
                <c:pt idx="1259">
                  <c:v>0.61022479233952887</c:v>
                </c:pt>
                <c:pt idx="1260">
                  <c:v>0.61045627382101042</c:v>
                </c:pt>
                <c:pt idx="1261">
                  <c:v>0.61068775530249186</c:v>
                </c:pt>
                <c:pt idx="1262">
                  <c:v>0.61091923678397331</c:v>
                </c:pt>
                <c:pt idx="1263">
                  <c:v>0.61115071826545486</c:v>
                </c:pt>
                <c:pt idx="1264">
                  <c:v>0.61138219974693631</c:v>
                </c:pt>
                <c:pt idx="1265">
                  <c:v>0.61161368122841786</c:v>
                </c:pt>
                <c:pt idx="1266">
                  <c:v>0.6118451627098993</c:v>
                </c:pt>
                <c:pt idx="1267">
                  <c:v>0.61207664419138075</c:v>
                </c:pt>
                <c:pt idx="1268">
                  <c:v>0.61230812567286219</c:v>
                </c:pt>
                <c:pt idx="1269">
                  <c:v>0.61253960715434375</c:v>
                </c:pt>
                <c:pt idx="1270">
                  <c:v>0.61277315243802666</c:v>
                </c:pt>
                <c:pt idx="1271">
                  <c:v>0.6130046339195081</c:v>
                </c:pt>
                <c:pt idx="1272">
                  <c:v>0.61323611540098955</c:v>
                </c:pt>
                <c:pt idx="1273">
                  <c:v>0.61346759688247099</c:v>
                </c:pt>
                <c:pt idx="1274">
                  <c:v>0.61369907836395254</c:v>
                </c:pt>
                <c:pt idx="1275">
                  <c:v>0.61393055984543399</c:v>
                </c:pt>
                <c:pt idx="1276">
                  <c:v>0.61416204132691554</c:v>
                </c:pt>
                <c:pt idx="1277">
                  <c:v>0.61439352280839699</c:v>
                </c:pt>
                <c:pt idx="1278">
                  <c:v>0.61462500428987843</c:v>
                </c:pt>
                <c:pt idx="1279">
                  <c:v>0.61485648577135987</c:v>
                </c:pt>
                <c:pt idx="1280">
                  <c:v>0.61508796725284143</c:v>
                </c:pt>
                <c:pt idx="1281">
                  <c:v>0.61531944873432287</c:v>
                </c:pt>
                <c:pt idx="1282">
                  <c:v>0.61555093021580443</c:v>
                </c:pt>
                <c:pt idx="1283">
                  <c:v>0.61578241169728587</c:v>
                </c:pt>
                <c:pt idx="1284">
                  <c:v>0.61601389317876731</c:v>
                </c:pt>
                <c:pt idx="1285">
                  <c:v>0.61624537466024876</c:v>
                </c:pt>
                <c:pt idx="1286">
                  <c:v>0.61647685614173031</c:v>
                </c:pt>
                <c:pt idx="1287">
                  <c:v>0.61670833762321176</c:v>
                </c:pt>
                <c:pt idx="1288">
                  <c:v>0.61693981910469331</c:v>
                </c:pt>
                <c:pt idx="1289">
                  <c:v>0.61717130058617475</c:v>
                </c:pt>
                <c:pt idx="1290">
                  <c:v>0.6174027820676562</c:v>
                </c:pt>
                <c:pt idx="1291">
                  <c:v>0.61763426354913764</c:v>
                </c:pt>
                <c:pt idx="1292">
                  <c:v>0.6178657450306192</c:v>
                </c:pt>
                <c:pt idx="1293">
                  <c:v>0.61809722651210064</c:v>
                </c:pt>
                <c:pt idx="1294">
                  <c:v>0.61832870799358219</c:v>
                </c:pt>
                <c:pt idx="1295">
                  <c:v>0.61856018947506364</c:v>
                </c:pt>
                <c:pt idx="1296">
                  <c:v>0.61879167095654508</c:v>
                </c:pt>
                <c:pt idx="1297">
                  <c:v>0.61902315243802652</c:v>
                </c:pt>
                <c:pt idx="1298">
                  <c:v>0.61925463391950808</c:v>
                </c:pt>
                <c:pt idx="1299">
                  <c:v>0.61948611540098963</c:v>
                </c:pt>
                <c:pt idx="1300">
                  <c:v>0.61971759688247108</c:v>
                </c:pt>
                <c:pt idx="1301">
                  <c:v>0.61994907836395252</c:v>
                </c:pt>
                <c:pt idx="1302">
                  <c:v>0.62018055984543397</c:v>
                </c:pt>
                <c:pt idx="1303">
                  <c:v>0.62041204132622563</c:v>
                </c:pt>
                <c:pt idx="1304">
                  <c:v>0.62064352280770707</c:v>
                </c:pt>
                <c:pt idx="1305">
                  <c:v>0.62087500428918863</c:v>
                </c:pt>
                <c:pt idx="1306">
                  <c:v>0.62110648577067007</c:v>
                </c:pt>
                <c:pt idx="1307">
                  <c:v>0.62133796725215151</c:v>
                </c:pt>
                <c:pt idx="1308">
                  <c:v>0.62156944873363296</c:v>
                </c:pt>
                <c:pt idx="1309">
                  <c:v>0.62180093021511451</c:v>
                </c:pt>
                <c:pt idx="1310">
                  <c:v>0.62203241169659595</c:v>
                </c:pt>
                <c:pt idx="1311">
                  <c:v>0.62226389317807751</c:v>
                </c:pt>
                <c:pt idx="1312">
                  <c:v>0.62249537465955895</c:v>
                </c:pt>
                <c:pt idx="1313">
                  <c:v>0.6227268561410404</c:v>
                </c:pt>
                <c:pt idx="1314">
                  <c:v>0.62295833762252184</c:v>
                </c:pt>
                <c:pt idx="1315">
                  <c:v>0.6231898191040034</c:v>
                </c:pt>
                <c:pt idx="1316">
                  <c:v>0.62342130058548495</c:v>
                </c:pt>
                <c:pt idx="1317">
                  <c:v>0.62365278206696639</c:v>
                </c:pt>
                <c:pt idx="1318">
                  <c:v>0.62388426354844784</c:v>
                </c:pt>
                <c:pt idx="1319">
                  <c:v>0.62411574502992928</c:v>
                </c:pt>
                <c:pt idx="1320">
                  <c:v>0.62434722651141084</c:v>
                </c:pt>
                <c:pt idx="1321">
                  <c:v>0.62457870799289228</c:v>
                </c:pt>
                <c:pt idx="1322">
                  <c:v>0.62481018947437383</c:v>
                </c:pt>
                <c:pt idx="1323">
                  <c:v>0.62504167095585528</c:v>
                </c:pt>
                <c:pt idx="1324">
                  <c:v>0.62527315243733672</c:v>
                </c:pt>
                <c:pt idx="1325">
                  <c:v>0.62550463391881816</c:v>
                </c:pt>
                <c:pt idx="1326">
                  <c:v>0.62573611540029972</c:v>
                </c:pt>
                <c:pt idx="1327">
                  <c:v>0.62596759688178116</c:v>
                </c:pt>
                <c:pt idx="1328">
                  <c:v>0.62619907836326272</c:v>
                </c:pt>
                <c:pt idx="1329">
                  <c:v>0.62643055984474416</c:v>
                </c:pt>
                <c:pt idx="1330">
                  <c:v>0.62666204132622561</c:v>
                </c:pt>
                <c:pt idx="1331">
                  <c:v>0.62689352280770705</c:v>
                </c:pt>
                <c:pt idx="1332">
                  <c:v>0.6271250042891886</c:v>
                </c:pt>
                <c:pt idx="1333">
                  <c:v>0.62735648577067005</c:v>
                </c:pt>
                <c:pt idx="1334">
                  <c:v>0.6275879672521516</c:v>
                </c:pt>
                <c:pt idx="1335">
                  <c:v>0.62781944873363305</c:v>
                </c:pt>
                <c:pt idx="1336">
                  <c:v>0.62805093021511449</c:v>
                </c:pt>
                <c:pt idx="1337">
                  <c:v>0.62828241169659593</c:v>
                </c:pt>
                <c:pt idx="1338">
                  <c:v>0.62851389317807749</c:v>
                </c:pt>
                <c:pt idx="1339">
                  <c:v>0.62874537465955893</c:v>
                </c:pt>
                <c:pt idx="1340">
                  <c:v>0.62897685614104049</c:v>
                </c:pt>
                <c:pt idx="1341">
                  <c:v>0.62920833762252193</c:v>
                </c:pt>
                <c:pt idx="1342">
                  <c:v>0.62943981910400337</c:v>
                </c:pt>
                <c:pt idx="1343">
                  <c:v>0.62967130058548482</c:v>
                </c:pt>
                <c:pt idx="1344">
                  <c:v>0.62990278206696637</c:v>
                </c:pt>
                <c:pt idx="1345">
                  <c:v>0.63013426354844781</c:v>
                </c:pt>
                <c:pt idx="1346">
                  <c:v>0.63036574502992937</c:v>
                </c:pt>
                <c:pt idx="1347">
                  <c:v>0.63059722651141081</c:v>
                </c:pt>
                <c:pt idx="1348">
                  <c:v>0.63082870799289226</c:v>
                </c:pt>
                <c:pt idx="1349">
                  <c:v>0.6310601894743737</c:v>
                </c:pt>
                <c:pt idx="1350">
                  <c:v>0.63129167095585526</c:v>
                </c:pt>
                <c:pt idx="1351">
                  <c:v>0.6315231524373367</c:v>
                </c:pt>
                <c:pt idx="1352">
                  <c:v>0.63175463391881825</c:v>
                </c:pt>
                <c:pt idx="1353">
                  <c:v>0.6319861154002997</c:v>
                </c:pt>
                <c:pt idx="1354">
                  <c:v>0.63221759688178114</c:v>
                </c:pt>
                <c:pt idx="1355">
                  <c:v>0.63244907836326258</c:v>
                </c:pt>
                <c:pt idx="1356">
                  <c:v>0.63268055984474414</c:v>
                </c:pt>
                <c:pt idx="1357">
                  <c:v>0.63291204132622558</c:v>
                </c:pt>
                <c:pt idx="1358">
                  <c:v>0.63314352280770714</c:v>
                </c:pt>
                <c:pt idx="1359">
                  <c:v>0.63337500428918858</c:v>
                </c:pt>
                <c:pt idx="1360">
                  <c:v>0.63360648577067002</c:v>
                </c:pt>
                <c:pt idx="1361">
                  <c:v>0.63383796725215158</c:v>
                </c:pt>
                <c:pt idx="1362">
                  <c:v>0.63406944873363302</c:v>
                </c:pt>
                <c:pt idx="1363">
                  <c:v>0.63430093021511458</c:v>
                </c:pt>
                <c:pt idx="1364">
                  <c:v>0.63453241169659602</c:v>
                </c:pt>
                <c:pt idx="1365">
                  <c:v>0.63476389317807747</c:v>
                </c:pt>
                <c:pt idx="1366">
                  <c:v>0.63499537465955891</c:v>
                </c:pt>
                <c:pt idx="1367">
                  <c:v>0.63522685614104046</c:v>
                </c:pt>
                <c:pt idx="1368">
                  <c:v>0.63545833762252191</c:v>
                </c:pt>
                <c:pt idx="1369">
                  <c:v>0.63568981910400346</c:v>
                </c:pt>
                <c:pt idx="1370">
                  <c:v>0.63592130058548491</c:v>
                </c:pt>
                <c:pt idx="1371">
                  <c:v>0.63615278206696635</c:v>
                </c:pt>
                <c:pt idx="1372">
                  <c:v>0.63638426354844779</c:v>
                </c:pt>
                <c:pt idx="1373">
                  <c:v>0.63661574502992935</c:v>
                </c:pt>
                <c:pt idx="1374">
                  <c:v>0.63684722651141079</c:v>
                </c:pt>
                <c:pt idx="1375">
                  <c:v>0.63707870799289235</c:v>
                </c:pt>
                <c:pt idx="1376">
                  <c:v>0.63731018947437379</c:v>
                </c:pt>
                <c:pt idx="1377">
                  <c:v>0.63754167095585523</c:v>
                </c:pt>
                <c:pt idx="1378">
                  <c:v>0.63777315243733668</c:v>
                </c:pt>
                <c:pt idx="1379">
                  <c:v>0.63800463391881823</c:v>
                </c:pt>
                <c:pt idx="1380">
                  <c:v>0.63823611540029968</c:v>
                </c:pt>
                <c:pt idx="1381">
                  <c:v>0.63846759688178123</c:v>
                </c:pt>
                <c:pt idx="1382">
                  <c:v>0.63869907836326267</c:v>
                </c:pt>
                <c:pt idx="1383">
                  <c:v>0.63893055984474412</c:v>
                </c:pt>
                <c:pt idx="1384">
                  <c:v>0.63916204132622556</c:v>
                </c:pt>
                <c:pt idx="1385">
                  <c:v>0.63939352280770712</c:v>
                </c:pt>
                <c:pt idx="1386">
                  <c:v>0.63962500428918856</c:v>
                </c:pt>
                <c:pt idx="1387">
                  <c:v>0.63985648577067011</c:v>
                </c:pt>
                <c:pt idx="1388">
                  <c:v>0.64008796725215156</c:v>
                </c:pt>
                <c:pt idx="1389">
                  <c:v>0.640319448733633</c:v>
                </c:pt>
                <c:pt idx="1390">
                  <c:v>0.64055093021511444</c:v>
                </c:pt>
                <c:pt idx="1391">
                  <c:v>0.640782411696596</c:v>
                </c:pt>
                <c:pt idx="1392">
                  <c:v>0.64101389317807744</c:v>
                </c:pt>
                <c:pt idx="1393">
                  <c:v>0.641245374659559</c:v>
                </c:pt>
                <c:pt idx="1394">
                  <c:v>0.64147685614104044</c:v>
                </c:pt>
                <c:pt idx="1395">
                  <c:v>0.64170833762252188</c:v>
                </c:pt>
                <c:pt idx="1396">
                  <c:v>0.64193981910400333</c:v>
                </c:pt>
                <c:pt idx="1397">
                  <c:v>0.64217130058548488</c:v>
                </c:pt>
                <c:pt idx="1398">
                  <c:v>0.64240278206696633</c:v>
                </c:pt>
                <c:pt idx="1399">
                  <c:v>0.64263426354844788</c:v>
                </c:pt>
                <c:pt idx="1400">
                  <c:v>0.64286574502992933</c:v>
                </c:pt>
                <c:pt idx="1401">
                  <c:v>0.64309722651141077</c:v>
                </c:pt>
                <c:pt idx="1402">
                  <c:v>0.64332870799289221</c:v>
                </c:pt>
                <c:pt idx="1403">
                  <c:v>0.64356018947437377</c:v>
                </c:pt>
                <c:pt idx="1404">
                  <c:v>0.64379167095585521</c:v>
                </c:pt>
                <c:pt idx="1405">
                  <c:v>0.64402315243733677</c:v>
                </c:pt>
                <c:pt idx="1406">
                  <c:v>0.64425463391881821</c:v>
                </c:pt>
                <c:pt idx="1407">
                  <c:v>0.64448611540029965</c:v>
                </c:pt>
                <c:pt idx="1408">
                  <c:v>0.64471759688178121</c:v>
                </c:pt>
                <c:pt idx="1409">
                  <c:v>0.64494907836326265</c:v>
                </c:pt>
                <c:pt idx="1410">
                  <c:v>0.64518055984474421</c:v>
                </c:pt>
                <c:pt idx="1411">
                  <c:v>0.64541204132622565</c:v>
                </c:pt>
                <c:pt idx="1412">
                  <c:v>0.64564352280770709</c:v>
                </c:pt>
                <c:pt idx="1413">
                  <c:v>0.64587500428918854</c:v>
                </c:pt>
                <c:pt idx="1414">
                  <c:v>0.64610648577067009</c:v>
                </c:pt>
                <c:pt idx="1415">
                  <c:v>0.64633796725215154</c:v>
                </c:pt>
                <c:pt idx="1416">
                  <c:v>0.64656944873363309</c:v>
                </c:pt>
                <c:pt idx="1417">
                  <c:v>0.64680093021511453</c:v>
                </c:pt>
                <c:pt idx="1418">
                  <c:v>0.64703241169659598</c:v>
                </c:pt>
                <c:pt idx="1419">
                  <c:v>0.64726389317807742</c:v>
                </c:pt>
                <c:pt idx="1420">
                  <c:v>0.64749537465955898</c:v>
                </c:pt>
                <c:pt idx="1421">
                  <c:v>0.64772685614104042</c:v>
                </c:pt>
                <c:pt idx="1422">
                  <c:v>0.64795833762252197</c:v>
                </c:pt>
                <c:pt idx="1423">
                  <c:v>0.64818981910400342</c:v>
                </c:pt>
                <c:pt idx="1424">
                  <c:v>0.64842130058548486</c:v>
                </c:pt>
                <c:pt idx="1425">
                  <c:v>0.6486527820669663</c:v>
                </c:pt>
                <c:pt idx="1426">
                  <c:v>0.64888426354844786</c:v>
                </c:pt>
                <c:pt idx="1427">
                  <c:v>0.6491157450299293</c:v>
                </c:pt>
                <c:pt idx="1428">
                  <c:v>0.64934722651141086</c:v>
                </c:pt>
                <c:pt idx="1429">
                  <c:v>0.6495787079928923</c:v>
                </c:pt>
                <c:pt idx="1430">
                  <c:v>0.64981018947437374</c:v>
                </c:pt>
                <c:pt idx="1431">
                  <c:v>0.65004167095585519</c:v>
                </c:pt>
                <c:pt idx="1432">
                  <c:v>0.65027315243733674</c:v>
                </c:pt>
                <c:pt idx="1433">
                  <c:v>0.65050463391881819</c:v>
                </c:pt>
                <c:pt idx="1434">
                  <c:v>0.65073611540029974</c:v>
                </c:pt>
                <c:pt idx="1435">
                  <c:v>0.65096759688178119</c:v>
                </c:pt>
                <c:pt idx="1436">
                  <c:v>0.65119907836326263</c:v>
                </c:pt>
                <c:pt idx="1437">
                  <c:v>0.65143055984474407</c:v>
                </c:pt>
                <c:pt idx="1438">
                  <c:v>0.65166204132622563</c:v>
                </c:pt>
                <c:pt idx="1439">
                  <c:v>0.65189352280770707</c:v>
                </c:pt>
                <c:pt idx="1440">
                  <c:v>0.65212500428918863</c:v>
                </c:pt>
                <c:pt idx="1441">
                  <c:v>0.65235648577067007</c:v>
                </c:pt>
                <c:pt idx="1442">
                  <c:v>0.65258796725215151</c:v>
                </c:pt>
                <c:pt idx="1443">
                  <c:v>0.65281944873363296</c:v>
                </c:pt>
                <c:pt idx="1444">
                  <c:v>0.65305093021511451</c:v>
                </c:pt>
                <c:pt idx="1445">
                  <c:v>0.65328241169659595</c:v>
                </c:pt>
                <c:pt idx="1446">
                  <c:v>0.65351389317807751</c:v>
                </c:pt>
                <c:pt idx="1447">
                  <c:v>0.65374537465955895</c:v>
                </c:pt>
                <c:pt idx="1448">
                  <c:v>0.6539768561410404</c:v>
                </c:pt>
                <c:pt idx="1449">
                  <c:v>0.65420833762252184</c:v>
                </c:pt>
                <c:pt idx="1450">
                  <c:v>0.6544398191040034</c:v>
                </c:pt>
                <c:pt idx="1451">
                  <c:v>0.65467130058548495</c:v>
                </c:pt>
                <c:pt idx="1452">
                  <c:v>0.65490278206696639</c:v>
                </c:pt>
                <c:pt idx="1453">
                  <c:v>0.65513426354844784</c:v>
                </c:pt>
                <c:pt idx="1454">
                  <c:v>0.65536574502992928</c:v>
                </c:pt>
                <c:pt idx="1455">
                  <c:v>0.65559722651141084</c:v>
                </c:pt>
                <c:pt idx="1456">
                  <c:v>0.65582870799289228</c:v>
                </c:pt>
                <c:pt idx="1457">
                  <c:v>0.65606018947437383</c:v>
                </c:pt>
                <c:pt idx="1458">
                  <c:v>0.65629167095585528</c:v>
                </c:pt>
                <c:pt idx="1459">
                  <c:v>0.65652315243733672</c:v>
                </c:pt>
                <c:pt idx="1460">
                  <c:v>0.65675463391881816</c:v>
                </c:pt>
                <c:pt idx="1461">
                  <c:v>0.65698611540029972</c:v>
                </c:pt>
                <c:pt idx="1462">
                  <c:v>0.65721759688178116</c:v>
                </c:pt>
                <c:pt idx="1463">
                  <c:v>0.65744907836326272</c:v>
                </c:pt>
                <c:pt idx="1464">
                  <c:v>0.65768055984474416</c:v>
                </c:pt>
                <c:pt idx="1465">
                  <c:v>0.65791204132622561</c:v>
                </c:pt>
                <c:pt idx="1466">
                  <c:v>0.65814352280770705</c:v>
                </c:pt>
                <c:pt idx="1467">
                  <c:v>0.6583750042891886</c:v>
                </c:pt>
                <c:pt idx="1468">
                  <c:v>0.65860648577067005</c:v>
                </c:pt>
                <c:pt idx="1469">
                  <c:v>0.6588379672521516</c:v>
                </c:pt>
                <c:pt idx="1470">
                  <c:v>0.65906944873363305</c:v>
                </c:pt>
                <c:pt idx="1471">
                  <c:v>0.65930093021511449</c:v>
                </c:pt>
                <c:pt idx="1472">
                  <c:v>0.65953241169659593</c:v>
                </c:pt>
                <c:pt idx="1473">
                  <c:v>0.65976389317807749</c:v>
                </c:pt>
                <c:pt idx="1474">
                  <c:v>0.65999537465955893</c:v>
                </c:pt>
                <c:pt idx="1475">
                  <c:v>0.66022685614104049</c:v>
                </c:pt>
                <c:pt idx="1476">
                  <c:v>0.66045833762252193</c:v>
                </c:pt>
                <c:pt idx="1477">
                  <c:v>0.66068981910400337</c:v>
                </c:pt>
                <c:pt idx="1478">
                  <c:v>0.66092130058548482</c:v>
                </c:pt>
                <c:pt idx="1479">
                  <c:v>0.66115278206696637</c:v>
                </c:pt>
                <c:pt idx="1480">
                  <c:v>0.66138426354844781</c:v>
                </c:pt>
                <c:pt idx="1481">
                  <c:v>0.66161574502992937</c:v>
                </c:pt>
                <c:pt idx="1482">
                  <c:v>0.66184722651141081</c:v>
                </c:pt>
                <c:pt idx="1483">
                  <c:v>0.66207870799289226</c:v>
                </c:pt>
                <c:pt idx="1484">
                  <c:v>0.6623101894743737</c:v>
                </c:pt>
                <c:pt idx="1485">
                  <c:v>0.66254167095585526</c:v>
                </c:pt>
                <c:pt idx="1486">
                  <c:v>0.6627731524373367</c:v>
                </c:pt>
                <c:pt idx="1487">
                  <c:v>0.66300463391881825</c:v>
                </c:pt>
                <c:pt idx="1488">
                  <c:v>0.6632361154002997</c:v>
                </c:pt>
                <c:pt idx="1489">
                  <c:v>0.66346759688178114</c:v>
                </c:pt>
                <c:pt idx="1490">
                  <c:v>0.66369907836326258</c:v>
                </c:pt>
                <c:pt idx="1491">
                  <c:v>0.66393055984474414</c:v>
                </c:pt>
                <c:pt idx="1492">
                  <c:v>0.66416204132622558</c:v>
                </c:pt>
                <c:pt idx="1493">
                  <c:v>0.66439352280770714</c:v>
                </c:pt>
                <c:pt idx="1494">
                  <c:v>0.66462500428918858</c:v>
                </c:pt>
                <c:pt idx="1495">
                  <c:v>0.66485648577067002</c:v>
                </c:pt>
                <c:pt idx="1496">
                  <c:v>0.66508796725215158</c:v>
                </c:pt>
                <c:pt idx="1497">
                  <c:v>0.66531944873363302</c:v>
                </c:pt>
                <c:pt idx="1498">
                  <c:v>0.66555093021511458</c:v>
                </c:pt>
                <c:pt idx="1499">
                  <c:v>0.66578241169659602</c:v>
                </c:pt>
                <c:pt idx="1500">
                  <c:v>0.66601389317807747</c:v>
                </c:pt>
                <c:pt idx="1501">
                  <c:v>0.66624537465955891</c:v>
                </c:pt>
                <c:pt idx="1502">
                  <c:v>0.66647685614104046</c:v>
                </c:pt>
                <c:pt idx="1503">
                  <c:v>0.66670833762252191</c:v>
                </c:pt>
                <c:pt idx="1504">
                  <c:v>0.66693981910400346</c:v>
                </c:pt>
                <c:pt idx="1505">
                  <c:v>0.66717130058548491</c:v>
                </c:pt>
                <c:pt idx="1506">
                  <c:v>0.66740278206696635</c:v>
                </c:pt>
                <c:pt idx="1507">
                  <c:v>0.66763426354844779</c:v>
                </c:pt>
                <c:pt idx="1508">
                  <c:v>0.66786574502923957</c:v>
                </c:pt>
                <c:pt idx="1509">
                  <c:v>0.66809722651072101</c:v>
                </c:pt>
                <c:pt idx="1510">
                  <c:v>0.66832870799220245</c:v>
                </c:pt>
                <c:pt idx="1511">
                  <c:v>0.66856018947368401</c:v>
                </c:pt>
                <c:pt idx="1512">
                  <c:v>0.66879167095516545</c:v>
                </c:pt>
                <c:pt idx="1513">
                  <c:v>0.66902315243664701</c:v>
                </c:pt>
                <c:pt idx="1514">
                  <c:v>0.66925463391812845</c:v>
                </c:pt>
                <c:pt idx="1515">
                  <c:v>0.66948611539960989</c:v>
                </c:pt>
                <c:pt idx="1516">
                  <c:v>0.66971759688109134</c:v>
                </c:pt>
                <c:pt idx="1517">
                  <c:v>0.66994907836257289</c:v>
                </c:pt>
                <c:pt idx="1518">
                  <c:v>0.67018055984405434</c:v>
                </c:pt>
                <c:pt idx="1519">
                  <c:v>0.67041204132553589</c:v>
                </c:pt>
                <c:pt idx="1520">
                  <c:v>0.67064352280701733</c:v>
                </c:pt>
                <c:pt idx="1521">
                  <c:v>0.67087500428849878</c:v>
                </c:pt>
                <c:pt idx="1522">
                  <c:v>0.67110648576998022</c:v>
                </c:pt>
                <c:pt idx="1523">
                  <c:v>0.67133796725146178</c:v>
                </c:pt>
                <c:pt idx="1524">
                  <c:v>0.67156944873294322</c:v>
                </c:pt>
                <c:pt idx="1525">
                  <c:v>0.67180093021442477</c:v>
                </c:pt>
                <c:pt idx="1526">
                  <c:v>0.67203241169590622</c:v>
                </c:pt>
                <c:pt idx="1527">
                  <c:v>0.67226389317738766</c:v>
                </c:pt>
                <c:pt idx="1528">
                  <c:v>0.67249537465886911</c:v>
                </c:pt>
                <c:pt idx="1529">
                  <c:v>0.67272685614035066</c:v>
                </c:pt>
                <c:pt idx="1530">
                  <c:v>0.6729583376218321</c:v>
                </c:pt>
                <c:pt idx="1531">
                  <c:v>0.67318981910331366</c:v>
                </c:pt>
                <c:pt idx="1532">
                  <c:v>0.6734213005847951</c:v>
                </c:pt>
                <c:pt idx="1533">
                  <c:v>0.67365278206627655</c:v>
                </c:pt>
                <c:pt idx="1534">
                  <c:v>0.67388426354775799</c:v>
                </c:pt>
                <c:pt idx="1535">
                  <c:v>0.67411574502923954</c:v>
                </c:pt>
                <c:pt idx="1536">
                  <c:v>0.67434722651072099</c:v>
                </c:pt>
                <c:pt idx="1537">
                  <c:v>0.67457870799220254</c:v>
                </c:pt>
                <c:pt idx="1538">
                  <c:v>0.67481018947368399</c:v>
                </c:pt>
                <c:pt idx="1539">
                  <c:v>0.67504167095516543</c:v>
                </c:pt>
                <c:pt idx="1540">
                  <c:v>0.67527315243664687</c:v>
                </c:pt>
                <c:pt idx="1541">
                  <c:v>0.67550463391812843</c:v>
                </c:pt>
                <c:pt idx="1542">
                  <c:v>0.67573611539960987</c:v>
                </c:pt>
                <c:pt idx="1543">
                  <c:v>0.67596759688109143</c:v>
                </c:pt>
                <c:pt idx="1544">
                  <c:v>0.67619907836257287</c:v>
                </c:pt>
                <c:pt idx="1545">
                  <c:v>0.67643055984405431</c:v>
                </c:pt>
                <c:pt idx="1546">
                  <c:v>0.67666204132553587</c:v>
                </c:pt>
                <c:pt idx="1547">
                  <c:v>0.67689352280701731</c:v>
                </c:pt>
                <c:pt idx="1548">
                  <c:v>0.67712500428849887</c:v>
                </c:pt>
                <c:pt idx="1549">
                  <c:v>0.67735648576998031</c:v>
                </c:pt>
                <c:pt idx="1550">
                  <c:v>0.67758796725146175</c:v>
                </c:pt>
                <c:pt idx="1551">
                  <c:v>0.6778194487329432</c:v>
                </c:pt>
                <c:pt idx="1552">
                  <c:v>0.67805093021442475</c:v>
                </c:pt>
                <c:pt idx="1553">
                  <c:v>0.6782824116959062</c:v>
                </c:pt>
                <c:pt idx="1554">
                  <c:v>0.67851389317738775</c:v>
                </c:pt>
                <c:pt idx="1555">
                  <c:v>0.67874537465886919</c:v>
                </c:pt>
                <c:pt idx="1556">
                  <c:v>0.67897685614035064</c:v>
                </c:pt>
                <c:pt idx="1557">
                  <c:v>0.67920833762183208</c:v>
                </c:pt>
                <c:pt idx="1558">
                  <c:v>0.67943981910331364</c:v>
                </c:pt>
                <c:pt idx="1559">
                  <c:v>0.67967130058479508</c:v>
                </c:pt>
                <c:pt idx="1560">
                  <c:v>0.67990278206627663</c:v>
                </c:pt>
                <c:pt idx="1561">
                  <c:v>0.68013426354775808</c:v>
                </c:pt>
                <c:pt idx="1562">
                  <c:v>0.68036574502923952</c:v>
                </c:pt>
                <c:pt idx="1563">
                  <c:v>0.68059722651072097</c:v>
                </c:pt>
                <c:pt idx="1564">
                  <c:v>0.68082870799220252</c:v>
                </c:pt>
                <c:pt idx="1565">
                  <c:v>0.68106018947368396</c:v>
                </c:pt>
                <c:pt idx="1566">
                  <c:v>0.68129167095516552</c:v>
                </c:pt>
                <c:pt idx="1567">
                  <c:v>0.68152315243664696</c:v>
                </c:pt>
                <c:pt idx="1568">
                  <c:v>0.68175463391812841</c:v>
                </c:pt>
                <c:pt idx="1569">
                  <c:v>0.68198611539960985</c:v>
                </c:pt>
                <c:pt idx="1570">
                  <c:v>0.6822175968810914</c:v>
                </c:pt>
                <c:pt idx="1571">
                  <c:v>0.68244907836257285</c:v>
                </c:pt>
                <c:pt idx="1572">
                  <c:v>0.6826805598440544</c:v>
                </c:pt>
                <c:pt idx="1573">
                  <c:v>0.68291204132553585</c:v>
                </c:pt>
                <c:pt idx="1574">
                  <c:v>0.68314352280701729</c:v>
                </c:pt>
                <c:pt idx="1575">
                  <c:v>0.68337500428849873</c:v>
                </c:pt>
                <c:pt idx="1576">
                  <c:v>0.68360648576998029</c:v>
                </c:pt>
                <c:pt idx="1577">
                  <c:v>0.68383796725146173</c:v>
                </c:pt>
                <c:pt idx="1578">
                  <c:v>0.68406944873294329</c:v>
                </c:pt>
                <c:pt idx="1579">
                  <c:v>0.68430093021442473</c:v>
                </c:pt>
                <c:pt idx="1580">
                  <c:v>0.68453241169590617</c:v>
                </c:pt>
                <c:pt idx="1581">
                  <c:v>0.68476389317738762</c:v>
                </c:pt>
                <c:pt idx="1582">
                  <c:v>0.68499537465886917</c:v>
                </c:pt>
                <c:pt idx="1583">
                  <c:v>0.68522685614035062</c:v>
                </c:pt>
                <c:pt idx="1584">
                  <c:v>0.68545833762183217</c:v>
                </c:pt>
                <c:pt idx="1585">
                  <c:v>0.68568981910331361</c:v>
                </c:pt>
                <c:pt idx="1586">
                  <c:v>0.68592130058479506</c:v>
                </c:pt>
                <c:pt idx="1587">
                  <c:v>0.6861527820662765</c:v>
                </c:pt>
                <c:pt idx="1588">
                  <c:v>0.68638426354775806</c:v>
                </c:pt>
                <c:pt idx="1589">
                  <c:v>0.68661574502923961</c:v>
                </c:pt>
                <c:pt idx="1590">
                  <c:v>0.68684722651072105</c:v>
                </c:pt>
                <c:pt idx="1591">
                  <c:v>0.6870787079922025</c:v>
                </c:pt>
                <c:pt idx="1592">
                  <c:v>0.68731018947368394</c:v>
                </c:pt>
                <c:pt idx="1593">
                  <c:v>0.6875416709551655</c:v>
                </c:pt>
                <c:pt idx="1594">
                  <c:v>0.68777315243664694</c:v>
                </c:pt>
                <c:pt idx="1595">
                  <c:v>0.68800463391812849</c:v>
                </c:pt>
                <c:pt idx="1596">
                  <c:v>0.68823611539960994</c:v>
                </c:pt>
                <c:pt idx="1597">
                  <c:v>0.68846759688109138</c:v>
                </c:pt>
                <c:pt idx="1598">
                  <c:v>0.68869907836257283</c:v>
                </c:pt>
                <c:pt idx="1599">
                  <c:v>0.68893055984405438</c:v>
                </c:pt>
                <c:pt idx="1600">
                  <c:v>0.68916204132553582</c:v>
                </c:pt>
                <c:pt idx="1601">
                  <c:v>0.68939352280701738</c:v>
                </c:pt>
                <c:pt idx="1602">
                  <c:v>0.68962500428849882</c:v>
                </c:pt>
                <c:pt idx="1603">
                  <c:v>0.68985648576998027</c:v>
                </c:pt>
                <c:pt idx="1604">
                  <c:v>0.69008796725146171</c:v>
                </c:pt>
                <c:pt idx="1605">
                  <c:v>0.69031944873294326</c:v>
                </c:pt>
                <c:pt idx="1606">
                  <c:v>0.69055093021442471</c:v>
                </c:pt>
                <c:pt idx="1607">
                  <c:v>0.69078241169590626</c:v>
                </c:pt>
                <c:pt idx="1608">
                  <c:v>0.69101389317738771</c:v>
                </c:pt>
                <c:pt idx="1609">
                  <c:v>0.69124537465886915</c:v>
                </c:pt>
                <c:pt idx="1610">
                  <c:v>0.69147685614035059</c:v>
                </c:pt>
                <c:pt idx="1611">
                  <c:v>0.69170833762183215</c:v>
                </c:pt>
                <c:pt idx="1612">
                  <c:v>0.69193981910331359</c:v>
                </c:pt>
                <c:pt idx="1613">
                  <c:v>0.69217130058479515</c:v>
                </c:pt>
                <c:pt idx="1614">
                  <c:v>0.69240278206627659</c:v>
                </c:pt>
                <c:pt idx="1615">
                  <c:v>0.69263426354775803</c:v>
                </c:pt>
                <c:pt idx="1616">
                  <c:v>0.69286574502923948</c:v>
                </c:pt>
                <c:pt idx="1617">
                  <c:v>0.69309722651072103</c:v>
                </c:pt>
                <c:pt idx="1618">
                  <c:v>0.69332870799220248</c:v>
                </c:pt>
                <c:pt idx="1619">
                  <c:v>0.69356018947368403</c:v>
                </c:pt>
                <c:pt idx="1620">
                  <c:v>0.69379167095516547</c:v>
                </c:pt>
                <c:pt idx="1621">
                  <c:v>0.69402315243664692</c:v>
                </c:pt>
                <c:pt idx="1622">
                  <c:v>0.69425463391812836</c:v>
                </c:pt>
                <c:pt idx="1623">
                  <c:v>0.69448611539960992</c:v>
                </c:pt>
                <c:pt idx="1624">
                  <c:v>0.69471759688109136</c:v>
                </c:pt>
                <c:pt idx="1625">
                  <c:v>0.69494907836257291</c:v>
                </c:pt>
                <c:pt idx="1626">
                  <c:v>0.69518055984405436</c:v>
                </c:pt>
                <c:pt idx="1627">
                  <c:v>0.6954120413255358</c:v>
                </c:pt>
                <c:pt idx="1628">
                  <c:v>0.69564352280701724</c:v>
                </c:pt>
                <c:pt idx="1629">
                  <c:v>0.6958750042884988</c:v>
                </c:pt>
                <c:pt idx="1630">
                  <c:v>0.69610648576998024</c:v>
                </c:pt>
                <c:pt idx="1631">
                  <c:v>0.6963379672514618</c:v>
                </c:pt>
                <c:pt idx="1632">
                  <c:v>0.69656944873294324</c:v>
                </c:pt>
                <c:pt idx="1633">
                  <c:v>0.69680093021442469</c:v>
                </c:pt>
                <c:pt idx="1634">
                  <c:v>0.69703241169590624</c:v>
                </c:pt>
                <c:pt idx="1635">
                  <c:v>0.69726389317738768</c:v>
                </c:pt>
                <c:pt idx="1636">
                  <c:v>0.69749537465886924</c:v>
                </c:pt>
                <c:pt idx="1637">
                  <c:v>0.69772685614035068</c:v>
                </c:pt>
                <c:pt idx="1638">
                  <c:v>0.69795833762183213</c:v>
                </c:pt>
                <c:pt idx="1639">
                  <c:v>0.69818981910331357</c:v>
                </c:pt>
                <c:pt idx="1640">
                  <c:v>0.69842130058479512</c:v>
                </c:pt>
                <c:pt idx="1641">
                  <c:v>0.69865278206627657</c:v>
                </c:pt>
                <c:pt idx="1642">
                  <c:v>0.69888426354775812</c:v>
                </c:pt>
                <c:pt idx="1643">
                  <c:v>0.69911574502923957</c:v>
                </c:pt>
                <c:pt idx="1644">
                  <c:v>0.69934722651072101</c:v>
                </c:pt>
                <c:pt idx="1645">
                  <c:v>0.69957870799220245</c:v>
                </c:pt>
                <c:pt idx="1646">
                  <c:v>0.69981018947368401</c:v>
                </c:pt>
                <c:pt idx="1647">
                  <c:v>0.70004167095516545</c:v>
                </c:pt>
                <c:pt idx="1648">
                  <c:v>0.70027315243664701</c:v>
                </c:pt>
                <c:pt idx="1649">
                  <c:v>0.70050463391812845</c:v>
                </c:pt>
                <c:pt idx="1650">
                  <c:v>0.70073611539960989</c:v>
                </c:pt>
                <c:pt idx="1651">
                  <c:v>0.70096759688109134</c:v>
                </c:pt>
                <c:pt idx="1652">
                  <c:v>0.70119907836257289</c:v>
                </c:pt>
                <c:pt idx="1653">
                  <c:v>0.70143055984405434</c:v>
                </c:pt>
                <c:pt idx="1654">
                  <c:v>0.70166204132553589</c:v>
                </c:pt>
                <c:pt idx="1655">
                  <c:v>0.70189352280701733</c:v>
                </c:pt>
                <c:pt idx="1656">
                  <c:v>0.70212500428849878</c:v>
                </c:pt>
                <c:pt idx="1657">
                  <c:v>0.70235648576998022</c:v>
                </c:pt>
                <c:pt idx="1658">
                  <c:v>0.70258796725146178</c:v>
                </c:pt>
                <c:pt idx="1659">
                  <c:v>0.70281944873294322</c:v>
                </c:pt>
                <c:pt idx="1660">
                  <c:v>0.70305093021442477</c:v>
                </c:pt>
                <c:pt idx="1661">
                  <c:v>0.70328241169590622</c:v>
                </c:pt>
                <c:pt idx="1662">
                  <c:v>0.70351389317738766</c:v>
                </c:pt>
                <c:pt idx="1663">
                  <c:v>0.70374537465886911</c:v>
                </c:pt>
                <c:pt idx="1664">
                  <c:v>0.70397685614035066</c:v>
                </c:pt>
                <c:pt idx="1665">
                  <c:v>0.7042083376218321</c:v>
                </c:pt>
                <c:pt idx="1666">
                  <c:v>0.70443981910331366</c:v>
                </c:pt>
                <c:pt idx="1667">
                  <c:v>0.7046713005847951</c:v>
                </c:pt>
                <c:pt idx="1668">
                  <c:v>0.70490278206627655</c:v>
                </c:pt>
                <c:pt idx="1669">
                  <c:v>0.70513426354775799</c:v>
                </c:pt>
                <c:pt idx="1670">
                  <c:v>0.70536574502923954</c:v>
                </c:pt>
                <c:pt idx="1671">
                  <c:v>0.70559722651072099</c:v>
                </c:pt>
                <c:pt idx="1672">
                  <c:v>0.70582870799220254</c:v>
                </c:pt>
                <c:pt idx="1673">
                  <c:v>0.70606018947368399</c:v>
                </c:pt>
                <c:pt idx="1674">
                  <c:v>0.70629167095516543</c:v>
                </c:pt>
                <c:pt idx="1675">
                  <c:v>0.70652315243664687</c:v>
                </c:pt>
                <c:pt idx="1676">
                  <c:v>0.70675463391812843</c:v>
                </c:pt>
                <c:pt idx="1677">
                  <c:v>0.70698611539960987</c:v>
                </c:pt>
                <c:pt idx="1678">
                  <c:v>0.70721759688109143</c:v>
                </c:pt>
                <c:pt idx="1679">
                  <c:v>0.70744907836257287</c:v>
                </c:pt>
                <c:pt idx="1680">
                  <c:v>0.70768055984405431</c:v>
                </c:pt>
                <c:pt idx="1681">
                  <c:v>0.70791204132553587</c:v>
                </c:pt>
                <c:pt idx="1682">
                  <c:v>0.70814352280701731</c:v>
                </c:pt>
                <c:pt idx="1683">
                  <c:v>0.70833333333333326</c:v>
                </c:pt>
              </c:numCache>
            </c:numRef>
          </c:xVal>
          <c:yVal>
            <c:numRef>
              <c:f>'2SRV_蒸気流量(13時から水素発生あり）'!$AC$1188:$AC$2871</c:f>
              <c:numCache>
                <c:formatCode>General</c:formatCode>
                <c:ptCount val="1684"/>
                <c:pt idx="0">
                  <c:v>0</c:v>
                </c:pt>
                <c:pt idx="1">
                  <c:v>0</c:v>
                </c:pt>
                <c:pt idx="2">
                  <c:v>7.0055456817521192E-2</c:v>
                </c:pt>
                <c:pt idx="3">
                  <c:v>0.14009231130440822</c:v>
                </c:pt>
                <c:pt idx="4">
                  <c:v>0.21009231130440822</c:v>
                </c:pt>
                <c:pt idx="5">
                  <c:v>0.28009231131072376</c:v>
                </c:pt>
                <c:pt idx="6">
                  <c:v>0.35009231131072377</c:v>
                </c:pt>
                <c:pt idx="7">
                  <c:v>0.35079231131071359</c:v>
                </c:pt>
                <c:pt idx="8">
                  <c:v>0.42009231131072378</c:v>
                </c:pt>
                <c:pt idx="9">
                  <c:v>0.49009231131072378</c:v>
                </c:pt>
                <c:pt idx="10">
                  <c:v>0.56009231131770143</c:v>
                </c:pt>
                <c:pt idx="11">
                  <c:v>0.63009231131770149</c:v>
                </c:pt>
                <c:pt idx="12">
                  <c:v>0.70009231131770155</c:v>
                </c:pt>
                <c:pt idx="13">
                  <c:v>0.77009231131770162</c:v>
                </c:pt>
                <c:pt idx="14">
                  <c:v>0.84009231132401718</c:v>
                </c:pt>
                <c:pt idx="15">
                  <c:v>0.91009231132401713</c:v>
                </c:pt>
                <c:pt idx="16">
                  <c:v>0.9800923113240172</c:v>
                </c:pt>
                <c:pt idx="17">
                  <c:v>1.0500923113240173</c:v>
                </c:pt>
                <c:pt idx="18">
                  <c:v>1.1200923113303074</c:v>
                </c:pt>
                <c:pt idx="19">
                  <c:v>1.1900923113303075</c:v>
                </c:pt>
                <c:pt idx="20">
                  <c:v>1.2600923113303075</c:v>
                </c:pt>
                <c:pt idx="21">
                  <c:v>1.3300923113303076</c:v>
                </c:pt>
                <c:pt idx="22">
                  <c:v>1.4000923113303076</c:v>
                </c:pt>
                <c:pt idx="23">
                  <c:v>1.4700923113373108</c:v>
                </c:pt>
                <c:pt idx="24">
                  <c:v>1.5400923113373108</c:v>
                </c:pt>
                <c:pt idx="25">
                  <c:v>1.6100923113373109</c:v>
                </c:pt>
                <c:pt idx="26">
                  <c:v>1.680092311337311</c:v>
                </c:pt>
                <c:pt idx="27">
                  <c:v>1.7500923113436011</c:v>
                </c:pt>
                <c:pt idx="28">
                  <c:v>1.8200923113436012</c:v>
                </c:pt>
                <c:pt idx="29">
                  <c:v>1.8900923113436012</c:v>
                </c:pt>
                <c:pt idx="30">
                  <c:v>1.9600923113436013</c:v>
                </c:pt>
                <c:pt idx="31">
                  <c:v>2.0300923113499167</c:v>
                </c:pt>
                <c:pt idx="32">
                  <c:v>2.1000923113499166</c:v>
                </c:pt>
                <c:pt idx="33">
                  <c:v>2.1700923113499164</c:v>
                </c:pt>
                <c:pt idx="34">
                  <c:v>2.2400923113499163</c:v>
                </c:pt>
                <c:pt idx="35">
                  <c:v>2.3100923113499161</c:v>
                </c:pt>
                <c:pt idx="36">
                  <c:v>2.3800923113569192</c:v>
                </c:pt>
                <c:pt idx="37">
                  <c:v>2.4500923113569191</c:v>
                </c:pt>
                <c:pt idx="38">
                  <c:v>2.5200923113569189</c:v>
                </c:pt>
                <c:pt idx="39">
                  <c:v>2.5900923113569188</c:v>
                </c:pt>
                <c:pt idx="40">
                  <c:v>2.6600923113632087</c:v>
                </c:pt>
                <c:pt idx="41">
                  <c:v>2.7300923113632085</c:v>
                </c:pt>
                <c:pt idx="42">
                  <c:v>2.8000923113632084</c:v>
                </c:pt>
                <c:pt idx="43">
                  <c:v>2.8700923113632082</c:v>
                </c:pt>
                <c:pt idx="44">
                  <c:v>2.9400923113694981</c:v>
                </c:pt>
                <c:pt idx="45">
                  <c:v>3.010092311369498</c:v>
                </c:pt>
                <c:pt idx="46">
                  <c:v>3.0800923113694978</c:v>
                </c:pt>
                <c:pt idx="47">
                  <c:v>3.1500923113694976</c:v>
                </c:pt>
                <c:pt idx="48">
                  <c:v>3.2200923113765008</c:v>
                </c:pt>
                <c:pt idx="49">
                  <c:v>3.2900923113765006</c:v>
                </c:pt>
                <c:pt idx="50">
                  <c:v>3.3600923113765004</c:v>
                </c:pt>
                <c:pt idx="51">
                  <c:v>3.4300923113765003</c:v>
                </c:pt>
                <c:pt idx="52">
                  <c:v>3.5000923113765001</c:v>
                </c:pt>
                <c:pt idx="53">
                  <c:v>3.5700923113828158</c:v>
                </c:pt>
                <c:pt idx="54">
                  <c:v>3.6400923113828156</c:v>
                </c:pt>
                <c:pt idx="55">
                  <c:v>3.7100923113828155</c:v>
                </c:pt>
                <c:pt idx="56">
                  <c:v>3.7800923113828153</c:v>
                </c:pt>
                <c:pt idx="57">
                  <c:v>3.8500923113891052</c:v>
                </c:pt>
                <c:pt idx="58">
                  <c:v>3.9200923113891051</c:v>
                </c:pt>
                <c:pt idx="59">
                  <c:v>3.9900923113891049</c:v>
                </c:pt>
                <c:pt idx="60">
                  <c:v>4.0600923113891048</c:v>
                </c:pt>
                <c:pt idx="61">
                  <c:v>4.1300923113961074</c:v>
                </c:pt>
                <c:pt idx="62">
                  <c:v>4.2000923113961077</c:v>
                </c:pt>
                <c:pt idx="63">
                  <c:v>4.270092311396108</c:v>
                </c:pt>
                <c:pt idx="64">
                  <c:v>4.3400923113961083</c:v>
                </c:pt>
                <c:pt idx="65">
                  <c:v>4.4100923114023987</c:v>
                </c:pt>
                <c:pt idx="66">
                  <c:v>4.4800923114023989</c:v>
                </c:pt>
                <c:pt idx="67">
                  <c:v>4.5500923114023992</c:v>
                </c:pt>
                <c:pt idx="68">
                  <c:v>4.6200923114023995</c:v>
                </c:pt>
                <c:pt idx="69">
                  <c:v>4.6900923114023998</c:v>
                </c:pt>
                <c:pt idx="70">
                  <c:v>4.760092311408715</c:v>
                </c:pt>
                <c:pt idx="71">
                  <c:v>4.8300923114087153</c:v>
                </c:pt>
                <c:pt idx="72">
                  <c:v>4.9000923114087156</c:v>
                </c:pt>
                <c:pt idx="73">
                  <c:v>4.9700923114087159</c:v>
                </c:pt>
                <c:pt idx="74">
                  <c:v>5.0400923114157186</c:v>
                </c:pt>
                <c:pt idx="75">
                  <c:v>5.1100923114157188</c:v>
                </c:pt>
                <c:pt idx="76">
                  <c:v>5.1800923114157191</c:v>
                </c:pt>
                <c:pt idx="77">
                  <c:v>5.2500923114157194</c:v>
                </c:pt>
                <c:pt idx="78">
                  <c:v>5.3200923114220098</c:v>
                </c:pt>
                <c:pt idx="79">
                  <c:v>5.3900923114220101</c:v>
                </c:pt>
                <c:pt idx="80">
                  <c:v>5.4600923114220103</c:v>
                </c:pt>
                <c:pt idx="81">
                  <c:v>5.5300923114220106</c:v>
                </c:pt>
                <c:pt idx="82">
                  <c:v>5.600092311428301</c:v>
                </c:pt>
                <c:pt idx="83">
                  <c:v>5.6700923114283013</c:v>
                </c:pt>
                <c:pt idx="84">
                  <c:v>5.7400923114283016</c:v>
                </c:pt>
                <c:pt idx="85">
                  <c:v>5.8100923114283018</c:v>
                </c:pt>
                <c:pt idx="86">
                  <c:v>5.8800923114283021</c:v>
                </c:pt>
                <c:pt idx="87">
                  <c:v>5.9500923114346174</c:v>
                </c:pt>
                <c:pt idx="88">
                  <c:v>6.0200923114346176</c:v>
                </c:pt>
                <c:pt idx="89">
                  <c:v>6.0900923114346179</c:v>
                </c:pt>
                <c:pt idx="90">
                  <c:v>6.1600923114346182</c:v>
                </c:pt>
                <c:pt idx="91">
                  <c:v>6.2300923114416209</c:v>
                </c:pt>
                <c:pt idx="92">
                  <c:v>6.3000923114416212</c:v>
                </c:pt>
                <c:pt idx="93">
                  <c:v>6.3700923114416215</c:v>
                </c:pt>
                <c:pt idx="94">
                  <c:v>6.4401770234627254</c:v>
                </c:pt>
                <c:pt idx="95">
                  <c:v>6.5101770234627256</c:v>
                </c:pt>
                <c:pt idx="96">
                  <c:v>6.5801770234627259</c:v>
                </c:pt>
                <c:pt idx="97">
                  <c:v>6.6501770234627262</c:v>
                </c:pt>
                <c:pt idx="98">
                  <c:v>6.7201770234753067</c:v>
                </c:pt>
                <c:pt idx="99">
                  <c:v>6.7901770234753069</c:v>
                </c:pt>
                <c:pt idx="100">
                  <c:v>6.8601770234753072</c:v>
                </c:pt>
                <c:pt idx="101">
                  <c:v>6.9301770234753075</c:v>
                </c:pt>
                <c:pt idx="102">
                  <c:v>7.0001770234753078</c:v>
                </c:pt>
                <c:pt idx="103">
                  <c:v>7.0701770234753081</c:v>
                </c:pt>
                <c:pt idx="104">
                  <c:v>7.1401770234753084</c:v>
                </c:pt>
                <c:pt idx="105">
                  <c:v>7.2101770234753086</c:v>
                </c:pt>
                <c:pt idx="106">
                  <c:v>7.2801770234753089</c:v>
                </c:pt>
                <c:pt idx="107">
                  <c:v>7.3501770234886274</c:v>
                </c:pt>
                <c:pt idx="108">
                  <c:v>7.4201770234886277</c:v>
                </c:pt>
                <c:pt idx="109">
                  <c:v>7.490177023488628</c:v>
                </c:pt>
                <c:pt idx="110">
                  <c:v>7.5601770234886283</c:v>
                </c:pt>
                <c:pt idx="111">
                  <c:v>7.6301770234886286</c:v>
                </c:pt>
                <c:pt idx="112">
                  <c:v>7.7001770234886289</c:v>
                </c:pt>
                <c:pt idx="113">
                  <c:v>7.7701770234886292</c:v>
                </c:pt>
                <c:pt idx="114">
                  <c:v>7.8401770234886294</c:v>
                </c:pt>
                <c:pt idx="115">
                  <c:v>7.9101770235019222</c:v>
                </c:pt>
                <c:pt idx="116">
                  <c:v>7.9801770235019225</c:v>
                </c:pt>
                <c:pt idx="117">
                  <c:v>8.0501770235019219</c:v>
                </c:pt>
                <c:pt idx="118">
                  <c:v>8.1201770235019222</c:v>
                </c:pt>
                <c:pt idx="119">
                  <c:v>8.1901770235019224</c:v>
                </c:pt>
                <c:pt idx="120">
                  <c:v>8.2601770235019227</c:v>
                </c:pt>
                <c:pt idx="121">
                  <c:v>8.330177023501923</c:v>
                </c:pt>
                <c:pt idx="122">
                  <c:v>8.3999877433381211</c:v>
                </c:pt>
                <c:pt idx="123">
                  <c:v>8.5412898857496167</c:v>
                </c:pt>
                <c:pt idx="124">
                  <c:v>8.6812898857496172</c:v>
                </c:pt>
                <c:pt idx="125">
                  <c:v>8.8212898857496178</c:v>
                </c:pt>
                <c:pt idx="126">
                  <c:v>8.9612898857496184</c:v>
                </c:pt>
                <c:pt idx="127">
                  <c:v>9.1012898857496189</c:v>
                </c:pt>
                <c:pt idx="128">
                  <c:v>9.2412898857496195</c:v>
                </c:pt>
                <c:pt idx="129">
                  <c:v>9.3812898857496201</c:v>
                </c:pt>
                <c:pt idx="130">
                  <c:v>9.5212898857496207</c:v>
                </c:pt>
                <c:pt idx="131">
                  <c:v>9.6612898857496212</c:v>
                </c:pt>
                <c:pt idx="132">
                  <c:v>9.8012898857496218</c:v>
                </c:pt>
                <c:pt idx="133">
                  <c:v>9.9412898857496224</c:v>
                </c:pt>
                <c:pt idx="134">
                  <c:v>10.081289885749623</c:v>
                </c:pt>
                <c:pt idx="135">
                  <c:v>10.221289885749623</c:v>
                </c:pt>
                <c:pt idx="136">
                  <c:v>10.361289885749624</c:v>
                </c:pt>
                <c:pt idx="137">
                  <c:v>10.501289885749625</c:v>
                </c:pt>
                <c:pt idx="138">
                  <c:v>10.641289885749625</c:v>
                </c:pt>
                <c:pt idx="139">
                  <c:v>10.781289885749626</c:v>
                </c:pt>
                <c:pt idx="140">
                  <c:v>10.921289885749626</c:v>
                </c:pt>
                <c:pt idx="141">
                  <c:v>11.061289885749627</c:v>
                </c:pt>
                <c:pt idx="142">
                  <c:v>11.201289885749627</c:v>
                </c:pt>
                <c:pt idx="143">
                  <c:v>11.341289885749628</c:v>
                </c:pt>
                <c:pt idx="144">
                  <c:v>11.481289885749629</c:v>
                </c:pt>
                <c:pt idx="145">
                  <c:v>11.621289885749629</c:v>
                </c:pt>
                <c:pt idx="146">
                  <c:v>11.76128988574963</c:v>
                </c:pt>
                <c:pt idx="147">
                  <c:v>11.90128988574963</c:v>
                </c:pt>
                <c:pt idx="148">
                  <c:v>12.041289885749631</c:v>
                </c:pt>
                <c:pt idx="149">
                  <c:v>12.181289885749631</c:v>
                </c:pt>
                <c:pt idx="150">
                  <c:v>12.321289885749632</c:v>
                </c:pt>
                <c:pt idx="151">
                  <c:v>12.461289885749633</c:v>
                </c:pt>
                <c:pt idx="152">
                  <c:v>12.601289885749633</c:v>
                </c:pt>
                <c:pt idx="153">
                  <c:v>12.741289885749634</c:v>
                </c:pt>
                <c:pt idx="154">
                  <c:v>12.881289885749634</c:v>
                </c:pt>
                <c:pt idx="155">
                  <c:v>13.021289885749635</c:v>
                </c:pt>
                <c:pt idx="156">
                  <c:v>13.161289885749635</c:v>
                </c:pt>
                <c:pt idx="157">
                  <c:v>13.301289885749636</c:v>
                </c:pt>
                <c:pt idx="158">
                  <c:v>13.441289885749637</c:v>
                </c:pt>
                <c:pt idx="159">
                  <c:v>13.581289885749637</c:v>
                </c:pt>
                <c:pt idx="160">
                  <c:v>13.721289885749638</c:v>
                </c:pt>
                <c:pt idx="161">
                  <c:v>13.861289885749638</c:v>
                </c:pt>
                <c:pt idx="162">
                  <c:v>14.001289885749639</c:v>
                </c:pt>
                <c:pt idx="163">
                  <c:v>14.141289885749639</c:v>
                </c:pt>
                <c:pt idx="164">
                  <c:v>14.28128988574964</c:v>
                </c:pt>
                <c:pt idx="165">
                  <c:v>14.421289885749641</c:v>
                </c:pt>
                <c:pt idx="166">
                  <c:v>14.561289885749641</c:v>
                </c:pt>
                <c:pt idx="167">
                  <c:v>14.701289885749642</c:v>
                </c:pt>
                <c:pt idx="168">
                  <c:v>14.841289885749642</c:v>
                </c:pt>
                <c:pt idx="169">
                  <c:v>14.981289885749643</c:v>
                </c:pt>
                <c:pt idx="170">
                  <c:v>15.121289885749643</c:v>
                </c:pt>
                <c:pt idx="171">
                  <c:v>15.261289885749644</c:v>
                </c:pt>
                <c:pt idx="172">
                  <c:v>15.401289885749645</c:v>
                </c:pt>
                <c:pt idx="173">
                  <c:v>15.541289885749645</c:v>
                </c:pt>
                <c:pt idx="174">
                  <c:v>15.681289885749646</c:v>
                </c:pt>
                <c:pt idx="175">
                  <c:v>15.821289885749646</c:v>
                </c:pt>
                <c:pt idx="176">
                  <c:v>15.961289885749647</c:v>
                </c:pt>
                <c:pt idx="177">
                  <c:v>16.101289885749647</c:v>
                </c:pt>
                <c:pt idx="178">
                  <c:v>16.241289885749648</c:v>
                </c:pt>
                <c:pt idx="179">
                  <c:v>16.381289885749649</c:v>
                </c:pt>
                <c:pt idx="180">
                  <c:v>16.521289885749649</c:v>
                </c:pt>
                <c:pt idx="181">
                  <c:v>16.66128988574965</c:v>
                </c:pt>
                <c:pt idx="182">
                  <c:v>16.80128988574965</c:v>
                </c:pt>
                <c:pt idx="183">
                  <c:v>16.941289885853958</c:v>
                </c:pt>
                <c:pt idx="184">
                  <c:v>17.081289885853959</c:v>
                </c:pt>
                <c:pt idx="185">
                  <c:v>17.22128988585396</c:v>
                </c:pt>
                <c:pt idx="186">
                  <c:v>17.36128988585396</c:v>
                </c:pt>
                <c:pt idx="187">
                  <c:v>17.501289885853961</c:v>
                </c:pt>
                <c:pt idx="188">
                  <c:v>17.641289885853961</c:v>
                </c:pt>
                <c:pt idx="189">
                  <c:v>17.781289885853962</c:v>
                </c:pt>
                <c:pt idx="190">
                  <c:v>17.921289885853962</c:v>
                </c:pt>
                <c:pt idx="191">
                  <c:v>18.061289885853963</c:v>
                </c:pt>
                <c:pt idx="192">
                  <c:v>18.201289885853964</c:v>
                </c:pt>
                <c:pt idx="193">
                  <c:v>18.341289885853964</c:v>
                </c:pt>
                <c:pt idx="194">
                  <c:v>18.481289885853965</c:v>
                </c:pt>
                <c:pt idx="195">
                  <c:v>18.621289885853965</c:v>
                </c:pt>
                <c:pt idx="196">
                  <c:v>18.761289885853966</c:v>
                </c:pt>
                <c:pt idx="197">
                  <c:v>18.901289885853966</c:v>
                </c:pt>
                <c:pt idx="198">
                  <c:v>19.041289885853967</c:v>
                </c:pt>
                <c:pt idx="199">
                  <c:v>19.181289885853968</c:v>
                </c:pt>
                <c:pt idx="200">
                  <c:v>19.321289885853968</c:v>
                </c:pt>
                <c:pt idx="201">
                  <c:v>19.461289885853969</c:v>
                </c:pt>
                <c:pt idx="202">
                  <c:v>19.601289885853969</c:v>
                </c:pt>
                <c:pt idx="203">
                  <c:v>19.74128988585397</c:v>
                </c:pt>
                <c:pt idx="204">
                  <c:v>19.88128988585397</c:v>
                </c:pt>
                <c:pt idx="205">
                  <c:v>20.021289885853971</c:v>
                </c:pt>
                <c:pt idx="206">
                  <c:v>20.161289885853972</c:v>
                </c:pt>
                <c:pt idx="207">
                  <c:v>20.301289885853972</c:v>
                </c:pt>
                <c:pt idx="208">
                  <c:v>20.441289885853973</c:v>
                </c:pt>
                <c:pt idx="209">
                  <c:v>20.581289885853973</c:v>
                </c:pt>
                <c:pt idx="210">
                  <c:v>20.721289885853974</c:v>
                </c:pt>
                <c:pt idx="211">
                  <c:v>20.861289885853974</c:v>
                </c:pt>
                <c:pt idx="212">
                  <c:v>21.001289885853975</c:v>
                </c:pt>
                <c:pt idx="213">
                  <c:v>21.141289885853976</c:v>
                </c:pt>
                <c:pt idx="214">
                  <c:v>21.281289885853976</c:v>
                </c:pt>
                <c:pt idx="215">
                  <c:v>21.421289885853977</c:v>
                </c:pt>
                <c:pt idx="216">
                  <c:v>21.561289885853977</c:v>
                </c:pt>
                <c:pt idx="217">
                  <c:v>21.701289885853978</c:v>
                </c:pt>
                <c:pt idx="218">
                  <c:v>21.841289885853978</c:v>
                </c:pt>
                <c:pt idx="219">
                  <c:v>21.981289885853979</c:v>
                </c:pt>
                <c:pt idx="220">
                  <c:v>22.121289885853979</c:v>
                </c:pt>
                <c:pt idx="221">
                  <c:v>22.26128988585398</c:v>
                </c:pt>
                <c:pt idx="222">
                  <c:v>22.401289885853981</c:v>
                </c:pt>
                <c:pt idx="223">
                  <c:v>22.541289885853981</c:v>
                </c:pt>
                <c:pt idx="224">
                  <c:v>22.681289885853982</c:v>
                </c:pt>
                <c:pt idx="225">
                  <c:v>22.821289885853982</c:v>
                </c:pt>
                <c:pt idx="226">
                  <c:v>22.961289885853983</c:v>
                </c:pt>
                <c:pt idx="227">
                  <c:v>23.101289885853983</c:v>
                </c:pt>
                <c:pt idx="228">
                  <c:v>23.241289885853984</c:v>
                </c:pt>
                <c:pt idx="229">
                  <c:v>23.381289885853985</c:v>
                </c:pt>
                <c:pt idx="230">
                  <c:v>23.521289885853985</c:v>
                </c:pt>
                <c:pt idx="231">
                  <c:v>23.661289885853986</c:v>
                </c:pt>
                <c:pt idx="232">
                  <c:v>23.801289885853986</c:v>
                </c:pt>
                <c:pt idx="233">
                  <c:v>23.941289885853987</c:v>
                </c:pt>
                <c:pt idx="234">
                  <c:v>24.081289885853987</c:v>
                </c:pt>
                <c:pt idx="235">
                  <c:v>24.221289885853988</c:v>
                </c:pt>
                <c:pt idx="236">
                  <c:v>24.361289885853989</c:v>
                </c:pt>
                <c:pt idx="237">
                  <c:v>24.501289885853989</c:v>
                </c:pt>
                <c:pt idx="238">
                  <c:v>24.64128988585399</c:v>
                </c:pt>
                <c:pt idx="239">
                  <c:v>24.78128988585399</c:v>
                </c:pt>
                <c:pt idx="240">
                  <c:v>24.921289885853991</c:v>
                </c:pt>
                <c:pt idx="241">
                  <c:v>25.061289885853991</c:v>
                </c:pt>
                <c:pt idx="242">
                  <c:v>25.201289885853992</c:v>
                </c:pt>
                <c:pt idx="243">
                  <c:v>25.341289885853993</c:v>
                </c:pt>
                <c:pt idx="244">
                  <c:v>25.481289885853993</c:v>
                </c:pt>
                <c:pt idx="245">
                  <c:v>25.621289885853994</c:v>
                </c:pt>
                <c:pt idx="246">
                  <c:v>25.761289885853994</c:v>
                </c:pt>
                <c:pt idx="247">
                  <c:v>25.901289885853995</c:v>
                </c:pt>
                <c:pt idx="248">
                  <c:v>26.041289885853995</c:v>
                </c:pt>
                <c:pt idx="249">
                  <c:v>26.181289885853996</c:v>
                </c:pt>
                <c:pt idx="250">
                  <c:v>26.321289885853997</c:v>
                </c:pt>
                <c:pt idx="251">
                  <c:v>26.461289885853997</c:v>
                </c:pt>
                <c:pt idx="252">
                  <c:v>26.601289885853998</c:v>
                </c:pt>
                <c:pt idx="253">
                  <c:v>26.741289885853998</c:v>
                </c:pt>
                <c:pt idx="254">
                  <c:v>26.881289885853999</c:v>
                </c:pt>
                <c:pt idx="255">
                  <c:v>27.021289885853999</c:v>
                </c:pt>
                <c:pt idx="256">
                  <c:v>27.161289885854</c:v>
                </c:pt>
                <c:pt idx="257">
                  <c:v>27.301289885854001</c:v>
                </c:pt>
                <c:pt idx="258">
                  <c:v>27.441289885854001</c:v>
                </c:pt>
                <c:pt idx="259">
                  <c:v>27.581289885854002</c:v>
                </c:pt>
                <c:pt idx="260">
                  <c:v>27.721289885854002</c:v>
                </c:pt>
                <c:pt idx="261">
                  <c:v>27.861289885854003</c:v>
                </c:pt>
                <c:pt idx="262">
                  <c:v>28.001289885854003</c:v>
                </c:pt>
                <c:pt idx="263">
                  <c:v>28.141289885854004</c:v>
                </c:pt>
                <c:pt idx="264">
                  <c:v>28.281289885854004</c:v>
                </c:pt>
                <c:pt idx="265">
                  <c:v>28.421289885854005</c:v>
                </c:pt>
                <c:pt idx="266">
                  <c:v>28.561289885854006</c:v>
                </c:pt>
                <c:pt idx="267">
                  <c:v>28.701289885854006</c:v>
                </c:pt>
                <c:pt idx="268">
                  <c:v>28.841289885854007</c:v>
                </c:pt>
                <c:pt idx="269">
                  <c:v>28.981289885854007</c:v>
                </c:pt>
                <c:pt idx="270">
                  <c:v>29.121289885854008</c:v>
                </c:pt>
                <c:pt idx="271">
                  <c:v>29.261289885854008</c:v>
                </c:pt>
                <c:pt idx="272">
                  <c:v>29.401289885854009</c:v>
                </c:pt>
                <c:pt idx="273">
                  <c:v>29.54128988585401</c:v>
                </c:pt>
                <c:pt idx="274">
                  <c:v>29.68128988585401</c:v>
                </c:pt>
                <c:pt idx="275">
                  <c:v>29.821289885854011</c:v>
                </c:pt>
                <c:pt idx="276">
                  <c:v>29.961289885854011</c:v>
                </c:pt>
                <c:pt idx="277">
                  <c:v>30.101289885854012</c:v>
                </c:pt>
                <c:pt idx="278">
                  <c:v>30.241289885854012</c:v>
                </c:pt>
                <c:pt idx="279">
                  <c:v>30.381289885854013</c:v>
                </c:pt>
                <c:pt idx="280">
                  <c:v>30.521289885854014</c:v>
                </c:pt>
                <c:pt idx="281">
                  <c:v>30.661289885854014</c:v>
                </c:pt>
                <c:pt idx="282">
                  <c:v>30.801289885854015</c:v>
                </c:pt>
                <c:pt idx="283">
                  <c:v>30.941289885854015</c:v>
                </c:pt>
                <c:pt idx="284">
                  <c:v>31.081289885854016</c:v>
                </c:pt>
                <c:pt idx="285">
                  <c:v>31.221289885854016</c:v>
                </c:pt>
                <c:pt idx="286">
                  <c:v>31.361289885854017</c:v>
                </c:pt>
                <c:pt idx="287">
                  <c:v>31.501289885854018</c:v>
                </c:pt>
                <c:pt idx="288">
                  <c:v>31.641289885854018</c:v>
                </c:pt>
                <c:pt idx="289">
                  <c:v>31.781289885854019</c:v>
                </c:pt>
                <c:pt idx="290">
                  <c:v>31.921289885854019</c:v>
                </c:pt>
                <c:pt idx="291">
                  <c:v>32.061289885854016</c:v>
                </c:pt>
                <c:pt idx="292">
                  <c:v>32.201289885854017</c:v>
                </c:pt>
                <c:pt idx="293">
                  <c:v>32.341289885854017</c:v>
                </c:pt>
                <c:pt idx="294">
                  <c:v>32.481289885854018</c:v>
                </c:pt>
                <c:pt idx="295">
                  <c:v>32.621289885854019</c:v>
                </c:pt>
                <c:pt idx="296">
                  <c:v>32.761289885854019</c:v>
                </c:pt>
                <c:pt idx="297">
                  <c:v>32.90128988585402</c:v>
                </c:pt>
                <c:pt idx="298">
                  <c:v>33.04128988585402</c:v>
                </c:pt>
                <c:pt idx="299">
                  <c:v>33.181289885854021</c:v>
                </c:pt>
                <c:pt idx="300">
                  <c:v>33.321289885854021</c:v>
                </c:pt>
                <c:pt idx="301">
                  <c:v>33.461289885854022</c:v>
                </c:pt>
                <c:pt idx="302">
                  <c:v>33.601289885854023</c:v>
                </c:pt>
                <c:pt idx="303">
                  <c:v>33.741289885854023</c:v>
                </c:pt>
                <c:pt idx="304">
                  <c:v>33.881289885854024</c:v>
                </c:pt>
                <c:pt idx="305">
                  <c:v>34.021289885854024</c:v>
                </c:pt>
                <c:pt idx="306">
                  <c:v>34.161289885854025</c:v>
                </c:pt>
                <c:pt idx="307">
                  <c:v>34.301289885854025</c:v>
                </c:pt>
                <c:pt idx="308">
                  <c:v>34.441289885854026</c:v>
                </c:pt>
                <c:pt idx="309">
                  <c:v>34.581289885854027</c:v>
                </c:pt>
                <c:pt idx="310">
                  <c:v>34.721289885854027</c:v>
                </c:pt>
                <c:pt idx="311">
                  <c:v>34.861289885854028</c:v>
                </c:pt>
                <c:pt idx="312">
                  <c:v>35.001289885854028</c:v>
                </c:pt>
                <c:pt idx="313">
                  <c:v>35.141289885854029</c:v>
                </c:pt>
                <c:pt idx="314">
                  <c:v>35.281289885854029</c:v>
                </c:pt>
                <c:pt idx="315">
                  <c:v>35.42128988585403</c:v>
                </c:pt>
                <c:pt idx="316">
                  <c:v>35.561289885854031</c:v>
                </c:pt>
                <c:pt idx="317">
                  <c:v>35.701289885854031</c:v>
                </c:pt>
                <c:pt idx="318">
                  <c:v>35.841289885854032</c:v>
                </c:pt>
                <c:pt idx="319">
                  <c:v>35.981289885854032</c:v>
                </c:pt>
                <c:pt idx="320">
                  <c:v>36.121289885854033</c:v>
                </c:pt>
                <c:pt idx="321">
                  <c:v>36.261289885854033</c:v>
                </c:pt>
                <c:pt idx="322">
                  <c:v>36.401289885854034</c:v>
                </c:pt>
                <c:pt idx="323">
                  <c:v>36.541289885854034</c:v>
                </c:pt>
                <c:pt idx="324">
                  <c:v>36.681289885854035</c:v>
                </c:pt>
                <c:pt idx="325">
                  <c:v>36.821289885854036</c:v>
                </c:pt>
                <c:pt idx="326">
                  <c:v>36.961289885854036</c:v>
                </c:pt>
                <c:pt idx="327">
                  <c:v>37.101289885854037</c:v>
                </c:pt>
                <c:pt idx="328">
                  <c:v>37.241289885854037</c:v>
                </c:pt>
                <c:pt idx="329">
                  <c:v>37.381289885854038</c:v>
                </c:pt>
                <c:pt idx="330">
                  <c:v>37.521289885854038</c:v>
                </c:pt>
                <c:pt idx="331">
                  <c:v>37.661289885854039</c:v>
                </c:pt>
                <c:pt idx="332">
                  <c:v>37.80128988585404</c:v>
                </c:pt>
                <c:pt idx="333">
                  <c:v>37.94128988585404</c:v>
                </c:pt>
                <c:pt idx="334">
                  <c:v>38.081289885854041</c:v>
                </c:pt>
                <c:pt idx="335">
                  <c:v>38.221289885854041</c:v>
                </c:pt>
                <c:pt idx="336">
                  <c:v>38.361289885854042</c:v>
                </c:pt>
                <c:pt idx="337">
                  <c:v>38.501289885854042</c:v>
                </c:pt>
                <c:pt idx="338">
                  <c:v>38.641289885854043</c:v>
                </c:pt>
                <c:pt idx="339">
                  <c:v>38.781289885854044</c:v>
                </c:pt>
                <c:pt idx="340">
                  <c:v>38.921289885854044</c:v>
                </c:pt>
                <c:pt idx="341">
                  <c:v>39.061289885854045</c:v>
                </c:pt>
                <c:pt idx="342">
                  <c:v>39.201289885854045</c:v>
                </c:pt>
                <c:pt idx="343">
                  <c:v>39.341289885854046</c:v>
                </c:pt>
                <c:pt idx="344">
                  <c:v>39.481289885854046</c:v>
                </c:pt>
                <c:pt idx="345">
                  <c:v>39.621289885854047</c:v>
                </c:pt>
                <c:pt idx="346">
                  <c:v>39.761289885854048</c:v>
                </c:pt>
                <c:pt idx="347">
                  <c:v>39.901289885854048</c:v>
                </c:pt>
                <c:pt idx="348">
                  <c:v>40.041289885854049</c:v>
                </c:pt>
                <c:pt idx="349">
                  <c:v>40.181289885854049</c:v>
                </c:pt>
                <c:pt idx="350">
                  <c:v>40.32128988585405</c:v>
                </c:pt>
                <c:pt idx="351">
                  <c:v>40.46128988585405</c:v>
                </c:pt>
                <c:pt idx="352">
                  <c:v>40.601289885854051</c:v>
                </c:pt>
                <c:pt idx="353">
                  <c:v>40.741289885854052</c:v>
                </c:pt>
                <c:pt idx="354">
                  <c:v>40.881289885854052</c:v>
                </c:pt>
                <c:pt idx="355">
                  <c:v>41.021289885854053</c:v>
                </c:pt>
                <c:pt idx="356">
                  <c:v>41.161289885854053</c:v>
                </c:pt>
                <c:pt idx="357">
                  <c:v>41.301289885854054</c:v>
                </c:pt>
                <c:pt idx="358">
                  <c:v>41.441289885854054</c:v>
                </c:pt>
                <c:pt idx="359">
                  <c:v>41.581289885854055</c:v>
                </c:pt>
                <c:pt idx="360">
                  <c:v>41.721289885854056</c:v>
                </c:pt>
                <c:pt idx="361">
                  <c:v>41.861289885854056</c:v>
                </c:pt>
                <c:pt idx="362">
                  <c:v>42.001289885854057</c:v>
                </c:pt>
                <c:pt idx="363">
                  <c:v>42.141289885854057</c:v>
                </c:pt>
                <c:pt idx="364">
                  <c:v>42.281289885854058</c:v>
                </c:pt>
                <c:pt idx="365">
                  <c:v>42.421289885854058</c:v>
                </c:pt>
                <c:pt idx="366">
                  <c:v>42.561289885854059</c:v>
                </c:pt>
                <c:pt idx="367">
                  <c:v>42.701289885854059</c:v>
                </c:pt>
                <c:pt idx="368">
                  <c:v>42.84128988585406</c:v>
                </c:pt>
                <c:pt idx="369">
                  <c:v>42.981289885854061</c:v>
                </c:pt>
                <c:pt idx="370">
                  <c:v>43.121289885854061</c:v>
                </c:pt>
                <c:pt idx="371">
                  <c:v>43.261289885854062</c:v>
                </c:pt>
                <c:pt idx="372">
                  <c:v>43.401289885854062</c:v>
                </c:pt>
                <c:pt idx="373">
                  <c:v>43.541289885854063</c:v>
                </c:pt>
                <c:pt idx="374">
                  <c:v>43.681289885854063</c:v>
                </c:pt>
                <c:pt idx="375">
                  <c:v>43.821289885854064</c:v>
                </c:pt>
                <c:pt idx="376">
                  <c:v>43.961289885854065</c:v>
                </c:pt>
                <c:pt idx="377">
                  <c:v>44.101289885854065</c:v>
                </c:pt>
                <c:pt idx="378">
                  <c:v>44.241289885854066</c:v>
                </c:pt>
                <c:pt idx="379">
                  <c:v>44.381289885854066</c:v>
                </c:pt>
                <c:pt idx="380">
                  <c:v>44.521289885854067</c:v>
                </c:pt>
                <c:pt idx="381">
                  <c:v>44.661289885854067</c:v>
                </c:pt>
                <c:pt idx="382">
                  <c:v>44.801289885854068</c:v>
                </c:pt>
                <c:pt idx="383">
                  <c:v>44.941289885854069</c:v>
                </c:pt>
                <c:pt idx="384">
                  <c:v>45.081289885854069</c:v>
                </c:pt>
                <c:pt idx="385">
                  <c:v>45.22128988585407</c:v>
                </c:pt>
                <c:pt idx="386">
                  <c:v>45.36128988585407</c:v>
                </c:pt>
                <c:pt idx="387">
                  <c:v>45.501289885854071</c:v>
                </c:pt>
                <c:pt idx="388">
                  <c:v>45.641289885958379</c:v>
                </c:pt>
                <c:pt idx="389">
                  <c:v>45.78128988595838</c:v>
                </c:pt>
                <c:pt idx="390">
                  <c:v>45.92128988595838</c:v>
                </c:pt>
                <c:pt idx="391">
                  <c:v>46.061289885958381</c:v>
                </c:pt>
                <c:pt idx="392">
                  <c:v>46.201289885958381</c:v>
                </c:pt>
                <c:pt idx="393">
                  <c:v>46.341289885958382</c:v>
                </c:pt>
                <c:pt idx="394">
                  <c:v>46.481852252384677</c:v>
                </c:pt>
                <c:pt idx="395">
                  <c:v>46.621852252384677</c:v>
                </c:pt>
                <c:pt idx="396">
                  <c:v>46.761852252384678</c:v>
                </c:pt>
                <c:pt idx="397">
                  <c:v>46.901852252384678</c:v>
                </c:pt>
                <c:pt idx="398">
                  <c:v>47.042272304346355</c:v>
                </c:pt>
                <c:pt idx="399">
                  <c:v>47.182272304346355</c:v>
                </c:pt>
                <c:pt idx="400">
                  <c:v>47.322272304346356</c:v>
                </c:pt>
                <c:pt idx="401">
                  <c:v>47.462272304346357</c:v>
                </c:pt>
                <c:pt idx="402">
                  <c:v>47.602272304346357</c:v>
                </c:pt>
                <c:pt idx="403">
                  <c:v>47.742272304346358</c:v>
                </c:pt>
                <c:pt idx="404">
                  <c:v>47.883283966561578</c:v>
                </c:pt>
                <c:pt idx="405">
                  <c:v>48.023283966561578</c:v>
                </c:pt>
                <c:pt idx="406">
                  <c:v>48.163819038053774</c:v>
                </c:pt>
                <c:pt idx="407">
                  <c:v>48.304346814235572</c:v>
                </c:pt>
                <c:pt idx="408">
                  <c:v>48.444346814235573</c:v>
                </c:pt>
                <c:pt idx="409">
                  <c:v>48.585284477969559</c:v>
                </c:pt>
                <c:pt idx="410">
                  <c:v>48.725284477969559</c:v>
                </c:pt>
                <c:pt idx="411">
                  <c:v>48.86528447796956</c:v>
                </c:pt>
                <c:pt idx="412">
                  <c:v>49.00528447796956</c:v>
                </c:pt>
                <c:pt idx="413">
                  <c:v>49.145284477969561</c:v>
                </c:pt>
                <c:pt idx="414">
                  <c:v>49.285938521643779</c:v>
                </c:pt>
                <c:pt idx="415">
                  <c:v>49.426084441622166</c:v>
                </c:pt>
                <c:pt idx="416">
                  <c:v>49.566084441622166</c:v>
                </c:pt>
                <c:pt idx="417">
                  <c:v>49.706084441622167</c:v>
                </c:pt>
                <c:pt idx="418">
                  <c:v>49.846084441622168</c:v>
                </c:pt>
                <c:pt idx="419">
                  <c:v>49.986165950914369</c:v>
                </c:pt>
                <c:pt idx="420">
                  <c:v>50.12616595091437</c:v>
                </c:pt>
                <c:pt idx="421">
                  <c:v>50.26616595091437</c:v>
                </c:pt>
                <c:pt idx="422">
                  <c:v>50.406165950914371</c:v>
                </c:pt>
                <c:pt idx="423">
                  <c:v>50.546165950914371</c:v>
                </c:pt>
                <c:pt idx="424">
                  <c:v>50.686165950914372</c:v>
                </c:pt>
                <c:pt idx="425">
                  <c:v>50.826719078560764</c:v>
                </c:pt>
                <c:pt idx="426">
                  <c:v>50.967159344695467</c:v>
                </c:pt>
                <c:pt idx="427">
                  <c:v>51.107159344695468</c:v>
                </c:pt>
                <c:pt idx="428">
                  <c:v>51.248434655313865</c:v>
                </c:pt>
                <c:pt idx="429">
                  <c:v>51.389643426617468</c:v>
                </c:pt>
                <c:pt idx="430">
                  <c:v>51.530710905989189</c:v>
                </c:pt>
                <c:pt idx="431">
                  <c:v>51.670710905989189</c:v>
                </c:pt>
                <c:pt idx="432">
                  <c:v>51.81107577916007</c:v>
                </c:pt>
                <c:pt idx="433">
                  <c:v>51.952071318050585</c:v>
                </c:pt>
                <c:pt idx="434">
                  <c:v>52.092519620199973</c:v>
                </c:pt>
                <c:pt idx="435">
                  <c:v>52.232519620199973</c:v>
                </c:pt>
                <c:pt idx="436">
                  <c:v>52.372704222639683</c:v>
                </c:pt>
                <c:pt idx="437">
                  <c:v>52.51329466631028</c:v>
                </c:pt>
                <c:pt idx="438">
                  <c:v>52.653294666310281</c:v>
                </c:pt>
                <c:pt idx="439">
                  <c:v>52.793294666310281</c:v>
                </c:pt>
                <c:pt idx="440">
                  <c:v>52.934558338424182</c:v>
                </c:pt>
                <c:pt idx="441">
                  <c:v>53.07584483148657</c:v>
                </c:pt>
                <c:pt idx="442">
                  <c:v>53.215844831486571</c:v>
                </c:pt>
                <c:pt idx="443">
                  <c:v>53.356299557556994</c:v>
                </c:pt>
                <c:pt idx="444">
                  <c:v>53.496921396931093</c:v>
                </c:pt>
                <c:pt idx="445">
                  <c:v>53.637281118323891</c:v>
                </c:pt>
                <c:pt idx="446">
                  <c:v>53.777790398379778</c:v>
                </c:pt>
                <c:pt idx="447">
                  <c:v>53.919017839690689</c:v>
                </c:pt>
                <c:pt idx="448">
                  <c:v>54.059017839690689</c:v>
                </c:pt>
                <c:pt idx="449">
                  <c:v>54.19917943718059</c:v>
                </c:pt>
                <c:pt idx="450">
                  <c:v>54.339907799144967</c:v>
                </c:pt>
                <c:pt idx="451">
                  <c:v>54.481053026913976</c:v>
                </c:pt>
                <c:pt idx="452">
                  <c:v>54.621053026913977</c:v>
                </c:pt>
                <c:pt idx="453">
                  <c:v>54.761795643275185</c:v>
                </c:pt>
                <c:pt idx="454">
                  <c:v>54.903012539555782</c:v>
                </c:pt>
                <c:pt idx="455">
                  <c:v>55.043729836930986</c:v>
                </c:pt>
                <c:pt idx="456">
                  <c:v>55.183970682521995</c:v>
                </c:pt>
                <c:pt idx="457">
                  <c:v>55.323970682521995</c:v>
                </c:pt>
                <c:pt idx="458">
                  <c:v>55.463970682521996</c:v>
                </c:pt>
                <c:pt idx="459">
                  <c:v>55.603970682521997</c:v>
                </c:pt>
                <c:pt idx="460">
                  <c:v>55.744369344224587</c:v>
                </c:pt>
                <c:pt idx="461">
                  <c:v>55.885010110517882</c:v>
                </c:pt>
                <c:pt idx="462">
                  <c:v>56.026129244526892</c:v>
                </c:pt>
                <c:pt idx="463">
                  <c:v>56.166255893370177</c:v>
                </c:pt>
                <c:pt idx="464">
                  <c:v>56.306665869792987</c:v>
                </c:pt>
                <c:pt idx="465">
                  <c:v>56.446876904746482</c:v>
                </c:pt>
                <c:pt idx="466">
                  <c:v>56.587508601447077</c:v>
                </c:pt>
                <c:pt idx="467">
                  <c:v>56.728091959147172</c:v>
                </c:pt>
                <c:pt idx="468">
                  <c:v>56.868492014048584</c:v>
                </c:pt>
                <c:pt idx="469">
                  <c:v>57.008492014048585</c:v>
                </c:pt>
                <c:pt idx="470">
                  <c:v>57.148492014048585</c:v>
                </c:pt>
                <c:pt idx="471">
                  <c:v>57.28970336702988</c:v>
                </c:pt>
                <c:pt idx="472">
                  <c:v>57.430795938869672</c:v>
                </c:pt>
                <c:pt idx="473">
                  <c:v>57.570795938869672</c:v>
                </c:pt>
                <c:pt idx="474">
                  <c:v>57.710795938869673</c:v>
                </c:pt>
                <c:pt idx="475">
                  <c:v>57.850795938869673</c:v>
                </c:pt>
                <c:pt idx="476">
                  <c:v>57.990795938869674</c:v>
                </c:pt>
                <c:pt idx="477">
                  <c:v>58.130795938869674</c:v>
                </c:pt>
                <c:pt idx="478">
                  <c:v>58.27079593907829</c:v>
                </c:pt>
                <c:pt idx="479">
                  <c:v>58.410795939078291</c:v>
                </c:pt>
                <c:pt idx="480">
                  <c:v>58.551406182309066</c:v>
                </c:pt>
                <c:pt idx="481">
                  <c:v>58.691406182309066</c:v>
                </c:pt>
                <c:pt idx="482">
                  <c:v>58.831406182309067</c:v>
                </c:pt>
                <c:pt idx="483">
                  <c:v>58.971406182309067</c:v>
                </c:pt>
                <c:pt idx="484">
                  <c:v>59.111406182309068</c:v>
                </c:pt>
                <c:pt idx="485">
                  <c:v>59.252216304739676</c:v>
                </c:pt>
                <c:pt idx="486">
                  <c:v>59.392216304739677</c:v>
                </c:pt>
                <c:pt idx="487">
                  <c:v>59.533221426626689</c:v>
                </c:pt>
                <c:pt idx="488">
                  <c:v>59.673221426626689</c:v>
                </c:pt>
                <c:pt idx="489">
                  <c:v>59.81322142662669</c:v>
                </c:pt>
                <c:pt idx="490">
                  <c:v>59.953221426626691</c:v>
                </c:pt>
                <c:pt idx="491">
                  <c:v>60.093221426626691</c:v>
                </c:pt>
                <c:pt idx="492">
                  <c:v>60.233221426626692</c:v>
                </c:pt>
                <c:pt idx="493">
                  <c:v>60.373221426626692</c:v>
                </c:pt>
                <c:pt idx="494">
                  <c:v>60.51383166964888</c:v>
                </c:pt>
                <c:pt idx="495">
                  <c:v>60.653831669648881</c:v>
                </c:pt>
                <c:pt idx="496">
                  <c:v>60.793831669648881</c:v>
                </c:pt>
                <c:pt idx="497">
                  <c:v>60.934947313090383</c:v>
                </c:pt>
                <c:pt idx="498">
                  <c:v>61.074947313090384</c:v>
                </c:pt>
                <c:pt idx="499">
                  <c:v>61.214947313090384</c:v>
                </c:pt>
                <c:pt idx="500">
                  <c:v>61.354947313090385</c:v>
                </c:pt>
                <c:pt idx="501">
                  <c:v>61.494947313090385</c:v>
                </c:pt>
                <c:pt idx="502">
                  <c:v>61.634947313090386</c:v>
                </c:pt>
                <c:pt idx="503">
                  <c:v>61.774947313090387</c:v>
                </c:pt>
                <c:pt idx="504">
                  <c:v>61.914947313090387</c:v>
                </c:pt>
                <c:pt idx="505">
                  <c:v>62.054947313090388</c:v>
                </c:pt>
                <c:pt idx="506">
                  <c:v>62.194947313090388</c:v>
                </c:pt>
                <c:pt idx="507">
                  <c:v>62.334947313090389</c:v>
                </c:pt>
                <c:pt idx="508">
                  <c:v>62.474947313090389</c:v>
                </c:pt>
                <c:pt idx="509">
                  <c:v>62.61494731309039</c:v>
                </c:pt>
                <c:pt idx="510">
                  <c:v>62.754947313090391</c:v>
                </c:pt>
                <c:pt idx="511">
                  <c:v>62.894947313090391</c:v>
                </c:pt>
                <c:pt idx="512">
                  <c:v>63.034947313090392</c:v>
                </c:pt>
                <c:pt idx="513">
                  <c:v>63.174947313090392</c:v>
                </c:pt>
                <c:pt idx="514">
                  <c:v>63.314947313090393</c:v>
                </c:pt>
                <c:pt idx="515">
                  <c:v>63.454947313090393</c:v>
                </c:pt>
                <c:pt idx="516">
                  <c:v>63.594947313090394</c:v>
                </c:pt>
                <c:pt idx="517">
                  <c:v>63.734947313090395</c:v>
                </c:pt>
                <c:pt idx="518">
                  <c:v>63.874947313090395</c:v>
                </c:pt>
                <c:pt idx="519">
                  <c:v>64.014947313090389</c:v>
                </c:pt>
                <c:pt idx="520">
                  <c:v>64.154947313090389</c:v>
                </c:pt>
                <c:pt idx="521">
                  <c:v>64.29494731309039</c:v>
                </c:pt>
                <c:pt idx="522">
                  <c:v>64.43494731309039</c:v>
                </c:pt>
                <c:pt idx="523">
                  <c:v>64.574947313090391</c:v>
                </c:pt>
                <c:pt idx="524">
                  <c:v>64.714947313090391</c:v>
                </c:pt>
                <c:pt idx="525">
                  <c:v>64.854947313090392</c:v>
                </c:pt>
                <c:pt idx="526">
                  <c:v>64.994947313090393</c:v>
                </c:pt>
                <c:pt idx="527">
                  <c:v>65.134947313090393</c:v>
                </c:pt>
                <c:pt idx="528">
                  <c:v>65.274947313090394</c:v>
                </c:pt>
                <c:pt idx="529">
                  <c:v>65.414947313090394</c:v>
                </c:pt>
                <c:pt idx="530">
                  <c:v>65.554947313090395</c:v>
                </c:pt>
                <c:pt idx="531">
                  <c:v>65.694947313090424</c:v>
                </c:pt>
                <c:pt idx="532">
                  <c:v>65.834947313090424</c:v>
                </c:pt>
                <c:pt idx="533">
                  <c:v>65.974947313090425</c:v>
                </c:pt>
                <c:pt idx="534">
                  <c:v>66.114947313090425</c:v>
                </c:pt>
                <c:pt idx="535">
                  <c:v>66.254947313090426</c:v>
                </c:pt>
                <c:pt idx="536">
                  <c:v>66.394947313090427</c:v>
                </c:pt>
                <c:pt idx="537">
                  <c:v>66.534947313090427</c:v>
                </c:pt>
                <c:pt idx="538">
                  <c:v>66.674947313090428</c:v>
                </c:pt>
                <c:pt idx="539">
                  <c:v>66.814947313090428</c:v>
                </c:pt>
                <c:pt idx="540">
                  <c:v>66.954947313090429</c:v>
                </c:pt>
                <c:pt idx="541">
                  <c:v>67.094947313090429</c:v>
                </c:pt>
                <c:pt idx="542">
                  <c:v>67.23494731309043</c:v>
                </c:pt>
                <c:pt idx="543">
                  <c:v>67.374947313090431</c:v>
                </c:pt>
                <c:pt idx="544">
                  <c:v>67.514947313090431</c:v>
                </c:pt>
                <c:pt idx="545">
                  <c:v>67.654947313090432</c:v>
                </c:pt>
                <c:pt idx="546">
                  <c:v>67.794947313090432</c:v>
                </c:pt>
                <c:pt idx="547">
                  <c:v>67.934947313090433</c:v>
                </c:pt>
                <c:pt idx="548">
                  <c:v>68.074947313090433</c:v>
                </c:pt>
                <c:pt idx="549">
                  <c:v>68.214947313090434</c:v>
                </c:pt>
                <c:pt idx="550">
                  <c:v>68.354947313090435</c:v>
                </c:pt>
                <c:pt idx="551">
                  <c:v>68.494947313090435</c:v>
                </c:pt>
                <c:pt idx="552">
                  <c:v>68.634947313090436</c:v>
                </c:pt>
                <c:pt idx="553">
                  <c:v>68.774947313090436</c:v>
                </c:pt>
                <c:pt idx="554">
                  <c:v>68.914947313090437</c:v>
                </c:pt>
                <c:pt idx="555">
                  <c:v>69.054947313090437</c:v>
                </c:pt>
                <c:pt idx="556">
                  <c:v>69.194947313090438</c:v>
                </c:pt>
                <c:pt idx="557">
                  <c:v>69.334947313090439</c:v>
                </c:pt>
                <c:pt idx="558">
                  <c:v>69.474947313090439</c:v>
                </c:pt>
                <c:pt idx="559">
                  <c:v>69.61494731309044</c:v>
                </c:pt>
                <c:pt idx="560">
                  <c:v>69.75494731309044</c:v>
                </c:pt>
                <c:pt idx="561">
                  <c:v>69.894947313090441</c:v>
                </c:pt>
                <c:pt idx="562">
                  <c:v>70.034947313090441</c:v>
                </c:pt>
                <c:pt idx="563">
                  <c:v>70.174947313090442</c:v>
                </c:pt>
                <c:pt idx="564">
                  <c:v>70.314947313090443</c:v>
                </c:pt>
                <c:pt idx="565">
                  <c:v>70.454947313090443</c:v>
                </c:pt>
                <c:pt idx="566">
                  <c:v>70.594947313090444</c:v>
                </c:pt>
                <c:pt idx="567">
                  <c:v>70.734947313090444</c:v>
                </c:pt>
                <c:pt idx="568">
                  <c:v>70.874947313090445</c:v>
                </c:pt>
                <c:pt idx="569">
                  <c:v>71.014947313090445</c:v>
                </c:pt>
                <c:pt idx="570">
                  <c:v>71.154947313090446</c:v>
                </c:pt>
                <c:pt idx="571">
                  <c:v>71.294947313090447</c:v>
                </c:pt>
                <c:pt idx="572">
                  <c:v>71.434947313090447</c:v>
                </c:pt>
                <c:pt idx="573">
                  <c:v>71.574947313090448</c:v>
                </c:pt>
                <c:pt idx="574">
                  <c:v>71.714947313090448</c:v>
                </c:pt>
                <c:pt idx="575">
                  <c:v>71.854947313090449</c:v>
                </c:pt>
                <c:pt idx="576">
                  <c:v>71.994947313090449</c:v>
                </c:pt>
                <c:pt idx="577">
                  <c:v>72.13494731309045</c:v>
                </c:pt>
                <c:pt idx="578">
                  <c:v>72.274947313090451</c:v>
                </c:pt>
                <c:pt idx="579">
                  <c:v>72.414947313090451</c:v>
                </c:pt>
                <c:pt idx="580">
                  <c:v>72.554947313090452</c:v>
                </c:pt>
                <c:pt idx="581">
                  <c:v>72.694947313090452</c:v>
                </c:pt>
                <c:pt idx="582">
                  <c:v>72.834947313090453</c:v>
                </c:pt>
                <c:pt idx="583">
                  <c:v>72.974947313090453</c:v>
                </c:pt>
                <c:pt idx="584">
                  <c:v>73.114947313090454</c:v>
                </c:pt>
                <c:pt idx="585">
                  <c:v>73.254947313090454</c:v>
                </c:pt>
                <c:pt idx="586">
                  <c:v>73.394947313090455</c:v>
                </c:pt>
                <c:pt idx="587">
                  <c:v>73.534947313090456</c:v>
                </c:pt>
                <c:pt idx="588">
                  <c:v>73.674947313090456</c:v>
                </c:pt>
                <c:pt idx="589">
                  <c:v>73.814947313090457</c:v>
                </c:pt>
                <c:pt idx="590">
                  <c:v>73.954947313090457</c:v>
                </c:pt>
                <c:pt idx="591">
                  <c:v>74.094947313090458</c:v>
                </c:pt>
                <c:pt idx="592">
                  <c:v>74.234947313090458</c:v>
                </c:pt>
                <c:pt idx="593">
                  <c:v>74.374947313090459</c:v>
                </c:pt>
                <c:pt idx="594">
                  <c:v>74.51494731309046</c:v>
                </c:pt>
                <c:pt idx="595">
                  <c:v>74.65494731309046</c:v>
                </c:pt>
                <c:pt idx="596">
                  <c:v>74.794947313090461</c:v>
                </c:pt>
                <c:pt idx="597">
                  <c:v>74.934947313090461</c:v>
                </c:pt>
                <c:pt idx="598">
                  <c:v>75.074947313090462</c:v>
                </c:pt>
                <c:pt idx="599">
                  <c:v>75.214947313090462</c:v>
                </c:pt>
                <c:pt idx="600">
                  <c:v>75.354947313090463</c:v>
                </c:pt>
                <c:pt idx="601">
                  <c:v>75.494947313090464</c:v>
                </c:pt>
                <c:pt idx="602">
                  <c:v>75.599987743338346</c:v>
                </c:pt>
                <c:pt idx="603">
                  <c:v>75.669999999944267</c:v>
                </c:pt>
                <c:pt idx="604">
                  <c:v>75.739999999933062</c:v>
                </c:pt>
                <c:pt idx="605">
                  <c:v>75.809999999921857</c:v>
                </c:pt>
                <c:pt idx="606">
                  <c:v>75.879999999910652</c:v>
                </c:pt>
                <c:pt idx="607">
                  <c:v>75.949999999899447</c:v>
                </c:pt>
                <c:pt idx="608">
                  <c:v>76.019999999888242</c:v>
                </c:pt>
                <c:pt idx="609">
                  <c:v>76.089999999877747</c:v>
                </c:pt>
                <c:pt idx="610">
                  <c:v>76.159999999865832</c:v>
                </c:pt>
                <c:pt idx="611">
                  <c:v>76.229999999854627</c:v>
                </c:pt>
                <c:pt idx="612">
                  <c:v>76.299999999843479</c:v>
                </c:pt>
                <c:pt idx="613">
                  <c:v>76.369999999832274</c:v>
                </c:pt>
                <c:pt idx="614">
                  <c:v>76.439999999821069</c:v>
                </c:pt>
                <c:pt idx="615">
                  <c:v>76.509999999809864</c:v>
                </c:pt>
                <c:pt idx="616">
                  <c:v>76.579999999798659</c:v>
                </c:pt>
                <c:pt idx="617">
                  <c:v>76.649999999788164</c:v>
                </c:pt>
                <c:pt idx="618">
                  <c:v>76.719999999776249</c:v>
                </c:pt>
                <c:pt idx="619">
                  <c:v>76.789999999765044</c:v>
                </c:pt>
                <c:pt idx="620">
                  <c:v>76.859999999753839</c:v>
                </c:pt>
                <c:pt idx="621">
                  <c:v>76.929999999741966</c:v>
                </c:pt>
                <c:pt idx="622">
                  <c:v>76.999999999731472</c:v>
                </c:pt>
                <c:pt idx="623">
                  <c:v>77.069999999720267</c:v>
                </c:pt>
                <c:pt idx="624">
                  <c:v>77.139999999709062</c:v>
                </c:pt>
                <c:pt idx="625">
                  <c:v>77.209999999698567</c:v>
                </c:pt>
                <c:pt idx="626">
                  <c:v>77.279999999686652</c:v>
                </c:pt>
                <c:pt idx="627">
                  <c:v>77.349999999675447</c:v>
                </c:pt>
                <c:pt idx="628">
                  <c:v>77.419999999664242</c:v>
                </c:pt>
                <c:pt idx="629">
                  <c:v>77.489999999652369</c:v>
                </c:pt>
                <c:pt idx="630">
                  <c:v>77.559999999641832</c:v>
                </c:pt>
                <c:pt idx="631">
                  <c:v>77.629999999630627</c:v>
                </c:pt>
                <c:pt idx="632">
                  <c:v>77.699999999619479</c:v>
                </c:pt>
                <c:pt idx="633">
                  <c:v>77.769999999608942</c:v>
                </c:pt>
                <c:pt idx="634">
                  <c:v>77.839999999597069</c:v>
                </c:pt>
                <c:pt idx="635">
                  <c:v>77.909999999585864</c:v>
                </c:pt>
                <c:pt idx="636">
                  <c:v>77.979999999574659</c:v>
                </c:pt>
                <c:pt idx="637">
                  <c:v>78.049999999562743</c:v>
                </c:pt>
                <c:pt idx="638">
                  <c:v>78.119999999552249</c:v>
                </c:pt>
                <c:pt idx="639">
                  <c:v>78.189999999541044</c:v>
                </c:pt>
                <c:pt idx="640">
                  <c:v>78.259999999529839</c:v>
                </c:pt>
                <c:pt idx="641">
                  <c:v>78.329999999518634</c:v>
                </c:pt>
                <c:pt idx="642">
                  <c:v>78.399999999507486</c:v>
                </c:pt>
                <c:pt idx="643">
                  <c:v>78.469999999496281</c:v>
                </c:pt>
                <c:pt idx="644">
                  <c:v>78.539999999485076</c:v>
                </c:pt>
                <c:pt idx="645">
                  <c:v>78.60999999947316</c:v>
                </c:pt>
                <c:pt idx="646">
                  <c:v>78.679999999462666</c:v>
                </c:pt>
                <c:pt idx="647">
                  <c:v>78.749999999451461</c:v>
                </c:pt>
                <c:pt idx="648">
                  <c:v>78.819999999440256</c:v>
                </c:pt>
                <c:pt idx="649">
                  <c:v>78.889999999429051</c:v>
                </c:pt>
                <c:pt idx="650">
                  <c:v>78.959999999417846</c:v>
                </c:pt>
                <c:pt idx="651">
                  <c:v>79.029999999406641</c:v>
                </c:pt>
                <c:pt idx="652">
                  <c:v>79.099999999395493</c:v>
                </c:pt>
                <c:pt idx="653">
                  <c:v>79.169999999383577</c:v>
                </c:pt>
                <c:pt idx="654">
                  <c:v>79.239999999373083</c:v>
                </c:pt>
                <c:pt idx="655">
                  <c:v>79.309999999361878</c:v>
                </c:pt>
                <c:pt idx="656">
                  <c:v>79.316999999361883</c:v>
                </c:pt>
                <c:pt idx="657">
                  <c:v>79.380699999349957</c:v>
                </c:pt>
                <c:pt idx="658">
                  <c:v>79.449999999339468</c:v>
                </c:pt>
                <c:pt idx="659">
                  <c:v>79.519999999328263</c:v>
                </c:pt>
                <c:pt idx="660">
                  <c:v>79.589999999317058</c:v>
                </c:pt>
                <c:pt idx="661">
                  <c:v>79.659999999305185</c:v>
                </c:pt>
                <c:pt idx="662">
                  <c:v>79.72999999929398</c:v>
                </c:pt>
                <c:pt idx="663">
                  <c:v>79.799999999283443</c:v>
                </c:pt>
                <c:pt idx="664">
                  <c:v>79.869999999272295</c:v>
                </c:pt>
                <c:pt idx="665">
                  <c:v>79.93999999926038</c:v>
                </c:pt>
                <c:pt idx="666">
                  <c:v>80.009999999249885</c:v>
                </c:pt>
                <c:pt idx="667">
                  <c:v>80.07999999923868</c:v>
                </c:pt>
                <c:pt idx="668">
                  <c:v>80.149999999227475</c:v>
                </c:pt>
                <c:pt idx="669">
                  <c:v>80.21999999921556</c:v>
                </c:pt>
                <c:pt idx="670">
                  <c:v>80.289999999204355</c:v>
                </c:pt>
                <c:pt idx="671">
                  <c:v>80.35999999919386</c:v>
                </c:pt>
                <c:pt idx="672">
                  <c:v>80.429999999182655</c:v>
                </c:pt>
                <c:pt idx="673">
                  <c:v>80.499999999170782</c:v>
                </c:pt>
                <c:pt idx="674">
                  <c:v>80.569999999160288</c:v>
                </c:pt>
                <c:pt idx="675">
                  <c:v>80.639999999149083</c:v>
                </c:pt>
                <c:pt idx="676">
                  <c:v>80.709999999137878</c:v>
                </c:pt>
                <c:pt idx="677">
                  <c:v>80.779999999125963</c:v>
                </c:pt>
                <c:pt idx="678">
                  <c:v>80.849999999114758</c:v>
                </c:pt>
                <c:pt idx="679">
                  <c:v>80.919999999104263</c:v>
                </c:pt>
                <c:pt idx="680">
                  <c:v>80.989999999093058</c:v>
                </c:pt>
                <c:pt idx="681">
                  <c:v>81.059999999081143</c:v>
                </c:pt>
                <c:pt idx="682">
                  <c:v>81.129999999070648</c:v>
                </c:pt>
                <c:pt idx="683">
                  <c:v>81.199999999059443</c:v>
                </c:pt>
                <c:pt idx="684">
                  <c:v>81.269999999048295</c:v>
                </c:pt>
                <c:pt idx="685">
                  <c:v>81.33999999903638</c:v>
                </c:pt>
                <c:pt idx="686">
                  <c:v>81.409999999025175</c:v>
                </c:pt>
                <c:pt idx="687">
                  <c:v>81.47999999901468</c:v>
                </c:pt>
                <c:pt idx="688">
                  <c:v>81.549999999003475</c:v>
                </c:pt>
                <c:pt idx="689">
                  <c:v>81.61999999899156</c:v>
                </c:pt>
                <c:pt idx="690">
                  <c:v>81.689999998981065</c:v>
                </c:pt>
                <c:pt idx="691">
                  <c:v>81.75999999896986</c:v>
                </c:pt>
                <c:pt idx="692">
                  <c:v>81.829999998958655</c:v>
                </c:pt>
                <c:pt idx="693">
                  <c:v>81.899999998946782</c:v>
                </c:pt>
                <c:pt idx="694">
                  <c:v>81.969999998935577</c:v>
                </c:pt>
                <c:pt idx="695">
                  <c:v>82.039999998925083</c:v>
                </c:pt>
                <c:pt idx="696">
                  <c:v>82.109999998913878</c:v>
                </c:pt>
                <c:pt idx="697">
                  <c:v>82.179999998901962</c:v>
                </c:pt>
                <c:pt idx="698">
                  <c:v>82.249999998891468</c:v>
                </c:pt>
                <c:pt idx="699">
                  <c:v>82.319999998880263</c:v>
                </c:pt>
                <c:pt idx="700">
                  <c:v>82.389999998868348</c:v>
                </c:pt>
                <c:pt idx="701">
                  <c:v>82.459999998857143</c:v>
                </c:pt>
                <c:pt idx="702">
                  <c:v>82.529999998845994</c:v>
                </c:pt>
                <c:pt idx="703">
                  <c:v>82.599999998835457</c:v>
                </c:pt>
                <c:pt idx="704">
                  <c:v>82.669999998823585</c:v>
                </c:pt>
                <c:pt idx="705">
                  <c:v>82.73999999881238</c:v>
                </c:pt>
                <c:pt idx="706">
                  <c:v>82.809999998801885</c:v>
                </c:pt>
                <c:pt idx="707">
                  <c:v>82.87999999879068</c:v>
                </c:pt>
                <c:pt idx="708">
                  <c:v>82.949999998778765</c:v>
                </c:pt>
                <c:pt idx="709">
                  <c:v>83.01999999876756</c:v>
                </c:pt>
                <c:pt idx="710">
                  <c:v>83.089999998756355</c:v>
                </c:pt>
                <c:pt idx="711">
                  <c:v>83.15999999874586</c:v>
                </c:pt>
                <c:pt idx="712">
                  <c:v>83.229999998733987</c:v>
                </c:pt>
                <c:pt idx="713">
                  <c:v>83.299999998722782</c:v>
                </c:pt>
                <c:pt idx="714">
                  <c:v>83.369999998712245</c:v>
                </c:pt>
                <c:pt idx="715">
                  <c:v>83.439999998701097</c:v>
                </c:pt>
                <c:pt idx="716">
                  <c:v>83.509999998689182</c:v>
                </c:pt>
                <c:pt idx="717">
                  <c:v>83.579999998677977</c:v>
                </c:pt>
                <c:pt idx="718">
                  <c:v>83.649999998666772</c:v>
                </c:pt>
                <c:pt idx="719">
                  <c:v>83.719999998656277</c:v>
                </c:pt>
                <c:pt idx="720">
                  <c:v>83.789999998644362</c:v>
                </c:pt>
                <c:pt idx="721">
                  <c:v>83.859999998633157</c:v>
                </c:pt>
                <c:pt idx="722">
                  <c:v>83.929999998622662</c:v>
                </c:pt>
                <c:pt idx="723">
                  <c:v>83.999999998611457</c:v>
                </c:pt>
                <c:pt idx="724">
                  <c:v>84.069999998599585</c:v>
                </c:pt>
                <c:pt idx="725">
                  <c:v>84.13999999858838</c:v>
                </c:pt>
                <c:pt idx="726">
                  <c:v>84.209999998577175</c:v>
                </c:pt>
                <c:pt idx="727">
                  <c:v>84.27999999856668</c:v>
                </c:pt>
                <c:pt idx="728">
                  <c:v>84.349999998554765</c:v>
                </c:pt>
                <c:pt idx="729">
                  <c:v>84.41999999854356</c:v>
                </c:pt>
                <c:pt idx="730">
                  <c:v>84.489999998533065</c:v>
                </c:pt>
                <c:pt idx="731">
                  <c:v>84.55999999852186</c:v>
                </c:pt>
                <c:pt idx="732">
                  <c:v>84.629999998509945</c:v>
                </c:pt>
                <c:pt idx="733">
                  <c:v>84.699999998498797</c:v>
                </c:pt>
                <c:pt idx="734">
                  <c:v>84.769999998487592</c:v>
                </c:pt>
                <c:pt idx="735">
                  <c:v>84.839999998477097</c:v>
                </c:pt>
                <c:pt idx="736">
                  <c:v>84.909999998465182</c:v>
                </c:pt>
                <c:pt idx="737">
                  <c:v>84.979999998453977</c:v>
                </c:pt>
                <c:pt idx="738">
                  <c:v>85.049999998443482</c:v>
                </c:pt>
                <c:pt idx="739">
                  <c:v>85.119999998431567</c:v>
                </c:pt>
                <c:pt idx="740">
                  <c:v>85.189999998420362</c:v>
                </c:pt>
                <c:pt idx="741">
                  <c:v>85.259999998409157</c:v>
                </c:pt>
                <c:pt idx="742">
                  <c:v>85.329999998397952</c:v>
                </c:pt>
                <c:pt idx="743">
                  <c:v>85.399999998386804</c:v>
                </c:pt>
                <c:pt idx="744">
                  <c:v>85.469999998375599</c:v>
                </c:pt>
                <c:pt idx="745">
                  <c:v>85.539999998364394</c:v>
                </c:pt>
                <c:pt idx="746">
                  <c:v>85.609999998353899</c:v>
                </c:pt>
                <c:pt idx="747">
                  <c:v>85.679999998341984</c:v>
                </c:pt>
                <c:pt idx="748">
                  <c:v>85.749999998330779</c:v>
                </c:pt>
                <c:pt idx="749">
                  <c:v>85.819999998319574</c:v>
                </c:pt>
                <c:pt idx="750">
                  <c:v>85.889999998308369</c:v>
                </c:pt>
                <c:pt idx="751">
                  <c:v>85.959999998297164</c:v>
                </c:pt>
                <c:pt idx="752">
                  <c:v>86.029999998285959</c:v>
                </c:pt>
                <c:pt idx="753">
                  <c:v>86.099999998274811</c:v>
                </c:pt>
                <c:pt idx="754">
                  <c:v>86.169999998264274</c:v>
                </c:pt>
                <c:pt idx="755">
                  <c:v>86.239999998252401</c:v>
                </c:pt>
                <c:pt idx="756">
                  <c:v>86.309999998241196</c:v>
                </c:pt>
                <c:pt idx="757">
                  <c:v>86.379999998229991</c:v>
                </c:pt>
                <c:pt idx="758">
                  <c:v>86.449999998218075</c:v>
                </c:pt>
                <c:pt idx="759">
                  <c:v>86.519999998207581</c:v>
                </c:pt>
                <c:pt idx="760">
                  <c:v>86.589999998196376</c:v>
                </c:pt>
                <c:pt idx="761">
                  <c:v>86.659999998185171</c:v>
                </c:pt>
                <c:pt idx="762">
                  <c:v>86.729999998174677</c:v>
                </c:pt>
                <c:pt idx="763">
                  <c:v>86.799999998162804</c:v>
                </c:pt>
                <c:pt idx="764">
                  <c:v>86.869999998151599</c:v>
                </c:pt>
                <c:pt idx="765">
                  <c:v>86.939999998140394</c:v>
                </c:pt>
                <c:pt idx="766">
                  <c:v>87.009999998128478</c:v>
                </c:pt>
                <c:pt idx="767">
                  <c:v>87.079999998117984</c:v>
                </c:pt>
                <c:pt idx="768">
                  <c:v>87.149999998106779</c:v>
                </c:pt>
                <c:pt idx="769">
                  <c:v>87.219999998095574</c:v>
                </c:pt>
                <c:pt idx="770">
                  <c:v>87.289999998085079</c:v>
                </c:pt>
                <c:pt idx="771">
                  <c:v>87.359999998073164</c:v>
                </c:pt>
                <c:pt idx="772">
                  <c:v>87.429999998061959</c:v>
                </c:pt>
                <c:pt idx="773">
                  <c:v>87.499999998050754</c:v>
                </c:pt>
                <c:pt idx="774">
                  <c:v>87.569999998038881</c:v>
                </c:pt>
                <c:pt idx="775">
                  <c:v>87.639999998028387</c:v>
                </c:pt>
                <c:pt idx="776">
                  <c:v>87.709999998017182</c:v>
                </c:pt>
                <c:pt idx="777">
                  <c:v>87.779999998005977</c:v>
                </c:pt>
                <c:pt idx="778">
                  <c:v>87.849999997995482</c:v>
                </c:pt>
                <c:pt idx="779">
                  <c:v>87.919999997983567</c:v>
                </c:pt>
                <c:pt idx="780">
                  <c:v>87.989999997972362</c:v>
                </c:pt>
                <c:pt idx="781">
                  <c:v>88.059999997961157</c:v>
                </c:pt>
                <c:pt idx="782">
                  <c:v>88.129999997949284</c:v>
                </c:pt>
                <c:pt idx="783">
                  <c:v>88.199999997938747</c:v>
                </c:pt>
                <c:pt idx="784">
                  <c:v>88.269999997927599</c:v>
                </c:pt>
                <c:pt idx="785">
                  <c:v>88.339999997916394</c:v>
                </c:pt>
                <c:pt idx="786">
                  <c:v>88.409999997905189</c:v>
                </c:pt>
                <c:pt idx="787">
                  <c:v>88.479999997893984</c:v>
                </c:pt>
                <c:pt idx="788">
                  <c:v>88.549999997882779</c:v>
                </c:pt>
                <c:pt idx="789">
                  <c:v>88.619999997871574</c:v>
                </c:pt>
                <c:pt idx="790">
                  <c:v>88.689999997859658</c:v>
                </c:pt>
                <c:pt idx="791">
                  <c:v>88.759999997849164</c:v>
                </c:pt>
                <c:pt idx="792">
                  <c:v>88.829999997837959</c:v>
                </c:pt>
                <c:pt idx="793">
                  <c:v>88.899999997826754</c:v>
                </c:pt>
                <c:pt idx="794">
                  <c:v>88.969999997815606</c:v>
                </c:pt>
                <c:pt idx="795">
                  <c:v>89.039999997804401</c:v>
                </c:pt>
                <c:pt idx="796">
                  <c:v>89.109999997793196</c:v>
                </c:pt>
                <c:pt idx="797">
                  <c:v>89.179999997781991</c:v>
                </c:pt>
                <c:pt idx="798">
                  <c:v>89.249999997770075</c:v>
                </c:pt>
                <c:pt idx="799">
                  <c:v>89.319999997759581</c:v>
                </c:pt>
                <c:pt idx="800">
                  <c:v>89.389999997748376</c:v>
                </c:pt>
                <c:pt idx="801">
                  <c:v>89.45999999773646</c:v>
                </c:pt>
                <c:pt idx="802">
                  <c:v>89.529999997725966</c:v>
                </c:pt>
                <c:pt idx="803">
                  <c:v>89.599999997714761</c:v>
                </c:pt>
                <c:pt idx="804">
                  <c:v>89.669999997703613</c:v>
                </c:pt>
                <c:pt idx="805">
                  <c:v>89.739999997691697</c:v>
                </c:pt>
                <c:pt idx="806">
                  <c:v>89.809999997680492</c:v>
                </c:pt>
                <c:pt idx="807">
                  <c:v>89.879999997669998</c:v>
                </c:pt>
                <c:pt idx="808">
                  <c:v>89.949999997658793</c:v>
                </c:pt>
                <c:pt idx="809">
                  <c:v>90.019999997646877</c:v>
                </c:pt>
                <c:pt idx="810">
                  <c:v>90.089999997636383</c:v>
                </c:pt>
                <c:pt idx="811">
                  <c:v>90.159999997625178</c:v>
                </c:pt>
                <c:pt idx="812">
                  <c:v>90.229999997613973</c:v>
                </c:pt>
                <c:pt idx="813">
                  <c:v>90.2999999976021</c:v>
                </c:pt>
                <c:pt idx="814">
                  <c:v>90.369999997590895</c:v>
                </c:pt>
                <c:pt idx="815">
                  <c:v>90.439999997580401</c:v>
                </c:pt>
                <c:pt idx="816">
                  <c:v>90.509999997569196</c:v>
                </c:pt>
                <c:pt idx="817">
                  <c:v>90.57999999755728</c:v>
                </c:pt>
                <c:pt idx="818">
                  <c:v>90.649999997546786</c:v>
                </c:pt>
                <c:pt idx="819">
                  <c:v>90.719999997535581</c:v>
                </c:pt>
                <c:pt idx="820">
                  <c:v>90.789999997524376</c:v>
                </c:pt>
                <c:pt idx="821">
                  <c:v>90.85999999751246</c:v>
                </c:pt>
                <c:pt idx="822">
                  <c:v>90.929999997501312</c:v>
                </c:pt>
                <c:pt idx="823">
                  <c:v>90.999999997490775</c:v>
                </c:pt>
                <c:pt idx="824">
                  <c:v>91.06999999747957</c:v>
                </c:pt>
                <c:pt idx="825">
                  <c:v>91.139999997467697</c:v>
                </c:pt>
                <c:pt idx="826">
                  <c:v>91.209999997457203</c:v>
                </c:pt>
                <c:pt idx="827">
                  <c:v>91.279999997445998</c:v>
                </c:pt>
                <c:pt idx="828">
                  <c:v>91.349999997434793</c:v>
                </c:pt>
                <c:pt idx="829">
                  <c:v>91.419999997422877</c:v>
                </c:pt>
                <c:pt idx="830">
                  <c:v>91.489999997411672</c:v>
                </c:pt>
                <c:pt idx="831">
                  <c:v>91.559999997401178</c:v>
                </c:pt>
                <c:pt idx="832">
                  <c:v>91.629999997389973</c:v>
                </c:pt>
                <c:pt idx="833">
                  <c:v>91.6999999973781</c:v>
                </c:pt>
                <c:pt idx="834">
                  <c:v>91.769999997367563</c:v>
                </c:pt>
                <c:pt idx="835">
                  <c:v>91.839999997356415</c:v>
                </c:pt>
                <c:pt idx="836">
                  <c:v>91.90999999734521</c:v>
                </c:pt>
                <c:pt idx="837">
                  <c:v>91.979999997333294</c:v>
                </c:pt>
                <c:pt idx="838">
                  <c:v>92.049999997322089</c:v>
                </c:pt>
                <c:pt idx="839">
                  <c:v>92.119999997311595</c:v>
                </c:pt>
                <c:pt idx="840">
                  <c:v>92.18999999729968</c:v>
                </c:pt>
                <c:pt idx="841">
                  <c:v>92.259999997288475</c:v>
                </c:pt>
                <c:pt idx="842">
                  <c:v>92.32999999727798</c:v>
                </c:pt>
                <c:pt idx="843">
                  <c:v>92.399999997266775</c:v>
                </c:pt>
                <c:pt idx="844">
                  <c:v>92.469999997254902</c:v>
                </c:pt>
                <c:pt idx="845">
                  <c:v>92.539999997243697</c:v>
                </c:pt>
                <c:pt idx="846">
                  <c:v>92.609999997232492</c:v>
                </c:pt>
                <c:pt idx="847">
                  <c:v>92.679999997221998</c:v>
                </c:pt>
                <c:pt idx="848">
                  <c:v>92.749999997210082</c:v>
                </c:pt>
                <c:pt idx="849">
                  <c:v>92.819999997198877</c:v>
                </c:pt>
                <c:pt idx="850">
                  <c:v>92.889999997188383</c:v>
                </c:pt>
                <c:pt idx="851">
                  <c:v>92.959999997177178</c:v>
                </c:pt>
                <c:pt idx="852">
                  <c:v>93.029999997165262</c:v>
                </c:pt>
                <c:pt idx="853">
                  <c:v>93.099999997154114</c:v>
                </c:pt>
                <c:pt idx="854">
                  <c:v>93.169999997142909</c:v>
                </c:pt>
                <c:pt idx="855">
                  <c:v>93.239999997132372</c:v>
                </c:pt>
                <c:pt idx="856">
                  <c:v>93.309999997120499</c:v>
                </c:pt>
                <c:pt idx="857">
                  <c:v>93.379999997109294</c:v>
                </c:pt>
                <c:pt idx="858">
                  <c:v>93.4499999970988</c:v>
                </c:pt>
                <c:pt idx="859">
                  <c:v>93.519999997087595</c:v>
                </c:pt>
                <c:pt idx="860">
                  <c:v>93.58999999707568</c:v>
                </c:pt>
                <c:pt idx="861">
                  <c:v>93.659999997064475</c:v>
                </c:pt>
                <c:pt idx="862">
                  <c:v>93.72999999705327</c:v>
                </c:pt>
                <c:pt idx="863">
                  <c:v>93.799999997042775</c:v>
                </c:pt>
                <c:pt idx="864">
                  <c:v>93.869999997030902</c:v>
                </c:pt>
                <c:pt idx="865">
                  <c:v>93.939999997019697</c:v>
                </c:pt>
                <c:pt idx="866">
                  <c:v>94.009999997009203</c:v>
                </c:pt>
                <c:pt idx="867">
                  <c:v>94.079999996997998</c:v>
                </c:pt>
                <c:pt idx="868">
                  <c:v>94.149999996986082</c:v>
                </c:pt>
                <c:pt idx="869">
                  <c:v>94.219999996974877</c:v>
                </c:pt>
                <c:pt idx="870">
                  <c:v>94.289999996963672</c:v>
                </c:pt>
                <c:pt idx="871">
                  <c:v>94.359999996953178</c:v>
                </c:pt>
                <c:pt idx="872">
                  <c:v>94.429999996941262</c:v>
                </c:pt>
                <c:pt idx="873">
                  <c:v>94.499999996930114</c:v>
                </c:pt>
                <c:pt idx="874">
                  <c:v>94.569999996919577</c:v>
                </c:pt>
                <c:pt idx="875">
                  <c:v>94.639999996908372</c:v>
                </c:pt>
                <c:pt idx="876">
                  <c:v>94.709999996896499</c:v>
                </c:pt>
                <c:pt idx="877">
                  <c:v>94.779999996885294</c:v>
                </c:pt>
                <c:pt idx="878">
                  <c:v>94.849999996874089</c:v>
                </c:pt>
                <c:pt idx="879">
                  <c:v>94.919999996863595</c:v>
                </c:pt>
                <c:pt idx="880">
                  <c:v>94.989999996851679</c:v>
                </c:pt>
                <c:pt idx="881">
                  <c:v>95.059999996840475</c:v>
                </c:pt>
                <c:pt idx="882">
                  <c:v>95.12999999682998</c:v>
                </c:pt>
                <c:pt idx="883">
                  <c:v>95.199999996818065</c:v>
                </c:pt>
                <c:pt idx="884">
                  <c:v>95.269999996806916</c:v>
                </c:pt>
                <c:pt idx="885">
                  <c:v>95.339999996795711</c:v>
                </c:pt>
                <c:pt idx="886">
                  <c:v>95.409999996784506</c:v>
                </c:pt>
                <c:pt idx="887">
                  <c:v>95.479999996773302</c:v>
                </c:pt>
                <c:pt idx="888">
                  <c:v>95.549999996762097</c:v>
                </c:pt>
                <c:pt idx="889">
                  <c:v>95.619999996750892</c:v>
                </c:pt>
                <c:pt idx="890">
                  <c:v>95.689999996740397</c:v>
                </c:pt>
                <c:pt idx="891">
                  <c:v>95.759999996728482</c:v>
                </c:pt>
                <c:pt idx="892">
                  <c:v>95.829999996717277</c:v>
                </c:pt>
                <c:pt idx="893">
                  <c:v>95.899999996706072</c:v>
                </c:pt>
                <c:pt idx="894">
                  <c:v>95.969999996694924</c:v>
                </c:pt>
                <c:pt idx="895">
                  <c:v>96.039999996683719</c:v>
                </c:pt>
                <c:pt idx="896">
                  <c:v>96.109999996672514</c:v>
                </c:pt>
                <c:pt idx="897">
                  <c:v>96.179999996661309</c:v>
                </c:pt>
                <c:pt idx="898">
                  <c:v>96.249999996650814</c:v>
                </c:pt>
                <c:pt idx="899">
                  <c:v>96.319999996638899</c:v>
                </c:pt>
                <c:pt idx="900">
                  <c:v>96.389999996627694</c:v>
                </c:pt>
                <c:pt idx="901">
                  <c:v>96.459999996616489</c:v>
                </c:pt>
                <c:pt idx="902">
                  <c:v>96.529999996604616</c:v>
                </c:pt>
                <c:pt idx="903">
                  <c:v>96.599999996594079</c:v>
                </c:pt>
                <c:pt idx="904">
                  <c:v>96.669999996582931</c:v>
                </c:pt>
                <c:pt idx="905">
                  <c:v>96.739999996571726</c:v>
                </c:pt>
                <c:pt idx="906">
                  <c:v>96.809999996561189</c:v>
                </c:pt>
                <c:pt idx="907">
                  <c:v>96.879999996549316</c:v>
                </c:pt>
                <c:pt idx="908">
                  <c:v>96.949999996538111</c:v>
                </c:pt>
                <c:pt idx="909">
                  <c:v>97.019999996526906</c:v>
                </c:pt>
                <c:pt idx="910">
                  <c:v>97.08999999651499</c:v>
                </c:pt>
                <c:pt idx="911">
                  <c:v>97.159999996504496</c:v>
                </c:pt>
                <c:pt idx="912">
                  <c:v>97.229999996493291</c:v>
                </c:pt>
                <c:pt idx="913">
                  <c:v>97.299999996482086</c:v>
                </c:pt>
                <c:pt idx="914">
                  <c:v>97.369999996471591</c:v>
                </c:pt>
                <c:pt idx="915">
                  <c:v>97.439999996459719</c:v>
                </c:pt>
                <c:pt idx="916">
                  <c:v>97.509999996448514</c:v>
                </c:pt>
                <c:pt idx="917">
                  <c:v>97.579999996437309</c:v>
                </c:pt>
                <c:pt idx="918">
                  <c:v>97.649999996425393</c:v>
                </c:pt>
                <c:pt idx="919">
                  <c:v>97.719999996414899</c:v>
                </c:pt>
                <c:pt idx="920">
                  <c:v>97.789999996403694</c:v>
                </c:pt>
                <c:pt idx="921">
                  <c:v>97.859999996392489</c:v>
                </c:pt>
                <c:pt idx="922">
                  <c:v>97.929999996381284</c:v>
                </c:pt>
                <c:pt idx="923">
                  <c:v>97.999999996370079</c:v>
                </c:pt>
                <c:pt idx="924">
                  <c:v>98.069999996358874</c:v>
                </c:pt>
                <c:pt idx="925">
                  <c:v>98.139999996347726</c:v>
                </c:pt>
                <c:pt idx="926">
                  <c:v>98.20999999633581</c:v>
                </c:pt>
                <c:pt idx="927">
                  <c:v>98.279999996325316</c:v>
                </c:pt>
                <c:pt idx="928">
                  <c:v>98.349999996314111</c:v>
                </c:pt>
                <c:pt idx="929">
                  <c:v>98.419999996302906</c:v>
                </c:pt>
                <c:pt idx="930">
                  <c:v>98.489999996291701</c:v>
                </c:pt>
                <c:pt idx="931">
                  <c:v>98.559999996280496</c:v>
                </c:pt>
                <c:pt idx="932">
                  <c:v>98.629999996269291</c:v>
                </c:pt>
                <c:pt idx="933">
                  <c:v>98.699999996258086</c:v>
                </c:pt>
                <c:pt idx="934">
                  <c:v>98.769999996246213</c:v>
                </c:pt>
                <c:pt idx="935">
                  <c:v>98.839999996235719</c:v>
                </c:pt>
                <c:pt idx="936">
                  <c:v>98.909999996224514</c:v>
                </c:pt>
                <c:pt idx="937">
                  <c:v>98.979999996213309</c:v>
                </c:pt>
                <c:pt idx="938">
                  <c:v>99.049999996202104</c:v>
                </c:pt>
                <c:pt idx="939">
                  <c:v>99.119999996190899</c:v>
                </c:pt>
                <c:pt idx="940">
                  <c:v>99.189999996179694</c:v>
                </c:pt>
                <c:pt idx="941">
                  <c:v>99.259999996167778</c:v>
                </c:pt>
                <c:pt idx="942">
                  <c:v>99.329999996156573</c:v>
                </c:pt>
                <c:pt idx="943">
                  <c:v>99.399999996146079</c:v>
                </c:pt>
                <c:pt idx="944">
                  <c:v>99.469999996134874</c:v>
                </c:pt>
                <c:pt idx="945">
                  <c:v>99.539999996123001</c:v>
                </c:pt>
                <c:pt idx="946">
                  <c:v>99.609999996112506</c:v>
                </c:pt>
                <c:pt idx="947">
                  <c:v>99.679999996101301</c:v>
                </c:pt>
                <c:pt idx="948">
                  <c:v>99.749999996090096</c:v>
                </c:pt>
                <c:pt idx="949">
                  <c:v>99.819999996078181</c:v>
                </c:pt>
                <c:pt idx="950">
                  <c:v>99.889999996066976</c:v>
                </c:pt>
                <c:pt idx="951">
                  <c:v>99.959999996056482</c:v>
                </c:pt>
                <c:pt idx="952">
                  <c:v>100.02999999604528</c:v>
                </c:pt>
                <c:pt idx="953">
                  <c:v>100.0999999960334</c:v>
                </c:pt>
                <c:pt idx="954">
                  <c:v>100.16999999602287</c:v>
                </c:pt>
                <c:pt idx="955">
                  <c:v>100.23999999601172</c:v>
                </c:pt>
                <c:pt idx="956">
                  <c:v>100.30999999600051</c:v>
                </c:pt>
                <c:pt idx="957">
                  <c:v>100.3799999959886</c:v>
                </c:pt>
                <c:pt idx="958">
                  <c:v>100.44999999597739</c:v>
                </c:pt>
                <c:pt idx="959">
                  <c:v>100.5199999959669</c:v>
                </c:pt>
                <c:pt idx="960">
                  <c:v>100.58999999595569</c:v>
                </c:pt>
                <c:pt idx="961">
                  <c:v>100.65999999594378</c:v>
                </c:pt>
                <c:pt idx="962">
                  <c:v>100.72999999593328</c:v>
                </c:pt>
                <c:pt idx="963">
                  <c:v>100.79998774333839</c:v>
                </c:pt>
                <c:pt idx="964">
                  <c:v>100.94128988574991</c:v>
                </c:pt>
                <c:pt idx="965">
                  <c:v>101.08128988574991</c:v>
                </c:pt>
                <c:pt idx="966">
                  <c:v>101.22128988574991</c:v>
                </c:pt>
                <c:pt idx="967">
                  <c:v>101.36128988574991</c:v>
                </c:pt>
                <c:pt idx="968">
                  <c:v>101.50128988574991</c:v>
                </c:pt>
                <c:pt idx="969">
                  <c:v>101.64128988574991</c:v>
                </c:pt>
                <c:pt idx="970">
                  <c:v>101.78128988574991</c:v>
                </c:pt>
                <c:pt idx="971">
                  <c:v>101.92128988574991</c:v>
                </c:pt>
                <c:pt idx="972">
                  <c:v>102.06128988574991</c:v>
                </c:pt>
                <c:pt idx="973">
                  <c:v>102.20128988574992</c:v>
                </c:pt>
                <c:pt idx="974">
                  <c:v>102.34128988574992</c:v>
                </c:pt>
                <c:pt idx="975">
                  <c:v>102.48128988574992</c:v>
                </c:pt>
                <c:pt idx="976">
                  <c:v>102.62128988574992</c:v>
                </c:pt>
                <c:pt idx="977">
                  <c:v>102.76128988574992</c:v>
                </c:pt>
                <c:pt idx="978">
                  <c:v>102.90128988574992</c:v>
                </c:pt>
                <c:pt idx="979">
                  <c:v>103.04128988574992</c:v>
                </c:pt>
                <c:pt idx="980">
                  <c:v>103.18128988574992</c:v>
                </c:pt>
                <c:pt idx="981">
                  <c:v>103.32128988574992</c:v>
                </c:pt>
                <c:pt idx="982">
                  <c:v>103.46128988574992</c:v>
                </c:pt>
                <c:pt idx="983">
                  <c:v>103.60128988574992</c:v>
                </c:pt>
                <c:pt idx="984">
                  <c:v>103.74128988574992</c:v>
                </c:pt>
                <c:pt idx="985">
                  <c:v>103.88128988574992</c:v>
                </c:pt>
                <c:pt idx="986">
                  <c:v>104.02128988574992</c:v>
                </c:pt>
                <c:pt idx="987">
                  <c:v>104.16128988574992</c:v>
                </c:pt>
                <c:pt idx="988">
                  <c:v>104.30128988574992</c:v>
                </c:pt>
                <c:pt idx="989">
                  <c:v>104.44128988574992</c:v>
                </c:pt>
                <c:pt idx="990">
                  <c:v>104.58128988574992</c:v>
                </c:pt>
                <c:pt idx="991">
                  <c:v>104.72128988574993</c:v>
                </c:pt>
                <c:pt idx="992">
                  <c:v>104.86128988574993</c:v>
                </c:pt>
                <c:pt idx="993">
                  <c:v>105.00128988574993</c:v>
                </c:pt>
                <c:pt idx="994">
                  <c:v>105.14128988574993</c:v>
                </c:pt>
                <c:pt idx="995">
                  <c:v>105.28128988574993</c:v>
                </c:pt>
                <c:pt idx="996">
                  <c:v>105.42128988574993</c:v>
                </c:pt>
                <c:pt idx="997">
                  <c:v>105.56128988574993</c:v>
                </c:pt>
                <c:pt idx="998">
                  <c:v>105.70128988574993</c:v>
                </c:pt>
                <c:pt idx="999">
                  <c:v>105.84128988574993</c:v>
                </c:pt>
                <c:pt idx="1000">
                  <c:v>105.98128988564562</c:v>
                </c:pt>
                <c:pt idx="1001">
                  <c:v>106.12128988564562</c:v>
                </c:pt>
                <c:pt idx="1002">
                  <c:v>106.26128988564562</c:v>
                </c:pt>
                <c:pt idx="1003">
                  <c:v>106.40128988564562</c:v>
                </c:pt>
                <c:pt idx="1004">
                  <c:v>106.54128988564563</c:v>
                </c:pt>
                <c:pt idx="1005">
                  <c:v>106.68128988564563</c:v>
                </c:pt>
                <c:pt idx="1006">
                  <c:v>106.82128988564563</c:v>
                </c:pt>
                <c:pt idx="1007">
                  <c:v>106.96128988564563</c:v>
                </c:pt>
                <c:pt idx="1008">
                  <c:v>107.10128988564563</c:v>
                </c:pt>
                <c:pt idx="1009">
                  <c:v>107.24128988564563</c:v>
                </c:pt>
                <c:pt idx="1010">
                  <c:v>107.38128988564563</c:v>
                </c:pt>
                <c:pt idx="1011">
                  <c:v>107.52128988564563</c:v>
                </c:pt>
                <c:pt idx="1012">
                  <c:v>107.66128988564563</c:v>
                </c:pt>
                <c:pt idx="1013">
                  <c:v>107.80128988564563</c:v>
                </c:pt>
                <c:pt idx="1014">
                  <c:v>107.94128988564563</c:v>
                </c:pt>
                <c:pt idx="1015">
                  <c:v>108.08128988564563</c:v>
                </c:pt>
                <c:pt idx="1016">
                  <c:v>108.22128988564563</c:v>
                </c:pt>
                <c:pt idx="1017">
                  <c:v>108.36128988564563</c:v>
                </c:pt>
                <c:pt idx="1018">
                  <c:v>108.50128988564563</c:v>
                </c:pt>
                <c:pt idx="1019">
                  <c:v>108.64128988564563</c:v>
                </c:pt>
                <c:pt idx="1020">
                  <c:v>108.78128988564563</c:v>
                </c:pt>
                <c:pt idx="1021">
                  <c:v>108.92128988564563</c:v>
                </c:pt>
                <c:pt idx="1022">
                  <c:v>109.06128988564564</c:v>
                </c:pt>
                <c:pt idx="1023">
                  <c:v>109.20128988564564</c:v>
                </c:pt>
                <c:pt idx="1024">
                  <c:v>109.34128988564564</c:v>
                </c:pt>
                <c:pt idx="1025">
                  <c:v>109.48128988564564</c:v>
                </c:pt>
                <c:pt idx="1026">
                  <c:v>109.62128988564564</c:v>
                </c:pt>
                <c:pt idx="1027">
                  <c:v>109.76128988564564</c:v>
                </c:pt>
                <c:pt idx="1028">
                  <c:v>109.90128988564564</c:v>
                </c:pt>
                <c:pt idx="1029">
                  <c:v>110.04128988564564</c:v>
                </c:pt>
                <c:pt idx="1030">
                  <c:v>110.18128988564564</c:v>
                </c:pt>
                <c:pt idx="1031">
                  <c:v>110.32128988564564</c:v>
                </c:pt>
                <c:pt idx="1032">
                  <c:v>110.46128988564564</c:v>
                </c:pt>
                <c:pt idx="1033">
                  <c:v>110.60128988564564</c:v>
                </c:pt>
                <c:pt idx="1034">
                  <c:v>110.74128988564564</c:v>
                </c:pt>
                <c:pt idx="1035">
                  <c:v>110.88128988564564</c:v>
                </c:pt>
                <c:pt idx="1036">
                  <c:v>111.02128988564564</c:v>
                </c:pt>
                <c:pt idx="1037">
                  <c:v>111.16128988564564</c:v>
                </c:pt>
                <c:pt idx="1038">
                  <c:v>111.30128988564564</c:v>
                </c:pt>
                <c:pt idx="1039">
                  <c:v>111.44128988564565</c:v>
                </c:pt>
                <c:pt idx="1040">
                  <c:v>111.58128988564565</c:v>
                </c:pt>
                <c:pt idx="1041">
                  <c:v>111.72128988564565</c:v>
                </c:pt>
                <c:pt idx="1042">
                  <c:v>111.86128988564565</c:v>
                </c:pt>
                <c:pt idx="1043">
                  <c:v>112.00128988564565</c:v>
                </c:pt>
                <c:pt idx="1044">
                  <c:v>112.14128988564565</c:v>
                </c:pt>
                <c:pt idx="1045">
                  <c:v>112.28128988564565</c:v>
                </c:pt>
                <c:pt idx="1046">
                  <c:v>112.42128988564565</c:v>
                </c:pt>
                <c:pt idx="1047">
                  <c:v>112.56128988564565</c:v>
                </c:pt>
                <c:pt idx="1048">
                  <c:v>112.70128988564565</c:v>
                </c:pt>
                <c:pt idx="1049">
                  <c:v>112.84128988564565</c:v>
                </c:pt>
                <c:pt idx="1050">
                  <c:v>112.98128988564565</c:v>
                </c:pt>
                <c:pt idx="1051">
                  <c:v>113.12128988554134</c:v>
                </c:pt>
                <c:pt idx="1052">
                  <c:v>113.26128988554134</c:v>
                </c:pt>
                <c:pt idx="1053">
                  <c:v>113.40128988554135</c:v>
                </c:pt>
                <c:pt idx="1054">
                  <c:v>113.54128988554135</c:v>
                </c:pt>
                <c:pt idx="1055">
                  <c:v>113.68128988554135</c:v>
                </c:pt>
                <c:pt idx="1056">
                  <c:v>113.82128988554135</c:v>
                </c:pt>
                <c:pt idx="1057">
                  <c:v>113.96128988554135</c:v>
                </c:pt>
                <c:pt idx="1058">
                  <c:v>114.10128988554135</c:v>
                </c:pt>
                <c:pt idx="1059">
                  <c:v>114.24128988554135</c:v>
                </c:pt>
                <c:pt idx="1060">
                  <c:v>114.38128988554135</c:v>
                </c:pt>
                <c:pt idx="1061">
                  <c:v>114.52128988554135</c:v>
                </c:pt>
                <c:pt idx="1062">
                  <c:v>114.66128988554135</c:v>
                </c:pt>
                <c:pt idx="1063">
                  <c:v>114.80128988554135</c:v>
                </c:pt>
                <c:pt idx="1064">
                  <c:v>114.94128988554135</c:v>
                </c:pt>
                <c:pt idx="1065">
                  <c:v>115.08128988554135</c:v>
                </c:pt>
                <c:pt idx="1066">
                  <c:v>115.22128988554135</c:v>
                </c:pt>
                <c:pt idx="1067">
                  <c:v>115.36128988554135</c:v>
                </c:pt>
                <c:pt idx="1068">
                  <c:v>115.50128988554135</c:v>
                </c:pt>
                <c:pt idx="1069">
                  <c:v>115.64128988554135</c:v>
                </c:pt>
                <c:pt idx="1070">
                  <c:v>115.78128988554136</c:v>
                </c:pt>
                <c:pt idx="1071">
                  <c:v>115.92128988554136</c:v>
                </c:pt>
                <c:pt idx="1072">
                  <c:v>116.06128988554136</c:v>
                </c:pt>
                <c:pt idx="1073">
                  <c:v>116.20208961658747</c:v>
                </c:pt>
                <c:pt idx="1074">
                  <c:v>116.34208961658747</c:v>
                </c:pt>
                <c:pt idx="1075">
                  <c:v>116.48208961658747</c:v>
                </c:pt>
                <c:pt idx="1076">
                  <c:v>116.62208961658747</c:v>
                </c:pt>
                <c:pt idx="1077">
                  <c:v>116.76208961658747</c:v>
                </c:pt>
                <c:pt idx="1078">
                  <c:v>116.90208961658747</c:v>
                </c:pt>
                <c:pt idx="1079">
                  <c:v>117.04208961658748</c:v>
                </c:pt>
                <c:pt idx="1080">
                  <c:v>117.18208961658748</c:v>
                </c:pt>
                <c:pt idx="1081">
                  <c:v>117.32208961658748</c:v>
                </c:pt>
                <c:pt idx="1082">
                  <c:v>117.46208961658748</c:v>
                </c:pt>
                <c:pt idx="1083">
                  <c:v>117.60257589398887</c:v>
                </c:pt>
                <c:pt idx="1084">
                  <c:v>117.74257589398887</c:v>
                </c:pt>
                <c:pt idx="1085">
                  <c:v>117.88257589398887</c:v>
                </c:pt>
                <c:pt idx="1086">
                  <c:v>118.02257589398887</c:v>
                </c:pt>
                <c:pt idx="1087">
                  <c:v>118.16257589398887</c:v>
                </c:pt>
                <c:pt idx="1088">
                  <c:v>118.30257589398887</c:v>
                </c:pt>
                <c:pt idx="1089">
                  <c:v>118.44257589378026</c:v>
                </c:pt>
                <c:pt idx="1090">
                  <c:v>118.58257589378026</c:v>
                </c:pt>
                <c:pt idx="1091">
                  <c:v>118.72257589378026</c:v>
                </c:pt>
                <c:pt idx="1092">
                  <c:v>118.86370349343663</c:v>
                </c:pt>
                <c:pt idx="1093">
                  <c:v>119.00370349343663</c:v>
                </c:pt>
                <c:pt idx="1094">
                  <c:v>119.14370349343663</c:v>
                </c:pt>
                <c:pt idx="1095">
                  <c:v>119.28370349343663</c:v>
                </c:pt>
                <c:pt idx="1096">
                  <c:v>119.42370349343663</c:v>
                </c:pt>
                <c:pt idx="1097">
                  <c:v>119.56370349343663</c:v>
                </c:pt>
                <c:pt idx="1098">
                  <c:v>119.70370349343663</c:v>
                </c:pt>
                <c:pt idx="1099">
                  <c:v>119.84370349343664</c:v>
                </c:pt>
                <c:pt idx="1100">
                  <c:v>119.98422883298076</c:v>
                </c:pt>
                <c:pt idx="1101">
                  <c:v>120.12541900541456</c:v>
                </c:pt>
                <c:pt idx="1102">
                  <c:v>120.26608017917535</c:v>
                </c:pt>
                <c:pt idx="1103">
                  <c:v>120.40608017917535</c:v>
                </c:pt>
                <c:pt idx="1104">
                  <c:v>120.54608017917535</c:v>
                </c:pt>
                <c:pt idx="1105">
                  <c:v>120.68608017917535</c:v>
                </c:pt>
                <c:pt idx="1106">
                  <c:v>120.82608017917535</c:v>
                </c:pt>
                <c:pt idx="1107">
                  <c:v>120.96608017917535</c:v>
                </c:pt>
                <c:pt idx="1108">
                  <c:v>121.10608017917535</c:v>
                </c:pt>
                <c:pt idx="1109">
                  <c:v>121.24608017917535</c:v>
                </c:pt>
                <c:pt idx="1110">
                  <c:v>121.38608017917535</c:v>
                </c:pt>
                <c:pt idx="1111">
                  <c:v>121.52608037694357</c:v>
                </c:pt>
                <c:pt idx="1112">
                  <c:v>121.66723115780344</c:v>
                </c:pt>
                <c:pt idx="1113">
                  <c:v>121.80723115777757</c:v>
                </c:pt>
                <c:pt idx="1114">
                  <c:v>121.94723115777757</c:v>
                </c:pt>
                <c:pt idx="1115">
                  <c:v>122.08723115777757</c:v>
                </c:pt>
                <c:pt idx="1116">
                  <c:v>122.22723115777757</c:v>
                </c:pt>
                <c:pt idx="1117">
                  <c:v>122.36723115777757</c:v>
                </c:pt>
                <c:pt idx="1118">
                  <c:v>122.50723115777757</c:v>
                </c:pt>
                <c:pt idx="1119">
                  <c:v>122.64808972356256</c:v>
                </c:pt>
                <c:pt idx="1120">
                  <c:v>122.78840106183809</c:v>
                </c:pt>
                <c:pt idx="1121">
                  <c:v>122.92840106183809</c:v>
                </c:pt>
                <c:pt idx="1122">
                  <c:v>123.06840106183809</c:v>
                </c:pt>
                <c:pt idx="1123">
                  <c:v>123.20840106183809</c:v>
                </c:pt>
                <c:pt idx="1124">
                  <c:v>123.34840106183809</c:v>
                </c:pt>
                <c:pt idx="1125">
                  <c:v>123.48846663295276</c:v>
                </c:pt>
                <c:pt idx="1126">
                  <c:v>123.62846663295277</c:v>
                </c:pt>
                <c:pt idx="1127">
                  <c:v>123.76846663295277</c:v>
                </c:pt>
                <c:pt idx="1128">
                  <c:v>123.90846663295277</c:v>
                </c:pt>
                <c:pt idx="1129">
                  <c:v>124.04846663295277</c:v>
                </c:pt>
                <c:pt idx="1130">
                  <c:v>124.18846663295277</c:v>
                </c:pt>
                <c:pt idx="1131">
                  <c:v>124.32846663295277</c:v>
                </c:pt>
                <c:pt idx="1132">
                  <c:v>124.46865832792757</c:v>
                </c:pt>
                <c:pt idx="1133">
                  <c:v>124.60865832792757</c:v>
                </c:pt>
                <c:pt idx="1134">
                  <c:v>124.74865832792757</c:v>
                </c:pt>
                <c:pt idx="1135">
                  <c:v>124.88865832792757</c:v>
                </c:pt>
                <c:pt idx="1136">
                  <c:v>125.02865832792757</c:v>
                </c:pt>
                <c:pt idx="1137">
                  <c:v>125.16865832792757</c:v>
                </c:pt>
                <c:pt idx="1138">
                  <c:v>125.30927832584598</c:v>
                </c:pt>
                <c:pt idx="1139">
                  <c:v>125.45035551922548</c:v>
                </c:pt>
                <c:pt idx="1140">
                  <c:v>125.59035551922548</c:v>
                </c:pt>
                <c:pt idx="1141">
                  <c:v>125.73035551922548</c:v>
                </c:pt>
                <c:pt idx="1142">
                  <c:v>125.87035551922548</c:v>
                </c:pt>
                <c:pt idx="1143">
                  <c:v>126.01035551922548</c:v>
                </c:pt>
                <c:pt idx="1144">
                  <c:v>126.15035551922549</c:v>
                </c:pt>
                <c:pt idx="1145">
                  <c:v>126.29066100206047</c:v>
                </c:pt>
                <c:pt idx="1146">
                  <c:v>126.43066100206048</c:v>
                </c:pt>
                <c:pt idx="1147">
                  <c:v>126.57066100164329</c:v>
                </c:pt>
                <c:pt idx="1148">
                  <c:v>126.71066100164329</c:v>
                </c:pt>
                <c:pt idx="1149">
                  <c:v>126.85066100164329</c:v>
                </c:pt>
                <c:pt idx="1150">
                  <c:v>126.99066100164329</c:v>
                </c:pt>
                <c:pt idx="1151">
                  <c:v>127.13102492310678</c:v>
                </c:pt>
                <c:pt idx="1152">
                  <c:v>127.27235497899899</c:v>
                </c:pt>
                <c:pt idx="1153">
                  <c:v>127.41235497899899</c:v>
                </c:pt>
                <c:pt idx="1154">
                  <c:v>127.55235497899899</c:v>
                </c:pt>
                <c:pt idx="1155">
                  <c:v>127.69235497899899</c:v>
                </c:pt>
                <c:pt idx="1156">
                  <c:v>127.83235497899899</c:v>
                </c:pt>
                <c:pt idx="1157">
                  <c:v>127.97292987950696</c:v>
                </c:pt>
                <c:pt idx="1158">
                  <c:v>128.11292987950696</c:v>
                </c:pt>
                <c:pt idx="1159">
                  <c:v>128.25292987950695</c:v>
                </c:pt>
                <c:pt idx="1160">
                  <c:v>128.39367782719978</c:v>
                </c:pt>
                <c:pt idx="1161">
                  <c:v>128.53367782719977</c:v>
                </c:pt>
                <c:pt idx="1162">
                  <c:v>128.67367782719975</c:v>
                </c:pt>
                <c:pt idx="1163">
                  <c:v>128.81367782719974</c:v>
                </c:pt>
                <c:pt idx="1164">
                  <c:v>128.95367782719973</c:v>
                </c:pt>
                <c:pt idx="1165">
                  <c:v>129.09367782719971</c:v>
                </c:pt>
                <c:pt idx="1166">
                  <c:v>129.23468294872131</c:v>
                </c:pt>
                <c:pt idx="1167">
                  <c:v>129.3746829487213</c:v>
                </c:pt>
                <c:pt idx="1168">
                  <c:v>129.51468294872129</c:v>
                </c:pt>
                <c:pt idx="1169">
                  <c:v>129.65468294872127</c:v>
                </c:pt>
                <c:pt idx="1170">
                  <c:v>129.79468294872126</c:v>
                </c:pt>
                <c:pt idx="1171">
                  <c:v>129.93530134545824</c:v>
                </c:pt>
                <c:pt idx="1172">
                  <c:v>130.07530134545823</c:v>
                </c:pt>
                <c:pt idx="1173">
                  <c:v>130.21530134545822</c:v>
                </c:pt>
                <c:pt idx="1174">
                  <c:v>130.3553013454582</c:v>
                </c:pt>
                <c:pt idx="1175">
                  <c:v>130.49530134545819</c:v>
                </c:pt>
                <c:pt idx="1176">
                  <c:v>130.6365525126958</c:v>
                </c:pt>
                <c:pt idx="1177">
                  <c:v>130.77655251269579</c:v>
                </c:pt>
                <c:pt idx="1178">
                  <c:v>130.91655251269577</c:v>
                </c:pt>
                <c:pt idx="1179">
                  <c:v>131.05655251269576</c:v>
                </c:pt>
                <c:pt idx="1180">
                  <c:v>131.19655251269575</c:v>
                </c:pt>
                <c:pt idx="1181">
                  <c:v>131.33655251269573</c:v>
                </c:pt>
                <c:pt idx="1182">
                  <c:v>131.47790298231482</c:v>
                </c:pt>
                <c:pt idx="1183">
                  <c:v>131.6179029823148</c:v>
                </c:pt>
                <c:pt idx="1184">
                  <c:v>131.75790298231479</c:v>
                </c:pt>
                <c:pt idx="1185">
                  <c:v>131.89790298231478</c:v>
                </c:pt>
                <c:pt idx="1186">
                  <c:v>132.03790298231476</c:v>
                </c:pt>
                <c:pt idx="1187">
                  <c:v>132.17790298231475</c:v>
                </c:pt>
                <c:pt idx="1188">
                  <c:v>132.31790298231473</c:v>
                </c:pt>
                <c:pt idx="1189">
                  <c:v>132.45806775077173</c:v>
                </c:pt>
                <c:pt idx="1190">
                  <c:v>132.59806775077172</c:v>
                </c:pt>
                <c:pt idx="1191">
                  <c:v>132.73806775077171</c:v>
                </c:pt>
                <c:pt idx="1192">
                  <c:v>132.87806775077169</c:v>
                </c:pt>
                <c:pt idx="1193">
                  <c:v>133.01806775077168</c:v>
                </c:pt>
                <c:pt idx="1194">
                  <c:v>133.15806775077166</c:v>
                </c:pt>
                <c:pt idx="1195">
                  <c:v>133.29898380227866</c:v>
                </c:pt>
                <c:pt idx="1196">
                  <c:v>133.43898380227864</c:v>
                </c:pt>
                <c:pt idx="1197">
                  <c:v>133.57898380227863</c:v>
                </c:pt>
                <c:pt idx="1198">
                  <c:v>133.71898380227861</c:v>
                </c:pt>
                <c:pt idx="1199">
                  <c:v>133.8589838022786</c:v>
                </c:pt>
                <c:pt idx="1200">
                  <c:v>134.00011681969983</c:v>
                </c:pt>
                <c:pt idx="1201">
                  <c:v>134.14011681969981</c:v>
                </c:pt>
                <c:pt idx="1202">
                  <c:v>134.2801168196998</c:v>
                </c:pt>
                <c:pt idx="1203">
                  <c:v>134.42011681969979</c:v>
                </c:pt>
                <c:pt idx="1204">
                  <c:v>134.56011681969977</c:v>
                </c:pt>
                <c:pt idx="1205">
                  <c:v>134.70011681969976</c:v>
                </c:pt>
                <c:pt idx="1206">
                  <c:v>134.84060851069327</c:v>
                </c:pt>
                <c:pt idx="1207">
                  <c:v>134.98060851069326</c:v>
                </c:pt>
                <c:pt idx="1208">
                  <c:v>135.12060851069324</c:v>
                </c:pt>
                <c:pt idx="1209">
                  <c:v>135.26060851069323</c:v>
                </c:pt>
                <c:pt idx="1210">
                  <c:v>135.40060851069322</c:v>
                </c:pt>
                <c:pt idx="1211">
                  <c:v>135.5406085106932</c:v>
                </c:pt>
                <c:pt idx="1212">
                  <c:v>135.68060851069319</c:v>
                </c:pt>
                <c:pt idx="1213">
                  <c:v>135.82060851069318</c:v>
                </c:pt>
                <c:pt idx="1214">
                  <c:v>135.96060851069316</c:v>
                </c:pt>
                <c:pt idx="1215">
                  <c:v>136.10060851069315</c:v>
                </c:pt>
                <c:pt idx="1216">
                  <c:v>136.24060851069314</c:v>
                </c:pt>
                <c:pt idx="1217">
                  <c:v>136.38060851069312</c:v>
                </c:pt>
                <c:pt idx="1218">
                  <c:v>136.52107494087829</c:v>
                </c:pt>
                <c:pt idx="1219">
                  <c:v>136.66107494087828</c:v>
                </c:pt>
                <c:pt idx="1220">
                  <c:v>136.8010749408713</c:v>
                </c:pt>
                <c:pt idx="1221">
                  <c:v>136.94107494087129</c:v>
                </c:pt>
                <c:pt idx="1222">
                  <c:v>137.08107494087128</c:v>
                </c:pt>
                <c:pt idx="1223">
                  <c:v>137.22107494086495</c:v>
                </c:pt>
                <c:pt idx="1224">
                  <c:v>137.36144097018735</c:v>
                </c:pt>
                <c:pt idx="1225">
                  <c:v>137.50144097018733</c:v>
                </c:pt>
                <c:pt idx="1226">
                  <c:v>137.64144097018732</c:v>
                </c:pt>
                <c:pt idx="1227">
                  <c:v>137.7814409701873</c:v>
                </c:pt>
                <c:pt idx="1228">
                  <c:v>137.92144097018729</c:v>
                </c:pt>
                <c:pt idx="1229">
                  <c:v>138.06144097018728</c:v>
                </c:pt>
                <c:pt idx="1230">
                  <c:v>138.20195256869991</c:v>
                </c:pt>
                <c:pt idx="1231">
                  <c:v>138.3419525686999</c:v>
                </c:pt>
                <c:pt idx="1232">
                  <c:v>138.48195256869988</c:v>
                </c:pt>
                <c:pt idx="1233">
                  <c:v>138.62247987987584</c:v>
                </c:pt>
                <c:pt idx="1234">
                  <c:v>138.76247987987583</c:v>
                </c:pt>
                <c:pt idx="1235">
                  <c:v>138.90247987987581</c:v>
                </c:pt>
                <c:pt idx="1236">
                  <c:v>139.0424798798758</c:v>
                </c:pt>
                <c:pt idx="1237">
                  <c:v>139.18247987987579</c:v>
                </c:pt>
                <c:pt idx="1238">
                  <c:v>139.32247987987577</c:v>
                </c:pt>
                <c:pt idx="1239">
                  <c:v>139.46247987987576</c:v>
                </c:pt>
                <c:pt idx="1240">
                  <c:v>139.60260001634535</c:v>
                </c:pt>
                <c:pt idx="1241">
                  <c:v>139.74260001634534</c:v>
                </c:pt>
                <c:pt idx="1242">
                  <c:v>139.88260001634532</c:v>
                </c:pt>
                <c:pt idx="1243">
                  <c:v>140.02260001634531</c:v>
                </c:pt>
                <c:pt idx="1244">
                  <c:v>140.16260001634529</c:v>
                </c:pt>
                <c:pt idx="1245">
                  <c:v>140.30298100574782</c:v>
                </c:pt>
                <c:pt idx="1246">
                  <c:v>140.44298100574781</c:v>
                </c:pt>
                <c:pt idx="1247">
                  <c:v>140.58343845989251</c:v>
                </c:pt>
                <c:pt idx="1248">
                  <c:v>140.72343845989249</c:v>
                </c:pt>
                <c:pt idx="1249">
                  <c:v>140.86343845989248</c:v>
                </c:pt>
                <c:pt idx="1250">
                  <c:v>141.00343845989246</c:v>
                </c:pt>
                <c:pt idx="1251">
                  <c:v>141.14343845989245</c:v>
                </c:pt>
                <c:pt idx="1252">
                  <c:v>141.28343845989244</c:v>
                </c:pt>
                <c:pt idx="1253">
                  <c:v>141.42343845989242</c:v>
                </c:pt>
                <c:pt idx="1254">
                  <c:v>141.5639421502845</c:v>
                </c:pt>
                <c:pt idx="1255">
                  <c:v>141.70394215028449</c:v>
                </c:pt>
                <c:pt idx="1256">
                  <c:v>141.84394215028448</c:v>
                </c:pt>
                <c:pt idx="1257">
                  <c:v>141.98394215028446</c:v>
                </c:pt>
                <c:pt idx="1258">
                  <c:v>142.12394215028445</c:v>
                </c:pt>
                <c:pt idx="1259">
                  <c:v>142.26394215028444</c:v>
                </c:pt>
                <c:pt idx="1260">
                  <c:v>142.40394215028442</c:v>
                </c:pt>
                <c:pt idx="1261">
                  <c:v>142.54394215028441</c:v>
                </c:pt>
                <c:pt idx="1262">
                  <c:v>142.68394215028439</c:v>
                </c:pt>
                <c:pt idx="1263">
                  <c:v>142.82394215028438</c:v>
                </c:pt>
                <c:pt idx="1264">
                  <c:v>142.96394215028437</c:v>
                </c:pt>
                <c:pt idx="1265">
                  <c:v>143.10394215028435</c:v>
                </c:pt>
                <c:pt idx="1266">
                  <c:v>143.24394215028434</c:v>
                </c:pt>
                <c:pt idx="1267">
                  <c:v>143.38394215028433</c:v>
                </c:pt>
                <c:pt idx="1268">
                  <c:v>143.52394215028431</c:v>
                </c:pt>
                <c:pt idx="1269">
                  <c:v>143.6639421502843</c:v>
                </c:pt>
                <c:pt idx="1270">
                  <c:v>143.80519033785572</c:v>
                </c:pt>
                <c:pt idx="1271">
                  <c:v>143.94519033785571</c:v>
                </c:pt>
                <c:pt idx="1272">
                  <c:v>144.08519033785569</c:v>
                </c:pt>
                <c:pt idx="1273">
                  <c:v>144.22519033785568</c:v>
                </c:pt>
                <c:pt idx="1274">
                  <c:v>144.36519033785567</c:v>
                </c:pt>
                <c:pt idx="1275">
                  <c:v>144.50519033785565</c:v>
                </c:pt>
                <c:pt idx="1276">
                  <c:v>144.64519033785564</c:v>
                </c:pt>
                <c:pt idx="1277">
                  <c:v>144.78519033785562</c:v>
                </c:pt>
                <c:pt idx="1278">
                  <c:v>144.92519033785561</c:v>
                </c:pt>
                <c:pt idx="1279">
                  <c:v>145.0651903378556</c:v>
                </c:pt>
                <c:pt idx="1280">
                  <c:v>145.20519033785558</c:v>
                </c:pt>
                <c:pt idx="1281">
                  <c:v>145.34519033785557</c:v>
                </c:pt>
                <c:pt idx="1282">
                  <c:v>145.48519033785556</c:v>
                </c:pt>
                <c:pt idx="1283">
                  <c:v>145.62519033785554</c:v>
                </c:pt>
                <c:pt idx="1284">
                  <c:v>145.76519033785553</c:v>
                </c:pt>
                <c:pt idx="1285">
                  <c:v>145.90519033785552</c:v>
                </c:pt>
                <c:pt idx="1286">
                  <c:v>146.0451903378555</c:v>
                </c:pt>
                <c:pt idx="1287">
                  <c:v>146.18519033785549</c:v>
                </c:pt>
                <c:pt idx="1288">
                  <c:v>146.32519033785547</c:v>
                </c:pt>
                <c:pt idx="1289">
                  <c:v>146.46519033785546</c:v>
                </c:pt>
                <c:pt idx="1290">
                  <c:v>146.60519033785545</c:v>
                </c:pt>
                <c:pt idx="1291">
                  <c:v>146.74519033785543</c:v>
                </c:pt>
                <c:pt idx="1292">
                  <c:v>146.88519033785542</c:v>
                </c:pt>
                <c:pt idx="1293">
                  <c:v>147.02519033785541</c:v>
                </c:pt>
                <c:pt idx="1294">
                  <c:v>147.16519033785539</c:v>
                </c:pt>
                <c:pt idx="1295">
                  <c:v>147.30519033785538</c:v>
                </c:pt>
                <c:pt idx="1296">
                  <c:v>147.44519033785537</c:v>
                </c:pt>
                <c:pt idx="1297">
                  <c:v>147.58519033785535</c:v>
                </c:pt>
                <c:pt idx="1298">
                  <c:v>147.72519033785534</c:v>
                </c:pt>
                <c:pt idx="1299">
                  <c:v>147.86519033785532</c:v>
                </c:pt>
                <c:pt idx="1300">
                  <c:v>148.00519033785531</c:v>
                </c:pt>
                <c:pt idx="1301">
                  <c:v>148.1451903378553</c:v>
                </c:pt>
                <c:pt idx="1302">
                  <c:v>148.28519033785528</c:v>
                </c:pt>
                <c:pt idx="1303">
                  <c:v>148.42519033743804</c:v>
                </c:pt>
                <c:pt idx="1304">
                  <c:v>148.56519033743803</c:v>
                </c:pt>
                <c:pt idx="1305">
                  <c:v>148.70519033743801</c:v>
                </c:pt>
                <c:pt idx="1306">
                  <c:v>148.845190337438</c:v>
                </c:pt>
                <c:pt idx="1307">
                  <c:v>148.98519033743798</c:v>
                </c:pt>
                <c:pt idx="1308">
                  <c:v>149.12519033743797</c:v>
                </c:pt>
                <c:pt idx="1309">
                  <c:v>149.26519033743796</c:v>
                </c:pt>
                <c:pt idx="1310">
                  <c:v>149.40519033743794</c:v>
                </c:pt>
                <c:pt idx="1311">
                  <c:v>149.54519033743793</c:v>
                </c:pt>
                <c:pt idx="1312">
                  <c:v>149.68519033743792</c:v>
                </c:pt>
                <c:pt idx="1313">
                  <c:v>149.8251903374379</c:v>
                </c:pt>
                <c:pt idx="1314">
                  <c:v>149.96519033743789</c:v>
                </c:pt>
                <c:pt idx="1315">
                  <c:v>150.10519033743788</c:v>
                </c:pt>
                <c:pt idx="1316">
                  <c:v>150.24519033743786</c:v>
                </c:pt>
                <c:pt idx="1317">
                  <c:v>150.38519033743785</c:v>
                </c:pt>
                <c:pt idx="1318">
                  <c:v>150.52519033743783</c:v>
                </c:pt>
                <c:pt idx="1319">
                  <c:v>150.66519033743782</c:v>
                </c:pt>
                <c:pt idx="1320">
                  <c:v>150.80519033743781</c:v>
                </c:pt>
                <c:pt idx="1321">
                  <c:v>150.94519033743779</c:v>
                </c:pt>
                <c:pt idx="1322">
                  <c:v>151.08519033743778</c:v>
                </c:pt>
                <c:pt idx="1323">
                  <c:v>151.22519033743777</c:v>
                </c:pt>
                <c:pt idx="1324">
                  <c:v>151.36519033743775</c:v>
                </c:pt>
                <c:pt idx="1325">
                  <c:v>151.50519033743774</c:v>
                </c:pt>
                <c:pt idx="1326">
                  <c:v>151.64519033743773</c:v>
                </c:pt>
                <c:pt idx="1327">
                  <c:v>151.78519033743771</c:v>
                </c:pt>
                <c:pt idx="1328">
                  <c:v>151.9251903374377</c:v>
                </c:pt>
                <c:pt idx="1329">
                  <c:v>152.06519033743768</c:v>
                </c:pt>
                <c:pt idx="1330">
                  <c:v>152.20519033743767</c:v>
                </c:pt>
                <c:pt idx="1331">
                  <c:v>152.34519033743766</c:v>
                </c:pt>
                <c:pt idx="1332">
                  <c:v>152.48519033743764</c:v>
                </c:pt>
                <c:pt idx="1333">
                  <c:v>152.62519033743763</c:v>
                </c:pt>
                <c:pt idx="1334">
                  <c:v>152.76519033743762</c:v>
                </c:pt>
                <c:pt idx="1335">
                  <c:v>152.9051903374376</c:v>
                </c:pt>
                <c:pt idx="1336">
                  <c:v>153.04519033743759</c:v>
                </c:pt>
                <c:pt idx="1337">
                  <c:v>153.18519033743758</c:v>
                </c:pt>
                <c:pt idx="1338">
                  <c:v>153.32519033743756</c:v>
                </c:pt>
                <c:pt idx="1339">
                  <c:v>153.46519033743755</c:v>
                </c:pt>
                <c:pt idx="1340">
                  <c:v>153.60519033743753</c:v>
                </c:pt>
                <c:pt idx="1341">
                  <c:v>153.74519033743752</c:v>
                </c:pt>
                <c:pt idx="1342">
                  <c:v>153.88519033743751</c:v>
                </c:pt>
                <c:pt idx="1343">
                  <c:v>154.02519033743749</c:v>
                </c:pt>
                <c:pt idx="1344">
                  <c:v>154.16519033743748</c:v>
                </c:pt>
                <c:pt idx="1345">
                  <c:v>154.30519033743747</c:v>
                </c:pt>
                <c:pt idx="1346">
                  <c:v>154.44519033743745</c:v>
                </c:pt>
                <c:pt idx="1347">
                  <c:v>154.58519033743744</c:v>
                </c:pt>
                <c:pt idx="1348">
                  <c:v>154.72519033743743</c:v>
                </c:pt>
                <c:pt idx="1349">
                  <c:v>154.86519033743741</c:v>
                </c:pt>
                <c:pt idx="1350">
                  <c:v>155.0051903374374</c:v>
                </c:pt>
                <c:pt idx="1351">
                  <c:v>155.14519033743738</c:v>
                </c:pt>
                <c:pt idx="1352">
                  <c:v>155.28519033743737</c:v>
                </c:pt>
                <c:pt idx="1353">
                  <c:v>155.42519033743736</c:v>
                </c:pt>
                <c:pt idx="1354">
                  <c:v>155.56519033743734</c:v>
                </c:pt>
                <c:pt idx="1355">
                  <c:v>155.70519033743733</c:v>
                </c:pt>
                <c:pt idx="1356">
                  <c:v>155.84519033743732</c:v>
                </c:pt>
                <c:pt idx="1357">
                  <c:v>155.9851903374373</c:v>
                </c:pt>
                <c:pt idx="1358">
                  <c:v>156.12519033743729</c:v>
                </c:pt>
                <c:pt idx="1359">
                  <c:v>156.26519033743728</c:v>
                </c:pt>
                <c:pt idx="1360">
                  <c:v>156.40519033743726</c:v>
                </c:pt>
                <c:pt idx="1361">
                  <c:v>156.54519033743725</c:v>
                </c:pt>
                <c:pt idx="1362">
                  <c:v>156.68519033743723</c:v>
                </c:pt>
                <c:pt idx="1363">
                  <c:v>156.82519033743722</c:v>
                </c:pt>
                <c:pt idx="1364">
                  <c:v>156.96519033743721</c:v>
                </c:pt>
                <c:pt idx="1365">
                  <c:v>157.10519033743719</c:v>
                </c:pt>
                <c:pt idx="1366">
                  <c:v>157.24519033743718</c:v>
                </c:pt>
                <c:pt idx="1367">
                  <c:v>157.38519033743717</c:v>
                </c:pt>
                <c:pt idx="1368">
                  <c:v>157.52519033743715</c:v>
                </c:pt>
                <c:pt idx="1369">
                  <c:v>157.66519033743714</c:v>
                </c:pt>
                <c:pt idx="1370">
                  <c:v>157.80519033743712</c:v>
                </c:pt>
                <c:pt idx="1371">
                  <c:v>157.94519033743711</c:v>
                </c:pt>
                <c:pt idx="1372">
                  <c:v>158.0851903374371</c:v>
                </c:pt>
                <c:pt idx="1373">
                  <c:v>158.22519033743708</c:v>
                </c:pt>
                <c:pt idx="1374">
                  <c:v>158.36519033743707</c:v>
                </c:pt>
                <c:pt idx="1375">
                  <c:v>158.50519033743706</c:v>
                </c:pt>
                <c:pt idx="1376">
                  <c:v>158.64519033743704</c:v>
                </c:pt>
                <c:pt idx="1377">
                  <c:v>158.78519033743703</c:v>
                </c:pt>
                <c:pt idx="1378">
                  <c:v>158.92519033743702</c:v>
                </c:pt>
                <c:pt idx="1379">
                  <c:v>159.065190337437</c:v>
                </c:pt>
                <c:pt idx="1380">
                  <c:v>159.20519033743699</c:v>
                </c:pt>
                <c:pt idx="1381">
                  <c:v>159.34519033743697</c:v>
                </c:pt>
                <c:pt idx="1382">
                  <c:v>159.48519033743696</c:v>
                </c:pt>
                <c:pt idx="1383">
                  <c:v>159.62519033743695</c:v>
                </c:pt>
                <c:pt idx="1384">
                  <c:v>159.76519033743693</c:v>
                </c:pt>
                <c:pt idx="1385">
                  <c:v>159.90519033743692</c:v>
                </c:pt>
                <c:pt idx="1386">
                  <c:v>160.04519033743691</c:v>
                </c:pt>
                <c:pt idx="1387">
                  <c:v>160.18519033743689</c:v>
                </c:pt>
                <c:pt idx="1388">
                  <c:v>160.32519033743688</c:v>
                </c:pt>
                <c:pt idx="1389">
                  <c:v>160.46519033743687</c:v>
                </c:pt>
                <c:pt idx="1390">
                  <c:v>160.60519033743685</c:v>
                </c:pt>
                <c:pt idx="1391">
                  <c:v>160.74519033743684</c:v>
                </c:pt>
                <c:pt idx="1392">
                  <c:v>160.88519033743682</c:v>
                </c:pt>
                <c:pt idx="1393">
                  <c:v>161.02519033743681</c:v>
                </c:pt>
                <c:pt idx="1394">
                  <c:v>161.1651903374368</c:v>
                </c:pt>
                <c:pt idx="1395">
                  <c:v>161.30519033743678</c:v>
                </c:pt>
                <c:pt idx="1396">
                  <c:v>161.44519033743677</c:v>
                </c:pt>
                <c:pt idx="1397">
                  <c:v>161.58519033743676</c:v>
                </c:pt>
                <c:pt idx="1398">
                  <c:v>161.72519033743674</c:v>
                </c:pt>
                <c:pt idx="1399">
                  <c:v>161.86519033743673</c:v>
                </c:pt>
                <c:pt idx="1400">
                  <c:v>162.00519033743672</c:v>
                </c:pt>
                <c:pt idx="1401">
                  <c:v>162.1451903374367</c:v>
                </c:pt>
                <c:pt idx="1402">
                  <c:v>162.28519033743669</c:v>
                </c:pt>
                <c:pt idx="1403">
                  <c:v>162.42519033743667</c:v>
                </c:pt>
                <c:pt idx="1404">
                  <c:v>162.56519033743666</c:v>
                </c:pt>
                <c:pt idx="1405">
                  <c:v>162.70519033743665</c:v>
                </c:pt>
                <c:pt idx="1406">
                  <c:v>162.84519033743663</c:v>
                </c:pt>
                <c:pt idx="1407">
                  <c:v>162.98519033743662</c:v>
                </c:pt>
                <c:pt idx="1408">
                  <c:v>163.12519033743661</c:v>
                </c:pt>
                <c:pt idx="1409">
                  <c:v>163.26519033743659</c:v>
                </c:pt>
                <c:pt idx="1410">
                  <c:v>163.40519033743658</c:v>
                </c:pt>
                <c:pt idx="1411">
                  <c:v>163.54519033743657</c:v>
                </c:pt>
                <c:pt idx="1412">
                  <c:v>163.68519033743655</c:v>
                </c:pt>
                <c:pt idx="1413">
                  <c:v>163.82519033743654</c:v>
                </c:pt>
                <c:pt idx="1414">
                  <c:v>163.96519033743652</c:v>
                </c:pt>
                <c:pt idx="1415">
                  <c:v>164.10519033743651</c:v>
                </c:pt>
                <c:pt idx="1416">
                  <c:v>164.2451903374365</c:v>
                </c:pt>
                <c:pt idx="1417">
                  <c:v>164.38519033743648</c:v>
                </c:pt>
                <c:pt idx="1418">
                  <c:v>164.52519033743647</c:v>
                </c:pt>
                <c:pt idx="1419">
                  <c:v>164.66519033743646</c:v>
                </c:pt>
                <c:pt idx="1420">
                  <c:v>164.80519033743644</c:v>
                </c:pt>
                <c:pt idx="1421">
                  <c:v>164.94519033743643</c:v>
                </c:pt>
                <c:pt idx="1422">
                  <c:v>165.08519033743642</c:v>
                </c:pt>
                <c:pt idx="1423">
                  <c:v>165.2251903374364</c:v>
                </c:pt>
                <c:pt idx="1424">
                  <c:v>165.36519033743639</c:v>
                </c:pt>
                <c:pt idx="1425">
                  <c:v>165.50519033743637</c:v>
                </c:pt>
                <c:pt idx="1426">
                  <c:v>165.64519033743636</c:v>
                </c:pt>
                <c:pt idx="1427">
                  <c:v>165.78519033743635</c:v>
                </c:pt>
                <c:pt idx="1428">
                  <c:v>165.92519033743633</c:v>
                </c:pt>
                <c:pt idx="1429">
                  <c:v>166.06519033743632</c:v>
                </c:pt>
                <c:pt idx="1430">
                  <c:v>166.20519033743631</c:v>
                </c:pt>
                <c:pt idx="1431">
                  <c:v>166.34519033743629</c:v>
                </c:pt>
                <c:pt idx="1432">
                  <c:v>166.48519033743628</c:v>
                </c:pt>
                <c:pt idx="1433">
                  <c:v>166.62519033743627</c:v>
                </c:pt>
                <c:pt idx="1434">
                  <c:v>166.76519033743625</c:v>
                </c:pt>
                <c:pt idx="1435">
                  <c:v>166.90519033743624</c:v>
                </c:pt>
                <c:pt idx="1436">
                  <c:v>167.04519033743622</c:v>
                </c:pt>
                <c:pt idx="1437">
                  <c:v>167.18519033743621</c:v>
                </c:pt>
                <c:pt idx="1438">
                  <c:v>167.3251903374362</c:v>
                </c:pt>
                <c:pt idx="1439">
                  <c:v>167.46519033743618</c:v>
                </c:pt>
                <c:pt idx="1440">
                  <c:v>167.60519033743617</c:v>
                </c:pt>
                <c:pt idx="1441">
                  <c:v>167.74519033743616</c:v>
                </c:pt>
                <c:pt idx="1442">
                  <c:v>167.88519033743614</c:v>
                </c:pt>
                <c:pt idx="1443">
                  <c:v>168.02519033743613</c:v>
                </c:pt>
                <c:pt idx="1444">
                  <c:v>168.16519033743612</c:v>
                </c:pt>
                <c:pt idx="1445">
                  <c:v>168.3051903374361</c:v>
                </c:pt>
                <c:pt idx="1446">
                  <c:v>168.44519033743609</c:v>
                </c:pt>
                <c:pt idx="1447">
                  <c:v>168.58519033743607</c:v>
                </c:pt>
                <c:pt idx="1448">
                  <c:v>168.72519033743606</c:v>
                </c:pt>
                <c:pt idx="1449">
                  <c:v>168.86519033743605</c:v>
                </c:pt>
                <c:pt idx="1450">
                  <c:v>169.00519033743603</c:v>
                </c:pt>
                <c:pt idx="1451">
                  <c:v>169.14519033743602</c:v>
                </c:pt>
                <c:pt idx="1452">
                  <c:v>169.28519033743601</c:v>
                </c:pt>
                <c:pt idx="1453">
                  <c:v>169.42519033743599</c:v>
                </c:pt>
                <c:pt idx="1454">
                  <c:v>169.56519033743598</c:v>
                </c:pt>
                <c:pt idx="1455">
                  <c:v>169.70519033743597</c:v>
                </c:pt>
                <c:pt idx="1456">
                  <c:v>169.84519033743595</c:v>
                </c:pt>
                <c:pt idx="1457">
                  <c:v>169.98519033743594</c:v>
                </c:pt>
                <c:pt idx="1458">
                  <c:v>170.12519033743592</c:v>
                </c:pt>
                <c:pt idx="1459">
                  <c:v>170.26519033743591</c:v>
                </c:pt>
                <c:pt idx="1460">
                  <c:v>170.4051903374359</c:v>
                </c:pt>
                <c:pt idx="1461">
                  <c:v>170.54519033743588</c:v>
                </c:pt>
                <c:pt idx="1462">
                  <c:v>170.68519033743587</c:v>
                </c:pt>
                <c:pt idx="1463">
                  <c:v>170.82519033743586</c:v>
                </c:pt>
                <c:pt idx="1464">
                  <c:v>170.96519033743584</c:v>
                </c:pt>
                <c:pt idx="1465">
                  <c:v>171.10519033743583</c:v>
                </c:pt>
                <c:pt idx="1466">
                  <c:v>171.24519033743582</c:v>
                </c:pt>
                <c:pt idx="1467">
                  <c:v>171.3851903374358</c:v>
                </c:pt>
                <c:pt idx="1468">
                  <c:v>171.52519033743579</c:v>
                </c:pt>
                <c:pt idx="1469">
                  <c:v>171.66519033743577</c:v>
                </c:pt>
                <c:pt idx="1470">
                  <c:v>171.80519033743576</c:v>
                </c:pt>
                <c:pt idx="1471">
                  <c:v>171.94519033743575</c:v>
                </c:pt>
                <c:pt idx="1472">
                  <c:v>172.08519033743573</c:v>
                </c:pt>
                <c:pt idx="1473">
                  <c:v>172.22519033743572</c:v>
                </c:pt>
                <c:pt idx="1474">
                  <c:v>172.36519033743571</c:v>
                </c:pt>
                <c:pt idx="1475">
                  <c:v>172.50519033743569</c:v>
                </c:pt>
                <c:pt idx="1476">
                  <c:v>172.64519033743568</c:v>
                </c:pt>
                <c:pt idx="1477">
                  <c:v>172.78519033743567</c:v>
                </c:pt>
                <c:pt idx="1478">
                  <c:v>172.92519033743565</c:v>
                </c:pt>
                <c:pt idx="1479">
                  <c:v>173.06519033743564</c:v>
                </c:pt>
                <c:pt idx="1480">
                  <c:v>173.20519033743562</c:v>
                </c:pt>
                <c:pt idx="1481">
                  <c:v>173.34519033743561</c:v>
                </c:pt>
                <c:pt idx="1482">
                  <c:v>173.4851903374356</c:v>
                </c:pt>
                <c:pt idx="1483">
                  <c:v>173.62519033743558</c:v>
                </c:pt>
                <c:pt idx="1484">
                  <c:v>173.76519033743557</c:v>
                </c:pt>
                <c:pt idx="1485">
                  <c:v>173.90519033743556</c:v>
                </c:pt>
                <c:pt idx="1486">
                  <c:v>174.04519033743554</c:v>
                </c:pt>
                <c:pt idx="1487">
                  <c:v>174.18519033743553</c:v>
                </c:pt>
                <c:pt idx="1488">
                  <c:v>174.32519033743552</c:v>
                </c:pt>
                <c:pt idx="1489">
                  <c:v>174.4651903374355</c:v>
                </c:pt>
                <c:pt idx="1490">
                  <c:v>174.60519033743549</c:v>
                </c:pt>
                <c:pt idx="1491">
                  <c:v>174.74519033743547</c:v>
                </c:pt>
                <c:pt idx="1492">
                  <c:v>174.88519033743546</c:v>
                </c:pt>
                <c:pt idx="1493">
                  <c:v>175.02519033743545</c:v>
                </c:pt>
                <c:pt idx="1494">
                  <c:v>175.16519033743543</c:v>
                </c:pt>
                <c:pt idx="1495">
                  <c:v>175.30519033743542</c:v>
                </c:pt>
                <c:pt idx="1496">
                  <c:v>175.44519033743541</c:v>
                </c:pt>
                <c:pt idx="1497">
                  <c:v>175.58519033743539</c:v>
                </c:pt>
                <c:pt idx="1498">
                  <c:v>175.72519033743538</c:v>
                </c:pt>
                <c:pt idx="1499">
                  <c:v>175.86519033743537</c:v>
                </c:pt>
                <c:pt idx="1500">
                  <c:v>176.00519033743535</c:v>
                </c:pt>
                <c:pt idx="1501">
                  <c:v>176.14519033743534</c:v>
                </c:pt>
                <c:pt idx="1502">
                  <c:v>176.28519033743532</c:v>
                </c:pt>
                <c:pt idx="1503">
                  <c:v>176.42519033743531</c:v>
                </c:pt>
                <c:pt idx="1504">
                  <c:v>176.5651903374353</c:v>
                </c:pt>
                <c:pt idx="1505">
                  <c:v>176.70519033743528</c:v>
                </c:pt>
                <c:pt idx="1506">
                  <c:v>176.84519033743527</c:v>
                </c:pt>
                <c:pt idx="1507">
                  <c:v>176.98519033743526</c:v>
                </c:pt>
                <c:pt idx="1508">
                  <c:v>177.12519033701807</c:v>
                </c:pt>
                <c:pt idx="1509">
                  <c:v>177.26519033701805</c:v>
                </c:pt>
                <c:pt idx="1510">
                  <c:v>177.40519033701804</c:v>
                </c:pt>
                <c:pt idx="1511">
                  <c:v>177.54519033701803</c:v>
                </c:pt>
                <c:pt idx="1512">
                  <c:v>177.68519033701801</c:v>
                </c:pt>
                <c:pt idx="1513">
                  <c:v>177.825190337018</c:v>
                </c:pt>
                <c:pt idx="1514">
                  <c:v>177.96519033701799</c:v>
                </c:pt>
                <c:pt idx="1515">
                  <c:v>178.10519033701797</c:v>
                </c:pt>
                <c:pt idx="1516">
                  <c:v>178.24519033701796</c:v>
                </c:pt>
                <c:pt idx="1517">
                  <c:v>178.38519033701795</c:v>
                </c:pt>
                <c:pt idx="1518">
                  <c:v>178.52519033701793</c:v>
                </c:pt>
                <c:pt idx="1519">
                  <c:v>178.66519033701792</c:v>
                </c:pt>
                <c:pt idx="1520">
                  <c:v>178.8051903370179</c:v>
                </c:pt>
                <c:pt idx="1521">
                  <c:v>178.94519033701789</c:v>
                </c:pt>
                <c:pt idx="1522">
                  <c:v>179.08519033701788</c:v>
                </c:pt>
                <c:pt idx="1523">
                  <c:v>179.22519033701786</c:v>
                </c:pt>
                <c:pt idx="1524">
                  <c:v>179.36519033701785</c:v>
                </c:pt>
                <c:pt idx="1525">
                  <c:v>179.50519033701784</c:v>
                </c:pt>
                <c:pt idx="1526">
                  <c:v>179.64519033701782</c:v>
                </c:pt>
                <c:pt idx="1527">
                  <c:v>179.78519033701781</c:v>
                </c:pt>
                <c:pt idx="1528">
                  <c:v>179.9251903370178</c:v>
                </c:pt>
                <c:pt idx="1529">
                  <c:v>180.06519033701778</c:v>
                </c:pt>
                <c:pt idx="1530">
                  <c:v>180.20519033701777</c:v>
                </c:pt>
                <c:pt idx="1531">
                  <c:v>180.34519033701775</c:v>
                </c:pt>
                <c:pt idx="1532">
                  <c:v>180.48519033701774</c:v>
                </c:pt>
                <c:pt idx="1533">
                  <c:v>180.62519033701773</c:v>
                </c:pt>
                <c:pt idx="1534">
                  <c:v>180.76519033701771</c:v>
                </c:pt>
                <c:pt idx="1535">
                  <c:v>180.9051903370177</c:v>
                </c:pt>
                <c:pt idx="1536">
                  <c:v>181.04519033701769</c:v>
                </c:pt>
                <c:pt idx="1537">
                  <c:v>181.18519033701767</c:v>
                </c:pt>
                <c:pt idx="1538">
                  <c:v>181.32519033701766</c:v>
                </c:pt>
                <c:pt idx="1539">
                  <c:v>181.46519033701765</c:v>
                </c:pt>
                <c:pt idx="1540">
                  <c:v>181.60519033701763</c:v>
                </c:pt>
                <c:pt idx="1541">
                  <c:v>181.74519033701762</c:v>
                </c:pt>
                <c:pt idx="1542">
                  <c:v>181.8851903370176</c:v>
                </c:pt>
                <c:pt idx="1543">
                  <c:v>182.02519033701759</c:v>
                </c:pt>
                <c:pt idx="1544">
                  <c:v>182.16519033701758</c:v>
                </c:pt>
                <c:pt idx="1545">
                  <c:v>182.30519033701756</c:v>
                </c:pt>
                <c:pt idx="1546">
                  <c:v>182.44519033701755</c:v>
                </c:pt>
                <c:pt idx="1547">
                  <c:v>182.58519033701754</c:v>
                </c:pt>
                <c:pt idx="1548">
                  <c:v>182.72519033701752</c:v>
                </c:pt>
                <c:pt idx="1549">
                  <c:v>182.86519033701751</c:v>
                </c:pt>
                <c:pt idx="1550">
                  <c:v>183.0051903370175</c:v>
                </c:pt>
                <c:pt idx="1551">
                  <c:v>183.14519033701748</c:v>
                </c:pt>
                <c:pt idx="1552">
                  <c:v>183.28519033701747</c:v>
                </c:pt>
                <c:pt idx="1553">
                  <c:v>183.42519033701745</c:v>
                </c:pt>
                <c:pt idx="1554">
                  <c:v>183.56519033701744</c:v>
                </c:pt>
                <c:pt idx="1555">
                  <c:v>183.70519033701743</c:v>
                </c:pt>
                <c:pt idx="1556">
                  <c:v>183.84519033701741</c:v>
                </c:pt>
                <c:pt idx="1557">
                  <c:v>183.9851903370174</c:v>
                </c:pt>
                <c:pt idx="1558">
                  <c:v>184.12519033701739</c:v>
                </c:pt>
                <c:pt idx="1559">
                  <c:v>184.26519033701737</c:v>
                </c:pt>
                <c:pt idx="1560">
                  <c:v>184.40519033701736</c:v>
                </c:pt>
                <c:pt idx="1561">
                  <c:v>184.54519033701735</c:v>
                </c:pt>
                <c:pt idx="1562">
                  <c:v>184.68519033701733</c:v>
                </c:pt>
                <c:pt idx="1563">
                  <c:v>184.82519033701732</c:v>
                </c:pt>
                <c:pt idx="1564">
                  <c:v>184.9651903370173</c:v>
                </c:pt>
                <c:pt idx="1565">
                  <c:v>185.10519033701729</c:v>
                </c:pt>
                <c:pt idx="1566">
                  <c:v>185.24519033701728</c:v>
                </c:pt>
                <c:pt idx="1567">
                  <c:v>185.38519033701726</c:v>
                </c:pt>
                <c:pt idx="1568">
                  <c:v>185.52519033701725</c:v>
                </c:pt>
                <c:pt idx="1569">
                  <c:v>185.66519033701724</c:v>
                </c:pt>
                <c:pt idx="1570">
                  <c:v>185.80519033701722</c:v>
                </c:pt>
                <c:pt idx="1571">
                  <c:v>185.94519033701721</c:v>
                </c:pt>
                <c:pt idx="1572">
                  <c:v>186.0851903370172</c:v>
                </c:pt>
                <c:pt idx="1573">
                  <c:v>186.22519033701718</c:v>
                </c:pt>
                <c:pt idx="1574">
                  <c:v>186.36519033701717</c:v>
                </c:pt>
                <c:pt idx="1575">
                  <c:v>186.50519033701715</c:v>
                </c:pt>
                <c:pt idx="1576">
                  <c:v>186.64519033701714</c:v>
                </c:pt>
                <c:pt idx="1577">
                  <c:v>186.78519033701713</c:v>
                </c:pt>
                <c:pt idx="1578">
                  <c:v>186.92519033701711</c:v>
                </c:pt>
                <c:pt idx="1579">
                  <c:v>187.0651903370171</c:v>
                </c:pt>
                <c:pt idx="1580">
                  <c:v>187.20519033701709</c:v>
                </c:pt>
                <c:pt idx="1581">
                  <c:v>187.34519033701707</c:v>
                </c:pt>
                <c:pt idx="1582">
                  <c:v>187.48519033701706</c:v>
                </c:pt>
                <c:pt idx="1583">
                  <c:v>187.62519033701705</c:v>
                </c:pt>
                <c:pt idx="1584">
                  <c:v>187.76519033701703</c:v>
                </c:pt>
                <c:pt idx="1585">
                  <c:v>187.90519033701702</c:v>
                </c:pt>
                <c:pt idx="1586">
                  <c:v>188.045190337017</c:v>
                </c:pt>
                <c:pt idx="1587">
                  <c:v>188.18519033701699</c:v>
                </c:pt>
                <c:pt idx="1588">
                  <c:v>188.32519033701698</c:v>
                </c:pt>
                <c:pt idx="1589">
                  <c:v>188.46519033701696</c:v>
                </c:pt>
                <c:pt idx="1590">
                  <c:v>188.60519033701695</c:v>
                </c:pt>
                <c:pt idx="1591">
                  <c:v>188.74519033701694</c:v>
                </c:pt>
                <c:pt idx="1592">
                  <c:v>188.88519033701692</c:v>
                </c:pt>
                <c:pt idx="1593">
                  <c:v>189.02519033701691</c:v>
                </c:pt>
                <c:pt idx="1594">
                  <c:v>189.1651903370169</c:v>
                </c:pt>
                <c:pt idx="1595">
                  <c:v>189.30519033701688</c:v>
                </c:pt>
                <c:pt idx="1596">
                  <c:v>189.44519033701687</c:v>
                </c:pt>
                <c:pt idx="1597">
                  <c:v>189.58519033701685</c:v>
                </c:pt>
                <c:pt idx="1598">
                  <c:v>189.72519033701684</c:v>
                </c:pt>
                <c:pt idx="1599">
                  <c:v>189.86519033701683</c:v>
                </c:pt>
                <c:pt idx="1600">
                  <c:v>190.00519033701681</c:v>
                </c:pt>
                <c:pt idx="1601">
                  <c:v>190.1451903370168</c:v>
                </c:pt>
                <c:pt idx="1602">
                  <c:v>190.28519033701679</c:v>
                </c:pt>
                <c:pt idx="1603">
                  <c:v>190.42519033701677</c:v>
                </c:pt>
                <c:pt idx="1604">
                  <c:v>190.56519033701676</c:v>
                </c:pt>
                <c:pt idx="1605">
                  <c:v>190.70519033701675</c:v>
                </c:pt>
                <c:pt idx="1606">
                  <c:v>190.84519033701673</c:v>
                </c:pt>
                <c:pt idx="1607">
                  <c:v>190.98519033701672</c:v>
                </c:pt>
                <c:pt idx="1608">
                  <c:v>191.1251903370167</c:v>
                </c:pt>
                <c:pt idx="1609">
                  <c:v>191.26519033701669</c:v>
                </c:pt>
                <c:pt idx="1610">
                  <c:v>191.40519033701668</c:v>
                </c:pt>
                <c:pt idx="1611">
                  <c:v>191.54519033701666</c:v>
                </c:pt>
                <c:pt idx="1612">
                  <c:v>191.68519033701665</c:v>
                </c:pt>
                <c:pt idx="1613">
                  <c:v>191.82519033701664</c:v>
                </c:pt>
                <c:pt idx="1614">
                  <c:v>191.96519033701662</c:v>
                </c:pt>
                <c:pt idx="1615">
                  <c:v>192.10519033701661</c:v>
                </c:pt>
                <c:pt idx="1616">
                  <c:v>192.2451903370166</c:v>
                </c:pt>
                <c:pt idx="1617">
                  <c:v>192.38519033701658</c:v>
                </c:pt>
                <c:pt idx="1618">
                  <c:v>192.52519033701657</c:v>
                </c:pt>
                <c:pt idx="1619">
                  <c:v>192.66519033701655</c:v>
                </c:pt>
                <c:pt idx="1620">
                  <c:v>192.80519033701654</c:v>
                </c:pt>
                <c:pt idx="1621">
                  <c:v>192.94519033701653</c:v>
                </c:pt>
                <c:pt idx="1622">
                  <c:v>193.08519033701651</c:v>
                </c:pt>
                <c:pt idx="1623">
                  <c:v>193.2251903370165</c:v>
                </c:pt>
                <c:pt idx="1624">
                  <c:v>193.36519033701649</c:v>
                </c:pt>
                <c:pt idx="1625">
                  <c:v>193.50519033701647</c:v>
                </c:pt>
                <c:pt idx="1626">
                  <c:v>193.64519033701646</c:v>
                </c:pt>
                <c:pt idx="1627">
                  <c:v>193.78519033701645</c:v>
                </c:pt>
                <c:pt idx="1628">
                  <c:v>193.92519033701643</c:v>
                </c:pt>
                <c:pt idx="1629">
                  <c:v>194.06519033701642</c:v>
                </c:pt>
                <c:pt idx="1630">
                  <c:v>194.2051903370164</c:v>
                </c:pt>
                <c:pt idx="1631">
                  <c:v>194.34519033701639</c:v>
                </c:pt>
                <c:pt idx="1632">
                  <c:v>194.48519033701638</c:v>
                </c:pt>
                <c:pt idx="1633">
                  <c:v>194.62519033701636</c:v>
                </c:pt>
                <c:pt idx="1634">
                  <c:v>194.76519033701635</c:v>
                </c:pt>
                <c:pt idx="1635">
                  <c:v>194.90519033701634</c:v>
                </c:pt>
                <c:pt idx="1636">
                  <c:v>195.04519033701632</c:v>
                </c:pt>
                <c:pt idx="1637">
                  <c:v>195.18519033701631</c:v>
                </c:pt>
                <c:pt idx="1638">
                  <c:v>195.32519033701629</c:v>
                </c:pt>
                <c:pt idx="1639">
                  <c:v>195.46519033701628</c:v>
                </c:pt>
                <c:pt idx="1640">
                  <c:v>195.60519033701627</c:v>
                </c:pt>
                <c:pt idx="1641">
                  <c:v>195.74519033701625</c:v>
                </c:pt>
                <c:pt idx="1642">
                  <c:v>195.88519033701624</c:v>
                </c:pt>
                <c:pt idx="1643">
                  <c:v>196.02519033701623</c:v>
                </c:pt>
                <c:pt idx="1644">
                  <c:v>196.16519033701621</c:v>
                </c:pt>
                <c:pt idx="1645">
                  <c:v>196.3051903370162</c:v>
                </c:pt>
                <c:pt idx="1646">
                  <c:v>196.44519033701619</c:v>
                </c:pt>
                <c:pt idx="1647">
                  <c:v>196.58519033701617</c:v>
                </c:pt>
                <c:pt idx="1648">
                  <c:v>196.72519033701616</c:v>
                </c:pt>
                <c:pt idx="1649">
                  <c:v>196.86519033701614</c:v>
                </c:pt>
                <c:pt idx="1650">
                  <c:v>197.00519033701613</c:v>
                </c:pt>
                <c:pt idx="1651">
                  <c:v>197.14519033701612</c:v>
                </c:pt>
                <c:pt idx="1652">
                  <c:v>197.2851903370161</c:v>
                </c:pt>
                <c:pt idx="1653">
                  <c:v>197.42519033701609</c:v>
                </c:pt>
                <c:pt idx="1654">
                  <c:v>197.56519033701608</c:v>
                </c:pt>
                <c:pt idx="1655">
                  <c:v>197.70519033701606</c:v>
                </c:pt>
                <c:pt idx="1656">
                  <c:v>197.84519033701605</c:v>
                </c:pt>
                <c:pt idx="1657">
                  <c:v>197.98519033701604</c:v>
                </c:pt>
                <c:pt idx="1658">
                  <c:v>198.12519033701602</c:v>
                </c:pt>
                <c:pt idx="1659">
                  <c:v>198.26519033701601</c:v>
                </c:pt>
                <c:pt idx="1660">
                  <c:v>198.40519033701599</c:v>
                </c:pt>
                <c:pt idx="1661">
                  <c:v>198.54519033701598</c:v>
                </c:pt>
                <c:pt idx="1662">
                  <c:v>198.68519033701597</c:v>
                </c:pt>
                <c:pt idx="1663">
                  <c:v>198.82519033701595</c:v>
                </c:pt>
                <c:pt idx="1664">
                  <c:v>198.96519033701594</c:v>
                </c:pt>
                <c:pt idx="1665">
                  <c:v>199.10519033701593</c:v>
                </c:pt>
                <c:pt idx="1666">
                  <c:v>199.24519033701591</c:v>
                </c:pt>
                <c:pt idx="1667">
                  <c:v>199.3851903370159</c:v>
                </c:pt>
                <c:pt idx="1668">
                  <c:v>199.52519033701589</c:v>
                </c:pt>
                <c:pt idx="1669">
                  <c:v>199.66519033701587</c:v>
                </c:pt>
                <c:pt idx="1670">
                  <c:v>199.80519033701586</c:v>
                </c:pt>
                <c:pt idx="1671">
                  <c:v>199.94519033701584</c:v>
                </c:pt>
                <c:pt idx="1672">
                  <c:v>200.08519033701583</c:v>
                </c:pt>
                <c:pt idx="1673">
                  <c:v>200.22519033701582</c:v>
                </c:pt>
                <c:pt idx="1674">
                  <c:v>200.3651903370158</c:v>
                </c:pt>
                <c:pt idx="1675">
                  <c:v>200.50519033701579</c:v>
                </c:pt>
                <c:pt idx="1676">
                  <c:v>200.64519033701578</c:v>
                </c:pt>
                <c:pt idx="1677">
                  <c:v>200.78519033701576</c:v>
                </c:pt>
                <c:pt idx="1678">
                  <c:v>200.92519033701575</c:v>
                </c:pt>
                <c:pt idx="1679">
                  <c:v>201.06519033701574</c:v>
                </c:pt>
                <c:pt idx="1680">
                  <c:v>201.20519033701572</c:v>
                </c:pt>
                <c:pt idx="1681">
                  <c:v>201.34519033701571</c:v>
                </c:pt>
                <c:pt idx="1682">
                  <c:v>201.48519033701569</c:v>
                </c:pt>
                <c:pt idx="1683">
                  <c:v>201.59998774333161</c:v>
                </c:pt>
              </c:numCache>
            </c:numRef>
          </c:yVal>
          <c:smooth val="0"/>
          <c:extLst>
            <c:ext xmlns:c16="http://schemas.microsoft.com/office/drawing/2014/chart" uri="{C3380CC4-5D6E-409C-BE32-E72D297353CC}">
              <c16:uniqueId val="{00000007-959D-47F5-8565-FF1ECC494C09}"/>
            </c:ext>
          </c:extLst>
        </c:ser>
        <c:ser>
          <c:idx val="3"/>
          <c:order val="8"/>
          <c:tx>
            <c:strRef>
              <c:f>'2SRV_蒸気流量(13時から水素発生あり）'!$AD$1</c:f>
              <c:strCache>
                <c:ptCount val="1"/>
                <c:pt idx="0">
                  <c:v>積分崩壊熱(GJ) 9.2MW</c:v>
                </c:pt>
              </c:strCache>
            </c:strRef>
          </c:tx>
          <c:spPr>
            <a:ln w="12700" cap="rnd">
              <a:solidFill>
                <a:schemeClr val="tx1"/>
              </a:solidFill>
              <a:round/>
            </a:ln>
            <a:effectLst/>
          </c:spPr>
          <c:marker>
            <c:symbol val="none"/>
          </c:marker>
          <c:xVal>
            <c:numRef>
              <c:f>'2SRV_蒸気流量(13時から水素発生あり）'!$A$1188:$A$2871</c:f>
              <c:numCache>
                <c:formatCode>[$-F400]h:mm:ss\ AM/PM</c:formatCode>
                <c:ptCount val="1684"/>
                <c:pt idx="0">
                  <c:v>0.37500002026564466</c:v>
                </c:pt>
                <c:pt idx="1">
                  <c:v>0.37500117767305208</c:v>
                </c:pt>
                <c:pt idx="2">
                  <c:v>0.37511585270085884</c:v>
                </c:pt>
                <c:pt idx="3">
                  <c:v>0.37523165437825118</c:v>
                </c:pt>
                <c:pt idx="4">
                  <c:v>0.3753473951189919</c:v>
                </c:pt>
                <c:pt idx="5">
                  <c:v>0.37546313585974311</c:v>
                </c:pt>
                <c:pt idx="6">
                  <c:v>0.37557887660048384</c:v>
                </c:pt>
                <c:pt idx="7">
                  <c:v>0.37558003400789119</c:v>
                </c:pt>
                <c:pt idx="8">
                  <c:v>0.37569461734122456</c:v>
                </c:pt>
                <c:pt idx="9">
                  <c:v>0.37581035808196533</c:v>
                </c:pt>
                <c:pt idx="10">
                  <c:v>0.3759260988227176</c:v>
                </c:pt>
                <c:pt idx="11">
                  <c:v>0.37604183956345832</c:v>
                </c:pt>
                <c:pt idx="12">
                  <c:v>0.3761575803041991</c:v>
                </c:pt>
                <c:pt idx="13">
                  <c:v>0.37627332104493982</c:v>
                </c:pt>
                <c:pt idx="14">
                  <c:v>0.37638906178569098</c:v>
                </c:pt>
                <c:pt idx="15">
                  <c:v>0.3765048025264317</c:v>
                </c:pt>
                <c:pt idx="16">
                  <c:v>0.37662054326717248</c:v>
                </c:pt>
                <c:pt idx="17">
                  <c:v>0.37673628400791326</c:v>
                </c:pt>
                <c:pt idx="18">
                  <c:v>0.37685202474866436</c:v>
                </c:pt>
                <c:pt idx="19">
                  <c:v>0.37696776548940514</c:v>
                </c:pt>
                <c:pt idx="20">
                  <c:v>0.37708350623014586</c:v>
                </c:pt>
                <c:pt idx="21">
                  <c:v>0.37719924697088658</c:v>
                </c:pt>
                <c:pt idx="22">
                  <c:v>0.3773149877116273</c:v>
                </c:pt>
                <c:pt idx="23">
                  <c:v>0.37743072845237968</c:v>
                </c:pt>
                <c:pt idx="24">
                  <c:v>0.3775464691931204</c:v>
                </c:pt>
                <c:pt idx="25">
                  <c:v>0.37766220993386113</c:v>
                </c:pt>
                <c:pt idx="26">
                  <c:v>0.37777795067460185</c:v>
                </c:pt>
                <c:pt idx="27">
                  <c:v>0.37789369141535301</c:v>
                </c:pt>
                <c:pt idx="28">
                  <c:v>0.37800943215609373</c:v>
                </c:pt>
                <c:pt idx="29">
                  <c:v>0.3781251728968345</c:v>
                </c:pt>
                <c:pt idx="30">
                  <c:v>0.37824091363757523</c:v>
                </c:pt>
                <c:pt idx="31">
                  <c:v>0.37835665437832644</c:v>
                </c:pt>
                <c:pt idx="32">
                  <c:v>0.37847239511906716</c:v>
                </c:pt>
                <c:pt idx="33">
                  <c:v>0.37858813585980788</c:v>
                </c:pt>
                <c:pt idx="34">
                  <c:v>0.37870387660054861</c:v>
                </c:pt>
                <c:pt idx="35">
                  <c:v>0.37881961734128938</c:v>
                </c:pt>
                <c:pt idx="36">
                  <c:v>0.37893535808204171</c:v>
                </c:pt>
                <c:pt idx="37">
                  <c:v>0.37905109882278243</c:v>
                </c:pt>
                <c:pt idx="38">
                  <c:v>0.37916683956352315</c:v>
                </c:pt>
                <c:pt idx="39">
                  <c:v>0.37928258030426393</c:v>
                </c:pt>
                <c:pt idx="40">
                  <c:v>0.37939832104501503</c:v>
                </c:pt>
                <c:pt idx="41">
                  <c:v>0.37951406178575581</c:v>
                </c:pt>
                <c:pt idx="42">
                  <c:v>0.37962980252649653</c:v>
                </c:pt>
                <c:pt idx="43">
                  <c:v>0.37974554326723731</c:v>
                </c:pt>
                <c:pt idx="44">
                  <c:v>0.37986128400798841</c:v>
                </c:pt>
                <c:pt idx="45">
                  <c:v>0.37997702474872919</c:v>
                </c:pt>
                <c:pt idx="46">
                  <c:v>0.38009276548946991</c:v>
                </c:pt>
                <c:pt idx="47">
                  <c:v>0.38020850623021063</c:v>
                </c:pt>
                <c:pt idx="48">
                  <c:v>0.38032424697096295</c:v>
                </c:pt>
                <c:pt idx="49">
                  <c:v>0.38043998771170373</c:v>
                </c:pt>
                <c:pt idx="50">
                  <c:v>0.38055572845244445</c:v>
                </c:pt>
                <c:pt idx="51">
                  <c:v>0.38067146919318517</c:v>
                </c:pt>
                <c:pt idx="52">
                  <c:v>0.3807872099339259</c:v>
                </c:pt>
                <c:pt idx="53">
                  <c:v>0.38090295067467711</c:v>
                </c:pt>
                <c:pt idx="54">
                  <c:v>0.38101869141541789</c:v>
                </c:pt>
                <c:pt idx="55">
                  <c:v>0.38113443215615861</c:v>
                </c:pt>
                <c:pt idx="56">
                  <c:v>0.38125017289689933</c:v>
                </c:pt>
                <c:pt idx="57">
                  <c:v>0.38136591363765049</c:v>
                </c:pt>
                <c:pt idx="58">
                  <c:v>0.38148165437839121</c:v>
                </c:pt>
                <c:pt idx="59">
                  <c:v>0.38159739511913193</c:v>
                </c:pt>
                <c:pt idx="60">
                  <c:v>0.38171313585987271</c:v>
                </c:pt>
                <c:pt idx="61">
                  <c:v>0.38182887660062503</c:v>
                </c:pt>
                <c:pt idx="62">
                  <c:v>0.38194461734136576</c:v>
                </c:pt>
                <c:pt idx="63">
                  <c:v>0.38206035808210648</c:v>
                </c:pt>
                <c:pt idx="64">
                  <c:v>0.38217609882284725</c:v>
                </c:pt>
                <c:pt idx="65">
                  <c:v>0.38229183956359836</c:v>
                </c:pt>
                <c:pt idx="66">
                  <c:v>0.38240758030433913</c:v>
                </c:pt>
                <c:pt idx="67">
                  <c:v>0.38252332104507986</c:v>
                </c:pt>
                <c:pt idx="68">
                  <c:v>0.38263906178582063</c:v>
                </c:pt>
                <c:pt idx="69">
                  <c:v>0.38275480252656136</c:v>
                </c:pt>
                <c:pt idx="70">
                  <c:v>0.38287054326731251</c:v>
                </c:pt>
                <c:pt idx="71">
                  <c:v>0.38298628400805323</c:v>
                </c:pt>
                <c:pt idx="72">
                  <c:v>0.38310202474879401</c:v>
                </c:pt>
                <c:pt idx="73">
                  <c:v>0.38321776548953473</c:v>
                </c:pt>
                <c:pt idx="74">
                  <c:v>0.38333350623028706</c:v>
                </c:pt>
                <c:pt idx="75">
                  <c:v>0.38344924697102778</c:v>
                </c:pt>
                <c:pt idx="76">
                  <c:v>0.38356498771176856</c:v>
                </c:pt>
                <c:pt idx="77">
                  <c:v>0.38368072845250928</c:v>
                </c:pt>
                <c:pt idx="78">
                  <c:v>0.38379646919326044</c:v>
                </c:pt>
                <c:pt idx="79">
                  <c:v>0.38391220993400116</c:v>
                </c:pt>
                <c:pt idx="80">
                  <c:v>0.38402795067474194</c:v>
                </c:pt>
                <c:pt idx="81">
                  <c:v>0.38414369141548266</c:v>
                </c:pt>
                <c:pt idx="82">
                  <c:v>0.38425943215623382</c:v>
                </c:pt>
                <c:pt idx="83">
                  <c:v>0.38437517289697454</c:v>
                </c:pt>
                <c:pt idx="84">
                  <c:v>0.38449091363771526</c:v>
                </c:pt>
                <c:pt idx="85">
                  <c:v>0.38460665437845598</c:v>
                </c:pt>
                <c:pt idx="86">
                  <c:v>0.38472239511919676</c:v>
                </c:pt>
                <c:pt idx="87">
                  <c:v>0.38483813585994797</c:v>
                </c:pt>
                <c:pt idx="88">
                  <c:v>0.38495387660068869</c:v>
                </c:pt>
                <c:pt idx="89">
                  <c:v>0.38506961734142942</c:v>
                </c:pt>
                <c:pt idx="90">
                  <c:v>0.38518535808217014</c:v>
                </c:pt>
                <c:pt idx="91">
                  <c:v>0.38530109882292252</c:v>
                </c:pt>
                <c:pt idx="92">
                  <c:v>0.38541683956366324</c:v>
                </c:pt>
                <c:pt idx="93">
                  <c:v>0.38553258030440396</c:v>
                </c:pt>
                <c:pt idx="94">
                  <c:v>0.38564846111131718</c:v>
                </c:pt>
                <c:pt idx="95">
                  <c:v>0.3857642018520579</c:v>
                </c:pt>
                <c:pt idx="96">
                  <c:v>0.38587994259279867</c:v>
                </c:pt>
                <c:pt idx="97">
                  <c:v>0.3859956833335394</c:v>
                </c:pt>
                <c:pt idx="98">
                  <c:v>0.38611142407430094</c:v>
                </c:pt>
                <c:pt idx="99">
                  <c:v>0.38622716481504166</c:v>
                </c:pt>
                <c:pt idx="100">
                  <c:v>0.38634290555578243</c:v>
                </c:pt>
                <c:pt idx="101">
                  <c:v>0.38645864629652316</c:v>
                </c:pt>
                <c:pt idx="102">
                  <c:v>0.38657438703726388</c:v>
                </c:pt>
                <c:pt idx="103">
                  <c:v>0.3866901277780046</c:v>
                </c:pt>
                <c:pt idx="104">
                  <c:v>0.38680586851874538</c:v>
                </c:pt>
                <c:pt idx="105">
                  <c:v>0.3869216092594861</c:v>
                </c:pt>
                <c:pt idx="106">
                  <c:v>0.38703735000022688</c:v>
                </c:pt>
                <c:pt idx="107">
                  <c:v>0.38715309074098958</c:v>
                </c:pt>
                <c:pt idx="108">
                  <c:v>0.38726883148173036</c:v>
                </c:pt>
                <c:pt idx="109">
                  <c:v>0.38738457222247114</c:v>
                </c:pt>
                <c:pt idx="110">
                  <c:v>0.38750031296321186</c:v>
                </c:pt>
                <c:pt idx="111">
                  <c:v>0.38761605370395258</c:v>
                </c:pt>
                <c:pt idx="112">
                  <c:v>0.3877317944446933</c:v>
                </c:pt>
                <c:pt idx="113">
                  <c:v>0.38784753518543408</c:v>
                </c:pt>
                <c:pt idx="114">
                  <c:v>0.3879632759261748</c:v>
                </c:pt>
                <c:pt idx="115">
                  <c:v>0.3880790166669375</c:v>
                </c:pt>
                <c:pt idx="116">
                  <c:v>0.38819475740767828</c:v>
                </c:pt>
                <c:pt idx="117">
                  <c:v>0.388310498148419</c:v>
                </c:pt>
                <c:pt idx="118">
                  <c:v>0.38842623888915973</c:v>
                </c:pt>
                <c:pt idx="119">
                  <c:v>0.3885419796299005</c:v>
                </c:pt>
                <c:pt idx="120">
                  <c:v>0.38865772037064122</c:v>
                </c:pt>
                <c:pt idx="121">
                  <c:v>0.388773461111382</c:v>
                </c:pt>
                <c:pt idx="122">
                  <c:v>0.3888888888888889</c:v>
                </c:pt>
                <c:pt idx="123">
                  <c:v>0.38912252338361691</c:v>
                </c:pt>
                <c:pt idx="124">
                  <c:v>0.38935400486509841</c:v>
                </c:pt>
                <c:pt idx="125">
                  <c:v>0.38958548634657986</c:v>
                </c:pt>
                <c:pt idx="126">
                  <c:v>0.38981696782806136</c:v>
                </c:pt>
                <c:pt idx="127">
                  <c:v>0.39004844930954286</c:v>
                </c:pt>
                <c:pt idx="128">
                  <c:v>0.3902799307910243</c:v>
                </c:pt>
                <c:pt idx="129">
                  <c:v>0.3905114122725058</c:v>
                </c:pt>
                <c:pt idx="130">
                  <c:v>0.3907428937539873</c:v>
                </c:pt>
                <c:pt idx="131">
                  <c:v>0.39097437523546874</c:v>
                </c:pt>
                <c:pt idx="132">
                  <c:v>0.39120585671695024</c:v>
                </c:pt>
                <c:pt idx="133">
                  <c:v>0.39143733819843174</c:v>
                </c:pt>
                <c:pt idx="134">
                  <c:v>0.39166881967991318</c:v>
                </c:pt>
                <c:pt idx="135">
                  <c:v>0.39190030116139468</c:v>
                </c:pt>
                <c:pt idx="136">
                  <c:v>0.39213178264287618</c:v>
                </c:pt>
                <c:pt idx="137">
                  <c:v>0.39236326412435762</c:v>
                </c:pt>
                <c:pt idx="138">
                  <c:v>0.39259474560583912</c:v>
                </c:pt>
                <c:pt idx="139">
                  <c:v>0.39282622708732062</c:v>
                </c:pt>
                <c:pt idx="140">
                  <c:v>0.39305770856880207</c:v>
                </c:pt>
                <c:pt idx="141">
                  <c:v>0.39328919005028357</c:v>
                </c:pt>
                <c:pt idx="142">
                  <c:v>0.39352067153176506</c:v>
                </c:pt>
                <c:pt idx="143">
                  <c:v>0.39375215301324651</c:v>
                </c:pt>
                <c:pt idx="144">
                  <c:v>0.39398363449472801</c:v>
                </c:pt>
                <c:pt idx="145">
                  <c:v>0.39421511597620951</c:v>
                </c:pt>
                <c:pt idx="146">
                  <c:v>0.39444659745769095</c:v>
                </c:pt>
                <c:pt idx="147">
                  <c:v>0.39467807893917245</c:v>
                </c:pt>
                <c:pt idx="148">
                  <c:v>0.39490956042065395</c:v>
                </c:pt>
                <c:pt idx="149">
                  <c:v>0.39514104190213539</c:v>
                </c:pt>
                <c:pt idx="150">
                  <c:v>0.39537252338361689</c:v>
                </c:pt>
                <c:pt idx="151">
                  <c:v>0.39560400486509839</c:v>
                </c:pt>
                <c:pt idx="152">
                  <c:v>0.39583548634657989</c:v>
                </c:pt>
                <c:pt idx="153">
                  <c:v>0.39606696782806139</c:v>
                </c:pt>
                <c:pt idx="154">
                  <c:v>0.39629844930954283</c:v>
                </c:pt>
                <c:pt idx="155">
                  <c:v>0.39652993079102433</c:v>
                </c:pt>
                <c:pt idx="156">
                  <c:v>0.39676141227250583</c:v>
                </c:pt>
                <c:pt idx="157">
                  <c:v>0.39699289375398727</c:v>
                </c:pt>
                <c:pt idx="158">
                  <c:v>0.39722437523546877</c:v>
                </c:pt>
                <c:pt idx="159">
                  <c:v>0.39745585671695027</c:v>
                </c:pt>
                <c:pt idx="160">
                  <c:v>0.39768733819843172</c:v>
                </c:pt>
                <c:pt idx="161">
                  <c:v>0.39791881967991322</c:v>
                </c:pt>
                <c:pt idx="162">
                  <c:v>0.39815030116139472</c:v>
                </c:pt>
                <c:pt idx="163">
                  <c:v>0.39838178264287616</c:v>
                </c:pt>
                <c:pt idx="164">
                  <c:v>0.39861326412435766</c:v>
                </c:pt>
                <c:pt idx="165">
                  <c:v>0.39884474560583916</c:v>
                </c:pt>
                <c:pt idx="166">
                  <c:v>0.3990762270873206</c:v>
                </c:pt>
                <c:pt idx="167">
                  <c:v>0.3993077085688021</c:v>
                </c:pt>
                <c:pt idx="168">
                  <c:v>0.3995391900502836</c:v>
                </c:pt>
                <c:pt idx="169">
                  <c:v>0.39977067153176504</c:v>
                </c:pt>
                <c:pt idx="170">
                  <c:v>0.40000215301324654</c:v>
                </c:pt>
                <c:pt idx="171">
                  <c:v>0.40023363449472804</c:v>
                </c:pt>
                <c:pt idx="172">
                  <c:v>0.40046511597620948</c:v>
                </c:pt>
                <c:pt idx="173">
                  <c:v>0.40069659745769098</c:v>
                </c:pt>
                <c:pt idx="174">
                  <c:v>0.40092807893917248</c:v>
                </c:pt>
                <c:pt idx="175">
                  <c:v>0.40115956042065393</c:v>
                </c:pt>
                <c:pt idx="176">
                  <c:v>0.40139104190213543</c:v>
                </c:pt>
                <c:pt idx="177">
                  <c:v>0.40162252338361693</c:v>
                </c:pt>
                <c:pt idx="178">
                  <c:v>0.40185400486509837</c:v>
                </c:pt>
                <c:pt idx="179">
                  <c:v>0.40208548634657987</c:v>
                </c:pt>
                <c:pt idx="180">
                  <c:v>0.40231696782806137</c:v>
                </c:pt>
                <c:pt idx="181">
                  <c:v>0.40254844930954281</c:v>
                </c:pt>
                <c:pt idx="182">
                  <c:v>0.40277993079102431</c:v>
                </c:pt>
                <c:pt idx="183">
                  <c:v>0.40301141227267828</c:v>
                </c:pt>
                <c:pt idx="184">
                  <c:v>0.40324289375415978</c:v>
                </c:pt>
                <c:pt idx="185">
                  <c:v>0.40347437523564122</c:v>
                </c:pt>
                <c:pt idx="186">
                  <c:v>0.40370585671712272</c:v>
                </c:pt>
                <c:pt idx="187">
                  <c:v>0.40393733819860422</c:v>
                </c:pt>
                <c:pt idx="188">
                  <c:v>0.40416881968008567</c:v>
                </c:pt>
                <c:pt idx="189">
                  <c:v>0.40440030116156717</c:v>
                </c:pt>
                <c:pt idx="190">
                  <c:v>0.40463178264304867</c:v>
                </c:pt>
                <c:pt idx="191">
                  <c:v>0.40486326412453011</c:v>
                </c:pt>
                <c:pt idx="192">
                  <c:v>0.40509474560601161</c:v>
                </c:pt>
                <c:pt idx="193">
                  <c:v>0.40532622708749311</c:v>
                </c:pt>
                <c:pt idx="194">
                  <c:v>0.40555770856897455</c:v>
                </c:pt>
                <c:pt idx="195">
                  <c:v>0.40578919005045605</c:v>
                </c:pt>
                <c:pt idx="196">
                  <c:v>0.40602067153193755</c:v>
                </c:pt>
                <c:pt idx="197">
                  <c:v>0.40625215301341899</c:v>
                </c:pt>
                <c:pt idx="198">
                  <c:v>0.40648363449490049</c:v>
                </c:pt>
                <c:pt idx="199">
                  <c:v>0.40671511597638199</c:v>
                </c:pt>
                <c:pt idx="200">
                  <c:v>0.40694659745786343</c:v>
                </c:pt>
                <c:pt idx="201">
                  <c:v>0.40717807893934493</c:v>
                </c:pt>
                <c:pt idx="202">
                  <c:v>0.40740956042082643</c:v>
                </c:pt>
                <c:pt idx="203">
                  <c:v>0.40764104190230788</c:v>
                </c:pt>
                <c:pt idx="204">
                  <c:v>0.40787252338378938</c:v>
                </c:pt>
                <c:pt idx="205">
                  <c:v>0.40810400486527088</c:v>
                </c:pt>
                <c:pt idx="206">
                  <c:v>0.40833548634675232</c:v>
                </c:pt>
                <c:pt idx="207">
                  <c:v>0.40856696782823382</c:v>
                </c:pt>
                <c:pt idx="208">
                  <c:v>0.40879844930971532</c:v>
                </c:pt>
                <c:pt idx="209">
                  <c:v>0.40902993079119676</c:v>
                </c:pt>
                <c:pt idx="210">
                  <c:v>0.40926141227267826</c:v>
                </c:pt>
                <c:pt idx="211">
                  <c:v>0.40949289375415976</c:v>
                </c:pt>
                <c:pt idx="212">
                  <c:v>0.4097243752356412</c:v>
                </c:pt>
                <c:pt idx="213">
                  <c:v>0.4099558567171227</c:v>
                </c:pt>
                <c:pt idx="214">
                  <c:v>0.4101873381986042</c:v>
                </c:pt>
                <c:pt idx="215">
                  <c:v>0.41041881968008564</c:v>
                </c:pt>
                <c:pt idx="216">
                  <c:v>0.41065030116156714</c:v>
                </c:pt>
                <c:pt idx="217">
                  <c:v>0.41088178264304864</c:v>
                </c:pt>
                <c:pt idx="218">
                  <c:v>0.41111326412453009</c:v>
                </c:pt>
                <c:pt idx="219">
                  <c:v>0.41134474560601159</c:v>
                </c:pt>
                <c:pt idx="220">
                  <c:v>0.41157622708749309</c:v>
                </c:pt>
                <c:pt idx="221">
                  <c:v>0.41180770856897453</c:v>
                </c:pt>
                <c:pt idx="222">
                  <c:v>0.41203919005045603</c:v>
                </c:pt>
                <c:pt idx="223">
                  <c:v>0.41227067153193753</c:v>
                </c:pt>
                <c:pt idx="224">
                  <c:v>0.41250215301341897</c:v>
                </c:pt>
                <c:pt idx="225">
                  <c:v>0.41273363449490047</c:v>
                </c:pt>
                <c:pt idx="226">
                  <c:v>0.41296511597638197</c:v>
                </c:pt>
                <c:pt idx="227">
                  <c:v>0.41319659745786347</c:v>
                </c:pt>
                <c:pt idx="228">
                  <c:v>0.41342807893934497</c:v>
                </c:pt>
                <c:pt idx="229">
                  <c:v>0.41365956042082641</c:v>
                </c:pt>
                <c:pt idx="230">
                  <c:v>0.41389104190230791</c:v>
                </c:pt>
                <c:pt idx="231">
                  <c:v>0.41412252338378941</c:v>
                </c:pt>
                <c:pt idx="232">
                  <c:v>0.41435400486527085</c:v>
                </c:pt>
                <c:pt idx="233">
                  <c:v>0.41458548634675235</c:v>
                </c:pt>
                <c:pt idx="234">
                  <c:v>0.41481696782823385</c:v>
                </c:pt>
                <c:pt idx="235">
                  <c:v>0.41504844930971529</c:v>
                </c:pt>
                <c:pt idx="236">
                  <c:v>0.41527993079119679</c:v>
                </c:pt>
                <c:pt idx="237">
                  <c:v>0.41551141227267829</c:v>
                </c:pt>
                <c:pt idx="238">
                  <c:v>0.41574289375415974</c:v>
                </c:pt>
                <c:pt idx="239">
                  <c:v>0.41597437523564124</c:v>
                </c:pt>
                <c:pt idx="240">
                  <c:v>0.41620585671712274</c:v>
                </c:pt>
                <c:pt idx="241">
                  <c:v>0.41643733819860418</c:v>
                </c:pt>
                <c:pt idx="242">
                  <c:v>0.41666881968008568</c:v>
                </c:pt>
                <c:pt idx="243">
                  <c:v>0.41690030116156718</c:v>
                </c:pt>
                <c:pt idx="244">
                  <c:v>0.41713178264304862</c:v>
                </c:pt>
                <c:pt idx="245">
                  <c:v>0.41736326412453012</c:v>
                </c:pt>
                <c:pt idx="246">
                  <c:v>0.41759474560601162</c:v>
                </c:pt>
                <c:pt idx="247">
                  <c:v>0.41782622708749306</c:v>
                </c:pt>
                <c:pt idx="248">
                  <c:v>0.41805770856897456</c:v>
                </c:pt>
                <c:pt idx="249">
                  <c:v>0.41828919005045606</c:v>
                </c:pt>
                <c:pt idx="250">
                  <c:v>0.4185206715319375</c:v>
                </c:pt>
                <c:pt idx="251">
                  <c:v>0.418752153013419</c:v>
                </c:pt>
                <c:pt idx="252">
                  <c:v>0.4189836344949005</c:v>
                </c:pt>
                <c:pt idx="253">
                  <c:v>0.41921511597638195</c:v>
                </c:pt>
                <c:pt idx="254">
                  <c:v>0.41944659745786345</c:v>
                </c:pt>
                <c:pt idx="255">
                  <c:v>0.41967807893934495</c:v>
                </c:pt>
                <c:pt idx="256">
                  <c:v>0.41990956042082639</c:v>
                </c:pt>
                <c:pt idx="257">
                  <c:v>0.42014104190230789</c:v>
                </c:pt>
                <c:pt idx="258">
                  <c:v>0.42037252338378939</c:v>
                </c:pt>
                <c:pt idx="259">
                  <c:v>0.42060400486527083</c:v>
                </c:pt>
                <c:pt idx="260">
                  <c:v>0.42083548634675233</c:v>
                </c:pt>
                <c:pt idx="261">
                  <c:v>0.42106696782823383</c:v>
                </c:pt>
                <c:pt idx="262">
                  <c:v>0.42129844930971527</c:v>
                </c:pt>
                <c:pt idx="263">
                  <c:v>0.42152993079119677</c:v>
                </c:pt>
                <c:pt idx="264">
                  <c:v>0.42176141227267827</c:v>
                </c:pt>
                <c:pt idx="265">
                  <c:v>0.42199289375415971</c:v>
                </c:pt>
                <c:pt idx="266">
                  <c:v>0.42222437523564121</c:v>
                </c:pt>
                <c:pt idx="267">
                  <c:v>0.42245585671712271</c:v>
                </c:pt>
                <c:pt idx="268">
                  <c:v>0.42268733819860416</c:v>
                </c:pt>
                <c:pt idx="269">
                  <c:v>0.42291881968008566</c:v>
                </c:pt>
                <c:pt idx="270">
                  <c:v>0.42315030116156716</c:v>
                </c:pt>
                <c:pt idx="271">
                  <c:v>0.42338178264304865</c:v>
                </c:pt>
                <c:pt idx="272">
                  <c:v>0.42361326412453015</c:v>
                </c:pt>
                <c:pt idx="273">
                  <c:v>0.4238447456060116</c:v>
                </c:pt>
                <c:pt idx="274">
                  <c:v>0.4240762270874931</c:v>
                </c:pt>
                <c:pt idx="275">
                  <c:v>0.4243077085689746</c:v>
                </c:pt>
                <c:pt idx="276">
                  <c:v>0.42453919005045604</c:v>
                </c:pt>
                <c:pt idx="277">
                  <c:v>0.42477067153193754</c:v>
                </c:pt>
                <c:pt idx="278">
                  <c:v>0.42500215301341904</c:v>
                </c:pt>
                <c:pt idx="279">
                  <c:v>0.42523363449490048</c:v>
                </c:pt>
                <c:pt idx="280">
                  <c:v>0.42546511597638198</c:v>
                </c:pt>
                <c:pt idx="281">
                  <c:v>0.42569659745786348</c:v>
                </c:pt>
                <c:pt idx="282">
                  <c:v>0.42592807893934492</c:v>
                </c:pt>
                <c:pt idx="283">
                  <c:v>0.42615956042082642</c:v>
                </c:pt>
                <c:pt idx="284">
                  <c:v>0.42639104190230792</c:v>
                </c:pt>
                <c:pt idx="285">
                  <c:v>0.42662252338378936</c:v>
                </c:pt>
                <c:pt idx="286">
                  <c:v>0.42685400486527086</c:v>
                </c:pt>
                <c:pt idx="287">
                  <c:v>0.42708548634675236</c:v>
                </c:pt>
                <c:pt idx="288">
                  <c:v>0.42731696782823381</c:v>
                </c:pt>
                <c:pt idx="289">
                  <c:v>0.42754844930971531</c:v>
                </c:pt>
                <c:pt idx="290">
                  <c:v>0.42777993079119681</c:v>
                </c:pt>
                <c:pt idx="291">
                  <c:v>0.42801141227267825</c:v>
                </c:pt>
                <c:pt idx="292">
                  <c:v>0.42824289375415975</c:v>
                </c:pt>
                <c:pt idx="293">
                  <c:v>0.42847437523564125</c:v>
                </c:pt>
                <c:pt idx="294">
                  <c:v>0.42870585671712269</c:v>
                </c:pt>
                <c:pt idx="295">
                  <c:v>0.42893733819860419</c:v>
                </c:pt>
                <c:pt idx="296">
                  <c:v>0.42916881968008569</c:v>
                </c:pt>
                <c:pt idx="297">
                  <c:v>0.42940030116156713</c:v>
                </c:pt>
                <c:pt idx="298">
                  <c:v>0.42963178264304863</c:v>
                </c:pt>
                <c:pt idx="299">
                  <c:v>0.42986326412453013</c:v>
                </c:pt>
                <c:pt idx="300">
                  <c:v>0.43009474560601157</c:v>
                </c:pt>
                <c:pt idx="301">
                  <c:v>0.43032622708749307</c:v>
                </c:pt>
                <c:pt idx="302">
                  <c:v>0.43055770856897457</c:v>
                </c:pt>
                <c:pt idx="303">
                  <c:v>0.43078919005045602</c:v>
                </c:pt>
                <c:pt idx="304">
                  <c:v>0.43102067153193752</c:v>
                </c:pt>
                <c:pt idx="305">
                  <c:v>0.43125215301341902</c:v>
                </c:pt>
                <c:pt idx="306">
                  <c:v>0.43148363449490046</c:v>
                </c:pt>
                <c:pt idx="307">
                  <c:v>0.43171511597638196</c:v>
                </c:pt>
                <c:pt idx="308">
                  <c:v>0.43194659745786346</c:v>
                </c:pt>
                <c:pt idx="309">
                  <c:v>0.4321780789393449</c:v>
                </c:pt>
                <c:pt idx="310">
                  <c:v>0.4324095604208264</c:v>
                </c:pt>
                <c:pt idx="311">
                  <c:v>0.4326410419023079</c:v>
                </c:pt>
                <c:pt idx="312">
                  <c:v>0.43287252338378934</c:v>
                </c:pt>
                <c:pt idx="313">
                  <c:v>0.43310400486527084</c:v>
                </c:pt>
                <c:pt idx="314">
                  <c:v>0.43333548634675234</c:v>
                </c:pt>
                <c:pt idx="315">
                  <c:v>0.43356696782823378</c:v>
                </c:pt>
                <c:pt idx="316">
                  <c:v>0.43379844930971534</c:v>
                </c:pt>
                <c:pt idx="317">
                  <c:v>0.43402993079119678</c:v>
                </c:pt>
                <c:pt idx="318">
                  <c:v>0.43426141227267828</c:v>
                </c:pt>
                <c:pt idx="319">
                  <c:v>0.43449289375415978</c:v>
                </c:pt>
                <c:pt idx="320">
                  <c:v>0.43472437523564122</c:v>
                </c:pt>
                <c:pt idx="321">
                  <c:v>0.43495585671712272</c:v>
                </c:pt>
                <c:pt idx="322">
                  <c:v>0.43518733819860422</c:v>
                </c:pt>
                <c:pt idx="323">
                  <c:v>0.43541881968008567</c:v>
                </c:pt>
                <c:pt idx="324">
                  <c:v>0.43565030116156717</c:v>
                </c:pt>
                <c:pt idx="325">
                  <c:v>0.43588178264304867</c:v>
                </c:pt>
                <c:pt idx="326">
                  <c:v>0.43611326412453011</c:v>
                </c:pt>
                <c:pt idx="327">
                  <c:v>0.43634474560601161</c:v>
                </c:pt>
                <c:pt idx="328">
                  <c:v>0.43657622708749311</c:v>
                </c:pt>
                <c:pt idx="329">
                  <c:v>0.43680770856897455</c:v>
                </c:pt>
                <c:pt idx="330">
                  <c:v>0.43703919005045605</c:v>
                </c:pt>
                <c:pt idx="331">
                  <c:v>0.43727067153193755</c:v>
                </c:pt>
                <c:pt idx="332">
                  <c:v>0.43750215301341899</c:v>
                </c:pt>
                <c:pt idx="333">
                  <c:v>0.43773363449490049</c:v>
                </c:pt>
                <c:pt idx="334">
                  <c:v>0.43796511597638194</c:v>
                </c:pt>
                <c:pt idx="335">
                  <c:v>0.43819659745786343</c:v>
                </c:pt>
                <c:pt idx="336">
                  <c:v>0.43842807893934488</c:v>
                </c:pt>
                <c:pt idx="337">
                  <c:v>0.43865956042082643</c:v>
                </c:pt>
                <c:pt idx="338">
                  <c:v>0.43889104190230793</c:v>
                </c:pt>
                <c:pt idx="339">
                  <c:v>0.43912252338378938</c:v>
                </c:pt>
                <c:pt idx="340">
                  <c:v>0.43935400486527088</c:v>
                </c:pt>
                <c:pt idx="341">
                  <c:v>0.43958548634675232</c:v>
                </c:pt>
                <c:pt idx="342">
                  <c:v>0.43981696782823387</c:v>
                </c:pt>
                <c:pt idx="343">
                  <c:v>0.44004844930971532</c:v>
                </c:pt>
                <c:pt idx="344">
                  <c:v>0.44027993079119682</c:v>
                </c:pt>
                <c:pt idx="345">
                  <c:v>0.44051141227267826</c:v>
                </c:pt>
                <c:pt idx="346">
                  <c:v>0.44074289375415976</c:v>
                </c:pt>
                <c:pt idx="347">
                  <c:v>0.4409743752356412</c:v>
                </c:pt>
                <c:pt idx="348">
                  <c:v>0.44120585671712276</c:v>
                </c:pt>
                <c:pt idx="349">
                  <c:v>0.4414373381986042</c:v>
                </c:pt>
                <c:pt idx="350">
                  <c:v>0.4416688196800857</c:v>
                </c:pt>
                <c:pt idx="351">
                  <c:v>0.44190030116156714</c:v>
                </c:pt>
                <c:pt idx="352">
                  <c:v>0.44213178264304864</c:v>
                </c:pt>
                <c:pt idx="353">
                  <c:v>0.44236326412453009</c:v>
                </c:pt>
                <c:pt idx="354">
                  <c:v>0.44259474560601164</c:v>
                </c:pt>
                <c:pt idx="355">
                  <c:v>0.44282622708749309</c:v>
                </c:pt>
                <c:pt idx="356">
                  <c:v>0.44305770856897458</c:v>
                </c:pt>
                <c:pt idx="357">
                  <c:v>0.44328919005045603</c:v>
                </c:pt>
                <c:pt idx="358">
                  <c:v>0.44352067153193753</c:v>
                </c:pt>
                <c:pt idx="359">
                  <c:v>0.44375215301341897</c:v>
                </c:pt>
                <c:pt idx="360">
                  <c:v>0.44398363449490053</c:v>
                </c:pt>
                <c:pt idx="361">
                  <c:v>0.44421511597638197</c:v>
                </c:pt>
                <c:pt idx="362">
                  <c:v>0.44444659745786347</c:v>
                </c:pt>
                <c:pt idx="363">
                  <c:v>0.44467807893934491</c:v>
                </c:pt>
                <c:pt idx="364">
                  <c:v>0.44490956042082641</c:v>
                </c:pt>
                <c:pt idx="365">
                  <c:v>0.44514104190230785</c:v>
                </c:pt>
                <c:pt idx="366">
                  <c:v>0.44537252338378941</c:v>
                </c:pt>
                <c:pt idx="367">
                  <c:v>0.44560400486527085</c:v>
                </c:pt>
                <c:pt idx="368">
                  <c:v>0.44583548634675235</c:v>
                </c:pt>
                <c:pt idx="369">
                  <c:v>0.4460669678282338</c:v>
                </c:pt>
                <c:pt idx="370">
                  <c:v>0.44629844930971529</c:v>
                </c:pt>
                <c:pt idx="371">
                  <c:v>0.44652993079119674</c:v>
                </c:pt>
                <c:pt idx="372">
                  <c:v>0.44676141227267829</c:v>
                </c:pt>
                <c:pt idx="373">
                  <c:v>0.44699289375415974</c:v>
                </c:pt>
                <c:pt idx="374">
                  <c:v>0.44722437523564124</c:v>
                </c:pt>
                <c:pt idx="375">
                  <c:v>0.44745585671712268</c:v>
                </c:pt>
                <c:pt idx="376">
                  <c:v>0.44768733819860418</c:v>
                </c:pt>
                <c:pt idx="377">
                  <c:v>0.44791881968008562</c:v>
                </c:pt>
                <c:pt idx="378">
                  <c:v>0.44815030116156718</c:v>
                </c:pt>
                <c:pt idx="379">
                  <c:v>0.44838178264304862</c:v>
                </c:pt>
                <c:pt idx="380">
                  <c:v>0.44861326412453012</c:v>
                </c:pt>
                <c:pt idx="381">
                  <c:v>0.44884474560601156</c:v>
                </c:pt>
                <c:pt idx="382">
                  <c:v>0.44907622708749306</c:v>
                </c:pt>
                <c:pt idx="383">
                  <c:v>0.44930770856897462</c:v>
                </c:pt>
                <c:pt idx="384">
                  <c:v>0.44953919005045606</c:v>
                </c:pt>
                <c:pt idx="385">
                  <c:v>0.44977067153193756</c:v>
                </c:pt>
                <c:pt idx="386">
                  <c:v>0.450002153013419</c:v>
                </c:pt>
                <c:pt idx="387">
                  <c:v>0.4502336344949005</c:v>
                </c:pt>
                <c:pt idx="388">
                  <c:v>0.45046511597655442</c:v>
                </c:pt>
                <c:pt idx="389">
                  <c:v>0.45069659745803592</c:v>
                </c:pt>
                <c:pt idx="390">
                  <c:v>0.45092807893951736</c:v>
                </c:pt>
                <c:pt idx="391">
                  <c:v>0.45115956042099892</c:v>
                </c:pt>
                <c:pt idx="392">
                  <c:v>0.45139104190248036</c:v>
                </c:pt>
                <c:pt idx="393">
                  <c:v>0.45162252338396186</c:v>
                </c:pt>
                <c:pt idx="394">
                  <c:v>0.45185493470411114</c:v>
                </c:pt>
                <c:pt idx="395">
                  <c:v>0.45208641618559264</c:v>
                </c:pt>
                <c:pt idx="396">
                  <c:v>0.45231789766707409</c:v>
                </c:pt>
                <c:pt idx="397">
                  <c:v>0.45254937914855564</c:v>
                </c:pt>
                <c:pt idx="398">
                  <c:v>0.45278155516039698</c:v>
                </c:pt>
                <c:pt idx="399">
                  <c:v>0.45301303664187847</c:v>
                </c:pt>
                <c:pt idx="400">
                  <c:v>0.45324451812335992</c:v>
                </c:pt>
                <c:pt idx="401">
                  <c:v>0.45347599960484142</c:v>
                </c:pt>
                <c:pt idx="402">
                  <c:v>0.45370748108632286</c:v>
                </c:pt>
                <c:pt idx="403">
                  <c:v>0.45393896256780442</c:v>
                </c:pt>
                <c:pt idx="404">
                  <c:v>0.45417211677120262</c:v>
                </c:pt>
                <c:pt idx="405">
                  <c:v>0.45440359825268406</c:v>
                </c:pt>
                <c:pt idx="406">
                  <c:v>0.45463596444232068</c:v>
                </c:pt>
                <c:pt idx="407">
                  <c:v>0.45486831856960536</c:v>
                </c:pt>
                <c:pt idx="408">
                  <c:v>0.4550998000510868</c:v>
                </c:pt>
                <c:pt idx="409">
                  <c:v>0.45533283190249885</c:v>
                </c:pt>
                <c:pt idx="410">
                  <c:v>0.45556431338398035</c:v>
                </c:pt>
                <c:pt idx="411">
                  <c:v>0.45579579486546179</c:v>
                </c:pt>
                <c:pt idx="412">
                  <c:v>0.45602727634694329</c:v>
                </c:pt>
                <c:pt idx="413">
                  <c:v>0.45625875782842473</c:v>
                </c:pt>
                <c:pt idx="414">
                  <c:v>0.45649132073132526</c:v>
                </c:pt>
                <c:pt idx="415">
                  <c:v>0.45672304348261228</c:v>
                </c:pt>
                <c:pt idx="416">
                  <c:v>0.45695452496409378</c:v>
                </c:pt>
                <c:pt idx="417">
                  <c:v>0.45718600644557522</c:v>
                </c:pt>
                <c:pt idx="418">
                  <c:v>0.45741748792705672</c:v>
                </c:pt>
                <c:pt idx="419">
                  <c:v>0.45764910417919324</c:v>
                </c:pt>
                <c:pt idx="420">
                  <c:v>0.4578805856606748</c:v>
                </c:pt>
                <c:pt idx="421">
                  <c:v>0.4581120671421563</c:v>
                </c:pt>
                <c:pt idx="422">
                  <c:v>0.45834354862363774</c:v>
                </c:pt>
                <c:pt idx="423">
                  <c:v>0.45857503010511924</c:v>
                </c:pt>
                <c:pt idx="424">
                  <c:v>0.45880651158660068</c:v>
                </c:pt>
                <c:pt idx="425">
                  <c:v>0.45903890763098953</c:v>
                </c:pt>
                <c:pt idx="426">
                  <c:v>0.45927111706573615</c:v>
                </c:pt>
                <c:pt idx="427">
                  <c:v>0.45950259854721759</c:v>
                </c:pt>
                <c:pt idx="428">
                  <c:v>0.45973618867720834</c:v>
                </c:pt>
                <c:pt idx="429">
                  <c:v>0.45996966878849077</c:v>
                </c:pt>
                <c:pt idx="430">
                  <c:v>0.4602029152821609</c:v>
                </c:pt>
                <c:pt idx="431">
                  <c:v>0.4604343967636424</c:v>
                </c:pt>
                <c:pt idx="432">
                  <c:v>0.46066648154071066</c:v>
                </c:pt>
                <c:pt idx="433">
                  <c:v>0.46089960908517247</c:v>
                </c:pt>
                <c:pt idx="434">
                  <c:v>0.46113183180698031</c:v>
                </c:pt>
                <c:pt idx="435">
                  <c:v>0.46136331328846181</c:v>
                </c:pt>
                <c:pt idx="436">
                  <c:v>0.4615950999988449</c:v>
                </c:pt>
                <c:pt idx="437">
                  <c:v>0.46182755774300926</c:v>
                </c:pt>
                <c:pt idx="438">
                  <c:v>0.46205903922449076</c:v>
                </c:pt>
                <c:pt idx="439">
                  <c:v>0.46229052070597221</c:v>
                </c:pt>
                <c:pt idx="440">
                  <c:v>0.46252409159240399</c:v>
                </c:pt>
                <c:pt idx="441">
                  <c:v>0.46275770021188539</c:v>
                </c:pt>
                <c:pt idx="442">
                  <c:v>0.46298918169336689</c:v>
                </c:pt>
                <c:pt idx="443">
                  <c:v>0.46322141503673731</c:v>
                </c:pt>
                <c:pt idx="444">
                  <c:v>0.46345392469178703</c:v>
                </c:pt>
                <c:pt idx="445">
                  <c:v>0.46368600095070373</c:v>
                </c:pt>
                <c:pt idx="446">
                  <c:v>0.46391832449576964</c:v>
                </c:pt>
                <c:pt idx="447">
                  <c:v>0.46415183547677319</c:v>
                </c:pt>
                <c:pt idx="448">
                  <c:v>0.46438331695825469</c:v>
                </c:pt>
                <c:pt idx="449">
                  <c:v>0.46461506563135302</c:v>
                </c:pt>
                <c:pt idx="450">
                  <c:v>0.46484775141502432</c:v>
                </c:pt>
                <c:pt idx="451">
                  <c:v>0.46508112646093863</c:v>
                </c:pt>
                <c:pt idx="452">
                  <c:v>0.46531260794242013</c:v>
                </c:pt>
                <c:pt idx="453">
                  <c:v>0.46554531729486925</c:v>
                </c:pt>
                <c:pt idx="454">
                  <c:v>0.4657788108403067</c:v>
                </c:pt>
                <c:pt idx="455">
                  <c:v>0.46601147832935308</c:v>
                </c:pt>
                <c:pt idx="456">
                  <c:v>0.46624335803436467</c:v>
                </c:pt>
                <c:pt idx="457">
                  <c:v>0.46647483951584612</c:v>
                </c:pt>
                <c:pt idx="458">
                  <c:v>0.46670632099732762</c:v>
                </c:pt>
                <c:pt idx="459">
                  <c:v>0.46693780247880906</c:v>
                </c:pt>
                <c:pt idx="460">
                  <c:v>0.46716994312315857</c:v>
                </c:pt>
                <c:pt idx="461">
                  <c:v>0.46740248407271756</c:v>
                </c:pt>
                <c:pt idx="462">
                  <c:v>0.46763581597418752</c:v>
                </c:pt>
                <c:pt idx="463">
                  <c:v>0.46786750686182521</c:v>
                </c:pt>
                <c:pt idx="464">
                  <c:v>0.46809966621437615</c:v>
                </c:pt>
                <c:pt idx="465">
                  <c:v>0.4683314966293125</c:v>
                </c:pt>
                <c:pt idx="466">
                  <c:v>0.4685640225828519</c:v>
                </c:pt>
                <c:pt idx="467">
                  <c:v>0.46879646861079516</c:v>
                </c:pt>
                <c:pt idx="468">
                  <c:v>0.46902861155871411</c:v>
                </c:pt>
                <c:pt idx="469">
                  <c:v>0.46926009304019567</c:v>
                </c:pt>
                <c:pt idx="470">
                  <c:v>0.46949157452167711</c:v>
                </c:pt>
                <c:pt idx="471">
                  <c:v>0.46972505890160654</c:v>
                </c:pt>
                <c:pt idx="472">
                  <c:v>0.46995834688414584</c:v>
                </c:pt>
                <c:pt idx="473">
                  <c:v>0.47018982836562734</c:v>
                </c:pt>
                <c:pt idx="474">
                  <c:v>0.47042130984710878</c:v>
                </c:pt>
                <c:pt idx="475">
                  <c:v>0.47065279132859028</c:v>
                </c:pt>
                <c:pt idx="476">
                  <c:v>0.47088427281007172</c:v>
                </c:pt>
                <c:pt idx="477">
                  <c:v>0.47111575429155328</c:v>
                </c:pt>
                <c:pt idx="478">
                  <c:v>0.47134723577337967</c:v>
                </c:pt>
                <c:pt idx="479">
                  <c:v>0.47157871725486111</c:v>
                </c:pt>
                <c:pt idx="480">
                  <c:v>0.47181120773639351</c:v>
                </c:pt>
                <c:pt idx="481">
                  <c:v>0.47204268921787501</c:v>
                </c:pt>
                <c:pt idx="482">
                  <c:v>0.47227417069935645</c:v>
                </c:pt>
                <c:pt idx="483">
                  <c:v>0.47250565218083795</c:v>
                </c:pt>
                <c:pt idx="484">
                  <c:v>0.4727371336623194</c:v>
                </c:pt>
                <c:pt idx="485">
                  <c:v>0.47296995463194674</c:v>
                </c:pt>
                <c:pt idx="486">
                  <c:v>0.47320143611342824</c:v>
                </c:pt>
                <c:pt idx="487">
                  <c:v>0.47343457950279166</c:v>
                </c:pt>
                <c:pt idx="488">
                  <c:v>0.47366606098427322</c:v>
                </c:pt>
                <c:pt idx="489">
                  <c:v>0.47389754246575466</c:v>
                </c:pt>
                <c:pt idx="490">
                  <c:v>0.47412902394723616</c:v>
                </c:pt>
                <c:pt idx="491">
                  <c:v>0.4743605054287176</c:v>
                </c:pt>
                <c:pt idx="492">
                  <c:v>0.4745919869101991</c:v>
                </c:pt>
                <c:pt idx="493">
                  <c:v>0.47482346839168055</c:v>
                </c:pt>
                <c:pt idx="494">
                  <c:v>0.47505595887286811</c:v>
                </c:pt>
                <c:pt idx="495">
                  <c:v>0.47528744035434956</c:v>
                </c:pt>
                <c:pt idx="496">
                  <c:v>0.47551892183583105</c:v>
                </c:pt>
                <c:pt idx="497">
                  <c:v>0.47575224796585996</c:v>
                </c:pt>
                <c:pt idx="498">
                  <c:v>0.47598372944734141</c:v>
                </c:pt>
                <c:pt idx="499">
                  <c:v>0.47621521092882291</c:v>
                </c:pt>
                <c:pt idx="500">
                  <c:v>0.47644669241030435</c:v>
                </c:pt>
                <c:pt idx="501">
                  <c:v>0.47667817389178591</c:v>
                </c:pt>
                <c:pt idx="502">
                  <c:v>0.47690965537326735</c:v>
                </c:pt>
                <c:pt idx="503">
                  <c:v>0.47714113685474885</c:v>
                </c:pt>
                <c:pt idx="504">
                  <c:v>0.47737261833623029</c:v>
                </c:pt>
                <c:pt idx="505">
                  <c:v>0.47760409981771179</c:v>
                </c:pt>
                <c:pt idx="506">
                  <c:v>0.47783558129919323</c:v>
                </c:pt>
                <c:pt idx="507">
                  <c:v>0.47806706278067479</c:v>
                </c:pt>
                <c:pt idx="508">
                  <c:v>0.47829854426215623</c:v>
                </c:pt>
                <c:pt idx="509">
                  <c:v>0.47853002574363773</c:v>
                </c:pt>
                <c:pt idx="510">
                  <c:v>0.47876150722511923</c:v>
                </c:pt>
                <c:pt idx="511">
                  <c:v>0.47899298870660068</c:v>
                </c:pt>
                <c:pt idx="512">
                  <c:v>0.47922447018808223</c:v>
                </c:pt>
                <c:pt idx="513">
                  <c:v>0.47945595166956367</c:v>
                </c:pt>
                <c:pt idx="514">
                  <c:v>0.47968743315104517</c:v>
                </c:pt>
                <c:pt idx="515">
                  <c:v>0.47991891463252662</c:v>
                </c:pt>
                <c:pt idx="516">
                  <c:v>0.48015039611400812</c:v>
                </c:pt>
                <c:pt idx="517">
                  <c:v>0.48038187759548956</c:v>
                </c:pt>
                <c:pt idx="518">
                  <c:v>0.48061335907697111</c:v>
                </c:pt>
                <c:pt idx="519">
                  <c:v>0.48084484055845256</c:v>
                </c:pt>
                <c:pt idx="520">
                  <c:v>0.48107632203993406</c:v>
                </c:pt>
                <c:pt idx="521">
                  <c:v>0.4813078035214155</c:v>
                </c:pt>
                <c:pt idx="522">
                  <c:v>0.481539285002897</c:v>
                </c:pt>
                <c:pt idx="523">
                  <c:v>0.48177076648437844</c:v>
                </c:pt>
                <c:pt idx="524">
                  <c:v>0.48200224796586</c:v>
                </c:pt>
                <c:pt idx="525">
                  <c:v>0.48223372944734144</c:v>
                </c:pt>
                <c:pt idx="526">
                  <c:v>0.48246521092882294</c:v>
                </c:pt>
                <c:pt idx="527">
                  <c:v>0.48269669241030438</c:v>
                </c:pt>
                <c:pt idx="528">
                  <c:v>0.48292817389178588</c:v>
                </c:pt>
                <c:pt idx="529">
                  <c:v>0.48315965537326733</c:v>
                </c:pt>
                <c:pt idx="530">
                  <c:v>0.48339113685474888</c:v>
                </c:pt>
                <c:pt idx="531">
                  <c:v>0.48362261833623038</c:v>
                </c:pt>
                <c:pt idx="532">
                  <c:v>0.48385409981771182</c:v>
                </c:pt>
                <c:pt idx="533">
                  <c:v>0.48408558129919332</c:v>
                </c:pt>
                <c:pt idx="534">
                  <c:v>0.48431706278067477</c:v>
                </c:pt>
                <c:pt idx="535">
                  <c:v>0.48454854426215632</c:v>
                </c:pt>
                <c:pt idx="536">
                  <c:v>0.48478002574363777</c:v>
                </c:pt>
                <c:pt idx="537">
                  <c:v>0.48501150722511926</c:v>
                </c:pt>
                <c:pt idx="538">
                  <c:v>0.48524298870660071</c:v>
                </c:pt>
                <c:pt idx="539">
                  <c:v>0.48547447018808221</c:v>
                </c:pt>
                <c:pt idx="540">
                  <c:v>0.48570595166956365</c:v>
                </c:pt>
                <c:pt idx="541">
                  <c:v>0.48593743315104521</c:v>
                </c:pt>
                <c:pt idx="542">
                  <c:v>0.48616891463252665</c:v>
                </c:pt>
                <c:pt idx="543">
                  <c:v>0.48640039611400815</c:v>
                </c:pt>
                <c:pt idx="544">
                  <c:v>0.48663187759548959</c:v>
                </c:pt>
                <c:pt idx="545">
                  <c:v>0.48686335907697109</c:v>
                </c:pt>
                <c:pt idx="546">
                  <c:v>0.48709484055845254</c:v>
                </c:pt>
                <c:pt idx="547">
                  <c:v>0.48732632203993409</c:v>
                </c:pt>
                <c:pt idx="548">
                  <c:v>0.48755780352141553</c:v>
                </c:pt>
                <c:pt idx="549">
                  <c:v>0.48778928500289703</c:v>
                </c:pt>
                <c:pt idx="550">
                  <c:v>0.48802076648437853</c:v>
                </c:pt>
                <c:pt idx="551">
                  <c:v>0.48825224796585998</c:v>
                </c:pt>
                <c:pt idx="552">
                  <c:v>0.48848372944734153</c:v>
                </c:pt>
                <c:pt idx="553">
                  <c:v>0.48871521092882297</c:v>
                </c:pt>
                <c:pt idx="554">
                  <c:v>0.48894669241030447</c:v>
                </c:pt>
                <c:pt idx="555">
                  <c:v>0.48917817389178592</c:v>
                </c:pt>
                <c:pt idx="556">
                  <c:v>0.48940965537326742</c:v>
                </c:pt>
                <c:pt idx="557">
                  <c:v>0.48964113685474886</c:v>
                </c:pt>
                <c:pt idx="558">
                  <c:v>0.48987261833623041</c:v>
                </c:pt>
                <c:pt idx="559">
                  <c:v>0.49010409981771186</c:v>
                </c:pt>
                <c:pt idx="560">
                  <c:v>0.49033558129919336</c:v>
                </c:pt>
                <c:pt idx="561">
                  <c:v>0.4905670627806748</c:v>
                </c:pt>
                <c:pt idx="562">
                  <c:v>0.4907985442621563</c:v>
                </c:pt>
                <c:pt idx="563">
                  <c:v>0.49103002574363774</c:v>
                </c:pt>
                <c:pt idx="564">
                  <c:v>0.4912615072251193</c:v>
                </c:pt>
                <c:pt idx="565">
                  <c:v>0.49149298870660074</c:v>
                </c:pt>
                <c:pt idx="566">
                  <c:v>0.49172447018808224</c:v>
                </c:pt>
                <c:pt idx="567">
                  <c:v>0.49195595166956368</c:v>
                </c:pt>
                <c:pt idx="568">
                  <c:v>0.49218743315104518</c:v>
                </c:pt>
                <c:pt idx="569">
                  <c:v>0.49241891463252663</c:v>
                </c:pt>
                <c:pt idx="570">
                  <c:v>0.49265039611400818</c:v>
                </c:pt>
                <c:pt idx="571">
                  <c:v>0.49288187759548963</c:v>
                </c:pt>
                <c:pt idx="572">
                  <c:v>0.49311335907697113</c:v>
                </c:pt>
                <c:pt idx="573">
                  <c:v>0.49334484055845257</c:v>
                </c:pt>
                <c:pt idx="574">
                  <c:v>0.49357632203993407</c:v>
                </c:pt>
                <c:pt idx="575">
                  <c:v>0.49380780352141551</c:v>
                </c:pt>
                <c:pt idx="576">
                  <c:v>0.49403928500289707</c:v>
                </c:pt>
                <c:pt idx="577">
                  <c:v>0.49427076648437851</c:v>
                </c:pt>
                <c:pt idx="578">
                  <c:v>0.49450224796586001</c:v>
                </c:pt>
                <c:pt idx="579">
                  <c:v>0.49473372944734145</c:v>
                </c:pt>
                <c:pt idx="580">
                  <c:v>0.49496521092882295</c:v>
                </c:pt>
                <c:pt idx="581">
                  <c:v>0.4951966924103044</c:v>
                </c:pt>
                <c:pt idx="582">
                  <c:v>0.49542817389178595</c:v>
                </c:pt>
                <c:pt idx="583">
                  <c:v>0.49565965537326739</c:v>
                </c:pt>
                <c:pt idx="584">
                  <c:v>0.49589113685474889</c:v>
                </c:pt>
                <c:pt idx="585">
                  <c:v>0.49612261833623034</c:v>
                </c:pt>
                <c:pt idx="586">
                  <c:v>0.49635409981771184</c:v>
                </c:pt>
                <c:pt idx="587">
                  <c:v>0.49658558129919328</c:v>
                </c:pt>
                <c:pt idx="588">
                  <c:v>0.49681706278067483</c:v>
                </c:pt>
                <c:pt idx="589">
                  <c:v>0.49704854426215628</c:v>
                </c:pt>
                <c:pt idx="590">
                  <c:v>0.49728002574363778</c:v>
                </c:pt>
                <c:pt idx="591">
                  <c:v>0.49751150722511922</c:v>
                </c:pt>
                <c:pt idx="592">
                  <c:v>0.49774298870660072</c:v>
                </c:pt>
                <c:pt idx="593">
                  <c:v>0.49797447018808216</c:v>
                </c:pt>
                <c:pt idx="594">
                  <c:v>0.49820595166956372</c:v>
                </c:pt>
                <c:pt idx="595">
                  <c:v>0.49843743315104522</c:v>
                </c:pt>
                <c:pt idx="596">
                  <c:v>0.49866891463252666</c:v>
                </c:pt>
                <c:pt idx="597">
                  <c:v>0.49890039611400816</c:v>
                </c:pt>
                <c:pt idx="598">
                  <c:v>0.4991318775954896</c:v>
                </c:pt>
                <c:pt idx="599">
                  <c:v>0.49936335907697116</c:v>
                </c:pt>
                <c:pt idx="600">
                  <c:v>0.4995948405584526</c:v>
                </c:pt>
                <c:pt idx="601">
                  <c:v>0.4998263220399341</c:v>
                </c:pt>
                <c:pt idx="602">
                  <c:v>0.5</c:v>
                </c:pt>
                <c:pt idx="603">
                  <c:v>0.50011576100629285</c:v>
                </c:pt>
                <c:pt idx="604">
                  <c:v>0.50023150174701503</c:v>
                </c:pt>
                <c:pt idx="605">
                  <c:v>0.50034724248773721</c:v>
                </c:pt>
                <c:pt idx="606">
                  <c:v>0.5004629832284595</c:v>
                </c:pt>
                <c:pt idx="607">
                  <c:v>0.50057872396918168</c:v>
                </c:pt>
                <c:pt idx="608">
                  <c:v>0.50069446470990397</c:v>
                </c:pt>
                <c:pt idx="609">
                  <c:v>0.50081020545062727</c:v>
                </c:pt>
                <c:pt idx="610">
                  <c:v>0.50092594619134834</c:v>
                </c:pt>
                <c:pt idx="611">
                  <c:v>0.50104168693207052</c:v>
                </c:pt>
                <c:pt idx="612">
                  <c:v>0.50115742767279292</c:v>
                </c:pt>
                <c:pt idx="613">
                  <c:v>0.5012731684135151</c:v>
                </c:pt>
                <c:pt idx="614">
                  <c:v>0.50138890915423728</c:v>
                </c:pt>
                <c:pt idx="615">
                  <c:v>0.50150464989495946</c:v>
                </c:pt>
                <c:pt idx="616">
                  <c:v>0.50162039063568165</c:v>
                </c:pt>
                <c:pt idx="617">
                  <c:v>0.50173613137640516</c:v>
                </c:pt>
                <c:pt idx="618">
                  <c:v>0.50185187211712612</c:v>
                </c:pt>
                <c:pt idx="619">
                  <c:v>0.50196761285784841</c:v>
                </c:pt>
                <c:pt idx="620">
                  <c:v>0.50208335359857059</c:v>
                </c:pt>
                <c:pt idx="621">
                  <c:v>0.50219909433929166</c:v>
                </c:pt>
                <c:pt idx="622">
                  <c:v>0.50231483508001507</c:v>
                </c:pt>
                <c:pt idx="623">
                  <c:v>0.50243057582073736</c:v>
                </c:pt>
                <c:pt idx="624">
                  <c:v>0.50254631656145954</c:v>
                </c:pt>
                <c:pt idx="625">
                  <c:v>0.50266205730218283</c:v>
                </c:pt>
                <c:pt idx="626">
                  <c:v>0.5027777980429039</c:v>
                </c:pt>
                <c:pt idx="627">
                  <c:v>0.50289353878362608</c:v>
                </c:pt>
                <c:pt idx="628">
                  <c:v>0.50300927952434837</c:v>
                </c:pt>
                <c:pt idx="629">
                  <c:v>0.50312502026506956</c:v>
                </c:pt>
                <c:pt idx="630">
                  <c:v>0.50324076100579285</c:v>
                </c:pt>
                <c:pt idx="631">
                  <c:v>0.50335650174651503</c:v>
                </c:pt>
                <c:pt idx="632">
                  <c:v>0.50347224248723732</c:v>
                </c:pt>
                <c:pt idx="633">
                  <c:v>0.50358798322796061</c:v>
                </c:pt>
                <c:pt idx="634">
                  <c:v>0.50370372396868179</c:v>
                </c:pt>
                <c:pt idx="635">
                  <c:v>0.50381946470940397</c:v>
                </c:pt>
                <c:pt idx="636">
                  <c:v>0.50393520545012616</c:v>
                </c:pt>
                <c:pt idx="637">
                  <c:v>0.50405094619084723</c:v>
                </c:pt>
                <c:pt idx="638">
                  <c:v>0.50416668693157052</c:v>
                </c:pt>
                <c:pt idx="639">
                  <c:v>0.50428242767229281</c:v>
                </c:pt>
                <c:pt idx="640">
                  <c:v>0.50439816841301499</c:v>
                </c:pt>
                <c:pt idx="641">
                  <c:v>0.50451390915373728</c:v>
                </c:pt>
                <c:pt idx="642">
                  <c:v>0.50462964989445946</c:v>
                </c:pt>
                <c:pt idx="643">
                  <c:v>0.50474539063518176</c:v>
                </c:pt>
                <c:pt idx="644">
                  <c:v>0.50486113137590394</c:v>
                </c:pt>
                <c:pt idx="645">
                  <c:v>0.50497687211662501</c:v>
                </c:pt>
                <c:pt idx="646">
                  <c:v>0.50509261285734841</c:v>
                </c:pt>
                <c:pt idx="647">
                  <c:v>0.50520835359807059</c:v>
                </c:pt>
                <c:pt idx="648">
                  <c:v>0.50532409433879277</c:v>
                </c:pt>
                <c:pt idx="649">
                  <c:v>0.50543983507951507</c:v>
                </c:pt>
                <c:pt idx="650">
                  <c:v>0.50555557582023725</c:v>
                </c:pt>
                <c:pt idx="651">
                  <c:v>0.50567131656095943</c:v>
                </c:pt>
                <c:pt idx="652">
                  <c:v>0.50578705730168172</c:v>
                </c:pt>
                <c:pt idx="653">
                  <c:v>0.50590279804240279</c:v>
                </c:pt>
                <c:pt idx="654">
                  <c:v>0.50601853878312619</c:v>
                </c:pt>
                <c:pt idx="655">
                  <c:v>0.50613427952384837</c:v>
                </c:pt>
                <c:pt idx="656">
                  <c:v>0.50614585359792252</c:v>
                </c:pt>
                <c:pt idx="657">
                  <c:v>0.5062511776719768</c:v>
                </c:pt>
                <c:pt idx="658">
                  <c:v>0.50636576100529285</c:v>
                </c:pt>
                <c:pt idx="659">
                  <c:v>0.50648150174601503</c:v>
                </c:pt>
                <c:pt idx="660">
                  <c:v>0.50659724248673721</c:v>
                </c:pt>
                <c:pt idx="661">
                  <c:v>0.50671298322745839</c:v>
                </c:pt>
                <c:pt idx="662">
                  <c:v>0.50682872396818057</c:v>
                </c:pt>
                <c:pt idx="663">
                  <c:v>0.50694446470890386</c:v>
                </c:pt>
                <c:pt idx="664">
                  <c:v>0.50706020544962616</c:v>
                </c:pt>
                <c:pt idx="665">
                  <c:v>0.50717594619034723</c:v>
                </c:pt>
                <c:pt idx="666">
                  <c:v>0.50729168693107063</c:v>
                </c:pt>
                <c:pt idx="667">
                  <c:v>0.50740742767179281</c:v>
                </c:pt>
                <c:pt idx="668">
                  <c:v>0.5075231684125151</c:v>
                </c:pt>
                <c:pt idx="669">
                  <c:v>0.50763890915323606</c:v>
                </c:pt>
                <c:pt idx="670">
                  <c:v>0.50775464989395835</c:v>
                </c:pt>
                <c:pt idx="671">
                  <c:v>0.50787039063468165</c:v>
                </c:pt>
                <c:pt idx="672">
                  <c:v>0.50798613137540394</c:v>
                </c:pt>
                <c:pt idx="673">
                  <c:v>0.50810187211612501</c:v>
                </c:pt>
                <c:pt idx="674">
                  <c:v>0.50821761285684841</c:v>
                </c:pt>
                <c:pt idx="675">
                  <c:v>0.50833335359757059</c:v>
                </c:pt>
                <c:pt idx="676">
                  <c:v>0.50844909433829277</c:v>
                </c:pt>
                <c:pt idx="677">
                  <c:v>0.50856483507901384</c:v>
                </c:pt>
                <c:pt idx="678">
                  <c:v>0.50868057581973602</c:v>
                </c:pt>
                <c:pt idx="679">
                  <c:v>0.50879631656045954</c:v>
                </c:pt>
                <c:pt idx="680">
                  <c:v>0.50891205730118172</c:v>
                </c:pt>
                <c:pt idx="681">
                  <c:v>0.50902779804190279</c:v>
                </c:pt>
                <c:pt idx="682">
                  <c:v>0.50914353878262608</c:v>
                </c:pt>
                <c:pt idx="683">
                  <c:v>0.50925927952334837</c:v>
                </c:pt>
                <c:pt idx="684">
                  <c:v>0.50937502026407067</c:v>
                </c:pt>
                <c:pt idx="685">
                  <c:v>0.50949076100479174</c:v>
                </c:pt>
                <c:pt idx="686">
                  <c:v>0.50960650174551392</c:v>
                </c:pt>
                <c:pt idx="687">
                  <c:v>0.50972224248623732</c:v>
                </c:pt>
                <c:pt idx="688">
                  <c:v>0.5098379832269595</c:v>
                </c:pt>
                <c:pt idx="689">
                  <c:v>0.50995372396768046</c:v>
                </c:pt>
                <c:pt idx="690">
                  <c:v>0.51006946470840397</c:v>
                </c:pt>
                <c:pt idx="691">
                  <c:v>0.51018520544912616</c:v>
                </c:pt>
                <c:pt idx="692">
                  <c:v>0.51030094618984834</c:v>
                </c:pt>
                <c:pt idx="693">
                  <c:v>0.51041668693056941</c:v>
                </c:pt>
                <c:pt idx="694">
                  <c:v>0.5105324276712917</c:v>
                </c:pt>
                <c:pt idx="695">
                  <c:v>0.5106481684120151</c:v>
                </c:pt>
                <c:pt idx="696">
                  <c:v>0.51076390915273728</c:v>
                </c:pt>
                <c:pt idx="697">
                  <c:v>0.51087964989345835</c:v>
                </c:pt>
                <c:pt idx="698">
                  <c:v>0.51099539063418176</c:v>
                </c:pt>
                <c:pt idx="699">
                  <c:v>0.51111113137490394</c:v>
                </c:pt>
                <c:pt idx="700">
                  <c:v>0.5112268721156249</c:v>
                </c:pt>
                <c:pt idx="701">
                  <c:v>0.51134261285634719</c:v>
                </c:pt>
                <c:pt idx="702">
                  <c:v>0.51145835359706948</c:v>
                </c:pt>
                <c:pt idx="703">
                  <c:v>0.51157409433779277</c:v>
                </c:pt>
                <c:pt idx="704">
                  <c:v>0.51168983507851384</c:v>
                </c:pt>
                <c:pt idx="705">
                  <c:v>0.51180557581923614</c:v>
                </c:pt>
                <c:pt idx="706">
                  <c:v>0.51192131655995954</c:v>
                </c:pt>
                <c:pt idx="707">
                  <c:v>0.51203705730068172</c:v>
                </c:pt>
                <c:pt idx="708">
                  <c:v>0.51215279804140279</c:v>
                </c:pt>
                <c:pt idx="709">
                  <c:v>0.51226853878212497</c:v>
                </c:pt>
                <c:pt idx="710">
                  <c:v>0.51238427952284715</c:v>
                </c:pt>
                <c:pt idx="711">
                  <c:v>0.51250002026357055</c:v>
                </c:pt>
                <c:pt idx="712">
                  <c:v>0.51261576100429174</c:v>
                </c:pt>
                <c:pt idx="713">
                  <c:v>0.51273150174501392</c:v>
                </c:pt>
                <c:pt idx="714">
                  <c:v>0.51284724248573721</c:v>
                </c:pt>
                <c:pt idx="715">
                  <c:v>0.5129629832264595</c:v>
                </c:pt>
                <c:pt idx="716">
                  <c:v>0.51307872396718057</c:v>
                </c:pt>
                <c:pt idx="717">
                  <c:v>0.51319446470790275</c:v>
                </c:pt>
                <c:pt idx="718">
                  <c:v>0.51331020544862505</c:v>
                </c:pt>
                <c:pt idx="719">
                  <c:v>0.51342594618934834</c:v>
                </c:pt>
                <c:pt idx="720">
                  <c:v>0.51354168693006941</c:v>
                </c:pt>
                <c:pt idx="721">
                  <c:v>0.51365742767079159</c:v>
                </c:pt>
                <c:pt idx="722">
                  <c:v>0.51377316841151499</c:v>
                </c:pt>
                <c:pt idx="723">
                  <c:v>0.51388890915223728</c:v>
                </c:pt>
                <c:pt idx="724">
                  <c:v>0.51400464989295835</c:v>
                </c:pt>
                <c:pt idx="725">
                  <c:v>0.51412039063368054</c:v>
                </c:pt>
                <c:pt idx="726">
                  <c:v>0.51423613137440272</c:v>
                </c:pt>
                <c:pt idx="727">
                  <c:v>0.51435187211512623</c:v>
                </c:pt>
                <c:pt idx="728">
                  <c:v>0.51446761285584719</c:v>
                </c:pt>
                <c:pt idx="729">
                  <c:v>0.51458335359656948</c:v>
                </c:pt>
                <c:pt idx="730">
                  <c:v>0.51469909433729277</c:v>
                </c:pt>
                <c:pt idx="731">
                  <c:v>0.51481483507801507</c:v>
                </c:pt>
                <c:pt idx="732">
                  <c:v>0.51493057581873602</c:v>
                </c:pt>
                <c:pt idx="733">
                  <c:v>0.51504631655945843</c:v>
                </c:pt>
                <c:pt idx="734">
                  <c:v>0.51516205730018061</c:v>
                </c:pt>
                <c:pt idx="735">
                  <c:v>0.51527779804090401</c:v>
                </c:pt>
                <c:pt idx="736">
                  <c:v>0.51539353878162497</c:v>
                </c:pt>
                <c:pt idx="737">
                  <c:v>0.51550927952234715</c:v>
                </c:pt>
                <c:pt idx="738">
                  <c:v>0.51562502026307067</c:v>
                </c:pt>
                <c:pt idx="739">
                  <c:v>0.51574076100379163</c:v>
                </c:pt>
                <c:pt idx="740">
                  <c:v>0.51585650174451392</c:v>
                </c:pt>
                <c:pt idx="741">
                  <c:v>0.5159722424852361</c:v>
                </c:pt>
                <c:pt idx="742">
                  <c:v>0.51608798322595828</c:v>
                </c:pt>
                <c:pt idx="743">
                  <c:v>0.51620372396668057</c:v>
                </c:pt>
                <c:pt idx="744">
                  <c:v>0.51631946470740286</c:v>
                </c:pt>
                <c:pt idx="745">
                  <c:v>0.51643520544812505</c:v>
                </c:pt>
                <c:pt idx="746">
                  <c:v>0.51655094618884845</c:v>
                </c:pt>
                <c:pt idx="747">
                  <c:v>0.51666668692956941</c:v>
                </c:pt>
                <c:pt idx="748">
                  <c:v>0.5167824276702917</c:v>
                </c:pt>
                <c:pt idx="749">
                  <c:v>0.51689816841101388</c:v>
                </c:pt>
                <c:pt idx="750">
                  <c:v>0.51701390915173606</c:v>
                </c:pt>
                <c:pt idx="751">
                  <c:v>0.51712964989245835</c:v>
                </c:pt>
                <c:pt idx="752">
                  <c:v>0.51724539063318054</c:v>
                </c:pt>
                <c:pt idx="753">
                  <c:v>0.51736113137390283</c:v>
                </c:pt>
                <c:pt idx="754">
                  <c:v>0.51747687211462612</c:v>
                </c:pt>
                <c:pt idx="755">
                  <c:v>0.5175926128553473</c:v>
                </c:pt>
                <c:pt idx="756">
                  <c:v>0.51770835359606948</c:v>
                </c:pt>
                <c:pt idx="757">
                  <c:v>0.51782409433679166</c:v>
                </c:pt>
                <c:pt idx="758">
                  <c:v>0.51793983507751273</c:v>
                </c:pt>
                <c:pt idx="759">
                  <c:v>0.51805557581823614</c:v>
                </c:pt>
                <c:pt idx="760">
                  <c:v>0.51817131655895832</c:v>
                </c:pt>
                <c:pt idx="761">
                  <c:v>0.5182870572996805</c:v>
                </c:pt>
                <c:pt idx="762">
                  <c:v>0.5184027980404039</c:v>
                </c:pt>
                <c:pt idx="763">
                  <c:v>0.51851853878112497</c:v>
                </c:pt>
                <c:pt idx="764">
                  <c:v>0.51863427952184726</c:v>
                </c:pt>
                <c:pt idx="765">
                  <c:v>0.51875002026256944</c:v>
                </c:pt>
                <c:pt idx="766">
                  <c:v>0.51886576100329052</c:v>
                </c:pt>
                <c:pt idx="767">
                  <c:v>0.51898150174401392</c:v>
                </c:pt>
                <c:pt idx="768">
                  <c:v>0.5190972424847361</c:v>
                </c:pt>
                <c:pt idx="769">
                  <c:v>0.51921298322545828</c:v>
                </c:pt>
                <c:pt idx="770">
                  <c:v>0.51932872396618168</c:v>
                </c:pt>
                <c:pt idx="771">
                  <c:v>0.51944446470690275</c:v>
                </c:pt>
                <c:pt idx="772">
                  <c:v>0.51956020544762493</c:v>
                </c:pt>
                <c:pt idx="773">
                  <c:v>0.51967594618834723</c:v>
                </c:pt>
                <c:pt idx="774">
                  <c:v>0.5197916869290683</c:v>
                </c:pt>
                <c:pt idx="775">
                  <c:v>0.5199074276697917</c:v>
                </c:pt>
                <c:pt idx="776">
                  <c:v>0.52002316841051388</c:v>
                </c:pt>
                <c:pt idx="777">
                  <c:v>0.52013890915123617</c:v>
                </c:pt>
                <c:pt idx="778">
                  <c:v>0.52025464989195946</c:v>
                </c:pt>
                <c:pt idx="779">
                  <c:v>0.52037039063268054</c:v>
                </c:pt>
                <c:pt idx="780">
                  <c:v>0.52048613137340272</c:v>
                </c:pt>
                <c:pt idx="781">
                  <c:v>0.52060187211412501</c:v>
                </c:pt>
                <c:pt idx="782">
                  <c:v>0.52071761285484608</c:v>
                </c:pt>
                <c:pt idx="783">
                  <c:v>0.52083335359556937</c:v>
                </c:pt>
                <c:pt idx="784">
                  <c:v>0.52094909433629166</c:v>
                </c:pt>
                <c:pt idx="785">
                  <c:v>0.52106483507701395</c:v>
                </c:pt>
                <c:pt idx="786">
                  <c:v>0.52118057581773614</c:v>
                </c:pt>
                <c:pt idx="787">
                  <c:v>0.52129631655845832</c:v>
                </c:pt>
                <c:pt idx="788">
                  <c:v>0.52141205729918061</c:v>
                </c:pt>
                <c:pt idx="789">
                  <c:v>0.52152779803990279</c:v>
                </c:pt>
                <c:pt idx="790">
                  <c:v>0.52164353878062386</c:v>
                </c:pt>
                <c:pt idx="791">
                  <c:v>0.52175927952134715</c:v>
                </c:pt>
                <c:pt idx="792">
                  <c:v>0.52187502026206944</c:v>
                </c:pt>
                <c:pt idx="793">
                  <c:v>0.52199076100279163</c:v>
                </c:pt>
                <c:pt idx="794">
                  <c:v>0.52210650174351392</c:v>
                </c:pt>
                <c:pt idx="795">
                  <c:v>0.5222222424842361</c:v>
                </c:pt>
                <c:pt idx="796">
                  <c:v>0.52233798322495839</c:v>
                </c:pt>
                <c:pt idx="797">
                  <c:v>0.52245372396568057</c:v>
                </c:pt>
                <c:pt idx="798">
                  <c:v>0.52256946470640153</c:v>
                </c:pt>
                <c:pt idx="799">
                  <c:v>0.52268520544712505</c:v>
                </c:pt>
                <c:pt idx="800">
                  <c:v>0.52280094618784723</c:v>
                </c:pt>
                <c:pt idx="801">
                  <c:v>0.5229166869285683</c:v>
                </c:pt>
                <c:pt idx="802">
                  <c:v>0.52303242766929159</c:v>
                </c:pt>
                <c:pt idx="803">
                  <c:v>0.52314816841001388</c:v>
                </c:pt>
                <c:pt idx="804">
                  <c:v>0.52326390915073617</c:v>
                </c:pt>
                <c:pt idx="805">
                  <c:v>0.52337964989145724</c:v>
                </c:pt>
                <c:pt idx="806">
                  <c:v>0.52349539063217942</c:v>
                </c:pt>
                <c:pt idx="807">
                  <c:v>0.52361113137290283</c:v>
                </c:pt>
                <c:pt idx="808">
                  <c:v>0.52372687211362501</c:v>
                </c:pt>
                <c:pt idx="809">
                  <c:v>0.52384261285434608</c:v>
                </c:pt>
                <c:pt idx="810">
                  <c:v>0.52395835359506948</c:v>
                </c:pt>
                <c:pt idx="811">
                  <c:v>0.52407409433579166</c:v>
                </c:pt>
                <c:pt idx="812">
                  <c:v>0.52418983507651384</c:v>
                </c:pt>
                <c:pt idx="813">
                  <c:v>0.52430557581723491</c:v>
                </c:pt>
                <c:pt idx="814">
                  <c:v>0.52442131655795721</c:v>
                </c:pt>
                <c:pt idx="815">
                  <c:v>0.52453705729868061</c:v>
                </c:pt>
                <c:pt idx="816">
                  <c:v>0.52465279803940279</c:v>
                </c:pt>
                <c:pt idx="817">
                  <c:v>0.52476853878012386</c:v>
                </c:pt>
                <c:pt idx="818">
                  <c:v>0.52488427952084726</c:v>
                </c:pt>
                <c:pt idx="819">
                  <c:v>0.52500002026156944</c:v>
                </c:pt>
                <c:pt idx="820">
                  <c:v>0.52511576100229163</c:v>
                </c:pt>
                <c:pt idx="821">
                  <c:v>0.5252315017430127</c:v>
                </c:pt>
                <c:pt idx="822">
                  <c:v>0.52534724248373499</c:v>
                </c:pt>
                <c:pt idx="823">
                  <c:v>0.52546298322445828</c:v>
                </c:pt>
                <c:pt idx="824">
                  <c:v>0.52557872396518046</c:v>
                </c:pt>
                <c:pt idx="825">
                  <c:v>0.52569446470590164</c:v>
                </c:pt>
                <c:pt idx="826">
                  <c:v>0.52581020544662505</c:v>
                </c:pt>
                <c:pt idx="827">
                  <c:v>0.52592594618734723</c:v>
                </c:pt>
                <c:pt idx="828">
                  <c:v>0.52604168692806941</c:v>
                </c:pt>
                <c:pt idx="829">
                  <c:v>0.52615742766879048</c:v>
                </c:pt>
                <c:pt idx="830">
                  <c:v>0.52627316840951266</c:v>
                </c:pt>
                <c:pt idx="831">
                  <c:v>0.52638890915023617</c:v>
                </c:pt>
                <c:pt idx="832">
                  <c:v>0.52650464989095835</c:v>
                </c:pt>
                <c:pt idx="833">
                  <c:v>0.52662039063167942</c:v>
                </c:pt>
                <c:pt idx="834">
                  <c:v>0.52673613137240272</c:v>
                </c:pt>
                <c:pt idx="835">
                  <c:v>0.52685187211312501</c:v>
                </c:pt>
                <c:pt idx="836">
                  <c:v>0.5269676128538473</c:v>
                </c:pt>
                <c:pt idx="837">
                  <c:v>0.52708335359456826</c:v>
                </c:pt>
                <c:pt idx="838">
                  <c:v>0.52719909433529055</c:v>
                </c:pt>
                <c:pt idx="839">
                  <c:v>0.52731483507601384</c:v>
                </c:pt>
                <c:pt idx="840">
                  <c:v>0.52743057581673491</c:v>
                </c:pt>
                <c:pt idx="841">
                  <c:v>0.5275463165574571</c:v>
                </c:pt>
                <c:pt idx="842">
                  <c:v>0.52766205729818061</c:v>
                </c:pt>
                <c:pt idx="843">
                  <c:v>0.52777779803890279</c:v>
                </c:pt>
                <c:pt idx="844">
                  <c:v>0.52789353877962386</c:v>
                </c:pt>
                <c:pt idx="845">
                  <c:v>0.52800927952034604</c:v>
                </c:pt>
                <c:pt idx="846">
                  <c:v>0.52812502026106833</c:v>
                </c:pt>
                <c:pt idx="847">
                  <c:v>0.52824076100179174</c:v>
                </c:pt>
                <c:pt idx="848">
                  <c:v>0.5283565017425127</c:v>
                </c:pt>
                <c:pt idx="849">
                  <c:v>0.52847224248323499</c:v>
                </c:pt>
                <c:pt idx="850">
                  <c:v>0.52858798322395828</c:v>
                </c:pt>
                <c:pt idx="851">
                  <c:v>0.52870372396468057</c:v>
                </c:pt>
                <c:pt idx="852">
                  <c:v>0.52881946470540153</c:v>
                </c:pt>
                <c:pt idx="853">
                  <c:v>0.52893520544612393</c:v>
                </c:pt>
                <c:pt idx="854">
                  <c:v>0.52905094618684612</c:v>
                </c:pt>
                <c:pt idx="855">
                  <c:v>0.52916668692756941</c:v>
                </c:pt>
                <c:pt idx="856">
                  <c:v>0.52928242766829048</c:v>
                </c:pt>
                <c:pt idx="857">
                  <c:v>0.52939816840901277</c:v>
                </c:pt>
                <c:pt idx="858">
                  <c:v>0.52951390914973617</c:v>
                </c:pt>
                <c:pt idx="859">
                  <c:v>0.52962964989045835</c:v>
                </c:pt>
                <c:pt idx="860">
                  <c:v>0.52974539063117942</c:v>
                </c:pt>
                <c:pt idx="861">
                  <c:v>0.52986113137190161</c:v>
                </c:pt>
                <c:pt idx="862">
                  <c:v>0.52997687211262379</c:v>
                </c:pt>
                <c:pt idx="863">
                  <c:v>0.53009261285334719</c:v>
                </c:pt>
                <c:pt idx="864">
                  <c:v>0.53020835359406837</c:v>
                </c:pt>
                <c:pt idx="865">
                  <c:v>0.53032409433479055</c:v>
                </c:pt>
                <c:pt idx="866">
                  <c:v>0.53043983507551395</c:v>
                </c:pt>
                <c:pt idx="867">
                  <c:v>0.53055557581623614</c:v>
                </c:pt>
                <c:pt idx="868">
                  <c:v>0.53067131655695721</c:v>
                </c:pt>
                <c:pt idx="869">
                  <c:v>0.53078705729767939</c:v>
                </c:pt>
                <c:pt idx="870">
                  <c:v>0.53090279803840157</c:v>
                </c:pt>
                <c:pt idx="871">
                  <c:v>0.53101853877912497</c:v>
                </c:pt>
                <c:pt idx="872">
                  <c:v>0.53113427951984604</c:v>
                </c:pt>
                <c:pt idx="873">
                  <c:v>0.53125002026056833</c:v>
                </c:pt>
                <c:pt idx="874">
                  <c:v>0.53136576100129163</c:v>
                </c:pt>
                <c:pt idx="875">
                  <c:v>0.53148150174201392</c:v>
                </c:pt>
                <c:pt idx="876">
                  <c:v>0.53159724248273499</c:v>
                </c:pt>
                <c:pt idx="877">
                  <c:v>0.53171298322345717</c:v>
                </c:pt>
                <c:pt idx="878">
                  <c:v>0.53182872396417935</c:v>
                </c:pt>
                <c:pt idx="879">
                  <c:v>0.53194446470490286</c:v>
                </c:pt>
                <c:pt idx="880">
                  <c:v>0.53206020544562382</c:v>
                </c:pt>
                <c:pt idx="881">
                  <c:v>0.53217594618634601</c:v>
                </c:pt>
                <c:pt idx="882">
                  <c:v>0.53229168692706941</c:v>
                </c:pt>
                <c:pt idx="883">
                  <c:v>0.53240742766779048</c:v>
                </c:pt>
                <c:pt idx="884">
                  <c:v>0.53252316840851277</c:v>
                </c:pt>
                <c:pt idx="885">
                  <c:v>0.53263890914923495</c:v>
                </c:pt>
                <c:pt idx="886">
                  <c:v>0.53275464988995724</c:v>
                </c:pt>
                <c:pt idx="887">
                  <c:v>0.53287039063067942</c:v>
                </c:pt>
                <c:pt idx="888">
                  <c:v>0.53298613137140161</c:v>
                </c:pt>
                <c:pt idx="889">
                  <c:v>0.53310187211212379</c:v>
                </c:pt>
                <c:pt idx="890">
                  <c:v>0.5332176128528473</c:v>
                </c:pt>
                <c:pt idx="891">
                  <c:v>0.53333335359356826</c:v>
                </c:pt>
                <c:pt idx="892">
                  <c:v>0.53344909433429055</c:v>
                </c:pt>
                <c:pt idx="893">
                  <c:v>0.53356483507501273</c:v>
                </c:pt>
                <c:pt idx="894">
                  <c:v>0.53368057581573503</c:v>
                </c:pt>
                <c:pt idx="895">
                  <c:v>0.53379631655645721</c:v>
                </c:pt>
                <c:pt idx="896">
                  <c:v>0.53391205729717939</c:v>
                </c:pt>
                <c:pt idx="897">
                  <c:v>0.53402779803790168</c:v>
                </c:pt>
                <c:pt idx="898">
                  <c:v>0.53414353877862497</c:v>
                </c:pt>
                <c:pt idx="899">
                  <c:v>0.53425927951934604</c:v>
                </c:pt>
                <c:pt idx="900">
                  <c:v>0.53437502026006822</c:v>
                </c:pt>
                <c:pt idx="901">
                  <c:v>0.53449076100079052</c:v>
                </c:pt>
                <c:pt idx="902">
                  <c:v>0.53460650174151159</c:v>
                </c:pt>
                <c:pt idx="903">
                  <c:v>0.53472224248223499</c:v>
                </c:pt>
                <c:pt idx="904">
                  <c:v>0.53483798322295717</c:v>
                </c:pt>
                <c:pt idx="905">
                  <c:v>0.53495372396367946</c:v>
                </c:pt>
                <c:pt idx="906">
                  <c:v>0.53506946470440275</c:v>
                </c:pt>
                <c:pt idx="907">
                  <c:v>0.53518520544512382</c:v>
                </c:pt>
                <c:pt idx="908">
                  <c:v>0.53530094618584612</c:v>
                </c:pt>
                <c:pt idx="909">
                  <c:v>0.5354166869265683</c:v>
                </c:pt>
                <c:pt idx="910">
                  <c:v>0.53553242766728937</c:v>
                </c:pt>
                <c:pt idx="911">
                  <c:v>0.53564816840801266</c:v>
                </c:pt>
                <c:pt idx="912">
                  <c:v>0.53576390914873495</c:v>
                </c:pt>
                <c:pt idx="913">
                  <c:v>0.53587964988945713</c:v>
                </c:pt>
                <c:pt idx="914">
                  <c:v>0.53599539063018053</c:v>
                </c:pt>
                <c:pt idx="915">
                  <c:v>0.53611113137090161</c:v>
                </c:pt>
                <c:pt idx="916">
                  <c:v>0.5362268721116239</c:v>
                </c:pt>
                <c:pt idx="917">
                  <c:v>0.53634261285234608</c:v>
                </c:pt>
                <c:pt idx="918">
                  <c:v>0.53645835359306715</c:v>
                </c:pt>
                <c:pt idx="919">
                  <c:v>0.53657409433379055</c:v>
                </c:pt>
                <c:pt idx="920">
                  <c:v>0.53668983507451273</c:v>
                </c:pt>
                <c:pt idx="921">
                  <c:v>0.53680557581523491</c:v>
                </c:pt>
                <c:pt idx="922">
                  <c:v>0.5369213165559571</c:v>
                </c:pt>
                <c:pt idx="923">
                  <c:v>0.53703705729667939</c:v>
                </c:pt>
                <c:pt idx="924">
                  <c:v>0.53715279803740157</c:v>
                </c:pt>
                <c:pt idx="925">
                  <c:v>0.53726853877812386</c:v>
                </c:pt>
                <c:pt idx="926">
                  <c:v>0.53738427951884493</c:v>
                </c:pt>
                <c:pt idx="927">
                  <c:v>0.53750002025956833</c:v>
                </c:pt>
                <c:pt idx="928">
                  <c:v>0.53761576100029052</c:v>
                </c:pt>
                <c:pt idx="929">
                  <c:v>0.53773150174101281</c:v>
                </c:pt>
                <c:pt idx="930">
                  <c:v>0.53784724248173499</c:v>
                </c:pt>
                <c:pt idx="931">
                  <c:v>0.53796298322245717</c:v>
                </c:pt>
                <c:pt idx="932">
                  <c:v>0.53807872396317935</c:v>
                </c:pt>
                <c:pt idx="933">
                  <c:v>0.53819446470390153</c:v>
                </c:pt>
                <c:pt idx="934">
                  <c:v>0.53831020544462271</c:v>
                </c:pt>
                <c:pt idx="935">
                  <c:v>0.53842594618534612</c:v>
                </c:pt>
                <c:pt idx="936">
                  <c:v>0.5385416869260683</c:v>
                </c:pt>
                <c:pt idx="937">
                  <c:v>0.53865742766679048</c:v>
                </c:pt>
                <c:pt idx="938">
                  <c:v>0.53877316840751277</c:v>
                </c:pt>
                <c:pt idx="939">
                  <c:v>0.53888890914823495</c:v>
                </c:pt>
                <c:pt idx="940">
                  <c:v>0.53900464988895724</c:v>
                </c:pt>
                <c:pt idx="941">
                  <c:v>0.5391203906296782</c:v>
                </c:pt>
                <c:pt idx="942">
                  <c:v>0.53923613137040038</c:v>
                </c:pt>
                <c:pt idx="943">
                  <c:v>0.53935187211112379</c:v>
                </c:pt>
                <c:pt idx="944">
                  <c:v>0.53946761285184597</c:v>
                </c:pt>
                <c:pt idx="945">
                  <c:v>0.53958335359256715</c:v>
                </c:pt>
                <c:pt idx="946">
                  <c:v>0.53969909433329055</c:v>
                </c:pt>
                <c:pt idx="947">
                  <c:v>0.53981483507401273</c:v>
                </c:pt>
                <c:pt idx="948">
                  <c:v>0.53993057581473491</c:v>
                </c:pt>
                <c:pt idx="949">
                  <c:v>0.54004631655545599</c:v>
                </c:pt>
                <c:pt idx="950">
                  <c:v>0.54016205729617817</c:v>
                </c:pt>
                <c:pt idx="951">
                  <c:v>0.54027779803690168</c:v>
                </c:pt>
                <c:pt idx="952">
                  <c:v>0.54039353877762386</c:v>
                </c:pt>
                <c:pt idx="953">
                  <c:v>0.54050927951834493</c:v>
                </c:pt>
                <c:pt idx="954">
                  <c:v>0.54062502025906822</c:v>
                </c:pt>
                <c:pt idx="955">
                  <c:v>0.54074076099979052</c:v>
                </c:pt>
                <c:pt idx="956">
                  <c:v>0.54085650174051281</c:v>
                </c:pt>
                <c:pt idx="957">
                  <c:v>0.54097224248123377</c:v>
                </c:pt>
                <c:pt idx="958">
                  <c:v>0.54108798322195606</c:v>
                </c:pt>
                <c:pt idx="959">
                  <c:v>0.54120372396267935</c:v>
                </c:pt>
                <c:pt idx="960">
                  <c:v>0.54131946470340164</c:v>
                </c:pt>
                <c:pt idx="961">
                  <c:v>0.5414352054441226</c:v>
                </c:pt>
                <c:pt idx="962">
                  <c:v>0.54155094618484612</c:v>
                </c:pt>
                <c:pt idx="963">
                  <c:v>0.54166666666666663</c:v>
                </c:pt>
                <c:pt idx="964">
                  <c:v>0.54190030116139465</c:v>
                </c:pt>
                <c:pt idx="965">
                  <c:v>0.5421317826428762</c:v>
                </c:pt>
                <c:pt idx="966">
                  <c:v>0.54236326412435765</c:v>
                </c:pt>
                <c:pt idx="967">
                  <c:v>0.5425947456058392</c:v>
                </c:pt>
                <c:pt idx="968">
                  <c:v>0.54282622708732065</c:v>
                </c:pt>
                <c:pt idx="969">
                  <c:v>0.54305770856880209</c:v>
                </c:pt>
                <c:pt idx="970">
                  <c:v>0.54328919005028353</c:v>
                </c:pt>
                <c:pt idx="971">
                  <c:v>0.54352067153176509</c:v>
                </c:pt>
                <c:pt idx="972">
                  <c:v>0.54375215301324653</c:v>
                </c:pt>
                <c:pt idx="973">
                  <c:v>0.54398363449472809</c:v>
                </c:pt>
                <c:pt idx="974">
                  <c:v>0.54421511597620953</c:v>
                </c:pt>
                <c:pt idx="975">
                  <c:v>0.54444659745769097</c:v>
                </c:pt>
                <c:pt idx="976">
                  <c:v>0.54467807893917242</c:v>
                </c:pt>
                <c:pt idx="977">
                  <c:v>0.54490956042065397</c:v>
                </c:pt>
                <c:pt idx="978">
                  <c:v>0.54514104190213553</c:v>
                </c:pt>
                <c:pt idx="979">
                  <c:v>0.54537252338361697</c:v>
                </c:pt>
                <c:pt idx="980">
                  <c:v>0.54560400486509841</c:v>
                </c:pt>
                <c:pt idx="981">
                  <c:v>0.54583548634657986</c:v>
                </c:pt>
                <c:pt idx="982">
                  <c:v>0.54606696782806141</c:v>
                </c:pt>
                <c:pt idx="983">
                  <c:v>0.54629844930954286</c:v>
                </c:pt>
                <c:pt idx="984">
                  <c:v>0.54652993079102441</c:v>
                </c:pt>
                <c:pt idx="985">
                  <c:v>0.54676141227250585</c:v>
                </c:pt>
                <c:pt idx="986">
                  <c:v>0.5469928937539873</c:v>
                </c:pt>
                <c:pt idx="987">
                  <c:v>0.54722437523546874</c:v>
                </c:pt>
                <c:pt idx="988">
                  <c:v>0.5474558567169503</c:v>
                </c:pt>
                <c:pt idx="989">
                  <c:v>0.54768733819843174</c:v>
                </c:pt>
                <c:pt idx="990">
                  <c:v>0.54791881967991329</c:v>
                </c:pt>
                <c:pt idx="991">
                  <c:v>0.54815030116139474</c:v>
                </c:pt>
                <c:pt idx="992">
                  <c:v>0.54838178264287618</c:v>
                </c:pt>
                <c:pt idx="993">
                  <c:v>0.54861326412435762</c:v>
                </c:pt>
                <c:pt idx="994">
                  <c:v>0.54884474560583918</c:v>
                </c:pt>
                <c:pt idx="995">
                  <c:v>0.54907622708732062</c:v>
                </c:pt>
                <c:pt idx="996">
                  <c:v>0.54930770856880218</c:v>
                </c:pt>
                <c:pt idx="997">
                  <c:v>0.54953919005028362</c:v>
                </c:pt>
                <c:pt idx="998">
                  <c:v>0.54977067153176506</c:v>
                </c:pt>
                <c:pt idx="999">
                  <c:v>0.55000215301324651</c:v>
                </c:pt>
                <c:pt idx="1000">
                  <c:v>0.55023363449455565</c:v>
                </c:pt>
                <c:pt idx="1001">
                  <c:v>0.55046511597603709</c:v>
                </c:pt>
                <c:pt idx="1002">
                  <c:v>0.55069659745751853</c:v>
                </c:pt>
                <c:pt idx="1003">
                  <c:v>0.55092807893899998</c:v>
                </c:pt>
                <c:pt idx="1004">
                  <c:v>0.55115956042048153</c:v>
                </c:pt>
                <c:pt idx="1005">
                  <c:v>0.55139104190196297</c:v>
                </c:pt>
                <c:pt idx="1006">
                  <c:v>0.55162252338344453</c:v>
                </c:pt>
                <c:pt idx="1007">
                  <c:v>0.55185400486492597</c:v>
                </c:pt>
                <c:pt idx="1008">
                  <c:v>0.55208548634640742</c:v>
                </c:pt>
                <c:pt idx="1009">
                  <c:v>0.55231696782788886</c:v>
                </c:pt>
                <c:pt idx="1010">
                  <c:v>0.55254844930937042</c:v>
                </c:pt>
                <c:pt idx="1011">
                  <c:v>0.55277993079085186</c:v>
                </c:pt>
                <c:pt idx="1012">
                  <c:v>0.55301141227233341</c:v>
                </c:pt>
                <c:pt idx="1013">
                  <c:v>0.55324289375381486</c:v>
                </c:pt>
                <c:pt idx="1014">
                  <c:v>0.5534743752352963</c:v>
                </c:pt>
                <c:pt idx="1015">
                  <c:v>0.55370585671677774</c:v>
                </c:pt>
                <c:pt idx="1016">
                  <c:v>0.5539373381982593</c:v>
                </c:pt>
                <c:pt idx="1017">
                  <c:v>0.55416881967974074</c:v>
                </c:pt>
                <c:pt idx="1018">
                  <c:v>0.5544003011612223</c:v>
                </c:pt>
                <c:pt idx="1019">
                  <c:v>0.55463178264270374</c:v>
                </c:pt>
                <c:pt idx="1020">
                  <c:v>0.55486326412418518</c:v>
                </c:pt>
                <c:pt idx="1021">
                  <c:v>0.55509474560566663</c:v>
                </c:pt>
                <c:pt idx="1022">
                  <c:v>0.55532622708714818</c:v>
                </c:pt>
                <c:pt idx="1023">
                  <c:v>0.55555770856862963</c:v>
                </c:pt>
                <c:pt idx="1024">
                  <c:v>0.55578919005011118</c:v>
                </c:pt>
                <c:pt idx="1025">
                  <c:v>0.55602067153159263</c:v>
                </c:pt>
                <c:pt idx="1026">
                  <c:v>0.55625215301307407</c:v>
                </c:pt>
                <c:pt idx="1027">
                  <c:v>0.55648363449455551</c:v>
                </c:pt>
                <c:pt idx="1028">
                  <c:v>0.55671511597603707</c:v>
                </c:pt>
                <c:pt idx="1029">
                  <c:v>0.55694659745751851</c:v>
                </c:pt>
                <c:pt idx="1030">
                  <c:v>0.55717807893900007</c:v>
                </c:pt>
                <c:pt idx="1031">
                  <c:v>0.55740956042048151</c:v>
                </c:pt>
                <c:pt idx="1032">
                  <c:v>0.55764104190196295</c:v>
                </c:pt>
                <c:pt idx="1033">
                  <c:v>0.5578725233834444</c:v>
                </c:pt>
                <c:pt idx="1034">
                  <c:v>0.55810400486492595</c:v>
                </c:pt>
                <c:pt idx="1035">
                  <c:v>0.55833548634640739</c:v>
                </c:pt>
                <c:pt idx="1036">
                  <c:v>0.55856696782788895</c:v>
                </c:pt>
                <c:pt idx="1037">
                  <c:v>0.55879844930937039</c:v>
                </c:pt>
                <c:pt idx="1038">
                  <c:v>0.55902993079085184</c:v>
                </c:pt>
                <c:pt idx="1039">
                  <c:v>0.55926141227233339</c:v>
                </c:pt>
                <c:pt idx="1040">
                  <c:v>0.55949289375381484</c:v>
                </c:pt>
                <c:pt idx="1041">
                  <c:v>0.55972437523529639</c:v>
                </c:pt>
                <c:pt idx="1042">
                  <c:v>0.55995585671677783</c:v>
                </c:pt>
                <c:pt idx="1043">
                  <c:v>0.56018733819825928</c:v>
                </c:pt>
                <c:pt idx="1044">
                  <c:v>0.56041881967974072</c:v>
                </c:pt>
                <c:pt idx="1045">
                  <c:v>0.56065030116122228</c:v>
                </c:pt>
                <c:pt idx="1046">
                  <c:v>0.56088178264270372</c:v>
                </c:pt>
                <c:pt idx="1047">
                  <c:v>0.56111326412418527</c:v>
                </c:pt>
                <c:pt idx="1048">
                  <c:v>0.56134474560566672</c:v>
                </c:pt>
                <c:pt idx="1049">
                  <c:v>0.56157622708714816</c:v>
                </c:pt>
                <c:pt idx="1050">
                  <c:v>0.5618077085686296</c:v>
                </c:pt>
                <c:pt idx="1051">
                  <c:v>0.56203919004993863</c:v>
                </c:pt>
                <c:pt idx="1052">
                  <c:v>0.56227067153142019</c:v>
                </c:pt>
                <c:pt idx="1053">
                  <c:v>0.56250215301290163</c:v>
                </c:pt>
                <c:pt idx="1054">
                  <c:v>0.56273363449438307</c:v>
                </c:pt>
                <c:pt idx="1055">
                  <c:v>0.56296511597586463</c:v>
                </c:pt>
                <c:pt idx="1056">
                  <c:v>0.56319659745734607</c:v>
                </c:pt>
                <c:pt idx="1057">
                  <c:v>0.56342807893882763</c:v>
                </c:pt>
                <c:pt idx="1058">
                  <c:v>0.56365956042030907</c:v>
                </c:pt>
                <c:pt idx="1059">
                  <c:v>0.56389104190179051</c:v>
                </c:pt>
                <c:pt idx="1060">
                  <c:v>0.56412252338327196</c:v>
                </c:pt>
                <c:pt idx="1061">
                  <c:v>0.56435400486475351</c:v>
                </c:pt>
                <c:pt idx="1062">
                  <c:v>0.56458548634623495</c:v>
                </c:pt>
                <c:pt idx="1063">
                  <c:v>0.56481696782771651</c:v>
                </c:pt>
                <c:pt idx="1064">
                  <c:v>0.56504844930919795</c:v>
                </c:pt>
                <c:pt idx="1065">
                  <c:v>0.5652799307906794</c:v>
                </c:pt>
                <c:pt idx="1066">
                  <c:v>0.56551141227216084</c:v>
                </c:pt>
                <c:pt idx="1067">
                  <c:v>0.5657428937536424</c:v>
                </c:pt>
                <c:pt idx="1068">
                  <c:v>0.56597437523512384</c:v>
                </c:pt>
                <c:pt idx="1069">
                  <c:v>0.56620585671660539</c:v>
                </c:pt>
                <c:pt idx="1070">
                  <c:v>0.56643733819808684</c:v>
                </c:pt>
                <c:pt idx="1071">
                  <c:v>0.56666881967956828</c:v>
                </c:pt>
                <c:pt idx="1072">
                  <c:v>0.56690030116104972</c:v>
                </c:pt>
                <c:pt idx="1073">
                  <c:v>0.56713310494915514</c:v>
                </c:pt>
                <c:pt idx="1074">
                  <c:v>0.56736458643063659</c:v>
                </c:pt>
                <c:pt idx="1075">
                  <c:v>0.56759606791211803</c:v>
                </c:pt>
                <c:pt idx="1076">
                  <c:v>0.56782754939359958</c:v>
                </c:pt>
                <c:pt idx="1077">
                  <c:v>0.56805903087508103</c:v>
                </c:pt>
                <c:pt idx="1078">
                  <c:v>0.56829051235656258</c:v>
                </c:pt>
                <c:pt idx="1079">
                  <c:v>0.56852199383804403</c:v>
                </c:pt>
                <c:pt idx="1080">
                  <c:v>0.56875347531952547</c:v>
                </c:pt>
                <c:pt idx="1081">
                  <c:v>0.56898495680100691</c:v>
                </c:pt>
                <c:pt idx="1082">
                  <c:v>0.56921643828248847</c:v>
                </c:pt>
                <c:pt idx="1083">
                  <c:v>0.56944872379406486</c:v>
                </c:pt>
                <c:pt idx="1084">
                  <c:v>0.5696802052755463</c:v>
                </c:pt>
                <c:pt idx="1085">
                  <c:v>0.56991168675702786</c:v>
                </c:pt>
                <c:pt idx="1086">
                  <c:v>0.5701431682385093</c:v>
                </c:pt>
                <c:pt idx="1087">
                  <c:v>0.57037464971999075</c:v>
                </c:pt>
                <c:pt idx="1088">
                  <c:v>0.57060613120147219</c:v>
                </c:pt>
                <c:pt idx="1089">
                  <c:v>0.5708376126826088</c:v>
                </c:pt>
                <c:pt idx="1090">
                  <c:v>0.57106909416409024</c:v>
                </c:pt>
                <c:pt idx="1091">
                  <c:v>0.57130057564557168</c:v>
                </c:pt>
                <c:pt idx="1092">
                  <c:v>0.57153392154447447</c:v>
                </c:pt>
                <c:pt idx="1093">
                  <c:v>0.57176540302595591</c:v>
                </c:pt>
                <c:pt idx="1094">
                  <c:v>0.57199688450743746</c:v>
                </c:pt>
                <c:pt idx="1095">
                  <c:v>0.57222836598891891</c:v>
                </c:pt>
                <c:pt idx="1096">
                  <c:v>0.57245984747040046</c:v>
                </c:pt>
                <c:pt idx="1097">
                  <c:v>0.57269132895188191</c:v>
                </c:pt>
                <c:pt idx="1098">
                  <c:v>0.57292281043336335</c:v>
                </c:pt>
                <c:pt idx="1099">
                  <c:v>0.5731542919148449</c:v>
                </c:pt>
                <c:pt idx="1100">
                  <c:v>0.57338664201329748</c:v>
                </c:pt>
                <c:pt idx="1101">
                  <c:v>0.57362009137248038</c:v>
                </c:pt>
                <c:pt idx="1102">
                  <c:v>0.5738526660645451</c:v>
                </c:pt>
                <c:pt idx="1103">
                  <c:v>0.57408414754602666</c:v>
                </c:pt>
                <c:pt idx="1104">
                  <c:v>0.5743156290275081</c:v>
                </c:pt>
                <c:pt idx="1105">
                  <c:v>0.57454711050898954</c:v>
                </c:pt>
                <c:pt idx="1106">
                  <c:v>0.57477859199047099</c:v>
                </c:pt>
                <c:pt idx="1107">
                  <c:v>0.57501007347195254</c:v>
                </c:pt>
                <c:pt idx="1108">
                  <c:v>0.57524155495343399</c:v>
                </c:pt>
                <c:pt idx="1109">
                  <c:v>0.57547303643491554</c:v>
                </c:pt>
                <c:pt idx="1110">
                  <c:v>0.57570451791639699</c:v>
                </c:pt>
                <c:pt idx="1111">
                  <c:v>0.57593599972487619</c:v>
                </c:pt>
                <c:pt idx="1112">
                  <c:v>0.5761693839524884</c:v>
                </c:pt>
                <c:pt idx="1113">
                  <c:v>0.5764008654339271</c:v>
                </c:pt>
                <c:pt idx="1114">
                  <c:v>0.57663234691540854</c:v>
                </c:pt>
                <c:pt idx="1115">
                  <c:v>0.57686382839688999</c:v>
                </c:pt>
                <c:pt idx="1116">
                  <c:v>0.57709530987837154</c:v>
                </c:pt>
                <c:pt idx="1117">
                  <c:v>0.57732679135985299</c:v>
                </c:pt>
                <c:pt idx="1118">
                  <c:v>0.57755827284133454</c:v>
                </c:pt>
                <c:pt idx="1119">
                  <c:v>0.57779117390910073</c:v>
                </c:pt>
                <c:pt idx="1120">
                  <c:v>0.57802317016947691</c:v>
                </c:pt>
                <c:pt idx="1121">
                  <c:v>0.57825465165095835</c:v>
                </c:pt>
                <c:pt idx="1122">
                  <c:v>0.57848613313243991</c:v>
                </c:pt>
                <c:pt idx="1123">
                  <c:v>0.57871761461392135</c:v>
                </c:pt>
                <c:pt idx="1124">
                  <c:v>0.57894909609540279</c:v>
                </c:pt>
                <c:pt idx="1125">
                  <c:v>0.5791806859947326</c:v>
                </c:pt>
                <c:pt idx="1126">
                  <c:v>0.57941216747621416</c:v>
                </c:pt>
                <c:pt idx="1127">
                  <c:v>0.5796436489576956</c:v>
                </c:pt>
                <c:pt idx="1128">
                  <c:v>0.57987513043917704</c:v>
                </c:pt>
                <c:pt idx="1129">
                  <c:v>0.58010661192065849</c:v>
                </c:pt>
                <c:pt idx="1130">
                  <c:v>0.58033809340214004</c:v>
                </c:pt>
                <c:pt idx="1131">
                  <c:v>0.58056957488362149</c:v>
                </c:pt>
                <c:pt idx="1132">
                  <c:v>0.58080137332107984</c:v>
                </c:pt>
                <c:pt idx="1133">
                  <c:v>0.58103285480256128</c:v>
                </c:pt>
                <c:pt idx="1134">
                  <c:v>0.58126433628404284</c:v>
                </c:pt>
                <c:pt idx="1135">
                  <c:v>0.58149581776552428</c:v>
                </c:pt>
                <c:pt idx="1136">
                  <c:v>0.58172729924700584</c:v>
                </c:pt>
                <c:pt idx="1137">
                  <c:v>0.58195878072848728</c:v>
                </c:pt>
                <c:pt idx="1138">
                  <c:v>0.5821912873388021</c:v>
                </c:pt>
                <c:pt idx="1139">
                  <c:v>0.58242454989399306</c:v>
                </c:pt>
                <c:pt idx="1140">
                  <c:v>0.5826560313754745</c:v>
                </c:pt>
                <c:pt idx="1141">
                  <c:v>0.58288751285695606</c:v>
                </c:pt>
                <c:pt idx="1142">
                  <c:v>0.5831189943384375</c:v>
                </c:pt>
                <c:pt idx="1143">
                  <c:v>0.58335047581991895</c:v>
                </c:pt>
                <c:pt idx="1144">
                  <c:v>0.58358195730140039</c:v>
                </c:pt>
                <c:pt idx="1145">
                  <c:v>0.58381394388016206</c:v>
                </c:pt>
                <c:pt idx="1146">
                  <c:v>0.5840454253616435</c:v>
                </c:pt>
                <c:pt idx="1147">
                  <c:v>0.58427690684243516</c:v>
                </c:pt>
                <c:pt idx="1148">
                  <c:v>0.58450838832391672</c:v>
                </c:pt>
                <c:pt idx="1149">
                  <c:v>0.58473986980539816</c:v>
                </c:pt>
                <c:pt idx="1150">
                  <c:v>0.5849713512868796</c:v>
                </c:pt>
                <c:pt idx="1151">
                  <c:v>0.58520343449035761</c:v>
                </c:pt>
                <c:pt idx="1152">
                  <c:v>0.58543711513832752</c:v>
                </c:pt>
                <c:pt idx="1153">
                  <c:v>0.58566859661980908</c:v>
                </c:pt>
                <c:pt idx="1154">
                  <c:v>0.58590007810129052</c:v>
                </c:pt>
                <c:pt idx="1155">
                  <c:v>0.58613155958277197</c:v>
                </c:pt>
                <c:pt idx="1156">
                  <c:v>0.58636304106425341</c:v>
                </c:pt>
                <c:pt idx="1157">
                  <c:v>0.58659547310874416</c:v>
                </c:pt>
                <c:pt idx="1158">
                  <c:v>0.58682695459022571</c:v>
                </c:pt>
                <c:pt idx="1159">
                  <c:v>0.58705843607170716</c:v>
                </c:pt>
                <c:pt idx="1160">
                  <c:v>0.58729115423918865</c:v>
                </c:pt>
                <c:pt idx="1161">
                  <c:v>0.58752263572067009</c:v>
                </c:pt>
                <c:pt idx="1162">
                  <c:v>0.58775411720215165</c:v>
                </c:pt>
                <c:pt idx="1163">
                  <c:v>0.58798559868363309</c:v>
                </c:pt>
                <c:pt idx="1164">
                  <c:v>0.58821708016511465</c:v>
                </c:pt>
                <c:pt idx="1165">
                  <c:v>0.58844856164659609</c:v>
                </c:pt>
                <c:pt idx="1166">
                  <c:v>0.58868170503535533</c:v>
                </c:pt>
                <c:pt idx="1167">
                  <c:v>0.58891318651683677</c:v>
                </c:pt>
                <c:pt idx="1168">
                  <c:v>0.58914466799831822</c:v>
                </c:pt>
                <c:pt idx="1169">
                  <c:v>0.58937614947979977</c:v>
                </c:pt>
                <c:pt idx="1170">
                  <c:v>0.58960763096128121</c:v>
                </c:pt>
                <c:pt idx="1171">
                  <c:v>0.58984013492414</c:v>
                </c:pt>
                <c:pt idx="1172">
                  <c:v>0.59007161640562156</c:v>
                </c:pt>
                <c:pt idx="1173">
                  <c:v>0.590303097887103</c:v>
                </c:pt>
                <c:pt idx="1174">
                  <c:v>0.59053457936858444</c:v>
                </c:pt>
                <c:pt idx="1175">
                  <c:v>0.59076606085006589</c:v>
                </c:pt>
                <c:pt idx="1176">
                  <c:v>0.59099961106044552</c:v>
                </c:pt>
                <c:pt idx="1177">
                  <c:v>0.59123109254192707</c:v>
                </c:pt>
                <c:pt idx="1178">
                  <c:v>0.59146257402340863</c:v>
                </c:pt>
                <c:pt idx="1179">
                  <c:v>0.59169405550489007</c:v>
                </c:pt>
                <c:pt idx="1180">
                  <c:v>0.59192553698637151</c:v>
                </c:pt>
                <c:pt idx="1181">
                  <c:v>0.59215701846785296</c:v>
                </c:pt>
                <c:pt idx="1182">
                  <c:v>0.59239073286867827</c:v>
                </c:pt>
                <c:pt idx="1183">
                  <c:v>0.59262221435015972</c:v>
                </c:pt>
                <c:pt idx="1184">
                  <c:v>0.59285369583164116</c:v>
                </c:pt>
                <c:pt idx="1185">
                  <c:v>0.5930851773131226</c:v>
                </c:pt>
                <c:pt idx="1186">
                  <c:v>0.59331665879460416</c:v>
                </c:pt>
                <c:pt idx="1187">
                  <c:v>0.5935481402760856</c:v>
                </c:pt>
                <c:pt idx="1188">
                  <c:v>0.59377962175756716</c:v>
                </c:pt>
                <c:pt idx="1189">
                  <c:v>0.59401137567366658</c:v>
                </c:pt>
                <c:pt idx="1190">
                  <c:v>0.59424285715514813</c:v>
                </c:pt>
                <c:pt idx="1191">
                  <c:v>0.59447433863662957</c:v>
                </c:pt>
                <c:pt idx="1192">
                  <c:v>0.59470582011811113</c:v>
                </c:pt>
                <c:pt idx="1193">
                  <c:v>0.59493730159959257</c:v>
                </c:pt>
                <c:pt idx="1194">
                  <c:v>0.59516878308107402</c:v>
                </c:pt>
                <c:pt idx="1195">
                  <c:v>0.59540177919798376</c:v>
                </c:pt>
                <c:pt idx="1196">
                  <c:v>0.59563326067946532</c:v>
                </c:pt>
                <c:pt idx="1197">
                  <c:v>0.59586474216094676</c:v>
                </c:pt>
                <c:pt idx="1198">
                  <c:v>0.5960962236424282</c:v>
                </c:pt>
                <c:pt idx="1199">
                  <c:v>0.59632770512390965</c:v>
                </c:pt>
                <c:pt idx="1200">
                  <c:v>0.59656105998075692</c:v>
                </c:pt>
                <c:pt idx="1201">
                  <c:v>0.59679254146223848</c:v>
                </c:pt>
                <c:pt idx="1202">
                  <c:v>0.59702402294371992</c:v>
                </c:pt>
                <c:pt idx="1203">
                  <c:v>0.59725550442520137</c:v>
                </c:pt>
                <c:pt idx="1204">
                  <c:v>0.59748698590668292</c:v>
                </c:pt>
                <c:pt idx="1205">
                  <c:v>0.59771846738816437</c:v>
                </c:pt>
                <c:pt idx="1206">
                  <c:v>0.59795076185078588</c:v>
                </c:pt>
                <c:pt idx="1207">
                  <c:v>0.59818224333226733</c:v>
                </c:pt>
                <c:pt idx="1208">
                  <c:v>0.59841372481374888</c:v>
                </c:pt>
                <c:pt idx="1209">
                  <c:v>0.59864520629523033</c:v>
                </c:pt>
                <c:pt idx="1210">
                  <c:v>0.59887668777671188</c:v>
                </c:pt>
                <c:pt idx="1211">
                  <c:v>0.59910816925819332</c:v>
                </c:pt>
                <c:pt idx="1212">
                  <c:v>0.59933965073967477</c:v>
                </c:pt>
                <c:pt idx="1213">
                  <c:v>0.59957113222115632</c:v>
                </c:pt>
                <c:pt idx="1214">
                  <c:v>0.59980261370263777</c:v>
                </c:pt>
                <c:pt idx="1215">
                  <c:v>0.60003409518411932</c:v>
                </c:pt>
                <c:pt idx="1216">
                  <c:v>0.60026557666560076</c:v>
                </c:pt>
                <c:pt idx="1217">
                  <c:v>0.60049705814708221</c:v>
                </c:pt>
                <c:pt idx="1218">
                  <c:v>0.60072931084249415</c:v>
                </c:pt>
                <c:pt idx="1219">
                  <c:v>0.60096079232397559</c:v>
                </c:pt>
                <c:pt idx="1220">
                  <c:v>0.6011922738054456</c:v>
                </c:pt>
                <c:pt idx="1221">
                  <c:v>0.60142375528692715</c:v>
                </c:pt>
                <c:pt idx="1222">
                  <c:v>0.6016552367684086</c:v>
                </c:pt>
                <c:pt idx="1223">
                  <c:v>0.6018867182498796</c:v>
                </c:pt>
                <c:pt idx="1224">
                  <c:v>0.60211880493857406</c:v>
                </c:pt>
                <c:pt idx="1225">
                  <c:v>0.6023502864200555</c:v>
                </c:pt>
                <c:pt idx="1226">
                  <c:v>0.60258176790153695</c:v>
                </c:pt>
                <c:pt idx="1227">
                  <c:v>0.6028132493830185</c:v>
                </c:pt>
                <c:pt idx="1228">
                  <c:v>0.60304473086450006</c:v>
                </c:pt>
                <c:pt idx="1229">
                  <c:v>0.6032762123459815</c:v>
                </c:pt>
                <c:pt idx="1230">
                  <c:v>0.6035085397244746</c:v>
                </c:pt>
                <c:pt idx="1231">
                  <c:v>0.60374002120595605</c:v>
                </c:pt>
                <c:pt idx="1232">
                  <c:v>0.6039715026874376</c:v>
                </c:pt>
                <c:pt idx="1233">
                  <c:v>0.60420385604586335</c:v>
                </c:pt>
                <c:pt idx="1234">
                  <c:v>0.6044353375273448</c:v>
                </c:pt>
                <c:pt idx="1235">
                  <c:v>0.60466681900882635</c:v>
                </c:pt>
                <c:pt idx="1236">
                  <c:v>0.60489830049030779</c:v>
                </c:pt>
                <c:pt idx="1237">
                  <c:v>0.60512978197178935</c:v>
                </c:pt>
                <c:pt idx="1238">
                  <c:v>0.60536126345327079</c:v>
                </c:pt>
                <c:pt idx="1239">
                  <c:v>0.60559274493475224</c:v>
                </c:pt>
                <c:pt idx="1240">
                  <c:v>0.60582442505457634</c:v>
                </c:pt>
                <c:pt idx="1241">
                  <c:v>0.60605590653605779</c:v>
                </c:pt>
                <c:pt idx="1242">
                  <c:v>0.60628738801753923</c:v>
                </c:pt>
                <c:pt idx="1243">
                  <c:v>0.60651886949902079</c:v>
                </c:pt>
                <c:pt idx="1244">
                  <c:v>0.60675035098050223</c:v>
                </c:pt>
                <c:pt idx="1245">
                  <c:v>0.60698246240477893</c:v>
                </c:pt>
                <c:pt idx="1246">
                  <c:v>0.60721394388626038</c:v>
                </c:pt>
                <c:pt idx="1247">
                  <c:v>0.6074461817403356</c:v>
                </c:pt>
                <c:pt idx="1248">
                  <c:v>0.60767766322181715</c:v>
                </c:pt>
                <c:pt idx="1249">
                  <c:v>0.6079091447032986</c:v>
                </c:pt>
                <c:pt idx="1250">
                  <c:v>0.60814062618478015</c:v>
                </c:pt>
                <c:pt idx="1251">
                  <c:v>0.6083721076662616</c:v>
                </c:pt>
                <c:pt idx="1252">
                  <c:v>0.60860358914774304</c:v>
                </c:pt>
                <c:pt idx="1253">
                  <c:v>0.60883507062922448</c:v>
                </c:pt>
                <c:pt idx="1254">
                  <c:v>0.60906738493212154</c:v>
                </c:pt>
                <c:pt idx="1255">
                  <c:v>0.60929886641360298</c:v>
                </c:pt>
                <c:pt idx="1256">
                  <c:v>0.60953034789508442</c:v>
                </c:pt>
                <c:pt idx="1257">
                  <c:v>0.60976182937656587</c:v>
                </c:pt>
                <c:pt idx="1258">
                  <c:v>0.60999331085804742</c:v>
                </c:pt>
                <c:pt idx="1259">
                  <c:v>0.61022479233952887</c:v>
                </c:pt>
                <c:pt idx="1260">
                  <c:v>0.61045627382101042</c:v>
                </c:pt>
                <c:pt idx="1261">
                  <c:v>0.61068775530249186</c:v>
                </c:pt>
                <c:pt idx="1262">
                  <c:v>0.61091923678397331</c:v>
                </c:pt>
                <c:pt idx="1263">
                  <c:v>0.61115071826545486</c:v>
                </c:pt>
                <c:pt idx="1264">
                  <c:v>0.61138219974693631</c:v>
                </c:pt>
                <c:pt idx="1265">
                  <c:v>0.61161368122841786</c:v>
                </c:pt>
                <c:pt idx="1266">
                  <c:v>0.6118451627098993</c:v>
                </c:pt>
                <c:pt idx="1267">
                  <c:v>0.61207664419138075</c:v>
                </c:pt>
                <c:pt idx="1268">
                  <c:v>0.61230812567286219</c:v>
                </c:pt>
                <c:pt idx="1269">
                  <c:v>0.61253960715434375</c:v>
                </c:pt>
                <c:pt idx="1270">
                  <c:v>0.61277315243802666</c:v>
                </c:pt>
                <c:pt idx="1271">
                  <c:v>0.6130046339195081</c:v>
                </c:pt>
                <c:pt idx="1272">
                  <c:v>0.61323611540098955</c:v>
                </c:pt>
                <c:pt idx="1273">
                  <c:v>0.61346759688247099</c:v>
                </c:pt>
                <c:pt idx="1274">
                  <c:v>0.61369907836395254</c:v>
                </c:pt>
                <c:pt idx="1275">
                  <c:v>0.61393055984543399</c:v>
                </c:pt>
                <c:pt idx="1276">
                  <c:v>0.61416204132691554</c:v>
                </c:pt>
                <c:pt idx="1277">
                  <c:v>0.61439352280839699</c:v>
                </c:pt>
                <c:pt idx="1278">
                  <c:v>0.61462500428987843</c:v>
                </c:pt>
                <c:pt idx="1279">
                  <c:v>0.61485648577135987</c:v>
                </c:pt>
                <c:pt idx="1280">
                  <c:v>0.61508796725284143</c:v>
                </c:pt>
                <c:pt idx="1281">
                  <c:v>0.61531944873432287</c:v>
                </c:pt>
                <c:pt idx="1282">
                  <c:v>0.61555093021580443</c:v>
                </c:pt>
                <c:pt idx="1283">
                  <c:v>0.61578241169728587</c:v>
                </c:pt>
                <c:pt idx="1284">
                  <c:v>0.61601389317876731</c:v>
                </c:pt>
                <c:pt idx="1285">
                  <c:v>0.61624537466024876</c:v>
                </c:pt>
                <c:pt idx="1286">
                  <c:v>0.61647685614173031</c:v>
                </c:pt>
                <c:pt idx="1287">
                  <c:v>0.61670833762321176</c:v>
                </c:pt>
                <c:pt idx="1288">
                  <c:v>0.61693981910469331</c:v>
                </c:pt>
                <c:pt idx="1289">
                  <c:v>0.61717130058617475</c:v>
                </c:pt>
                <c:pt idx="1290">
                  <c:v>0.6174027820676562</c:v>
                </c:pt>
                <c:pt idx="1291">
                  <c:v>0.61763426354913764</c:v>
                </c:pt>
                <c:pt idx="1292">
                  <c:v>0.6178657450306192</c:v>
                </c:pt>
                <c:pt idx="1293">
                  <c:v>0.61809722651210064</c:v>
                </c:pt>
                <c:pt idx="1294">
                  <c:v>0.61832870799358219</c:v>
                </c:pt>
                <c:pt idx="1295">
                  <c:v>0.61856018947506364</c:v>
                </c:pt>
                <c:pt idx="1296">
                  <c:v>0.61879167095654508</c:v>
                </c:pt>
                <c:pt idx="1297">
                  <c:v>0.61902315243802652</c:v>
                </c:pt>
                <c:pt idx="1298">
                  <c:v>0.61925463391950808</c:v>
                </c:pt>
                <c:pt idx="1299">
                  <c:v>0.61948611540098963</c:v>
                </c:pt>
                <c:pt idx="1300">
                  <c:v>0.61971759688247108</c:v>
                </c:pt>
                <c:pt idx="1301">
                  <c:v>0.61994907836395252</c:v>
                </c:pt>
                <c:pt idx="1302">
                  <c:v>0.62018055984543397</c:v>
                </c:pt>
                <c:pt idx="1303">
                  <c:v>0.62041204132622563</c:v>
                </c:pt>
                <c:pt idx="1304">
                  <c:v>0.62064352280770707</c:v>
                </c:pt>
                <c:pt idx="1305">
                  <c:v>0.62087500428918863</c:v>
                </c:pt>
                <c:pt idx="1306">
                  <c:v>0.62110648577067007</c:v>
                </c:pt>
                <c:pt idx="1307">
                  <c:v>0.62133796725215151</c:v>
                </c:pt>
                <c:pt idx="1308">
                  <c:v>0.62156944873363296</c:v>
                </c:pt>
                <c:pt idx="1309">
                  <c:v>0.62180093021511451</c:v>
                </c:pt>
                <c:pt idx="1310">
                  <c:v>0.62203241169659595</c:v>
                </c:pt>
                <c:pt idx="1311">
                  <c:v>0.62226389317807751</c:v>
                </c:pt>
                <c:pt idx="1312">
                  <c:v>0.62249537465955895</c:v>
                </c:pt>
                <c:pt idx="1313">
                  <c:v>0.6227268561410404</c:v>
                </c:pt>
                <c:pt idx="1314">
                  <c:v>0.62295833762252184</c:v>
                </c:pt>
                <c:pt idx="1315">
                  <c:v>0.6231898191040034</c:v>
                </c:pt>
                <c:pt idx="1316">
                  <c:v>0.62342130058548495</c:v>
                </c:pt>
                <c:pt idx="1317">
                  <c:v>0.62365278206696639</c:v>
                </c:pt>
                <c:pt idx="1318">
                  <c:v>0.62388426354844784</c:v>
                </c:pt>
                <c:pt idx="1319">
                  <c:v>0.62411574502992928</c:v>
                </c:pt>
                <c:pt idx="1320">
                  <c:v>0.62434722651141084</c:v>
                </c:pt>
                <c:pt idx="1321">
                  <c:v>0.62457870799289228</c:v>
                </c:pt>
                <c:pt idx="1322">
                  <c:v>0.62481018947437383</c:v>
                </c:pt>
                <c:pt idx="1323">
                  <c:v>0.62504167095585528</c:v>
                </c:pt>
                <c:pt idx="1324">
                  <c:v>0.62527315243733672</c:v>
                </c:pt>
                <c:pt idx="1325">
                  <c:v>0.62550463391881816</c:v>
                </c:pt>
                <c:pt idx="1326">
                  <c:v>0.62573611540029972</c:v>
                </c:pt>
                <c:pt idx="1327">
                  <c:v>0.62596759688178116</c:v>
                </c:pt>
                <c:pt idx="1328">
                  <c:v>0.62619907836326272</c:v>
                </c:pt>
                <c:pt idx="1329">
                  <c:v>0.62643055984474416</c:v>
                </c:pt>
                <c:pt idx="1330">
                  <c:v>0.62666204132622561</c:v>
                </c:pt>
                <c:pt idx="1331">
                  <c:v>0.62689352280770705</c:v>
                </c:pt>
                <c:pt idx="1332">
                  <c:v>0.6271250042891886</c:v>
                </c:pt>
                <c:pt idx="1333">
                  <c:v>0.62735648577067005</c:v>
                </c:pt>
                <c:pt idx="1334">
                  <c:v>0.6275879672521516</c:v>
                </c:pt>
                <c:pt idx="1335">
                  <c:v>0.62781944873363305</c:v>
                </c:pt>
                <c:pt idx="1336">
                  <c:v>0.62805093021511449</c:v>
                </c:pt>
                <c:pt idx="1337">
                  <c:v>0.62828241169659593</c:v>
                </c:pt>
                <c:pt idx="1338">
                  <c:v>0.62851389317807749</c:v>
                </c:pt>
                <c:pt idx="1339">
                  <c:v>0.62874537465955893</c:v>
                </c:pt>
                <c:pt idx="1340">
                  <c:v>0.62897685614104049</c:v>
                </c:pt>
                <c:pt idx="1341">
                  <c:v>0.62920833762252193</c:v>
                </c:pt>
                <c:pt idx="1342">
                  <c:v>0.62943981910400337</c:v>
                </c:pt>
                <c:pt idx="1343">
                  <c:v>0.62967130058548482</c:v>
                </c:pt>
                <c:pt idx="1344">
                  <c:v>0.62990278206696637</c:v>
                </c:pt>
                <c:pt idx="1345">
                  <c:v>0.63013426354844781</c:v>
                </c:pt>
                <c:pt idx="1346">
                  <c:v>0.63036574502992937</c:v>
                </c:pt>
                <c:pt idx="1347">
                  <c:v>0.63059722651141081</c:v>
                </c:pt>
                <c:pt idx="1348">
                  <c:v>0.63082870799289226</c:v>
                </c:pt>
                <c:pt idx="1349">
                  <c:v>0.6310601894743737</c:v>
                </c:pt>
                <c:pt idx="1350">
                  <c:v>0.63129167095585526</c:v>
                </c:pt>
                <c:pt idx="1351">
                  <c:v>0.6315231524373367</c:v>
                </c:pt>
                <c:pt idx="1352">
                  <c:v>0.63175463391881825</c:v>
                </c:pt>
                <c:pt idx="1353">
                  <c:v>0.6319861154002997</c:v>
                </c:pt>
                <c:pt idx="1354">
                  <c:v>0.63221759688178114</c:v>
                </c:pt>
                <c:pt idx="1355">
                  <c:v>0.63244907836326258</c:v>
                </c:pt>
                <c:pt idx="1356">
                  <c:v>0.63268055984474414</c:v>
                </c:pt>
                <c:pt idx="1357">
                  <c:v>0.63291204132622558</c:v>
                </c:pt>
                <c:pt idx="1358">
                  <c:v>0.63314352280770714</c:v>
                </c:pt>
                <c:pt idx="1359">
                  <c:v>0.63337500428918858</c:v>
                </c:pt>
                <c:pt idx="1360">
                  <c:v>0.63360648577067002</c:v>
                </c:pt>
                <c:pt idx="1361">
                  <c:v>0.63383796725215158</c:v>
                </c:pt>
                <c:pt idx="1362">
                  <c:v>0.63406944873363302</c:v>
                </c:pt>
                <c:pt idx="1363">
                  <c:v>0.63430093021511458</c:v>
                </c:pt>
                <c:pt idx="1364">
                  <c:v>0.63453241169659602</c:v>
                </c:pt>
                <c:pt idx="1365">
                  <c:v>0.63476389317807747</c:v>
                </c:pt>
                <c:pt idx="1366">
                  <c:v>0.63499537465955891</c:v>
                </c:pt>
                <c:pt idx="1367">
                  <c:v>0.63522685614104046</c:v>
                </c:pt>
                <c:pt idx="1368">
                  <c:v>0.63545833762252191</c:v>
                </c:pt>
                <c:pt idx="1369">
                  <c:v>0.63568981910400346</c:v>
                </c:pt>
                <c:pt idx="1370">
                  <c:v>0.63592130058548491</c:v>
                </c:pt>
                <c:pt idx="1371">
                  <c:v>0.63615278206696635</c:v>
                </c:pt>
                <c:pt idx="1372">
                  <c:v>0.63638426354844779</c:v>
                </c:pt>
                <c:pt idx="1373">
                  <c:v>0.63661574502992935</c:v>
                </c:pt>
                <c:pt idx="1374">
                  <c:v>0.63684722651141079</c:v>
                </c:pt>
                <c:pt idx="1375">
                  <c:v>0.63707870799289235</c:v>
                </c:pt>
                <c:pt idx="1376">
                  <c:v>0.63731018947437379</c:v>
                </c:pt>
                <c:pt idx="1377">
                  <c:v>0.63754167095585523</c:v>
                </c:pt>
                <c:pt idx="1378">
                  <c:v>0.63777315243733668</c:v>
                </c:pt>
                <c:pt idx="1379">
                  <c:v>0.63800463391881823</c:v>
                </c:pt>
                <c:pt idx="1380">
                  <c:v>0.63823611540029968</c:v>
                </c:pt>
                <c:pt idx="1381">
                  <c:v>0.63846759688178123</c:v>
                </c:pt>
                <c:pt idx="1382">
                  <c:v>0.63869907836326267</c:v>
                </c:pt>
                <c:pt idx="1383">
                  <c:v>0.63893055984474412</c:v>
                </c:pt>
                <c:pt idx="1384">
                  <c:v>0.63916204132622556</c:v>
                </c:pt>
                <c:pt idx="1385">
                  <c:v>0.63939352280770712</c:v>
                </c:pt>
                <c:pt idx="1386">
                  <c:v>0.63962500428918856</c:v>
                </c:pt>
                <c:pt idx="1387">
                  <c:v>0.63985648577067011</c:v>
                </c:pt>
                <c:pt idx="1388">
                  <c:v>0.64008796725215156</c:v>
                </c:pt>
                <c:pt idx="1389">
                  <c:v>0.640319448733633</c:v>
                </c:pt>
                <c:pt idx="1390">
                  <c:v>0.64055093021511444</c:v>
                </c:pt>
                <c:pt idx="1391">
                  <c:v>0.640782411696596</c:v>
                </c:pt>
                <c:pt idx="1392">
                  <c:v>0.64101389317807744</c:v>
                </c:pt>
                <c:pt idx="1393">
                  <c:v>0.641245374659559</c:v>
                </c:pt>
                <c:pt idx="1394">
                  <c:v>0.64147685614104044</c:v>
                </c:pt>
                <c:pt idx="1395">
                  <c:v>0.64170833762252188</c:v>
                </c:pt>
                <c:pt idx="1396">
                  <c:v>0.64193981910400333</c:v>
                </c:pt>
                <c:pt idx="1397">
                  <c:v>0.64217130058548488</c:v>
                </c:pt>
                <c:pt idx="1398">
                  <c:v>0.64240278206696633</c:v>
                </c:pt>
                <c:pt idx="1399">
                  <c:v>0.64263426354844788</c:v>
                </c:pt>
                <c:pt idx="1400">
                  <c:v>0.64286574502992933</c:v>
                </c:pt>
                <c:pt idx="1401">
                  <c:v>0.64309722651141077</c:v>
                </c:pt>
                <c:pt idx="1402">
                  <c:v>0.64332870799289221</c:v>
                </c:pt>
                <c:pt idx="1403">
                  <c:v>0.64356018947437377</c:v>
                </c:pt>
                <c:pt idx="1404">
                  <c:v>0.64379167095585521</c:v>
                </c:pt>
                <c:pt idx="1405">
                  <c:v>0.64402315243733677</c:v>
                </c:pt>
                <c:pt idx="1406">
                  <c:v>0.64425463391881821</c:v>
                </c:pt>
                <c:pt idx="1407">
                  <c:v>0.64448611540029965</c:v>
                </c:pt>
                <c:pt idx="1408">
                  <c:v>0.64471759688178121</c:v>
                </c:pt>
                <c:pt idx="1409">
                  <c:v>0.64494907836326265</c:v>
                </c:pt>
                <c:pt idx="1410">
                  <c:v>0.64518055984474421</c:v>
                </c:pt>
                <c:pt idx="1411">
                  <c:v>0.64541204132622565</c:v>
                </c:pt>
                <c:pt idx="1412">
                  <c:v>0.64564352280770709</c:v>
                </c:pt>
                <c:pt idx="1413">
                  <c:v>0.64587500428918854</c:v>
                </c:pt>
                <c:pt idx="1414">
                  <c:v>0.64610648577067009</c:v>
                </c:pt>
                <c:pt idx="1415">
                  <c:v>0.64633796725215154</c:v>
                </c:pt>
                <c:pt idx="1416">
                  <c:v>0.64656944873363309</c:v>
                </c:pt>
                <c:pt idx="1417">
                  <c:v>0.64680093021511453</c:v>
                </c:pt>
                <c:pt idx="1418">
                  <c:v>0.64703241169659598</c:v>
                </c:pt>
                <c:pt idx="1419">
                  <c:v>0.64726389317807742</c:v>
                </c:pt>
                <c:pt idx="1420">
                  <c:v>0.64749537465955898</c:v>
                </c:pt>
                <c:pt idx="1421">
                  <c:v>0.64772685614104042</c:v>
                </c:pt>
                <c:pt idx="1422">
                  <c:v>0.64795833762252197</c:v>
                </c:pt>
                <c:pt idx="1423">
                  <c:v>0.64818981910400342</c:v>
                </c:pt>
                <c:pt idx="1424">
                  <c:v>0.64842130058548486</c:v>
                </c:pt>
                <c:pt idx="1425">
                  <c:v>0.6486527820669663</c:v>
                </c:pt>
                <c:pt idx="1426">
                  <c:v>0.64888426354844786</c:v>
                </c:pt>
                <c:pt idx="1427">
                  <c:v>0.6491157450299293</c:v>
                </c:pt>
                <c:pt idx="1428">
                  <c:v>0.64934722651141086</c:v>
                </c:pt>
                <c:pt idx="1429">
                  <c:v>0.6495787079928923</c:v>
                </c:pt>
                <c:pt idx="1430">
                  <c:v>0.64981018947437374</c:v>
                </c:pt>
                <c:pt idx="1431">
                  <c:v>0.65004167095585519</c:v>
                </c:pt>
                <c:pt idx="1432">
                  <c:v>0.65027315243733674</c:v>
                </c:pt>
                <c:pt idx="1433">
                  <c:v>0.65050463391881819</c:v>
                </c:pt>
                <c:pt idx="1434">
                  <c:v>0.65073611540029974</c:v>
                </c:pt>
                <c:pt idx="1435">
                  <c:v>0.65096759688178119</c:v>
                </c:pt>
                <c:pt idx="1436">
                  <c:v>0.65119907836326263</c:v>
                </c:pt>
                <c:pt idx="1437">
                  <c:v>0.65143055984474407</c:v>
                </c:pt>
                <c:pt idx="1438">
                  <c:v>0.65166204132622563</c:v>
                </c:pt>
                <c:pt idx="1439">
                  <c:v>0.65189352280770707</c:v>
                </c:pt>
                <c:pt idx="1440">
                  <c:v>0.65212500428918863</c:v>
                </c:pt>
                <c:pt idx="1441">
                  <c:v>0.65235648577067007</c:v>
                </c:pt>
                <c:pt idx="1442">
                  <c:v>0.65258796725215151</c:v>
                </c:pt>
                <c:pt idx="1443">
                  <c:v>0.65281944873363296</c:v>
                </c:pt>
                <c:pt idx="1444">
                  <c:v>0.65305093021511451</c:v>
                </c:pt>
                <c:pt idx="1445">
                  <c:v>0.65328241169659595</c:v>
                </c:pt>
                <c:pt idx="1446">
                  <c:v>0.65351389317807751</c:v>
                </c:pt>
                <c:pt idx="1447">
                  <c:v>0.65374537465955895</c:v>
                </c:pt>
                <c:pt idx="1448">
                  <c:v>0.6539768561410404</c:v>
                </c:pt>
                <c:pt idx="1449">
                  <c:v>0.65420833762252184</c:v>
                </c:pt>
                <c:pt idx="1450">
                  <c:v>0.6544398191040034</c:v>
                </c:pt>
                <c:pt idx="1451">
                  <c:v>0.65467130058548495</c:v>
                </c:pt>
                <c:pt idx="1452">
                  <c:v>0.65490278206696639</c:v>
                </c:pt>
                <c:pt idx="1453">
                  <c:v>0.65513426354844784</c:v>
                </c:pt>
                <c:pt idx="1454">
                  <c:v>0.65536574502992928</c:v>
                </c:pt>
                <c:pt idx="1455">
                  <c:v>0.65559722651141084</c:v>
                </c:pt>
                <c:pt idx="1456">
                  <c:v>0.65582870799289228</c:v>
                </c:pt>
                <c:pt idx="1457">
                  <c:v>0.65606018947437383</c:v>
                </c:pt>
                <c:pt idx="1458">
                  <c:v>0.65629167095585528</c:v>
                </c:pt>
                <c:pt idx="1459">
                  <c:v>0.65652315243733672</c:v>
                </c:pt>
                <c:pt idx="1460">
                  <c:v>0.65675463391881816</c:v>
                </c:pt>
                <c:pt idx="1461">
                  <c:v>0.65698611540029972</c:v>
                </c:pt>
                <c:pt idx="1462">
                  <c:v>0.65721759688178116</c:v>
                </c:pt>
                <c:pt idx="1463">
                  <c:v>0.65744907836326272</c:v>
                </c:pt>
                <c:pt idx="1464">
                  <c:v>0.65768055984474416</c:v>
                </c:pt>
                <c:pt idx="1465">
                  <c:v>0.65791204132622561</c:v>
                </c:pt>
                <c:pt idx="1466">
                  <c:v>0.65814352280770705</c:v>
                </c:pt>
                <c:pt idx="1467">
                  <c:v>0.6583750042891886</c:v>
                </c:pt>
                <c:pt idx="1468">
                  <c:v>0.65860648577067005</c:v>
                </c:pt>
                <c:pt idx="1469">
                  <c:v>0.6588379672521516</c:v>
                </c:pt>
                <c:pt idx="1470">
                  <c:v>0.65906944873363305</c:v>
                </c:pt>
                <c:pt idx="1471">
                  <c:v>0.65930093021511449</c:v>
                </c:pt>
                <c:pt idx="1472">
                  <c:v>0.65953241169659593</c:v>
                </c:pt>
                <c:pt idx="1473">
                  <c:v>0.65976389317807749</c:v>
                </c:pt>
                <c:pt idx="1474">
                  <c:v>0.65999537465955893</c:v>
                </c:pt>
                <c:pt idx="1475">
                  <c:v>0.66022685614104049</c:v>
                </c:pt>
                <c:pt idx="1476">
                  <c:v>0.66045833762252193</c:v>
                </c:pt>
                <c:pt idx="1477">
                  <c:v>0.66068981910400337</c:v>
                </c:pt>
                <c:pt idx="1478">
                  <c:v>0.66092130058548482</c:v>
                </c:pt>
                <c:pt idx="1479">
                  <c:v>0.66115278206696637</c:v>
                </c:pt>
                <c:pt idx="1480">
                  <c:v>0.66138426354844781</c:v>
                </c:pt>
                <c:pt idx="1481">
                  <c:v>0.66161574502992937</c:v>
                </c:pt>
                <c:pt idx="1482">
                  <c:v>0.66184722651141081</c:v>
                </c:pt>
                <c:pt idx="1483">
                  <c:v>0.66207870799289226</c:v>
                </c:pt>
                <c:pt idx="1484">
                  <c:v>0.6623101894743737</c:v>
                </c:pt>
                <c:pt idx="1485">
                  <c:v>0.66254167095585526</c:v>
                </c:pt>
                <c:pt idx="1486">
                  <c:v>0.6627731524373367</c:v>
                </c:pt>
                <c:pt idx="1487">
                  <c:v>0.66300463391881825</c:v>
                </c:pt>
                <c:pt idx="1488">
                  <c:v>0.6632361154002997</c:v>
                </c:pt>
                <c:pt idx="1489">
                  <c:v>0.66346759688178114</c:v>
                </c:pt>
                <c:pt idx="1490">
                  <c:v>0.66369907836326258</c:v>
                </c:pt>
                <c:pt idx="1491">
                  <c:v>0.66393055984474414</c:v>
                </c:pt>
                <c:pt idx="1492">
                  <c:v>0.66416204132622558</c:v>
                </c:pt>
                <c:pt idx="1493">
                  <c:v>0.66439352280770714</c:v>
                </c:pt>
                <c:pt idx="1494">
                  <c:v>0.66462500428918858</c:v>
                </c:pt>
                <c:pt idx="1495">
                  <c:v>0.66485648577067002</c:v>
                </c:pt>
                <c:pt idx="1496">
                  <c:v>0.66508796725215158</c:v>
                </c:pt>
                <c:pt idx="1497">
                  <c:v>0.66531944873363302</c:v>
                </c:pt>
                <c:pt idx="1498">
                  <c:v>0.66555093021511458</c:v>
                </c:pt>
                <c:pt idx="1499">
                  <c:v>0.66578241169659602</c:v>
                </c:pt>
                <c:pt idx="1500">
                  <c:v>0.66601389317807747</c:v>
                </c:pt>
                <c:pt idx="1501">
                  <c:v>0.66624537465955891</c:v>
                </c:pt>
                <c:pt idx="1502">
                  <c:v>0.66647685614104046</c:v>
                </c:pt>
                <c:pt idx="1503">
                  <c:v>0.66670833762252191</c:v>
                </c:pt>
                <c:pt idx="1504">
                  <c:v>0.66693981910400346</c:v>
                </c:pt>
                <c:pt idx="1505">
                  <c:v>0.66717130058548491</c:v>
                </c:pt>
                <c:pt idx="1506">
                  <c:v>0.66740278206696635</c:v>
                </c:pt>
                <c:pt idx="1507">
                  <c:v>0.66763426354844779</c:v>
                </c:pt>
                <c:pt idx="1508">
                  <c:v>0.66786574502923957</c:v>
                </c:pt>
                <c:pt idx="1509">
                  <c:v>0.66809722651072101</c:v>
                </c:pt>
                <c:pt idx="1510">
                  <c:v>0.66832870799220245</c:v>
                </c:pt>
                <c:pt idx="1511">
                  <c:v>0.66856018947368401</c:v>
                </c:pt>
                <c:pt idx="1512">
                  <c:v>0.66879167095516545</c:v>
                </c:pt>
                <c:pt idx="1513">
                  <c:v>0.66902315243664701</c:v>
                </c:pt>
                <c:pt idx="1514">
                  <c:v>0.66925463391812845</c:v>
                </c:pt>
                <c:pt idx="1515">
                  <c:v>0.66948611539960989</c:v>
                </c:pt>
                <c:pt idx="1516">
                  <c:v>0.66971759688109134</c:v>
                </c:pt>
                <c:pt idx="1517">
                  <c:v>0.66994907836257289</c:v>
                </c:pt>
                <c:pt idx="1518">
                  <c:v>0.67018055984405434</c:v>
                </c:pt>
                <c:pt idx="1519">
                  <c:v>0.67041204132553589</c:v>
                </c:pt>
                <c:pt idx="1520">
                  <c:v>0.67064352280701733</c:v>
                </c:pt>
                <c:pt idx="1521">
                  <c:v>0.67087500428849878</c:v>
                </c:pt>
                <c:pt idx="1522">
                  <c:v>0.67110648576998022</c:v>
                </c:pt>
                <c:pt idx="1523">
                  <c:v>0.67133796725146178</c:v>
                </c:pt>
                <c:pt idx="1524">
                  <c:v>0.67156944873294322</c:v>
                </c:pt>
                <c:pt idx="1525">
                  <c:v>0.67180093021442477</c:v>
                </c:pt>
                <c:pt idx="1526">
                  <c:v>0.67203241169590622</c:v>
                </c:pt>
                <c:pt idx="1527">
                  <c:v>0.67226389317738766</c:v>
                </c:pt>
                <c:pt idx="1528">
                  <c:v>0.67249537465886911</c:v>
                </c:pt>
                <c:pt idx="1529">
                  <c:v>0.67272685614035066</c:v>
                </c:pt>
                <c:pt idx="1530">
                  <c:v>0.6729583376218321</c:v>
                </c:pt>
                <c:pt idx="1531">
                  <c:v>0.67318981910331366</c:v>
                </c:pt>
                <c:pt idx="1532">
                  <c:v>0.6734213005847951</c:v>
                </c:pt>
                <c:pt idx="1533">
                  <c:v>0.67365278206627655</c:v>
                </c:pt>
                <c:pt idx="1534">
                  <c:v>0.67388426354775799</c:v>
                </c:pt>
                <c:pt idx="1535">
                  <c:v>0.67411574502923954</c:v>
                </c:pt>
                <c:pt idx="1536">
                  <c:v>0.67434722651072099</c:v>
                </c:pt>
                <c:pt idx="1537">
                  <c:v>0.67457870799220254</c:v>
                </c:pt>
                <c:pt idx="1538">
                  <c:v>0.67481018947368399</c:v>
                </c:pt>
                <c:pt idx="1539">
                  <c:v>0.67504167095516543</c:v>
                </c:pt>
                <c:pt idx="1540">
                  <c:v>0.67527315243664687</c:v>
                </c:pt>
                <c:pt idx="1541">
                  <c:v>0.67550463391812843</c:v>
                </c:pt>
                <c:pt idx="1542">
                  <c:v>0.67573611539960987</c:v>
                </c:pt>
                <c:pt idx="1543">
                  <c:v>0.67596759688109143</c:v>
                </c:pt>
                <c:pt idx="1544">
                  <c:v>0.67619907836257287</c:v>
                </c:pt>
                <c:pt idx="1545">
                  <c:v>0.67643055984405431</c:v>
                </c:pt>
                <c:pt idx="1546">
                  <c:v>0.67666204132553587</c:v>
                </c:pt>
                <c:pt idx="1547">
                  <c:v>0.67689352280701731</c:v>
                </c:pt>
                <c:pt idx="1548">
                  <c:v>0.67712500428849887</c:v>
                </c:pt>
                <c:pt idx="1549">
                  <c:v>0.67735648576998031</c:v>
                </c:pt>
                <c:pt idx="1550">
                  <c:v>0.67758796725146175</c:v>
                </c:pt>
                <c:pt idx="1551">
                  <c:v>0.6778194487329432</c:v>
                </c:pt>
                <c:pt idx="1552">
                  <c:v>0.67805093021442475</c:v>
                </c:pt>
                <c:pt idx="1553">
                  <c:v>0.6782824116959062</c:v>
                </c:pt>
                <c:pt idx="1554">
                  <c:v>0.67851389317738775</c:v>
                </c:pt>
                <c:pt idx="1555">
                  <c:v>0.67874537465886919</c:v>
                </c:pt>
                <c:pt idx="1556">
                  <c:v>0.67897685614035064</c:v>
                </c:pt>
                <c:pt idx="1557">
                  <c:v>0.67920833762183208</c:v>
                </c:pt>
                <c:pt idx="1558">
                  <c:v>0.67943981910331364</c:v>
                </c:pt>
                <c:pt idx="1559">
                  <c:v>0.67967130058479508</c:v>
                </c:pt>
                <c:pt idx="1560">
                  <c:v>0.67990278206627663</c:v>
                </c:pt>
                <c:pt idx="1561">
                  <c:v>0.68013426354775808</c:v>
                </c:pt>
                <c:pt idx="1562">
                  <c:v>0.68036574502923952</c:v>
                </c:pt>
                <c:pt idx="1563">
                  <c:v>0.68059722651072097</c:v>
                </c:pt>
                <c:pt idx="1564">
                  <c:v>0.68082870799220252</c:v>
                </c:pt>
                <c:pt idx="1565">
                  <c:v>0.68106018947368396</c:v>
                </c:pt>
                <c:pt idx="1566">
                  <c:v>0.68129167095516552</c:v>
                </c:pt>
                <c:pt idx="1567">
                  <c:v>0.68152315243664696</c:v>
                </c:pt>
                <c:pt idx="1568">
                  <c:v>0.68175463391812841</c:v>
                </c:pt>
                <c:pt idx="1569">
                  <c:v>0.68198611539960985</c:v>
                </c:pt>
                <c:pt idx="1570">
                  <c:v>0.6822175968810914</c:v>
                </c:pt>
                <c:pt idx="1571">
                  <c:v>0.68244907836257285</c:v>
                </c:pt>
                <c:pt idx="1572">
                  <c:v>0.6826805598440544</c:v>
                </c:pt>
                <c:pt idx="1573">
                  <c:v>0.68291204132553585</c:v>
                </c:pt>
                <c:pt idx="1574">
                  <c:v>0.68314352280701729</c:v>
                </c:pt>
                <c:pt idx="1575">
                  <c:v>0.68337500428849873</c:v>
                </c:pt>
                <c:pt idx="1576">
                  <c:v>0.68360648576998029</c:v>
                </c:pt>
                <c:pt idx="1577">
                  <c:v>0.68383796725146173</c:v>
                </c:pt>
                <c:pt idx="1578">
                  <c:v>0.68406944873294329</c:v>
                </c:pt>
                <c:pt idx="1579">
                  <c:v>0.68430093021442473</c:v>
                </c:pt>
                <c:pt idx="1580">
                  <c:v>0.68453241169590617</c:v>
                </c:pt>
                <c:pt idx="1581">
                  <c:v>0.68476389317738762</c:v>
                </c:pt>
                <c:pt idx="1582">
                  <c:v>0.68499537465886917</c:v>
                </c:pt>
                <c:pt idx="1583">
                  <c:v>0.68522685614035062</c:v>
                </c:pt>
                <c:pt idx="1584">
                  <c:v>0.68545833762183217</c:v>
                </c:pt>
                <c:pt idx="1585">
                  <c:v>0.68568981910331361</c:v>
                </c:pt>
                <c:pt idx="1586">
                  <c:v>0.68592130058479506</c:v>
                </c:pt>
                <c:pt idx="1587">
                  <c:v>0.6861527820662765</c:v>
                </c:pt>
                <c:pt idx="1588">
                  <c:v>0.68638426354775806</c:v>
                </c:pt>
                <c:pt idx="1589">
                  <c:v>0.68661574502923961</c:v>
                </c:pt>
                <c:pt idx="1590">
                  <c:v>0.68684722651072105</c:v>
                </c:pt>
                <c:pt idx="1591">
                  <c:v>0.6870787079922025</c:v>
                </c:pt>
                <c:pt idx="1592">
                  <c:v>0.68731018947368394</c:v>
                </c:pt>
                <c:pt idx="1593">
                  <c:v>0.6875416709551655</c:v>
                </c:pt>
                <c:pt idx="1594">
                  <c:v>0.68777315243664694</c:v>
                </c:pt>
                <c:pt idx="1595">
                  <c:v>0.68800463391812849</c:v>
                </c:pt>
                <c:pt idx="1596">
                  <c:v>0.68823611539960994</c:v>
                </c:pt>
                <c:pt idx="1597">
                  <c:v>0.68846759688109138</c:v>
                </c:pt>
                <c:pt idx="1598">
                  <c:v>0.68869907836257283</c:v>
                </c:pt>
                <c:pt idx="1599">
                  <c:v>0.68893055984405438</c:v>
                </c:pt>
                <c:pt idx="1600">
                  <c:v>0.68916204132553582</c:v>
                </c:pt>
                <c:pt idx="1601">
                  <c:v>0.68939352280701738</c:v>
                </c:pt>
                <c:pt idx="1602">
                  <c:v>0.68962500428849882</c:v>
                </c:pt>
                <c:pt idx="1603">
                  <c:v>0.68985648576998027</c:v>
                </c:pt>
                <c:pt idx="1604">
                  <c:v>0.69008796725146171</c:v>
                </c:pt>
                <c:pt idx="1605">
                  <c:v>0.69031944873294326</c:v>
                </c:pt>
                <c:pt idx="1606">
                  <c:v>0.69055093021442471</c:v>
                </c:pt>
                <c:pt idx="1607">
                  <c:v>0.69078241169590626</c:v>
                </c:pt>
                <c:pt idx="1608">
                  <c:v>0.69101389317738771</c:v>
                </c:pt>
                <c:pt idx="1609">
                  <c:v>0.69124537465886915</c:v>
                </c:pt>
                <c:pt idx="1610">
                  <c:v>0.69147685614035059</c:v>
                </c:pt>
                <c:pt idx="1611">
                  <c:v>0.69170833762183215</c:v>
                </c:pt>
                <c:pt idx="1612">
                  <c:v>0.69193981910331359</c:v>
                </c:pt>
                <c:pt idx="1613">
                  <c:v>0.69217130058479515</c:v>
                </c:pt>
                <c:pt idx="1614">
                  <c:v>0.69240278206627659</c:v>
                </c:pt>
                <c:pt idx="1615">
                  <c:v>0.69263426354775803</c:v>
                </c:pt>
                <c:pt idx="1616">
                  <c:v>0.69286574502923948</c:v>
                </c:pt>
                <c:pt idx="1617">
                  <c:v>0.69309722651072103</c:v>
                </c:pt>
                <c:pt idx="1618">
                  <c:v>0.69332870799220248</c:v>
                </c:pt>
                <c:pt idx="1619">
                  <c:v>0.69356018947368403</c:v>
                </c:pt>
                <c:pt idx="1620">
                  <c:v>0.69379167095516547</c:v>
                </c:pt>
                <c:pt idx="1621">
                  <c:v>0.69402315243664692</c:v>
                </c:pt>
                <c:pt idx="1622">
                  <c:v>0.69425463391812836</c:v>
                </c:pt>
                <c:pt idx="1623">
                  <c:v>0.69448611539960992</c:v>
                </c:pt>
                <c:pt idx="1624">
                  <c:v>0.69471759688109136</c:v>
                </c:pt>
                <c:pt idx="1625">
                  <c:v>0.69494907836257291</c:v>
                </c:pt>
                <c:pt idx="1626">
                  <c:v>0.69518055984405436</c:v>
                </c:pt>
                <c:pt idx="1627">
                  <c:v>0.6954120413255358</c:v>
                </c:pt>
                <c:pt idx="1628">
                  <c:v>0.69564352280701724</c:v>
                </c:pt>
                <c:pt idx="1629">
                  <c:v>0.6958750042884988</c:v>
                </c:pt>
                <c:pt idx="1630">
                  <c:v>0.69610648576998024</c:v>
                </c:pt>
                <c:pt idx="1631">
                  <c:v>0.6963379672514618</c:v>
                </c:pt>
                <c:pt idx="1632">
                  <c:v>0.69656944873294324</c:v>
                </c:pt>
                <c:pt idx="1633">
                  <c:v>0.69680093021442469</c:v>
                </c:pt>
                <c:pt idx="1634">
                  <c:v>0.69703241169590624</c:v>
                </c:pt>
                <c:pt idx="1635">
                  <c:v>0.69726389317738768</c:v>
                </c:pt>
                <c:pt idx="1636">
                  <c:v>0.69749537465886924</c:v>
                </c:pt>
                <c:pt idx="1637">
                  <c:v>0.69772685614035068</c:v>
                </c:pt>
                <c:pt idx="1638">
                  <c:v>0.69795833762183213</c:v>
                </c:pt>
                <c:pt idx="1639">
                  <c:v>0.69818981910331357</c:v>
                </c:pt>
                <c:pt idx="1640">
                  <c:v>0.69842130058479512</c:v>
                </c:pt>
                <c:pt idx="1641">
                  <c:v>0.69865278206627657</c:v>
                </c:pt>
                <c:pt idx="1642">
                  <c:v>0.69888426354775812</c:v>
                </c:pt>
                <c:pt idx="1643">
                  <c:v>0.69911574502923957</c:v>
                </c:pt>
                <c:pt idx="1644">
                  <c:v>0.69934722651072101</c:v>
                </c:pt>
                <c:pt idx="1645">
                  <c:v>0.69957870799220245</c:v>
                </c:pt>
                <c:pt idx="1646">
                  <c:v>0.69981018947368401</c:v>
                </c:pt>
                <c:pt idx="1647">
                  <c:v>0.70004167095516545</c:v>
                </c:pt>
                <c:pt idx="1648">
                  <c:v>0.70027315243664701</c:v>
                </c:pt>
                <c:pt idx="1649">
                  <c:v>0.70050463391812845</c:v>
                </c:pt>
                <c:pt idx="1650">
                  <c:v>0.70073611539960989</c:v>
                </c:pt>
                <c:pt idx="1651">
                  <c:v>0.70096759688109134</c:v>
                </c:pt>
                <c:pt idx="1652">
                  <c:v>0.70119907836257289</c:v>
                </c:pt>
                <c:pt idx="1653">
                  <c:v>0.70143055984405434</c:v>
                </c:pt>
                <c:pt idx="1654">
                  <c:v>0.70166204132553589</c:v>
                </c:pt>
                <c:pt idx="1655">
                  <c:v>0.70189352280701733</c:v>
                </c:pt>
                <c:pt idx="1656">
                  <c:v>0.70212500428849878</c:v>
                </c:pt>
                <c:pt idx="1657">
                  <c:v>0.70235648576998022</c:v>
                </c:pt>
                <c:pt idx="1658">
                  <c:v>0.70258796725146178</c:v>
                </c:pt>
                <c:pt idx="1659">
                  <c:v>0.70281944873294322</c:v>
                </c:pt>
                <c:pt idx="1660">
                  <c:v>0.70305093021442477</c:v>
                </c:pt>
                <c:pt idx="1661">
                  <c:v>0.70328241169590622</c:v>
                </c:pt>
                <c:pt idx="1662">
                  <c:v>0.70351389317738766</c:v>
                </c:pt>
                <c:pt idx="1663">
                  <c:v>0.70374537465886911</c:v>
                </c:pt>
                <c:pt idx="1664">
                  <c:v>0.70397685614035066</c:v>
                </c:pt>
                <c:pt idx="1665">
                  <c:v>0.7042083376218321</c:v>
                </c:pt>
                <c:pt idx="1666">
                  <c:v>0.70443981910331366</c:v>
                </c:pt>
                <c:pt idx="1667">
                  <c:v>0.7046713005847951</c:v>
                </c:pt>
                <c:pt idx="1668">
                  <c:v>0.70490278206627655</c:v>
                </c:pt>
                <c:pt idx="1669">
                  <c:v>0.70513426354775799</c:v>
                </c:pt>
                <c:pt idx="1670">
                  <c:v>0.70536574502923954</c:v>
                </c:pt>
                <c:pt idx="1671">
                  <c:v>0.70559722651072099</c:v>
                </c:pt>
                <c:pt idx="1672">
                  <c:v>0.70582870799220254</c:v>
                </c:pt>
                <c:pt idx="1673">
                  <c:v>0.70606018947368399</c:v>
                </c:pt>
                <c:pt idx="1674">
                  <c:v>0.70629167095516543</c:v>
                </c:pt>
                <c:pt idx="1675">
                  <c:v>0.70652315243664687</c:v>
                </c:pt>
                <c:pt idx="1676">
                  <c:v>0.70675463391812843</c:v>
                </c:pt>
                <c:pt idx="1677">
                  <c:v>0.70698611539960987</c:v>
                </c:pt>
                <c:pt idx="1678">
                  <c:v>0.70721759688109143</c:v>
                </c:pt>
                <c:pt idx="1679">
                  <c:v>0.70744907836257287</c:v>
                </c:pt>
                <c:pt idx="1680">
                  <c:v>0.70768055984405431</c:v>
                </c:pt>
                <c:pt idx="1681">
                  <c:v>0.70791204132553587</c:v>
                </c:pt>
                <c:pt idx="1682">
                  <c:v>0.70814352280701731</c:v>
                </c:pt>
                <c:pt idx="1683">
                  <c:v>0.70833333333333326</c:v>
                </c:pt>
              </c:numCache>
            </c:numRef>
          </c:xVal>
          <c:yVal>
            <c:numRef>
              <c:f>'2SRV_蒸気流量(13時から水素発生あり）'!$AD$1188:$AD$2871</c:f>
              <c:numCache>
                <c:formatCode>General</c:formatCode>
                <c:ptCount val="1684"/>
                <c:pt idx="0">
                  <c:v>0</c:v>
                </c:pt>
                <c:pt idx="1">
                  <c:v>0</c:v>
                </c:pt>
                <c:pt idx="2">
                  <c:v>9.2072886103027843E-2</c:v>
                </c:pt>
                <c:pt idx="3">
                  <c:v>0.18412132342865078</c:v>
                </c:pt>
                <c:pt idx="4">
                  <c:v>0.27612132342865081</c:v>
                </c:pt>
                <c:pt idx="5">
                  <c:v>0.3681213234369512</c:v>
                </c:pt>
                <c:pt idx="6">
                  <c:v>0.46012132343695122</c:v>
                </c:pt>
                <c:pt idx="7">
                  <c:v>0.46104132343693782</c:v>
                </c:pt>
                <c:pt idx="8">
                  <c:v>0.55212132343695119</c:v>
                </c:pt>
                <c:pt idx="9">
                  <c:v>0.64412132343695117</c:v>
                </c:pt>
                <c:pt idx="10">
                  <c:v>0.7361213234461218</c:v>
                </c:pt>
                <c:pt idx="11">
                  <c:v>0.82812132344612177</c:v>
                </c:pt>
                <c:pt idx="12">
                  <c:v>0.92012132344612174</c:v>
                </c:pt>
                <c:pt idx="13">
                  <c:v>1.0121213234461217</c:v>
                </c:pt>
                <c:pt idx="14">
                  <c:v>1.104121323454422</c:v>
                </c:pt>
                <c:pt idx="15">
                  <c:v>1.1961213234544221</c:v>
                </c:pt>
                <c:pt idx="16">
                  <c:v>1.2881213234544222</c:v>
                </c:pt>
                <c:pt idx="17">
                  <c:v>1.3801213234544223</c:v>
                </c:pt>
                <c:pt idx="18">
                  <c:v>1.4721213234626893</c:v>
                </c:pt>
                <c:pt idx="19">
                  <c:v>1.5641213234626894</c:v>
                </c:pt>
                <c:pt idx="20">
                  <c:v>1.6561213234626895</c:v>
                </c:pt>
                <c:pt idx="21">
                  <c:v>1.7481213234626896</c:v>
                </c:pt>
                <c:pt idx="22">
                  <c:v>1.8401213234626896</c:v>
                </c:pt>
                <c:pt idx="23">
                  <c:v>1.9321213234718937</c:v>
                </c:pt>
                <c:pt idx="24">
                  <c:v>2.0241213234718938</c:v>
                </c:pt>
                <c:pt idx="25">
                  <c:v>2.1161213234718939</c:v>
                </c:pt>
                <c:pt idx="26">
                  <c:v>2.2081213234718939</c:v>
                </c:pt>
                <c:pt idx="27">
                  <c:v>2.3001213234801607</c:v>
                </c:pt>
                <c:pt idx="28">
                  <c:v>2.3921213234801608</c:v>
                </c:pt>
                <c:pt idx="29">
                  <c:v>2.4841213234801609</c:v>
                </c:pt>
                <c:pt idx="30">
                  <c:v>2.576121323480161</c:v>
                </c:pt>
                <c:pt idx="31">
                  <c:v>2.6681213234884615</c:v>
                </c:pt>
                <c:pt idx="32">
                  <c:v>2.7601213234884616</c:v>
                </c:pt>
                <c:pt idx="33">
                  <c:v>2.8521213234884617</c:v>
                </c:pt>
                <c:pt idx="34">
                  <c:v>2.9441213234884618</c:v>
                </c:pt>
                <c:pt idx="35">
                  <c:v>3.0361213234884619</c:v>
                </c:pt>
                <c:pt idx="36">
                  <c:v>3.1281213234976661</c:v>
                </c:pt>
                <c:pt idx="37">
                  <c:v>3.2201213234976662</c:v>
                </c:pt>
                <c:pt idx="38">
                  <c:v>3.3121213234976663</c:v>
                </c:pt>
                <c:pt idx="39">
                  <c:v>3.4041213234976664</c:v>
                </c:pt>
                <c:pt idx="40">
                  <c:v>3.4961213235059332</c:v>
                </c:pt>
                <c:pt idx="41">
                  <c:v>3.5881213235059333</c:v>
                </c:pt>
                <c:pt idx="42">
                  <c:v>3.6801213235059334</c:v>
                </c:pt>
                <c:pt idx="43">
                  <c:v>3.7721213235059334</c:v>
                </c:pt>
                <c:pt idx="44">
                  <c:v>3.8641213235142002</c:v>
                </c:pt>
                <c:pt idx="45">
                  <c:v>3.9561213235142003</c:v>
                </c:pt>
                <c:pt idx="46">
                  <c:v>4.0481213235142004</c:v>
                </c:pt>
                <c:pt idx="47">
                  <c:v>4.1401213235142</c:v>
                </c:pt>
                <c:pt idx="48">
                  <c:v>4.2321213235234039</c:v>
                </c:pt>
                <c:pt idx="49">
                  <c:v>4.3241213235234035</c:v>
                </c:pt>
                <c:pt idx="50">
                  <c:v>4.4161213235234031</c:v>
                </c:pt>
                <c:pt idx="51">
                  <c:v>4.5081213235234028</c:v>
                </c:pt>
                <c:pt idx="52">
                  <c:v>4.6001213235234024</c:v>
                </c:pt>
                <c:pt idx="53">
                  <c:v>4.692121323531703</c:v>
                </c:pt>
                <c:pt idx="54">
                  <c:v>4.7841213235317026</c:v>
                </c:pt>
                <c:pt idx="55">
                  <c:v>4.8761213235317022</c:v>
                </c:pt>
                <c:pt idx="56">
                  <c:v>4.9681213235317019</c:v>
                </c:pt>
                <c:pt idx="57">
                  <c:v>5.0601213235399687</c:v>
                </c:pt>
                <c:pt idx="58">
                  <c:v>5.1521213235399683</c:v>
                </c:pt>
                <c:pt idx="59">
                  <c:v>5.244121323539968</c:v>
                </c:pt>
                <c:pt idx="60">
                  <c:v>5.3361213235399676</c:v>
                </c:pt>
                <c:pt idx="61">
                  <c:v>5.4281213235491714</c:v>
                </c:pt>
                <c:pt idx="62">
                  <c:v>5.5201213235491711</c:v>
                </c:pt>
                <c:pt idx="63">
                  <c:v>5.6121213235491707</c:v>
                </c:pt>
                <c:pt idx="64">
                  <c:v>5.7041213235491703</c:v>
                </c:pt>
                <c:pt idx="65">
                  <c:v>5.7961213235574371</c:v>
                </c:pt>
                <c:pt idx="66">
                  <c:v>5.8881213235574368</c:v>
                </c:pt>
                <c:pt idx="67">
                  <c:v>5.9801213235574364</c:v>
                </c:pt>
                <c:pt idx="68">
                  <c:v>6.0721213235574361</c:v>
                </c:pt>
                <c:pt idx="69">
                  <c:v>6.1641213235574357</c:v>
                </c:pt>
                <c:pt idx="70">
                  <c:v>6.2561213235657362</c:v>
                </c:pt>
                <c:pt idx="71">
                  <c:v>6.3481213235657359</c:v>
                </c:pt>
                <c:pt idx="72">
                  <c:v>6.4401213235657355</c:v>
                </c:pt>
                <c:pt idx="73">
                  <c:v>6.5321213235657352</c:v>
                </c:pt>
                <c:pt idx="74">
                  <c:v>6.624121323574939</c:v>
                </c:pt>
                <c:pt idx="75">
                  <c:v>6.7161213235749386</c:v>
                </c:pt>
                <c:pt idx="76">
                  <c:v>6.8081213235749383</c:v>
                </c:pt>
                <c:pt idx="77">
                  <c:v>6.9001213235749379</c:v>
                </c:pt>
                <c:pt idx="78">
                  <c:v>6.9921213235832047</c:v>
                </c:pt>
                <c:pt idx="79">
                  <c:v>7.0841213235832043</c:v>
                </c:pt>
                <c:pt idx="80">
                  <c:v>7.176121323583204</c:v>
                </c:pt>
                <c:pt idx="81">
                  <c:v>7.2681213235832036</c:v>
                </c:pt>
                <c:pt idx="82">
                  <c:v>7.3601213235914704</c:v>
                </c:pt>
                <c:pt idx="83">
                  <c:v>7.4521213235914701</c:v>
                </c:pt>
                <c:pt idx="84">
                  <c:v>7.5441213235914697</c:v>
                </c:pt>
                <c:pt idx="85">
                  <c:v>7.6361213235914693</c:v>
                </c:pt>
                <c:pt idx="86">
                  <c:v>7.728121323591469</c:v>
                </c:pt>
                <c:pt idx="87">
                  <c:v>7.8201213235997695</c:v>
                </c:pt>
                <c:pt idx="88">
                  <c:v>7.9121213235997692</c:v>
                </c:pt>
                <c:pt idx="89">
                  <c:v>8.0041213235997688</c:v>
                </c:pt>
                <c:pt idx="90">
                  <c:v>8.0961213235997693</c:v>
                </c:pt>
                <c:pt idx="91">
                  <c:v>8.1881213236089732</c:v>
                </c:pt>
                <c:pt idx="92">
                  <c:v>8.2801213236089737</c:v>
                </c:pt>
                <c:pt idx="93">
                  <c:v>8.3721213236089742</c:v>
                </c:pt>
                <c:pt idx="94">
                  <c:v>8.4642326594081396</c:v>
                </c:pt>
                <c:pt idx="95">
                  <c:v>8.5562326594081402</c:v>
                </c:pt>
                <c:pt idx="96">
                  <c:v>8.6482326594081407</c:v>
                </c:pt>
                <c:pt idx="97">
                  <c:v>8.7402326594081412</c:v>
                </c:pt>
                <c:pt idx="98">
                  <c:v>8.8322326594246743</c:v>
                </c:pt>
                <c:pt idx="99">
                  <c:v>8.9242326594246748</c:v>
                </c:pt>
                <c:pt idx="100">
                  <c:v>9.0162326594246753</c:v>
                </c:pt>
                <c:pt idx="101">
                  <c:v>9.1082326594246759</c:v>
                </c:pt>
                <c:pt idx="102">
                  <c:v>9.2002326594246764</c:v>
                </c:pt>
                <c:pt idx="103">
                  <c:v>9.2922326594246769</c:v>
                </c:pt>
                <c:pt idx="104">
                  <c:v>9.3842326594246774</c:v>
                </c:pt>
                <c:pt idx="105">
                  <c:v>9.476232659424678</c:v>
                </c:pt>
                <c:pt idx="106">
                  <c:v>9.5682326594246785</c:v>
                </c:pt>
                <c:pt idx="107">
                  <c:v>9.6602326594421832</c:v>
                </c:pt>
                <c:pt idx="108">
                  <c:v>9.7522326594421838</c:v>
                </c:pt>
                <c:pt idx="109">
                  <c:v>9.8442326594421843</c:v>
                </c:pt>
                <c:pt idx="110">
                  <c:v>9.9362326594421848</c:v>
                </c:pt>
                <c:pt idx="111">
                  <c:v>10.028232659442185</c:v>
                </c:pt>
                <c:pt idx="112">
                  <c:v>10.120232659442186</c:v>
                </c:pt>
                <c:pt idx="113">
                  <c:v>10.212232659442186</c:v>
                </c:pt>
                <c:pt idx="114">
                  <c:v>10.304232659442187</c:v>
                </c:pt>
                <c:pt idx="115">
                  <c:v>10.396232659459658</c:v>
                </c:pt>
                <c:pt idx="116">
                  <c:v>10.488232659459658</c:v>
                </c:pt>
                <c:pt idx="117">
                  <c:v>10.580232659459659</c:v>
                </c:pt>
                <c:pt idx="118">
                  <c:v>10.672232659459659</c:v>
                </c:pt>
                <c:pt idx="119">
                  <c:v>10.76423265945966</c:v>
                </c:pt>
                <c:pt idx="120">
                  <c:v>10.856232659459661</c:v>
                </c:pt>
                <c:pt idx="121">
                  <c:v>10.948232659459661</c:v>
                </c:pt>
                <c:pt idx="122">
                  <c:v>11.039983891244377</c:v>
                </c:pt>
                <c:pt idx="123">
                  <c:v>11.225695278413772</c:v>
                </c:pt>
                <c:pt idx="124">
                  <c:v>11.409695278413771</c:v>
                </c:pt>
                <c:pt idx="125">
                  <c:v>11.593695278413771</c:v>
                </c:pt>
                <c:pt idx="126">
                  <c:v>11.77769527841377</c:v>
                </c:pt>
                <c:pt idx="127">
                  <c:v>11.961695278413769</c:v>
                </c:pt>
                <c:pt idx="128">
                  <c:v>12.145695278413768</c:v>
                </c:pt>
                <c:pt idx="129">
                  <c:v>12.329695278413768</c:v>
                </c:pt>
                <c:pt idx="130">
                  <c:v>12.513695278413767</c:v>
                </c:pt>
                <c:pt idx="131">
                  <c:v>12.697695278413766</c:v>
                </c:pt>
                <c:pt idx="132">
                  <c:v>12.881695278413765</c:v>
                </c:pt>
                <c:pt idx="133">
                  <c:v>13.065695278413765</c:v>
                </c:pt>
                <c:pt idx="134">
                  <c:v>13.249695278413764</c:v>
                </c:pt>
                <c:pt idx="135">
                  <c:v>13.433695278413763</c:v>
                </c:pt>
                <c:pt idx="136">
                  <c:v>13.617695278413763</c:v>
                </c:pt>
                <c:pt idx="137">
                  <c:v>13.801695278413762</c:v>
                </c:pt>
                <c:pt idx="138">
                  <c:v>13.985695278413761</c:v>
                </c:pt>
                <c:pt idx="139">
                  <c:v>14.16969527841376</c:v>
                </c:pt>
                <c:pt idx="140">
                  <c:v>14.35369527841376</c:v>
                </c:pt>
                <c:pt idx="141">
                  <c:v>14.537695278413759</c:v>
                </c:pt>
                <c:pt idx="142">
                  <c:v>14.721695278413758</c:v>
                </c:pt>
                <c:pt idx="143">
                  <c:v>14.905695278413758</c:v>
                </c:pt>
                <c:pt idx="144">
                  <c:v>15.089695278413757</c:v>
                </c:pt>
                <c:pt idx="145">
                  <c:v>15.273695278413756</c:v>
                </c:pt>
                <c:pt idx="146">
                  <c:v>15.457695278413755</c:v>
                </c:pt>
                <c:pt idx="147">
                  <c:v>15.641695278413755</c:v>
                </c:pt>
                <c:pt idx="148">
                  <c:v>15.825695278413754</c:v>
                </c:pt>
                <c:pt idx="149">
                  <c:v>16.009695278413755</c:v>
                </c:pt>
                <c:pt idx="150">
                  <c:v>16.193695278413756</c:v>
                </c:pt>
                <c:pt idx="151">
                  <c:v>16.377695278413757</c:v>
                </c:pt>
                <c:pt idx="152">
                  <c:v>16.561695278413758</c:v>
                </c:pt>
                <c:pt idx="153">
                  <c:v>16.745695278413759</c:v>
                </c:pt>
                <c:pt idx="154">
                  <c:v>16.92969527841376</c:v>
                </c:pt>
                <c:pt idx="155">
                  <c:v>17.113695278413761</c:v>
                </c:pt>
                <c:pt idx="156">
                  <c:v>17.297695278413762</c:v>
                </c:pt>
                <c:pt idx="157">
                  <c:v>17.481695278413763</c:v>
                </c:pt>
                <c:pt idx="158">
                  <c:v>17.665695278413764</c:v>
                </c:pt>
                <c:pt idx="159">
                  <c:v>17.849695278413765</c:v>
                </c:pt>
                <c:pt idx="160">
                  <c:v>18.033695278413767</c:v>
                </c:pt>
                <c:pt idx="161">
                  <c:v>18.217695278413768</c:v>
                </c:pt>
                <c:pt idx="162">
                  <c:v>18.401695278413769</c:v>
                </c:pt>
                <c:pt idx="163">
                  <c:v>18.58569527841377</c:v>
                </c:pt>
                <c:pt idx="164">
                  <c:v>18.769695278413771</c:v>
                </c:pt>
                <c:pt idx="165">
                  <c:v>18.953695278413772</c:v>
                </c:pt>
                <c:pt idx="166">
                  <c:v>19.137695278413773</c:v>
                </c:pt>
                <c:pt idx="167">
                  <c:v>19.321695278413774</c:v>
                </c:pt>
                <c:pt idx="168">
                  <c:v>19.505695278413775</c:v>
                </c:pt>
                <c:pt idx="169">
                  <c:v>19.689695278413776</c:v>
                </c:pt>
                <c:pt idx="170">
                  <c:v>19.873695278413777</c:v>
                </c:pt>
                <c:pt idx="171">
                  <c:v>20.057695278413778</c:v>
                </c:pt>
                <c:pt idx="172">
                  <c:v>20.241695278413779</c:v>
                </c:pt>
                <c:pt idx="173">
                  <c:v>20.42569527841378</c:v>
                </c:pt>
                <c:pt idx="174">
                  <c:v>20.609695278413781</c:v>
                </c:pt>
                <c:pt idx="175">
                  <c:v>20.793695278413782</c:v>
                </c:pt>
                <c:pt idx="176">
                  <c:v>20.977695278413783</c:v>
                </c:pt>
                <c:pt idx="177">
                  <c:v>21.161695278413784</c:v>
                </c:pt>
                <c:pt idx="178">
                  <c:v>21.345695278413785</c:v>
                </c:pt>
                <c:pt idx="179">
                  <c:v>21.529695278413786</c:v>
                </c:pt>
                <c:pt idx="180">
                  <c:v>21.713695278413788</c:v>
                </c:pt>
                <c:pt idx="181">
                  <c:v>21.897695278413789</c:v>
                </c:pt>
                <c:pt idx="182">
                  <c:v>22.08169527841379</c:v>
                </c:pt>
                <c:pt idx="183">
                  <c:v>22.265695278550879</c:v>
                </c:pt>
                <c:pt idx="184">
                  <c:v>22.44969527855088</c:v>
                </c:pt>
                <c:pt idx="185">
                  <c:v>22.633695278550881</c:v>
                </c:pt>
                <c:pt idx="186">
                  <c:v>22.817695278550882</c:v>
                </c:pt>
                <c:pt idx="187">
                  <c:v>23.001695278550883</c:v>
                </c:pt>
                <c:pt idx="188">
                  <c:v>23.185695278550885</c:v>
                </c:pt>
                <c:pt idx="189">
                  <c:v>23.369695278550886</c:v>
                </c:pt>
                <c:pt idx="190">
                  <c:v>23.553695278550887</c:v>
                </c:pt>
                <c:pt idx="191">
                  <c:v>23.737695278550888</c:v>
                </c:pt>
                <c:pt idx="192">
                  <c:v>23.921695278550889</c:v>
                </c:pt>
                <c:pt idx="193">
                  <c:v>24.10569527855089</c:v>
                </c:pt>
                <c:pt idx="194">
                  <c:v>24.289695278550891</c:v>
                </c:pt>
                <c:pt idx="195">
                  <c:v>24.473695278550892</c:v>
                </c:pt>
                <c:pt idx="196">
                  <c:v>24.657695278550893</c:v>
                </c:pt>
                <c:pt idx="197">
                  <c:v>24.841695278550894</c:v>
                </c:pt>
                <c:pt idx="198">
                  <c:v>25.025695278550895</c:v>
                </c:pt>
                <c:pt idx="199">
                  <c:v>25.209695278550896</c:v>
                </c:pt>
                <c:pt idx="200">
                  <c:v>25.393695278550897</c:v>
                </c:pt>
                <c:pt idx="201">
                  <c:v>25.577695278550898</c:v>
                </c:pt>
                <c:pt idx="202">
                  <c:v>25.761695278550899</c:v>
                </c:pt>
                <c:pt idx="203">
                  <c:v>25.9456952785509</c:v>
                </c:pt>
                <c:pt idx="204">
                  <c:v>26.129695278550901</c:v>
                </c:pt>
                <c:pt idx="205">
                  <c:v>26.313695278550902</c:v>
                </c:pt>
                <c:pt idx="206">
                  <c:v>26.497695278550903</c:v>
                </c:pt>
                <c:pt idx="207">
                  <c:v>26.681695278550905</c:v>
                </c:pt>
                <c:pt idx="208">
                  <c:v>26.865695278550906</c:v>
                </c:pt>
                <c:pt idx="209">
                  <c:v>27.049695278550907</c:v>
                </c:pt>
                <c:pt idx="210">
                  <c:v>27.233695278550908</c:v>
                </c:pt>
                <c:pt idx="211">
                  <c:v>27.417695278550909</c:v>
                </c:pt>
                <c:pt idx="212">
                  <c:v>27.60169527855091</c:v>
                </c:pt>
                <c:pt idx="213">
                  <c:v>27.785695278550911</c:v>
                </c:pt>
                <c:pt idx="214">
                  <c:v>27.969695278550912</c:v>
                </c:pt>
                <c:pt idx="215">
                  <c:v>28.153695278550913</c:v>
                </c:pt>
                <c:pt idx="216">
                  <c:v>28.337695278550914</c:v>
                </c:pt>
                <c:pt idx="217">
                  <c:v>28.521695278550915</c:v>
                </c:pt>
                <c:pt idx="218">
                  <c:v>28.705695278550916</c:v>
                </c:pt>
                <c:pt idx="219">
                  <c:v>28.889695278550917</c:v>
                </c:pt>
                <c:pt idx="220">
                  <c:v>29.073695278550918</c:v>
                </c:pt>
                <c:pt idx="221">
                  <c:v>29.257695278550919</c:v>
                </c:pt>
                <c:pt idx="222">
                  <c:v>29.44169527855092</c:v>
                </c:pt>
                <c:pt idx="223">
                  <c:v>29.625695278550921</c:v>
                </c:pt>
                <c:pt idx="224">
                  <c:v>29.809695278550922</c:v>
                </c:pt>
                <c:pt idx="225">
                  <c:v>29.993695278550923</c:v>
                </c:pt>
                <c:pt idx="226">
                  <c:v>30.177695278550924</c:v>
                </c:pt>
                <c:pt idx="227">
                  <c:v>30.361695278550926</c:v>
                </c:pt>
                <c:pt idx="228">
                  <c:v>30.545695278550927</c:v>
                </c:pt>
                <c:pt idx="229">
                  <c:v>30.729695278550928</c:v>
                </c:pt>
                <c:pt idx="230">
                  <c:v>30.913695278550929</c:v>
                </c:pt>
                <c:pt idx="231">
                  <c:v>31.09769527855093</c:v>
                </c:pt>
                <c:pt idx="232">
                  <c:v>31.281695278550931</c:v>
                </c:pt>
                <c:pt idx="233">
                  <c:v>31.465695278550932</c:v>
                </c:pt>
                <c:pt idx="234">
                  <c:v>31.649695278550933</c:v>
                </c:pt>
                <c:pt idx="235">
                  <c:v>31.833695278550934</c:v>
                </c:pt>
                <c:pt idx="236">
                  <c:v>32.017695278550931</c:v>
                </c:pt>
                <c:pt idx="237">
                  <c:v>32.201695278550929</c:v>
                </c:pt>
                <c:pt idx="238">
                  <c:v>32.385695278550926</c:v>
                </c:pt>
                <c:pt idx="239">
                  <c:v>32.569695278550924</c:v>
                </c:pt>
                <c:pt idx="240">
                  <c:v>32.753695278550921</c:v>
                </c:pt>
                <c:pt idx="241">
                  <c:v>32.937695278550919</c:v>
                </c:pt>
                <c:pt idx="242">
                  <c:v>33.121695278550916</c:v>
                </c:pt>
                <c:pt idx="243">
                  <c:v>33.305695278550914</c:v>
                </c:pt>
                <c:pt idx="244">
                  <c:v>33.489695278550911</c:v>
                </c:pt>
                <c:pt idx="245">
                  <c:v>33.673695278550909</c:v>
                </c:pt>
                <c:pt idx="246">
                  <c:v>33.857695278550906</c:v>
                </c:pt>
                <c:pt idx="247">
                  <c:v>34.041695278550904</c:v>
                </c:pt>
                <c:pt idx="248">
                  <c:v>34.225695278550901</c:v>
                </c:pt>
                <c:pt idx="249">
                  <c:v>34.409695278550899</c:v>
                </c:pt>
                <c:pt idx="250">
                  <c:v>34.593695278550896</c:v>
                </c:pt>
                <c:pt idx="251">
                  <c:v>34.777695278550894</c:v>
                </c:pt>
                <c:pt idx="252">
                  <c:v>34.961695278550891</c:v>
                </c:pt>
                <c:pt idx="253">
                  <c:v>35.145695278550889</c:v>
                </c:pt>
                <c:pt idx="254">
                  <c:v>35.329695278550886</c:v>
                </c:pt>
                <c:pt idx="255">
                  <c:v>35.513695278550884</c:v>
                </c:pt>
                <c:pt idx="256">
                  <c:v>35.697695278550881</c:v>
                </c:pt>
                <c:pt idx="257">
                  <c:v>35.881695278550879</c:v>
                </c:pt>
                <c:pt idx="258">
                  <c:v>36.065695278550876</c:v>
                </c:pt>
                <c:pt idx="259">
                  <c:v>36.249695278550874</c:v>
                </c:pt>
                <c:pt idx="260">
                  <c:v>36.433695278550871</c:v>
                </c:pt>
                <c:pt idx="261">
                  <c:v>36.617695278550869</c:v>
                </c:pt>
                <c:pt idx="262">
                  <c:v>36.801695278550866</c:v>
                </c:pt>
                <c:pt idx="263">
                  <c:v>36.985695278550864</c:v>
                </c:pt>
                <c:pt idx="264">
                  <c:v>37.169695278550861</c:v>
                </c:pt>
                <c:pt idx="265">
                  <c:v>37.353695278550859</c:v>
                </c:pt>
                <c:pt idx="266">
                  <c:v>37.537695278550856</c:v>
                </c:pt>
                <c:pt idx="267">
                  <c:v>37.721695278550854</c:v>
                </c:pt>
                <c:pt idx="268">
                  <c:v>37.905695278550851</c:v>
                </c:pt>
                <c:pt idx="269">
                  <c:v>38.089695278550849</c:v>
                </c:pt>
                <c:pt idx="270">
                  <c:v>38.273695278550846</c:v>
                </c:pt>
                <c:pt idx="271">
                  <c:v>38.457695278550844</c:v>
                </c:pt>
                <c:pt idx="272">
                  <c:v>38.641695278550841</c:v>
                </c:pt>
                <c:pt idx="273">
                  <c:v>38.825695278550839</c:v>
                </c:pt>
                <c:pt idx="274">
                  <c:v>39.009695278550836</c:v>
                </c:pt>
                <c:pt idx="275">
                  <c:v>39.193695278550834</c:v>
                </c:pt>
                <c:pt idx="276">
                  <c:v>39.377695278550831</c:v>
                </c:pt>
                <c:pt idx="277">
                  <c:v>39.561695278550829</c:v>
                </c:pt>
                <c:pt idx="278">
                  <c:v>39.745695278550826</c:v>
                </c:pt>
                <c:pt idx="279">
                  <c:v>39.929695278550824</c:v>
                </c:pt>
                <c:pt idx="280">
                  <c:v>40.113695278550821</c:v>
                </c:pt>
                <c:pt idx="281">
                  <c:v>40.297695278550819</c:v>
                </c:pt>
                <c:pt idx="282">
                  <c:v>40.481695278550816</c:v>
                </c:pt>
                <c:pt idx="283">
                  <c:v>40.665695278550814</c:v>
                </c:pt>
                <c:pt idx="284">
                  <c:v>40.849695278550811</c:v>
                </c:pt>
                <c:pt idx="285">
                  <c:v>41.033695278550809</c:v>
                </c:pt>
                <c:pt idx="286">
                  <c:v>41.217695278550806</c:v>
                </c:pt>
                <c:pt idx="287">
                  <c:v>41.401695278550804</c:v>
                </c:pt>
                <c:pt idx="288">
                  <c:v>41.585695278550801</c:v>
                </c:pt>
                <c:pt idx="289">
                  <c:v>41.769695278550799</c:v>
                </c:pt>
                <c:pt idx="290">
                  <c:v>41.953695278550796</c:v>
                </c:pt>
                <c:pt idx="291">
                  <c:v>42.137695278550794</c:v>
                </c:pt>
                <c:pt idx="292">
                  <c:v>42.321695278550791</c:v>
                </c:pt>
                <c:pt idx="293">
                  <c:v>42.505695278550789</c:v>
                </c:pt>
                <c:pt idx="294">
                  <c:v>42.689695278550786</c:v>
                </c:pt>
                <c:pt idx="295">
                  <c:v>42.873695278550784</c:v>
                </c:pt>
                <c:pt idx="296">
                  <c:v>43.057695278550781</c:v>
                </c:pt>
                <c:pt idx="297">
                  <c:v>43.241695278550779</c:v>
                </c:pt>
                <c:pt idx="298">
                  <c:v>43.425695278550776</c:v>
                </c:pt>
                <c:pt idx="299">
                  <c:v>43.609695278550774</c:v>
                </c:pt>
                <c:pt idx="300">
                  <c:v>43.793695278550771</c:v>
                </c:pt>
                <c:pt idx="301">
                  <c:v>43.977695278550769</c:v>
                </c:pt>
                <c:pt idx="302">
                  <c:v>44.161695278550766</c:v>
                </c:pt>
                <c:pt idx="303">
                  <c:v>44.345695278550764</c:v>
                </c:pt>
                <c:pt idx="304">
                  <c:v>44.529695278550761</c:v>
                </c:pt>
                <c:pt idx="305">
                  <c:v>44.713695278550759</c:v>
                </c:pt>
                <c:pt idx="306">
                  <c:v>44.897695278550756</c:v>
                </c:pt>
                <c:pt idx="307">
                  <c:v>45.081695278550754</c:v>
                </c:pt>
                <c:pt idx="308">
                  <c:v>45.265695278550751</c:v>
                </c:pt>
                <c:pt idx="309">
                  <c:v>45.449695278550749</c:v>
                </c:pt>
                <c:pt idx="310">
                  <c:v>45.633695278550746</c:v>
                </c:pt>
                <c:pt idx="311">
                  <c:v>45.817695278550744</c:v>
                </c:pt>
                <c:pt idx="312">
                  <c:v>46.001695278550741</c:v>
                </c:pt>
                <c:pt idx="313">
                  <c:v>46.185695278550739</c:v>
                </c:pt>
                <c:pt idx="314">
                  <c:v>46.369695278550736</c:v>
                </c:pt>
                <c:pt idx="315">
                  <c:v>46.553695278550734</c:v>
                </c:pt>
                <c:pt idx="316">
                  <c:v>46.737695278550731</c:v>
                </c:pt>
                <c:pt idx="317">
                  <c:v>46.921695278550729</c:v>
                </c:pt>
                <c:pt idx="318">
                  <c:v>47.105695278550726</c:v>
                </c:pt>
                <c:pt idx="319">
                  <c:v>47.289695278550724</c:v>
                </c:pt>
                <c:pt idx="320">
                  <c:v>47.473695278550721</c:v>
                </c:pt>
                <c:pt idx="321">
                  <c:v>47.657695278550719</c:v>
                </c:pt>
                <c:pt idx="322">
                  <c:v>47.841695278550716</c:v>
                </c:pt>
                <c:pt idx="323">
                  <c:v>48.025695278550714</c:v>
                </c:pt>
                <c:pt idx="324">
                  <c:v>48.209695278550711</c:v>
                </c:pt>
                <c:pt idx="325">
                  <c:v>48.393695278550709</c:v>
                </c:pt>
                <c:pt idx="326">
                  <c:v>48.577695278550706</c:v>
                </c:pt>
                <c:pt idx="327">
                  <c:v>48.761695278550704</c:v>
                </c:pt>
                <c:pt idx="328">
                  <c:v>48.945695278550701</c:v>
                </c:pt>
                <c:pt idx="329">
                  <c:v>49.129695278550699</c:v>
                </c:pt>
                <c:pt idx="330">
                  <c:v>49.313695278550696</c:v>
                </c:pt>
                <c:pt idx="331">
                  <c:v>49.497695278550694</c:v>
                </c:pt>
                <c:pt idx="332">
                  <c:v>49.681695278550691</c:v>
                </c:pt>
                <c:pt idx="333">
                  <c:v>49.865695278550689</c:v>
                </c:pt>
                <c:pt idx="334">
                  <c:v>50.049695278550686</c:v>
                </c:pt>
                <c:pt idx="335">
                  <c:v>50.233695278550684</c:v>
                </c:pt>
                <c:pt idx="336">
                  <c:v>50.417695278550681</c:v>
                </c:pt>
                <c:pt idx="337">
                  <c:v>50.601695278550679</c:v>
                </c:pt>
                <c:pt idx="338">
                  <c:v>50.785695278550676</c:v>
                </c:pt>
                <c:pt idx="339">
                  <c:v>50.969695278550674</c:v>
                </c:pt>
                <c:pt idx="340">
                  <c:v>51.153695278550671</c:v>
                </c:pt>
                <c:pt idx="341">
                  <c:v>51.337695278550669</c:v>
                </c:pt>
                <c:pt idx="342">
                  <c:v>51.521695278550666</c:v>
                </c:pt>
                <c:pt idx="343">
                  <c:v>51.705695278550664</c:v>
                </c:pt>
                <c:pt idx="344">
                  <c:v>51.889695278550661</c:v>
                </c:pt>
                <c:pt idx="345">
                  <c:v>52.073695278550659</c:v>
                </c:pt>
                <c:pt idx="346">
                  <c:v>52.257695278550656</c:v>
                </c:pt>
                <c:pt idx="347">
                  <c:v>52.441695278550654</c:v>
                </c:pt>
                <c:pt idx="348">
                  <c:v>52.625695278550651</c:v>
                </c:pt>
                <c:pt idx="349">
                  <c:v>52.809695278550649</c:v>
                </c:pt>
                <c:pt idx="350">
                  <c:v>52.993695278550646</c:v>
                </c:pt>
                <c:pt idx="351">
                  <c:v>53.177695278550644</c:v>
                </c:pt>
                <c:pt idx="352">
                  <c:v>53.361695278550641</c:v>
                </c:pt>
                <c:pt idx="353">
                  <c:v>53.545695278550639</c:v>
                </c:pt>
                <c:pt idx="354">
                  <c:v>53.729695278550636</c:v>
                </c:pt>
                <c:pt idx="355">
                  <c:v>53.913695278550634</c:v>
                </c:pt>
                <c:pt idx="356">
                  <c:v>54.097695278550631</c:v>
                </c:pt>
                <c:pt idx="357">
                  <c:v>54.281695278550629</c:v>
                </c:pt>
                <c:pt idx="358">
                  <c:v>54.465695278550626</c:v>
                </c:pt>
                <c:pt idx="359">
                  <c:v>54.649695278550624</c:v>
                </c:pt>
                <c:pt idx="360">
                  <c:v>54.833695278550621</c:v>
                </c:pt>
                <c:pt idx="361">
                  <c:v>55.017695278550619</c:v>
                </c:pt>
                <c:pt idx="362">
                  <c:v>55.201695278550616</c:v>
                </c:pt>
                <c:pt idx="363">
                  <c:v>55.385695278550614</c:v>
                </c:pt>
                <c:pt idx="364">
                  <c:v>55.569695278550611</c:v>
                </c:pt>
                <c:pt idx="365">
                  <c:v>55.753695278550609</c:v>
                </c:pt>
                <c:pt idx="366">
                  <c:v>55.937695278550606</c:v>
                </c:pt>
                <c:pt idx="367">
                  <c:v>56.121695278550604</c:v>
                </c:pt>
                <c:pt idx="368">
                  <c:v>56.305695278550601</c:v>
                </c:pt>
                <c:pt idx="369">
                  <c:v>56.489695278550599</c:v>
                </c:pt>
                <c:pt idx="370">
                  <c:v>56.673695278550596</c:v>
                </c:pt>
                <c:pt idx="371">
                  <c:v>56.857695278550594</c:v>
                </c:pt>
                <c:pt idx="372">
                  <c:v>57.041695278550591</c:v>
                </c:pt>
                <c:pt idx="373">
                  <c:v>57.225695278550589</c:v>
                </c:pt>
                <c:pt idx="374">
                  <c:v>57.409695278550586</c:v>
                </c:pt>
                <c:pt idx="375">
                  <c:v>57.593695278550584</c:v>
                </c:pt>
                <c:pt idx="376">
                  <c:v>57.777695278550581</c:v>
                </c:pt>
                <c:pt idx="377">
                  <c:v>57.961695278550579</c:v>
                </c:pt>
                <c:pt idx="378">
                  <c:v>58.145695278550576</c:v>
                </c:pt>
                <c:pt idx="379">
                  <c:v>58.329695278550574</c:v>
                </c:pt>
                <c:pt idx="380">
                  <c:v>58.513695278550571</c:v>
                </c:pt>
                <c:pt idx="381">
                  <c:v>58.697695278550569</c:v>
                </c:pt>
                <c:pt idx="382">
                  <c:v>58.881695278550566</c:v>
                </c:pt>
                <c:pt idx="383">
                  <c:v>59.065695278550564</c:v>
                </c:pt>
                <c:pt idx="384">
                  <c:v>59.249695278550561</c:v>
                </c:pt>
                <c:pt idx="385">
                  <c:v>59.433695278550559</c:v>
                </c:pt>
                <c:pt idx="386">
                  <c:v>59.617695278550556</c:v>
                </c:pt>
                <c:pt idx="387">
                  <c:v>59.801695278550554</c:v>
                </c:pt>
                <c:pt idx="388">
                  <c:v>59.985695278687643</c:v>
                </c:pt>
                <c:pt idx="389">
                  <c:v>60.169695278687641</c:v>
                </c:pt>
                <c:pt idx="390">
                  <c:v>60.353695278687638</c:v>
                </c:pt>
                <c:pt idx="391">
                  <c:v>60.537695278687636</c:v>
                </c:pt>
                <c:pt idx="392">
                  <c:v>60.721695278687633</c:v>
                </c:pt>
                <c:pt idx="393">
                  <c:v>60.905695278687631</c:v>
                </c:pt>
                <c:pt idx="394">
                  <c:v>61.090434388847903</c:v>
                </c:pt>
                <c:pt idx="395">
                  <c:v>61.274434388847901</c:v>
                </c:pt>
                <c:pt idx="396">
                  <c:v>61.458434388847898</c:v>
                </c:pt>
                <c:pt idx="397">
                  <c:v>61.642434388847896</c:v>
                </c:pt>
                <c:pt idx="398">
                  <c:v>61.826986457140386</c:v>
                </c:pt>
                <c:pt idx="399">
                  <c:v>62.010986457140383</c:v>
                </c:pt>
                <c:pt idx="400">
                  <c:v>62.194986457140381</c:v>
                </c:pt>
                <c:pt idx="401">
                  <c:v>62.378986457140378</c:v>
                </c:pt>
                <c:pt idx="402">
                  <c:v>62.562986457140376</c:v>
                </c:pt>
                <c:pt idx="403">
                  <c:v>62.746986457140373</c:v>
                </c:pt>
                <c:pt idx="404">
                  <c:v>62.932316070337521</c:v>
                </c:pt>
                <c:pt idx="405">
                  <c:v>63.116316070337518</c:v>
                </c:pt>
                <c:pt idx="406">
                  <c:v>63.301019307155833</c:v>
                </c:pt>
                <c:pt idx="407">
                  <c:v>63.485712955851916</c:v>
                </c:pt>
                <c:pt idx="408">
                  <c:v>63.669712955851914</c:v>
                </c:pt>
                <c:pt idx="409">
                  <c:v>63.854945313902292</c:v>
                </c:pt>
                <c:pt idx="410">
                  <c:v>64.038945313902289</c:v>
                </c:pt>
                <c:pt idx="411">
                  <c:v>64.222945313902287</c:v>
                </c:pt>
                <c:pt idx="412">
                  <c:v>64.406945313902284</c:v>
                </c:pt>
                <c:pt idx="413">
                  <c:v>64.590945313902282</c:v>
                </c:pt>
                <c:pt idx="414">
                  <c:v>64.775804914159821</c:v>
                </c:pt>
                <c:pt idx="415">
                  <c:v>64.959996694702852</c:v>
                </c:pt>
                <c:pt idx="416">
                  <c:v>65.143996694702849</c:v>
                </c:pt>
                <c:pt idx="417">
                  <c:v>65.327996694702847</c:v>
                </c:pt>
                <c:pt idx="418">
                  <c:v>65.511996694702844</c:v>
                </c:pt>
                <c:pt idx="419">
                  <c:v>65.696103821201163</c:v>
                </c:pt>
                <c:pt idx="420">
                  <c:v>65.88010382120116</c:v>
                </c:pt>
                <c:pt idx="421">
                  <c:v>66.064103821201158</c:v>
                </c:pt>
                <c:pt idx="422">
                  <c:v>66.248103821201155</c:v>
                </c:pt>
                <c:pt idx="423">
                  <c:v>66.432103821201153</c:v>
                </c:pt>
                <c:pt idx="424">
                  <c:v>66.61610382120115</c:v>
                </c:pt>
                <c:pt idx="425">
                  <c:v>66.800830788964987</c:v>
                </c:pt>
                <c:pt idx="426">
                  <c:v>66.985409424456307</c:v>
                </c:pt>
                <c:pt idx="427">
                  <c:v>67.169409424456305</c:v>
                </c:pt>
                <c:pt idx="428">
                  <c:v>67.355085546983332</c:v>
                </c:pt>
                <c:pt idx="429">
                  <c:v>67.540674217839495</c:v>
                </c:pt>
                <c:pt idx="430">
                  <c:v>67.726077190728034</c:v>
                </c:pt>
                <c:pt idx="431">
                  <c:v>67.910077190728032</c:v>
                </c:pt>
                <c:pt idx="432">
                  <c:v>68.094556738324044</c:v>
                </c:pt>
                <c:pt idx="433">
                  <c:v>68.279865160865867</c:v>
                </c:pt>
                <c:pt idx="434">
                  <c:v>68.464454357976493</c:v>
                </c:pt>
                <c:pt idx="435">
                  <c:v>68.64845435797649</c:v>
                </c:pt>
                <c:pt idx="436">
                  <c:v>68.832696978325828</c:v>
                </c:pt>
                <c:pt idx="437">
                  <c:v>69.017472990007178</c:v>
                </c:pt>
                <c:pt idx="438">
                  <c:v>69.201472990007176</c:v>
                </c:pt>
                <c:pt idx="439">
                  <c:v>69.385472990007173</c:v>
                </c:pt>
                <c:pt idx="440">
                  <c:v>69.571133816214015</c:v>
                </c:pt>
                <c:pt idx="441">
                  <c:v>69.756824635667442</c:v>
                </c:pt>
                <c:pt idx="442">
                  <c:v>69.94082463566744</c:v>
                </c:pt>
                <c:pt idx="443">
                  <c:v>70.125422275645704</c:v>
                </c:pt>
                <c:pt idx="444">
                  <c:v>70.310239550251666</c:v>
                </c:pt>
                <c:pt idx="445">
                  <c:v>70.49471232693935</c:v>
                </c:pt>
                <c:pt idx="446">
                  <c:v>70.679381666441373</c:v>
                </c:pt>
                <c:pt idx="447">
                  <c:v>70.864994875021424</c:v>
                </c:pt>
                <c:pt idx="448">
                  <c:v>71.048994875021421</c:v>
                </c:pt>
                <c:pt idx="449">
                  <c:v>71.233207260293867</c:v>
                </c:pt>
                <c:pt idx="450">
                  <c:v>71.41816453601848</c:v>
                </c:pt>
                <c:pt idx="451">
                  <c:v>71.603669692514885</c:v>
                </c:pt>
                <c:pt idx="452">
                  <c:v>71.787669692514882</c:v>
                </c:pt>
                <c:pt idx="453">
                  <c:v>71.972645702589617</c:v>
                </c:pt>
                <c:pt idx="454">
                  <c:v>72.158245051986967</c:v>
                </c:pt>
                <c:pt idx="455">
                  <c:v>72.343187785680087</c:v>
                </c:pt>
                <c:pt idx="456">
                  <c:v>72.527504325599693</c:v>
                </c:pt>
                <c:pt idx="457">
                  <c:v>72.711504325599691</c:v>
                </c:pt>
                <c:pt idx="458">
                  <c:v>72.895504325599688</c:v>
                </c:pt>
                <c:pt idx="459">
                  <c:v>73.079504325599686</c:v>
                </c:pt>
                <c:pt idx="460">
                  <c:v>73.264028280980227</c:v>
                </c:pt>
                <c:pt idx="461">
                  <c:v>73.448870430965698</c:v>
                </c:pt>
                <c:pt idx="462">
                  <c:v>73.634341292806113</c:v>
                </c:pt>
                <c:pt idx="463">
                  <c:v>73.81850774557158</c:v>
                </c:pt>
                <c:pt idx="464">
                  <c:v>74.003046571727282</c:v>
                </c:pt>
                <c:pt idx="465">
                  <c:v>74.187323931951866</c:v>
                </c:pt>
                <c:pt idx="466">
                  <c:v>74.372154161901221</c:v>
                </c:pt>
                <c:pt idx="467">
                  <c:v>74.556920860592783</c:v>
                </c:pt>
                <c:pt idx="468">
                  <c:v>74.74144664703465</c:v>
                </c:pt>
                <c:pt idx="469">
                  <c:v>74.925446647034647</c:v>
                </c:pt>
                <c:pt idx="470">
                  <c:v>75.109446647034645</c:v>
                </c:pt>
                <c:pt idx="471">
                  <c:v>75.295038710952923</c:v>
                </c:pt>
                <c:pt idx="472">
                  <c:v>75.480474662513799</c:v>
                </c:pt>
                <c:pt idx="473">
                  <c:v>75.664474662513797</c:v>
                </c:pt>
                <c:pt idx="474">
                  <c:v>75.848474662513794</c:v>
                </c:pt>
                <c:pt idx="475">
                  <c:v>76.032474662513792</c:v>
                </c:pt>
                <c:pt idx="476">
                  <c:v>76.216474662513789</c:v>
                </c:pt>
                <c:pt idx="477">
                  <c:v>76.400474662513787</c:v>
                </c:pt>
                <c:pt idx="478">
                  <c:v>76.584474662787969</c:v>
                </c:pt>
                <c:pt idx="479">
                  <c:v>76.768474662787966</c:v>
                </c:pt>
                <c:pt idx="480">
                  <c:v>76.953276696748418</c:v>
                </c:pt>
                <c:pt idx="481">
                  <c:v>77.137276696748415</c:v>
                </c:pt>
                <c:pt idx="482">
                  <c:v>77.321276696748413</c:v>
                </c:pt>
                <c:pt idx="483">
                  <c:v>77.50527669674841</c:v>
                </c:pt>
                <c:pt idx="484">
                  <c:v>77.689276696748408</c:v>
                </c:pt>
                <c:pt idx="485">
                  <c:v>77.874341429085774</c:v>
                </c:pt>
                <c:pt idx="486">
                  <c:v>78.058341429085772</c:v>
                </c:pt>
                <c:pt idx="487">
                  <c:v>78.243662446422988</c:v>
                </c:pt>
                <c:pt idx="488">
                  <c:v>78.427662446422985</c:v>
                </c:pt>
                <c:pt idx="489">
                  <c:v>78.611662446422983</c:v>
                </c:pt>
                <c:pt idx="490">
                  <c:v>78.79566244642298</c:v>
                </c:pt>
                <c:pt idx="491">
                  <c:v>78.979662446422978</c:v>
                </c:pt>
                <c:pt idx="492">
                  <c:v>79.163662446422975</c:v>
                </c:pt>
                <c:pt idx="493">
                  <c:v>79.347662446422973</c:v>
                </c:pt>
                <c:pt idx="494">
                  <c:v>79.532464480109283</c:v>
                </c:pt>
                <c:pt idx="495">
                  <c:v>79.716464480109281</c:v>
                </c:pt>
                <c:pt idx="496">
                  <c:v>79.900464480109278</c:v>
                </c:pt>
                <c:pt idx="497">
                  <c:v>80.085930754346677</c:v>
                </c:pt>
                <c:pt idx="498">
                  <c:v>80.269930754346674</c:v>
                </c:pt>
                <c:pt idx="499">
                  <c:v>80.453930754346672</c:v>
                </c:pt>
                <c:pt idx="500">
                  <c:v>80.637930754346669</c:v>
                </c:pt>
                <c:pt idx="501">
                  <c:v>80.821930754346667</c:v>
                </c:pt>
                <c:pt idx="502">
                  <c:v>81.005930754346664</c:v>
                </c:pt>
                <c:pt idx="503">
                  <c:v>81.189930754346662</c:v>
                </c:pt>
                <c:pt idx="504">
                  <c:v>81.373930754346659</c:v>
                </c:pt>
                <c:pt idx="505">
                  <c:v>81.557930754346657</c:v>
                </c:pt>
                <c:pt idx="506">
                  <c:v>81.741930754346654</c:v>
                </c:pt>
                <c:pt idx="507">
                  <c:v>81.925930754346652</c:v>
                </c:pt>
                <c:pt idx="508">
                  <c:v>82.109930754346649</c:v>
                </c:pt>
                <c:pt idx="509">
                  <c:v>82.293930754346647</c:v>
                </c:pt>
                <c:pt idx="510">
                  <c:v>82.477930754346644</c:v>
                </c:pt>
                <c:pt idx="511">
                  <c:v>82.661930754346642</c:v>
                </c:pt>
                <c:pt idx="512">
                  <c:v>82.845930754346639</c:v>
                </c:pt>
                <c:pt idx="513">
                  <c:v>83.029930754346637</c:v>
                </c:pt>
                <c:pt idx="514">
                  <c:v>83.213930754346634</c:v>
                </c:pt>
                <c:pt idx="515">
                  <c:v>83.397930754346632</c:v>
                </c:pt>
                <c:pt idx="516">
                  <c:v>83.581930754346629</c:v>
                </c:pt>
                <c:pt idx="517">
                  <c:v>83.765930754346627</c:v>
                </c:pt>
                <c:pt idx="518">
                  <c:v>83.949930754346624</c:v>
                </c:pt>
                <c:pt idx="519">
                  <c:v>84.133930754346622</c:v>
                </c:pt>
                <c:pt idx="520">
                  <c:v>84.317930754346619</c:v>
                </c:pt>
                <c:pt idx="521">
                  <c:v>84.501930754346617</c:v>
                </c:pt>
                <c:pt idx="522">
                  <c:v>84.685930754346614</c:v>
                </c:pt>
                <c:pt idx="523">
                  <c:v>84.869930754346612</c:v>
                </c:pt>
                <c:pt idx="524">
                  <c:v>85.053930754346609</c:v>
                </c:pt>
                <c:pt idx="525">
                  <c:v>85.237930754346607</c:v>
                </c:pt>
                <c:pt idx="526">
                  <c:v>85.421930754346604</c:v>
                </c:pt>
                <c:pt idx="527">
                  <c:v>85.605930754346602</c:v>
                </c:pt>
                <c:pt idx="528">
                  <c:v>85.789930754346599</c:v>
                </c:pt>
                <c:pt idx="529">
                  <c:v>85.973930754346597</c:v>
                </c:pt>
                <c:pt idx="530">
                  <c:v>86.157930754346594</c:v>
                </c:pt>
                <c:pt idx="531">
                  <c:v>86.341930754346635</c:v>
                </c:pt>
                <c:pt idx="532">
                  <c:v>86.525930754346632</c:v>
                </c:pt>
                <c:pt idx="533">
                  <c:v>86.70993075434663</c:v>
                </c:pt>
                <c:pt idx="534">
                  <c:v>86.893930754346627</c:v>
                </c:pt>
                <c:pt idx="535">
                  <c:v>87.077930754346625</c:v>
                </c:pt>
                <c:pt idx="536">
                  <c:v>87.261930754346622</c:v>
                </c:pt>
                <c:pt idx="537">
                  <c:v>87.44593075434662</c:v>
                </c:pt>
                <c:pt idx="538">
                  <c:v>87.629930754346617</c:v>
                </c:pt>
                <c:pt idx="539">
                  <c:v>87.813930754346615</c:v>
                </c:pt>
                <c:pt idx="540">
                  <c:v>87.997930754346612</c:v>
                </c:pt>
                <c:pt idx="541">
                  <c:v>88.18193075434661</c:v>
                </c:pt>
                <c:pt idx="542">
                  <c:v>88.365930754346607</c:v>
                </c:pt>
                <c:pt idx="543">
                  <c:v>88.549930754346605</c:v>
                </c:pt>
                <c:pt idx="544">
                  <c:v>88.733930754346602</c:v>
                </c:pt>
                <c:pt idx="545">
                  <c:v>88.9179307543466</c:v>
                </c:pt>
                <c:pt idx="546">
                  <c:v>89.101930754346597</c:v>
                </c:pt>
                <c:pt idx="547">
                  <c:v>89.285930754346595</c:v>
                </c:pt>
                <c:pt idx="548">
                  <c:v>89.469930754346592</c:v>
                </c:pt>
                <c:pt idx="549">
                  <c:v>89.65393075434659</c:v>
                </c:pt>
                <c:pt idx="550">
                  <c:v>89.837930754346587</c:v>
                </c:pt>
                <c:pt idx="551">
                  <c:v>90.021930754346585</c:v>
                </c:pt>
                <c:pt idx="552">
                  <c:v>90.205930754346582</c:v>
                </c:pt>
                <c:pt idx="553">
                  <c:v>90.38993075434658</c:v>
                </c:pt>
                <c:pt idx="554">
                  <c:v>90.573930754346577</c:v>
                </c:pt>
                <c:pt idx="555">
                  <c:v>90.757930754346575</c:v>
                </c:pt>
                <c:pt idx="556">
                  <c:v>90.941930754346572</c:v>
                </c:pt>
                <c:pt idx="557">
                  <c:v>91.12593075434657</c:v>
                </c:pt>
                <c:pt idx="558">
                  <c:v>91.309930754346567</c:v>
                </c:pt>
                <c:pt idx="559">
                  <c:v>91.493930754346565</c:v>
                </c:pt>
                <c:pt idx="560">
                  <c:v>91.677930754346562</c:v>
                </c:pt>
                <c:pt idx="561">
                  <c:v>91.86193075434656</c:v>
                </c:pt>
                <c:pt idx="562">
                  <c:v>92.045930754346557</c:v>
                </c:pt>
                <c:pt idx="563">
                  <c:v>92.229930754346555</c:v>
                </c:pt>
                <c:pt idx="564">
                  <c:v>92.413930754346552</c:v>
                </c:pt>
                <c:pt idx="565">
                  <c:v>92.59793075434655</c:v>
                </c:pt>
                <c:pt idx="566">
                  <c:v>92.781930754346547</c:v>
                </c:pt>
                <c:pt idx="567">
                  <c:v>92.965930754346545</c:v>
                </c:pt>
                <c:pt idx="568">
                  <c:v>93.149930754346542</c:v>
                </c:pt>
                <c:pt idx="569">
                  <c:v>93.33393075434654</c:v>
                </c:pt>
                <c:pt idx="570">
                  <c:v>93.517930754346537</c:v>
                </c:pt>
                <c:pt idx="571">
                  <c:v>93.701930754346535</c:v>
                </c:pt>
                <c:pt idx="572">
                  <c:v>93.885930754346532</c:v>
                </c:pt>
                <c:pt idx="573">
                  <c:v>94.06993075434653</c:v>
                </c:pt>
                <c:pt idx="574">
                  <c:v>94.253930754346527</c:v>
                </c:pt>
                <c:pt idx="575">
                  <c:v>94.437930754346525</c:v>
                </c:pt>
                <c:pt idx="576">
                  <c:v>94.621930754346522</c:v>
                </c:pt>
                <c:pt idx="577">
                  <c:v>94.80593075434652</c:v>
                </c:pt>
                <c:pt idx="578">
                  <c:v>94.989930754346517</c:v>
                </c:pt>
                <c:pt idx="579">
                  <c:v>95.173930754346515</c:v>
                </c:pt>
                <c:pt idx="580">
                  <c:v>95.357930754346512</c:v>
                </c:pt>
                <c:pt idx="581">
                  <c:v>95.54193075434651</c:v>
                </c:pt>
                <c:pt idx="582">
                  <c:v>95.725930754346507</c:v>
                </c:pt>
                <c:pt idx="583">
                  <c:v>95.909930754346505</c:v>
                </c:pt>
                <c:pt idx="584">
                  <c:v>96.093930754346502</c:v>
                </c:pt>
                <c:pt idx="585">
                  <c:v>96.277930754346499</c:v>
                </c:pt>
                <c:pt idx="586">
                  <c:v>96.461930754346497</c:v>
                </c:pt>
                <c:pt idx="587">
                  <c:v>96.645930754346494</c:v>
                </c:pt>
                <c:pt idx="588">
                  <c:v>96.829930754346492</c:v>
                </c:pt>
                <c:pt idx="589">
                  <c:v>97.013930754346489</c:v>
                </c:pt>
                <c:pt idx="590">
                  <c:v>97.197930754346487</c:v>
                </c:pt>
                <c:pt idx="591">
                  <c:v>97.381930754346484</c:v>
                </c:pt>
                <c:pt idx="592">
                  <c:v>97.565930754346482</c:v>
                </c:pt>
                <c:pt idx="593">
                  <c:v>97.749930754346479</c:v>
                </c:pt>
                <c:pt idx="594">
                  <c:v>97.933930754346477</c:v>
                </c:pt>
                <c:pt idx="595">
                  <c:v>98.117930754346474</c:v>
                </c:pt>
                <c:pt idx="596">
                  <c:v>98.301930754346472</c:v>
                </c:pt>
                <c:pt idx="597">
                  <c:v>98.485930754346469</c:v>
                </c:pt>
                <c:pt idx="598">
                  <c:v>98.669930754346467</c:v>
                </c:pt>
                <c:pt idx="599">
                  <c:v>98.853930754346464</c:v>
                </c:pt>
                <c:pt idx="600">
                  <c:v>99.037930754346462</c:v>
                </c:pt>
                <c:pt idx="601">
                  <c:v>99.221930754346459</c:v>
                </c:pt>
                <c:pt idx="602">
                  <c:v>99.359983891243687</c:v>
                </c:pt>
                <c:pt idx="603">
                  <c:v>99.451999999925746</c:v>
                </c:pt>
                <c:pt idx="604">
                  <c:v>99.543999999911023</c:v>
                </c:pt>
                <c:pt idx="605">
                  <c:v>99.635999999896299</c:v>
                </c:pt>
                <c:pt idx="606">
                  <c:v>99.727999999881575</c:v>
                </c:pt>
                <c:pt idx="607">
                  <c:v>99.819999999866852</c:v>
                </c:pt>
                <c:pt idx="608">
                  <c:v>99.911999999852128</c:v>
                </c:pt>
                <c:pt idx="609">
                  <c:v>100.00399999983834</c:v>
                </c:pt>
                <c:pt idx="610">
                  <c:v>100.09599999982268</c:v>
                </c:pt>
                <c:pt idx="611">
                  <c:v>100.18799999980796</c:v>
                </c:pt>
                <c:pt idx="612">
                  <c:v>100.2799999997933</c:v>
                </c:pt>
                <c:pt idx="613">
                  <c:v>100.37199999977858</c:v>
                </c:pt>
                <c:pt idx="614">
                  <c:v>100.46399999976386</c:v>
                </c:pt>
                <c:pt idx="615">
                  <c:v>100.55599999974913</c:v>
                </c:pt>
                <c:pt idx="616">
                  <c:v>100.64799999973441</c:v>
                </c:pt>
                <c:pt idx="617">
                  <c:v>100.73999999972062</c:v>
                </c:pt>
                <c:pt idx="618">
                  <c:v>100.83199999970496</c:v>
                </c:pt>
                <c:pt idx="619">
                  <c:v>100.92399999969024</c:v>
                </c:pt>
                <c:pt idx="620">
                  <c:v>101.01599999967551</c:v>
                </c:pt>
                <c:pt idx="621">
                  <c:v>101.10799999965992</c:v>
                </c:pt>
                <c:pt idx="622">
                  <c:v>101.19999999964614</c:v>
                </c:pt>
                <c:pt idx="623">
                  <c:v>101.29199999963141</c:v>
                </c:pt>
                <c:pt idx="624">
                  <c:v>101.38399999961669</c:v>
                </c:pt>
                <c:pt idx="625">
                  <c:v>101.47599999960291</c:v>
                </c:pt>
                <c:pt idx="626">
                  <c:v>101.56799999958724</c:v>
                </c:pt>
                <c:pt idx="627">
                  <c:v>101.65999999957252</c:v>
                </c:pt>
                <c:pt idx="628">
                  <c:v>101.7519999995578</c:v>
                </c:pt>
                <c:pt idx="629">
                  <c:v>101.84399999954221</c:v>
                </c:pt>
                <c:pt idx="630">
                  <c:v>101.93599999952835</c:v>
                </c:pt>
                <c:pt idx="631">
                  <c:v>102.02799999951363</c:v>
                </c:pt>
                <c:pt idx="632">
                  <c:v>102.11999999949897</c:v>
                </c:pt>
                <c:pt idx="633">
                  <c:v>102.21199999948512</c:v>
                </c:pt>
                <c:pt idx="634">
                  <c:v>102.30399999946953</c:v>
                </c:pt>
                <c:pt idx="635">
                  <c:v>102.3959999994548</c:v>
                </c:pt>
                <c:pt idx="636">
                  <c:v>102.48799999944008</c:v>
                </c:pt>
                <c:pt idx="637">
                  <c:v>102.57999999942442</c:v>
                </c:pt>
                <c:pt idx="638">
                  <c:v>102.67199999941063</c:v>
                </c:pt>
                <c:pt idx="639">
                  <c:v>102.76399999939591</c:v>
                </c:pt>
                <c:pt idx="640">
                  <c:v>102.85599999938118</c:v>
                </c:pt>
                <c:pt idx="641">
                  <c:v>102.94799999936646</c:v>
                </c:pt>
                <c:pt idx="642">
                  <c:v>103.03999999935181</c:v>
                </c:pt>
                <c:pt idx="643">
                  <c:v>103.13199999933708</c:v>
                </c:pt>
                <c:pt idx="644">
                  <c:v>103.22399999932236</c:v>
                </c:pt>
                <c:pt idx="645">
                  <c:v>103.3159999993067</c:v>
                </c:pt>
                <c:pt idx="646">
                  <c:v>103.40799999929291</c:v>
                </c:pt>
                <c:pt idx="647">
                  <c:v>103.49999999927819</c:v>
                </c:pt>
                <c:pt idx="648">
                  <c:v>103.59199999926346</c:v>
                </c:pt>
                <c:pt idx="649">
                  <c:v>103.68399999924874</c:v>
                </c:pt>
                <c:pt idx="650">
                  <c:v>103.77599999923402</c:v>
                </c:pt>
                <c:pt idx="651">
                  <c:v>103.86799999921929</c:v>
                </c:pt>
                <c:pt idx="652">
                  <c:v>103.95999999920464</c:v>
                </c:pt>
                <c:pt idx="653">
                  <c:v>104.05199999918898</c:v>
                </c:pt>
                <c:pt idx="654">
                  <c:v>104.14399999917519</c:v>
                </c:pt>
                <c:pt idx="655">
                  <c:v>104.23599999916047</c:v>
                </c:pt>
                <c:pt idx="656">
                  <c:v>104.24519999916048</c:v>
                </c:pt>
                <c:pt idx="657">
                  <c:v>104.3289199991448</c:v>
                </c:pt>
                <c:pt idx="658">
                  <c:v>104.41999999913102</c:v>
                </c:pt>
                <c:pt idx="659">
                  <c:v>104.5119999991163</c:v>
                </c:pt>
                <c:pt idx="660">
                  <c:v>104.60399999910157</c:v>
                </c:pt>
                <c:pt idx="661">
                  <c:v>104.69599999908598</c:v>
                </c:pt>
                <c:pt idx="662">
                  <c:v>104.78799999907126</c:v>
                </c:pt>
                <c:pt idx="663">
                  <c:v>104.8799999990574</c:v>
                </c:pt>
                <c:pt idx="664">
                  <c:v>104.97199999904275</c:v>
                </c:pt>
                <c:pt idx="665">
                  <c:v>105.06399999902709</c:v>
                </c:pt>
                <c:pt idx="666">
                  <c:v>105.1559999990133</c:v>
                </c:pt>
                <c:pt idx="667">
                  <c:v>105.24799999899858</c:v>
                </c:pt>
                <c:pt idx="668">
                  <c:v>105.33999999898386</c:v>
                </c:pt>
                <c:pt idx="669">
                  <c:v>105.43199999896819</c:v>
                </c:pt>
                <c:pt idx="670">
                  <c:v>105.52399999895347</c:v>
                </c:pt>
                <c:pt idx="671">
                  <c:v>105.61599999893969</c:v>
                </c:pt>
                <c:pt idx="672">
                  <c:v>105.70799999892496</c:v>
                </c:pt>
                <c:pt idx="673">
                  <c:v>105.79999999890937</c:v>
                </c:pt>
                <c:pt idx="674">
                  <c:v>105.89199999889559</c:v>
                </c:pt>
                <c:pt idx="675">
                  <c:v>105.98399999888086</c:v>
                </c:pt>
                <c:pt idx="676">
                  <c:v>106.07599999886614</c:v>
                </c:pt>
                <c:pt idx="677">
                  <c:v>106.16799999885048</c:v>
                </c:pt>
                <c:pt idx="678">
                  <c:v>106.25999999883575</c:v>
                </c:pt>
                <c:pt idx="679">
                  <c:v>106.35199999882197</c:v>
                </c:pt>
                <c:pt idx="680">
                  <c:v>106.44399999880724</c:v>
                </c:pt>
                <c:pt idx="681">
                  <c:v>106.53599999879158</c:v>
                </c:pt>
                <c:pt idx="682">
                  <c:v>106.6279999987778</c:v>
                </c:pt>
                <c:pt idx="683">
                  <c:v>106.71999999876307</c:v>
                </c:pt>
                <c:pt idx="684">
                  <c:v>106.81199999874842</c:v>
                </c:pt>
                <c:pt idx="685">
                  <c:v>106.90399999873276</c:v>
                </c:pt>
                <c:pt idx="686">
                  <c:v>106.99599999871803</c:v>
                </c:pt>
                <c:pt idx="687">
                  <c:v>107.08799999870425</c:v>
                </c:pt>
                <c:pt idx="688">
                  <c:v>107.17999999868952</c:v>
                </c:pt>
                <c:pt idx="689">
                  <c:v>107.27199999867386</c:v>
                </c:pt>
                <c:pt idx="690">
                  <c:v>107.36399999866008</c:v>
                </c:pt>
                <c:pt idx="691">
                  <c:v>107.45599999864535</c:v>
                </c:pt>
                <c:pt idx="692">
                  <c:v>107.54799999863063</c:v>
                </c:pt>
                <c:pt idx="693">
                  <c:v>107.63999999861504</c:v>
                </c:pt>
                <c:pt idx="694">
                  <c:v>107.73199999860032</c:v>
                </c:pt>
                <c:pt idx="695">
                  <c:v>107.82399999858653</c:v>
                </c:pt>
                <c:pt idx="696">
                  <c:v>107.91599999857181</c:v>
                </c:pt>
                <c:pt idx="697">
                  <c:v>108.00799999855614</c:v>
                </c:pt>
                <c:pt idx="698">
                  <c:v>108.09999999854236</c:v>
                </c:pt>
                <c:pt idx="699">
                  <c:v>108.19199999852763</c:v>
                </c:pt>
                <c:pt idx="700">
                  <c:v>108.28399999851197</c:v>
                </c:pt>
                <c:pt idx="701">
                  <c:v>108.37599999849725</c:v>
                </c:pt>
                <c:pt idx="702">
                  <c:v>108.4679999984826</c:v>
                </c:pt>
                <c:pt idx="703">
                  <c:v>108.55999999846874</c:v>
                </c:pt>
                <c:pt idx="704">
                  <c:v>108.65199999845315</c:v>
                </c:pt>
                <c:pt idx="705">
                  <c:v>108.74399999843843</c:v>
                </c:pt>
                <c:pt idx="706">
                  <c:v>108.83599999842464</c:v>
                </c:pt>
                <c:pt idx="707">
                  <c:v>108.92799999840992</c:v>
                </c:pt>
                <c:pt idx="708">
                  <c:v>109.01999999839425</c:v>
                </c:pt>
                <c:pt idx="709">
                  <c:v>109.11199999837953</c:v>
                </c:pt>
                <c:pt idx="710">
                  <c:v>109.20399999836481</c:v>
                </c:pt>
                <c:pt idx="711">
                  <c:v>109.29599999835102</c:v>
                </c:pt>
                <c:pt idx="712">
                  <c:v>109.38799999833543</c:v>
                </c:pt>
                <c:pt idx="713">
                  <c:v>109.47999999832071</c:v>
                </c:pt>
                <c:pt idx="714">
                  <c:v>109.57199999830685</c:v>
                </c:pt>
                <c:pt idx="715">
                  <c:v>109.6639999982922</c:v>
                </c:pt>
                <c:pt idx="716">
                  <c:v>109.75599999827654</c:v>
                </c:pt>
                <c:pt idx="717">
                  <c:v>109.84799999826181</c:v>
                </c:pt>
                <c:pt idx="718">
                  <c:v>109.93999999824709</c:v>
                </c:pt>
                <c:pt idx="719">
                  <c:v>110.0319999982333</c:v>
                </c:pt>
                <c:pt idx="720">
                  <c:v>110.12399999821764</c:v>
                </c:pt>
                <c:pt idx="721">
                  <c:v>110.21599999820292</c:v>
                </c:pt>
                <c:pt idx="722">
                  <c:v>110.30799999818913</c:v>
                </c:pt>
                <c:pt idx="723">
                  <c:v>110.39999999817441</c:v>
                </c:pt>
                <c:pt idx="724">
                  <c:v>110.49199999815882</c:v>
                </c:pt>
                <c:pt idx="725">
                  <c:v>110.58399999814409</c:v>
                </c:pt>
                <c:pt idx="726">
                  <c:v>110.67599999812937</c:v>
                </c:pt>
                <c:pt idx="727">
                  <c:v>110.76799999811558</c:v>
                </c:pt>
                <c:pt idx="728">
                  <c:v>110.85999999809992</c:v>
                </c:pt>
                <c:pt idx="729">
                  <c:v>110.9519999980852</c:v>
                </c:pt>
                <c:pt idx="730">
                  <c:v>111.04399999807141</c:v>
                </c:pt>
                <c:pt idx="731">
                  <c:v>111.13599999805669</c:v>
                </c:pt>
                <c:pt idx="732">
                  <c:v>111.22799999804103</c:v>
                </c:pt>
                <c:pt idx="733">
                  <c:v>111.31999999802638</c:v>
                </c:pt>
                <c:pt idx="734">
                  <c:v>111.41199999801165</c:v>
                </c:pt>
                <c:pt idx="735">
                  <c:v>111.50399999799787</c:v>
                </c:pt>
                <c:pt idx="736">
                  <c:v>111.5959999979822</c:v>
                </c:pt>
                <c:pt idx="737">
                  <c:v>111.68799999796748</c:v>
                </c:pt>
                <c:pt idx="738">
                  <c:v>111.77999999795369</c:v>
                </c:pt>
                <c:pt idx="739">
                  <c:v>111.87199999793803</c:v>
                </c:pt>
                <c:pt idx="740">
                  <c:v>111.96399999792331</c:v>
                </c:pt>
                <c:pt idx="741">
                  <c:v>112.05599999790859</c:v>
                </c:pt>
                <c:pt idx="742">
                  <c:v>112.14799999789386</c:v>
                </c:pt>
                <c:pt idx="743">
                  <c:v>112.23999999787921</c:v>
                </c:pt>
                <c:pt idx="744">
                  <c:v>112.33199999786449</c:v>
                </c:pt>
                <c:pt idx="745">
                  <c:v>112.42399999784976</c:v>
                </c:pt>
                <c:pt idx="746">
                  <c:v>112.51599999783598</c:v>
                </c:pt>
                <c:pt idx="747">
                  <c:v>112.60799999782031</c:v>
                </c:pt>
                <c:pt idx="748">
                  <c:v>112.69999999780559</c:v>
                </c:pt>
                <c:pt idx="749">
                  <c:v>112.79199999779087</c:v>
                </c:pt>
                <c:pt idx="750">
                  <c:v>112.88399999777614</c:v>
                </c:pt>
                <c:pt idx="751">
                  <c:v>112.97599999776142</c:v>
                </c:pt>
                <c:pt idx="752">
                  <c:v>113.0679999977467</c:v>
                </c:pt>
                <c:pt idx="753">
                  <c:v>113.15999999773204</c:v>
                </c:pt>
                <c:pt idx="754">
                  <c:v>113.25199999771819</c:v>
                </c:pt>
                <c:pt idx="755">
                  <c:v>113.3439999977026</c:v>
                </c:pt>
                <c:pt idx="756">
                  <c:v>113.43599999768787</c:v>
                </c:pt>
                <c:pt idx="757">
                  <c:v>113.52799999767315</c:v>
                </c:pt>
                <c:pt idx="758">
                  <c:v>113.61999999765749</c:v>
                </c:pt>
                <c:pt idx="759">
                  <c:v>113.7119999976437</c:v>
                </c:pt>
                <c:pt idx="760">
                  <c:v>113.80399999762898</c:v>
                </c:pt>
                <c:pt idx="761">
                  <c:v>113.89599999761425</c:v>
                </c:pt>
                <c:pt idx="762">
                  <c:v>113.98799999760047</c:v>
                </c:pt>
                <c:pt idx="763">
                  <c:v>114.07999999758488</c:v>
                </c:pt>
                <c:pt idx="764">
                  <c:v>114.17199999757015</c:v>
                </c:pt>
                <c:pt idx="765">
                  <c:v>114.26399999755543</c:v>
                </c:pt>
                <c:pt idx="766">
                  <c:v>114.35599999753977</c:v>
                </c:pt>
                <c:pt idx="767">
                  <c:v>114.44799999752598</c:v>
                </c:pt>
                <c:pt idx="768">
                  <c:v>114.53999999751126</c:v>
                </c:pt>
                <c:pt idx="769">
                  <c:v>114.63199999749654</c:v>
                </c:pt>
                <c:pt idx="770">
                  <c:v>114.72399999748275</c:v>
                </c:pt>
                <c:pt idx="771">
                  <c:v>114.81599999746709</c:v>
                </c:pt>
                <c:pt idx="772">
                  <c:v>114.90799999745236</c:v>
                </c:pt>
                <c:pt idx="773">
                  <c:v>114.99999999743764</c:v>
                </c:pt>
                <c:pt idx="774">
                  <c:v>115.09199999742205</c:v>
                </c:pt>
                <c:pt idx="775">
                  <c:v>115.18399999740826</c:v>
                </c:pt>
                <c:pt idx="776">
                  <c:v>115.27599999739354</c:v>
                </c:pt>
                <c:pt idx="777">
                  <c:v>115.36799999737882</c:v>
                </c:pt>
                <c:pt idx="778">
                  <c:v>115.45999999736503</c:v>
                </c:pt>
                <c:pt idx="779">
                  <c:v>115.55199999734937</c:v>
                </c:pt>
                <c:pt idx="780">
                  <c:v>115.64399999733465</c:v>
                </c:pt>
                <c:pt idx="781">
                  <c:v>115.73599999731992</c:v>
                </c:pt>
                <c:pt idx="782">
                  <c:v>115.82799999730433</c:v>
                </c:pt>
                <c:pt idx="783">
                  <c:v>115.91999999729047</c:v>
                </c:pt>
                <c:pt idx="784">
                  <c:v>116.01199999727582</c:v>
                </c:pt>
                <c:pt idx="785">
                  <c:v>116.1039999972611</c:v>
                </c:pt>
                <c:pt idx="786">
                  <c:v>116.19599999724637</c:v>
                </c:pt>
                <c:pt idx="787">
                  <c:v>116.28799999723165</c:v>
                </c:pt>
                <c:pt idx="788">
                  <c:v>116.37999999721693</c:v>
                </c:pt>
                <c:pt idx="789">
                  <c:v>116.4719999972022</c:v>
                </c:pt>
                <c:pt idx="790">
                  <c:v>116.56399999718654</c:v>
                </c:pt>
                <c:pt idx="791">
                  <c:v>116.65599999717276</c:v>
                </c:pt>
                <c:pt idx="792">
                  <c:v>116.74799999715803</c:v>
                </c:pt>
                <c:pt idx="793">
                  <c:v>116.83999999714331</c:v>
                </c:pt>
                <c:pt idx="794">
                  <c:v>116.93199999712866</c:v>
                </c:pt>
                <c:pt idx="795">
                  <c:v>117.02399999711393</c:v>
                </c:pt>
                <c:pt idx="796">
                  <c:v>117.11599999709921</c:v>
                </c:pt>
                <c:pt idx="797">
                  <c:v>117.20799999708449</c:v>
                </c:pt>
                <c:pt idx="798">
                  <c:v>117.29999999706882</c:v>
                </c:pt>
                <c:pt idx="799">
                  <c:v>117.39199999705504</c:v>
                </c:pt>
                <c:pt idx="800">
                  <c:v>117.48399999704031</c:v>
                </c:pt>
                <c:pt idx="801">
                  <c:v>117.57599999702465</c:v>
                </c:pt>
                <c:pt idx="802">
                  <c:v>117.66799999701087</c:v>
                </c:pt>
                <c:pt idx="803">
                  <c:v>117.75999999699614</c:v>
                </c:pt>
                <c:pt idx="804">
                  <c:v>117.85199999698149</c:v>
                </c:pt>
                <c:pt idx="805">
                  <c:v>117.94399999696583</c:v>
                </c:pt>
                <c:pt idx="806">
                  <c:v>118.03599999695111</c:v>
                </c:pt>
                <c:pt idx="807">
                  <c:v>118.12799999693732</c:v>
                </c:pt>
                <c:pt idx="808">
                  <c:v>118.2199999969226</c:v>
                </c:pt>
                <c:pt idx="809">
                  <c:v>118.31199999690693</c:v>
                </c:pt>
                <c:pt idx="810">
                  <c:v>118.40399999689315</c:v>
                </c:pt>
                <c:pt idx="811">
                  <c:v>118.49599999687842</c:v>
                </c:pt>
                <c:pt idx="812">
                  <c:v>118.5879999968637</c:v>
                </c:pt>
                <c:pt idx="813">
                  <c:v>118.67999999684811</c:v>
                </c:pt>
                <c:pt idx="814">
                  <c:v>118.77199999683339</c:v>
                </c:pt>
                <c:pt idx="815">
                  <c:v>118.8639999968196</c:v>
                </c:pt>
                <c:pt idx="816">
                  <c:v>118.95599999680488</c:v>
                </c:pt>
                <c:pt idx="817">
                  <c:v>119.04799999678922</c:v>
                </c:pt>
                <c:pt idx="818">
                  <c:v>119.13999999677543</c:v>
                </c:pt>
                <c:pt idx="819">
                  <c:v>119.23199999676071</c:v>
                </c:pt>
                <c:pt idx="820">
                  <c:v>119.32399999674598</c:v>
                </c:pt>
                <c:pt idx="821">
                  <c:v>119.41599999673032</c:v>
                </c:pt>
                <c:pt idx="822">
                  <c:v>119.50799999671567</c:v>
                </c:pt>
                <c:pt idx="823">
                  <c:v>119.59999999670181</c:v>
                </c:pt>
                <c:pt idx="824">
                  <c:v>119.69199999668709</c:v>
                </c:pt>
                <c:pt idx="825">
                  <c:v>119.7839999966715</c:v>
                </c:pt>
                <c:pt idx="826">
                  <c:v>119.87599999665771</c:v>
                </c:pt>
                <c:pt idx="827">
                  <c:v>119.96799999664299</c:v>
                </c:pt>
                <c:pt idx="828">
                  <c:v>120.05999999662826</c:v>
                </c:pt>
                <c:pt idx="829">
                  <c:v>120.1519999966126</c:v>
                </c:pt>
                <c:pt idx="830">
                  <c:v>120.24399999659788</c:v>
                </c:pt>
                <c:pt idx="831">
                  <c:v>120.33599999658409</c:v>
                </c:pt>
                <c:pt idx="832">
                  <c:v>120.42799999656937</c:v>
                </c:pt>
                <c:pt idx="833">
                  <c:v>120.51999999655378</c:v>
                </c:pt>
                <c:pt idx="834">
                  <c:v>120.61199999653992</c:v>
                </c:pt>
                <c:pt idx="835">
                  <c:v>120.70399999652527</c:v>
                </c:pt>
                <c:pt idx="836">
                  <c:v>120.79599999651055</c:v>
                </c:pt>
                <c:pt idx="837">
                  <c:v>120.88799999649488</c:v>
                </c:pt>
                <c:pt idx="838">
                  <c:v>120.97999999648016</c:v>
                </c:pt>
                <c:pt idx="839">
                  <c:v>121.07199999646637</c:v>
                </c:pt>
                <c:pt idx="840">
                  <c:v>121.16399999645071</c:v>
                </c:pt>
                <c:pt idx="841">
                  <c:v>121.25599999643599</c:v>
                </c:pt>
                <c:pt idx="842">
                  <c:v>121.3479999964222</c:v>
                </c:pt>
                <c:pt idx="843">
                  <c:v>121.43999999640748</c:v>
                </c:pt>
                <c:pt idx="844">
                  <c:v>121.53199999639189</c:v>
                </c:pt>
                <c:pt idx="845">
                  <c:v>121.62399999637717</c:v>
                </c:pt>
                <c:pt idx="846">
                  <c:v>121.71599999636244</c:v>
                </c:pt>
                <c:pt idx="847">
                  <c:v>121.80799999634866</c:v>
                </c:pt>
                <c:pt idx="848">
                  <c:v>121.89999999633299</c:v>
                </c:pt>
                <c:pt idx="849">
                  <c:v>121.99199999631827</c:v>
                </c:pt>
                <c:pt idx="850">
                  <c:v>122.08399999630448</c:v>
                </c:pt>
                <c:pt idx="851">
                  <c:v>122.17599999628976</c:v>
                </c:pt>
                <c:pt idx="852">
                  <c:v>122.2679999962741</c:v>
                </c:pt>
                <c:pt idx="853">
                  <c:v>122.35999999625945</c:v>
                </c:pt>
                <c:pt idx="854">
                  <c:v>122.45199999624472</c:v>
                </c:pt>
                <c:pt idx="855">
                  <c:v>122.54399999623087</c:v>
                </c:pt>
                <c:pt idx="856">
                  <c:v>122.63599999621528</c:v>
                </c:pt>
                <c:pt idx="857">
                  <c:v>122.72799999620055</c:v>
                </c:pt>
                <c:pt idx="858">
                  <c:v>122.81999999618677</c:v>
                </c:pt>
                <c:pt idx="859">
                  <c:v>122.91199999617204</c:v>
                </c:pt>
                <c:pt idx="860">
                  <c:v>123.00399999615638</c:v>
                </c:pt>
                <c:pt idx="861">
                  <c:v>123.09599999614166</c:v>
                </c:pt>
                <c:pt idx="862">
                  <c:v>123.18799999612693</c:v>
                </c:pt>
                <c:pt idx="863">
                  <c:v>123.27999999611315</c:v>
                </c:pt>
                <c:pt idx="864">
                  <c:v>123.37199999609756</c:v>
                </c:pt>
                <c:pt idx="865">
                  <c:v>123.46399999608283</c:v>
                </c:pt>
                <c:pt idx="866">
                  <c:v>123.55599999606905</c:v>
                </c:pt>
                <c:pt idx="867">
                  <c:v>123.64799999605432</c:v>
                </c:pt>
                <c:pt idx="868">
                  <c:v>123.73999999603866</c:v>
                </c:pt>
                <c:pt idx="869">
                  <c:v>123.83199999602394</c:v>
                </c:pt>
                <c:pt idx="870">
                  <c:v>123.92399999600921</c:v>
                </c:pt>
                <c:pt idx="871">
                  <c:v>124.01599999599543</c:v>
                </c:pt>
                <c:pt idx="872">
                  <c:v>124.10799999597977</c:v>
                </c:pt>
                <c:pt idx="873">
                  <c:v>124.19999999596511</c:v>
                </c:pt>
                <c:pt idx="874">
                  <c:v>124.29199999595126</c:v>
                </c:pt>
                <c:pt idx="875">
                  <c:v>124.38399999593653</c:v>
                </c:pt>
                <c:pt idx="876">
                  <c:v>124.47599999592094</c:v>
                </c:pt>
                <c:pt idx="877">
                  <c:v>124.56799999590622</c:v>
                </c:pt>
                <c:pt idx="878">
                  <c:v>124.6599999958915</c:v>
                </c:pt>
                <c:pt idx="879">
                  <c:v>124.75199999587771</c:v>
                </c:pt>
                <c:pt idx="880">
                  <c:v>124.84399999586205</c:v>
                </c:pt>
                <c:pt idx="881">
                  <c:v>124.93599999584733</c:v>
                </c:pt>
                <c:pt idx="882">
                  <c:v>125.02799999583354</c:v>
                </c:pt>
                <c:pt idx="883">
                  <c:v>125.11999999581788</c:v>
                </c:pt>
                <c:pt idx="884">
                  <c:v>125.21199999580323</c:v>
                </c:pt>
                <c:pt idx="885">
                  <c:v>125.3039999957885</c:v>
                </c:pt>
                <c:pt idx="886">
                  <c:v>125.39599999577378</c:v>
                </c:pt>
                <c:pt idx="887">
                  <c:v>125.48799999575905</c:v>
                </c:pt>
                <c:pt idx="888">
                  <c:v>125.57999999574433</c:v>
                </c:pt>
                <c:pt idx="889">
                  <c:v>125.67199999572961</c:v>
                </c:pt>
                <c:pt idx="890">
                  <c:v>125.76399999571582</c:v>
                </c:pt>
                <c:pt idx="891">
                  <c:v>125.85599999570016</c:v>
                </c:pt>
                <c:pt idx="892">
                  <c:v>125.94799999568544</c:v>
                </c:pt>
                <c:pt idx="893">
                  <c:v>126.03999999567071</c:v>
                </c:pt>
                <c:pt idx="894">
                  <c:v>126.13199999565606</c:v>
                </c:pt>
                <c:pt idx="895">
                  <c:v>126.22399999564134</c:v>
                </c:pt>
                <c:pt idx="896">
                  <c:v>126.31599999562661</c:v>
                </c:pt>
                <c:pt idx="897">
                  <c:v>126.40799999561189</c:v>
                </c:pt>
                <c:pt idx="898">
                  <c:v>126.4999999955981</c:v>
                </c:pt>
                <c:pt idx="899">
                  <c:v>126.59199999558244</c:v>
                </c:pt>
                <c:pt idx="900">
                  <c:v>126.68399999556772</c:v>
                </c:pt>
                <c:pt idx="901">
                  <c:v>126.77599999555299</c:v>
                </c:pt>
                <c:pt idx="902">
                  <c:v>126.8679999955374</c:v>
                </c:pt>
                <c:pt idx="903">
                  <c:v>126.95999999552355</c:v>
                </c:pt>
                <c:pt idx="904">
                  <c:v>127.05199999550889</c:v>
                </c:pt>
                <c:pt idx="905">
                  <c:v>127.14399999549417</c:v>
                </c:pt>
                <c:pt idx="906">
                  <c:v>127.23599999548031</c:v>
                </c:pt>
                <c:pt idx="907">
                  <c:v>127.32799999546472</c:v>
                </c:pt>
                <c:pt idx="908">
                  <c:v>127.41999999545</c:v>
                </c:pt>
                <c:pt idx="909">
                  <c:v>127.51199999543527</c:v>
                </c:pt>
                <c:pt idx="910">
                  <c:v>127.60399999541961</c:v>
                </c:pt>
                <c:pt idx="911">
                  <c:v>127.69599999540583</c:v>
                </c:pt>
                <c:pt idx="912">
                  <c:v>127.7879999953911</c:v>
                </c:pt>
                <c:pt idx="913">
                  <c:v>127.87999999537638</c:v>
                </c:pt>
                <c:pt idx="914">
                  <c:v>127.97199999536259</c:v>
                </c:pt>
                <c:pt idx="915">
                  <c:v>128.06399999534699</c:v>
                </c:pt>
                <c:pt idx="916">
                  <c:v>128.15599999533225</c:v>
                </c:pt>
                <c:pt idx="917">
                  <c:v>128.24799999531751</c:v>
                </c:pt>
                <c:pt idx="918">
                  <c:v>128.33999999530184</c:v>
                </c:pt>
                <c:pt idx="919">
                  <c:v>128.43199999528804</c:v>
                </c:pt>
                <c:pt idx="920">
                  <c:v>128.5239999952733</c:v>
                </c:pt>
                <c:pt idx="921">
                  <c:v>128.61599999525856</c:v>
                </c:pt>
                <c:pt idx="922">
                  <c:v>128.70799999524382</c:v>
                </c:pt>
                <c:pt idx="923">
                  <c:v>128.79999999522909</c:v>
                </c:pt>
                <c:pt idx="924">
                  <c:v>128.89199999521435</c:v>
                </c:pt>
                <c:pt idx="925">
                  <c:v>128.9839999951997</c:v>
                </c:pt>
                <c:pt idx="926">
                  <c:v>129.07599999518402</c:v>
                </c:pt>
                <c:pt idx="927">
                  <c:v>129.16799999517022</c:v>
                </c:pt>
                <c:pt idx="928">
                  <c:v>129.25999999515548</c:v>
                </c:pt>
                <c:pt idx="929">
                  <c:v>129.35199999514074</c:v>
                </c:pt>
                <c:pt idx="930">
                  <c:v>129.44399999512601</c:v>
                </c:pt>
                <c:pt idx="931">
                  <c:v>129.53599999511127</c:v>
                </c:pt>
                <c:pt idx="932">
                  <c:v>129.62799999509653</c:v>
                </c:pt>
                <c:pt idx="933">
                  <c:v>129.71999999508179</c:v>
                </c:pt>
                <c:pt idx="934">
                  <c:v>129.8119999950662</c:v>
                </c:pt>
                <c:pt idx="935">
                  <c:v>129.9039999950524</c:v>
                </c:pt>
                <c:pt idx="936">
                  <c:v>129.99599999503766</c:v>
                </c:pt>
                <c:pt idx="937">
                  <c:v>130.08799999502293</c:v>
                </c:pt>
                <c:pt idx="938">
                  <c:v>130.17999999500819</c:v>
                </c:pt>
                <c:pt idx="939">
                  <c:v>130.27199999499345</c:v>
                </c:pt>
                <c:pt idx="940">
                  <c:v>130.36399999497871</c:v>
                </c:pt>
                <c:pt idx="941">
                  <c:v>130.45599999496304</c:v>
                </c:pt>
                <c:pt idx="942">
                  <c:v>130.5479999949483</c:v>
                </c:pt>
                <c:pt idx="943">
                  <c:v>130.6399999949345</c:v>
                </c:pt>
                <c:pt idx="944">
                  <c:v>130.73199999491976</c:v>
                </c:pt>
                <c:pt idx="945">
                  <c:v>130.82399999490417</c:v>
                </c:pt>
                <c:pt idx="946">
                  <c:v>130.91599999489037</c:v>
                </c:pt>
                <c:pt idx="947">
                  <c:v>131.00799999487563</c:v>
                </c:pt>
                <c:pt idx="948">
                  <c:v>131.09999999486089</c:v>
                </c:pt>
                <c:pt idx="949">
                  <c:v>131.19199999484522</c:v>
                </c:pt>
                <c:pt idx="950">
                  <c:v>131.28399999483048</c:v>
                </c:pt>
                <c:pt idx="951">
                  <c:v>131.37599999481668</c:v>
                </c:pt>
                <c:pt idx="952">
                  <c:v>131.46799999480194</c:v>
                </c:pt>
                <c:pt idx="953">
                  <c:v>131.55999999478635</c:v>
                </c:pt>
                <c:pt idx="954">
                  <c:v>131.6519999947725</c:v>
                </c:pt>
                <c:pt idx="955">
                  <c:v>131.74399999475784</c:v>
                </c:pt>
                <c:pt idx="956">
                  <c:v>131.8359999947431</c:v>
                </c:pt>
                <c:pt idx="957">
                  <c:v>131.92799999472743</c:v>
                </c:pt>
                <c:pt idx="958">
                  <c:v>132.01999999471269</c:v>
                </c:pt>
                <c:pt idx="959">
                  <c:v>132.11199999469889</c:v>
                </c:pt>
                <c:pt idx="960">
                  <c:v>132.20399999468415</c:v>
                </c:pt>
                <c:pt idx="961">
                  <c:v>132.29599999466848</c:v>
                </c:pt>
                <c:pt idx="962">
                  <c:v>132.38799999465468</c:v>
                </c:pt>
                <c:pt idx="963">
                  <c:v>132.47998389124425</c:v>
                </c:pt>
                <c:pt idx="964">
                  <c:v>132.66569527841366</c:v>
                </c:pt>
                <c:pt idx="965">
                  <c:v>132.84969527841366</c:v>
                </c:pt>
                <c:pt idx="966">
                  <c:v>133.03369527841366</c:v>
                </c:pt>
                <c:pt idx="967">
                  <c:v>133.21769527841366</c:v>
                </c:pt>
                <c:pt idx="968">
                  <c:v>133.40169527841365</c:v>
                </c:pt>
                <c:pt idx="969">
                  <c:v>133.58569527841365</c:v>
                </c:pt>
                <c:pt idx="970">
                  <c:v>133.76969527841365</c:v>
                </c:pt>
                <c:pt idx="971">
                  <c:v>133.95369527841365</c:v>
                </c:pt>
                <c:pt idx="972">
                  <c:v>134.13769527841364</c:v>
                </c:pt>
                <c:pt idx="973">
                  <c:v>134.32169527841364</c:v>
                </c:pt>
                <c:pt idx="974">
                  <c:v>134.50569527841364</c:v>
                </c:pt>
                <c:pt idx="975">
                  <c:v>134.68969527841364</c:v>
                </c:pt>
                <c:pt idx="976">
                  <c:v>134.87369527841363</c:v>
                </c:pt>
                <c:pt idx="977">
                  <c:v>135.05769527841363</c:v>
                </c:pt>
                <c:pt idx="978">
                  <c:v>135.24169527841363</c:v>
                </c:pt>
                <c:pt idx="979">
                  <c:v>135.42569527841363</c:v>
                </c:pt>
                <c:pt idx="980">
                  <c:v>135.60969527841362</c:v>
                </c:pt>
                <c:pt idx="981">
                  <c:v>135.79369527841362</c:v>
                </c:pt>
                <c:pt idx="982">
                  <c:v>135.97769527841362</c:v>
                </c:pt>
                <c:pt idx="983">
                  <c:v>136.16169527841362</c:v>
                </c:pt>
                <c:pt idx="984">
                  <c:v>136.34569527841361</c:v>
                </c:pt>
                <c:pt idx="985">
                  <c:v>136.52969527841361</c:v>
                </c:pt>
                <c:pt idx="986">
                  <c:v>136.71369527841361</c:v>
                </c:pt>
                <c:pt idx="987">
                  <c:v>136.89769527841361</c:v>
                </c:pt>
                <c:pt idx="988">
                  <c:v>137.0816952784136</c:v>
                </c:pt>
                <c:pt idx="989">
                  <c:v>137.2656952784136</c:v>
                </c:pt>
                <c:pt idx="990">
                  <c:v>137.4496952784136</c:v>
                </c:pt>
                <c:pt idx="991">
                  <c:v>137.6336952784136</c:v>
                </c:pt>
                <c:pt idx="992">
                  <c:v>137.81769527841359</c:v>
                </c:pt>
                <c:pt idx="993">
                  <c:v>138.00169527841359</c:v>
                </c:pt>
                <c:pt idx="994">
                  <c:v>138.18569527841359</c:v>
                </c:pt>
                <c:pt idx="995">
                  <c:v>138.36969527841359</c:v>
                </c:pt>
                <c:pt idx="996">
                  <c:v>138.55369527841358</c:v>
                </c:pt>
                <c:pt idx="997">
                  <c:v>138.73769527841358</c:v>
                </c:pt>
                <c:pt idx="998">
                  <c:v>138.92169527841358</c:v>
                </c:pt>
                <c:pt idx="999">
                  <c:v>139.10569527841358</c:v>
                </c:pt>
                <c:pt idx="1000">
                  <c:v>139.2896952782765</c:v>
                </c:pt>
                <c:pt idx="1001">
                  <c:v>139.47369527827649</c:v>
                </c:pt>
                <c:pt idx="1002">
                  <c:v>139.65769527827649</c:v>
                </c:pt>
                <c:pt idx="1003">
                  <c:v>139.84169527827649</c:v>
                </c:pt>
                <c:pt idx="1004">
                  <c:v>140.02569527827649</c:v>
                </c:pt>
                <c:pt idx="1005">
                  <c:v>140.20969527827648</c:v>
                </c:pt>
                <c:pt idx="1006">
                  <c:v>140.39369527827648</c:v>
                </c:pt>
                <c:pt idx="1007">
                  <c:v>140.57769527827648</c:v>
                </c:pt>
                <c:pt idx="1008">
                  <c:v>140.76169527827648</c:v>
                </c:pt>
                <c:pt idx="1009">
                  <c:v>140.94569527827647</c:v>
                </c:pt>
                <c:pt idx="1010">
                  <c:v>141.12969527827647</c:v>
                </c:pt>
                <c:pt idx="1011">
                  <c:v>141.31369527827647</c:v>
                </c:pt>
                <c:pt idx="1012">
                  <c:v>141.49769527827647</c:v>
                </c:pt>
                <c:pt idx="1013">
                  <c:v>141.68169527827646</c:v>
                </c:pt>
                <c:pt idx="1014">
                  <c:v>141.86569527827646</c:v>
                </c:pt>
                <c:pt idx="1015">
                  <c:v>142.04969527827646</c:v>
                </c:pt>
                <c:pt idx="1016">
                  <c:v>142.23369527827646</c:v>
                </c:pt>
                <c:pt idx="1017">
                  <c:v>142.41769527827645</c:v>
                </c:pt>
                <c:pt idx="1018">
                  <c:v>142.60169527827645</c:v>
                </c:pt>
                <c:pt idx="1019">
                  <c:v>142.78569527827645</c:v>
                </c:pt>
                <c:pt idx="1020">
                  <c:v>142.96969527827645</c:v>
                </c:pt>
                <c:pt idx="1021">
                  <c:v>143.15369527827644</c:v>
                </c:pt>
                <c:pt idx="1022">
                  <c:v>143.33769527827644</c:v>
                </c:pt>
                <c:pt idx="1023">
                  <c:v>143.52169527827644</c:v>
                </c:pt>
                <c:pt idx="1024">
                  <c:v>143.70569527827644</c:v>
                </c:pt>
                <c:pt idx="1025">
                  <c:v>143.88969527827643</c:v>
                </c:pt>
                <c:pt idx="1026">
                  <c:v>144.07369527827643</c:v>
                </c:pt>
                <c:pt idx="1027">
                  <c:v>144.25769527827643</c:v>
                </c:pt>
                <c:pt idx="1028">
                  <c:v>144.44169527827643</c:v>
                </c:pt>
                <c:pt idx="1029">
                  <c:v>144.62569527827642</c:v>
                </c:pt>
                <c:pt idx="1030">
                  <c:v>144.80969527827642</c:v>
                </c:pt>
                <c:pt idx="1031">
                  <c:v>144.99369527827642</c:v>
                </c:pt>
                <c:pt idx="1032">
                  <c:v>145.17769527827642</c:v>
                </c:pt>
                <c:pt idx="1033">
                  <c:v>145.36169527827641</c:v>
                </c:pt>
                <c:pt idx="1034">
                  <c:v>145.54569527827641</c:v>
                </c:pt>
                <c:pt idx="1035">
                  <c:v>145.72969527827641</c:v>
                </c:pt>
                <c:pt idx="1036">
                  <c:v>145.91369527827641</c:v>
                </c:pt>
                <c:pt idx="1037">
                  <c:v>146.0976952782764</c:v>
                </c:pt>
                <c:pt idx="1038">
                  <c:v>146.2816952782764</c:v>
                </c:pt>
                <c:pt idx="1039">
                  <c:v>146.4656952782764</c:v>
                </c:pt>
                <c:pt idx="1040">
                  <c:v>146.6496952782764</c:v>
                </c:pt>
                <c:pt idx="1041">
                  <c:v>146.83369527827639</c:v>
                </c:pt>
                <c:pt idx="1042">
                  <c:v>147.01769527827639</c:v>
                </c:pt>
                <c:pt idx="1043">
                  <c:v>147.20169527827639</c:v>
                </c:pt>
                <c:pt idx="1044">
                  <c:v>147.38569527827639</c:v>
                </c:pt>
                <c:pt idx="1045">
                  <c:v>147.56969527827638</c:v>
                </c:pt>
                <c:pt idx="1046">
                  <c:v>147.75369527827638</c:v>
                </c:pt>
                <c:pt idx="1047">
                  <c:v>147.93769527827638</c:v>
                </c:pt>
                <c:pt idx="1048">
                  <c:v>148.12169527827638</c:v>
                </c:pt>
                <c:pt idx="1049">
                  <c:v>148.30569527827637</c:v>
                </c:pt>
                <c:pt idx="1050">
                  <c:v>148.48969527827637</c:v>
                </c:pt>
                <c:pt idx="1051">
                  <c:v>148.67369527813929</c:v>
                </c:pt>
                <c:pt idx="1052">
                  <c:v>148.85769527813929</c:v>
                </c:pt>
                <c:pt idx="1053">
                  <c:v>149.04169527813929</c:v>
                </c:pt>
                <c:pt idx="1054">
                  <c:v>149.22569527813928</c:v>
                </c:pt>
                <c:pt idx="1055">
                  <c:v>149.40969527813928</c:v>
                </c:pt>
                <c:pt idx="1056">
                  <c:v>149.59369527813928</c:v>
                </c:pt>
                <c:pt idx="1057">
                  <c:v>149.77769527813928</c:v>
                </c:pt>
                <c:pt idx="1058">
                  <c:v>149.96169527813927</c:v>
                </c:pt>
                <c:pt idx="1059">
                  <c:v>150.14569527813927</c:v>
                </c:pt>
                <c:pt idx="1060">
                  <c:v>150.32969527813927</c:v>
                </c:pt>
                <c:pt idx="1061">
                  <c:v>150.51369527813927</c:v>
                </c:pt>
                <c:pt idx="1062">
                  <c:v>150.69769527813926</c:v>
                </c:pt>
                <c:pt idx="1063">
                  <c:v>150.88169527813926</c:v>
                </c:pt>
                <c:pt idx="1064">
                  <c:v>151.06569527813926</c:v>
                </c:pt>
                <c:pt idx="1065">
                  <c:v>151.24969527813926</c:v>
                </c:pt>
                <c:pt idx="1066">
                  <c:v>151.43369527813925</c:v>
                </c:pt>
                <c:pt idx="1067">
                  <c:v>151.61769527813925</c:v>
                </c:pt>
                <c:pt idx="1068">
                  <c:v>151.80169527813925</c:v>
                </c:pt>
                <c:pt idx="1069">
                  <c:v>151.98569527813925</c:v>
                </c:pt>
                <c:pt idx="1070">
                  <c:v>152.16969527813924</c:v>
                </c:pt>
                <c:pt idx="1071">
                  <c:v>152.35369527813924</c:v>
                </c:pt>
                <c:pt idx="1072">
                  <c:v>152.53769527813924</c:v>
                </c:pt>
                <c:pt idx="1073">
                  <c:v>152.72274635322842</c:v>
                </c:pt>
                <c:pt idx="1074">
                  <c:v>152.90674635322841</c:v>
                </c:pt>
                <c:pt idx="1075">
                  <c:v>153.09074635322841</c:v>
                </c:pt>
                <c:pt idx="1076">
                  <c:v>153.27474635322841</c:v>
                </c:pt>
                <c:pt idx="1077">
                  <c:v>153.45874635322841</c:v>
                </c:pt>
                <c:pt idx="1078">
                  <c:v>153.6427463532284</c:v>
                </c:pt>
                <c:pt idx="1079">
                  <c:v>153.8267463532284</c:v>
                </c:pt>
                <c:pt idx="1080">
                  <c:v>154.0107463532284</c:v>
                </c:pt>
                <c:pt idx="1081">
                  <c:v>154.1947463532284</c:v>
                </c:pt>
                <c:pt idx="1082">
                  <c:v>154.37874635322839</c:v>
                </c:pt>
                <c:pt idx="1083">
                  <c:v>154.56338546067022</c:v>
                </c:pt>
                <c:pt idx="1084">
                  <c:v>154.74738546067022</c:v>
                </c:pt>
                <c:pt idx="1085">
                  <c:v>154.93138546067021</c:v>
                </c:pt>
                <c:pt idx="1086">
                  <c:v>155.11538546067021</c:v>
                </c:pt>
                <c:pt idx="1087">
                  <c:v>155.29938546067021</c:v>
                </c:pt>
                <c:pt idx="1088">
                  <c:v>155.48338546067021</c:v>
                </c:pt>
                <c:pt idx="1089">
                  <c:v>155.66738546039602</c:v>
                </c:pt>
                <c:pt idx="1090">
                  <c:v>155.85138546039602</c:v>
                </c:pt>
                <c:pt idx="1091">
                  <c:v>156.03538546039601</c:v>
                </c:pt>
                <c:pt idx="1092">
                  <c:v>156.22086744851583</c:v>
                </c:pt>
                <c:pt idx="1093">
                  <c:v>156.40486744851583</c:v>
                </c:pt>
                <c:pt idx="1094">
                  <c:v>156.58886744851583</c:v>
                </c:pt>
                <c:pt idx="1095">
                  <c:v>156.77286744851583</c:v>
                </c:pt>
                <c:pt idx="1096">
                  <c:v>156.95686744851582</c:v>
                </c:pt>
                <c:pt idx="1097">
                  <c:v>157.14086744851582</c:v>
                </c:pt>
                <c:pt idx="1098">
                  <c:v>157.32486744851582</c:v>
                </c:pt>
                <c:pt idx="1099">
                  <c:v>157.50886744851582</c:v>
                </c:pt>
                <c:pt idx="1100">
                  <c:v>157.69355789477382</c:v>
                </c:pt>
                <c:pt idx="1101">
                  <c:v>157.87912212140111</c:v>
                </c:pt>
                <c:pt idx="1102">
                  <c:v>158.06399109262958</c:v>
                </c:pt>
                <c:pt idx="1103">
                  <c:v>158.24799109262958</c:v>
                </c:pt>
                <c:pt idx="1104">
                  <c:v>158.43199109262957</c:v>
                </c:pt>
                <c:pt idx="1105">
                  <c:v>158.61599109262957</c:v>
                </c:pt>
                <c:pt idx="1106">
                  <c:v>158.79999109262957</c:v>
                </c:pt>
                <c:pt idx="1107">
                  <c:v>158.98399109262957</c:v>
                </c:pt>
                <c:pt idx="1108">
                  <c:v>159.16799109262956</c:v>
                </c:pt>
                <c:pt idx="1109">
                  <c:v>159.35199109262956</c:v>
                </c:pt>
                <c:pt idx="1110">
                  <c:v>159.53599109262956</c:v>
                </c:pt>
                <c:pt idx="1111">
                  <c:v>159.71999135255351</c:v>
                </c:pt>
                <c:pt idx="1112">
                  <c:v>159.90550380739791</c:v>
                </c:pt>
                <c:pt idx="1113">
                  <c:v>160.08950380736391</c:v>
                </c:pt>
                <c:pt idx="1114">
                  <c:v>160.27350380736391</c:v>
                </c:pt>
                <c:pt idx="1115">
                  <c:v>160.45750380736391</c:v>
                </c:pt>
                <c:pt idx="1116">
                  <c:v>160.6415038073639</c:v>
                </c:pt>
                <c:pt idx="1117">
                  <c:v>160.8255038073639</c:v>
                </c:pt>
                <c:pt idx="1118">
                  <c:v>161.0095038073639</c:v>
                </c:pt>
                <c:pt idx="1119">
                  <c:v>161.19463220810988</c:v>
                </c:pt>
                <c:pt idx="1120">
                  <c:v>161.37904139555769</c:v>
                </c:pt>
                <c:pt idx="1121">
                  <c:v>161.56304139555769</c:v>
                </c:pt>
                <c:pt idx="1122">
                  <c:v>161.74704139555769</c:v>
                </c:pt>
                <c:pt idx="1123">
                  <c:v>161.93104139555768</c:v>
                </c:pt>
                <c:pt idx="1124">
                  <c:v>162.11504139555768</c:v>
                </c:pt>
                <c:pt idx="1125">
                  <c:v>162.29912757473696</c:v>
                </c:pt>
                <c:pt idx="1126">
                  <c:v>162.48312757473695</c:v>
                </c:pt>
                <c:pt idx="1127">
                  <c:v>162.66712757473695</c:v>
                </c:pt>
                <c:pt idx="1128">
                  <c:v>162.85112757473695</c:v>
                </c:pt>
                <c:pt idx="1129">
                  <c:v>163.03512757473695</c:v>
                </c:pt>
                <c:pt idx="1130">
                  <c:v>163.21912757473694</c:v>
                </c:pt>
                <c:pt idx="1131">
                  <c:v>163.40312757473694</c:v>
                </c:pt>
                <c:pt idx="1132">
                  <c:v>163.58737951670381</c:v>
                </c:pt>
                <c:pt idx="1133">
                  <c:v>163.7713795167038</c:v>
                </c:pt>
                <c:pt idx="1134">
                  <c:v>163.9553795167038</c:v>
                </c:pt>
                <c:pt idx="1135">
                  <c:v>164.1393795167038</c:v>
                </c:pt>
                <c:pt idx="1136">
                  <c:v>164.3233795167038</c:v>
                </c:pt>
                <c:pt idx="1137">
                  <c:v>164.50737951670379</c:v>
                </c:pt>
                <c:pt idx="1138">
                  <c:v>164.69219437111084</c:v>
                </c:pt>
                <c:pt idx="1139">
                  <c:v>164.87761011098104</c:v>
                </c:pt>
                <c:pt idx="1140">
                  <c:v>165.06161011098104</c:v>
                </c:pt>
                <c:pt idx="1141">
                  <c:v>165.24561011098103</c:v>
                </c:pt>
                <c:pt idx="1142">
                  <c:v>165.42961011098103</c:v>
                </c:pt>
                <c:pt idx="1143">
                  <c:v>165.61361011098103</c:v>
                </c:pt>
                <c:pt idx="1144">
                  <c:v>165.79761011098103</c:v>
                </c:pt>
                <c:pt idx="1145">
                  <c:v>165.98201160270702</c:v>
                </c:pt>
                <c:pt idx="1146">
                  <c:v>166.16601160270702</c:v>
                </c:pt>
                <c:pt idx="1147">
                  <c:v>166.35001160215873</c:v>
                </c:pt>
                <c:pt idx="1148">
                  <c:v>166.53401160215873</c:v>
                </c:pt>
                <c:pt idx="1149">
                  <c:v>166.71801160215873</c:v>
                </c:pt>
                <c:pt idx="1150">
                  <c:v>166.90201160215872</c:v>
                </c:pt>
                <c:pt idx="1151">
                  <c:v>167.08648989893931</c:v>
                </c:pt>
                <c:pt idx="1152">
                  <c:v>167.27223797239765</c:v>
                </c:pt>
                <c:pt idx="1153">
                  <c:v>167.45623797239764</c:v>
                </c:pt>
                <c:pt idx="1154">
                  <c:v>167.64023797239764</c:v>
                </c:pt>
                <c:pt idx="1155">
                  <c:v>167.82423797239764</c:v>
                </c:pt>
                <c:pt idx="1156">
                  <c:v>168.00823797239764</c:v>
                </c:pt>
                <c:pt idx="1157">
                  <c:v>168.19299355592241</c:v>
                </c:pt>
                <c:pt idx="1158">
                  <c:v>168.37699355592241</c:v>
                </c:pt>
                <c:pt idx="1159">
                  <c:v>168.56099355592241</c:v>
                </c:pt>
                <c:pt idx="1160">
                  <c:v>168.74597657289013</c:v>
                </c:pt>
                <c:pt idx="1161">
                  <c:v>168.92997657289013</c:v>
                </c:pt>
                <c:pt idx="1162">
                  <c:v>169.11397657289012</c:v>
                </c:pt>
                <c:pt idx="1163">
                  <c:v>169.29797657289012</c:v>
                </c:pt>
                <c:pt idx="1164">
                  <c:v>169.48197657289012</c:v>
                </c:pt>
                <c:pt idx="1165">
                  <c:v>169.66597657289012</c:v>
                </c:pt>
                <c:pt idx="1166">
                  <c:v>169.85129758974708</c:v>
                </c:pt>
                <c:pt idx="1167">
                  <c:v>170.03529758974707</c:v>
                </c:pt>
                <c:pt idx="1168">
                  <c:v>170.21929758974707</c:v>
                </c:pt>
                <c:pt idx="1169">
                  <c:v>170.40329758974707</c:v>
                </c:pt>
                <c:pt idx="1170">
                  <c:v>170.58729758974707</c:v>
                </c:pt>
                <c:pt idx="1171">
                  <c:v>170.77211033974424</c:v>
                </c:pt>
                <c:pt idx="1172">
                  <c:v>170.95611033974424</c:v>
                </c:pt>
                <c:pt idx="1173">
                  <c:v>171.14011033974424</c:v>
                </c:pt>
                <c:pt idx="1174">
                  <c:v>171.32411033974424</c:v>
                </c:pt>
                <c:pt idx="1175">
                  <c:v>171.50811033974423</c:v>
                </c:pt>
                <c:pt idx="1176">
                  <c:v>171.6937547309708</c:v>
                </c:pt>
                <c:pt idx="1177">
                  <c:v>171.87775473097079</c:v>
                </c:pt>
                <c:pt idx="1178">
                  <c:v>172.06175473097079</c:v>
                </c:pt>
                <c:pt idx="1179">
                  <c:v>172.24575473097079</c:v>
                </c:pt>
                <c:pt idx="1180">
                  <c:v>172.42975473097079</c:v>
                </c:pt>
                <c:pt idx="1181">
                  <c:v>172.61375473097078</c:v>
                </c:pt>
                <c:pt idx="1182">
                  <c:v>172.79952963389871</c:v>
                </c:pt>
                <c:pt idx="1183">
                  <c:v>172.98352963389871</c:v>
                </c:pt>
                <c:pt idx="1184">
                  <c:v>173.16752963389871</c:v>
                </c:pt>
                <c:pt idx="1185">
                  <c:v>173.35152963389871</c:v>
                </c:pt>
                <c:pt idx="1186">
                  <c:v>173.5355296338987</c:v>
                </c:pt>
                <c:pt idx="1187">
                  <c:v>173.7195296338987</c:v>
                </c:pt>
                <c:pt idx="1188">
                  <c:v>173.9035296338987</c:v>
                </c:pt>
                <c:pt idx="1189">
                  <c:v>174.08774618672791</c:v>
                </c:pt>
                <c:pt idx="1190">
                  <c:v>174.27174618672791</c:v>
                </c:pt>
                <c:pt idx="1191">
                  <c:v>174.45574618672791</c:v>
                </c:pt>
                <c:pt idx="1192">
                  <c:v>174.6397461867279</c:v>
                </c:pt>
                <c:pt idx="1193">
                  <c:v>174.8237461867279</c:v>
                </c:pt>
                <c:pt idx="1194">
                  <c:v>175.0077461867279</c:v>
                </c:pt>
                <c:pt idx="1195">
                  <c:v>175.1929501401371</c:v>
                </c:pt>
                <c:pt idx="1196">
                  <c:v>175.3769501401371</c:v>
                </c:pt>
                <c:pt idx="1197">
                  <c:v>175.56095014013709</c:v>
                </c:pt>
                <c:pt idx="1198">
                  <c:v>175.74495014013709</c:v>
                </c:pt>
                <c:pt idx="1199">
                  <c:v>175.92895014013709</c:v>
                </c:pt>
                <c:pt idx="1200">
                  <c:v>176.11443924874786</c:v>
                </c:pt>
                <c:pt idx="1201">
                  <c:v>176.29843924874785</c:v>
                </c:pt>
                <c:pt idx="1202">
                  <c:v>176.48243924874785</c:v>
                </c:pt>
                <c:pt idx="1203">
                  <c:v>176.66643924874785</c:v>
                </c:pt>
                <c:pt idx="1204">
                  <c:v>176.85043924874785</c:v>
                </c:pt>
                <c:pt idx="1205">
                  <c:v>177.03443924874784</c:v>
                </c:pt>
                <c:pt idx="1206">
                  <c:v>177.21908547119645</c:v>
                </c:pt>
                <c:pt idx="1207">
                  <c:v>177.40308547119645</c:v>
                </c:pt>
                <c:pt idx="1208">
                  <c:v>177.58708547119645</c:v>
                </c:pt>
                <c:pt idx="1209">
                  <c:v>177.77108547119644</c:v>
                </c:pt>
                <c:pt idx="1210">
                  <c:v>177.95508547119644</c:v>
                </c:pt>
                <c:pt idx="1211">
                  <c:v>178.13908547119644</c:v>
                </c:pt>
                <c:pt idx="1212">
                  <c:v>178.32308547119644</c:v>
                </c:pt>
                <c:pt idx="1213">
                  <c:v>178.50708547119643</c:v>
                </c:pt>
                <c:pt idx="1214">
                  <c:v>178.69108547119643</c:v>
                </c:pt>
                <c:pt idx="1215">
                  <c:v>178.87508547119643</c:v>
                </c:pt>
                <c:pt idx="1216">
                  <c:v>179.05908547119643</c:v>
                </c:pt>
                <c:pt idx="1217">
                  <c:v>179.24308547119642</c:v>
                </c:pt>
                <c:pt idx="1218">
                  <c:v>179.4276984937255</c:v>
                </c:pt>
                <c:pt idx="1219">
                  <c:v>179.6116984937255</c:v>
                </c:pt>
                <c:pt idx="1220">
                  <c:v>179.79569849371632</c:v>
                </c:pt>
                <c:pt idx="1221">
                  <c:v>179.97969849371631</c:v>
                </c:pt>
                <c:pt idx="1222">
                  <c:v>180.16369849371631</c:v>
                </c:pt>
                <c:pt idx="1223">
                  <c:v>180.34769849370801</c:v>
                </c:pt>
                <c:pt idx="1224">
                  <c:v>180.53217956081744</c:v>
                </c:pt>
                <c:pt idx="1225">
                  <c:v>180.71617956081744</c:v>
                </c:pt>
                <c:pt idx="1226">
                  <c:v>180.90017956081743</c:v>
                </c:pt>
                <c:pt idx="1227">
                  <c:v>181.08417956081743</c:v>
                </c:pt>
                <c:pt idx="1228">
                  <c:v>181.26817956081743</c:v>
                </c:pt>
                <c:pt idx="1229">
                  <c:v>181.45217956081743</c:v>
                </c:pt>
                <c:pt idx="1230">
                  <c:v>181.63685194743402</c:v>
                </c:pt>
                <c:pt idx="1231">
                  <c:v>181.82085194743402</c:v>
                </c:pt>
                <c:pt idx="1232">
                  <c:v>182.00485194743402</c:v>
                </c:pt>
                <c:pt idx="1233">
                  <c:v>182.18954498497956</c:v>
                </c:pt>
                <c:pt idx="1234">
                  <c:v>182.37354498497956</c:v>
                </c:pt>
                <c:pt idx="1235">
                  <c:v>182.55754498497956</c:v>
                </c:pt>
                <c:pt idx="1236">
                  <c:v>182.74154498497956</c:v>
                </c:pt>
                <c:pt idx="1237">
                  <c:v>182.92554498497955</c:v>
                </c:pt>
                <c:pt idx="1238">
                  <c:v>183.10954498497955</c:v>
                </c:pt>
                <c:pt idx="1239">
                  <c:v>183.29354498497955</c:v>
                </c:pt>
                <c:pt idx="1240">
                  <c:v>183.47770287862531</c:v>
                </c:pt>
                <c:pt idx="1241">
                  <c:v>183.66170287862531</c:v>
                </c:pt>
                <c:pt idx="1242">
                  <c:v>183.8457028786253</c:v>
                </c:pt>
                <c:pt idx="1243">
                  <c:v>184.0297028786253</c:v>
                </c:pt>
                <c:pt idx="1244">
                  <c:v>184.2137028786253</c:v>
                </c:pt>
                <c:pt idx="1245">
                  <c:v>184.39820360755434</c:v>
                </c:pt>
                <c:pt idx="1246">
                  <c:v>184.58220360755433</c:v>
                </c:pt>
                <c:pt idx="1247">
                  <c:v>184.76680483300166</c:v>
                </c:pt>
                <c:pt idx="1248">
                  <c:v>184.95080483300165</c:v>
                </c:pt>
                <c:pt idx="1249">
                  <c:v>185.13480483300165</c:v>
                </c:pt>
                <c:pt idx="1250">
                  <c:v>185.31880483300165</c:v>
                </c:pt>
                <c:pt idx="1251">
                  <c:v>185.50280483300165</c:v>
                </c:pt>
                <c:pt idx="1252">
                  <c:v>185.68680483300164</c:v>
                </c:pt>
                <c:pt idx="1253">
                  <c:v>185.87080483300164</c:v>
                </c:pt>
                <c:pt idx="1254">
                  <c:v>186.05546682608838</c:v>
                </c:pt>
                <c:pt idx="1255">
                  <c:v>186.23946682608837</c:v>
                </c:pt>
                <c:pt idx="1256">
                  <c:v>186.42346682608837</c:v>
                </c:pt>
                <c:pt idx="1257">
                  <c:v>186.60746682608837</c:v>
                </c:pt>
                <c:pt idx="1258">
                  <c:v>186.79146682608837</c:v>
                </c:pt>
                <c:pt idx="1259">
                  <c:v>186.97546682608836</c:v>
                </c:pt>
                <c:pt idx="1260">
                  <c:v>187.15946682608836</c:v>
                </c:pt>
                <c:pt idx="1261">
                  <c:v>187.34346682608836</c:v>
                </c:pt>
                <c:pt idx="1262">
                  <c:v>187.52746682608836</c:v>
                </c:pt>
                <c:pt idx="1263">
                  <c:v>187.71146682608835</c:v>
                </c:pt>
                <c:pt idx="1264">
                  <c:v>187.89546682608835</c:v>
                </c:pt>
                <c:pt idx="1265">
                  <c:v>188.07946682608835</c:v>
                </c:pt>
                <c:pt idx="1266">
                  <c:v>188.26346682608835</c:v>
                </c:pt>
                <c:pt idx="1267">
                  <c:v>188.44746682608834</c:v>
                </c:pt>
                <c:pt idx="1268">
                  <c:v>188.63146682608834</c:v>
                </c:pt>
                <c:pt idx="1269">
                  <c:v>188.81546682608834</c:v>
                </c:pt>
                <c:pt idx="1270">
                  <c:v>189.0011073011822</c:v>
                </c:pt>
                <c:pt idx="1271">
                  <c:v>189.1851073011822</c:v>
                </c:pt>
                <c:pt idx="1272">
                  <c:v>189.3691073011822</c:v>
                </c:pt>
                <c:pt idx="1273">
                  <c:v>189.55310730118219</c:v>
                </c:pt>
                <c:pt idx="1274">
                  <c:v>189.73710730118219</c:v>
                </c:pt>
                <c:pt idx="1275">
                  <c:v>189.92110730118219</c:v>
                </c:pt>
                <c:pt idx="1276">
                  <c:v>190.10510730118219</c:v>
                </c:pt>
                <c:pt idx="1277">
                  <c:v>190.28910730118218</c:v>
                </c:pt>
                <c:pt idx="1278">
                  <c:v>190.47310730118218</c:v>
                </c:pt>
                <c:pt idx="1279">
                  <c:v>190.65710730118218</c:v>
                </c:pt>
                <c:pt idx="1280">
                  <c:v>190.84110730118218</c:v>
                </c:pt>
                <c:pt idx="1281">
                  <c:v>191.02510730118217</c:v>
                </c:pt>
                <c:pt idx="1282">
                  <c:v>191.20910730118217</c:v>
                </c:pt>
                <c:pt idx="1283">
                  <c:v>191.39310730118217</c:v>
                </c:pt>
                <c:pt idx="1284">
                  <c:v>191.57710730118217</c:v>
                </c:pt>
                <c:pt idx="1285">
                  <c:v>191.76110730118216</c:v>
                </c:pt>
                <c:pt idx="1286">
                  <c:v>191.94510730118216</c:v>
                </c:pt>
                <c:pt idx="1287">
                  <c:v>192.12910730118216</c:v>
                </c:pt>
                <c:pt idx="1288">
                  <c:v>192.31310730118216</c:v>
                </c:pt>
                <c:pt idx="1289">
                  <c:v>192.49710730118215</c:v>
                </c:pt>
                <c:pt idx="1290">
                  <c:v>192.68110730118215</c:v>
                </c:pt>
                <c:pt idx="1291">
                  <c:v>192.86510730118215</c:v>
                </c:pt>
                <c:pt idx="1292">
                  <c:v>193.04910730118215</c:v>
                </c:pt>
                <c:pt idx="1293">
                  <c:v>193.23310730118214</c:v>
                </c:pt>
                <c:pt idx="1294">
                  <c:v>193.41710730118214</c:v>
                </c:pt>
                <c:pt idx="1295">
                  <c:v>193.60110730118214</c:v>
                </c:pt>
                <c:pt idx="1296">
                  <c:v>193.78510730118214</c:v>
                </c:pt>
                <c:pt idx="1297">
                  <c:v>193.96910730118213</c:v>
                </c:pt>
                <c:pt idx="1298">
                  <c:v>194.15310730118213</c:v>
                </c:pt>
                <c:pt idx="1299">
                  <c:v>194.33710730118213</c:v>
                </c:pt>
                <c:pt idx="1300">
                  <c:v>194.52110730118213</c:v>
                </c:pt>
                <c:pt idx="1301">
                  <c:v>194.70510730118212</c:v>
                </c:pt>
                <c:pt idx="1302">
                  <c:v>194.88910730118212</c:v>
                </c:pt>
                <c:pt idx="1303">
                  <c:v>195.07310730063375</c:v>
                </c:pt>
                <c:pt idx="1304">
                  <c:v>195.25710730063375</c:v>
                </c:pt>
                <c:pt idx="1305">
                  <c:v>195.44110730063375</c:v>
                </c:pt>
                <c:pt idx="1306">
                  <c:v>195.62510730063374</c:v>
                </c:pt>
                <c:pt idx="1307">
                  <c:v>195.80910730063374</c:v>
                </c:pt>
                <c:pt idx="1308">
                  <c:v>195.99310730063374</c:v>
                </c:pt>
                <c:pt idx="1309">
                  <c:v>196.17710730063374</c:v>
                </c:pt>
                <c:pt idx="1310">
                  <c:v>196.36110730063373</c:v>
                </c:pt>
                <c:pt idx="1311">
                  <c:v>196.54510730063373</c:v>
                </c:pt>
                <c:pt idx="1312">
                  <c:v>196.72910730063373</c:v>
                </c:pt>
                <c:pt idx="1313">
                  <c:v>196.91310730063373</c:v>
                </c:pt>
                <c:pt idx="1314">
                  <c:v>197.09710730063372</c:v>
                </c:pt>
                <c:pt idx="1315">
                  <c:v>197.28110730063372</c:v>
                </c:pt>
                <c:pt idx="1316">
                  <c:v>197.46510730063372</c:v>
                </c:pt>
                <c:pt idx="1317">
                  <c:v>197.64910730063372</c:v>
                </c:pt>
                <c:pt idx="1318">
                  <c:v>197.83310730063371</c:v>
                </c:pt>
                <c:pt idx="1319">
                  <c:v>198.01710730063371</c:v>
                </c:pt>
                <c:pt idx="1320">
                  <c:v>198.20110730063371</c:v>
                </c:pt>
                <c:pt idx="1321">
                  <c:v>198.38510730063371</c:v>
                </c:pt>
                <c:pt idx="1322">
                  <c:v>198.5691073006337</c:v>
                </c:pt>
                <c:pt idx="1323">
                  <c:v>198.7531073006337</c:v>
                </c:pt>
                <c:pt idx="1324">
                  <c:v>198.9371073006337</c:v>
                </c:pt>
                <c:pt idx="1325">
                  <c:v>199.1211073006337</c:v>
                </c:pt>
                <c:pt idx="1326">
                  <c:v>199.30510730063369</c:v>
                </c:pt>
                <c:pt idx="1327">
                  <c:v>199.48910730063369</c:v>
                </c:pt>
                <c:pt idx="1328">
                  <c:v>199.67310730063369</c:v>
                </c:pt>
                <c:pt idx="1329">
                  <c:v>199.85710730063369</c:v>
                </c:pt>
                <c:pt idx="1330">
                  <c:v>200.04110730063368</c:v>
                </c:pt>
                <c:pt idx="1331">
                  <c:v>200.22510730063368</c:v>
                </c:pt>
                <c:pt idx="1332">
                  <c:v>200.40910730063368</c:v>
                </c:pt>
                <c:pt idx="1333">
                  <c:v>200.59310730063368</c:v>
                </c:pt>
                <c:pt idx="1334">
                  <c:v>200.77710730063367</c:v>
                </c:pt>
                <c:pt idx="1335">
                  <c:v>200.96110730063367</c:v>
                </c:pt>
                <c:pt idx="1336">
                  <c:v>201.14510730063367</c:v>
                </c:pt>
                <c:pt idx="1337">
                  <c:v>201.32910730063367</c:v>
                </c:pt>
                <c:pt idx="1338">
                  <c:v>201.51310730063366</c:v>
                </c:pt>
                <c:pt idx="1339">
                  <c:v>201.69710730063366</c:v>
                </c:pt>
                <c:pt idx="1340">
                  <c:v>201.88110730063366</c:v>
                </c:pt>
                <c:pt idx="1341">
                  <c:v>202.06510730063366</c:v>
                </c:pt>
                <c:pt idx="1342">
                  <c:v>202.24910730063365</c:v>
                </c:pt>
                <c:pt idx="1343">
                  <c:v>202.43310730063365</c:v>
                </c:pt>
                <c:pt idx="1344">
                  <c:v>202.61710730063365</c:v>
                </c:pt>
                <c:pt idx="1345">
                  <c:v>202.80110730063365</c:v>
                </c:pt>
                <c:pt idx="1346">
                  <c:v>202.98510730063364</c:v>
                </c:pt>
                <c:pt idx="1347">
                  <c:v>203.16910730063364</c:v>
                </c:pt>
                <c:pt idx="1348">
                  <c:v>203.35310730063364</c:v>
                </c:pt>
                <c:pt idx="1349">
                  <c:v>203.53710730063364</c:v>
                </c:pt>
                <c:pt idx="1350">
                  <c:v>203.72110730063363</c:v>
                </c:pt>
                <c:pt idx="1351">
                  <c:v>203.90510730063363</c:v>
                </c:pt>
                <c:pt idx="1352">
                  <c:v>204.08910730063363</c:v>
                </c:pt>
                <c:pt idx="1353">
                  <c:v>204.27310730063363</c:v>
                </c:pt>
                <c:pt idx="1354">
                  <c:v>204.45710730063362</c:v>
                </c:pt>
                <c:pt idx="1355">
                  <c:v>204.64110730063362</c:v>
                </c:pt>
                <c:pt idx="1356">
                  <c:v>204.82510730063362</c:v>
                </c:pt>
                <c:pt idx="1357">
                  <c:v>205.00910730063362</c:v>
                </c:pt>
                <c:pt idx="1358">
                  <c:v>205.19310730063361</c:v>
                </c:pt>
                <c:pt idx="1359">
                  <c:v>205.37710730063361</c:v>
                </c:pt>
                <c:pt idx="1360">
                  <c:v>205.56110730063361</c:v>
                </c:pt>
                <c:pt idx="1361">
                  <c:v>205.74510730063361</c:v>
                </c:pt>
                <c:pt idx="1362">
                  <c:v>205.9291073006336</c:v>
                </c:pt>
                <c:pt idx="1363">
                  <c:v>206.1131073006336</c:v>
                </c:pt>
                <c:pt idx="1364">
                  <c:v>206.2971073006336</c:v>
                </c:pt>
                <c:pt idx="1365">
                  <c:v>206.4811073006336</c:v>
                </c:pt>
                <c:pt idx="1366">
                  <c:v>206.66510730063359</c:v>
                </c:pt>
                <c:pt idx="1367">
                  <c:v>206.84910730063359</c:v>
                </c:pt>
                <c:pt idx="1368">
                  <c:v>207.03310730063359</c:v>
                </c:pt>
                <c:pt idx="1369">
                  <c:v>207.21710730063359</c:v>
                </c:pt>
                <c:pt idx="1370">
                  <c:v>207.40110730063358</c:v>
                </c:pt>
                <c:pt idx="1371">
                  <c:v>207.58510730063358</c:v>
                </c:pt>
                <c:pt idx="1372">
                  <c:v>207.76910730063358</c:v>
                </c:pt>
                <c:pt idx="1373">
                  <c:v>207.95310730063358</c:v>
                </c:pt>
                <c:pt idx="1374">
                  <c:v>208.13710730063357</c:v>
                </c:pt>
                <c:pt idx="1375">
                  <c:v>208.32110730063357</c:v>
                </c:pt>
                <c:pt idx="1376">
                  <c:v>208.50510730063357</c:v>
                </c:pt>
                <c:pt idx="1377">
                  <c:v>208.68910730063357</c:v>
                </c:pt>
                <c:pt idx="1378">
                  <c:v>208.87310730063356</c:v>
                </c:pt>
                <c:pt idx="1379">
                  <c:v>209.05710730063356</c:v>
                </c:pt>
                <c:pt idx="1380">
                  <c:v>209.24110730063356</c:v>
                </c:pt>
                <c:pt idx="1381">
                  <c:v>209.42510730063356</c:v>
                </c:pt>
                <c:pt idx="1382">
                  <c:v>209.60910730063355</c:v>
                </c:pt>
                <c:pt idx="1383">
                  <c:v>209.79310730063355</c:v>
                </c:pt>
                <c:pt idx="1384">
                  <c:v>209.97710730063355</c:v>
                </c:pt>
                <c:pt idx="1385">
                  <c:v>210.16110730063355</c:v>
                </c:pt>
                <c:pt idx="1386">
                  <c:v>210.34510730063354</c:v>
                </c:pt>
                <c:pt idx="1387">
                  <c:v>210.52910730063354</c:v>
                </c:pt>
                <c:pt idx="1388">
                  <c:v>210.71310730063354</c:v>
                </c:pt>
                <c:pt idx="1389">
                  <c:v>210.89710730063354</c:v>
                </c:pt>
                <c:pt idx="1390">
                  <c:v>211.08110730063353</c:v>
                </c:pt>
                <c:pt idx="1391">
                  <c:v>211.26510730063353</c:v>
                </c:pt>
                <c:pt idx="1392">
                  <c:v>211.44910730063353</c:v>
                </c:pt>
                <c:pt idx="1393">
                  <c:v>211.63310730063353</c:v>
                </c:pt>
                <c:pt idx="1394">
                  <c:v>211.81710730063352</c:v>
                </c:pt>
                <c:pt idx="1395">
                  <c:v>212.00110730063352</c:v>
                </c:pt>
                <c:pt idx="1396">
                  <c:v>212.18510730063352</c:v>
                </c:pt>
                <c:pt idx="1397">
                  <c:v>212.36910730063352</c:v>
                </c:pt>
                <c:pt idx="1398">
                  <c:v>212.55310730063351</c:v>
                </c:pt>
                <c:pt idx="1399">
                  <c:v>212.73710730063351</c:v>
                </c:pt>
                <c:pt idx="1400">
                  <c:v>212.92110730063351</c:v>
                </c:pt>
                <c:pt idx="1401">
                  <c:v>213.10510730063351</c:v>
                </c:pt>
                <c:pt idx="1402">
                  <c:v>213.2891073006335</c:v>
                </c:pt>
                <c:pt idx="1403">
                  <c:v>213.4731073006335</c:v>
                </c:pt>
                <c:pt idx="1404">
                  <c:v>213.6571073006335</c:v>
                </c:pt>
                <c:pt idx="1405">
                  <c:v>213.8411073006335</c:v>
                </c:pt>
                <c:pt idx="1406">
                  <c:v>214.02510730063349</c:v>
                </c:pt>
                <c:pt idx="1407">
                  <c:v>214.20910730063349</c:v>
                </c:pt>
                <c:pt idx="1408">
                  <c:v>214.39310730063349</c:v>
                </c:pt>
                <c:pt idx="1409">
                  <c:v>214.57710730063349</c:v>
                </c:pt>
                <c:pt idx="1410">
                  <c:v>214.76110730063348</c:v>
                </c:pt>
                <c:pt idx="1411">
                  <c:v>214.94510730063348</c:v>
                </c:pt>
                <c:pt idx="1412">
                  <c:v>215.12910730063348</c:v>
                </c:pt>
                <c:pt idx="1413">
                  <c:v>215.31310730063348</c:v>
                </c:pt>
                <c:pt idx="1414">
                  <c:v>215.49710730063347</c:v>
                </c:pt>
                <c:pt idx="1415">
                  <c:v>215.68110730063347</c:v>
                </c:pt>
                <c:pt idx="1416">
                  <c:v>215.86510730063347</c:v>
                </c:pt>
                <c:pt idx="1417">
                  <c:v>216.04910730063347</c:v>
                </c:pt>
                <c:pt idx="1418">
                  <c:v>216.23310730063346</c:v>
                </c:pt>
                <c:pt idx="1419">
                  <c:v>216.41710730063346</c:v>
                </c:pt>
                <c:pt idx="1420">
                  <c:v>216.60110730063346</c:v>
                </c:pt>
                <c:pt idx="1421">
                  <c:v>216.78510730063346</c:v>
                </c:pt>
                <c:pt idx="1422">
                  <c:v>216.96910730063345</c:v>
                </c:pt>
                <c:pt idx="1423">
                  <c:v>217.15310730063345</c:v>
                </c:pt>
                <c:pt idx="1424">
                  <c:v>217.33710730063345</c:v>
                </c:pt>
                <c:pt idx="1425">
                  <c:v>217.52110730063345</c:v>
                </c:pt>
                <c:pt idx="1426">
                  <c:v>217.70510730063344</c:v>
                </c:pt>
                <c:pt idx="1427">
                  <c:v>217.88910730063344</c:v>
                </c:pt>
                <c:pt idx="1428">
                  <c:v>218.07310730063344</c:v>
                </c:pt>
                <c:pt idx="1429">
                  <c:v>218.25710730063344</c:v>
                </c:pt>
                <c:pt idx="1430">
                  <c:v>218.44110730063343</c:v>
                </c:pt>
                <c:pt idx="1431">
                  <c:v>218.62510730063343</c:v>
                </c:pt>
                <c:pt idx="1432">
                  <c:v>218.80910730063343</c:v>
                </c:pt>
                <c:pt idx="1433">
                  <c:v>218.99310730063343</c:v>
                </c:pt>
                <c:pt idx="1434">
                  <c:v>219.17710730063342</c:v>
                </c:pt>
                <c:pt idx="1435">
                  <c:v>219.36110730063342</c:v>
                </c:pt>
                <c:pt idx="1436">
                  <c:v>219.54510730063342</c:v>
                </c:pt>
                <c:pt idx="1437">
                  <c:v>219.72910730063342</c:v>
                </c:pt>
                <c:pt idx="1438">
                  <c:v>219.91310730063341</c:v>
                </c:pt>
                <c:pt idx="1439">
                  <c:v>220.09710730063341</c:v>
                </c:pt>
                <c:pt idx="1440">
                  <c:v>220.28110730063341</c:v>
                </c:pt>
                <c:pt idx="1441">
                  <c:v>220.46510730063341</c:v>
                </c:pt>
                <c:pt idx="1442">
                  <c:v>220.6491073006334</c:v>
                </c:pt>
                <c:pt idx="1443">
                  <c:v>220.8331073006334</c:v>
                </c:pt>
                <c:pt idx="1444">
                  <c:v>221.0171073006334</c:v>
                </c:pt>
                <c:pt idx="1445">
                  <c:v>221.2011073006334</c:v>
                </c:pt>
                <c:pt idx="1446">
                  <c:v>221.38510730063339</c:v>
                </c:pt>
                <c:pt idx="1447">
                  <c:v>221.56910730063339</c:v>
                </c:pt>
                <c:pt idx="1448">
                  <c:v>221.75310730063339</c:v>
                </c:pt>
                <c:pt idx="1449">
                  <c:v>221.93710730063339</c:v>
                </c:pt>
                <c:pt idx="1450">
                  <c:v>222.12110730063338</c:v>
                </c:pt>
                <c:pt idx="1451">
                  <c:v>222.30510730063338</c:v>
                </c:pt>
                <c:pt idx="1452">
                  <c:v>222.48910730063338</c:v>
                </c:pt>
                <c:pt idx="1453">
                  <c:v>222.67310730063338</c:v>
                </c:pt>
                <c:pt idx="1454">
                  <c:v>222.85710730063337</c:v>
                </c:pt>
                <c:pt idx="1455">
                  <c:v>223.04110730063337</c:v>
                </c:pt>
                <c:pt idx="1456">
                  <c:v>223.22510730063337</c:v>
                </c:pt>
                <c:pt idx="1457">
                  <c:v>223.40910730063337</c:v>
                </c:pt>
                <c:pt idx="1458">
                  <c:v>223.59310730063336</c:v>
                </c:pt>
                <c:pt idx="1459">
                  <c:v>223.77710730063336</c:v>
                </c:pt>
                <c:pt idx="1460">
                  <c:v>223.96110730063336</c:v>
                </c:pt>
                <c:pt idx="1461">
                  <c:v>224.14510730063336</c:v>
                </c:pt>
                <c:pt idx="1462">
                  <c:v>224.32910730063335</c:v>
                </c:pt>
                <c:pt idx="1463">
                  <c:v>224.51310730063335</c:v>
                </c:pt>
                <c:pt idx="1464">
                  <c:v>224.69710730063335</c:v>
                </c:pt>
                <c:pt idx="1465">
                  <c:v>224.88110730063335</c:v>
                </c:pt>
                <c:pt idx="1466">
                  <c:v>225.06510730063334</c:v>
                </c:pt>
                <c:pt idx="1467">
                  <c:v>225.24910730063334</c:v>
                </c:pt>
                <c:pt idx="1468">
                  <c:v>225.43310730063334</c:v>
                </c:pt>
                <c:pt idx="1469">
                  <c:v>225.61710730063334</c:v>
                </c:pt>
                <c:pt idx="1470">
                  <c:v>225.80110730063333</c:v>
                </c:pt>
                <c:pt idx="1471">
                  <c:v>225.98510730063333</c:v>
                </c:pt>
                <c:pt idx="1472">
                  <c:v>226.16910730063333</c:v>
                </c:pt>
                <c:pt idx="1473">
                  <c:v>226.35310730063333</c:v>
                </c:pt>
                <c:pt idx="1474">
                  <c:v>226.53710730063332</c:v>
                </c:pt>
                <c:pt idx="1475">
                  <c:v>226.72110730063332</c:v>
                </c:pt>
                <c:pt idx="1476">
                  <c:v>226.90510730063332</c:v>
                </c:pt>
                <c:pt idx="1477">
                  <c:v>227.08910730063332</c:v>
                </c:pt>
                <c:pt idx="1478">
                  <c:v>227.27310730063331</c:v>
                </c:pt>
                <c:pt idx="1479">
                  <c:v>227.45710730063331</c:v>
                </c:pt>
                <c:pt idx="1480">
                  <c:v>227.64110730063331</c:v>
                </c:pt>
                <c:pt idx="1481">
                  <c:v>227.82510730063331</c:v>
                </c:pt>
                <c:pt idx="1482">
                  <c:v>228.0091073006333</c:v>
                </c:pt>
                <c:pt idx="1483">
                  <c:v>228.1931073006333</c:v>
                </c:pt>
                <c:pt idx="1484">
                  <c:v>228.3771073006333</c:v>
                </c:pt>
                <c:pt idx="1485">
                  <c:v>228.5611073006333</c:v>
                </c:pt>
                <c:pt idx="1486">
                  <c:v>228.74510730063329</c:v>
                </c:pt>
                <c:pt idx="1487">
                  <c:v>228.92910730063329</c:v>
                </c:pt>
                <c:pt idx="1488">
                  <c:v>229.11310730063329</c:v>
                </c:pt>
                <c:pt idx="1489">
                  <c:v>229.29710730063329</c:v>
                </c:pt>
                <c:pt idx="1490">
                  <c:v>229.48110730063328</c:v>
                </c:pt>
                <c:pt idx="1491">
                  <c:v>229.66510730063328</c:v>
                </c:pt>
                <c:pt idx="1492">
                  <c:v>229.84910730063328</c:v>
                </c:pt>
                <c:pt idx="1493">
                  <c:v>230.03310730063328</c:v>
                </c:pt>
                <c:pt idx="1494">
                  <c:v>230.21710730063327</c:v>
                </c:pt>
                <c:pt idx="1495">
                  <c:v>230.40110730063327</c:v>
                </c:pt>
                <c:pt idx="1496">
                  <c:v>230.58510730063327</c:v>
                </c:pt>
                <c:pt idx="1497">
                  <c:v>230.76910730063327</c:v>
                </c:pt>
                <c:pt idx="1498">
                  <c:v>230.95310730063326</c:v>
                </c:pt>
                <c:pt idx="1499">
                  <c:v>231.13710730063326</c:v>
                </c:pt>
                <c:pt idx="1500">
                  <c:v>231.32110730063326</c:v>
                </c:pt>
                <c:pt idx="1501">
                  <c:v>231.50510730063326</c:v>
                </c:pt>
                <c:pt idx="1502">
                  <c:v>231.68910730063325</c:v>
                </c:pt>
                <c:pt idx="1503">
                  <c:v>231.87310730063325</c:v>
                </c:pt>
                <c:pt idx="1504">
                  <c:v>232.05710730063325</c:v>
                </c:pt>
                <c:pt idx="1505">
                  <c:v>232.24110730063325</c:v>
                </c:pt>
                <c:pt idx="1506">
                  <c:v>232.42510730063324</c:v>
                </c:pt>
                <c:pt idx="1507">
                  <c:v>232.60910730063324</c:v>
                </c:pt>
                <c:pt idx="1508">
                  <c:v>232.79310730008496</c:v>
                </c:pt>
                <c:pt idx="1509">
                  <c:v>232.97710730008495</c:v>
                </c:pt>
                <c:pt idx="1510">
                  <c:v>233.16110730008495</c:v>
                </c:pt>
                <c:pt idx="1511">
                  <c:v>233.34510730008495</c:v>
                </c:pt>
                <c:pt idx="1512">
                  <c:v>233.52910730008495</c:v>
                </c:pt>
                <c:pt idx="1513">
                  <c:v>233.71310730008494</c:v>
                </c:pt>
                <c:pt idx="1514">
                  <c:v>233.89710730008494</c:v>
                </c:pt>
                <c:pt idx="1515">
                  <c:v>234.08110730008494</c:v>
                </c:pt>
                <c:pt idx="1516">
                  <c:v>234.26510730008494</c:v>
                </c:pt>
                <c:pt idx="1517">
                  <c:v>234.44910730008493</c:v>
                </c:pt>
                <c:pt idx="1518">
                  <c:v>234.63310730008493</c:v>
                </c:pt>
                <c:pt idx="1519">
                  <c:v>234.81710730008493</c:v>
                </c:pt>
                <c:pt idx="1520">
                  <c:v>235.00110730008493</c:v>
                </c:pt>
                <c:pt idx="1521">
                  <c:v>235.18510730008492</c:v>
                </c:pt>
                <c:pt idx="1522">
                  <c:v>235.36910730008492</c:v>
                </c:pt>
                <c:pt idx="1523">
                  <c:v>235.55310730008492</c:v>
                </c:pt>
                <c:pt idx="1524">
                  <c:v>235.73710730008492</c:v>
                </c:pt>
                <c:pt idx="1525">
                  <c:v>235.92110730008491</c:v>
                </c:pt>
                <c:pt idx="1526">
                  <c:v>236.10510730008491</c:v>
                </c:pt>
                <c:pt idx="1527">
                  <c:v>236.28910730008491</c:v>
                </c:pt>
                <c:pt idx="1528">
                  <c:v>236.47310730008491</c:v>
                </c:pt>
                <c:pt idx="1529">
                  <c:v>236.6571073000849</c:v>
                </c:pt>
                <c:pt idx="1530">
                  <c:v>236.8411073000849</c:v>
                </c:pt>
                <c:pt idx="1531">
                  <c:v>237.0251073000849</c:v>
                </c:pt>
                <c:pt idx="1532">
                  <c:v>237.2091073000849</c:v>
                </c:pt>
                <c:pt idx="1533">
                  <c:v>237.39310730008489</c:v>
                </c:pt>
                <c:pt idx="1534">
                  <c:v>237.57710730008489</c:v>
                </c:pt>
                <c:pt idx="1535">
                  <c:v>237.76110730008489</c:v>
                </c:pt>
                <c:pt idx="1536">
                  <c:v>237.94510730008489</c:v>
                </c:pt>
                <c:pt idx="1537">
                  <c:v>238.12910730008488</c:v>
                </c:pt>
                <c:pt idx="1538">
                  <c:v>238.31310730008488</c:v>
                </c:pt>
                <c:pt idx="1539">
                  <c:v>238.49710730008488</c:v>
                </c:pt>
                <c:pt idx="1540">
                  <c:v>238.68110730008488</c:v>
                </c:pt>
                <c:pt idx="1541">
                  <c:v>238.86510730008487</c:v>
                </c:pt>
                <c:pt idx="1542">
                  <c:v>239.04910730008487</c:v>
                </c:pt>
                <c:pt idx="1543">
                  <c:v>239.23310730008487</c:v>
                </c:pt>
                <c:pt idx="1544">
                  <c:v>239.41710730008487</c:v>
                </c:pt>
                <c:pt idx="1545">
                  <c:v>239.60110730008486</c:v>
                </c:pt>
                <c:pt idx="1546">
                  <c:v>239.78510730008486</c:v>
                </c:pt>
                <c:pt idx="1547">
                  <c:v>239.96910730008486</c:v>
                </c:pt>
                <c:pt idx="1548">
                  <c:v>240.15310730008486</c:v>
                </c:pt>
                <c:pt idx="1549">
                  <c:v>240.33710730008485</c:v>
                </c:pt>
                <c:pt idx="1550">
                  <c:v>240.52110730008485</c:v>
                </c:pt>
                <c:pt idx="1551">
                  <c:v>240.70510730008485</c:v>
                </c:pt>
                <c:pt idx="1552">
                  <c:v>240.88910730008485</c:v>
                </c:pt>
                <c:pt idx="1553">
                  <c:v>241.07310730008484</c:v>
                </c:pt>
                <c:pt idx="1554">
                  <c:v>241.25710730008484</c:v>
                </c:pt>
                <c:pt idx="1555">
                  <c:v>241.44110730008484</c:v>
                </c:pt>
                <c:pt idx="1556">
                  <c:v>241.62510730008484</c:v>
                </c:pt>
                <c:pt idx="1557">
                  <c:v>241.80910730008483</c:v>
                </c:pt>
                <c:pt idx="1558">
                  <c:v>241.99310730008483</c:v>
                </c:pt>
                <c:pt idx="1559">
                  <c:v>242.17710730008483</c:v>
                </c:pt>
                <c:pt idx="1560">
                  <c:v>242.36110730008483</c:v>
                </c:pt>
                <c:pt idx="1561">
                  <c:v>242.54510730008482</c:v>
                </c:pt>
                <c:pt idx="1562">
                  <c:v>242.72910730008482</c:v>
                </c:pt>
                <c:pt idx="1563">
                  <c:v>242.91310730008482</c:v>
                </c:pt>
                <c:pt idx="1564">
                  <c:v>243.09710730008482</c:v>
                </c:pt>
                <c:pt idx="1565">
                  <c:v>243.28110730008481</c:v>
                </c:pt>
                <c:pt idx="1566">
                  <c:v>243.46510730008481</c:v>
                </c:pt>
                <c:pt idx="1567">
                  <c:v>243.64910730008481</c:v>
                </c:pt>
                <c:pt idx="1568">
                  <c:v>243.83310730008481</c:v>
                </c:pt>
                <c:pt idx="1569">
                  <c:v>244.0171073000848</c:v>
                </c:pt>
                <c:pt idx="1570">
                  <c:v>244.2011073000848</c:v>
                </c:pt>
                <c:pt idx="1571">
                  <c:v>244.3851073000848</c:v>
                </c:pt>
                <c:pt idx="1572">
                  <c:v>244.5691073000848</c:v>
                </c:pt>
                <c:pt idx="1573">
                  <c:v>244.75310730008479</c:v>
                </c:pt>
                <c:pt idx="1574">
                  <c:v>244.93710730008479</c:v>
                </c:pt>
                <c:pt idx="1575">
                  <c:v>245.12110730008479</c:v>
                </c:pt>
                <c:pt idx="1576">
                  <c:v>245.30510730008479</c:v>
                </c:pt>
                <c:pt idx="1577">
                  <c:v>245.48910730008478</c:v>
                </c:pt>
                <c:pt idx="1578">
                  <c:v>245.67310730008478</c:v>
                </c:pt>
                <c:pt idx="1579">
                  <c:v>245.85710730008478</c:v>
                </c:pt>
                <c:pt idx="1580">
                  <c:v>246.04110730008478</c:v>
                </c:pt>
                <c:pt idx="1581">
                  <c:v>246.22510730008477</c:v>
                </c:pt>
                <c:pt idx="1582">
                  <c:v>246.40910730008477</c:v>
                </c:pt>
                <c:pt idx="1583">
                  <c:v>246.59310730008477</c:v>
                </c:pt>
                <c:pt idx="1584">
                  <c:v>246.77710730008477</c:v>
                </c:pt>
                <c:pt idx="1585">
                  <c:v>246.96110730008476</c:v>
                </c:pt>
                <c:pt idx="1586">
                  <c:v>247.14510730008476</c:v>
                </c:pt>
                <c:pt idx="1587">
                  <c:v>247.32910730008476</c:v>
                </c:pt>
                <c:pt idx="1588">
                  <c:v>247.51310730008476</c:v>
                </c:pt>
                <c:pt idx="1589">
                  <c:v>247.69710730008475</c:v>
                </c:pt>
                <c:pt idx="1590">
                  <c:v>247.88110730008475</c:v>
                </c:pt>
                <c:pt idx="1591">
                  <c:v>248.06510730008475</c:v>
                </c:pt>
                <c:pt idx="1592">
                  <c:v>248.24910730008475</c:v>
                </c:pt>
                <c:pt idx="1593">
                  <c:v>248.43310730008474</c:v>
                </c:pt>
                <c:pt idx="1594">
                  <c:v>248.61710730008474</c:v>
                </c:pt>
                <c:pt idx="1595">
                  <c:v>248.80110730008474</c:v>
                </c:pt>
                <c:pt idx="1596">
                  <c:v>248.98510730008474</c:v>
                </c:pt>
                <c:pt idx="1597">
                  <c:v>249.16910730008473</c:v>
                </c:pt>
                <c:pt idx="1598">
                  <c:v>249.35310730008473</c:v>
                </c:pt>
                <c:pt idx="1599">
                  <c:v>249.53710730008473</c:v>
                </c:pt>
                <c:pt idx="1600">
                  <c:v>249.72110730008473</c:v>
                </c:pt>
                <c:pt idx="1601">
                  <c:v>249.90510730008472</c:v>
                </c:pt>
                <c:pt idx="1602">
                  <c:v>250.08910730008472</c:v>
                </c:pt>
                <c:pt idx="1603">
                  <c:v>250.27310730008472</c:v>
                </c:pt>
                <c:pt idx="1604">
                  <c:v>250.45710730008472</c:v>
                </c:pt>
                <c:pt idx="1605">
                  <c:v>250.64110730008471</c:v>
                </c:pt>
                <c:pt idx="1606">
                  <c:v>250.82510730008471</c:v>
                </c:pt>
                <c:pt idx="1607">
                  <c:v>251.00910730008471</c:v>
                </c:pt>
                <c:pt idx="1608">
                  <c:v>251.19310730008471</c:v>
                </c:pt>
                <c:pt idx="1609">
                  <c:v>251.3771073000847</c:v>
                </c:pt>
                <c:pt idx="1610">
                  <c:v>251.5611073000847</c:v>
                </c:pt>
                <c:pt idx="1611">
                  <c:v>251.7451073000847</c:v>
                </c:pt>
                <c:pt idx="1612">
                  <c:v>251.92910730008469</c:v>
                </c:pt>
                <c:pt idx="1613">
                  <c:v>252.11310730008469</c:v>
                </c:pt>
                <c:pt idx="1614">
                  <c:v>252.29710730008469</c:v>
                </c:pt>
                <c:pt idx="1615">
                  <c:v>252.48110730008469</c:v>
                </c:pt>
                <c:pt idx="1616">
                  <c:v>252.66510730008468</c:v>
                </c:pt>
                <c:pt idx="1617">
                  <c:v>252.84910730008468</c:v>
                </c:pt>
                <c:pt idx="1618">
                  <c:v>253.03310730008468</c:v>
                </c:pt>
                <c:pt idx="1619">
                  <c:v>253.21710730008468</c:v>
                </c:pt>
                <c:pt idx="1620">
                  <c:v>253.40110730008467</c:v>
                </c:pt>
                <c:pt idx="1621">
                  <c:v>253.58510730008467</c:v>
                </c:pt>
                <c:pt idx="1622">
                  <c:v>253.76910730008467</c:v>
                </c:pt>
                <c:pt idx="1623">
                  <c:v>253.95310730008467</c:v>
                </c:pt>
                <c:pt idx="1624">
                  <c:v>254.13710730008466</c:v>
                </c:pt>
                <c:pt idx="1625">
                  <c:v>254.32110730008466</c:v>
                </c:pt>
                <c:pt idx="1626">
                  <c:v>254.50510730008466</c:v>
                </c:pt>
                <c:pt idx="1627">
                  <c:v>254.68910730008466</c:v>
                </c:pt>
                <c:pt idx="1628">
                  <c:v>254.87310730008465</c:v>
                </c:pt>
                <c:pt idx="1629">
                  <c:v>255.05710730008465</c:v>
                </c:pt>
                <c:pt idx="1630">
                  <c:v>255.24110730008465</c:v>
                </c:pt>
                <c:pt idx="1631">
                  <c:v>255.42510730008465</c:v>
                </c:pt>
                <c:pt idx="1632">
                  <c:v>255.60910730008464</c:v>
                </c:pt>
                <c:pt idx="1633">
                  <c:v>255.79310730008464</c:v>
                </c:pt>
                <c:pt idx="1634">
                  <c:v>255.97710730008464</c:v>
                </c:pt>
                <c:pt idx="1635">
                  <c:v>256.16110730008467</c:v>
                </c:pt>
                <c:pt idx="1636">
                  <c:v>256.34510730008469</c:v>
                </c:pt>
                <c:pt idx="1637">
                  <c:v>256.52910730008472</c:v>
                </c:pt>
                <c:pt idx="1638">
                  <c:v>256.71310730008474</c:v>
                </c:pt>
                <c:pt idx="1639">
                  <c:v>256.89710730008477</c:v>
                </c:pt>
                <c:pt idx="1640">
                  <c:v>257.0811073000848</c:v>
                </c:pt>
                <c:pt idx="1641">
                  <c:v>257.26510730008482</c:v>
                </c:pt>
                <c:pt idx="1642">
                  <c:v>257.44910730008485</c:v>
                </c:pt>
                <c:pt idx="1643">
                  <c:v>257.63310730008487</c:v>
                </c:pt>
                <c:pt idx="1644">
                  <c:v>257.8171073000849</c:v>
                </c:pt>
                <c:pt idx="1645">
                  <c:v>258.00110730008493</c:v>
                </c:pt>
                <c:pt idx="1646">
                  <c:v>258.18510730008495</c:v>
                </c:pt>
                <c:pt idx="1647">
                  <c:v>258.36910730008498</c:v>
                </c:pt>
                <c:pt idx="1648">
                  <c:v>258.553107300085</c:v>
                </c:pt>
                <c:pt idx="1649">
                  <c:v>258.73710730008503</c:v>
                </c:pt>
                <c:pt idx="1650">
                  <c:v>258.92110730008505</c:v>
                </c:pt>
                <c:pt idx="1651">
                  <c:v>259.10510730008508</c:v>
                </c:pt>
                <c:pt idx="1652">
                  <c:v>259.28910730008511</c:v>
                </c:pt>
                <c:pt idx="1653">
                  <c:v>259.47310730008513</c:v>
                </c:pt>
                <c:pt idx="1654">
                  <c:v>259.65710730008516</c:v>
                </c:pt>
                <c:pt idx="1655">
                  <c:v>259.84110730008518</c:v>
                </c:pt>
                <c:pt idx="1656">
                  <c:v>260.02510730008521</c:v>
                </c:pt>
                <c:pt idx="1657">
                  <c:v>260.20910730008524</c:v>
                </c:pt>
                <c:pt idx="1658">
                  <c:v>260.39310730008526</c:v>
                </c:pt>
                <c:pt idx="1659">
                  <c:v>260.57710730008529</c:v>
                </c:pt>
                <c:pt idx="1660">
                  <c:v>260.76110730008531</c:v>
                </c:pt>
                <c:pt idx="1661">
                  <c:v>260.94510730008534</c:v>
                </c:pt>
                <c:pt idx="1662">
                  <c:v>261.12910730008537</c:v>
                </c:pt>
                <c:pt idx="1663">
                  <c:v>261.31310730008539</c:v>
                </c:pt>
                <c:pt idx="1664">
                  <c:v>261.49710730008542</c:v>
                </c:pt>
                <c:pt idx="1665">
                  <c:v>261.68110730008544</c:v>
                </c:pt>
                <c:pt idx="1666">
                  <c:v>261.86510730008547</c:v>
                </c:pt>
                <c:pt idx="1667">
                  <c:v>262.0491073000855</c:v>
                </c:pt>
                <c:pt idx="1668">
                  <c:v>262.23310730008552</c:v>
                </c:pt>
                <c:pt idx="1669">
                  <c:v>262.41710730008555</c:v>
                </c:pt>
                <c:pt idx="1670">
                  <c:v>262.60110730008557</c:v>
                </c:pt>
                <c:pt idx="1671">
                  <c:v>262.7851073000856</c:v>
                </c:pt>
                <c:pt idx="1672">
                  <c:v>262.96910730008562</c:v>
                </c:pt>
                <c:pt idx="1673">
                  <c:v>263.15310730008565</c:v>
                </c:pt>
                <c:pt idx="1674">
                  <c:v>263.33710730008568</c:v>
                </c:pt>
                <c:pt idx="1675">
                  <c:v>263.5211073000857</c:v>
                </c:pt>
                <c:pt idx="1676">
                  <c:v>263.70510730008573</c:v>
                </c:pt>
                <c:pt idx="1677">
                  <c:v>263.88910730008575</c:v>
                </c:pt>
                <c:pt idx="1678">
                  <c:v>264.07310730008578</c:v>
                </c:pt>
                <c:pt idx="1679">
                  <c:v>264.25710730008581</c:v>
                </c:pt>
                <c:pt idx="1680">
                  <c:v>264.44110730008583</c:v>
                </c:pt>
                <c:pt idx="1681">
                  <c:v>264.62510730008586</c:v>
                </c:pt>
                <c:pt idx="1682">
                  <c:v>264.80910730008588</c:v>
                </c:pt>
                <c:pt idx="1683">
                  <c:v>264.95998389124395</c:v>
                </c:pt>
              </c:numCache>
            </c:numRef>
          </c:yVal>
          <c:smooth val="0"/>
          <c:extLst>
            <c:ext xmlns:c16="http://schemas.microsoft.com/office/drawing/2014/chart" uri="{C3380CC4-5D6E-409C-BE32-E72D297353CC}">
              <c16:uniqueId val="{00000008-959D-47F5-8565-FF1ECC494C09}"/>
            </c:ext>
          </c:extLst>
        </c:ser>
        <c:dLbls>
          <c:showLegendKey val="0"/>
          <c:showVal val="0"/>
          <c:showCatName val="0"/>
          <c:showSerName val="0"/>
          <c:showPercent val="0"/>
          <c:showBubbleSize val="0"/>
        </c:dLbls>
        <c:axId val="651363152"/>
        <c:axId val="651365648"/>
      </c:scatterChart>
      <c:valAx>
        <c:axId val="651363152"/>
        <c:scaling>
          <c:orientation val="minMax"/>
          <c:max val="0.54166666699999999"/>
          <c:min val="0.5"/>
        </c:scaling>
        <c:delete val="0"/>
        <c:axPos val="b"/>
        <c:majorGridlines>
          <c:spPr>
            <a:ln w="9525" cap="flat" cmpd="sng" algn="ctr">
              <a:solidFill>
                <a:schemeClr val="tx1">
                  <a:lumMod val="15000"/>
                  <a:lumOff val="85000"/>
                </a:schemeClr>
              </a:solidFill>
              <a:round/>
            </a:ln>
            <a:effectLst/>
          </c:spPr>
        </c:majorGridlines>
        <c:numFmt formatCode="h:mm;@"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rgbClr val="0000CC"/>
                </a:solidFill>
                <a:latin typeface="+mn-lt"/>
                <a:ea typeface="+mn-ea"/>
                <a:cs typeface="+mn-cs"/>
              </a:defRPr>
            </a:pPr>
            <a:endParaRPr lang="ja-JP"/>
          </a:p>
        </c:txPr>
        <c:crossAx val="651365648"/>
        <c:crosses val="autoZero"/>
        <c:crossBetween val="midCat"/>
        <c:majorUnit val="6.9444440000000019E-3"/>
      </c:valAx>
      <c:valAx>
        <c:axId val="6513656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ja-JP" altLang="en-US"/>
                  <a:t>蒸気が吸収するエネルギー</a:t>
                </a:r>
                <a:r>
                  <a:rPr lang="en-US" altLang="ja-JP"/>
                  <a:t>(GJ)</a:t>
                </a:r>
                <a:endParaRPr lang="ja-JP" altLang="en-US"/>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rgbClr val="0000CC"/>
                </a:solidFill>
                <a:latin typeface="+mn-lt"/>
                <a:ea typeface="+mn-ea"/>
                <a:cs typeface="+mn-cs"/>
              </a:defRPr>
            </a:pPr>
            <a:endParaRPr lang="ja-JP"/>
          </a:p>
        </c:txPr>
        <c:crossAx val="651363152"/>
        <c:crosses val="autoZero"/>
        <c:crossBetween val="midCat"/>
        <c:majorUnit val="100"/>
      </c:valAx>
      <c:spPr>
        <a:noFill/>
        <a:ln>
          <a:noFill/>
        </a:ln>
        <a:effectLst/>
      </c:spPr>
    </c:plotArea>
    <c:legend>
      <c:legendPos val="t"/>
      <c:legendEntry>
        <c:idx val="5"/>
        <c:delete val="1"/>
      </c:legendEntry>
      <c:layout>
        <c:manualLayout>
          <c:xMode val="edge"/>
          <c:yMode val="edge"/>
          <c:x val="9.8338171314004671E-2"/>
          <c:y val="2.8719437229687362E-4"/>
          <c:w val="0.85463052936190598"/>
          <c:h val="9.509309224578044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mn-lt"/>
                <a:ea typeface="+mn-ea"/>
                <a:cs typeface="+mn-cs"/>
              </a:defRPr>
            </a:pPr>
            <a:r>
              <a:rPr lang="en-US" altLang="ja-JP" sz="1200" dirty="0">
                <a:solidFill>
                  <a:schemeClr val="tx1"/>
                </a:solidFill>
              </a:rPr>
              <a:t>Axial fuel temperature profiles (139,718s)</a:t>
            </a:r>
            <a:endParaRPr lang="ja-JP" altLang="en-US" sz="1200" dirty="0">
              <a:solidFill>
                <a:schemeClr val="tx1"/>
              </a:solidFill>
            </a:endParaRPr>
          </a:p>
        </c:rich>
      </c:tx>
      <c:layout>
        <c:manualLayout>
          <c:xMode val="edge"/>
          <c:yMode val="edge"/>
          <c:x val="0.15568646750038601"/>
          <c:y val="3.2849555492339338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mn-lt"/>
              <a:ea typeface="+mn-ea"/>
              <a:cs typeface="+mn-cs"/>
            </a:defRPr>
          </a:pPr>
          <a:endParaRPr lang="ja-JP"/>
        </a:p>
      </c:txPr>
    </c:title>
    <c:autoTitleDeleted val="0"/>
    <c:plotArea>
      <c:layout>
        <c:manualLayout>
          <c:layoutTarget val="inner"/>
          <c:xMode val="edge"/>
          <c:yMode val="edge"/>
          <c:x val="0.20453594157329322"/>
          <c:y val="0.23939593427035658"/>
          <c:w val="0.7412558122493571"/>
          <c:h val="0.51273537905653266"/>
        </c:manualLayout>
      </c:layout>
      <c:scatterChart>
        <c:scatterStyle val="lineMarker"/>
        <c:varyColors val="0"/>
        <c:ser>
          <c:idx val="0"/>
          <c:order val="0"/>
          <c:tx>
            <c:v>Ring-1</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'TU2N Ring1'!$G$3:$AD$3</c:f>
              <c:numCache>
                <c:formatCode>General</c:formatCode>
                <c:ptCount val="24"/>
                <c:pt idx="0">
                  <c:v>7.7291666666666661E-2</c:v>
                </c:pt>
                <c:pt idx="1">
                  <c:v>0.231875</c:v>
                </c:pt>
                <c:pt idx="2">
                  <c:v>0.38645833333333335</c:v>
                </c:pt>
                <c:pt idx="3">
                  <c:v>0.54104166666666664</c:v>
                </c:pt>
                <c:pt idx="4">
                  <c:v>0.69562499999999994</c:v>
                </c:pt>
                <c:pt idx="5">
                  <c:v>0.85020833333333323</c:v>
                </c:pt>
                <c:pt idx="6">
                  <c:v>1.0047916666666665</c:v>
                </c:pt>
                <c:pt idx="7">
                  <c:v>1.1593749999999998</c:v>
                </c:pt>
                <c:pt idx="8">
                  <c:v>1.3139583333333331</c:v>
                </c:pt>
                <c:pt idx="9">
                  <c:v>1.4685416666666664</c:v>
                </c:pt>
                <c:pt idx="10">
                  <c:v>1.6231249999999997</c:v>
                </c:pt>
                <c:pt idx="11">
                  <c:v>1.777708333333333</c:v>
                </c:pt>
                <c:pt idx="12">
                  <c:v>1.9322916666666663</c:v>
                </c:pt>
                <c:pt idx="13">
                  <c:v>2.0868749999999996</c:v>
                </c:pt>
                <c:pt idx="14">
                  <c:v>2.2414583333333331</c:v>
                </c:pt>
                <c:pt idx="15">
                  <c:v>2.3960416666666666</c:v>
                </c:pt>
                <c:pt idx="16">
                  <c:v>2.5506250000000001</c:v>
                </c:pt>
                <c:pt idx="17">
                  <c:v>2.7052083333333337</c:v>
                </c:pt>
                <c:pt idx="18">
                  <c:v>2.8597916666666672</c:v>
                </c:pt>
                <c:pt idx="19">
                  <c:v>3.0143750000000007</c:v>
                </c:pt>
                <c:pt idx="20">
                  <c:v>3.1689583333333342</c:v>
                </c:pt>
                <c:pt idx="21">
                  <c:v>3.3235416666666677</c:v>
                </c:pt>
                <c:pt idx="22">
                  <c:v>3.4781250000000012</c:v>
                </c:pt>
                <c:pt idx="23">
                  <c:v>3.6327083333333348</c:v>
                </c:pt>
              </c:numCache>
            </c:numRef>
          </c:xVal>
          <c:yVal>
            <c:numRef>
              <c:f>'TU2N Ring1'!$G$477:$AD$477</c:f>
              <c:numCache>
                <c:formatCode>General</c:formatCode>
                <c:ptCount val="24"/>
                <c:pt idx="0">
                  <c:v>557.64354696785199</c:v>
                </c:pt>
                <c:pt idx="1">
                  <c:v>564.96262478738697</c:v>
                </c:pt>
                <c:pt idx="2">
                  <c:v>565.70657167722698</c:v>
                </c:pt>
                <c:pt idx="3">
                  <c:v>565.84770694673603</c:v>
                </c:pt>
                <c:pt idx="4">
                  <c:v>567.82527869642399</c:v>
                </c:pt>
                <c:pt idx="5">
                  <c:v>676.77735253004596</c:v>
                </c:pt>
                <c:pt idx="6">
                  <c:v>749.91015282447802</c:v>
                </c:pt>
                <c:pt idx="7">
                  <c:v>815.89635591339504</c:v>
                </c:pt>
                <c:pt idx="8">
                  <c:v>879.22777021387003</c:v>
                </c:pt>
                <c:pt idx="9">
                  <c:v>937.10205398004996</c:v>
                </c:pt>
                <c:pt idx="10">
                  <c:v>991.19696697214101</c:v>
                </c:pt>
                <c:pt idx="11">
                  <c:v>1047.04216117334</c:v>
                </c:pt>
                <c:pt idx="12">
                  <c:v>1106.8623812415501</c:v>
                </c:pt>
                <c:pt idx="13">
                  <c:v>1159.78693777647</c:v>
                </c:pt>
                <c:pt idx="14">
                  <c:v>1203.6975931493701</c:v>
                </c:pt>
                <c:pt idx="15">
                  <c:v>1234.37838404286</c:v>
                </c:pt>
                <c:pt idx="16">
                  <c:v>1275.96455321232</c:v>
                </c:pt>
                <c:pt idx="17">
                  <c:v>1328.61310169692</c:v>
                </c:pt>
                <c:pt idx="18">
                  <c:v>1387.85451519613</c:v>
                </c:pt>
                <c:pt idx="19">
                  <c:v>1445.0775914328301</c:v>
                </c:pt>
                <c:pt idx="20">
                  <c:v>1482.7573895780899</c:v>
                </c:pt>
                <c:pt idx="21">
                  <c:v>1475.32088601275</c:v>
                </c:pt>
                <c:pt idx="22">
                  <c:v>1372.7634409725899</c:v>
                </c:pt>
                <c:pt idx="23">
                  <c:v>1261.8339097252399</c:v>
                </c:pt>
              </c:numCache>
            </c:numRef>
          </c:yVal>
          <c:smooth val="0"/>
          <c:extLst>
            <c:ext xmlns:c16="http://schemas.microsoft.com/office/drawing/2014/chart" uri="{C3380CC4-5D6E-409C-BE32-E72D297353CC}">
              <c16:uniqueId val="{00000000-BC39-4061-A7A1-48E602535462}"/>
            </c:ext>
          </c:extLst>
        </c:ser>
        <c:ser>
          <c:idx val="1"/>
          <c:order val="1"/>
          <c:tx>
            <c:v>Ring-2</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'TU2N Ring1'!$G$3:$AD$3</c:f>
              <c:numCache>
                <c:formatCode>General</c:formatCode>
                <c:ptCount val="24"/>
                <c:pt idx="0">
                  <c:v>7.7291666666666661E-2</c:v>
                </c:pt>
                <c:pt idx="1">
                  <c:v>0.231875</c:v>
                </c:pt>
                <c:pt idx="2">
                  <c:v>0.38645833333333335</c:v>
                </c:pt>
                <c:pt idx="3">
                  <c:v>0.54104166666666664</c:v>
                </c:pt>
                <c:pt idx="4">
                  <c:v>0.69562499999999994</c:v>
                </c:pt>
                <c:pt idx="5">
                  <c:v>0.85020833333333323</c:v>
                </c:pt>
                <c:pt idx="6">
                  <c:v>1.0047916666666665</c:v>
                </c:pt>
                <c:pt idx="7">
                  <c:v>1.1593749999999998</c:v>
                </c:pt>
                <c:pt idx="8">
                  <c:v>1.3139583333333331</c:v>
                </c:pt>
                <c:pt idx="9">
                  <c:v>1.4685416666666664</c:v>
                </c:pt>
                <c:pt idx="10">
                  <c:v>1.6231249999999997</c:v>
                </c:pt>
                <c:pt idx="11">
                  <c:v>1.777708333333333</c:v>
                </c:pt>
                <c:pt idx="12">
                  <c:v>1.9322916666666663</c:v>
                </c:pt>
                <c:pt idx="13">
                  <c:v>2.0868749999999996</c:v>
                </c:pt>
                <c:pt idx="14">
                  <c:v>2.2414583333333331</c:v>
                </c:pt>
                <c:pt idx="15">
                  <c:v>2.3960416666666666</c:v>
                </c:pt>
                <c:pt idx="16">
                  <c:v>2.5506250000000001</c:v>
                </c:pt>
                <c:pt idx="17">
                  <c:v>2.7052083333333337</c:v>
                </c:pt>
                <c:pt idx="18">
                  <c:v>2.8597916666666672</c:v>
                </c:pt>
                <c:pt idx="19">
                  <c:v>3.0143750000000007</c:v>
                </c:pt>
                <c:pt idx="20">
                  <c:v>3.1689583333333342</c:v>
                </c:pt>
                <c:pt idx="21">
                  <c:v>3.3235416666666677</c:v>
                </c:pt>
                <c:pt idx="22">
                  <c:v>3.4781250000000012</c:v>
                </c:pt>
                <c:pt idx="23">
                  <c:v>3.6327083333333348</c:v>
                </c:pt>
              </c:numCache>
            </c:numRef>
          </c:xVal>
          <c:yVal>
            <c:numRef>
              <c:f>'TU2N Ring2'!$F$477:$AC$477</c:f>
              <c:numCache>
                <c:formatCode>General</c:formatCode>
                <c:ptCount val="24"/>
                <c:pt idx="0">
                  <c:v>557.82384657187299</c:v>
                </c:pt>
                <c:pt idx="1">
                  <c:v>564.74297697871498</c:v>
                </c:pt>
                <c:pt idx="2">
                  <c:v>565.51244484176402</c:v>
                </c:pt>
                <c:pt idx="3">
                  <c:v>565.74423598262501</c:v>
                </c:pt>
                <c:pt idx="4">
                  <c:v>573.03142627158695</c:v>
                </c:pt>
                <c:pt idx="5">
                  <c:v>683.30464596515105</c:v>
                </c:pt>
                <c:pt idx="6">
                  <c:v>756.83432865814495</c:v>
                </c:pt>
                <c:pt idx="7">
                  <c:v>824.25489289855204</c:v>
                </c:pt>
                <c:pt idx="8">
                  <c:v>888.93179385864505</c:v>
                </c:pt>
                <c:pt idx="9">
                  <c:v>947.90036618073896</c:v>
                </c:pt>
                <c:pt idx="10">
                  <c:v>1003.81099229056</c:v>
                </c:pt>
                <c:pt idx="11">
                  <c:v>1063.12594547052</c:v>
                </c:pt>
                <c:pt idx="12">
                  <c:v>1123.3695299651999</c:v>
                </c:pt>
                <c:pt idx="13">
                  <c:v>1176.1067318632799</c:v>
                </c:pt>
                <c:pt idx="14">
                  <c:v>1215.47990974495</c:v>
                </c:pt>
                <c:pt idx="15">
                  <c:v>1254.93252335491</c:v>
                </c:pt>
                <c:pt idx="16">
                  <c:v>1327.28569834321</c:v>
                </c:pt>
                <c:pt idx="17">
                  <c:v>1428.96428098519</c:v>
                </c:pt>
                <c:pt idx="18">
                  <c:v>1510.28609236391</c:v>
                </c:pt>
                <c:pt idx="19">
                  <c:v>1577.8347716855101</c:v>
                </c:pt>
                <c:pt idx="20">
                  <c:v>1633.7011015942501</c:v>
                </c:pt>
                <c:pt idx="21">
                  <c:v>1618.82353832273</c:v>
                </c:pt>
                <c:pt idx="22">
                  <c:v>1474.42520069329</c:v>
                </c:pt>
                <c:pt idx="23">
                  <c:v>1317.97693493725</c:v>
                </c:pt>
              </c:numCache>
            </c:numRef>
          </c:yVal>
          <c:smooth val="0"/>
          <c:extLst>
            <c:ext xmlns:c16="http://schemas.microsoft.com/office/drawing/2014/chart" uri="{C3380CC4-5D6E-409C-BE32-E72D297353CC}">
              <c16:uniqueId val="{00000001-BC39-4061-A7A1-48E602535462}"/>
            </c:ext>
          </c:extLst>
        </c:ser>
        <c:ser>
          <c:idx val="2"/>
          <c:order val="2"/>
          <c:tx>
            <c:v>Ring-3</c:v>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'TU2N Ring1'!$G$3:$AD$3</c:f>
              <c:numCache>
                <c:formatCode>General</c:formatCode>
                <c:ptCount val="24"/>
                <c:pt idx="0">
                  <c:v>7.7291666666666661E-2</c:v>
                </c:pt>
                <c:pt idx="1">
                  <c:v>0.231875</c:v>
                </c:pt>
                <c:pt idx="2">
                  <c:v>0.38645833333333335</c:v>
                </c:pt>
                <c:pt idx="3">
                  <c:v>0.54104166666666664</c:v>
                </c:pt>
                <c:pt idx="4">
                  <c:v>0.69562499999999994</c:v>
                </c:pt>
                <c:pt idx="5">
                  <c:v>0.85020833333333323</c:v>
                </c:pt>
                <c:pt idx="6">
                  <c:v>1.0047916666666665</c:v>
                </c:pt>
                <c:pt idx="7">
                  <c:v>1.1593749999999998</c:v>
                </c:pt>
                <c:pt idx="8">
                  <c:v>1.3139583333333331</c:v>
                </c:pt>
                <c:pt idx="9">
                  <c:v>1.4685416666666664</c:v>
                </c:pt>
                <c:pt idx="10">
                  <c:v>1.6231249999999997</c:v>
                </c:pt>
                <c:pt idx="11">
                  <c:v>1.777708333333333</c:v>
                </c:pt>
                <c:pt idx="12">
                  <c:v>1.9322916666666663</c:v>
                </c:pt>
                <c:pt idx="13">
                  <c:v>2.0868749999999996</c:v>
                </c:pt>
                <c:pt idx="14">
                  <c:v>2.2414583333333331</c:v>
                </c:pt>
                <c:pt idx="15">
                  <c:v>2.3960416666666666</c:v>
                </c:pt>
                <c:pt idx="16">
                  <c:v>2.5506250000000001</c:v>
                </c:pt>
                <c:pt idx="17">
                  <c:v>2.7052083333333337</c:v>
                </c:pt>
                <c:pt idx="18">
                  <c:v>2.8597916666666672</c:v>
                </c:pt>
                <c:pt idx="19">
                  <c:v>3.0143750000000007</c:v>
                </c:pt>
                <c:pt idx="20">
                  <c:v>3.1689583333333342</c:v>
                </c:pt>
                <c:pt idx="21">
                  <c:v>3.3235416666666677</c:v>
                </c:pt>
                <c:pt idx="22">
                  <c:v>3.4781250000000012</c:v>
                </c:pt>
                <c:pt idx="23">
                  <c:v>3.6327083333333348</c:v>
                </c:pt>
              </c:numCache>
            </c:numRef>
          </c:xVal>
          <c:yVal>
            <c:numRef>
              <c:f>'TU2N Ring3'!$F$477:$AC$477</c:f>
              <c:numCache>
                <c:formatCode>General</c:formatCode>
                <c:ptCount val="24"/>
                <c:pt idx="0">
                  <c:v>557.09825403855302</c:v>
                </c:pt>
                <c:pt idx="1">
                  <c:v>565.03021109828398</c:v>
                </c:pt>
                <c:pt idx="2">
                  <c:v>565.81144855277603</c:v>
                </c:pt>
                <c:pt idx="3">
                  <c:v>566.00228199979802</c:v>
                </c:pt>
                <c:pt idx="4">
                  <c:v>573.60659609384697</c:v>
                </c:pt>
                <c:pt idx="5">
                  <c:v>685.64652525149199</c:v>
                </c:pt>
                <c:pt idx="6">
                  <c:v>760.71464430454</c:v>
                </c:pt>
                <c:pt idx="7">
                  <c:v>829.19480017963997</c:v>
                </c:pt>
                <c:pt idx="8">
                  <c:v>895.00716567797099</c:v>
                </c:pt>
                <c:pt idx="9">
                  <c:v>955.01759190913901</c:v>
                </c:pt>
                <c:pt idx="10">
                  <c:v>1011.19772316656</c:v>
                </c:pt>
                <c:pt idx="11">
                  <c:v>1072.7141820419199</c:v>
                </c:pt>
                <c:pt idx="12">
                  <c:v>1133.3925542506499</c:v>
                </c:pt>
                <c:pt idx="13">
                  <c:v>1185.19675306776</c:v>
                </c:pt>
                <c:pt idx="14">
                  <c:v>1223.1176862470099</c:v>
                </c:pt>
                <c:pt idx="15">
                  <c:v>1267.46835633456</c:v>
                </c:pt>
                <c:pt idx="16">
                  <c:v>1353.22653430948</c:v>
                </c:pt>
                <c:pt idx="17">
                  <c:v>1451.1796405524401</c:v>
                </c:pt>
                <c:pt idx="18">
                  <c:v>1524.44644275975</c:v>
                </c:pt>
                <c:pt idx="19">
                  <c:v>1585.88410970327</c:v>
                </c:pt>
                <c:pt idx="20">
                  <c:v>1633.52237467641</c:v>
                </c:pt>
                <c:pt idx="21">
                  <c:v>1610.18311850345</c:v>
                </c:pt>
                <c:pt idx="22">
                  <c:v>1458.4207707702101</c:v>
                </c:pt>
                <c:pt idx="23">
                  <c:v>1306.9371337528801</c:v>
                </c:pt>
              </c:numCache>
            </c:numRef>
          </c:yVal>
          <c:smooth val="0"/>
          <c:extLst>
            <c:ext xmlns:c16="http://schemas.microsoft.com/office/drawing/2014/chart" uri="{C3380CC4-5D6E-409C-BE32-E72D297353CC}">
              <c16:uniqueId val="{00000002-BC39-4061-A7A1-48E602535462}"/>
            </c:ext>
          </c:extLst>
        </c:ser>
        <c:ser>
          <c:idx val="3"/>
          <c:order val="3"/>
          <c:tx>
            <c:v>Ring-4</c:v>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'TU2N Ring1'!$G$3:$AD$3</c:f>
              <c:numCache>
                <c:formatCode>General</c:formatCode>
                <c:ptCount val="24"/>
                <c:pt idx="0">
                  <c:v>7.7291666666666661E-2</c:v>
                </c:pt>
                <c:pt idx="1">
                  <c:v>0.231875</c:v>
                </c:pt>
                <c:pt idx="2">
                  <c:v>0.38645833333333335</c:v>
                </c:pt>
                <c:pt idx="3">
                  <c:v>0.54104166666666664</c:v>
                </c:pt>
                <c:pt idx="4">
                  <c:v>0.69562499999999994</c:v>
                </c:pt>
                <c:pt idx="5">
                  <c:v>0.85020833333333323</c:v>
                </c:pt>
                <c:pt idx="6">
                  <c:v>1.0047916666666665</c:v>
                </c:pt>
                <c:pt idx="7">
                  <c:v>1.1593749999999998</c:v>
                </c:pt>
                <c:pt idx="8">
                  <c:v>1.3139583333333331</c:v>
                </c:pt>
                <c:pt idx="9">
                  <c:v>1.4685416666666664</c:v>
                </c:pt>
                <c:pt idx="10">
                  <c:v>1.6231249999999997</c:v>
                </c:pt>
                <c:pt idx="11">
                  <c:v>1.777708333333333</c:v>
                </c:pt>
                <c:pt idx="12">
                  <c:v>1.9322916666666663</c:v>
                </c:pt>
                <c:pt idx="13">
                  <c:v>2.0868749999999996</c:v>
                </c:pt>
                <c:pt idx="14">
                  <c:v>2.2414583333333331</c:v>
                </c:pt>
                <c:pt idx="15">
                  <c:v>2.3960416666666666</c:v>
                </c:pt>
                <c:pt idx="16">
                  <c:v>2.5506250000000001</c:v>
                </c:pt>
                <c:pt idx="17">
                  <c:v>2.7052083333333337</c:v>
                </c:pt>
                <c:pt idx="18">
                  <c:v>2.8597916666666672</c:v>
                </c:pt>
                <c:pt idx="19">
                  <c:v>3.0143750000000007</c:v>
                </c:pt>
                <c:pt idx="20">
                  <c:v>3.1689583333333342</c:v>
                </c:pt>
                <c:pt idx="21">
                  <c:v>3.3235416666666677</c:v>
                </c:pt>
                <c:pt idx="22">
                  <c:v>3.4781250000000012</c:v>
                </c:pt>
                <c:pt idx="23">
                  <c:v>3.6327083333333348</c:v>
                </c:pt>
              </c:numCache>
            </c:numRef>
          </c:xVal>
          <c:yVal>
            <c:numRef>
              <c:f>'TU2N Ring4'!$F$477:$AC$477</c:f>
              <c:numCache>
                <c:formatCode>General</c:formatCode>
                <c:ptCount val="24"/>
                <c:pt idx="0">
                  <c:v>556.84466925766901</c:v>
                </c:pt>
                <c:pt idx="1">
                  <c:v>564.46638147314798</c:v>
                </c:pt>
                <c:pt idx="2">
                  <c:v>565.155480779767</c:v>
                </c:pt>
                <c:pt idx="3">
                  <c:v>565.41039156536397</c:v>
                </c:pt>
                <c:pt idx="4">
                  <c:v>572.55902923429801</c:v>
                </c:pt>
                <c:pt idx="5">
                  <c:v>686.271021352817</c:v>
                </c:pt>
                <c:pt idx="6">
                  <c:v>759.14170040427496</c:v>
                </c:pt>
                <c:pt idx="7">
                  <c:v>826.33567776900497</c:v>
                </c:pt>
                <c:pt idx="8">
                  <c:v>890.26381679019801</c:v>
                </c:pt>
                <c:pt idx="9">
                  <c:v>947.69962920841499</c:v>
                </c:pt>
                <c:pt idx="10">
                  <c:v>1000.9641902006</c:v>
                </c:pt>
                <c:pt idx="11">
                  <c:v>1056.10103467453</c:v>
                </c:pt>
                <c:pt idx="12">
                  <c:v>1111.79519756386</c:v>
                </c:pt>
                <c:pt idx="13">
                  <c:v>1161.3751538450499</c:v>
                </c:pt>
                <c:pt idx="14">
                  <c:v>1200.66461897615</c:v>
                </c:pt>
                <c:pt idx="15">
                  <c:v>1224.71247512428</c:v>
                </c:pt>
                <c:pt idx="16">
                  <c:v>1253.2775147129801</c:v>
                </c:pt>
                <c:pt idx="17">
                  <c:v>1289.5841496259</c:v>
                </c:pt>
                <c:pt idx="18">
                  <c:v>1321.6672839611399</c:v>
                </c:pt>
                <c:pt idx="19">
                  <c:v>1340.1994912662401</c:v>
                </c:pt>
                <c:pt idx="20">
                  <c:v>1336.1948723445801</c:v>
                </c:pt>
                <c:pt idx="21">
                  <c:v>1305.08175914238</c:v>
                </c:pt>
                <c:pt idx="22">
                  <c:v>1226.7916767517399</c:v>
                </c:pt>
                <c:pt idx="23">
                  <c:v>1179.79245197418</c:v>
                </c:pt>
              </c:numCache>
            </c:numRef>
          </c:yVal>
          <c:smooth val="0"/>
          <c:extLst>
            <c:ext xmlns:c16="http://schemas.microsoft.com/office/drawing/2014/chart" uri="{C3380CC4-5D6E-409C-BE32-E72D297353CC}">
              <c16:uniqueId val="{00000003-BC39-4061-A7A1-48E602535462}"/>
            </c:ext>
          </c:extLst>
        </c:ser>
        <c:ser>
          <c:idx val="4"/>
          <c:order val="4"/>
          <c:tx>
            <c:v>Ring-5</c:v>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f>'TU2N Ring1'!$G$3:$AD$3</c:f>
              <c:numCache>
                <c:formatCode>General</c:formatCode>
                <c:ptCount val="24"/>
                <c:pt idx="0">
                  <c:v>7.7291666666666661E-2</c:v>
                </c:pt>
                <c:pt idx="1">
                  <c:v>0.231875</c:v>
                </c:pt>
                <c:pt idx="2">
                  <c:v>0.38645833333333335</c:v>
                </c:pt>
                <c:pt idx="3">
                  <c:v>0.54104166666666664</c:v>
                </c:pt>
                <c:pt idx="4">
                  <c:v>0.69562499999999994</c:v>
                </c:pt>
                <c:pt idx="5">
                  <c:v>0.85020833333333323</c:v>
                </c:pt>
                <c:pt idx="6">
                  <c:v>1.0047916666666665</c:v>
                </c:pt>
                <c:pt idx="7">
                  <c:v>1.1593749999999998</c:v>
                </c:pt>
                <c:pt idx="8">
                  <c:v>1.3139583333333331</c:v>
                </c:pt>
                <c:pt idx="9">
                  <c:v>1.4685416666666664</c:v>
                </c:pt>
                <c:pt idx="10">
                  <c:v>1.6231249999999997</c:v>
                </c:pt>
                <c:pt idx="11">
                  <c:v>1.777708333333333</c:v>
                </c:pt>
                <c:pt idx="12">
                  <c:v>1.9322916666666663</c:v>
                </c:pt>
                <c:pt idx="13">
                  <c:v>2.0868749999999996</c:v>
                </c:pt>
                <c:pt idx="14">
                  <c:v>2.2414583333333331</c:v>
                </c:pt>
                <c:pt idx="15">
                  <c:v>2.3960416666666666</c:v>
                </c:pt>
                <c:pt idx="16">
                  <c:v>2.5506250000000001</c:v>
                </c:pt>
                <c:pt idx="17">
                  <c:v>2.7052083333333337</c:v>
                </c:pt>
                <c:pt idx="18">
                  <c:v>2.8597916666666672</c:v>
                </c:pt>
                <c:pt idx="19">
                  <c:v>3.0143750000000007</c:v>
                </c:pt>
                <c:pt idx="20">
                  <c:v>3.1689583333333342</c:v>
                </c:pt>
                <c:pt idx="21">
                  <c:v>3.3235416666666677</c:v>
                </c:pt>
                <c:pt idx="22">
                  <c:v>3.4781250000000012</c:v>
                </c:pt>
                <c:pt idx="23">
                  <c:v>3.6327083333333348</c:v>
                </c:pt>
              </c:numCache>
            </c:numRef>
          </c:xVal>
          <c:yVal>
            <c:numRef>
              <c:f>'TU2N Ring5'!$F$477:$AC$477</c:f>
              <c:numCache>
                <c:formatCode>General</c:formatCode>
                <c:ptCount val="24"/>
                <c:pt idx="0">
                  <c:v>555.77959802561202</c:v>
                </c:pt>
                <c:pt idx="1">
                  <c:v>564.35133805196995</c:v>
                </c:pt>
                <c:pt idx="2">
                  <c:v>565.26360020233199</c:v>
                </c:pt>
                <c:pt idx="3">
                  <c:v>565.61988213124698</c:v>
                </c:pt>
                <c:pt idx="4">
                  <c:v>573.16302712806601</c:v>
                </c:pt>
                <c:pt idx="5">
                  <c:v>691.79222082804199</c:v>
                </c:pt>
                <c:pt idx="6">
                  <c:v>763.84471416789904</c:v>
                </c:pt>
                <c:pt idx="7">
                  <c:v>829.54745672294905</c:v>
                </c:pt>
                <c:pt idx="8">
                  <c:v>892.04500338375306</c:v>
                </c:pt>
                <c:pt idx="9">
                  <c:v>946.93208256621801</c:v>
                </c:pt>
                <c:pt idx="10">
                  <c:v>996.41403018461995</c:v>
                </c:pt>
                <c:pt idx="11">
                  <c:v>1046.5517363506201</c:v>
                </c:pt>
                <c:pt idx="12">
                  <c:v>1097.37535386062</c:v>
                </c:pt>
                <c:pt idx="13">
                  <c:v>1142.27240996256</c:v>
                </c:pt>
                <c:pt idx="14">
                  <c:v>1183.55005625085</c:v>
                </c:pt>
                <c:pt idx="15">
                  <c:v>1204.79147491291</c:v>
                </c:pt>
                <c:pt idx="16">
                  <c:v>1219.45603181769</c:v>
                </c:pt>
                <c:pt idx="17">
                  <c:v>1236.6047786886299</c:v>
                </c:pt>
                <c:pt idx="18">
                  <c:v>1251.09066762822</c:v>
                </c:pt>
                <c:pt idx="19">
                  <c:v>1254.2975518598801</c:v>
                </c:pt>
                <c:pt idx="20">
                  <c:v>1241.23991098273</c:v>
                </c:pt>
                <c:pt idx="21">
                  <c:v>1218.6995623892899</c:v>
                </c:pt>
                <c:pt idx="22">
                  <c:v>1179.3476652519</c:v>
                </c:pt>
                <c:pt idx="23">
                  <c:v>1128.3489197036799</c:v>
                </c:pt>
              </c:numCache>
            </c:numRef>
          </c:yVal>
          <c:smooth val="0"/>
          <c:extLst>
            <c:ext xmlns:c16="http://schemas.microsoft.com/office/drawing/2014/chart" uri="{C3380CC4-5D6E-409C-BE32-E72D297353CC}">
              <c16:uniqueId val="{00000004-BC39-4061-A7A1-48E602535462}"/>
            </c:ext>
          </c:extLst>
        </c:ser>
        <c:ser>
          <c:idx val="5"/>
          <c:order val="5"/>
          <c:tx>
            <c:v>Ring-6</c:v>
          </c:tx>
          <c:spPr>
            <a:ln w="19050" cap="rnd">
              <a:solidFill>
                <a:schemeClr val="accent6"/>
              </a:solidFill>
              <a:round/>
            </a:ln>
            <a:effectLst/>
          </c:spPr>
          <c:marker>
            <c:symbol val="circle"/>
            <c:size val="5"/>
            <c:spPr>
              <a:solidFill>
                <a:schemeClr val="accent6"/>
              </a:solidFill>
              <a:ln w="9525">
                <a:solidFill>
                  <a:schemeClr val="accent6"/>
                </a:solidFill>
              </a:ln>
              <a:effectLst/>
            </c:spPr>
          </c:marker>
          <c:xVal>
            <c:numRef>
              <c:f>'TU2N Ring1'!$G$3:$AD$3</c:f>
              <c:numCache>
                <c:formatCode>General</c:formatCode>
                <c:ptCount val="24"/>
                <c:pt idx="0">
                  <c:v>7.7291666666666661E-2</c:v>
                </c:pt>
                <c:pt idx="1">
                  <c:v>0.231875</c:v>
                </c:pt>
                <c:pt idx="2">
                  <c:v>0.38645833333333335</c:v>
                </c:pt>
                <c:pt idx="3">
                  <c:v>0.54104166666666664</c:v>
                </c:pt>
                <c:pt idx="4">
                  <c:v>0.69562499999999994</c:v>
                </c:pt>
                <c:pt idx="5">
                  <c:v>0.85020833333333323</c:v>
                </c:pt>
                <c:pt idx="6">
                  <c:v>1.0047916666666665</c:v>
                </c:pt>
                <c:pt idx="7">
                  <c:v>1.1593749999999998</c:v>
                </c:pt>
                <c:pt idx="8">
                  <c:v>1.3139583333333331</c:v>
                </c:pt>
                <c:pt idx="9">
                  <c:v>1.4685416666666664</c:v>
                </c:pt>
                <c:pt idx="10">
                  <c:v>1.6231249999999997</c:v>
                </c:pt>
                <c:pt idx="11">
                  <c:v>1.777708333333333</c:v>
                </c:pt>
                <c:pt idx="12">
                  <c:v>1.9322916666666663</c:v>
                </c:pt>
                <c:pt idx="13">
                  <c:v>2.0868749999999996</c:v>
                </c:pt>
                <c:pt idx="14">
                  <c:v>2.2414583333333331</c:v>
                </c:pt>
                <c:pt idx="15">
                  <c:v>2.3960416666666666</c:v>
                </c:pt>
                <c:pt idx="16">
                  <c:v>2.5506250000000001</c:v>
                </c:pt>
                <c:pt idx="17">
                  <c:v>2.7052083333333337</c:v>
                </c:pt>
                <c:pt idx="18">
                  <c:v>2.8597916666666672</c:v>
                </c:pt>
                <c:pt idx="19">
                  <c:v>3.0143750000000007</c:v>
                </c:pt>
                <c:pt idx="20">
                  <c:v>3.1689583333333342</c:v>
                </c:pt>
                <c:pt idx="21">
                  <c:v>3.3235416666666677</c:v>
                </c:pt>
                <c:pt idx="22">
                  <c:v>3.4781250000000012</c:v>
                </c:pt>
                <c:pt idx="23">
                  <c:v>3.6327083333333348</c:v>
                </c:pt>
              </c:numCache>
            </c:numRef>
          </c:xVal>
          <c:yVal>
            <c:numRef>
              <c:f>'TU2N Ring6'!$F$477:$AC$477</c:f>
              <c:numCache>
                <c:formatCode>General</c:formatCode>
                <c:ptCount val="24"/>
                <c:pt idx="0">
                  <c:v>554.59766985325905</c:v>
                </c:pt>
                <c:pt idx="1">
                  <c:v>562.23274982937301</c:v>
                </c:pt>
                <c:pt idx="2">
                  <c:v>564.08619543982695</c:v>
                </c:pt>
                <c:pt idx="3">
                  <c:v>564.40690993035901</c:v>
                </c:pt>
                <c:pt idx="4">
                  <c:v>570.32113877192899</c:v>
                </c:pt>
                <c:pt idx="5">
                  <c:v>680.20768572370696</c:v>
                </c:pt>
                <c:pt idx="6">
                  <c:v>750.67689384810205</c:v>
                </c:pt>
                <c:pt idx="7">
                  <c:v>814.31007326801705</c:v>
                </c:pt>
                <c:pt idx="8">
                  <c:v>871.78956642205605</c:v>
                </c:pt>
                <c:pt idx="9">
                  <c:v>921.05004795964999</c:v>
                </c:pt>
                <c:pt idx="10">
                  <c:v>964.42330739879606</c:v>
                </c:pt>
                <c:pt idx="11">
                  <c:v>1004.69850350312</c:v>
                </c:pt>
                <c:pt idx="12">
                  <c:v>1047.7922930290499</c:v>
                </c:pt>
                <c:pt idx="13">
                  <c:v>1089.0574426455701</c:v>
                </c:pt>
                <c:pt idx="14">
                  <c:v>1126.1839745698601</c:v>
                </c:pt>
                <c:pt idx="15">
                  <c:v>1148.5418954686099</c:v>
                </c:pt>
                <c:pt idx="16">
                  <c:v>1164.1336080645699</c:v>
                </c:pt>
                <c:pt idx="17">
                  <c:v>1176.6932217480901</c:v>
                </c:pt>
                <c:pt idx="18">
                  <c:v>1184.13327469263</c:v>
                </c:pt>
                <c:pt idx="19">
                  <c:v>1185.1257414392501</c:v>
                </c:pt>
                <c:pt idx="20">
                  <c:v>1178.57963524193</c:v>
                </c:pt>
                <c:pt idx="21">
                  <c:v>1161.8364992163299</c:v>
                </c:pt>
                <c:pt idx="22">
                  <c:v>1115.03672578961</c:v>
                </c:pt>
                <c:pt idx="23">
                  <c:v>1069.44763124513</c:v>
                </c:pt>
              </c:numCache>
            </c:numRef>
          </c:yVal>
          <c:smooth val="0"/>
          <c:extLst>
            <c:ext xmlns:c16="http://schemas.microsoft.com/office/drawing/2014/chart" uri="{C3380CC4-5D6E-409C-BE32-E72D297353CC}">
              <c16:uniqueId val="{00000005-BC39-4061-A7A1-48E602535462}"/>
            </c:ext>
          </c:extLst>
        </c:ser>
        <c:ser>
          <c:idx val="6"/>
          <c:order val="6"/>
          <c:tx>
            <c:v>Ring-7</c:v>
          </c:tx>
          <c:spPr>
            <a:ln w="19050"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xVal>
            <c:numRef>
              <c:f>'TU2N Ring1'!$G$3:$AD$3</c:f>
              <c:numCache>
                <c:formatCode>General</c:formatCode>
                <c:ptCount val="24"/>
                <c:pt idx="0">
                  <c:v>7.7291666666666661E-2</c:v>
                </c:pt>
                <c:pt idx="1">
                  <c:v>0.231875</c:v>
                </c:pt>
                <c:pt idx="2">
                  <c:v>0.38645833333333335</c:v>
                </c:pt>
                <c:pt idx="3">
                  <c:v>0.54104166666666664</c:v>
                </c:pt>
                <c:pt idx="4">
                  <c:v>0.69562499999999994</c:v>
                </c:pt>
                <c:pt idx="5">
                  <c:v>0.85020833333333323</c:v>
                </c:pt>
                <c:pt idx="6">
                  <c:v>1.0047916666666665</c:v>
                </c:pt>
                <c:pt idx="7">
                  <c:v>1.1593749999999998</c:v>
                </c:pt>
                <c:pt idx="8">
                  <c:v>1.3139583333333331</c:v>
                </c:pt>
                <c:pt idx="9">
                  <c:v>1.4685416666666664</c:v>
                </c:pt>
                <c:pt idx="10">
                  <c:v>1.6231249999999997</c:v>
                </c:pt>
                <c:pt idx="11">
                  <c:v>1.777708333333333</c:v>
                </c:pt>
                <c:pt idx="12">
                  <c:v>1.9322916666666663</c:v>
                </c:pt>
                <c:pt idx="13">
                  <c:v>2.0868749999999996</c:v>
                </c:pt>
                <c:pt idx="14">
                  <c:v>2.2414583333333331</c:v>
                </c:pt>
                <c:pt idx="15">
                  <c:v>2.3960416666666666</c:v>
                </c:pt>
                <c:pt idx="16">
                  <c:v>2.5506250000000001</c:v>
                </c:pt>
                <c:pt idx="17">
                  <c:v>2.7052083333333337</c:v>
                </c:pt>
                <c:pt idx="18">
                  <c:v>2.8597916666666672</c:v>
                </c:pt>
                <c:pt idx="19">
                  <c:v>3.0143750000000007</c:v>
                </c:pt>
                <c:pt idx="20">
                  <c:v>3.1689583333333342</c:v>
                </c:pt>
                <c:pt idx="21">
                  <c:v>3.3235416666666677</c:v>
                </c:pt>
                <c:pt idx="22">
                  <c:v>3.4781250000000012</c:v>
                </c:pt>
                <c:pt idx="23">
                  <c:v>3.6327083333333348</c:v>
                </c:pt>
              </c:numCache>
            </c:numRef>
          </c:xVal>
          <c:yVal>
            <c:numRef>
              <c:f>'TU2N Ring7'!$F$477:$AC$477</c:f>
              <c:numCache>
                <c:formatCode>General</c:formatCode>
                <c:ptCount val="24"/>
                <c:pt idx="0">
                  <c:v>553.481406229453</c:v>
                </c:pt>
                <c:pt idx="1">
                  <c:v>557.90723381851899</c:v>
                </c:pt>
                <c:pt idx="2">
                  <c:v>559.46554490941401</c:v>
                </c:pt>
                <c:pt idx="3">
                  <c:v>560.21138196985805</c:v>
                </c:pt>
                <c:pt idx="4">
                  <c:v>566.81098894258503</c:v>
                </c:pt>
                <c:pt idx="5">
                  <c:v>645.08658872004298</c:v>
                </c:pt>
                <c:pt idx="6">
                  <c:v>703.621064714059</c:v>
                </c:pt>
                <c:pt idx="7">
                  <c:v>753.38634862296601</c:v>
                </c:pt>
                <c:pt idx="8">
                  <c:v>795.99969488730096</c:v>
                </c:pt>
                <c:pt idx="9">
                  <c:v>833.33802827801696</c:v>
                </c:pt>
                <c:pt idx="10">
                  <c:v>866.321616006108</c:v>
                </c:pt>
                <c:pt idx="11">
                  <c:v>894.74000644959301</c:v>
                </c:pt>
                <c:pt idx="12">
                  <c:v>919.91916239633599</c:v>
                </c:pt>
                <c:pt idx="13">
                  <c:v>943.35760365509805</c:v>
                </c:pt>
                <c:pt idx="14">
                  <c:v>965.30942478927102</c:v>
                </c:pt>
                <c:pt idx="15">
                  <c:v>976.69827985820802</c:v>
                </c:pt>
                <c:pt idx="16">
                  <c:v>989.62696623689305</c:v>
                </c:pt>
                <c:pt idx="17">
                  <c:v>1003.99202101173</c:v>
                </c:pt>
                <c:pt idx="18">
                  <c:v>1018.16103122839</c:v>
                </c:pt>
                <c:pt idx="19">
                  <c:v>1031.65680027092</c:v>
                </c:pt>
                <c:pt idx="20">
                  <c:v>1039.2305040874</c:v>
                </c:pt>
                <c:pt idx="21">
                  <c:v>1035.4025996399</c:v>
                </c:pt>
                <c:pt idx="22">
                  <c:v>1001.14233500717</c:v>
                </c:pt>
                <c:pt idx="23">
                  <c:v>965.98708959973601</c:v>
                </c:pt>
              </c:numCache>
            </c:numRef>
          </c:yVal>
          <c:smooth val="0"/>
          <c:extLst>
            <c:ext xmlns:c16="http://schemas.microsoft.com/office/drawing/2014/chart" uri="{C3380CC4-5D6E-409C-BE32-E72D297353CC}">
              <c16:uniqueId val="{00000006-BC39-4061-A7A1-48E602535462}"/>
            </c:ext>
          </c:extLst>
        </c:ser>
        <c:dLbls>
          <c:showLegendKey val="0"/>
          <c:showVal val="0"/>
          <c:showCatName val="0"/>
          <c:showSerName val="0"/>
          <c:showPercent val="0"/>
          <c:showBubbleSize val="0"/>
        </c:dLbls>
        <c:axId val="1889095551"/>
        <c:axId val="1889086399"/>
      </c:scatterChart>
      <c:valAx>
        <c:axId val="1889095551"/>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ltLang="ja-JP" sz="1200">
                    <a:solidFill>
                      <a:schemeClr val="tx1"/>
                    </a:solidFill>
                  </a:rPr>
                  <a:t>Axial level (mBAF)</a:t>
                </a:r>
                <a:endParaRPr lang="ja-JP" altLang="en-US" sz="1200">
                  <a:solidFill>
                    <a:schemeClr val="tx1"/>
                  </a:solidFill>
                </a:endParaRPr>
              </a:p>
            </c:rich>
          </c:tx>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ja-JP"/>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ja-JP"/>
          </a:p>
        </c:txPr>
        <c:crossAx val="1889086399"/>
        <c:crosses val="autoZero"/>
        <c:crossBetween val="midCat"/>
        <c:majorUnit val="1"/>
      </c:valAx>
      <c:valAx>
        <c:axId val="1889086399"/>
        <c:scaling>
          <c:orientation val="minMax"/>
          <c:max val="2000"/>
          <c:min val="5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ltLang="ja-JP" sz="1200">
                    <a:solidFill>
                      <a:schemeClr val="tx1"/>
                    </a:solidFill>
                  </a:rPr>
                  <a:t>Fuel Temperature (K)</a:t>
                </a:r>
                <a:endParaRPr lang="ja-JP" altLang="en-US" sz="1200">
                  <a:solidFill>
                    <a:schemeClr val="tx1"/>
                  </a:solidFill>
                </a:endParaRPr>
              </a:p>
            </c:rich>
          </c:tx>
          <c:layout>
            <c:manualLayout>
              <c:xMode val="edge"/>
              <c:yMode val="edge"/>
              <c:x val="2.2628913137126897E-2"/>
              <c:y val="0.24039643023635088"/>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ja-JP"/>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ja-JP"/>
          </a:p>
        </c:txPr>
        <c:crossAx val="1889095551"/>
        <c:crosses val="autoZero"/>
        <c:crossBetween val="midCat"/>
      </c:valAx>
      <c:spPr>
        <a:noFill/>
        <a:ln>
          <a:noFill/>
        </a:ln>
        <a:effectLst/>
      </c:spPr>
    </c:plotArea>
    <c:legend>
      <c:legendPos val="r"/>
      <c:layout>
        <c:manualLayout>
          <c:xMode val="edge"/>
          <c:yMode val="edge"/>
          <c:x val="0.2135167009640227"/>
          <c:y val="0.14525473736887806"/>
          <c:w val="0.22245095683462102"/>
          <c:h val="0.4025434268122493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7.7122159302031756E-2"/>
          <c:y val="0.20610156263750382"/>
          <c:w val="0.81524020154278332"/>
          <c:h val="0.71784853441339158"/>
        </c:manualLayout>
      </c:layout>
      <c:scatterChart>
        <c:scatterStyle val="lineMarker"/>
        <c:varyColors val="0"/>
        <c:ser>
          <c:idx val="0"/>
          <c:order val="0"/>
          <c:tx>
            <c:strRef>
              <c:f>'A U3 pressure data'!$K$1</c:f>
              <c:strCache>
                <c:ptCount val="1"/>
                <c:pt idx="0">
                  <c:v>dp</c:v>
                </c:pt>
              </c:strCache>
            </c:strRef>
          </c:tx>
          <c:spPr>
            <a:ln w="19050" cap="rnd">
              <a:noFill/>
              <a:round/>
            </a:ln>
            <a:effectLst/>
          </c:spPr>
          <c:marker>
            <c:symbol val="circle"/>
            <c:size val="8"/>
            <c:spPr>
              <a:solidFill>
                <a:srgbClr val="FF00FF"/>
              </a:solidFill>
              <a:ln w="9525">
                <a:noFill/>
              </a:ln>
              <a:effectLst/>
            </c:spPr>
          </c:marker>
          <c:dPt>
            <c:idx val="198"/>
            <c:marker>
              <c:symbol val="circle"/>
              <c:size val="8"/>
              <c:spPr>
                <a:solidFill>
                  <a:srgbClr val="FF00FF"/>
                </a:solidFill>
                <a:ln w="9525">
                  <a:noFill/>
                </a:ln>
                <a:effectLst/>
              </c:spPr>
            </c:marker>
            <c:bubble3D val="0"/>
            <c:spPr>
              <a:ln w="19050" cap="rnd">
                <a:noFill/>
                <a:round/>
              </a:ln>
              <a:effectLst/>
            </c:spPr>
            <c:extLst>
              <c:ext xmlns:c16="http://schemas.microsoft.com/office/drawing/2014/chart" uri="{C3380CC4-5D6E-409C-BE32-E72D297353CC}">
                <c16:uniqueId val="{00000001-DEE8-477E-9329-25BACFAE7AD1}"/>
              </c:ext>
            </c:extLst>
          </c:dPt>
          <c:xVal>
            <c:numRef>
              <c:f>'A U3 pressure data'!$B$3:$B$908</c:f>
              <c:numCache>
                <c:formatCode>m/d/yyyy\ h:mm</c:formatCode>
                <c:ptCount val="906"/>
                <c:pt idx="0">
                  <c:v>40613.8125</c:v>
                </c:pt>
                <c:pt idx="1">
                  <c:v>40613.817361111105</c:v>
                </c:pt>
                <c:pt idx="2">
                  <c:v>40613.833333333328</c:v>
                </c:pt>
                <c:pt idx="3">
                  <c:v>40613.838194444441</c:v>
                </c:pt>
                <c:pt idx="4">
                  <c:v>40613.84375</c:v>
                </c:pt>
                <c:pt idx="5">
                  <c:v>40613.854166666664</c:v>
                </c:pt>
                <c:pt idx="6">
                  <c:v>40613.881944444445</c:v>
                </c:pt>
                <c:pt idx="7">
                  <c:v>40613.895833333328</c:v>
                </c:pt>
                <c:pt idx="8">
                  <c:v>40613.916666666664</c:v>
                </c:pt>
                <c:pt idx="9">
                  <c:v>40613.923611111109</c:v>
                </c:pt>
                <c:pt idx="10">
                  <c:v>40613.930555555555</c:v>
                </c:pt>
                <c:pt idx="11">
                  <c:v>40613.9375</c:v>
                </c:pt>
                <c:pt idx="12">
                  <c:v>40613.956944444442</c:v>
                </c:pt>
                <c:pt idx="13">
                  <c:v>40613.961805555555</c:v>
                </c:pt>
                <c:pt idx="14">
                  <c:v>40613.971527777772</c:v>
                </c:pt>
                <c:pt idx="15">
                  <c:v>40613.982638888883</c:v>
                </c:pt>
                <c:pt idx="16">
                  <c:v>40613.993055555555</c:v>
                </c:pt>
                <c:pt idx="17">
                  <c:v>40614</c:v>
                </c:pt>
                <c:pt idx="18">
                  <c:v>40614.020833333328</c:v>
                </c:pt>
                <c:pt idx="19">
                  <c:v>40614.041666666664</c:v>
                </c:pt>
                <c:pt idx="20">
                  <c:v>40614.059027777774</c:v>
                </c:pt>
                <c:pt idx="21">
                  <c:v>40614.079861111109</c:v>
                </c:pt>
                <c:pt idx="22">
                  <c:v>40614.104166666664</c:v>
                </c:pt>
                <c:pt idx="23">
                  <c:v>40614.118055555555</c:v>
                </c:pt>
                <c:pt idx="24">
                  <c:v>40614.145833333328</c:v>
                </c:pt>
                <c:pt idx="25">
                  <c:v>40614.152777777774</c:v>
                </c:pt>
                <c:pt idx="26">
                  <c:v>40614.163194444445</c:v>
                </c:pt>
                <c:pt idx="27">
                  <c:v>40614.179861111108</c:v>
                </c:pt>
                <c:pt idx="28">
                  <c:v>40614.190972222219</c:v>
                </c:pt>
                <c:pt idx="29">
                  <c:v>40614.204861111109</c:v>
                </c:pt>
                <c:pt idx="30">
                  <c:v>40614.21875</c:v>
                </c:pt>
                <c:pt idx="31">
                  <c:v>40614.222222222219</c:v>
                </c:pt>
                <c:pt idx="32">
                  <c:v>40614.229166666664</c:v>
                </c:pt>
                <c:pt idx="33">
                  <c:v>40614.246527777774</c:v>
                </c:pt>
                <c:pt idx="34">
                  <c:v>40614.25</c:v>
                </c:pt>
                <c:pt idx="35">
                  <c:v>40614.270833333328</c:v>
                </c:pt>
                <c:pt idx="36">
                  <c:v>40614.291666666664</c:v>
                </c:pt>
                <c:pt idx="37">
                  <c:v>40614.3125</c:v>
                </c:pt>
                <c:pt idx="38">
                  <c:v>40614.333333333328</c:v>
                </c:pt>
                <c:pt idx="39">
                  <c:v>40614.354166666664</c:v>
                </c:pt>
                <c:pt idx="40">
                  <c:v>40614.381944444445</c:v>
                </c:pt>
                <c:pt idx="41">
                  <c:v>40614.395833333328</c:v>
                </c:pt>
                <c:pt idx="42">
                  <c:v>40614.474305555552</c:v>
                </c:pt>
                <c:pt idx="43">
                  <c:v>40614.506944444445</c:v>
                </c:pt>
                <c:pt idx="44">
                  <c:v>40614.53125</c:v>
                </c:pt>
                <c:pt idx="45">
                  <c:v>40614.545138888883</c:v>
                </c:pt>
                <c:pt idx="46">
                  <c:v>40614.551388888889</c:v>
                </c:pt>
                <c:pt idx="47">
                  <c:v>40614.568055555552</c:v>
                </c:pt>
                <c:pt idx="48">
                  <c:v>40614.570138888885</c:v>
                </c:pt>
                <c:pt idx="49">
                  <c:v>40614.581944444442</c:v>
                </c:pt>
                <c:pt idx="50">
                  <c:v>40614.583333333328</c:v>
                </c:pt>
                <c:pt idx="51">
                  <c:v>40614.600694444445</c:v>
                </c:pt>
                <c:pt idx="52">
                  <c:v>40614.625</c:v>
                </c:pt>
                <c:pt idx="53">
                  <c:v>40614.645833333328</c:v>
                </c:pt>
                <c:pt idx="54">
                  <c:v>40614.664583333331</c:v>
                </c:pt>
                <c:pt idx="55">
                  <c:v>40614.6875</c:v>
                </c:pt>
                <c:pt idx="56">
                  <c:v>40614.708333333328</c:v>
                </c:pt>
                <c:pt idx="57">
                  <c:v>40614.732638888883</c:v>
                </c:pt>
                <c:pt idx="58">
                  <c:v>40614.75</c:v>
                </c:pt>
                <c:pt idx="59">
                  <c:v>40614.770833333328</c:v>
                </c:pt>
                <c:pt idx="60">
                  <c:v>40614.791666666664</c:v>
                </c:pt>
                <c:pt idx="61">
                  <c:v>40614.8125</c:v>
                </c:pt>
                <c:pt idx="62">
                  <c:v>40614.820833333331</c:v>
                </c:pt>
                <c:pt idx="63">
                  <c:v>40614.833333333328</c:v>
                </c:pt>
                <c:pt idx="64">
                  <c:v>40614.84375</c:v>
                </c:pt>
                <c:pt idx="65">
                  <c:v>40614.854166666664</c:v>
                </c:pt>
                <c:pt idx="66">
                  <c:v>40614.861111111109</c:v>
                </c:pt>
                <c:pt idx="67">
                  <c:v>40614.875</c:v>
                </c:pt>
                <c:pt idx="68">
                  <c:v>40614.895833333328</c:v>
                </c:pt>
                <c:pt idx="69">
                  <c:v>40614.916666666664</c:v>
                </c:pt>
                <c:pt idx="70">
                  <c:v>40614.9375</c:v>
                </c:pt>
                <c:pt idx="71">
                  <c:v>40614.958333333328</c:v>
                </c:pt>
                <c:pt idx="72">
                  <c:v>40614.979166666664</c:v>
                </c:pt>
                <c:pt idx="73">
                  <c:v>40615</c:v>
                </c:pt>
                <c:pt idx="74">
                  <c:v>40615.020833333328</c:v>
                </c:pt>
                <c:pt idx="75">
                  <c:v>40615.041666666664</c:v>
                </c:pt>
                <c:pt idx="76">
                  <c:v>40615.083333333328</c:v>
                </c:pt>
                <c:pt idx="77">
                  <c:v>40615.113888888889</c:v>
                </c:pt>
                <c:pt idx="78">
                  <c:v>40615.125</c:v>
                </c:pt>
                <c:pt idx="79">
                  <c:v>40615.145833333328</c:v>
                </c:pt>
                <c:pt idx="80">
                  <c:v>40615.151388888888</c:v>
                </c:pt>
                <c:pt idx="81">
                  <c:v>40615.155555555553</c:v>
                </c:pt>
                <c:pt idx="82">
                  <c:v>40615.159722222219</c:v>
                </c:pt>
                <c:pt idx="83">
                  <c:v>40615.166666666664</c:v>
                </c:pt>
                <c:pt idx="84">
                  <c:v>40615.177083333328</c:v>
                </c:pt>
                <c:pt idx="85">
                  <c:v>40615.180555555555</c:v>
                </c:pt>
                <c:pt idx="86">
                  <c:v>40615.184027777774</c:v>
                </c:pt>
                <c:pt idx="87">
                  <c:v>40615.190972222219</c:v>
                </c:pt>
                <c:pt idx="88">
                  <c:v>40615.194444444445</c:v>
                </c:pt>
                <c:pt idx="89">
                  <c:v>40615.197916666664</c:v>
                </c:pt>
                <c:pt idx="90">
                  <c:v>40615.204861111109</c:v>
                </c:pt>
                <c:pt idx="91">
                  <c:v>40615.208333333328</c:v>
                </c:pt>
                <c:pt idx="92">
                  <c:v>40615.215277777774</c:v>
                </c:pt>
                <c:pt idx="93">
                  <c:v>40615.225694444445</c:v>
                </c:pt>
                <c:pt idx="94">
                  <c:v>40615.236111111109</c:v>
                </c:pt>
                <c:pt idx="95">
                  <c:v>40615.239583333328</c:v>
                </c:pt>
                <c:pt idx="96">
                  <c:v>40615.25</c:v>
                </c:pt>
                <c:pt idx="97">
                  <c:v>40615.256944444445</c:v>
                </c:pt>
                <c:pt idx="98">
                  <c:v>40615.263888888883</c:v>
                </c:pt>
                <c:pt idx="99">
                  <c:v>40615.270833333328</c:v>
                </c:pt>
                <c:pt idx="100">
                  <c:v>40615.277777777774</c:v>
                </c:pt>
                <c:pt idx="101">
                  <c:v>40615.28125</c:v>
                </c:pt>
                <c:pt idx="102">
                  <c:v>40615.284722222219</c:v>
                </c:pt>
                <c:pt idx="103">
                  <c:v>40615.288194444445</c:v>
                </c:pt>
                <c:pt idx="104">
                  <c:v>40615.291666666664</c:v>
                </c:pt>
                <c:pt idx="105">
                  <c:v>40615.295138888883</c:v>
                </c:pt>
                <c:pt idx="106">
                  <c:v>40615.298611111109</c:v>
                </c:pt>
                <c:pt idx="107">
                  <c:v>40615.302083333328</c:v>
                </c:pt>
                <c:pt idx="108">
                  <c:v>40615.305555555555</c:v>
                </c:pt>
                <c:pt idx="109">
                  <c:v>40615.309027777774</c:v>
                </c:pt>
                <c:pt idx="110">
                  <c:v>40615.3125</c:v>
                </c:pt>
                <c:pt idx="111">
                  <c:v>40615.315972222219</c:v>
                </c:pt>
                <c:pt idx="112">
                  <c:v>40615.318749999999</c:v>
                </c:pt>
                <c:pt idx="113">
                  <c:v>40615.322916666664</c:v>
                </c:pt>
                <c:pt idx="114">
                  <c:v>40615.326388888883</c:v>
                </c:pt>
                <c:pt idx="115">
                  <c:v>40615.329861111109</c:v>
                </c:pt>
                <c:pt idx="116">
                  <c:v>40615.333333333328</c:v>
                </c:pt>
                <c:pt idx="117">
                  <c:v>40615.336805555555</c:v>
                </c:pt>
                <c:pt idx="118">
                  <c:v>40615.340277777774</c:v>
                </c:pt>
                <c:pt idx="119">
                  <c:v>40615.34375</c:v>
                </c:pt>
                <c:pt idx="120">
                  <c:v>40615.347222222219</c:v>
                </c:pt>
                <c:pt idx="121">
                  <c:v>40615.350694444445</c:v>
                </c:pt>
                <c:pt idx="122">
                  <c:v>40615.354166666664</c:v>
                </c:pt>
                <c:pt idx="123">
                  <c:v>40615.357638888883</c:v>
                </c:pt>
                <c:pt idx="124">
                  <c:v>40615.361111111109</c:v>
                </c:pt>
                <c:pt idx="125">
                  <c:v>40615.364583333328</c:v>
                </c:pt>
                <c:pt idx="126">
                  <c:v>40615.368055555555</c:v>
                </c:pt>
                <c:pt idx="127">
                  <c:v>40615.371527777774</c:v>
                </c:pt>
                <c:pt idx="128">
                  <c:v>40615.380555555552</c:v>
                </c:pt>
                <c:pt idx="129">
                  <c:v>40615.381944444445</c:v>
                </c:pt>
                <c:pt idx="130">
                  <c:v>40615.385416666664</c:v>
                </c:pt>
                <c:pt idx="131">
                  <c:v>40615.388888888883</c:v>
                </c:pt>
                <c:pt idx="132">
                  <c:v>40615.388888888883</c:v>
                </c:pt>
                <c:pt idx="133">
                  <c:v>40615.390277777777</c:v>
                </c:pt>
                <c:pt idx="134">
                  <c:v>40615.391666666663</c:v>
                </c:pt>
                <c:pt idx="135">
                  <c:v>40615.392361111109</c:v>
                </c:pt>
                <c:pt idx="136">
                  <c:v>40615.393749999996</c:v>
                </c:pt>
                <c:pt idx="137">
                  <c:v>40615.395138888889</c:v>
                </c:pt>
                <c:pt idx="138">
                  <c:v>40615.395833333328</c:v>
                </c:pt>
                <c:pt idx="139">
                  <c:v>40615.397222222222</c:v>
                </c:pt>
                <c:pt idx="140">
                  <c:v>40615.399305555555</c:v>
                </c:pt>
                <c:pt idx="141">
                  <c:v>40615.399999999994</c:v>
                </c:pt>
                <c:pt idx="142">
                  <c:v>40615.400694444441</c:v>
                </c:pt>
                <c:pt idx="143">
                  <c:v>40615.401388888888</c:v>
                </c:pt>
                <c:pt idx="144">
                  <c:v>40615.402777777774</c:v>
                </c:pt>
                <c:pt idx="145">
                  <c:v>40615.40347222222</c:v>
                </c:pt>
                <c:pt idx="146">
                  <c:v>40615.404861111107</c:v>
                </c:pt>
                <c:pt idx="147">
                  <c:v>40615.40625</c:v>
                </c:pt>
                <c:pt idx="148">
                  <c:v>40615.407638888886</c:v>
                </c:pt>
                <c:pt idx="149">
                  <c:v>40615.409027777772</c:v>
                </c:pt>
                <c:pt idx="150">
                  <c:v>40615.411805555552</c:v>
                </c:pt>
                <c:pt idx="151">
                  <c:v>40615.413194444445</c:v>
                </c:pt>
                <c:pt idx="152">
                  <c:v>40615.413888888885</c:v>
                </c:pt>
                <c:pt idx="153">
                  <c:v>40615.415972222218</c:v>
                </c:pt>
                <c:pt idx="154">
                  <c:v>40615.41805555555</c:v>
                </c:pt>
                <c:pt idx="155">
                  <c:v>40615.420138888883</c:v>
                </c:pt>
                <c:pt idx="156">
                  <c:v>40615.421527777777</c:v>
                </c:pt>
                <c:pt idx="157">
                  <c:v>40615.423611111109</c:v>
                </c:pt>
                <c:pt idx="158">
                  <c:v>40615.425694444442</c:v>
                </c:pt>
                <c:pt idx="159">
                  <c:v>40615.427777777775</c:v>
                </c:pt>
                <c:pt idx="160">
                  <c:v>40615.429861111108</c:v>
                </c:pt>
                <c:pt idx="161">
                  <c:v>40615.431944444441</c:v>
                </c:pt>
                <c:pt idx="162">
                  <c:v>40615.435416666667</c:v>
                </c:pt>
                <c:pt idx="163">
                  <c:v>40615.4375</c:v>
                </c:pt>
                <c:pt idx="164">
                  <c:v>40615.440972222219</c:v>
                </c:pt>
                <c:pt idx="165">
                  <c:v>40615.444444444445</c:v>
                </c:pt>
                <c:pt idx="166">
                  <c:v>40615.447916666664</c:v>
                </c:pt>
                <c:pt idx="167">
                  <c:v>40615.451388888883</c:v>
                </c:pt>
                <c:pt idx="168">
                  <c:v>40615.454861111109</c:v>
                </c:pt>
                <c:pt idx="169">
                  <c:v>40615.458333333328</c:v>
                </c:pt>
                <c:pt idx="170">
                  <c:v>40615.461805555555</c:v>
                </c:pt>
                <c:pt idx="171">
                  <c:v>40615.465277777774</c:v>
                </c:pt>
                <c:pt idx="172">
                  <c:v>40615.46875</c:v>
                </c:pt>
                <c:pt idx="173">
                  <c:v>40615.472222222219</c:v>
                </c:pt>
                <c:pt idx="174">
                  <c:v>40615.475694444445</c:v>
                </c:pt>
                <c:pt idx="175">
                  <c:v>40615.479166666664</c:v>
                </c:pt>
                <c:pt idx="176">
                  <c:v>40615.482638888883</c:v>
                </c:pt>
                <c:pt idx="177">
                  <c:v>40615.486111111109</c:v>
                </c:pt>
                <c:pt idx="178">
                  <c:v>40615.493055555555</c:v>
                </c:pt>
                <c:pt idx="179">
                  <c:v>40615.496527777774</c:v>
                </c:pt>
                <c:pt idx="180">
                  <c:v>40615.5</c:v>
                </c:pt>
                <c:pt idx="181">
                  <c:v>40615.500023148146</c:v>
                </c:pt>
                <c:pt idx="182">
                  <c:v>40615.503321759257</c:v>
                </c:pt>
                <c:pt idx="183">
                  <c:v>40615.503472222219</c:v>
                </c:pt>
                <c:pt idx="184">
                  <c:v>40615.505324074074</c:v>
                </c:pt>
                <c:pt idx="185">
                  <c:v>40615.507986111108</c:v>
                </c:pt>
                <c:pt idx="186">
                  <c:v>40615.509317129625</c:v>
                </c:pt>
                <c:pt idx="187">
                  <c:v>40615.511319444442</c:v>
                </c:pt>
                <c:pt idx="188">
                  <c:v>40615.513888888883</c:v>
                </c:pt>
                <c:pt idx="189">
                  <c:v>40615.513981481476</c:v>
                </c:pt>
                <c:pt idx="190">
                  <c:v>40615.51458333333</c:v>
                </c:pt>
                <c:pt idx="191">
                  <c:v>40615.515277777777</c:v>
                </c:pt>
                <c:pt idx="192">
                  <c:v>40615.517361111109</c:v>
                </c:pt>
                <c:pt idx="193">
                  <c:v>40615.518749999996</c:v>
                </c:pt>
                <c:pt idx="194">
                  <c:v>40615.519317129627</c:v>
                </c:pt>
                <c:pt idx="195">
                  <c:v>40615.522916666661</c:v>
                </c:pt>
                <c:pt idx="196">
                  <c:v>40615.524305555555</c:v>
                </c:pt>
                <c:pt idx="197">
                  <c:v>40615.526388888888</c:v>
                </c:pt>
                <c:pt idx="198">
                  <c:v>40615.526608796295</c:v>
                </c:pt>
                <c:pt idx="199">
                  <c:v>40615.527777777774</c:v>
                </c:pt>
                <c:pt idx="200">
                  <c:v>40615.529861111107</c:v>
                </c:pt>
                <c:pt idx="201">
                  <c:v>40615.53125</c:v>
                </c:pt>
                <c:pt idx="202">
                  <c:v>40615.532638888886</c:v>
                </c:pt>
                <c:pt idx="203">
                  <c:v>40615.533333333333</c:v>
                </c:pt>
                <c:pt idx="204">
                  <c:v>40615.534027777772</c:v>
                </c:pt>
                <c:pt idx="205">
                  <c:v>40615.534722222219</c:v>
                </c:pt>
                <c:pt idx="206">
                  <c:v>40615.535416666666</c:v>
                </c:pt>
                <c:pt idx="207">
                  <c:v>40615.536111111105</c:v>
                </c:pt>
                <c:pt idx="208">
                  <c:v>40615.538194444445</c:v>
                </c:pt>
                <c:pt idx="209">
                  <c:v>40615.541666666664</c:v>
                </c:pt>
                <c:pt idx="210">
                  <c:v>40615.545138888883</c:v>
                </c:pt>
                <c:pt idx="211">
                  <c:v>40615.548611111109</c:v>
                </c:pt>
                <c:pt idx="212">
                  <c:v>40615.552083333328</c:v>
                </c:pt>
                <c:pt idx="213">
                  <c:v>40615.554166666661</c:v>
                </c:pt>
                <c:pt idx="214">
                  <c:v>40615.559027777774</c:v>
                </c:pt>
                <c:pt idx="215">
                  <c:v>40615.5625</c:v>
                </c:pt>
                <c:pt idx="216">
                  <c:v>40615.565972222219</c:v>
                </c:pt>
                <c:pt idx="217">
                  <c:v>40615.569444444445</c:v>
                </c:pt>
                <c:pt idx="218">
                  <c:v>40615.572916666664</c:v>
                </c:pt>
                <c:pt idx="219">
                  <c:v>40615.576388888883</c:v>
                </c:pt>
                <c:pt idx="220">
                  <c:v>40615.579861111109</c:v>
                </c:pt>
                <c:pt idx="221">
                  <c:v>40615.583333333328</c:v>
                </c:pt>
                <c:pt idx="222">
                  <c:v>40615.586805555555</c:v>
                </c:pt>
                <c:pt idx="223">
                  <c:v>40615.590277777774</c:v>
                </c:pt>
                <c:pt idx="224">
                  <c:v>40615.59375</c:v>
                </c:pt>
                <c:pt idx="225">
                  <c:v>40615.597222222219</c:v>
                </c:pt>
                <c:pt idx="226">
                  <c:v>40615.600694444445</c:v>
                </c:pt>
                <c:pt idx="227">
                  <c:v>40615.604166666664</c:v>
                </c:pt>
                <c:pt idx="228">
                  <c:v>40615.607638888883</c:v>
                </c:pt>
                <c:pt idx="229">
                  <c:v>40615.611111111109</c:v>
                </c:pt>
                <c:pt idx="230">
                  <c:v>40615.614583333328</c:v>
                </c:pt>
                <c:pt idx="231">
                  <c:v>40615.618055555555</c:v>
                </c:pt>
                <c:pt idx="232">
                  <c:v>40615.621527777774</c:v>
                </c:pt>
                <c:pt idx="233">
                  <c:v>40615.625</c:v>
                </c:pt>
                <c:pt idx="234">
                  <c:v>40615.628472222219</c:v>
                </c:pt>
                <c:pt idx="235">
                  <c:v>40615.631944444445</c:v>
                </c:pt>
                <c:pt idx="236">
                  <c:v>40615.635416666664</c:v>
                </c:pt>
                <c:pt idx="237">
                  <c:v>40615.638888888883</c:v>
                </c:pt>
                <c:pt idx="238">
                  <c:v>40615.642361111109</c:v>
                </c:pt>
                <c:pt idx="239">
                  <c:v>40615.645833333328</c:v>
                </c:pt>
                <c:pt idx="240">
                  <c:v>40615.649305555555</c:v>
                </c:pt>
                <c:pt idx="241">
                  <c:v>40615.652777777774</c:v>
                </c:pt>
                <c:pt idx="242">
                  <c:v>40615.65625</c:v>
                </c:pt>
                <c:pt idx="243">
                  <c:v>40615.659722222219</c:v>
                </c:pt>
                <c:pt idx="244">
                  <c:v>40615.663194444445</c:v>
                </c:pt>
                <c:pt idx="245">
                  <c:v>40615.666666666664</c:v>
                </c:pt>
                <c:pt idx="246">
                  <c:v>40615.670138888883</c:v>
                </c:pt>
                <c:pt idx="247">
                  <c:v>40615.673611111109</c:v>
                </c:pt>
                <c:pt idx="248">
                  <c:v>40615.677083333328</c:v>
                </c:pt>
                <c:pt idx="249">
                  <c:v>40615.680555555555</c:v>
                </c:pt>
                <c:pt idx="250">
                  <c:v>40615.684027777774</c:v>
                </c:pt>
                <c:pt idx="251">
                  <c:v>40615.6875</c:v>
                </c:pt>
                <c:pt idx="252">
                  <c:v>40615.690972222219</c:v>
                </c:pt>
                <c:pt idx="253">
                  <c:v>40615.694444444445</c:v>
                </c:pt>
                <c:pt idx="254">
                  <c:v>40615.697916666664</c:v>
                </c:pt>
                <c:pt idx="255">
                  <c:v>40615.701388888883</c:v>
                </c:pt>
                <c:pt idx="256">
                  <c:v>40615.704861111109</c:v>
                </c:pt>
                <c:pt idx="257">
                  <c:v>40615.708333333328</c:v>
                </c:pt>
                <c:pt idx="258">
                  <c:v>40615.711805555555</c:v>
                </c:pt>
                <c:pt idx="259">
                  <c:v>40615.715277777774</c:v>
                </c:pt>
                <c:pt idx="260">
                  <c:v>40615.71875</c:v>
                </c:pt>
                <c:pt idx="261">
                  <c:v>40615.722222222219</c:v>
                </c:pt>
                <c:pt idx="262">
                  <c:v>40615.725694444445</c:v>
                </c:pt>
                <c:pt idx="263">
                  <c:v>40615.729166666664</c:v>
                </c:pt>
                <c:pt idx="264">
                  <c:v>40615.732638888883</c:v>
                </c:pt>
                <c:pt idx="265">
                  <c:v>40615.736111111109</c:v>
                </c:pt>
                <c:pt idx="266">
                  <c:v>40615.739583333328</c:v>
                </c:pt>
                <c:pt idx="267">
                  <c:v>40615.743055555555</c:v>
                </c:pt>
                <c:pt idx="268">
                  <c:v>40615.746527777774</c:v>
                </c:pt>
                <c:pt idx="269">
                  <c:v>40615.75</c:v>
                </c:pt>
                <c:pt idx="270">
                  <c:v>40615.753472222219</c:v>
                </c:pt>
                <c:pt idx="271">
                  <c:v>40615.756944444445</c:v>
                </c:pt>
                <c:pt idx="272">
                  <c:v>40615.760416666664</c:v>
                </c:pt>
                <c:pt idx="273">
                  <c:v>40615.763888888883</c:v>
                </c:pt>
                <c:pt idx="274">
                  <c:v>40615.767361111109</c:v>
                </c:pt>
                <c:pt idx="275">
                  <c:v>40615.770833333328</c:v>
                </c:pt>
                <c:pt idx="276">
                  <c:v>40615.774305555555</c:v>
                </c:pt>
                <c:pt idx="277">
                  <c:v>40615.777777777774</c:v>
                </c:pt>
                <c:pt idx="278">
                  <c:v>40615.78125</c:v>
                </c:pt>
                <c:pt idx="279">
                  <c:v>40615.784722222219</c:v>
                </c:pt>
                <c:pt idx="280">
                  <c:v>40615.788194444445</c:v>
                </c:pt>
                <c:pt idx="281">
                  <c:v>40615.791666666664</c:v>
                </c:pt>
                <c:pt idx="282">
                  <c:v>40615.795138888883</c:v>
                </c:pt>
                <c:pt idx="283">
                  <c:v>40615.798611111109</c:v>
                </c:pt>
                <c:pt idx="284">
                  <c:v>40615.802083333328</c:v>
                </c:pt>
                <c:pt idx="285">
                  <c:v>40615.805555555555</c:v>
                </c:pt>
                <c:pt idx="286">
                  <c:v>40615.809027777774</c:v>
                </c:pt>
                <c:pt idx="287">
                  <c:v>40615.8125</c:v>
                </c:pt>
                <c:pt idx="288">
                  <c:v>40615.815972222219</c:v>
                </c:pt>
                <c:pt idx="289">
                  <c:v>40615.819444444445</c:v>
                </c:pt>
                <c:pt idx="290">
                  <c:v>40615.822916666664</c:v>
                </c:pt>
                <c:pt idx="291">
                  <c:v>40615.826388888883</c:v>
                </c:pt>
                <c:pt idx="292">
                  <c:v>40615.829861111109</c:v>
                </c:pt>
                <c:pt idx="293">
                  <c:v>40615.833333333328</c:v>
                </c:pt>
                <c:pt idx="294">
                  <c:v>40615.836805555555</c:v>
                </c:pt>
                <c:pt idx="295">
                  <c:v>40615.840277777774</c:v>
                </c:pt>
                <c:pt idx="296">
                  <c:v>40615.84375</c:v>
                </c:pt>
                <c:pt idx="297">
                  <c:v>40615.847222222219</c:v>
                </c:pt>
                <c:pt idx="298">
                  <c:v>40615.850694444445</c:v>
                </c:pt>
                <c:pt idx="299">
                  <c:v>40615.854166666664</c:v>
                </c:pt>
                <c:pt idx="300">
                  <c:v>40615.857638888883</c:v>
                </c:pt>
                <c:pt idx="301">
                  <c:v>40615.861111111109</c:v>
                </c:pt>
                <c:pt idx="302">
                  <c:v>40615.864583333328</c:v>
                </c:pt>
                <c:pt idx="303">
                  <c:v>40615.868055555555</c:v>
                </c:pt>
                <c:pt idx="304">
                  <c:v>40615.871527777774</c:v>
                </c:pt>
                <c:pt idx="305">
                  <c:v>40615.875</c:v>
                </c:pt>
                <c:pt idx="306">
                  <c:v>40615.878472222219</c:v>
                </c:pt>
                <c:pt idx="307">
                  <c:v>40615.881944444445</c:v>
                </c:pt>
                <c:pt idx="308">
                  <c:v>40615.885416666664</c:v>
                </c:pt>
                <c:pt idx="309">
                  <c:v>40615.888888888883</c:v>
                </c:pt>
                <c:pt idx="310">
                  <c:v>40615.892361111109</c:v>
                </c:pt>
                <c:pt idx="311">
                  <c:v>40615.895833333328</c:v>
                </c:pt>
                <c:pt idx="312">
                  <c:v>40615.899305555555</c:v>
                </c:pt>
                <c:pt idx="313">
                  <c:v>40615.902777777774</c:v>
                </c:pt>
                <c:pt idx="314">
                  <c:v>40615.90625</c:v>
                </c:pt>
                <c:pt idx="315">
                  <c:v>40615.909722222219</c:v>
                </c:pt>
                <c:pt idx="316">
                  <c:v>40615.913194444445</c:v>
                </c:pt>
                <c:pt idx="317">
                  <c:v>40615.916666666664</c:v>
                </c:pt>
                <c:pt idx="318">
                  <c:v>40615.920138888883</c:v>
                </c:pt>
                <c:pt idx="319">
                  <c:v>40615.923611111109</c:v>
                </c:pt>
                <c:pt idx="320">
                  <c:v>40615.927083333328</c:v>
                </c:pt>
                <c:pt idx="321">
                  <c:v>40615.930555555555</c:v>
                </c:pt>
                <c:pt idx="322">
                  <c:v>40615.934027777774</c:v>
                </c:pt>
                <c:pt idx="323">
                  <c:v>40615.9375</c:v>
                </c:pt>
                <c:pt idx="324">
                  <c:v>40615.940972222219</c:v>
                </c:pt>
                <c:pt idx="325">
                  <c:v>40615.944444444445</c:v>
                </c:pt>
                <c:pt idx="326">
                  <c:v>40615.947916666664</c:v>
                </c:pt>
                <c:pt idx="327">
                  <c:v>40615.951388888883</c:v>
                </c:pt>
                <c:pt idx="328">
                  <c:v>40615.954861111109</c:v>
                </c:pt>
                <c:pt idx="329">
                  <c:v>40615.958333333328</c:v>
                </c:pt>
                <c:pt idx="330">
                  <c:v>40615.961805555555</c:v>
                </c:pt>
                <c:pt idx="331">
                  <c:v>40615.965277777774</c:v>
                </c:pt>
                <c:pt idx="332">
                  <c:v>40615.96875</c:v>
                </c:pt>
                <c:pt idx="333">
                  <c:v>40615.972222222219</c:v>
                </c:pt>
                <c:pt idx="334">
                  <c:v>40615.975694444445</c:v>
                </c:pt>
                <c:pt idx="335">
                  <c:v>40615.979166666664</c:v>
                </c:pt>
                <c:pt idx="336">
                  <c:v>40615.986111111109</c:v>
                </c:pt>
                <c:pt idx="337">
                  <c:v>40615.993055555555</c:v>
                </c:pt>
                <c:pt idx="338">
                  <c:v>40616</c:v>
                </c:pt>
                <c:pt idx="339">
                  <c:v>40616.006944444445</c:v>
                </c:pt>
                <c:pt idx="340">
                  <c:v>40616.013888888883</c:v>
                </c:pt>
                <c:pt idx="341">
                  <c:v>40616.020833333328</c:v>
                </c:pt>
                <c:pt idx="342">
                  <c:v>40616.027777777774</c:v>
                </c:pt>
                <c:pt idx="343">
                  <c:v>40616.034722222219</c:v>
                </c:pt>
                <c:pt idx="344">
                  <c:v>40616.041666666664</c:v>
                </c:pt>
                <c:pt idx="345">
                  <c:v>40616.048611111109</c:v>
                </c:pt>
                <c:pt idx="346">
                  <c:v>40616.055555555555</c:v>
                </c:pt>
                <c:pt idx="347">
                  <c:v>40616.0625</c:v>
                </c:pt>
                <c:pt idx="348">
                  <c:v>40616.069444444445</c:v>
                </c:pt>
                <c:pt idx="349">
                  <c:v>40616.076388888883</c:v>
                </c:pt>
                <c:pt idx="350">
                  <c:v>40616.083333333328</c:v>
                </c:pt>
                <c:pt idx="351">
                  <c:v>40616.090277777774</c:v>
                </c:pt>
                <c:pt idx="352">
                  <c:v>40616.104166666664</c:v>
                </c:pt>
                <c:pt idx="353">
                  <c:v>40616.114583333328</c:v>
                </c:pt>
                <c:pt idx="354">
                  <c:v>40616.118055555555</c:v>
                </c:pt>
                <c:pt idx="355">
                  <c:v>40616.125</c:v>
                </c:pt>
                <c:pt idx="356">
                  <c:v>40616.131944444445</c:v>
                </c:pt>
                <c:pt idx="357">
                  <c:v>40616.135416666664</c:v>
                </c:pt>
                <c:pt idx="358">
                  <c:v>40616.138888888883</c:v>
                </c:pt>
                <c:pt idx="359">
                  <c:v>40616.145833333328</c:v>
                </c:pt>
                <c:pt idx="360">
                  <c:v>40616.152777777774</c:v>
                </c:pt>
                <c:pt idx="361">
                  <c:v>40616.159722222219</c:v>
                </c:pt>
                <c:pt idx="362">
                  <c:v>40616.166666666664</c:v>
                </c:pt>
                <c:pt idx="363">
                  <c:v>40616.173611111109</c:v>
                </c:pt>
                <c:pt idx="364">
                  <c:v>40616.180555555555</c:v>
                </c:pt>
                <c:pt idx="365">
                  <c:v>40616.1875</c:v>
                </c:pt>
                <c:pt idx="366">
                  <c:v>40616.194444444445</c:v>
                </c:pt>
                <c:pt idx="367">
                  <c:v>40616.201388888883</c:v>
                </c:pt>
                <c:pt idx="368">
                  <c:v>40616.208333333328</c:v>
                </c:pt>
                <c:pt idx="369">
                  <c:v>40616.215277777774</c:v>
                </c:pt>
                <c:pt idx="370">
                  <c:v>40616.222222222219</c:v>
                </c:pt>
                <c:pt idx="371">
                  <c:v>40616.229166666664</c:v>
                </c:pt>
                <c:pt idx="372">
                  <c:v>40616.236111111109</c:v>
                </c:pt>
                <c:pt idx="373">
                  <c:v>40616.243055555555</c:v>
                </c:pt>
                <c:pt idx="374">
                  <c:v>40616.25</c:v>
                </c:pt>
                <c:pt idx="375">
                  <c:v>40616.256944444445</c:v>
                </c:pt>
                <c:pt idx="376">
                  <c:v>40616.263888888883</c:v>
                </c:pt>
                <c:pt idx="377">
                  <c:v>40616.270833333328</c:v>
                </c:pt>
                <c:pt idx="378">
                  <c:v>40616.274305555555</c:v>
                </c:pt>
                <c:pt idx="379">
                  <c:v>40616.277777777774</c:v>
                </c:pt>
                <c:pt idx="380">
                  <c:v>40616.28125</c:v>
                </c:pt>
                <c:pt idx="381">
                  <c:v>40616.284722222219</c:v>
                </c:pt>
                <c:pt idx="382">
                  <c:v>40616.288194444445</c:v>
                </c:pt>
                <c:pt idx="383">
                  <c:v>40616.291666666664</c:v>
                </c:pt>
                <c:pt idx="384">
                  <c:v>40616.295138888883</c:v>
                </c:pt>
                <c:pt idx="385">
                  <c:v>40616.298611111109</c:v>
                </c:pt>
                <c:pt idx="386">
                  <c:v>40616.302083333328</c:v>
                </c:pt>
                <c:pt idx="387">
                  <c:v>40616.305555555555</c:v>
                </c:pt>
                <c:pt idx="388">
                  <c:v>40616.309027777774</c:v>
                </c:pt>
                <c:pt idx="389">
                  <c:v>40616.3125</c:v>
                </c:pt>
                <c:pt idx="390">
                  <c:v>40616.315972222219</c:v>
                </c:pt>
                <c:pt idx="391">
                  <c:v>40616.319444444445</c:v>
                </c:pt>
                <c:pt idx="392">
                  <c:v>40616.322916666664</c:v>
                </c:pt>
                <c:pt idx="393">
                  <c:v>40616.326388888883</c:v>
                </c:pt>
                <c:pt idx="394">
                  <c:v>40616.333333333328</c:v>
                </c:pt>
                <c:pt idx="395">
                  <c:v>40616.336805555555</c:v>
                </c:pt>
                <c:pt idx="396">
                  <c:v>40616.340277777774</c:v>
                </c:pt>
                <c:pt idx="397">
                  <c:v>40616.34375</c:v>
                </c:pt>
                <c:pt idx="398">
                  <c:v>40616.347222222219</c:v>
                </c:pt>
                <c:pt idx="399">
                  <c:v>40616.354166666664</c:v>
                </c:pt>
                <c:pt idx="400">
                  <c:v>40616.361111111109</c:v>
                </c:pt>
                <c:pt idx="401">
                  <c:v>40616.364583333328</c:v>
                </c:pt>
                <c:pt idx="402">
                  <c:v>40616.371527777774</c:v>
                </c:pt>
                <c:pt idx="403">
                  <c:v>40616.378472222219</c:v>
                </c:pt>
                <c:pt idx="404">
                  <c:v>40616.381944444445</c:v>
                </c:pt>
                <c:pt idx="405">
                  <c:v>40616.385416666664</c:v>
                </c:pt>
                <c:pt idx="406">
                  <c:v>40616.388888888883</c:v>
                </c:pt>
                <c:pt idx="407">
                  <c:v>40616.392361111109</c:v>
                </c:pt>
                <c:pt idx="408">
                  <c:v>40616.395833333328</c:v>
                </c:pt>
                <c:pt idx="409">
                  <c:v>40616.399305555555</c:v>
                </c:pt>
                <c:pt idx="410">
                  <c:v>40616.402777777774</c:v>
                </c:pt>
                <c:pt idx="411">
                  <c:v>40616.40625</c:v>
                </c:pt>
                <c:pt idx="412">
                  <c:v>40616.409722222219</c:v>
                </c:pt>
                <c:pt idx="413">
                  <c:v>40616.413194444445</c:v>
                </c:pt>
                <c:pt idx="414">
                  <c:v>40616.416666666664</c:v>
                </c:pt>
                <c:pt idx="415">
                  <c:v>40616.420138888883</c:v>
                </c:pt>
                <c:pt idx="416">
                  <c:v>40616.423611111109</c:v>
                </c:pt>
                <c:pt idx="417">
                  <c:v>40616.427083333328</c:v>
                </c:pt>
                <c:pt idx="418">
                  <c:v>40616.430555555555</c:v>
                </c:pt>
                <c:pt idx="419">
                  <c:v>40616.434027777774</c:v>
                </c:pt>
                <c:pt idx="420">
                  <c:v>40616.4375</c:v>
                </c:pt>
                <c:pt idx="421">
                  <c:v>40616.440972222219</c:v>
                </c:pt>
                <c:pt idx="422">
                  <c:v>40616.444444444445</c:v>
                </c:pt>
                <c:pt idx="423">
                  <c:v>40616.447916666664</c:v>
                </c:pt>
                <c:pt idx="424">
                  <c:v>40616.451388888883</c:v>
                </c:pt>
                <c:pt idx="425">
                  <c:v>40616.454861111109</c:v>
                </c:pt>
                <c:pt idx="426">
                  <c:v>40616.459722222222</c:v>
                </c:pt>
                <c:pt idx="427">
                  <c:v>40616.46875</c:v>
                </c:pt>
                <c:pt idx="428">
                  <c:v>40616.472222222219</c:v>
                </c:pt>
                <c:pt idx="429">
                  <c:v>40616.475694444445</c:v>
                </c:pt>
                <c:pt idx="430">
                  <c:v>40616.479166666664</c:v>
                </c:pt>
                <c:pt idx="431">
                  <c:v>40616.482638888883</c:v>
                </c:pt>
                <c:pt idx="432">
                  <c:v>40616.489583333328</c:v>
                </c:pt>
                <c:pt idx="433">
                  <c:v>40616.496527777774</c:v>
                </c:pt>
                <c:pt idx="434">
                  <c:v>40616.503472222219</c:v>
                </c:pt>
                <c:pt idx="435">
                  <c:v>40616.510416666664</c:v>
                </c:pt>
                <c:pt idx="436">
                  <c:v>40616.520833333328</c:v>
                </c:pt>
                <c:pt idx="437">
                  <c:v>40616.527777777774</c:v>
                </c:pt>
                <c:pt idx="438">
                  <c:v>40616.534722222219</c:v>
                </c:pt>
                <c:pt idx="439">
                  <c:v>40616.541666666664</c:v>
                </c:pt>
                <c:pt idx="440">
                  <c:v>40616.548611111109</c:v>
                </c:pt>
                <c:pt idx="441">
                  <c:v>40616.555555555555</c:v>
                </c:pt>
                <c:pt idx="442">
                  <c:v>40616.5625</c:v>
                </c:pt>
                <c:pt idx="443">
                  <c:v>40616.569444444445</c:v>
                </c:pt>
                <c:pt idx="444">
                  <c:v>40616.576388888883</c:v>
                </c:pt>
                <c:pt idx="445">
                  <c:v>40616.583333333328</c:v>
                </c:pt>
                <c:pt idx="446">
                  <c:v>40616.590277777774</c:v>
                </c:pt>
                <c:pt idx="447">
                  <c:v>40616.597222222219</c:v>
                </c:pt>
                <c:pt idx="448">
                  <c:v>40616.604166666664</c:v>
                </c:pt>
                <c:pt idx="449">
                  <c:v>40616.611111111109</c:v>
                </c:pt>
                <c:pt idx="450">
                  <c:v>40616.618055555555</c:v>
                </c:pt>
                <c:pt idx="451">
                  <c:v>40616.625</c:v>
                </c:pt>
                <c:pt idx="452">
                  <c:v>40616.631944444445</c:v>
                </c:pt>
                <c:pt idx="453">
                  <c:v>40616.638888888883</c:v>
                </c:pt>
                <c:pt idx="454">
                  <c:v>40616.645833333328</c:v>
                </c:pt>
                <c:pt idx="455">
                  <c:v>40616.652777777774</c:v>
                </c:pt>
                <c:pt idx="456">
                  <c:v>40616.659722222219</c:v>
                </c:pt>
                <c:pt idx="457">
                  <c:v>40616.666666666664</c:v>
                </c:pt>
                <c:pt idx="458">
                  <c:v>40616.673611111109</c:v>
                </c:pt>
                <c:pt idx="459">
                  <c:v>40616.680555555555</c:v>
                </c:pt>
                <c:pt idx="460">
                  <c:v>40616.6875</c:v>
                </c:pt>
                <c:pt idx="461">
                  <c:v>40616.694444444445</c:v>
                </c:pt>
                <c:pt idx="462">
                  <c:v>40616.701388888883</c:v>
                </c:pt>
                <c:pt idx="463">
                  <c:v>40616.708333333328</c:v>
                </c:pt>
                <c:pt idx="464">
                  <c:v>40616.715277777774</c:v>
                </c:pt>
                <c:pt idx="465">
                  <c:v>40616.722222222219</c:v>
                </c:pt>
                <c:pt idx="466">
                  <c:v>40616.729166666664</c:v>
                </c:pt>
                <c:pt idx="467">
                  <c:v>40616.736111111109</c:v>
                </c:pt>
                <c:pt idx="468">
                  <c:v>40616.743055555555</c:v>
                </c:pt>
                <c:pt idx="469">
                  <c:v>40616.75</c:v>
                </c:pt>
                <c:pt idx="470">
                  <c:v>40616.756944444445</c:v>
                </c:pt>
                <c:pt idx="471">
                  <c:v>40616.763888888883</c:v>
                </c:pt>
                <c:pt idx="472">
                  <c:v>40616.770833333328</c:v>
                </c:pt>
                <c:pt idx="473">
                  <c:v>40616.777777777774</c:v>
                </c:pt>
                <c:pt idx="474">
                  <c:v>40616.784722222219</c:v>
                </c:pt>
                <c:pt idx="475">
                  <c:v>40616.791666666664</c:v>
                </c:pt>
                <c:pt idx="476">
                  <c:v>40616.798611111109</c:v>
                </c:pt>
                <c:pt idx="477">
                  <c:v>40616.805555555555</c:v>
                </c:pt>
                <c:pt idx="478">
                  <c:v>40616.8125</c:v>
                </c:pt>
                <c:pt idx="479">
                  <c:v>40616.819444444445</c:v>
                </c:pt>
                <c:pt idx="480">
                  <c:v>40616.826388888883</c:v>
                </c:pt>
                <c:pt idx="481">
                  <c:v>40616.833333333328</c:v>
                </c:pt>
                <c:pt idx="482">
                  <c:v>40616.840277777774</c:v>
                </c:pt>
                <c:pt idx="483">
                  <c:v>40616.847222222219</c:v>
                </c:pt>
                <c:pt idx="484">
                  <c:v>40616.854166666664</c:v>
                </c:pt>
                <c:pt idx="485">
                  <c:v>40616.861111111109</c:v>
                </c:pt>
                <c:pt idx="486">
                  <c:v>40616.868055555555</c:v>
                </c:pt>
                <c:pt idx="487">
                  <c:v>40616.875</c:v>
                </c:pt>
                <c:pt idx="488">
                  <c:v>40616.881944444445</c:v>
                </c:pt>
                <c:pt idx="489">
                  <c:v>40616.888888888883</c:v>
                </c:pt>
                <c:pt idx="490">
                  <c:v>40616.895833333328</c:v>
                </c:pt>
                <c:pt idx="491">
                  <c:v>40616.902777777774</c:v>
                </c:pt>
                <c:pt idx="492">
                  <c:v>40616.90625</c:v>
                </c:pt>
                <c:pt idx="493">
                  <c:v>40616.916666666664</c:v>
                </c:pt>
                <c:pt idx="494">
                  <c:v>40616.927083333328</c:v>
                </c:pt>
                <c:pt idx="495">
                  <c:v>40616.9375</c:v>
                </c:pt>
                <c:pt idx="496">
                  <c:v>40616.944444444445</c:v>
                </c:pt>
                <c:pt idx="497">
                  <c:v>40616.947916666664</c:v>
                </c:pt>
                <c:pt idx="498">
                  <c:v>40616.958333333328</c:v>
                </c:pt>
                <c:pt idx="499">
                  <c:v>40616.96875</c:v>
                </c:pt>
                <c:pt idx="500">
                  <c:v>40616.979166666664</c:v>
                </c:pt>
                <c:pt idx="501">
                  <c:v>40616.989583333328</c:v>
                </c:pt>
                <c:pt idx="502">
                  <c:v>40617</c:v>
                </c:pt>
                <c:pt idx="503">
                  <c:v>40617.010416666664</c:v>
                </c:pt>
                <c:pt idx="504">
                  <c:v>40617.020833333328</c:v>
                </c:pt>
                <c:pt idx="505">
                  <c:v>40617.03125</c:v>
                </c:pt>
                <c:pt idx="506">
                  <c:v>40617.041666666664</c:v>
                </c:pt>
                <c:pt idx="507">
                  <c:v>40617.052083333328</c:v>
                </c:pt>
                <c:pt idx="508">
                  <c:v>40617.0625</c:v>
                </c:pt>
                <c:pt idx="509">
                  <c:v>40617.072916666664</c:v>
                </c:pt>
                <c:pt idx="510">
                  <c:v>40617.083333333328</c:v>
                </c:pt>
                <c:pt idx="511">
                  <c:v>40617.09375</c:v>
                </c:pt>
                <c:pt idx="512">
                  <c:v>40617.104166666664</c:v>
                </c:pt>
                <c:pt idx="513">
                  <c:v>40617.114583333328</c:v>
                </c:pt>
                <c:pt idx="514">
                  <c:v>40617.125</c:v>
                </c:pt>
                <c:pt idx="515">
                  <c:v>40617.131944444445</c:v>
                </c:pt>
                <c:pt idx="516">
                  <c:v>40617.15625</c:v>
                </c:pt>
                <c:pt idx="517">
                  <c:v>40617.166666666664</c:v>
                </c:pt>
                <c:pt idx="518">
                  <c:v>40617.177083333328</c:v>
                </c:pt>
                <c:pt idx="519">
                  <c:v>40617.1875</c:v>
                </c:pt>
                <c:pt idx="520">
                  <c:v>40617.19930555555</c:v>
                </c:pt>
                <c:pt idx="521">
                  <c:v>40617.208333333328</c:v>
                </c:pt>
                <c:pt idx="522">
                  <c:v>40617.21875</c:v>
                </c:pt>
                <c:pt idx="523">
                  <c:v>40617.229166666664</c:v>
                </c:pt>
                <c:pt idx="524">
                  <c:v>40617.239583333328</c:v>
                </c:pt>
                <c:pt idx="525">
                  <c:v>40617.25</c:v>
                </c:pt>
                <c:pt idx="526">
                  <c:v>40617.260416666664</c:v>
                </c:pt>
                <c:pt idx="527">
                  <c:v>40617.472222222219</c:v>
                </c:pt>
                <c:pt idx="528">
                  <c:v>40617.479166666664</c:v>
                </c:pt>
                <c:pt idx="529">
                  <c:v>40617.493055555555</c:v>
                </c:pt>
                <c:pt idx="530">
                  <c:v>40617.541666666664</c:v>
                </c:pt>
                <c:pt idx="531">
                  <c:v>40617.666666666664</c:v>
                </c:pt>
                <c:pt idx="532">
                  <c:v>40617.864583333328</c:v>
                </c:pt>
                <c:pt idx="533">
                  <c:v>40617.871527777774</c:v>
                </c:pt>
                <c:pt idx="534">
                  <c:v>40617.878472222219</c:v>
                </c:pt>
                <c:pt idx="535">
                  <c:v>40618.065972222219</c:v>
                </c:pt>
                <c:pt idx="536">
                  <c:v>40618.086805555555</c:v>
                </c:pt>
                <c:pt idx="537">
                  <c:v>40618.097222222219</c:v>
                </c:pt>
                <c:pt idx="538">
                  <c:v>40618.260416666664</c:v>
                </c:pt>
                <c:pt idx="539">
                  <c:v>40618.381944444445</c:v>
                </c:pt>
                <c:pt idx="540">
                  <c:v>40618.388888888883</c:v>
                </c:pt>
                <c:pt idx="541">
                  <c:v>40618.395833333328</c:v>
                </c:pt>
                <c:pt idx="542">
                  <c:v>40618.402777777774</c:v>
                </c:pt>
                <c:pt idx="543">
                  <c:v>40618.413194444445</c:v>
                </c:pt>
                <c:pt idx="544">
                  <c:v>40618.416666666664</c:v>
                </c:pt>
                <c:pt idx="545">
                  <c:v>40618.423611111109</c:v>
                </c:pt>
                <c:pt idx="546">
                  <c:v>40618.430555555555</c:v>
                </c:pt>
                <c:pt idx="547">
                  <c:v>40618.4375</c:v>
                </c:pt>
                <c:pt idx="548">
                  <c:v>40618.489583333328</c:v>
                </c:pt>
                <c:pt idx="549">
                  <c:v>40618.513888888883</c:v>
                </c:pt>
                <c:pt idx="550">
                  <c:v>40618.516666666663</c:v>
                </c:pt>
                <c:pt idx="551">
                  <c:v>40618.524305555555</c:v>
                </c:pt>
                <c:pt idx="552">
                  <c:v>40618.527777777774</c:v>
                </c:pt>
                <c:pt idx="553">
                  <c:v>40618.53125</c:v>
                </c:pt>
                <c:pt idx="554">
                  <c:v>40618.607638888883</c:v>
                </c:pt>
                <c:pt idx="555">
                  <c:v>40618.614583333328</c:v>
                </c:pt>
                <c:pt idx="556">
                  <c:v>40618.809027777774</c:v>
                </c:pt>
                <c:pt idx="557">
                  <c:v>40618.861111111109</c:v>
                </c:pt>
                <c:pt idx="558">
                  <c:v>40618.993055555555</c:v>
                </c:pt>
                <c:pt idx="559">
                  <c:v>40618.993749999994</c:v>
                </c:pt>
                <c:pt idx="560">
                  <c:v>40619.004861111105</c:v>
                </c:pt>
                <c:pt idx="561">
                  <c:v>40619.128472222219</c:v>
                </c:pt>
                <c:pt idx="562">
                  <c:v>40619.138888888883</c:v>
                </c:pt>
                <c:pt idx="563">
                  <c:v>40619.166666666664</c:v>
                </c:pt>
                <c:pt idx="564">
                  <c:v>40619.260416666664</c:v>
                </c:pt>
                <c:pt idx="565">
                  <c:v>40619.270833333328</c:v>
                </c:pt>
                <c:pt idx="566">
                  <c:v>40619.28125</c:v>
                </c:pt>
                <c:pt idx="567">
                  <c:v>40619.284722222219</c:v>
                </c:pt>
                <c:pt idx="568">
                  <c:v>40619.288194444445</c:v>
                </c:pt>
                <c:pt idx="569">
                  <c:v>40619.291666666664</c:v>
                </c:pt>
                <c:pt idx="570">
                  <c:v>40619.295138888883</c:v>
                </c:pt>
                <c:pt idx="571">
                  <c:v>40619.298611111109</c:v>
                </c:pt>
                <c:pt idx="572">
                  <c:v>40619.302083333328</c:v>
                </c:pt>
                <c:pt idx="573">
                  <c:v>40619.305555555555</c:v>
                </c:pt>
                <c:pt idx="574">
                  <c:v>40619.309027777774</c:v>
                </c:pt>
                <c:pt idx="575">
                  <c:v>40619.3125</c:v>
                </c:pt>
                <c:pt idx="576">
                  <c:v>40619.315972222219</c:v>
                </c:pt>
                <c:pt idx="577">
                  <c:v>40619.322916666664</c:v>
                </c:pt>
                <c:pt idx="578">
                  <c:v>40619.329861111109</c:v>
                </c:pt>
                <c:pt idx="579">
                  <c:v>40619.34375</c:v>
                </c:pt>
                <c:pt idx="580">
                  <c:v>40619.354166666664</c:v>
                </c:pt>
                <c:pt idx="581">
                  <c:v>40619.364583333328</c:v>
                </c:pt>
                <c:pt idx="582">
                  <c:v>40619.462499999994</c:v>
                </c:pt>
                <c:pt idx="583">
                  <c:v>40619.465277777774</c:v>
                </c:pt>
                <c:pt idx="584">
                  <c:v>40619.673611111109</c:v>
                </c:pt>
                <c:pt idx="585">
                  <c:v>40619.678472222222</c:v>
                </c:pt>
                <c:pt idx="586">
                  <c:v>40619.684027777774</c:v>
                </c:pt>
                <c:pt idx="587">
                  <c:v>40619.690972222219</c:v>
                </c:pt>
                <c:pt idx="588">
                  <c:v>40619.899305555555</c:v>
                </c:pt>
                <c:pt idx="589">
                  <c:v>40619.909722222219</c:v>
                </c:pt>
                <c:pt idx="590">
                  <c:v>40619.916666666664</c:v>
                </c:pt>
                <c:pt idx="591">
                  <c:v>40620.083333333328</c:v>
                </c:pt>
                <c:pt idx="592">
                  <c:v>40620.097222222219</c:v>
                </c:pt>
                <c:pt idx="593">
                  <c:v>40620.104166666664</c:v>
                </c:pt>
                <c:pt idx="594">
                  <c:v>40620.114583333328</c:v>
                </c:pt>
                <c:pt idx="595">
                  <c:v>40620.305555555555</c:v>
                </c:pt>
                <c:pt idx="596">
                  <c:v>40620.3125</c:v>
                </c:pt>
                <c:pt idx="597">
                  <c:v>40620.326388888883</c:v>
                </c:pt>
                <c:pt idx="598">
                  <c:v>40620.333333333328</c:v>
                </c:pt>
                <c:pt idx="599">
                  <c:v>40620.493055555555</c:v>
                </c:pt>
                <c:pt idx="600">
                  <c:v>40620.510416666664</c:v>
                </c:pt>
                <c:pt idx="601">
                  <c:v>40620.524305555555</c:v>
                </c:pt>
                <c:pt idx="602">
                  <c:v>40620.65625</c:v>
                </c:pt>
                <c:pt idx="603">
                  <c:v>40620.663194444445</c:v>
                </c:pt>
                <c:pt idx="604">
                  <c:v>40620.868055555555</c:v>
                </c:pt>
                <c:pt idx="605">
                  <c:v>40620.878472222219</c:v>
                </c:pt>
                <c:pt idx="606">
                  <c:v>40621.090277777774</c:v>
                </c:pt>
                <c:pt idx="607">
                  <c:v>40621.100694444445</c:v>
                </c:pt>
                <c:pt idx="608">
                  <c:v>40621.111111111109</c:v>
                </c:pt>
                <c:pt idx="609">
                  <c:v>40621.121527777774</c:v>
                </c:pt>
                <c:pt idx="610">
                  <c:v>40621.132638888885</c:v>
                </c:pt>
                <c:pt idx="611">
                  <c:v>40621.194444444445</c:v>
                </c:pt>
                <c:pt idx="612">
                  <c:v>40621.236111111109</c:v>
                </c:pt>
                <c:pt idx="613">
                  <c:v>40621.25</c:v>
                </c:pt>
                <c:pt idx="614">
                  <c:v>40621.256944444445</c:v>
                </c:pt>
                <c:pt idx="615">
                  <c:v>40621.333333333328</c:v>
                </c:pt>
                <c:pt idx="616">
                  <c:v>40621.347222222219</c:v>
                </c:pt>
                <c:pt idx="617">
                  <c:v>40621.354166666664</c:v>
                </c:pt>
                <c:pt idx="618">
                  <c:v>40621.458333333328</c:v>
                </c:pt>
                <c:pt idx="619">
                  <c:v>40621.46875</c:v>
                </c:pt>
                <c:pt idx="620">
                  <c:v>40621.6875</c:v>
                </c:pt>
                <c:pt idx="621">
                  <c:v>40621.690972222219</c:v>
                </c:pt>
                <c:pt idx="622">
                  <c:v>40621.701388888883</c:v>
                </c:pt>
                <c:pt idx="623">
                  <c:v>40621.722222222219</c:v>
                </c:pt>
                <c:pt idx="624">
                  <c:v>40621.725694444445</c:v>
                </c:pt>
                <c:pt idx="625">
                  <c:v>40621.895833333328</c:v>
                </c:pt>
                <c:pt idx="626">
                  <c:v>40621.913194444445</c:v>
                </c:pt>
                <c:pt idx="627">
                  <c:v>40622.017361111109</c:v>
                </c:pt>
                <c:pt idx="628">
                  <c:v>40622.034722222219</c:v>
                </c:pt>
                <c:pt idx="629">
                  <c:v>40622.048611111109</c:v>
                </c:pt>
                <c:pt idx="630">
                  <c:v>40622.131944444445</c:v>
                </c:pt>
                <c:pt idx="631">
                  <c:v>40622.173611111109</c:v>
                </c:pt>
                <c:pt idx="632">
                  <c:v>40622.1875</c:v>
                </c:pt>
                <c:pt idx="633">
                  <c:v>40622.413194444445</c:v>
                </c:pt>
                <c:pt idx="634">
                  <c:v>40622.423611111109</c:v>
                </c:pt>
                <c:pt idx="635">
                  <c:v>40622.440972222219</c:v>
                </c:pt>
                <c:pt idx="636">
                  <c:v>40622.458333333328</c:v>
                </c:pt>
                <c:pt idx="637">
                  <c:v>40622.625</c:v>
                </c:pt>
                <c:pt idx="638">
                  <c:v>40622.649305555555</c:v>
                </c:pt>
                <c:pt idx="639">
                  <c:v>40622.666666666664</c:v>
                </c:pt>
                <c:pt idx="640">
                  <c:v>40622.819444444445</c:v>
                </c:pt>
                <c:pt idx="641">
                  <c:v>40622.826388888883</c:v>
                </c:pt>
                <c:pt idx="642">
                  <c:v>40622.833333333328</c:v>
                </c:pt>
                <c:pt idx="643">
                  <c:v>40623.059027777774</c:v>
                </c:pt>
                <c:pt idx="644">
                  <c:v>40623.072916666664</c:v>
                </c:pt>
                <c:pt idx="645">
                  <c:v>40623.104166666664</c:v>
                </c:pt>
                <c:pt idx="646">
                  <c:v>40623.166666666664</c:v>
                </c:pt>
                <c:pt idx="647">
                  <c:v>40623.416666666664</c:v>
                </c:pt>
                <c:pt idx="648">
                  <c:v>40623.510416666664</c:v>
                </c:pt>
                <c:pt idx="649">
                  <c:v>40623.611111111109</c:v>
                </c:pt>
                <c:pt idx="650">
                  <c:v>40623.621527777774</c:v>
                </c:pt>
                <c:pt idx="651">
                  <c:v>40623.986111111109</c:v>
                </c:pt>
                <c:pt idx="652">
                  <c:v>40624.010416666664</c:v>
                </c:pt>
                <c:pt idx="653">
                  <c:v>40624.21875</c:v>
                </c:pt>
                <c:pt idx="654">
                  <c:v>40624.229166666664</c:v>
                </c:pt>
                <c:pt idx="655">
                  <c:v>40624.430555555555</c:v>
                </c:pt>
                <c:pt idx="656">
                  <c:v>40624.440972222219</c:v>
                </c:pt>
                <c:pt idx="657">
                  <c:v>40624.715277777774</c:v>
                </c:pt>
                <c:pt idx="658">
                  <c:v>40624.736111111109</c:v>
                </c:pt>
                <c:pt idx="659">
                  <c:v>40624.916666666664</c:v>
                </c:pt>
                <c:pt idx="660">
                  <c:v>40624.944444444445</c:v>
                </c:pt>
                <c:pt idx="661">
                  <c:v>40625.125</c:v>
                </c:pt>
                <c:pt idx="662">
                  <c:v>40625.166666666664</c:v>
                </c:pt>
                <c:pt idx="663">
                  <c:v>40625.347222222219</c:v>
                </c:pt>
                <c:pt idx="664">
                  <c:v>40625.368055555555</c:v>
                </c:pt>
                <c:pt idx="665">
                  <c:v>40625.381944444445</c:v>
                </c:pt>
                <c:pt idx="666">
                  <c:v>40625.569444444445</c:v>
                </c:pt>
                <c:pt idx="667">
                  <c:v>40625.881944444445</c:v>
                </c:pt>
                <c:pt idx="668">
                  <c:v>40625.902777777774</c:v>
                </c:pt>
                <c:pt idx="669">
                  <c:v>40626.097222222219</c:v>
                </c:pt>
                <c:pt idx="670">
                  <c:v>40626.111111111109</c:v>
                </c:pt>
                <c:pt idx="671">
                  <c:v>40626.263888888883</c:v>
                </c:pt>
                <c:pt idx="672">
                  <c:v>40626.274305555555</c:v>
                </c:pt>
                <c:pt idx="673">
                  <c:v>40626.416666666664</c:v>
                </c:pt>
                <c:pt idx="674">
                  <c:v>40626.430555555555</c:v>
                </c:pt>
                <c:pt idx="675">
                  <c:v>40626.75</c:v>
                </c:pt>
                <c:pt idx="676">
                  <c:v>40626.902777777774</c:v>
                </c:pt>
                <c:pt idx="677">
                  <c:v>40626.916666666664</c:v>
                </c:pt>
                <c:pt idx="678">
                  <c:v>40626.979166666664</c:v>
                </c:pt>
                <c:pt idx="679">
                  <c:v>40627.020833333328</c:v>
                </c:pt>
                <c:pt idx="680">
                  <c:v>40627.229166666664</c:v>
                </c:pt>
                <c:pt idx="681">
                  <c:v>40627.256944444445</c:v>
                </c:pt>
                <c:pt idx="682">
                  <c:v>40627.395833333328</c:v>
                </c:pt>
                <c:pt idx="683">
                  <c:v>40627.590277777774</c:v>
                </c:pt>
                <c:pt idx="684">
                  <c:v>40627.673611111109</c:v>
                </c:pt>
                <c:pt idx="685">
                  <c:v>40627.756944444445</c:v>
                </c:pt>
                <c:pt idx="686">
                  <c:v>40627.798611111109</c:v>
                </c:pt>
                <c:pt idx="687">
                  <c:v>40628.180555555555</c:v>
                </c:pt>
                <c:pt idx="688">
                  <c:v>40628.211805555555</c:v>
                </c:pt>
                <c:pt idx="689">
                  <c:v>40628.416666666664</c:v>
                </c:pt>
                <c:pt idx="690">
                  <c:v>40628.46875</c:v>
                </c:pt>
                <c:pt idx="691">
                  <c:v>40628.604166666664</c:v>
                </c:pt>
                <c:pt idx="692">
                  <c:v>40628.666666666664</c:v>
                </c:pt>
                <c:pt idx="693">
                  <c:v>40628.833333333328</c:v>
                </c:pt>
                <c:pt idx="694">
                  <c:v>40628.888888888883</c:v>
                </c:pt>
                <c:pt idx="695">
                  <c:v>40628.965277777774</c:v>
                </c:pt>
                <c:pt idx="696">
                  <c:v>40629.177083333328</c:v>
                </c:pt>
                <c:pt idx="697">
                  <c:v>40629.197916666664</c:v>
                </c:pt>
                <c:pt idx="698">
                  <c:v>40629.392361111109</c:v>
                </c:pt>
                <c:pt idx="699">
                  <c:v>40629.423611111109</c:v>
                </c:pt>
                <c:pt idx="700">
                  <c:v>40629.666666666664</c:v>
                </c:pt>
                <c:pt idx="701">
                  <c:v>40629.684027777774</c:v>
                </c:pt>
                <c:pt idx="702">
                  <c:v>40629.729166666664</c:v>
                </c:pt>
                <c:pt idx="703">
                  <c:v>40629.770833333328</c:v>
                </c:pt>
                <c:pt idx="704">
                  <c:v>40629.791666666664</c:v>
                </c:pt>
                <c:pt idx="705">
                  <c:v>40630</c:v>
                </c:pt>
                <c:pt idx="706">
                  <c:v>40630.034722222219</c:v>
                </c:pt>
                <c:pt idx="707">
                  <c:v>40630.208333333328</c:v>
                </c:pt>
                <c:pt idx="708">
                  <c:v>40630.229166666664</c:v>
                </c:pt>
                <c:pt idx="709">
                  <c:v>40630.416666666664</c:v>
                </c:pt>
                <c:pt idx="710">
                  <c:v>40630.4375</c:v>
                </c:pt>
                <c:pt idx="711">
                  <c:v>40630.625</c:v>
                </c:pt>
                <c:pt idx="712">
                  <c:v>40630.666666666664</c:v>
                </c:pt>
                <c:pt idx="713">
                  <c:v>40630.8125</c:v>
                </c:pt>
                <c:pt idx="714">
                  <c:v>40630.857638888883</c:v>
                </c:pt>
                <c:pt idx="715">
                  <c:v>40630.875</c:v>
                </c:pt>
                <c:pt idx="716">
                  <c:v>40630.888888888883</c:v>
                </c:pt>
                <c:pt idx="717">
                  <c:v>40630.902777777774</c:v>
                </c:pt>
                <c:pt idx="718">
                  <c:v>40630.979166666664</c:v>
                </c:pt>
                <c:pt idx="719">
                  <c:v>40631</c:v>
                </c:pt>
                <c:pt idx="720">
                  <c:v>40631.197916666664</c:v>
                </c:pt>
                <c:pt idx="721">
                  <c:v>40631.21875</c:v>
                </c:pt>
                <c:pt idx="722">
                  <c:v>40631.427083333328</c:v>
                </c:pt>
                <c:pt idx="723">
                  <c:v>40631.447916666664</c:v>
                </c:pt>
                <c:pt idx="724">
                  <c:v>40631.5</c:v>
                </c:pt>
                <c:pt idx="725">
                  <c:v>40631.604166666664</c:v>
                </c:pt>
                <c:pt idx="726">
                  <c:v>40631.635416666664</c:v>
                </c:pt>
                <c:pt idx="727">
                  <c:v>40631.65625</c:v>
                </c:pt>
                <c:pt idx="728">
                  <c:v>40631.701388888883</c:v>
                </c:pt>
                <c:pt idx="729">
                  <c:v>40631.923611111109</c:v>
                </c:pt>
                <c:pt idx="730">
                  <c:v>40631.958333333328</c:v>
                </c:pt>
                <c:pt idx="731">
                  <c:v>40632.138888888883</c:v>
                </c:pt>
                <c:pt idx="732">
                  <c:v>40632.159722222219</c:v>
                </c:pt>
                <c:pt idx="733">
                  <c:v>40632.354166666664</c:v>
                </c:pt>
                <c:pt idx="734">
                  <c:v>40632.541666666664</c:v>
                </c:pt>
                <c:pt idx="735">
                  <c:v>40632.5625</c:v>
                </c:pt>
                <c:pt idx="736">
                  <c:v>40632.763888888883</c:v>
                </c:pt>
                <c:pt idx="737">
                  <c:v>40632.791666666664</c:v>
                </c:pt>
                <c:pt idx="738">
                  <c:v>40632.972222222219</c:v>
                </c:pt>
                <c:pt idx="739">
                  <c:v>40632.993055555555</c:v>
                </c:pt>
                <c:pt idx="740">
                  <c:v>40633.173611111109</c:v>
                </c:pt>
                <c:pt idx="741">
                  <c:v>40633.194444444445</c:v>
                </c:pt>
                <c:pt idx="742">
                  <c:v>40633.402777777774</c:v>
                </c:pt>
                <c:pt idx="743">
                  <c:v>40633.673611111109</c:v>
                </c:pt>
                <c:pt idx="744">
                  <c:v>40633.697916666664</c:v>
                </c:pt>
                <c:pt idx="745">
                  <c:v>40633.791666666664</c:v>
                </c:pt>
                <c:pt idx="746">
                  <c:v>40633.8125</c:v>
                </c:pt>
                <c:pt idx="747">
                  <c:v>40633.826388888883</c:v>
                </c:pt>
                <c:pt idx="748">
                  <c:v>40634</c:v>
                </c:pt>
                <c:pt idx="749">
                  <c:v>40634.03125</c:v>
                </c:pt>
                <c:pt idx="750">
                  <c:v>40634.21875</c:v>
                </c:pt>
                <c:pt idx="751">
                  <c:v>40634.239583333328</c:v>
                </c:pt>
                <c:pt idx="752">
                  <c:v>40634.465277777774</c:v>
                </c:pt>
                <c:pt idx="753">
                  <c:v>40634.489583333328</c:v>
                </c:pt>
                <c:pt idx="754">
                  <c:v>40634.625</c:v>
                </c:pt>
                <c:pt idx="755">
                  <c:v>40634.645833333328</c:v>
                </c:pt>
                <c:pt idx="756">
                  <c:v>40634.833333333328</c:v>
                </c:pt>
                <c:pt idx="757">
                  <c:v>40634.854166666664</c:v>
                </c:pt>
                <c:pt idx="758">
                  <c:v>40635.041666666664</c:v>
                </c:pt>
                <c:pt idx="759">
                  <c:v>40635.0625</c:v>
                </c:pt>
                <c:pt idx="760">
                  <c:v>40635.246527777774</c:v>
                </c:pt>
                <c:pt idx="761">
                  <c:v>40635.267361111109</c:v>
                </c:pt>
                <c:pt idx="762">
                  <c:v>40635.461805555555</c:v>
                </c:pt>
                <c:pt idx="763">
                  <c:v>40635.486111111109</c:v>
                </c:pt>
                <c:pt idx="764">
                  <c:v>40635.506944444445</c:v>
                </c:pt>
                <c:pt idx="765">
                  <c:v>40635.666666666664</c:v>
                </c:pt>
                <c:pt idx="766">
                  <c:v>40635.6875</c:v>
                </c:pt>
                <c:pt idx="767">
                  <c:v>40635.875</c:v>
                </c:pt>
                <c:pt idx="768">
                  <c:v>40635.895833333328</c:v>
                </c:pt>
                <c:pt idx="769">
                  <c:v>40636.104166666664</c:v>
                </c:pt>
                <c:pt idx="770">
                  <c:v>40636.291666666664</c:v>
                </c:pt>
                <c:pt idx="771">
                  <c:v>40636.3125</c:v>
                </c:pt>
                <c:pt idx="772">
                  <c:v>40636.385416666664</c:v>
                </c:pt>
                <c:pt idx="773">
                  <c:v>40636.416666666664</c:v>
                </c:pt>
                <c:pt idx="774">
                  <c:v>40636.4375</c:v>
                </c:pt>
                <c:pt idx="775">
                  <c:v>40636.5</c:v>
                </c:pt>
                <c:pt idx="776">
                  <c:v>40636.520833333328</c:v>
                </c:pt>
                <c:pt idx="777">
                  <c:v>40636.541666666664</c:v>
                </c:pt>
                <c:pt idx="778">
                  <c:v>40636.5625</c:v>
                </c:pt>
                <c:pt idx="779">
                  <c:v>40636.708333333328</c:v>
                </c:pt>
                <c:pt idx="780">
                  <c:v>40636.732638888883</c:v>
                </c:pt>
                <c:pt idx="781">
                  <c:v>40636.75</c:v>
                </c:pt>
                <c:pt idx="782">
                  <c:v>40636.875</c:v>
                </c:pt>
                <c:pt idx="783">
                  <c:v>40636.916666666664</c:v>
                </c:pt>
                <c:pt idx="784">
                  <c:v>40637.125</c:v>
                </c:pt>
                <c:pt idx="785">
                  <c:v>40637.145833333328</c:v>
                </c:pt>
                <c:pt idx="786">
                  <c:v>40637.333333333328</c:v>
                </c:pt>
                <c:pt idx="787">
                  <c:v>40637.354166666664</c:v>
                </c:pt>
                <c:pt idx="788">
                  <c:v>40637.395833333328</c:v>
                </c:pt>
                <c:pt idx="789">
                  <c:v>40637.604166666664</c:v>
                </c:pt>
                <c:pt idx="790">
                  <c:v>40637.770833333328</c:v>
                </c:pt>
                <c:pt idx="791">
                  <c:v>40637.791666666664</c:v>
                </c:pt>
                <c:pt idx="792">
                  <c:v>40638</c:v>
                </c:pt>
                <c:pt idx="793">
                  <c:v>40638.020833333328</c:v>
                </c:pt>
                <c:pt idx="794">
                  <c:v>40638.215277777774</c:v>
                </c:pt>
                <c:pt idx="795">
                  <c:v>40638.236111111109</c:v>
                </c:pt>
                <c:pt idx="796">
                  <c:v>40638.430555555555</c:v>
                </c:pt>
                <c:pt idx="797">
                  <c:v>40638.715277777774</c:v>
                </c:pt>
                <c:pt idx="798">
                  <c:v>40638.770833333328</c:v>
                </c:pt>
                <c:pt idx="799">
                  <c:v>40639</c:v>
                </c:pt>
                <c:pt idx="800">
                  <c:v>40639.270833333328</c:v>
                </c:pt>
                <c:pt idx="801">
                  <c:v>40639.520833333328</c:v>
                </c:pt>
                <c:pt idx="802">
                  <c:v>40639.75</c:v>
                </c:pt>
                <c:pt idx="803">
                  <c:v>40640</c:v>
                </c:pt>
                <c:pt idx="804">
                  <c:v>40640.25</c:v>
                </c:pt>
                <c:pt idx="805">
                  <c:v>40640.5</c:v>
                </c:pt>
                <c:pt idx="806">
                  <c:v>40640.75</c:v>
                </c:pt>
                <c:pt idx="807">
                  <c:v>40640.8125</c:v>
                </c:pt>
                <c:pt idx="808">
                  <c:v>40641.0625</c:v>
                </c:pt>
                <c:pt idx="809">
                  <c:v>40641.277777777774</c:v>
                </c:pt>
                <c:pt idx="810">
                  <c:v>40641.5</c:v>
                </c:pt>
                <c:pt idx="811">
                  <c:v>40641.75</c:v>
                </c:pt>
                <c:pt idx="812">
                  <c:v>40642</c:v>
                </c:pt>
                <c:pt idx="813">
                  <c:v>40642.260416666664</c:v>
                </c:pt>
                <c:pt idx="814">
                  <c:v>40642.517361111109</c:v>
                </c:pt>
                <c:pt idx="815">
                  <c:v>40642.767361111109</c:v>
                </c:pt>
                <c:pt idx="816">
                  <c:v>40643</c:v>
                </c:pt>
                <c:pt idx="817">
                  <c:v>40643.25</c:v>
                </c:pt>
                <c:pt idx="818">
                  <c:v>40643.5</c:v>
                </c:pt>
                <c:pt idx="819">
                  <c:v>40643.75</c:v>
                </c:pt>
                <c:pt idx="820">
                  <c:v>40644</c:v>
                </c:pt>
                <c:pt idx="821">
                  <c:v>40644.25</c:v>
                </c:pt>
                <c:pt idx="822">
                  <c:v>40644.5</c:v>
                </c:pt>
                <c:pt idx="823">
                  <c:v>40644.770833333328</c:v>
                </c:pt>
                <c:pt idx="824">
                  <c:v>40645</c:v>
                </c:pt>
                <c:pt idx="825">
                  <c:v>40645.25</c:v>
                </c:pt>
                <c:pt idx="826">
                  <c:v>40645.5</c:v>
                </c:pt>
                <c:pt idx="827">
                  <c:v>40645.631944444445</c:v>
                </c:pt>
                <c:pt idx="828">
                  <c:v>40645.75</c:v>
                </c:pt>
                <c:pt idx="829">
                  <c:v>40645.923611111109</c:v>
                </c:pt>
                <c:pt idx="830">
                  <c:v>40646.25</c:v>
                </c:pt>
                <c:pt idx="831">
                  <c:v>40646.291666666664</c:v>
                </c:pt>
                <c:pt idx="832">
                  <c:v>40646.506944444445</c:v>
                </c:pt>
                <c:pt idx="833">
                  <c:v>40646.75</c:v>
                </c:pt>
                <c:pt idx="834">
                  <c:v>40647</c:v>
                </c:pt>
                <c:pt idx="835">
                  <c:v>40647.253472222219</c:v>
                </c:pt>
                <c:pt idx="836">
                  <c:v>40647.5</c:v>
                </c:pt>
                <c:pt idx="837">
                  <c:v>40647.75</c:v>
                </c:pt>
                <c:pt idx="838">
                  <c:v>40648</c:v>
                </c:pt>
                <c:pt idx="839">
                  <c:v>40648.25</c:v>
                </c:pt>
                <c:pt idx="840">
                  <c:v>40648.5</c:v>
                </c:pt>
                <c:pt idx="841">
                  <c:v>40648.75</c:v>
                </c:pt>
                <c:pt idx="842">
                  <c:v>40649</c:v>
                </c:pt>
                <c:pt idx="843">
                  <c:v>40649.25</c:v>
                </c:pt>
                <c:pt idx="844">
                  <c:v>40649.506944444445</c:v>
                </c:pt>
                <c:pt idx="845">
                  <c:v>40649.75</c:v>
                </c:pt>
                <c:pt idx="846">
                  <c:v>40650</c:v>
                </c:pt>
                <c:pt idx="847">
                  <c:v>40650.25</c:v>
                </c:pt>
                <c:pt idx="848">
                  <c:v>40650.583333333328</c:v>
                </c:pt>
                <c:pt idx="849">
                  <c:v>40650.791666666664</c:v>
                </c:pt>
                <c:pt idx="850">
                  <c:v>40651</c:v>
                </c:pt>
                <c:pt idx="851">
                  <c:v>40651.25</c:v>
                </c:pt>
                <c:pt idx="852">
                  <c:v>40651.5</c:v>
                </c:pt>
                <c:pt idx="853">
                  <c:v>40651.548611111109</c:v>
                </c:pt>
                <c:pt idx="854">
                  <c:v>40651.572916666664</c:v>
                </c:pt>
                <c:pt idx="855">
                  <c:v>40651.75</c:v>
                </c:pt>
                <c:pt idx="856">
                  <c:v>40652</c:v>
                </c:pt>
                <c:pt idx="857">
                  <c:v>40652.25</c:v>
                </c:pt>
                <c:pt idx="858">
                  <c:v>40652.5</c:v>
                </c:pt>
                <c:pt idx="859">
                  <c:v>40652.756944444445</c:v>
                </c:pt>
                <c:pt idx="860">
                  <c:v>40653.001388888886</c:v>
                </c:pt>
                <c:pt idx="861">
                  <c:v>40653.25</c:v>
                </c:pt>
                <c:pt idx="862">
                  <c:v>40653.5</c:v>
                </c:pt>
                <c:pt idx="863">
                  <c:v>40653.756944444445</c:v>
                </c:pt>
                <c:pt idx="864">
                  <c:v>40653.993055555555</c:v>
                </c:pt>
                <c:pt idx="865">
                  <c:v>40654.25</c:v>
                </c:pt>
                <c:pt idx="866">
                  <c:v>40654.5</c:v>
                </c:pt>
                <c:pt idx="867">
                  <c:v>40654.75</c:v>
                </c:pt>
                <c:pt idx="868">
                  <c:v>40655</c:v>
                </c:pt>
                <c:pt idx="869">
                  <c:v>40655.25</c:v>
                </c:pt>
                <c:pt idx="870">
                  <c:v>40655.493055555555</c:v>
                </c:pt>
                <c:pt idx="871">
                  <c:v>40655.743055555555</c:v>
                </c:pt>
                <c:pt idx="872">
                  <c:v>40656</c:v>
                </c:pt>
                <c:pt idx="873">
                  <c:v>40656.260416666664</c:v>
                </c:pt>
                <c:pt idx="874">
                  <c:v>40656.496527777774</c:v>
                </c:pt>
                <c:pt idx="875">
                  <c:v>40656.75</c:v>
                </c:pt>
                <c:pt idx="876">
                  <c:v>40657</c:v>
                </c:pt>
                <c:pt idx="877">
                  <c:v>40657.243055555555</c:v>
                </c:pt>
                <c:pt idx="878">
                  <c:v>40657.5</c:v>
                </c:pt>
                <c:pt idx="879">
                  <c:v>40657.75</c:v>
                </c:pt>
                <c:pt idx="880">
                  <c:v>40658</c:v>
                </c:pt>
                <c:pt idx="881">
                  <c:v>40658.25</c:v>
                </c:pt>
                <c:pt idx="882">
                  <c:v>40658.458333333328</c:v>
                </c:pt>
                <c:pt idx="883">
                  <c:v>40658.708333333328</c:v>
                </c:pt>
                <c:pt idx="884">
                  <c:v>40658.958333333328</c:v>
                </c:pt>
                <c:pt idx="885">
                  <c:v>40659.208333333328</c:v>
                </c:pt>
                <c:pt idx="886">
                  <c:v>40659.375</c:v>
                </c:pt>
                <c:pt idx="887">
                  <c:v>40659.708333333328</c:v>
                </c:pt>
                <c:pt idx="888">
                  <c:v>40659.958333333328</c:v>
                </c:pt>
                <c:pt idx="889">
                  <c:v>40660.208333333328</c:v>
                </c:pt>
                <c:pt idx="890">
                  <c:v>40660.458333333328</c:v>
                </c:pt>
                <c:pt idx="891">
                  <c:v>40660.708333333328</c:v>
                </c:pt>
                <c:pt idx="892">
                  <c:v>40660.958333333328</c:v>
                </c:pt>
                <c:pt idx="893">
                  <c:v>40661.208333333328</c:v>
                </c:pt>
                <c:pt idx="894">
                  <c:v>40661.458333333328</c:v>
                </c:pt>
                <c:pt idx="895">
                  <c:v>40661.715277777774</c:v>
                </c:pt>
                <c:pt idx="896">
                  <c:v>40661.958333333328</c:v>
                </c:pt>
                <c:pt idx="897">
                  <c:v>40662.208333333328</c:v>
                </c:pt>
                <c:pt idx="898">
                  <c:v>40662.458333333328</c:v>
                </c:pt>
                <c:pt idx="899">
                  <c:v>40662.708333333328</c:v>
                </c:pt>
                <c:pt idx="900">
                  <c:v>40662.958333333328</c:v>
                </c:pt>
                <c:pt idx="901">
                  <c:v>40663.208333333328</c:v>
                </c:pt>
                <c:pt idx="902">
                  <c:v>40663.416666666664</c:v>
                </c:pt>
                <c:pt idx="903">
                  <c:v>40663.479166666664</c:v>
                </c:pt>
                <c:pt idx="904">
                  <c:v>40663.708333333328</c:v>
                </c:pt>
                <c:pt idx="905">
                  <c:v>40663.958333333328</c:v>
                </c:pt>
              </c:numCache>
            </c:numRef>
          </c:xVal>
          <c:yVal>
            <c:numRef>
              <c:f>'A U3 pressure data'!$K$3:$K$908</c:f>
              <c:numCache>
                <c:formatCode>General</c:formatCode>
                <c:ptCount val="906"/>
                <c:pt idx="181">
                  <c:v>108300</c:v>
                </c:pt>
                <c:pt idx="182">
                  <c:v>171800</c:v>
                </c:pt>
                <c:pt idx="184">
                  <c:v>246588.88888888888</c:v>
                </c:pt>
                <c:pt idx="185">
                  <c:v>2297666.666666667</c:v>
                </c:pt>
                <c:pt idx="186">
                  <c:v>1513655.5555555555</c:v>
                </c:pt>
                <c:pt idx="187">
                  <c:v>781666.66666666674</c:v>
                </c:pt>
                <c:pt idx="189">
                  <c:v>211700</c:v>
                </c:pt>
                <c:pt idx="194">
                  <c:v>106200</c:v>
                </c:pt>
                <c:pt idx="198">
                  <c:v>127500</c:v>
                </c:pt>
              </c:numCache>
            </c:numRef>
          </c:yVal>
          <c:smooth val="0"/>
          <c:extLst>
            <c:ext xmlns:c16="http://schemas.microsoft.com/office/drawing/2014/chart" uri="{C3380CC4-5D6E-409C-BE32-E72D297353CC}">
              <c16:uniqueId val="{00000000-DEE8-477E-9329-25BACFAE7AD1}"/>
            </c:ext>
          </c:extLst>
        </c:ser>
        <c:dLbls>
          <c:showLegendKey val="0"/>
          <c:showVal val="0"/>
          <c:showCatName val="0"/>
          <c:showSerName val="0"/>
          <c:showPercent val="0"/>
          <c:showBubbleSize val="0"/>
        </c:dLbls>
        <c:axId val="170746111"/>
        <c:axId val="170746943"/>
      </c:scatterChart>
      <c:valAx>
        <c:axId val="170746111"/>
        <c:scaling>
          <c:orientation val="minMax"/>
          <c:max val="40615.541666759993"/>
          <c:min val="40615.5"/>
        </c:scaling>
        <c:delete val="0"/>
        <c:axPos val="b"/>
        <c:majorGridlines>
          <c:spPr>
            <a:ln w="9525" cap="flat" cmpd="sng" algn="ctr">
              <a:solidFill>
                <a:schemeClr val="tx1">
                  <a:lumMod val="15000"/>
                  <a:lumOff val="85000"/>
                </a:schemeClr>
              </a:solidFill>
              <a:round/>
            </a:ln>
            <a:effectLst/>
          </c:spPr>
        </c:majorGridlines>
        <c:numFmt formatCode="h:mm;@"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ja-JP"/>
          </a:p>
        </c:txPr>
        <c:crossAx val="170746943"/>
        <c:crosses val="autoZero"/>
        <c:crossBetween val="midCat"/>
        <c:majorUnit val="6.9444400000000022E-3"/>
      </c:valAx>
      <c:valAx>
        <c:axId val="17074694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ja-JP"/>
          </a:p>
        </c:txPr>
        <c:crossAx val="170746111"/>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7.9512563035265701E-2"/>
          <c:y val="6.3217802911211401E-2"/>
          <c:w val="0.84723848232768506"/>
          <c:h val="0.85998418663620324"/>
        </c:manualLayout>
      </c:layout>
      <c:scatterChart>
        <c:scatterStyle val="lineMarker"/>
        <c:varyColors val="0"/>
        <c:ser>
          <c:idx val="0"/>
          <c:order val="0"/>
          <c:tx>
            <c:strRef>
              <c:f>JAEA1F3_Oct27Ref.D41!$D$1</c:f>
              <c:strCache>
                <c:ptCount val="1"/>
                <c:pt idx="0">
                  <c:v>DP</c:v>
                </c:pt>
              </c:strCache>
            </c:strRef>
          </c:tx>
          <c:spPr>
            <a:ln w="12700" cap="rnd">
              <a:solidFill>
                <a:srgbClr val="FF0000"/>
              </a:solidFill>
              <a:round/>
            </a:ln>
            <a:effectLst/>
          </c:spPr>
          <c:marker>
            <c:symbol val="none"/>
          </c:marker>
          <c:xVal>
            <c:numRef>
              <c:f>JAEA1F3_Oct27Ref.D41!$B$3:$B$2781</c:f>
              <c:numCache>
                <c:formatCode>m/d/yyyy\ h:mm</c:formatCode>
                <c:ptCount val="2779"/>
                <c:pt idx="0">
                  <c:v>40613.615277777775</c:v>
                </c:pt>
                <c:pt idx="1">
                  <c:v>40613.615277789351</c:v>
                </c:pt>
                <c:pt idx="2">
                  <c:v>40613.615453767583</c:v>
                </c:pt>
                <c:pt idx="3">
                  <c:v>40613.615511359734</c:v>
                </c:pt>
                <c:pt idx="4">
                  <c:v>40613.615624364684</c:v>
                </c:pt>
                <c:pt idx="5">
                  <c:v>40613.615832698015</c:v>
                </c:pt>
                <c:pt idx="6">
                  <c:v>40613.61600630913</c:v>
                </c:pt>
                <c:pt idx="7">
                  <c:v>40613.616179920238</c:v>
                </c:pt>
                <c:pt idx="8">
                  <c:v>40613.616365105423</c:v>
                </c:pt>
                <c:pt idx="9">
                  <c:v>40613.61659586626</c:v>
                </c:pt>
                <c:pt idx="10">
                  <c:v>40613.61687118384</c:v>
                </c:pt>
                <c:pt idx="11">
                  <c:v>40613.617129088037</c:v>
                </c:pt>
                <c:pt idx="12">
                  <c:v>40613.617398280032</c:v>
                </c:pt>
                <c:pt idx="13">
                  <c:v>40613.617663176141</c:v>
                </c:pt>
                <c:pt idx="14">
                  <c:v>40613.617928425898</c:v>
                </c:pt>
                <c:pt idx="15">
                  <c:v>40613.618169482725</c:v>
                </c:pt>
                <c:pt idx="16">
                  <c:v>40613.618445368746</c:v>
                </c:pt>
                <c:pt idx="17">
                  <c:v>40613.618704212131</c:v>
                </c:pt>
                <c:pt idx="18">
                  <c:v>40613.618978209328</c:v>
                </c:pt>
                <c:pt idx="19">
                  <c:v>40613.619232309407</c:v>
                </c:pt>
                <c:pt idx="20">
                  <c:v>40613.61950709737</c:v>
                </c:pt>
                <c:pt idx="21">
                  <c:v>40613.61978794176</c:v>
                </c:pt>
                <c:pt idx="22">
                  <c:v>40613.620068682045</c:v>
                </c:pt>
                <c:pt idx="23">
                  <c:v>40613.620345423624</c:v>
                </c:pt>
                <c:pt idx="24">
                  <c:v>40613.620625569791</c:v>
                </c:pt>
                <c:pt idx="25">
                  <c:v>40613.620925707037</c:v>
                </c:pt>
                <c:pt idx="26">
                  <c:v>40613.621215424129</c:v>
                </c:pt>
                <c:pt idx="27">
                  <c:v>40613.62151448855</c:v>
                </c:pt>
                <c:pt idx="28">
                  <c:v>40613.621802440081</c:v>
                </c:pt>
                <c:pt idx="29">
                  <c:v>40613.622117984174</c:v>
                </c:pt>
                <c:pt idx="30">
                  <c:v>40613.622422517532</c:v>
                </c:pt>
                <c:pt idx="31">
                  <c:v>40613.622710636635</c:v>
                </c:pt>
                <c:pt idx="32">
                  <c:v>40613.62299833406</c:v>
                </c:pt>
                <c:pt idx="33">
                  <c:v>40613.623304869201</c:v>
                </c:pt>
                <c:pt idx="34">
                  <c:v>40613.623606894354</c:v>
                </c:pt>
                <c:pt idx="35">
                  <c:v>40613.623919503785</c:v>
                </c:pt>
                <c:pt idx="36">
                  <c:v>40613.624233940325</c:v>
                </c:pt>
                <c:pt idx="37">
                  <c:v>40613.624552051937</c:v>
                </c:pt>
                <c:pt idx="38">
                  <c:v>40613.624863372133</c:v>
                </c:pt>
                <c:pt idx="39">
                  <c:v>40613.625181231495</c:v>
                </c:pt>
                <c:pt idx="40">
                  <c:v>40613.625494461507</c:v>
                </c:pt>
                <c:pt idx="41">
                  <c:v>40613.625811794205</c:v>
                </c:pt>
                <c:pt idx="42">
                  <c:v>40613.626123917173</c:v>
                </c:pt>
                <c:pt idx="43">
                  <c:v>40613.626430868586</c:v>
                </c:pt>
                <c:pt idx="44">
                  <c:v>40613.626754248347</c:v>
                </c:pt>
                <c:pt idx="45">
                  <c:v>40613.627069826354</c:v>
                </c:pt>
                <c:pt idx="46">
                  <c:v>40613.627388014334</c:v>
                </c:pt>
                <c:pt idx="47">
                  <c:v>40613.62768693707</c:v>
                </c:pt>
                <c:pt idx="48">
                  <c:v>40613.627978807664</c:v>
                </c:pt>
                <c:pt idx="49">
                  <c:v>40613.628286078703</c:v>
                </c:pt>
                <c:pt idx="50">
                  <c:v>40613.628730982316</c:v>
                </c:pt>
                <c:pt idx="51">
                  <c:v>40613.629260409201</c:v>
                </c:pt>
                <c:pt idx="52">
                  <c:v>40613.629596057348</c:v>
                </c:pt>
                <c:pt idx="53">
                  <c:v>40613.629974837313</c:v>
                </c:pt>
                <c:pt idx="54">
                  <c:v>40613.630325653248</c:v>
                </c:pt>
                <c:pt idx="55">
                  <c:v>40613.630714267936</c:v>
                </c:pt>
                <c:pt idx="56">
                  <c:v>40613.631074159101</c:v>
                </c:pt>
                <c:pt idx="57">
                  <c:v>40613.631475231297</c:v>
                </c:pt>
                <c:pt idx="58">
                  <c:v>40613.63183152915</c:v>
                </c:pt>
                <c:pt idx="59">
                  <c:v>40613.632267506109</c:v>
                </c:pt>
                <c:pt idx="60">
                  <c:v>40613.6326381084</c:v>
                </c:pt>
                <c:pt idx="61">
                  <c:v>40613.633084978312</c:v>
                </c:pt>
                <c:pt idx="62">
                  <c:v>40613.633437322685</c:v>
                </c:pt>
                <c:pt idx="63">
                  <c:v>40613.633918870313</c:v>
                </c:pt>
                <c:pt idx="64">
                  <c:v>40613.634215325415</c:v>
                </c:pt>
                <c:pt idx="65">
                  <c:v>40613.634802686422</c:v>
                </c:pt>
                <c:pt idx="66">
                  <c:v>40613.635156970049</c:v>
                </c:pt>
                <c:pt idx="67">
                  <c:v>40613.635647326533</c:v>
                </c:pt>
                <c:pt idx="68">
                  <c:v>40613.636047740212</c:v>
                </c:pt>
                <c:pt idx="69">
                  <c:v>40613.636446419427</c:v>
                </c:pt>
                <c:pt idx="70">
                  <c:v>40613.63707415347</c:v>
                </c:pt>
                <c:pt idx="71">
                  <c:v>40613.637556293994</c:v>
                </c:pt>
                <c:pt idx="72">
                  <c:v>40613.63787909416</c:v>
                </c:pt>
                <c:pt idx="73">
                  <c:v>40613.638295691744</c:v>
                </c:pt>
                <c:pt idx="74">
                  <c:v>40613.638606672292</c:v>
                </c:pt>
                <c:pt idx="75">
                  <c:v>40613.638996209957</c:v>
                </c:pt>
                <c:pt idx="76">
                  <c:v>40613.639269558444</c:v>
                </c:pt>
                <c:pt idx="77">
                  <c:v>40613.63972536441</c:v>
                </c:pt>
                <c:pt idx="78">
                  <c:v>40613.639985955931</c:v>
                </c:pt>
                <c:pt idx="79">
                  <c:v>40613.640455996676</c:v>
                </c:pt>
                <c:pt idx="80">
                  <c:v>40613.640777906061</c:v>
                </c:pt>
                <c:pt idx="81">
                  <c:v>40613.64119844744</c:v>
                </c:pt>
                <c:pt idx="82">
                  <c:v>40613.641508558161</c:v>
                </c:pt>
                <c:pt idx="83">
                  <c:v>40613.641925139258</c:v>
                </c:pt>
                <c:pt idx="84">
                  <c:v>40613.642439761999</c:v>
                </c:pt>
                <c:pt idx="85">
                  <c:v>40613.642811456833</c:v>
                </c:pt>
                <c:pt idx="86">
                  <c:v>40613.643265923311</c:v>
                </c:pt>
                <c:pt idx="87">
                  <c:v>40613.643622191274</c:v>
                </c:pt>
                <c:pt idx="88">
                  <c:v>40613.643911962121</c:v>
                </c:pt>
                <c:pt idx="89">
                  <c:v>40613.644187116864</c:v>
                </c:pt>
                <c:pt idx="90">
                  <c:v>40613.644531678081</c:v>
                </c:pt>
                <c:pt idx="91">
                  <c:v>40613.64496836254</c:v>
                </c:pt>
                <c:pt idx="92">
                  <c:v>40613.645203686916</c:v>
                </c:pt>
                <c:pt idx="93">
                  <c:v>40613.645518157435</c:v>
                </c:pt>
                <c:pt idx="94">
                  <c:v>40613.645726490766</c:v>
                </c:pt>
                <c:pt idx="95">
                  <c:v>40613.645986206975</c:v>
                </c:pt>
                <c:pt idx="96">
                  <c:v>40613.646271655489</c:v>
                </c:pt>
                <c:pt idx="97">
                  <c:v>40613.646575165229</c:v>
                </c:pt>
                <c:pt idx="98">
                  <c:v>40613.646870238459</c:v>
                </c:pt>
                <c:pt idx="99">
                  <c:v>40613.647265256244</c:v>
                </c:pt>
                <c:pt idx="100">
                  <c:v>40613.647473589575</c:v>
                </c:pt>
                <c:pt idx="101">
                  <c:v>40613.64777359998</c:v>
                </c:pt>
                <c:pt idx="102">
                  <c:v>40613.647998971741</c:v>
                </c:pt>
                <c:pt idx="103">
                  <c:v>40613.648264405754</c:v>
                </c:pt>
                <c:pt idx="104">
                  <c:v>40613.648479868614</c:v>
                </c:pt>
                <c:pt idx="105">
                  <c:v>40613.648737961244</c:v>
                </c:pt>
                <c:pt idx="106">
                  <c:v>40613.649034769573</c:v>
                </c:pt>
                <c:pt idx="107">
                  <c:v>40613.649384898315</c:v>
                </c:pt>
                <c:pt idx="108">
                  <c:v>40613.64969675897</c:v>
                </c:pt>
                <c:pt idx="109">
                  <c:v>40613.65005957806</c:v>
                </c:pt>
                <c:pt idx="110">
                  <c:v>40613.650256337314</c:v>
                </c:pt>
                <c:pt idx="111">
                  <c:v>40613.650514661807</c:v>
                </c:pt>
                <c:pt idx="112">
                  <c:v>40613.650711421069</c:v>
                </c:pt>
                <c:pt idx="113">
                  <c:v>40613.650970546238</c:v>
                </c:pt>
                <c:pt idx="114">
                  <c:v>40613.651167305492</c:v>
                </c:pt>
                <c:pt idx="115">
                  <c:v>40613.651427416546</c:v>
                </c:pt>
                <c:pt idx="116">
                  <c:v>40613.651624175807</c:v>
                </c:pt>
                <c:pt idx="117">
                  <c:v>40613.651886773448</c:v>
                </c:pt>
                <c:pt idx="118">
                  <c:v>40613.65208353271</c:v>
                </c:pt>
                <c:pt idx="119">
                  <c:v>40613.652344357019</c:v>
                </c:pt>
                <c:pt idx="120">
                  <c:v>40613.652541116273</c:v>
                </c:pt>
                <c:pt idx="121">
                  <c:v>40613.652801965887</c:v>
                </c:pt>
                <c:pt idx="122">
                  <c:v>40613.652998725149</c:v>
                </c:pt>
                <c:pt idx="123">
                  <c:v>40613.653259196988</c:v>
                </c:pt>
                <c:pt idx="124">
                  <c:v>40613.65345595625</c:v>
                </c:pt>
                <c:pt idx="125">
                  <c:v>40613.653715955224</c:v>
                </c:pt>
                <c:pt idx="126">
                  <c:v>40613.653912714479</c:v>
                </c:pt>
                <c:pt idx="127">
                  <c:v>40613.654172267474</c:v>
                </c:pt>
                <c:pt idx="128">
                  <c:v>40613.654369026735</c:v>
                </c:pt>
                <c:pt idx="129">
                  <c:v>40613.654645014823</c:v>
                </c:pt>
                <c:pt idx="130">
                  <c:v>40613.654841774085</c:v>
                </c:pt>
                <c:pt idx="131">
                  <c:v>40613.65511285972</c:v>
                </c:pt>
                <c:pt idx="132">
                  <c:v>40613.655321193051</c:v>
                </c:pt>
                <c:pt idx="133">
                  <c:v>40613.655593233671</c:v>
                </c:pt>
                <c:pt idx="134">
                  <c:v>40613.655801567002</c:v>
                </c:pt>
                <c:pt idx="135">
                  <c:v>40613.656073025886</c:v>
                </c:pt>
                <c:pt idx="136">
                  <c:v>40613.656281359225</c:v>
                </c:pt>
                <c:pt idx="137">
                  <c:v>40613.656552398665</c:v>
                </c:pt>
                <c:pt idx="138">
                  <c:v>40613.656760732003</c:v>
                </c:pt>
                <c:pt idx="139">
                  <c:v>40613.657046788881</c:v>
                </c:pt>
                <c:pt idx="140">
                  <c:v>40613.657255122213</c:v>
                </c:pt>
                <c:pt idx="141">
                  <c:v>40613.657549286436</c:v>
                </c:pt>
                <c:pt idx="142">
                  <c:v>40613.657757619767</c:v>
                </c:pt>
                <c:pt idx="143">
                  <c:v>40613.658065843483</c:v>
                </c:pt>
                <c:pt idx="144">
                  <c:v>40613.658274176814</c:v>
                </c:pt>
                <c:pt idx="145">
                  <c:v>40613.658566353486</c:v>
                </c:pt>
                <c:pt idx="146">
                  <c:v>40613.65879144171</c:v>
                </c:pt>
                <c:pt idx="147">
                  <c:v>40613.659093645911</c:v>
                </c:pt>
                <c:pt idx="148">
                  <c:v>40613.659301979242</c:v>
                </c:pt>
                <c:pt idx="149">
                  <c:v>40613.659598752936</c:v>
                </c:pt>
                <c:pt idx="150">
                  <c:v>40613.659824521608</c:v>
                </c:pt>
                <c:pt idx="151">
                  <c:v>40613.660109120356</c:v>
                </c:pt>
                <c:pt idx="152">
                  <c:v>40613.660317453687</c:v>
                </c:pt>
                <c:pt idx="153">
                  <c:v>40613.66062545641</c:v>
                </c:pt>
                <c:pt idx="154">
                  <c:v>40613.660833789741</c:v>
                </c:pt>
                <c:pt idx="155">
                  <c:v>40613.661133911206</c:v>
                </c:pt>
                <c:pt idx="156">
                  <c:v>40613.661342244537</c:v>
                </c:pt>
                <c:pt idx="157">
                  <c:v>40613.661647841218</c:v>
                </c:pt>
                <c:pt idx="158">
                  <c:v>40613.661874693898</c:v>
                </c:pt>
                <c:pt idx="159">
                  <c:v>40613.662168693729</c:v>
                </c:pt>
                <c:pt idx="160">
                  <c:v>40613.662397153137</c:v>
                </c:pt>
                <c:pt idx="161">
                  <c:v>40613.662695656072</c:v>
                </c:pt>
                <c:pt idx="162">
                  <c:v>40613.662903989403</c:v>
                </c:pt>
                <c:pt idx="163">
                  <c:v>40613.663215735338</c:v>
                </c:pt>
                <c:pt idx="164">
                  <c:v>40613.663642476269</c:v>
                </c:pt>
                <c:pt idx="165">
                  <c:v>40613.664023730249</c:v>
                </c:pt>
                <c:pt idx="166">
                  <c:v>40613.664232063587</c:v>
                </c:pt>
                <c:pt idx="167">
                  <c:v>40613.664554789044</c:v>
                </c:pt>
                <c:pt idx="168">
                  <c:v>40613.664763122375</c:v>
                </c:pt>
                <c:pt idx="169">
                  <c:v>40613.66508599079</c:v>
                </c:pt>
                <c:pt idx="170">
                  <c:v>40613.665294324128</c:v>
                </c:pt>
                <c:pt idx="171">
                  <c:v>40613.665621848086</c:v>
                </c:pt>
                <c:pt idx="172">
                  <c:v>40613.665830181424</c:v>
                </c:pt>
                <c:pt idx="173">
                  <c:v>40613.666158764383</c:v>
                </c:pt>
                <c:pt idx="174">
                  <c:v>40613.666378671791</c:v>
                </c:pt>
                <c:pt idx="175">
                  <c:v>40613.666702084651</c:v>
                </c:pt>
                <c:pt idx="176">
                  <c:v>40613.666921992059</c:v>
                </c:pt>
                <c:pt idx="177">
                  <c:v>40613.667246004748</c:v>
                </c:pt>
                <c:pt idx="178">
                  <c:v>40613.667465912156</c:v>
                </c:pt>
                <c:pt idx="179">
                  <c:v>40613.667774044108</c:v>
                </c:pt>
                <c:pt idx="180">
                  <c:v>40613.668023192811</c:v>
                </c:pt>
                <c:pt idx="181">
                  <c:v>40613.668374579385</c:v>
                </c:pt>
                <c:pt idx="182">
                  <c:v>40613.668612981579</c:v>
                </c:pt>
                <c:pt idx="183">
                  <c:v>40613.669119162892</c:v>
                </c:pt>
                <c:pt idx="184">
                  <c:v>40613.669558503818</c:v>
                </c:pt>
                <c:pt idx="185">
                  <c:v>40613.670164955642</c:v>
                </c:pt>
                <c:pt idx="186">
                  <c:v>40613.670617910371</c:v>
                </c:pt>
                <c:pt idx="187">
                  <c:v>40613.671223148951</c:v>
                </c:pt>
                <c:pt idx="188">
                  <c:v>40613.671676594808</c:v>
                </c:pt>
                <c:pt idx="189">
                  <c:v>40613.672282157211</c:v>
                </c:pt>
                <c:pt idx="190">
                  <c:v>40613.672735579334</c:v>
                </c:pt>
                <c:pt idx="191">
                  <c:v>40613.673333669256</c:v>
                </c:pt>
                <c:pt idx="192">
                  <c:v>40613.673703662927</c:v>
                </c:pt>
                <c:pt idx="193">
                  <c:v>40613.674368882101</c:v>
                </c:pt>
                <c:pt idx="194">
                  <c:v>40613.674822238172</c:v>
                </c:pt>
                <c:pt idx="195">
                  <c:v>40613.675427615111</c:v>
                </c:pt>
                <c:pt idx="196">
                  <c:v>40613.675881511946</c:v>
                </c:pt>
                <c:pt idx="197">
                  <c:v>40613.676486434299</c:v>
                </c:pt>
                <c:pt idx="198">
                  <c:v>40613.676961534627</c:v>
                </c:pt>
                <c:pt idx="199">
                  <c:v>40613.677568524443</c:v>
                </c:pt>
                <c:pt idx="200">
                  <c:v>40613.678022105334</c:v>
                </c:pt>
                <c:pt idx="201">
                  <c:v>40613.678649992107</c:v>
                </c:pt>
                <c:pt idx="202">
                  <c:v>40613.679125338247</c:v>
                </c:pt>
                <c:pt idx="203">
                  <c:v>40613.679755161487</c:v>
                </c:pt>
                <c:pt idx="204">
                  <c:v>40613.680221131894</c:v>
                </c:pt>
                <c:pt idx="205">
                  <c:v>40613.680861791901</c:v>
                </c:pt>
                <c:pt idx="206">
                  <c:v>40613.681340552524</c:v>
                </c:pt>
                <c:pt idx="207">
                  <c:v>40613.681968999183</c:v>
                </c:pt>
                <c:pt idx="208">
                  <c:v>40613.682444200182</c:v>
                </c:pt>
                <c:pt idx="209">
                  <c:v>40613.68308858783</c:v>
                </c:pt>
                <c:pt idx="210">
                  <c:v>40613.683470036034</c:v>
                </c:pt>
                <c:pt idx="211">
                  <c:v>40613.684180756565</c:v>
                </c:pt>
                <c:pt idx="212">
                  <c:v>40613.684658099963</c:v>
                </c:pt>
                <c:pt idx="213">
                  <c:v>40613.685313559174</c:v>
                </c:pt>
                <c:pt idx="214">
                  <c:v>40613.685694976695</c:v>
                </c:pt>
                <c:pt idx="215">
                  <c:v>40613.686462230675</c:v>
                </c:pt>
                <c:pt idx="216">
                  <c:v>40613.686938444902</c:v>
                </c:pt>
                <c:pt idx="217">
                  <c:v>40613.687639984018</c:v>
                </c:pt>
                <c:pt idx="218">
                  <c:v>40613.688033502534</c:v>
                </c:pt>
                <c:pt idx="219">
                  <c:v>40613.688834066779</c:v>
                </c:pt>
                <c:pt idx="220">
                  <c:v>40613.689323136896</c:v>
                </c:pt>
                <c:pt idx="221">
                  <c:v>40613.690047636825</c:v>
                </c:pt>
                <c:pt idx="222">
                  <c:v>40613.690441155348</c:v>
                </c:pt>
                <c:pt idx="223">
                  <c:v>40613.691243799869</c:v>
                </c:pt>
                <c:pt idx="224">
                  <c:v>40613.691743765536</c:v>
                </c:pt>
                <c:pt idx="225">
                  <c:v>40613.692474743344</c:v>
                </c:pt>
                <c:pt idx="226">
                  <c:v>40613.692971339769</c:v>
                </c:pt>
                <c:pt idx="227">
                  <c:v>40613.693690386121</c:v>
                </c:pt>
                <c:pt idx="228">
                  <c:v>40613.694198580946</c:v>
                </c:pt>
                <c:pt idx="229">
                  <c:v>40613.69507900902</c:v>
                </c:pt>
                <c:pt idx="230">
                  <c:v>40613.6955318896</c:v>
                </c:pt>
                <c:pt idx="231">
                  <c:v>40613.696006591344</c:v>
                </c:pt>
                <c:pt idx="232">
                  <c:v>40613.696398794156</c:v>
                </c:pt>
                <c:pt idx="233">
                  <c:v>40613.696826150554</c:v>
                </c:pt>
                <c:pt idx="234">
                  <c:v>40613.697215411543</c:v>
                </c:pt>
                <c:pt idx="235">
                  <c:v>40613.697674865412</c:v>
                </c:pt>
                <c:pt idx="236">
                  <c:v>40613.6980330238</c:v>
                </c:pt>
                <c:pt idx="237">
                  <c:v>40613.698580409371</c:v>
                </c:pt>
                <c:pt idx="238">
                  <c:v>40613.699026775597</c:v>
                </c:pt>
                <c:pt idx="239">
                  <c:v>40613.699619395898</c:v>
                </c:pt>
                <c:pt idx="240">
                  <c:v>40613.700105143376</c:v>
                </c:pt>
                <c:pt idx="241">
                  <c:v>40613.700778018421</c:v>
                </c:pt>
                <c:pt idx="242">
                  <c:v>40613.701274749066</c:v>
                </c:pt>
                <c:pt idx="243">
                  <c:v>40613.702021675665</c:v>
                </c:pt>
                <c:pt idx="244">
                  <c:v>40613.702449210206</c:v>
                </c:pt>
                <c:pt idx="245">
                  <c:v>40613.703261857743</c:v>
                </c:pt>
                <c:pt idx="246">
                  <c:v>40613.703677328587</c:v>
                </c:pt>
                <c:pt idx="247">
                  <c:v>40613.704473598613</c:v>
                </c:pt>
                <c:pt idx="248">
                  <c:v>40613.704969168037</c:v>
                </c:pt>
                <c:pt idx="249">
                  <c:v>40613.7056538779</c:v>
                </c:pt>
                <c:pt idx="250">
                  <c:v>40613.706136296518</c:v>
                </c:pt>
                <c:pt idx="251">
                  <c:v>40613.706801414759</c:v>
                </c:pt>
                <c:pt idx="252">
                  <c:v>40613.707205064587</c:v>
                </c:pt>
                <c:pt idx="253">
                  <c:v>40613.707950637814</c:v>
                </c:pt>
                <c:pt idx="254">
                  <c:v>40613.708417554779</c:v>
                </c:pt>
                <c:pt idx="255">
                  <c:v>40613.709105774993</c:v>
                </c:pt>
                <c:pt idx="256">
                  <c:v>40613.709573049666</c:v>
                </c:pt>
                <c:pt idx="257">
                  <c:v>40613.710247214032</c:v>
                </c:pt>
                <c:pt idx="258">
                  <c:v>40613.710704370307</c:v>
                </c:pt>
                <c:pt idx="259">
                  <c:v>40613.711317880756</c:v>
                </c:pt>
                <c:pt idx="260">
                  <c:v>40613.711773505463</c:v>
                </c:pt>
                <c:pt idx="261">
                  <c:v>40613.712391316061</c:v>
                </c:pt>
                <c:pt idx="262">
                  <c:v>40613.712861298205</c:v>
                </c:pt>
                <c:pt idx="263">
                  <c:v>40613.71351989633</c:v>
                </c:pt>
                <c:pt idx="264">
                  <c:v>40613.714011860764</c:v>
                </c:pt>
                <c:pt idx="265">
                  <c:v>40613.714705516802</c:v>
                </c:pt>
                <c:pt idx="266">
                  <c:v>40613.715196893558</c:v>
                </c:pt>
                <c:pt idx="267">
                  <c:v>40613.715932971209</c:v>
                </c:pt>
                <c:pt idx="268">
                  <c:v>40613.716335649544</c:v>
                </c:pt>
                <c:pt idx="269">
                  <c:v>40613.717148036711</c:v>
                </c:pt>
                <c:pt idx="270">
                  <c:v>40613.717562312129</c:v>
                </c:pt>
                <c:pt idx="271">
                  <c:v>40613.718363153108</c:v>
                </c:pt>
                <c:pt idx="272">
                  <c:v>40613.718765788464</c:v>
                </c:pt>
                <c:pt idx="273">
                  <c:v>40613.719562810329</c:v>
                </c:pt>
                <c:pt idx="274">
                  <c:v>40613.720030420634</c:v>
                </c:pt>
                <c:pt idx="275">
                  <c:v>40613.720665474175</c:v>
                </c:pt>
                <c:pt idx="276">
                  <c:v>40613.721133213345</c:v>
                </c:pt>
                <c:pt idx="277">
                  <c:v>40613.721774245932</c:v>
                </c:pt>
                <c:pt idx="278">
                  <c:v>40613.72217750112</c:v>
                </c:pt>
                <c:pt idx="279">
                  <c:v>40613.722850747305</c:v>
                </c:pt>
                <c:pt idx="280">
                  <c:v>40613.723241867803</c:v>
                </c:pt>
                <c:pt idx="281">
                  <c:v>40613.723936002469</c:v>
                </c:pt>
                <c:pt idx="282">
                  <c:v>40613.724391481213</c:v>
                </c:pt>
                <c:pt idx="283">
                  <c:v>40613.725041101112</c:v>
                </c:pt>
                <c:pt idx="284">
                  <c:v>40613.725509342417</c:v>
                </c:pt>
                <c:pt idx="285">
                  <c:v>40613.726148994101</c:v>
                </c:pt>
                <c:pt idx="286">
                  <c:v>40613.726552229047</c:v>
                </c:pt>
                <c:pt idx="287">
                  <c:v>40613.727252427125</c:v>
                </c:pt>
                <c:pt idx="288">
                  <c:v>40613.727643496008</c:v>
                </c:pt>
                <c:pt idx="289">
                  <c:v>40613.728359679189</c:v>
                </c:pt>
                <c:pt idx="290">
                  <c:v>40613.728826289451</c:v>
                </c:pt>
                <c:pt idx="291">
                  <c:v>40613.729498996268</c:v>
                </c:pt>
                <c:pt idx="292">
                  <c:v>40613.729965767772</c:v>
                </c:pt>
                <c:pt idx="293">
                  <c:v>40613.730650425969</c:v>
                </c:pt>
                <c:pt idx="294">
                  <c:v>40613.731129169864</c:v>
                </c:pt>
                <c:pt idx="295">
                  <c:v>40613.731798537796</c:v>
                </c:pt>
                <c:pt idx="296">
                  <c:v>40613.732276687857</c:v>
                </c:pt>
                <c:pt idx="297">
                  <c:v>40613.732972240003</c:v>
                </c:pt>
                <c:pt idx="298">
                  <c:v>40613.733451639899</c:v>
                </c:pt>
                <c:pt idx="299">
                  <c:v>40613.734149280106</c:v>
                </c:pt>
                <c:pt idx="300">
                  <c:v>40613.734564063205</c:v>
                </c:pt>
                <c:pt idx="301">
                  <c:v>40613.735322153218</c:v>
                </c:pt>
                <c:pt idx="302">
                  <c:v>40613.73572475477</c:v>
                </c:pt>
                <c:pt idx="303">
                  <c:v>40613.736499691331</c:v>
                </c:pt>
                <c:pt idx="304">
                  <c:v>40613.736976835964</c:v>
                </c:pt>
                <c:pt idx="305">
                  <c:v>40613.737697295619</c:v>
                </c:pt>
                <c:pt idx="306">
                  <c:v>40613.738100055816</c:v>
                </c:pt>
                <c:pt idx="307">
                  <c:v>40613.738892654321</c:v>
                </c:pt>
                <c:pt idx="308">
                  <c:v>40613.739295247397</c:v>
                </c:pt>
                <c:pt idx="309">
                  <c:v>40613.740093245746</c:v>
                </c:pt>
                <c:pt idx="310">
                  <c:v>40613.740582201724</c:v>
                </c:pt>
                <c:pt idx="311">
                  <c:v>40613.741310571262</c:v>
                </c:pt>
                <c:pt idx="312">
                  <c:v>40613.741800313772</c:v>
                </c:pt>
                <c:pt idx="313">
                  <c:v>40613.74252811123</c:v>
                </c:pt>
                <c:pt idx="314">
                  <c:v>40613.743017155575</c:v>
                </c:pt>
                <c:pt idx="315">
                  <c:v>40613.743755660427</c:v>
                </c:pt>
                <c:pt idx="316">
                  <c:v>40613.744246073678</c:v>
                </c:pt>
                <c:pt idx="317">
                  <c:v>40613.744984574143</c:v>
                </c:pt>
                <c:pt idx="318">
                  <c:v>40613.745477342782</c:v>
                </c:pt>
                <c:pt idx="319">
                  <c:v>40613.746228218806</c:v>
                </c:pt>
                <c:pt idx="320">
                  <c:v>40613.746721207368</c:v>
                </c:pt>
                <c:pt idx="321">
                  <c:v>40613.747498589786</c:v>
                </c:pt>
                <c:pt idx="322">
                  <c:v>40613.748000956439</c:v>
                </c:pt>
                <c:pt idx="323">
                  <c:v>40613.748755869987</c:v>
                </c:pt>
                <c:pt idx="324">
                  <c:v>40613.749169951268</c:v>
                </c:pt>
                <c:pt idx="325">
                  <c:v>40613.750025265232</c:v>
                </c:pt>
                <c:pt idx="326">
                  <c:v>40613.750439939824</c:v>
                </c:pt>
                <c:pt idx="327">
                  <c:v>40613.75128686487</c:v>
                </c:pt>
                <c:pt idx="328">
                  <c:v>40613.751701584522</c:v>
                </c:pt>
                <c:pt idx="329">
                  <c:v>40613.752544577605</c:v>
                </c:pt>
                <c:pt idx="330">
                  <c:v>40613.753061733536</c:v>
                </c:pt>
                <c:pt idx="331">
                  <c:v>40613.753835507268</c:v>
                </c:pt>
                <c:pt idx="332">
                  <c:v>40613.754354107732</c:v>
                </c:pt>
                <c:pt idx="333">
                  <c:v>40613.755148157092</c:v>
                </c:pt>
                <c:pt idx="334">
                  <c:v>40613.755574263385</c:v>
                </c:pt>
                <c:pt idx="335">
                  <c:v>40613.756459425691</c:v>
                </c:pt>
                <c:pt idx="336">
                  <c:v>40613.756973617899</c:v>
                </c:pt>
                <c:pt idx="337">
                  <c:v>40613.757770936121</c:v>
                </c:pt>
                <c:pt idx="338">
                  <c:v>40613.758287813609</c:v>
                </c:pt>
                <c:pt idx="339">
                  <c:v>40613.759084925499</c:v>
                </c:pt>
                <c:pt idx="340">
                  <c:v>40613.759602501872</c:v>
                </c:pt>
                <c:pt idx="341">
                  <c:v>40613.760399498264</c:v>
                </c:pt>
                <c:pt idx="342">
                  <c:v>40613.76091701266</c:v>
                </c:pt>
                <c:pt idx="343">
                  <c:v>40613.761701609008</c:v>
                </c:pt>
                <c:pt idx="344">
                  <c:v>40613.76223066177</c:v>
                </c:pt>
                <c:pt idx="345">
                  <c:v>40613.763048208893</c:v>
                </c:pt>
                <c:pt idx="346">
                  <c:v>40613.763486402699</c:v>
                </c:pt>
                <c:pt idx="347">
                  <c:v>40613.764352240927</c:v>
                </c:pt>
                <c:pt idx="348">
                  <c:v>40613.764869266539</c:v>
                </c:pt>
                <c:pt idx="349">
                  <c:v>40613.76566925185</c:v>
                </c:pt>
                <c:pt idx="350">
                  <c:v>40613.766107498755</c:v>
                </c:pt>
                <c:pt idx="351">
                  <c:v>40613.766994317928</c:v>
                </c:pt>
                <c:pt idx="352">
                  <c:v>40613.767432500819</c:v>
                </c:pt>
                <c:pt idx="353">
                  <c:v>40613.768330494146</c:v>
                </c:pt>
                <c:pt idx="354">
                  <c:v>40613.76876861597</c:v>
                </c:pt>
                <c:pt idx="355">
                  <c:v>40613.769650513197</c:v>
                </c:pt>
                <c:pt idx="356">
                  <c:v>40613.770179619736</c:v>
                </c:pt>
                <c:pt idx="357">
                  <c:v>40613.770991356112</c:v>
                </c:pt>
                <c:pt idx="358">
                  <c:v>40613.771428770458</c:v>
                </c:pt>
                <c:pt idx="359">
                  <c:v>40613.772323792764</c:v>
                </c:pt>
                <c:pt idx="360">
                  <c:v>40613.772852208043</c:v>
                </c:pt>
                <c:pt idx="361">
                  <c:v>40613.773683177278</c:v>
                </c:pt>
                <c:pt idx="362">
                  <c:v>40613.774211300864</c:v>
                </c:pt>
                <c:pt idx="363">
                  <c:v>40613.775042103865</c:v>
                </c:pt>
                <c:pt idx="364">
                  <c:v>40613.775570648591</c:v>
                </c:pt>
                <c:pt idx="365">
                  <c:v>40613.776405181801</c:v>
                </c:pt>
                <c:pt idx="366">
                  <c:v>40613.776842666965</c:v>
                </c:pt>
                <c:pt idx="367">
                  <c:v>40613.777743107479</c:v>
                </c:pt>
                <c:pt idx="368">
                  <c:v>40613.778270168841</c:v>
                </c:pt>
                <c:pt idx="369">
                  <c:v>40613.779135445198</c:v>
                </c:pt>
                <c:pt idx="370">
                  <c:v>40613.779671056443</c:v>
                </c:pt>
                <c:pt idx="371">
                  <c:v>40613.780545154332</c:v>
                </c:pt>
                <c:pt idx="372">
                  <c:v>40613.780981798503</c:v>
                </c:pt>
                <c:pt idx="373">
                  <c:v>40613.781253547037</c:v>
                </c:pt>
                <c:pt idx="374">
                  <c:v>40613.781553710876</c:v>
                </c:pt>
                <c:pt idx="375">
                  <c:v>40613.781952800557</c:v>
                </c:pt>
                <c:pt idx="376">
                  <c:v>40613.78226454839</c:v>
                </c:pt>
                <c:pt idx="377">
                  <c:v>40613.782659773868</c:v>
                </c:pt>
                <c:pt idx="378">
                  <c:v>40613.783024827964</c:v>
                </c:pt>
                <c:pt idx="379">
                  <c:v>40613.783390281911</c:v>
                </c:pt>
                <c:pt idx="380">
                  <c:v>40613.78371058948</c:v>
                </c:pt>
                <c:pt idx="381">
                  <c:v>40613.784121315781</c:v>
                </c:pt>
                <c:pt idx="382">
                  <c:v>40613.784421513119</c:v>
                </c:pt>
                <c:pt idx="383">
                  <c:v>40613.78484371832</c:v>
                </c:pt>
                <c:pt idx="384">
                  <c:v>40613.785155453857</c:v>
                </c:pt>
                <c:pt idx="385">
                  <c:v>40613.785562518795</c:v>
                </c:pt>
                <c:pt idx="386">
                  <c:v>40613.785918575333</c:v>
                </c:pt>
                <c:pt idx="387">
                  <c:v>40613.786290835509</c:v>
                </c:pt>
                <c:pt idx="388">
                  <c:v>40613.7866451921</c:v>
                </c:pt>
                <c:pt idx="389">
                  <c:v>40613.787032459149</c:v>
                </c:pt>
                <c:pt idx="390">
                  <c:v>40613.787344113327</c:v>
                </c:pt>
                <c:pt idx="391">
                  <c:v>40613.787754482124</c:v>
                </c:pt>
                <c:pt idx="392">
                  <c:v>40613.788066118817</c:v>
                </c:pt>
                <c:pt idx="393">
                  <c:v>40613.788484719436</c:v>
                </c:pt>
                <c:pt idx="394">
                  <c:v>40613.7888411733</c:v>
                </c:pt>
                <c:pt idx="395">
                  <c:v>40613.789228143549</c:v>
                </c:pt>
                <c:pt idx="396">
                  <c:v>40613.789540235528</c:v>
                </c:pt>
                <c:pt idx="397">
                  <c:v>40613.789958601672</c:v>
                </c:pt>
                <c:pt idx="398">
                  <c:v>40613.790321226501</c:v>
                </c:pt>
                <c:pt idx="399">
                  <c:v>40613.790708078617</c:v>
                </c:pt>
                <c:pt idx="400">
                  <c:v>40613.791020578617</c:v>
                </c:pt>
                <c:pt idx="401">
                  <c:v>40613.791430773956</c:v>
                </c:pt>
                <c:pt idx="402">
                  <c:v>40613.791743273956</c:v>
                </c:pt>
                <c:pt idx="403">
                  <c:v>40613.792165116058</c:v>
                </c:pt>
                <c:pt idx="404">
                  <c:v>40613.792477616051</c:v>
                </c:pt>
                <c:pt idx="405">
                  <c:v>40613.792899671229</c:v>
                </c:pt>
                <c:pt idx="406">
                  <c:v>40613.793211350247</c:v>
                </c:pt>
                <c:pt idx="407">
                  <c:v>40613.793641125536</c:v>
                </c:pt>
                <c:pt idx="408">
                  <c:v>40613.794011211838</c:v>
                </c:pt>
                <c:pt idx="409">
                  <c:v>40613.794398000253</c:v>
                </c:pt>
                <c:pt idx="410">
                  <c:v>40613.794710500253</c:v>
                </c:pt>
                <c:pt idx="411">
                  <c:v>40613.795132076651</c:v>
                </c:pt>
                <c:pt idx="412">
                  <c:v>40613.795444576652</c:v>
                </c:pt>
                <c:pt idx="413">
                  <c:v>40613.795866229011</c:v>
                </c:pt>
                <c:pt idx="414">
                  <c:v>40613.796178729011</c:v>
                </c:pt>
                <c:pt idx="415">
                  <c:v>40613.796611911872</c:v>
                </c:pt>
                <c:pt idx="416">
                  <c:v>40613.796923794907</c:v>
                </c:pt>
                <c:pt idx="417">
                  <c:v>40613.797345357169</c:v>
                </c:pt>
                <c:pt idx="418">
                  <c:v>40613.797657857169</c:v>
                </c:pt>
                <c:pt idx="419">
                  <c:v>40613.798087569514</c:v>
                </c:pt>
                <c:pt idx="420">
                  <c:v>40613.798444198779</c:v>
                </c:pt>
                <c:pt idx="421">
                  <c:v>40613.798854189736</c:v>
                </c:pt>
                <c:pt idx="422">
                  <c:v>40613.799166042409</c:v>
                </c:pt>
                <c:pt idx="423">
                  <c:v>40613.799599294623</c:v>
                </c:pt>
                <c:pt idx="424">
                  <c:v>40613.79991130704</c:v>
                </c:pt>
                <c:pt idx="425">
                  <c:v>40613.800344348194</c:v>
                </c:pt>
                <c:pt idx="426">
                  <c:v>40613.800656848194</c:v>
                </c:pt>
                <c:pt idx="427">
                  <c:v>40613.801078166864</c:v>
                </c:pt>
                <c:pt idx="428">
                  <c:v>40613.801377994278</c:v>
                </c:pt>
                <c:pt idx="429">
                  <c:v>40613.801822455018</c:v>
                </c:pt>
                <c:pt idx="430">
                  <c:v>40613.802134955018</c:v>
                </c:pt>
                <c:pt idx="431">
                  <c:v>40613.802579330964</c:v>
                </c:pt>
                <c:pt idx="432">
                  <c:v>40613.802891830965</c:v>
                </c:pt>
                <c:pt idx="433">
                  <c:v>40613.803324435525</c:v>
                </c:pt>
                <c:pt idx="434">
                  <c:v>40613.803636935525</c:v>
                </c:pt>
                <c:pt idx="435">
                  <c:v>40613.804092962768</c:v>
                </c:pt>
                <c:pt idx="436">
                  <c:v>40613.804404039132</c:v>
                </c:pt>
                <c:pt idx="437">
                  <c:v>40613.80485992469</c:v>
                </c:pt>
                <c:pt idx="438">
                  <c:v>40613.805171267646</c:v>
                </c:pt>
                <c:pt idx="439">
                  <c:v>40613.805649995396</c:v>
                </c:pt>
                <c:pt idx="440">
                  <c:v>40613.805962495397</c:v>
                </c:pt>
                <c:pt idx="441">
                  <c:v>40613.806452865196</c:v>
                </c:pt>
                <c:pt idx="442">
                  <c:v>40613.806765365196</c:v>
                </c:pt>
                <c:pt idx="443">
                  <c:v>40613.807255715379</c:v>
                </c:pt>
                <c:pt idx="444">
                  <c:v>40613.807568215379</c:v>
                </c:pt>
                <c:pt idx="445">
                  <c:v>40613.808058351162</c:v>
                </c:pt>
                <c:pt idx="446">
                  <c:v>40613.808369733502</c:v>
                </c:pt>
                <c:pt idx="447">
                  <c:v>40613.808848563625</c:v>
                </c:pt>
                <c:pt idx="448">
                  <c:v>40613.809149489549</c:v>
                </c:pt>
                <c:pt idx="449">
                  <c:v>40613.809628174662</c:v>
                </c:pt>
                <c:pt idx="450">
                  <c:v>40613.809927812181</c:v>
                </c:pt>
                <c:pt idx="451">
                  <c:v>40613.810418249544</c:v>
                </c:pt>
                <c:pt idx="452">
                  <c:v>40613.810717610788</c:v>
                </c:pt>
                <c:pt idx="453">
                  <c:v>40613.811219198331</c:v>
                </c:pt>
                <c:pt idx="454">
                  <c:v>40613.811530502207</c:v>
                </c:pt>
                <c:pt idx="455">
                  <c:v>40613.812032300681</c:v>
                </c:pt>
                <c:pt idx="456">
                  <c:v>40613.812344800681</c:v>
                </c:pt>
                <c:pt idx="457">
                  <c:v>40613.812854291573</c:v>
                </c:pt>
                <c:pt idx="458">
                  <c:v>40613.813224673519</c:v>
                </c:pt>
                <c:pt idx="459">
                  <c:v>40613.813679926301</c:v>
                </c:pt>
                <c:pt idx="460">
                  <c:v>40613.813992426301</c:v>
                </c:pt>
                <c:pt idx="461">
                  <c:v>40613.814505734132</c:v>
                </c:pt>
                <c:pt idx="462">
                  <c:v>40613.814818234132</c:v>
                </c:pt>
                <c:pt idx="463">
                  <c:v>40613.815331545542</c:v>
                </c:pt>
                <c:pt idx="464">
                  <c:v>40613.815644045542</c:v>
                </c:pt>
                <c:pt idx="465">
                  <c:v>40613.816165145123</c:v>
                </c:pt>
                <c:pt idx="466">
                  <c:v>40613.816535027872</c:v>
                </c:pt>
                <c:pt idx="467">
                  <c:v>40613.816978691095</c:v>
                </c:pt>
                <c:pt idx="468">
                  <c:v>40613.817268042942</c:v>
                </c:pt>
                <c:pt idx="469">
                  <c:v>40613.817711942793</c:v>
                </c:pt>
                <c:pt idx="470">
                  <c:v>40613.818022785155</c:v>
                </c:pt>
                <c:pt idx="471">
                  <c:v>40613.818524623042</c:v>
                </c:pt>
                <c:pt idx="472">
                  <c:v>40613.818835500904</c:v>
                </c:pt>
                <c:pt idx="473">
                  <c:v>40613.819360237343</c:v>
                </c:pt>
                <c:pt idx="474">
                  <c:v>40613.81968431142</c:v>
                </c:pt>
                <c:pt idx="475">
                  <c:v>40613.820209159268</c:v>
                </c:pt>
                <c:pt idx="476">
                  <c:v>40613.820521659269</c:v>
                </c:pt>
                <c:pt idx="477">
                  <c:v>40613.82103503681</c:v>
                </c:pt>
                <c:pt idx="478">
                  <c:v>40613.821346635261</c:v>
                </c:pt>
                <c:pt idx="479">
                  <c:v>40613.821825203486</c:v>
                </c:pt>
                <c:pt idx="480">
                  <c:v>40613.822136371033</c:v>
                </c:pt>
                <c:pt idx="481">
                  <c:v>40613.82260365643</c:v>
                </c:pt>
                <c:pt idx="482">
                  <c:v>40613.822903017695</c:v>
                </c:pt>
                <c:pt idx="483">
                  <c:v>40613.823358264184</c:v>
                </c:pt>
                <c:pt idx="484">
                  <c:v>40613.823670764184</c:v>
                </c:pt>
                <c:pt idx="485">
                  <c:v>40613.824126382133</c:v>
                </c:pt>
                <c:pt idx="486">
                  <c:v>40613.824437262105</c:v>
                </c:pt>
                <c:pt idx="487">
                  <c:v>40613.824893041055</c:v>
                </c:pt>
                <c:pt idx="488">
                  <c:v>40613.825192428048</c:v>
                </c:pt>
                <c:pt idx="489">
                  <c:v>40613.825636369358</c:v>
                </c:pt>
                <c:pt idx="490">
                  <c:v>40613.825935621651</c:v>
                </c:pt>
                <c:pt idx="491">
                  <c:v>40613.826390992646</c:v>
                </c:pt>
                <c:pt idx="492">
                  <c:v>40613.826703492647</c:v>
                </c:pt>
                <c:pt idx="493">
                  <c:v>40613.827159214925</c:v>
                </c:pt>
                <c:pt idx="494">
                  <c:v>40613.827470142096</c:v>
                </c:pt>
                <c:pt idx="495">
                  <c:v>40613.82793728618</c:v>
                </c:pt>
                <c:pt idx="496">
                  <c:v>40613.828238212111</c:v>
                </c:pt>
                <c:pt idx="497">
                  <c:v>40613.828693601848</c:v>
                </c:pt>
                <c:pt idx="498">
                  <c:v>40613.828993595955</c:v>
                </c:pt>
                <c:pt idx="499">
                  <c:v>40613.829426157987</c:v>
                </c:pt>
                <c:pt idx="500">
                  <c:v>40613.829725533644</c:v>
                </c:pt>
                <c:pt idx="501">
                  <c:v>40613.830200509139</c:v>
                </c:pt>
                <c:pt idx="502">
                  <c:v>40613.830569333826</c:v>
                </c:pt>
                <c:pt idx="503">
                  <c:v>40613.831013049094</c:v>
                </c:pt>
                <c:pt idx="504">
                  <c:v>40613.831325549094</c:v>
                </c:pt>
                <c:pt idx="505">
                  <c:v>40613.831804070898</c:v>
                </c:pt>
                <c:pt idx="506">
                  <c:v>40613.832116570899</c:v>
                </c:pt>
                <c:pt idx="507">
                  <c:v>40613.832583495132</c:v>
                </c:pt>
                <c:pt idx="508">
                  <c:v>40613.832895995132</c:v>
                </c:pt>
                <c:pt idx="509">
                  <c:v>40613.833382427889</c:v>
                </c:pt>
                <c:pt idx="510">
                  <c:v>40613.833750524929</c:v>
                </c:pt>
                <c:pt idx="511">
                  <c:v>40613.834182779137</c:v>
                </c:pt>
                <c:pt idx="512">
                  <c:v>40613.834495279138</c:v>
                </c:pt>
                <c:pt idx="513">
                  <c:v>40613.834962347457</c:v>
                </c:pt>
                <c:pt idx="514">
                  <c:v>40613.835274847457</c:v>
                </c:pt>
                <c:pt idx="515">
                  <c:v>40613.835730169885</c:v>
                </c:pt>
                <c:pt idx="516">
                  <c:v>40613.836042669886</c:v>
                </c:pt>
                <c:pt idx="517">
                  <c:v>40613.836509430854</c:v>
                </c:pt>
                <c:pt idx="518">
                  <c:v>40613.836821930854</c:v>
                </c:pt>
                <c:pt idx="519">
                  <c:v>40613.837285373593</c:v>
                </c:pt>
                <c:pt idx="520">
                  <c:v>40613.837653533417</c:v>
                </c:pt>
                <c:pt idx="521">
                  <c:v>40613.838074074964</c:v>
                </c:pt>
                <c:pt idx="522">
                  <c:v>40613.838386574964</c:v>
                </c:pt>
                <c:pt idx="523">
                  <c:v>40613.838850074135</c:v>
                </c:pt>
                <c:pt idx="524">
                  <c:v>40613.83921842269</c:v>
                </c:pt>
                <c:pt idx="525">
                  <c:v>40613.839627699861</c:v>
                </c:pt>
                <c:pt idx="526">
                  <c:v>40613.839938562603</c:v>
                </c:pt>
                <c:pt idx="527">
                  <c:v>40613.840393846796</c:v>
                </c:pt>
                <c:pt idx="528">
                  <c:v>40613.840706346789</c:v>
                </c:pt>
                <c:pt idx="529">
                  <c:v>40613.841161574266</c:v>
                </c:pt>
                <c:pt idx="530">
                  <c:v>40613.841473056702</c:v>
                </c:pt>
                <c:pt idx="531">
                  <c:v>40613.8419284048</c:v>
                </c:pt>
                <c:pt idx="532">
                  <c:v>40613.8422409048</c:v>
                </c:pt>
                <c:pt idx="533">
                  <c:v>40613.842696275853</c:v>
                </c:pt>
                <c:pt idx="534">
                  <c:v>40613.843007773692</c:v>
                </c:pt>
                <c:pt idx="535">
                  <c:v>40613.843451531342</c:v>
                </c:pt>
                <c:pt idx="536">
                  <c:v>40613.843764031342</c:v>
                </c:pt>
                <c:pt idx="537">
                  <c:v>40613.844227534049</c:v>
                </c:pt>
                <c:pt idx="538">
                  <c:v>40613.844595314353</c:v>
                </c:pt>
                <c:pt idx="539">
                  <c:v>40613.845004621246</c:v>
                </c:pt>
                <c:pt idx="540">
                  <c:v>40613.845315485552</c:v>
                </c:pt>
                <c:pt idx="541">
                  <c:v>40613.845782705968</c:v>
                </c:pt>
                <c:pt idx="542">
                  <c:v>40613.846095205969</c:v>
                </c:pt>
                <c:pt idx="543">
                  <c:v>40613.846562203755</c:v>
                </c:pt>
                <c:pt idx="544">
                  <c:v>40613.846873016213</c:v>
                </c:pt>
                <c:pt idx="545">
                  <c:v>40613.847327012358</c:v>
                </c:pt>
                <c:pt idx="546">
                  <c:v>40613.847660285865</c:v>
                </c:pt>
                <c:pt idx="547">
                  <c:v>40613.848127350262</c:v>
                </c:pt>
                <c:pt idx="548">
                  <c:v>40613.848439850262</c:v>
                </c:pt>
                <c:pt idx="549">
                  <c:v>40613.848895150528</c:v>
                </c:pt>
                <c:pt idx="550">
                  <c:v>40613.849207650521</c:v>
                </c:pt>
                <c:pt idx="551">
                  <c:v>40613.849651722747</c:v>
                </c:pt>
                <c:pt idx="552">
                  <c:v>40613.849964222747</c:v>
                </c:pt>
                <c:pt idx="553">
                  <c:v>40613.850408293241</c:v>
                </c:pt>
                <c:pt idx="554">
                  <c:v>40613.85071921051</c:v>
                </c:pt>
                <c:pt idx="555">
                  <c:v>40613.851186368629</c:v>
                </c:pt>
                <c:pt idx="556">
                  <c:v>40613.851497245225</c:v>
                </c:pt>
                <c:pt idx="557">
                  <c:v>40613.851974390389</c:v>
                </c:pt>
                <c:pt idx="558">
                  <c:v>40613.852307423505</c:v>
                </c:pt>
                <c:pt idx="559">
                  <c:v>40613.852796698215</c:v>
                </c:pt>
                <c:pt idx="560">
                  <c:v>40613.853132796212</c:v>
                </c:pt>
                <c:pt idx="561">
                  <c:v>40613.853611477221</c:v>
                </c:pt>
                <c:pt idx="562">
                  <c:v>40613.853922687274</c:v>
                </c:pt>
                <c:pt idx="563">
                  <c:v>40613.854389966378</c:v>
                </c:pt>
                <c:pt idx="564">
                  <c:v>40613.854700913027</c:v>
                </c:pt>
                <c:pt idx="565">
                  <c:v>40613.855164812107</c:v>
                </c:pt>
                <c:pt idx="566">
                  <c:v>40613.855529696637</c:v>
                </c:pt>
                <c:pt idx="567">
                  <c:v>40613.855961977169</c:v>
                </c:pt>
                <c:pt idx="568">
                  <c:v>40613.85627447717</c:v>
                </c:pt>
                <c:pt idx="569">
                  <c:v>40613.856729718784</c:v>
                </c:pt>
                <c:pt idx="570">
                  <c:v>40613.857042218784</c:v>
                </c:pt>
                <c:pt idx="571">
                  <c:v>40613.857509543377</c:v>
                </c:pt>
                <c:pt idx="572">
                  <c:v>40613.85782050783</c:v>
                </c:pt>
                <c:pt idx="573">
                  <c:v>40613.858287344519</c:v>
                </c:pt>
                <c:pt idx="574">
                  <c:v>40613.85859984452</c:v>
                </c:pt>
                <c:pt idx="575">
                  <c:v>40613.859067096673</c:v>
                </c:pt>
                <c:pt idx="576">
                  <c:v>40613.859378361441</c:v>
                </c:pt>
                <c:pt idx="577">
                  <c:v>40613.859868606873</c:v>
                </c:pt>
                <c:pt idx="578">
                  <c:v>40613.860181106873</c:v>
                </c:pt>
                <c:pt idx="579">
                  <c:v>40613.86065974013</c:v>
                </c:pt>
                <c:pt idx="580">
                  <c:v>40613.860972240131</c:v>
                </c:pt>
                <c:pt idx="581">
                  <c:v>40613.861439097891</c:v>
                </c:pt>
                <c:pt idx="582">
                  <c:v>40613.861751597891</c:v>
                </c:pt>
                <c:pt idx="583">
                  <c:v>40613.862207003258</c:v>
                </c:pt>
                <c:pt idx="584">
                  <c:v>40613.862519503258</c:v>
                </c:pt>
                <c:pt idx="585">
                  <c:v>40613.862974820295</c:v>
                </c:pt>
                <c:pt idx="586">
                  <c:v>40613.863287320295</c:v>
                </c:pt>
                <c:pt idx="587">
                  <c:v>40613.86376582209</c:v>
                </c:pt>
                <c:pt idx="588">
                  <c:v>40613.864078322091</c:v>
                </c:pt>
                <c:pt idx="589">
                  <c:v>40613.864553356732</c:v>
                </c:pt>
                <c:pt idx="590">
                  <c:v>40613.864934179743</c:v>
                </c:pt>
                <c:pt idx="591">
                  <c:v>40613.865362862925</c:v>
                </c:pt>
                <c:pt idx="592">
                  <c:v>40613.865738031345</c:v>
                </c:pt>
                <c:pt idx="593">
                  <c:v>40613.866182067715</c:v>
                </c:pt>
                <c:pt idx="594">
                  <c:v>40613.866494567716</c:v>
                </c:pt>
                <c:pt idx="595">
                  <c:v>40613.866961415624</c:v>
                </c:pt>
                <c:pt idx="596">
                  <c:v>40613.867273915625</c:v>
                </c:pt>
                <c:pt idx="597">
                  <c:v>40613.867740721362</c:v>
                </c:pt>
                <c:pt idx="598">
                  <c:v>40613.868052248574</c:v>
                </c:pt>
                <c:pt idx="599">
                  <c:v>40613.868504157828</c:v>
                </c:pt>
                <c:pt idx="600">
                  <c:v>40613.868871780352</c:v>
                </c:pt>
                <c:pt idx="601">
                  <c:v>40613.869292649215</c:v>
                </c:pt>
                <c:pt idx="602">
                  <c:v>40613.869603532577</c:v>
                </c:pt>
                <c:pt idx="603">
                  <c:v>40613.870070406359</c:v>
                </c:pt>
                <c:pt idx="604">
                  <c:v>40613.87038290636</c:v>
                </c:pt>
                <c:pt idx="605">
                  <c:v>40613.870861602089</c:v>
                </c:pt>
                <c:pt idx="606">
                  <c:v>40613.871174102089</c:v>
                </c:pt>
                <c:pt idx="607">
                  <c:v>40613.871661224373</c:v>
                </c:pt>
                <c:pt idx="608">
                  <c:v>40613.872026149082</c:v>
                </c:pt>
                <c:pt idx="609">
                  <c:v>40613.872481402133</c:v>
                </c:pt>
                <c:pt idx="610">
                  <c:v>40613.872793902134</c:v>
                </c:pt>
                <c:pt idx="611">
                  <c:v>40613.873280581101</c:v>
                </c:pt>
                <c:pt idx="612">
                  <c:v>40613.873649230431</c:v>
                </c:pt>
                <c:pt idx="613">
                  <c:v>40613.874081616319</c:v>
                </c:pt>
                <c:pt idx="614">
                  <c:v>40613.874392484162</c:v>
                </c:pt>
                <c:pt idx="615">
                  <c:v>40613.874867501589</c:v>
                </c:pt>
                <c:pt idx="616">
                  <c:v>40613.875248494143</c:v>
                </c:pt>
                <c:pt idx="617">
                  <c:v>40613.875680931997</c:v>
                </c:pt>
                <c:pt idx="618">
                  <c:v>40613.875993431997</c:v>
                </c:pt>
                <c:pt idx="619">
                  <c:v>40613.876460574022</c:v>
                </c:pt>
                <c:pt idx="620">
                  <c:v>40613.876771460513</c:v>
                </c:pt>
                <c:pt idx="621">
                  <c:v>40613.877249692858</c:v>
                </c:pt>
                <c:pt idx="622">
                  <c:v>40613.877573766935</c:v>
                </c:pt>
                <c:pt idx="623">
                  <c:v>40613.878060870993</c:v>
                </c:pt>
                <c:pt idx="624">
                  <c:v>40613.878425948074</c:v>
                </c:pt>
                <c:pt idx="625">
                  <c:v>40613.878893039146</c:v>
                </c:pt>
                <c:pt idx="626">
                  <c:v>40613.879205539139</c:v>
                </c:pt>
                <c:pt idx="627">
                  <c:v>40613.879695603457</c:v>
                </c:pt>
                <c:pt idx="628">
                  <c:v>40613.880008103457</c:v>
                </c:pt>
                <c:pt idx="629">
                  <c:v>40613.880487033981</c:v>
                </c:pt>
                <c:pt idx="630">
                  <c:v>40613.880797991907</c:v>
                </c:pt>
                <c:pt idx="631">
                  <c:v>40613.881265202741</c:v>
                </c:pt>
                <c:pt idx="632">
                  <c:v>40613.881576095722</c:v>
                </c:pt>
                <c:pt idx="633">
                  <c:v>40613.88204311853</c:v>
                </c:pt>
                <c:pt idx="634">
                  <c:v>40613.882353939684</c:v>
                </c:pt>
                <c:pt idx="635">
                  <c:v>40613.882843983534</c:v>
                </c:pt>
                <c:pt idx="636">
                  <c:v>40613.883168057611</c:v>
                </c:pt>
                <c:pt idx="637">
                  <c:v>40613.883658340019</c:v>
                </c:pt>
                <c:pt idx="638">
                  <c:v>40613.88398080039</c:v>
                </c:pt>
                <c:pt idx="639">
                  <c:v>40613.884482637113</c:v>
                </c:pt>
                <c:pt idx="640">
                  <c:v>40613.884806711183</c:v>
                </c:pt>
                <c:pt idx="641">
                  <c:v>40613.885304804695</c:v>
                </c:pt>
                <c:pt idx="642">
                  <c:v>40613.885685534158</c:v>
                </c:pt>
                <c:pt idx="643">
                  <c:v>40613.886141274641</c:v>
                </c:pt>
                <c:pt idx="644">
                  <c:v>40613.886452204737</c:v>
                </c:pt>
                <c:pt idx="645">
                  <c:v>40613.88694269539</c:v>
                </c:pt>
                <c:pt idx="646">
                  <c:v>40613.887253650966</c:v>
                </c:pt>
                <c:pt idx="647">
                  <c:v>40613.887743920648</c:v>
                </c:pt>
                <c:pt idx="648">
                  <c:v>40613.888056420648</c:v>
                </c:pt>
                <c:pt idx="649">
                  <c:v>40613.888535256177</c:v>
                </c:pt>
                <c:pt idx="650">
                  <c:v>40613.888846176262</c:v>
                </c:pt>
                <c:pt idx="651">
                  <c:v>40613.889359495486</c:v>
                </c:pt>
                <c:pt idx="652">
                  <c:v>40613.889671995486</c:v>
                </c:pt>
                <c:pt idx="653">
                  <c:v>40613.890170165534</c:v>
                </c:pt>
                <c:pt idx="654">
                  <c:v>40613.89054563309</c:v>
                </c:pt>
                <c:pt idx="655">
                  <c:v>40613.89100087597</c:v>
                </c:pt>
                <c:pt idx="656">
                  <c:v>40613.891324023098</c:v>
                </c:pt>
                <c:pt idx="657">
                  <c:v>40613.891791328235</c:v>
                </c:pt>
                <c:pt idx="658">
                  <c:v>40613.892102278136</c:v>
                </c:pt>
                <c:pt idx="659">
                  <c:v>40613.892580894157</c:v>
                </c:pt>
                <c:pt idx="660">
                  <c:v>40613.892893394157</c:v>
                </c:pt>
                <c:pt idx="661">
                  <c:v>40613.893360520226</c:v>
                </c:pt>
                <c:pt idx="662">
                  <c:v>40613.893671386097</c:v>
                </c:pt>
                <c:pt idx="663">
                  <c:v>40613.894150262277</c:v>
                </c:pt>
                <c:pt idx="664">
                  <c:v>40613.894461188909</c:v>
                </c:pt>
                <c:pt idx="665">
                  <c:v>40613.894951589842</c:v>
                </c:pt>
                <c:pt idx="666">
                  <c:v>40613.895262515282</c:v>
                </c:pt>
                <c:pt idx="667">
                  <c:v>40613.895787400979</c:v>
                </c:pt>
                <c:pt idx="668">
                  <c:v>40613.896111475056</c:v>
                </c:pt>
                <c:pt idx="669">
                  <c:v>40613.896625105917</c:v>
                </c:pt>
                <c:pt idx="670">
                  <c:v>40613.896949179987</c:v>
                </c:pt>
                <c:pt idx="671">
                  <c:v>40613.897459314117</c:v>
                </c:pt>
                <c:pt idx="672">
                  <c:v>40613.89783773863</c:v>
                </c:pt>
                <c:pt idx="673">
                  <c:v>40613.898313238293</c:v>
                </c:pt>
                <c:pt idx="674">
                  <c:v>40613.898678767575</c:v>
                </c:pt>
                <c:pt idx="675">
                  <c:v>40613.899153708713</c:v>
                </c:pt>
                <c:pt idx="676">
                  <c:v>40613.899535172714</c:v>
                </c:pt>
                <c:pt idx="677">
                  <c:v>40613.899990810081</c:v>
                </c:pt>
                <c:pt idx="678">
                  <c:v>40613.900301688482</c:v>
                </c:pt>
                <c:pt idx="679">
                  <c:v>40613.900800330972</c:v>
                </c:pt>
                <c:pt idx="680">
                  <c:v>40613.901165702402</c:v>
                </c:pt>
                <c:pt idx="681">
                  <c:v>40613.901632685243</c:v>
                </c:pt>
                <c:pt idx="682">
                  <c:v>40613.901945185244</c:v>
                </c:pt>
                <c:pt idx="683">
                  <c:v>40613.902435422919</c:v>
                </c:pt>
                <c:pt idx="684">
                  <c:v>40613.902746278305</c:v>
                </c:pt>
                <c:pt idx="685">
                  <c:v>40613.903236256767</c:v>
                </c:pt>
                <c:pt idx="686">
                  <c:v>40613.903547715316</c:v>
                </c:pt>
                <c:pt idx="687">
                  <c:v>40613.904038136854</c:v>
                </c:pt>
                <c:pt idx="688">
                  <c:v>40613.904349050281</c:v>
                </c:pt>
                <c:pt idx="689">
                  <c:v>40613.904850709077</c:v>
                </c:pt>
                <c:pt idx="690">
                  <c:v>40613.905174783155</c:v>
                </c:pt>
                <c:pt idx="691">
                  <c:v>40613.905664946091</c:v>
                </c:pt>
                <c:pt idx="692">
                  <c:v>40613.905989020161</c:v>
                </c:pt>
                <c:pt idx="693">
                  <c:v>40613.906490950416</c:v>
                </c:pt>
                <c:pt idx="694">
                  <c:v>40613.906815024493</c:v>
                </c:pt>
                <c:pt idx="695">
                  <c:v>40613.907316990466</c:v>
                </c:pt>
                <c:pt idx="696">
                  <c:v>40613.907628737456</c:v>
                </c:pt>
                <c:pt idx="697">
                  <c:v>40613.908130456475</c:v>
                </c:pt>
                <c:pt idx="698">
                  <c:v>40613.908442956475</c:v>
                </c:pt>
                <c:pt idx="699">
                  <c:v>40613.908932898419</c:v>
                </c:pt>
                <c:pt idx="700">
                  <c:v>40613.909245398419</c:v>
                </c:pt>
                <c:pt idx="701">
                  <c:v>40613.909732303866</c:v>
                </c:pt>
                <c:pt idx="702">
                  <c:v>40613.910110727324</c:v>
                </c:pt>
                <c:pt idx="703">
                  <c:v>40613.910566312552</c:v>
                </c:pt>
                <c:pt idx="704">
                  <c:v>40613.910877163893</c:v>
                </c:pt>
                <c:pt idx="705">
                  <c:v>40613.911390716632</c:v>
                </c:pt>
                <c:pt idx="706">
                  <c:v>40613.911701637015</c:v>
                </c:pt>
                <c:pt idx="707">
                  <c:v>40613.91221515317</c:v>
                </c:pt>
                <c:pt idx="708">
                  <c:v>40613.91252765317</c:v>
                </c:pt>
                <c:pt idx="709">
                  <c:v>40613.913029378484</c:v>
                </c:pt>
                <c:pt idx="710">
                  <c:v>40613.913341878484</c:v>
                </c:pt>
                <c:pt idx="711">
                  <c:v>40613.913843614537</c:v>
                </c:pt>
                <c:pt idx="712">
                  <c:v>40613.914156114537</c:v>
                </c:pt>
                <c:pt idx="713">
                  <c:v>40613.914657943184</c:v>
                </c:pt>
                <c:pt idx="714">
                  <c:v>40613.914968799807</c:v>
                </c:pt>
                <c:pt idx="715">
                  <c:v>40613.915481988333</c:v>
                </c:pt>
                <c:pt idx="716">
                  <c:v>40613.915805125638</c:v>
                </c:pt>
                <c:pt idx="717">
                  <c:v>40613.916295540475</c:v>
                </c:pt>
                <c:pt idx="718">
                  <c:v>40613.9166180389</c:v>
                </c:pt>
                <c:pt idx="719">
                  <c:v>40613.917119937185</c:v>
                </c:pt>
                <c:pt idx="720">
                  <c:v>40613.91744241133</c:v>
                </c:pt>
                <c:pt idx="721">
                  <c:v>40613.917952134361</c:v>
                </c:pt>
                <c:pt idx="722">
                  <c:v>40613.918331783869</c:v>
                </c:pt>
                <c:pt idx="723">
                  <c:v>40613.918798709507</c:v>
                </c:pt>
                <c:pt idx="724">
                  <c:v>40613.919122783584</c:v>
                </c:pt>
                <c:pt idx="725">
                  <c:v>40613.91963602967</c:v>
                </c:pt>
                <c:pt idx="726">
                  <c:v>40613.91994852967</c:v>
                </c:pt>
                <c:pt idx="727">
                  <c:v>40613.920461904396</c:v>
                </c:pt>
                <c:pt idx="728">
                  <c:v>40613.920785978473</c:v>
                </c:pt>
                <c:pt idx="729">
                  <c:v>40613.921287742087</c:v>
                </c:pt>
                <c:pt idx="730">
                  <c:v>40613.921611816164</c:v>
                </c:pt>
                <c:pt idx="731">
                  <c:v>40613.922112712338</c:v>
                </c:pt>
                <c:pt idx="732">
                  <c:v>40613.922436786408</c:v>
                </c:pt>
                <c:pt idx="733">
                  <c:v>40613.922915430703</c:v>
                </c:pt>
                <c:pt idx="734">
                  <c:v>40613.923227930703</c:v>
                </c:pt>
                <c:pt idx="735">
                  <c:v>40613.92372949655</c:v>
                </c:pt>
                <c:pt idx="736">
                  <c:v>40613.92404199655</c:v>
                </c:pt>
                <c:pt idx="737">
                  <c:v>40613.924543983587</c:v>
                </c:pt>
                <c:pt idx="738">
                  <c:v>40613.924854918107</c:v>
                </c:pt>
                <c:pt idx="739">
                  <c:v>40613.925368187702</c:v>
                </c:pt>
                <c:pt idx="740">
                  <c:v>40613.925692261771</c:v>
                </c:pt>
                <c:pt idx="741">
                  <c:v>40613.926194326312</c:v>
                </c:pt>
                <c:pt idx="742">
                  <c:v>40613.926516850413</c:v>
                </c:pt>
                <c:pt idx="743">
                  <c:v>40613.927030111176</c:v>
                </c:pt>
                <c:pt idx="744">
                  <c:v>40613.927354185253</c:v>
                </c:pt>
                <c:pt idx="745">
                  <c:v>40613.927867781691</c:v>
                </c:pt>
                <c:pt idx="746">
                  <c:v>40613.928190275423</c:v>
                </c:pt>
                <c:pt idx="747">
                  <c:v>40613.928703773061</c:v>
                </c:pt>
                <c:pt idx="748">
                  <c:v>40613.929026259866</c:v>
                </c:pt>
                <c:pt idx="749">
                  <c:v>40613.929539293487</c:v>
                </c:pt>
                <c:pt idx="750">
                  <c:v>40613.929863367564</c:v>
                </c:pt>
                <c:pt idx="751">
                  <c:v>40613.930388296241</c:v>
                </c:pt>
                <c:pt idx="752">
                  <c:v>40613.930712370318</c:v>
                </c:pt>
                <c:pt idx="753">
                  <c:v>40613.931237443277</c:v>
                </c:pt>
                <c:pt idx="754">
                  <c:v>40613.931561517355</c:v>
                </c:pt>
                <c:pt idx="755">
                  <c:v>40613.93208276129</c:v>
                </c:pt>
                <c:pt idx="756">
                  <c:v>40613.932464150261</c:v>
                </c:pt>
                <c:pt idx="757">
                  <c:v>40613.932954230018</c:v>
                </c:pt>
                <c:pt idx="758">
                  <c:v>40613.933277313707</c:v>
                </c:pt>
                <c:pt idx="759">
                  <c:v>40613.933786994938</c:v>
                </c:pt>
                <c:pt idx="760">
                  <c:v>40613.934166972293</c:v>
                </c:pt>
                <c:pt idx="761">
                  <c:v>40613.934657053593</c:v>
                </c:pt>
                <c:pt idx="762">
                  <c:v>40613.934981127662</c:v>
                </c:pt>
                <c:pt idx="763">
                  <c:v>40613.935506072849</c:v>
                </c:pt>
                <c:pt idx="764">
                  <c:v>40613.935830146926</c:v>
                </c:pt>
                <c:pt idx="765">
                  <c:v>40613.936355282487</c:v>
                </c:pt>
                <c:pt idx="766">
                  <c:v>40613.936679356557</c:v>
                </c:pt>
                <c:pt idx="767">
                  <c:v>40613.937192860183</c:v>
                </c:pt>
                <c:pt idx="768">
                  <c:v>40613.937515341946</c:v>
                </c:pt>
                <c:pt idx="769">
                  <c:v>40613.938040048735</c:v>
                </c:pt>
                <c:pt idx="770">
                  <c:v>40613.938363136833</c:v>
                </c:pt>
                <c:pt idx="771">
                  <c:v>40613.938888224373</c:v>
                </c:pt>
                <c:pt idx="772">
                  <c:v>40613.939211566561</c:v>
                </c:pt>
                <c:pt idx="773">
                  <c:v>40613.939725061027</c:v>
                </c:pt>
                <c:pt idx="774">
                  <c:v>40613.940047537209</c:v>
                </c:pt>
                <c:pt idx="775">
                  <c:v>40613.940580883871</c:v>
                </c:pt>
                <c:pt idx="776">
                  <c:v>40613.940958281637</c:v>
                </c:pt>
                <c:pt idx="777">
                  <c:v>40613.941448519043</c:v>
                </c:pt>
                <c:pt idx="778">
                  <c:v>40613.94177259312</c:v>
                </c:pt>
                <c:pt idx="779">
                  <c:v>40613.942297502996</c:v>
                </c:pt>
                <c:pt idx="780">
                  <c:v>40613.942621577073</c:v>
                </c:pt>
                <c:pt idx="781">
                  <c:v>40613.943146549806</c:v>
                </c:pt>
                <c:pt idx="782">
                  <c:v>40613.943469867154</c:v>
                </c:pt>
                <c:pt idx="783">
                  <c:v>40613.943991493295</c:v>
                </c:pt>
                <c:pt idx="784">
                  <c:v>40613.944370259051</c:v>
                </c:pt>
                <c:pt idx="785">
                  <c:v>40613.94486836475</c:v>
                </c:pt>
                <c:pt idx="786">
                  <c:v>40613.945248554111</c:v>
                </c:pt>
                <c:pt idx="787">
                  <c:v>40613.945750449449</c:v>
                </c:pt>
                <c:pt idx="788">
                  <c:v>40613.946074523519</c:v>
                </c:pt>
                <c:pt idx="789">
                  <c:v>40613.946611061343</c:v>
                </c:pt>
                <c:pt idx="790">
                  <c:v>40613.946935135413</c:v>
                </c:pt>
                <c:pt idx="791">
                  <c:v>40613.947460071038</c:v>
                </c:pt>
                <c:pt idx="792">
                  <c:v>40613.947784145108</c:v>
                </c:pt>
                <c:pt idx="793">
                  <c:v>40613.948320557967</c:v>
                </c:pt>
                <c:pt idx="794">
                  <c:v>40613.948644632044</c:v>
                </c:pt>
                <c:pt idx="795">
                  <c:v>40613.949169653453</c:v>
                </c:pt>
                <c:pt idx="796">
                  <c:v>40613.949492103493</c:v>
                </c:pt>
                <c:pt idx="797">
                  <c:v>40613.950040263757</c:v>
                </c:pt>
                <c:pt idx="798">
                  <c:v>40613.95036347775</c:v>
                </c:pt>
                <c:pt idx="799">
                  <c:v>40613.950899957585</c:v>
                </c:pt>
                <c:pt idx="800">
                  <c:v>40613.951224031662</c:v>
                </c:pt>
                <c:pt idx="801">
                  <c:v>40613.951760405478</c:v>
                </c:pt>
                <c:pt idx="802">
                  <c:v>40613.952084479555</c:v>
                </c:pt>
                <c:pt idx="803">
                  <c:v>40613.952621150427</c:v>
                </c:pt>
                <c:pt idx="804">
                  <c:v>40613.952943979573</c:v>
                </c:pt>
                <c:pt idx="805">
                  <c:v>40613.953492107212</c:v>
                </c:pt>
                <c:pt idx="806">
                  <c:v>40613.953815317764</c:v>
                </c:pt>
                <c:pt idx="807">
                  <c:v>40613.954351844674</c:v>
                </c:pt>
                <c:pt idx="808">
                  <c:v>40613.954674619577</c:v>
                </c:pt>
                <c:pt idx="809">
                  <c:v>40613.955222773649</c:v>
                </c:pt>
                <c:pt idx="810">
                  <c:v>40613.955546847719</c:v>
                </c:pt>
                <c:pt idx="811">
                  <c:v>40613.956083280806</c:v>
                </c:pt>
                <c:pt idx="812">
                  <c:v>40613.956407354875</c:v>
                </c:pt>
                <c:pt idx="813">
                  <c:v>40613.956952241308</c:v>
                </c:pt>
                <c:pt idx="814">
                  <c:v>40613.957329221892</c:v>
                </c:pt>
                <c:pt idx="815">
                  <c:v>40613.957831104948</c:v>
                </c:pt>
                <c:pt idx="816">
                  <c:v>40613.958153559048</c:v>
                </c:pt>
                <c:pt idx="817">
                  <c:v>40613.958724989578</c:v>
                </c:pt>
                <c:pt idx="818">
                  <c:v>40613.959049063655</c:v>
                </c:pt>
                <c:pt idx="819">
                  <c:v>40613.959597209032</c:v>
                </c:pt>
                <c:pt idx="820">
                  <c:v>40613.959920000671</c:v>
                </c:pt>
                <c:pt idx="821">
                  <c:v>40613.960467760793</c:v>
                </c:pt>
                <c:pt idx="822">
                  <c:v>40613.960790928839</c:v>
                </c:pt>
                <c:pt idx="823">
                  <c:v>40613.961326530291</c:v>
                </c:pt>
                <c:pt idx="824">
                  <c:v>40613.961650604368</c:v>
                </c:pt>
                <c:pt idx="825">
                  <c:v>40613.962175236273</c:v>
                </c:pt>
                <c:pt idx="826">
                  <c:v>40613.962498292007</c:v>
                </c:pt>
                <c:pt idx="827">
                  <c:v>40613.963046129255</c:v>
                </c:pt>
                <c:pt idx="828">
                  <c:v>40613.963369315105</c:v>
                </c:pt>
                <c:pt idx="829">
                  <c:v>40613.963917346649</c:v>
                </c:pt>
                <c:pt idx="830">
                  <c:v>40613.964240544956</c:v>
                </c:pt>
                <c:pt idx="831">
                  <c:v>40613.964776924957</c:v>
                </c:pt>
                <c:pt idx="832">
                  <c:v>40613.965100999034</c:v>
                </c:pt>
                <c:pt idx="833">
                  <c:v>40613.965660567264</c:v>
                </c:pt>
                <c:pt idx="834">
                  <c:v>40613.965984641341</c:v>
                </c:pt>
                <c:pt idx="835">
                  <c:v>40613.966532564824</c:v>
                </c:pt>
                <c:pt idx="836">
                  <c:v>40613.966856638901</c:v>
                </c:pt>
                <c:pt idx="837">
                  <c:v>40613.96741634197</c:v>
                </c:pt>
                <c:pt idx="838">
                  <c:v>40613.967740416047</c:v>
                </c:pt>
                <c:pt idx="839">
                  <c:v>40613.968300251632</c:v>
                </c:pt>
                <c:pt idx="840">
                  <c:v>40613.968624325702</c:v>
                </c:pt>
                <c:pt idx="841">
                  <c:v>40613.969184051391</c:v>
                </c:pt>
                <c:pt idx="842">
                  <c:v>40613.969506476882</c:v>
                </c:pt>
                <c:pt idx="843">
                  <c:v>40613.970077695732</c:v>
                </c:pt>
                <c:pt idx="844">
                  <c:v>40613.970401769802</c:v>
                </c:pt>
                <c:pt idx="845">
                  <c:v>40613.970961662235</c:v>
                </c:pt>
                <c:pt idx="846">
                  <c:v>40613.971284171756</c:v>
                </c:pt>
                <c:pt idx="847">
                  <c:v>40613.971855463955</c:v>
                </c:pt>
                <c:pt idx="848">
                  <c:v>40613.972179538025</c:v>
                </c:pt>
                <c:pt idx="849">
                  <c:v>40613.972739302713</c:v>
                </c:pt>
                <c:pt idx="850">
                  <c:v>40613.973061758603</c:v>
                </c:pt>
                <c:pt idx="851">
                  <c:v>40613.973632737725</c:v>
                </c:pt>
                <c:pt idx="852">
                  <c:v>40613.973955803529</c:v>
                </c:pt>
                <c:pt idx="853">
                  <c:v>40613.97451535242</c:v>
                </c:pt>
                <c:pt idx="854">
                  <c:v>40613.974839426497</c:v>
                </c:pt>
                <c:pt idx="855">
                  <c:v>40613.975410608757</c:v>
                </c:pt>
                <c:pt idx="856">
                  <c:v>40613.975734682834</c:v>
                </c:pt>
                <c:pt idx="857">
                  <c:v>40613.976305994118</c:v>
                </c:pt>
                <c:pt idx="858">
                  <c:v>40613.976630068195</c:v>
                </c:pt>
                <c:pt idx="859">
                  <c:v>40613.977201314701</c:v>
                </c:pt>
                <c:pt idx="860">
                  <c:v>40613.977524472335</c:v>
                </c:pt>
                <c:pt idx="861">
                  <c:v>40613.97808313182</c:v>
                </c:pt>
                <c:pt idx="862">
                  <c:v>40613.978407205897</c:v>
                </c:pt>
                <c:pt idx="863">
                  <c:v>40613.978955416896</c:v>
                </c:pt>
                <c:pt idx="864">
                  <c:v>40613.979279490966</c:v>
                </c:pt>
                <c:pt idx="865">
                  <c:v>40613.979850724856</c:v>
                </c:pt>
                <c:pt idx="866">
                  <c:v>40613.980174798926</c:v>
                </c:pt>
                <c:pt idx="867">
                  <c:v>40613.980746067762</c:v>
                </c:pt>
                <c:pt idx="868">
                  <c:v>40613.981070141832</c:v>
                </c:pt>
                <c:pt idx="869">
                  <c:v>40613.981641174665</c:v>
                </c:pt>
                <c:pt idx="870">
                  <c:v>40613.981965248742</c:v>
                </c:pt>
                <c:pt idx="871">
                  <c:v>40613.982548071232</c:v>
                </c:pt>
                <c:pt idx="872">
                  <c:v>40613.982872145309</c:v>
                </c:pt>
                <c:pt idx="873">
                  <c:v>40613.983454927038</c:v>
                </c:pt>
                <c:pt idx="874">
                  <c:v>40613.983778157963</c:v>
                </c:pt>
                <c:pt idx="875">
                  <c:v>40613.984349369282</c:v>
                </c:pt>
                <c:pt idx="876">
                  <c:v>40613.984673443359</c:v>
                </c:pt>
                <c:pt idx="877">
                  <c:v>40613.98525622586</c:v>
                </c:pt>
                <c:pt idx="878">
                  <c:v>40613.985579481086</c:v>
                </c:pt>
                <c:pt idx="879">
                  <c:v>40613.986139269655</c:v>
                </c:pt>
                <c:pt idx="880">
                  <c:v>40613.986461717795</c:v>
                </c:pt>
                <c:pt idx="881">
                  <c:v>40613.987055919381</c:v>
                </c:pt>
                <c:pt idx="882">
                  <c:v>40613.987378876423</c:v>
                </c:pt>
                <c:pt idx="883">
                  <c:v>40613.987961926563</c:v>
                </c:pt>
                <c:pt idx="884">
                  <c:v>40613.988284429797</c:v>
                </c:pt>
                <c:pt idx="885">
                  <c:v>40613.988878922624</c:v>
                </c:pt>
                <c:pt idx="886">
                  <c:v>40613.989202996701</c:v>
                </c:pt>
                <c:pt idx="887">
                  <c:v>40613.989797323346</c:v>
                </c:pt>
                <c:pt idx="888">
                  <c:v>40613.990121397415</c:v>
                </c:pt>
                <c:pt idx="889">
                  <c:v>40613.990704121905</c:v>
                </c:pt>
                <c:pt idx="890">
                  <c:v>40613.991028195975</c:v>
                </c:pt>
                <c:pt idx="891">
                  <c:v>40613.991610661491</c:v>
                </c:pt>
                <c:pt idx="892">
                  <c:v>40613.99193369165</c:v>
                </c:pt>
                <c:pt idx="893">
                  <c:v>40613.992528250434</c:v>
                </c:pt>
                <c:pt idx="894">
                  <c:v>40613.992851086194</c:v>
                </c:pt>
                <c:pt idx="895">
                  <c:v>40613.993444502819</c:v>
                </c:pt>
                <c:pt idx="896">
                  <c:v>40613.993786884996</c:v>
                </c:pt>
                <c:pt idx="897">
                  <c:v>40613.994369294021</c:v>
                </c:pt>
                <c:pt idx="898">
                  <c:v>40613.994693368091</c:v>
                </c:pt>
                <c:pt idx="899">
                  <c:v>40613.995272459899</c:v>
                </c:pt>
                <c:pt idx="900">
                  <c:v>40613.995670155375</c:v>
                </c:pt>
                <c:pt idx="901">
                  <c:v>40613.996206697171</c:v>
                </c:pt>
                <c:pt idx="902">
                  <c:v>40613.996529120013</c:v>
                </c:pt>
                <c:pt idx="903">
                  <c:v>40613.997123623791</c:v>
                </c:pt>
                <c:pt idx="904">
                  <c:v>40613.997446061578</c:v>
                </c:pt>
                <c:pt idx="905">
                  <c:v>40613.998052019371</c:v>
                </c:pt>
                <c:pt idx="906">
                  <c:v>40613.998386795574</c:v>
                </c:pt>
                <c:pt idx="907">
                  <c:v>40613.998969520449</c:v>
                </c:pt>
                <c:pt idx="908">
                  <c:v>40613.999305168596</c:v>
                </c:pt>
                <c:pt idx="909">
                  <c:v>40613.99988787133</c:v>
                </c:pt>
                <c:pt idx="910">
                  <c:v>40614.000211945408</c:v>
                </c:pt>
                <c:pt idx="911">
                  <c:v>40614.000806357049</c:v>
                </c:pt>
                <c:pt idx="912">
                  <c:v>40614.001142005196</c:v>
                </c:pt>
                <c:pt idx="913">
                  <c:v>40614.001724898713</c:v>
                </c:pt>
                <c:pt idx="914">
                  <c:v>40614.002047360373</c:v>
                </c:pt>
                <c:pt idx="915">
                  <c:v>40614.002652172443</c:v>
                </c:pt>
                <c:pt idx="916">
                  <c:v>40614.002997109987</c:v>
                </c:pt>
                <c:pt idx="917">
                  <c:v>40614.003602977966</c:v>
                </c:pt>
                <c:pt idx="918">
                  <c:v>40614.003937677218</c:v>
                </c:pt>
                <c:pt idx="919">
                  <c:v>40614.004520867136</c:v>
                </c:pt>
                <c:pt idx="920">
                  <c:v>40614.004843458519</c:v>
                </c:pt>
                <c:pt idx="921">
                  <c:v>40614.005461064145</c:v>
                </c:pt>
                <c:pt idx="922">
                  <c:v>40614.005783861736</c:v>
                </c:pt>
                <c:pt idx="923">
                  <c:v>40614.006390043833</c:v>
                </c:pt>
                <c:pt idx="924">
                  <c:v>40614.00672412938</c:v>
                </c:pt>
                <c:pt idx="925">
                  <c:v>40614.007318764758</c:v>
                </c:pt>
                <c:pt idx="926">
                  <c:v>40614.007652860746</c:v>
                </c:pt>
                <c:pt idx="927">
                  <c:v>40614.008258721922</c:v>
                </c:pt>
                <c:pt idx="928">
                  <c:v>40614.008581822483</c:v>
                </c:pt>
                <c:pt idx="929">
                  <c:v>40614.00918781291</c:v>
                </c:pt>
                <c:pt idx="930">
                  <c:v>40614.009511148892</c:v>
                </c:pt>
                <c:pt idx="931">
                  <c:v>40614.010117346224</c:v>
                </c:pt>
                <c:pt idx="932">
                  <c:v>40614.010451427261</c:v>
                </c:pt>
                <c:pt idx="933">
                  <c:v>40614.011057276926</c:v>
                </c:pt>
                <c:pt idx="934">
                  <c:v>40614.011381350996</c:v>
                </c:pt>
                <c:pt idx="935">
                  <c:v>40614.011986941608</c:v>
                </c:pt>
                <c:pt idx="936">
                  <c:v>40614.012321630551</c:v>
                </c:pt>
                <c:pt idx="937">
                  <c:v>40614.012916212574</c:v>
                </c:pt>
                <c:pt idx="938">
                  <c:v>40614.013250297983</c:v>
                </c:pt>
                <c:pt idx="939">
                  <c:v>40614.013867823123</c:v>
                </c:pt>
                <c:pt idx="940">
                  <c:v>40614.014190924456</c:v>
                </c:pt>
                <c:pt idx="941">
                  <c:v>40614.014807370841</c:v>
                </c:pt>
                <c:pt idx="942">
                  <c:v>40614.01515189014</c:v>
                </c:pt>
                <c:pt idx="943">
                  <c:v>40614.015757541914</c:v>
                </c:pt>
                <c:pt idx="944">
                  <c:v>40614.016081615984</c:v>
                </c:pt>
                <c:pt idx="945">
                  <c:v>40614.016687728101</c:v>
                </c:pt>
                <c:pt idx="946">
                  <c:v>40614.017021798099</c:v>
                </c:pt>
                <c:pt idx="947">
                  <c:v>40614.017651096234</c:v>
                </c:pt>
                <c:pt idx="948">
                  <c:v>40614.017974346192</c:v>
                </c:pt>
                <c:pt idx="949">
                  <c:v>40614.018580270022</c:v>
                </c:pt>
                <c:pt idx="950">
                  <c:v>40614.018914234082</c:v>
                </c:pt>
                <c:pt idx="951">
                  <c:v>40614.019531750411</c:v>
                </c:pt>
                <c:pt idx="952">
                  <c:v>40614.019866668197</c:v>
                </c:pt>
                <c:pt idx="953">
                  <c:v>40614.020472763783</c:v>
                </c:pt>
                <c:pt idx="954">
                  <c:v>40614.0207955855</c:v>
                </c:pt>
                <c:pt idx="955">
                  <c:v>40614.021424552782</c:v>
                </c:pt>
                <c:pt idx="956">
                  <c:v>40614.021747528837</c:v>
                </c:pt>
                <c:pt idx="957">
                  <c:v>40614.022365004908</c:v>
                </c:pt>
                <c:pt idx="958">
                  <c:v>40614.022700653062</c:v>
                </c:pt>
                <c:pt idx="959">
                  <c:v>40614.023306395757</c:v>
                </c:pt>
                <c:pt idx="960">
                  <c:v>40614.023642043903</c:v>
                </c:pt>
                <c:pt idx="961">
                  <c:v>40614.024236433259</c:v>
                </c:pt>
                <c:pt idx="962">
                  <c:v>40614.02457041169</c:v>
                </c:pt>
                <c:pt idx="963">
                  <c:v>40614.025199471405</c:v>
                </c:pt>
                <c:pt idx="964">
                  <c:v>40614.025523545475</c:v>
                </c:pt>
                <c:pt idx="965">
                  <c:v>40614.026141011454</c:v>
                </c:pt>
                <c:pt idx="966">
                  <c:v>40614.026476659601</c:v>
                </c:pt>
                <c:pt idx="967">
                  <c:v>40614.02710578595</c:v>
                </c:pt>
                <c:pt idx="968">
                  <c:v>40614.02744061948</c:v>
                </c:pt>
                <c:pt idx="969">
                  <c:v>40614.028058017611</c:v>
                </c:pt>
                <c:pt idx="970">
                  <c:v>40614.028392772139</c:v>
                </c:pt>
                <c:pt idx="971">
                  <c:v>40614.029010540013</c:v>
                </c:pt>
                <c:pt idx="972">
                  <c:v>40614.029346188159</c:v>
                </c:pt>
                <c:pt idx="973">
                  <c:v>40614.029966402486</c:v>
                </c:pt>
                <c:pt idx="974">
                  <c:v>40614.030459964248</c:v>
                </c:pt>
                <c:pt idx="975">
                  <c:v>40614.030938733857</c:v>
                </c:pt>
                <c:pt idx="976">
                  <c:v>40614.031261551369</c:v>
                </c:pt>
                <c:pt idx="977">
                  <c:v>40614.031890314436</c:v>
                </c:pt>
                <c:pt idx="978">
                  <c:v>40614.032214388506</c:v>
                </c:pt>
                <c:pt idx="979">
                  <c:v>40614.032842408116</c:v>
                </c:pt>
                <c:pt idx="980">
                  <c:v>40614.033192690527</c:v>
                </c:pt>
                <c:pt idx="981">
                  <c:v>40614.033821663324</c:v>
                </c:pt>
                <c:pt idx="982">
                  <c:v>40614.034156322079</c:v>
                </c:pt>
                <c:pt idx="983">
                  <c:v>40614.034797137843</c:v>
                </c:pt>
                <c:pt idx="984">
                  <c:v>40614.035131954748</c:v>
                </c:pt>
                <c:pt idx="985">
                  <c:v>40614.035760930368</c:v>
                </c:pt>
                <c:pt idx="986">
                  <c:v>40614.036096578515</c:v>
                </c:pt>
                <c:pt idx="987">
                  <c:v>40614.036705142549</c:v>
                </c:pt>
                <c:pt idx="988">
                  <c:v>40614.037187119509</c:v>
                </c:pt>
                <c:pt idx="989">
                  <c:v>40614.037677221422</c:v>
                </c:pt>
                <c:pt idx="990">
                  <c:v>40614.038012869569</c:v>
                </c:pt>
                <c:pt idx="991">
                  <c:v>40614.038633163334</c:v>
                </c:pt>
                <c:pt idx="992">
                  <c:v>40614.039126930802</c:v>
                </c:pt>
                <c:pt idx="993">
                  <c:v>40614.039605191989</c:v>
                </c:pt>
                <c:pt idx="994">
                  <c:v>40614.039939850751</c:v>
                </c:pt>
                <c:pt idx="995">
                  <c:v>40614.040545448763</c:v>
                </c:pt>
                <c:pt idx="996">
                  <c:v>40614.040881096909</c:v>
                </c:pt>
                <c:pt idx="997">
                  <c:v>40614.041501078718</c:v>
                </c:pt>
                <c:pt idx="998">
                  <c:v>40614.041996101252</c:v>
                </c:pt>
                <c:pt idx="999">
                  <c:v>40614.042474664777</c:v>
                </c:pt>
                <c:pt idx="1000">
                  <c:v>40614.042798738847</c:v>
                </c:pt>
                <c:pt idx="1001">
                  <c:v>40614.043439294226</c:v>
                </c:pt>
                <c:pt idx="1002">
                  <c:v>40614.043763368296</c:v>
                </c:pt>
                <c:pt idx="1003">
                  <c:v>40614.044395108052</c:v>
                </c:pt>
                <c:pt idx="1004">
                  <c:v>40614.044888575816</c:v>
                </c:pt>
                <c:pt idx="1005">
                  <c:v>40614.04537903492</c:v>
                </c:pt>
                <c:pt idx="1006">
                  <c:v>40614.045713127816</c:v>
                </c:pt>
                <c:pt idx="1007">
                  <c:v>40614.046353764599</c:v>
                </c:pt>
                <c:pt idx="1008">
                  <c:v>40614.046689412746</c:v>
                </c:pt>
                <c:pt idx="1009">
                  <c:v>40614.047330144422</c:v>
                </c:pt>
                <c:pt idx="1010">
                  <c:v>40614.047664507758</c:v>
                </c:pt>
                <c:pt idx="1011">
                  <c:v>40614.048313349362</c:v>
                </c:pt>
                <c:pt idx="1012">
                  <c:v>40614.048703923603</c:v>
                </c:pt>
                <c:pt idx="1013">
                  <c:v>40614.049309516551</c:v>
                </c:pt>
                <c:pt idx="1014">
                  <c:v>40614.049645164705</c:v>
                </c:pt>
                <c:pt idx="1015">
                  <c:v>40614.050285772035</c:v>
                </c:pt>
                <c:pt idx="1016">
                  <c:v>40614.05062063886</c:v>
                </c:pt>
                <c:pt idx="1017">
                  <c:v>40614.05125224885</c:v>
                </c:pt>
                <c:pt idx="1018">
                  <c:v>40614.05174733232</c:v>
                </c:pt>
                <c:pt idx="1019">
                  <c:v>40614.052237505923</c:v>
                </c:pt>
                <c:pt idx="1020">
                  <c:v>40614.052573154069</c:v>
                </c:pt>
                <c:pt idx="1021">
                  <c:v>40614.053204842916</c:v>
                </c:pt>
                <c:pt idx="1022">
                  <c:v>40614.05369837051</c:v>
                </c:pt>
                <c:pt idx="1023">
                  <c:v>40614.054200214065</c:v>
                </c:pt>
                <c:pt idx="1024">
                  <c:v>40614.054535862211</c:v>
                </c:pt>
                <c:pt idx="1025">
                  <c:v>40614.055184334</c:v>
                </c:pt>
                <c:pt idx="1026">
                  <c:v>40614.05558847155</c:v>
                </c:pt>
                <c:pt idx="1027">
                  <c:v>40614.056181736596</c:v>
                </c:pt>
                <c:pt idx="1028">
                  <c:v>40614.056517384743</c:v>
                </c:pt>
                <c:pt idx="1029">
                  <c:v>40614.057125793603</c:v>
                </c:pt>
                <c:pt idx="1030">
                  <c:v>40614.057620820633</c:v>
                </c:pt>
                <c:pt idx="1031">
                  <c:v>40614.058111053062</c:v>
                </c:pt>
                <c:pt idx="1032">
                  <c:v>40614.058445041286</c:v>
                </c:pt>
                <c:pt idx="1033">
                  <c:v>40614.059109029484</c:v>
                </c:pt>
                <c:pt idx="1034">
                  <c:v>40614.059433103554</c:v>
                </c:pt>
                <c:pt idx="1035">
                  <c:v>40614.060076361995</c:v>
                </c:pt>
                <c:pt idx="1036">
                  <c:v>40614.060569894122</c:v>
                </c:pt>
                <c:pt idx="1037">
                  <c:v>40614.061059880594</c:v>
                </c:pt>
                <c:pt idx="1038">
                  <c:v>40614.061395528741</c:v>
                </c:pt>
                <c:pt idx="1039">
                  <c:v>40614.062059428237</c:v>
                </c:pt>
                <c:pt idx="1040">
                  <c:v>40614.062395076384</c:v>
                </c:pt>
                <c:pt idx="1041">
                  <c:v>40614.063046262694</c:v>
                </c:pt>
                <c:pt idx="1042">
                  <c:v>40614.063396272169</c:v>
                </c:pt>
                <c:pt idx="1043">
                  <c:v>40614.064048290486</c:v>
                </c:pt>
                <c:pt idx="1044">
                  <c:v>40614.064383013436</c:v>
                </c:pt>
                <c:pt idx="1045">
                  <c:v>40614.065026189688</c:v>
                </c:pt>
                <c:pt idx="1046">
                  <c:v>40614.065521265671</c:v>
                </c:pt>
                <c:pt idx="1047">
                  <c:v>40614.06602287366</c:v>
                </c:pt>
                <c:pt idx="1048">
                  <c:v>40614.066358521806</c:v>
                </c:pt>
                <c:pt idx="1049">
                  <c:v>40614.067001910837</c:v>
                </c:pt>
                <c:pt idx="1050">
                  <c:v>40614.067507157692</c:v>
                </c:pt>
                <c:pt idx="1051">
                  <c:v>40614.068020754989</c:v>
                </c:pt>
                <c:pt idx="1052">
                  <c:v>40614.068355669653</c:v>
                </c:pt>
                <c:pt idx="1053">
                  <c:v>40614.069007760176</c:v>
                </c:pt>
                <c:pt idx="1054">
                  <c:v>40614.069343408322</c:v>
                </c:pt>
                <c:pt idx="1055">
                  <c:v>40614.06999553521</c:v>
                </c:pt>
                <c:pt idx="1056">
                  <c:v>40614.070318257072</c:v>
                </c:pt>
                <c:pt idx="1057">
                  <c:v>40614.070992601351</c:v>
                </c:pt>
                <c:pt idx="1058">
                  <c:v>40614.071347755264</c:v>
                </c:pt>
                <c:pt idx="1059">
                  <c:v>40614.072011367607</c:v>
                </c:pt>
                <c:pt idx="1060">
                  <c:v>40614.072346032975</c:v>
                </c:pt>
                <c:pt idx="1061">
                  <c:v>40614.073001003075</c:v>
                </c:pt>
                <c:pt idx="1062">
                  <c:v>40614.073494698867</c:v>
                </c:pt>
                <c:pt idx="1063">
                  <c:v>40614.074008005409</c:v>
                </c:pt>
                <c:pt idx="1064">
                  <c:v>40614.074342616987</c:v>
                </c:pt>
                <c:pt idx="1065">
                  <c:v>40614.074994431525</c:v>
                </c:pt>
                <c:pt idx="1066">
                  <c:v>40614.075328974854</c:v>
                </c:pt>
                <c:pt idx="1067">
                  <c:v>40614.075983886185</c:v>
                </c:pt>
                <c:pt idx="1068">
                  <c:v>40614.076489055304</c:v>
                </c:pt>
                <c:pt idx="1069">
                  <c:v>40614.077002341823</c:v>
                </c:pt>
                <c:pt idx="1070">
                  <c:v>40614.077337249299</c:v>
                </c:pt>
                <c:pt idx="1071">
                  <c:v>40614.077980360649</c:v>
                </c:pt>
                <c:pt idx="1072">
                  <c:v>40614.078486961975</c:v>
                </c:pt>
                <c:pt idx="1073">
                  <c:v>40614.079000204147</c:v>
                </c:pt>
                <c:pt idx="1074">
                  <c:v>40614.079335001865</c:v>
                </c:pt>
                <c:pt idx="1075">
                  <c:v>40614.080010487494</c:v>
                </c:pt>
                <c:pt idx="1076">
                  <c:v>40614.080346135641</c:v>
                </c:pt>
                <c:pt idx="1077">
                  <c:v>40614.081021627266</c:v>
                </c:pt>
                <c:pt idx="1078">
                  <c:v>40614.081356470386</c:v>
                </c:pt>
                <c:pt idx="1079">
                  <c:v>40614.082031730642</c:v>
                </c:pt>
                <c:pt idx="1080">
                  <c:v>40614.082366545612</c:v>
                </c:pt>
                <c:pt idx="1081">
                  <c:v>40614.083041910453</c:v>
                </c:pt>
                <c:pt idx="1082">
                  <c:v>40614.0833775586</c:v>
                </c:pt>
                <c:pt idx="1083">
                  <c:v>40614.084052954</c:v>
                </c:pt>
                <c:pt idx="1084">
                  <c:v>40614.084387699935</c:v>
                </c:pt>
                <c:pt idx="1085">
                  <c:v>40614.08506307943</c:v>
                </c:pt>
                <c:pt idx="1086">
                  <c:v>40614.085398727577</c:v>
                </c:pt>
                <c:pt idx="1087">
                  <c:v>40614.086074006416</c:v>
                </c:pt>
                <c:pt idx="1088">
                  <c:v>40614.086408793701</c:v>
                </c:pt>
                <c:pt idx="1089">
                  <c:v>40614.087075177173</c:v>
                </c:pt>
                <c:pt idx="1090">
                  <c:v>40614.087581857544</c:v>
                </c:pt>
                <c:pt idx="1091">
                  <c:v>40614.088095180989</c:v>
                </c:pt>
                <c:pt idx="1092">
                  <c:v>40614.088429509116</c:v>
                </c:pt>
                <c:pt idx="1093">
                  <c:v>40614.089107653133</c:v>
                </c:pt>
                <c:pt idx="1094">
                  <c:v>40614.089612945296</c:v>
                </c:pt>
                <c:pt idx="1095">
                  <c:v>40614.09012903383</c:v>
                </c:pt>
                <c:pt idx="1096">
                  <c:v>40614.090634298489</c:v>
                </c:pt>
                <c:pt idx="1097">
                  <c:v>40614.091181454081</c:v>
                </c:pt>
                <c:pt idx="1098">
                  <c:v>40614.091534964566</c:v>
                </c:pt>
                <c:pt idx="1099">
                  <c:v>40614.092221641986</c:v>
                </c:pt>
                <c:pt idx="1100">
                  <c:v>40614.092556405172</c:v>
                </c:pt>
                <c:pt idx="1101">
                  <c:v>40614.09324326623</c:v>
                </c:pt>
                <c:pt idx="1102">
                  <c:v>40614.093578914377</c:v>
                </c:pt>
                <c:pt idx="1103">
                  <c:v>40614.094245276625</c:v>
                </c:pt>
                <c:pt idx="1104">
                  <c:v>40614.094751952369</c:v>
                </c:pt>
                <c:pt idx="1105">
                  <c:v>40614.095288355675</c:v>
                </c:pt>
                <c:pt idx="1106">
                  <c:v>40614.095624003829</c:v>
                </c:pt>
                <c:pt idx="1107">
                  <c:v>40614.096310921348</c:v>
                </c:pt>
                <c:pt idx="1108">
                  <c:v>40614.096645822618</c:v>
                </c:pt>
                <c:pt idx="1109">
                  <c:v>40614.097332743455</c:v>
                </c:pt>
                <c:pt idx="1110">
                  <c:v>40614.097667459289</c:v>
                </c:pt>
                <c:pt idx="1111">
                  <c:v>40614.098354352136</c:v>
                </c:pt>
                <c:pt idx="1112">
                  <c:v>40614.098689095852</c:v>
                </c:pt>
                <c:pt idx="1113">
                  <c:v>40614.099375877966</c:v>
                </c:pt>
                <c:pt idx="1114">
                  <c:v>40614.099710606504</c:v>
                </c:pt>
                <c:pt idx="1115">
                  <c:v>40614.100385812235</c:v>
                </c:pt>
                <c:pt idx="1116">
                  <c:v>40614.100721460389</c:v>
                </c:pt>
                <c:pt idx="1117">
                  <c:v>40614.101399358718</c:v>
                </c:pt>
                <c:pt idx="1118">
                  <c:v>40614.101905993033</c:v>
                </c:pt>
                <c:pt idx="1119">
                  <c:v>40614.102421932708</c:v>
                </c:pt>
                <c:pt idx="1120">
                  <c:v>40614.102927041007</c:v>
                </c:pt>
                <c:pt idx="1121">
                  <c:v>40614.10346629432</c:v>
                </c:pt>
                <c:pt idx="1122">
                  <c:v>40614.103971588534</c:v>
                </c:pt>
                <c:pt idx="1123">
                  <c:v>40614.104518589382</c:v>
                </c:pt>
                <c:pt idx="1124">
                  <c:v>40614.104870960655</c:v>
                </c:pt>
                <c:pt idx="1125">
                  <c:v>40614.105581023941</c:v>
                </c:pt>
                <c:pt idx="1126">
                  <c:v>40614.105916672088</c:v>
                </c:pt>
                <c:pt idx="1127">
                  <c:v>40614.106614998549</c:v>
                </c:pt>
                <c:pt idx="1128">
                  <c:v>40614.106949737572</c:v>
                </c:pt>
                <c:pt idx="1129">
                  <c:v>40614.107636447487</c:v>
                </c:pt>
                <c:pt idx="1130">
                  <c:v>40614.107971088713</c:v>
                </c:pt>
                <c:pt idx="1131">
                  <c:v>40614.108681272824</c:v>
                </c:pt>
                <c:pt idx="1132">
                  <c:v>40614.109016920971</c:v>
                </c:pt>
                <c:pt idx="1133">
                  <c:v>40614.109727050105</c:v>
                </c:pt>
                <c:pt idx="1134">
                  <c:v>40614.110061752865</c:v>
                </c:pt>
                <c:pt idx="1135">
                  <c:v>40614.110762635937</c:v>
                </c:pt>
                <c:pt idx="1136">
                  <c:v>40614.111281280762</c:v>
                </c:pt>
                <c:pt idx="1137">
                  <c:v>40614.111817871977</c:v>
                </c:pt>
                <c:pt idx="1138">
                  <c:v>40614.112153520124</c:v>
                </c:pt>
                <c:pt idx="1139">
                  <c:v>40614.112863555289</c:v>
                </c:pt>
                <c:pt idx="1140">
                  <c:v>40614.113198307772</c:v>
                </c:pt>
                <c:pt idx="1141">
                  <c:v>40614.113908494393</c:v>
                </c:pt>
                <c:pt idx="1142">
                  <c:v>40614.114243334006</c:v>
                </c:pt>
                <c:pt idx="1143">
                  <c:v>40614.11495355823</c:v>
                </c:pt>
                <c:pt idx="1144">
                  <c:v>40614.115289206376</c:v>
                </c:pt>
                <c:pt idx="1145">
                  <c:v>40614.11599028419</c:v>
                </c:pt>
                <c:pt idx="1146">
                  <c:v>40614.116508513718</c:v>
                </c:pt>
                <c:pt idx="1147">
                  <c:v>40614.11703606369</c:v>
                </c:pt>
                <c:pt idx="1148">
                  <c:v>40614.117541168293</c:v>
                </c:pt>
                <c:pt idx="1149">
                  <c:v>40614.11809141632</c:v>
                </c:pt>
                <c:pt idx="1150">
                  <c:v>40614.118609971483</c:v>
                </c:pt>
                <c:pt idx="1151">
                  <c:v>40614.119137439069</c:v>
                </c:pt>
                <c:pt idx="1152">
                  <c:v>40614.119644082784</c:v>
                </c:pt>
                <c:pt idx="1153">
                  <c:v>40614.120194442316</c:v>
                </c:pt>
                <c:pt idx="1154">
                  <c:v>40614.120723344982</c:v>
                </c:pt>
                <c:pt idx="1155">
                  <c:v>40614.12125083249</c:v>
                </c:pt>
                <c:pt idx="1156">
                  <c:v>40614.121757506291</c:v>
                </c:pt>
                <c:pt idx="1157">
                  <c:v>40614.122307420388</c:v>
                </c:pt>
                <c:pt idx="1158">
                  <c:v>40614.122838037089</c:v>
                </c:pt>
                <c:pt idx="1159">
                  <c:v>40614.123362763479</c:v>
                </c:pt>
                <c:pt idx="1160">
                  <c:v>40614.123698411626</c:v>
                </c:pt>
                <c:pt idx="1161">
                  <c:v>40614.124410484852</c:v>
                </c:pt>
                <c:pt idx="1162">
                  <c:v>40614.12494013067</c:v>
                </c:pt>
                <c:pt idx="1163">
                  <c:v>40614.125476625923</c:v>
                </c:pt>
                <c:pt idx="1164">
                  <c:v>40614.125811549733</c:v>
                </c:pt>
                <c:pt idx="1165">
                  <c:v>40614.126529955254</c:v>
                </c:pt>
                <c:pt idx="1166">
                  <c:v>40614.126931766186</c:v>
                </c:pt>
                <c:pt idx="1167">
                  <c:v>40614.127609908333</c:v>
                </c:pt>
                <c:pt idx="1168">
                  <c:v>40614.12812678334</c:v>
                </c:pt>
                <c:pt idx="1169">
                  <c:v>40614.128677400433</c:v>
                </c:pt>
                <c:pt idx="1170">
                  <c:v>40614.129195649148</c:v>
                </c:pt>
                <c:pt idx="1171">
                  <c:v>40614.129745646911</c:v>
                </c:pt>
                <c:pt idx="1172">
                  <c:v>40614.130275339361</c:v>
                </c:pt>
                <c:pt idx="1173">
                  <c:v>40614.1308027985</c:v>
                </c:pt>
                <c:pt idx="1174">
                  <c:v>40614.131321049303</c:v>
                </c:pt>
                <c:pt idx="1175">
                  <c:v>40614.131860216497</c:v>
                </c:pt>
                <c:pt idx="1176">
                  <c:v>40614.132377000693</c:v>
                </c:pt>
                <c:pt idx="1177">
                  <c:v>40614.13293887562</c:v>
                </c:pt>
                <c:pt idx="1178">
                  <c:v>40614.133457458309</c:v>
                </c:pt>
                <c:pt idx="1179">
                  <c:v>40614.134007459572</c:v>
                </c:pt>
                <c:pt idx="1180">
                  <c:v>40614.134537090045</c:v>
                </c:pt>
                <c:pt idx="1181">
                  <c:v>40614.135064558599</c:v>
                </c:pt>
                <c:pt idx="1182">
                  <c:v>40614.135582813353</c:v>
                </c:pt>
                <c:pt idx="1183">
                  <c:v>40614.13613267969</c:v>
                </c:pt>
                <c:pt idx="1184">
                  <c:v>40614.136673849884</c:v>
                </c:pt>
                <c:pt idx="1185">
                  <c:v>40614.137200546786</c:v>
                </c:pt>
                <c:pt idx="1186">
                  <c:v>40614.137741878323</c:v>
                </c:pt>
                <c:pt idx="1187">
                  <c:v>40614.138269036688</c:v>
                </c:pt>
                <c:pt idx="1188">
                  <c:v>40614.1387991964</c:v>
                </c:pt>
                <c:pt idx="1189">
                  <c:v>40614.139337615481</c:v>
                </c:pt>
                <c:pt idx="1190">
                  <c:v>40614.139879696639</c:v>
                </c:pt>
                <c:pt idx="1191">
                  <c:v>40614.140406794599</c:v>
                </c:pt>
                <c:pt idx="1192">
                  <c:v>40614.140925348758</c:v>
                </c:pt>
                <c:pt idx="1193">
                  <c:v>40614.14146437723</c:v>
                </c:pt>
                <c:pt idx="1194">
                  <c:v>40614.141982626257</c:v>
                </c:pt>
                <c:pt idx="1195">
                  <c:v>40614.142543904411</c:v>
                </c:pt>
                <c:pt idx="1196">
                  <c:v>40614.143085222815</c:v>
                </c:pt>
                <c:pt idx="1197">
                  <c:v>40614.143611963969</c:v>
                </c:pt>
                <c:pt idx="1198">
                  <c:v>40614.144153194633</c:v>
                </c:pt>
                <c:pt idx="1199">
                  <c:v>40614.144691645219</c:v>
                </c:pt>
                <c:pt idx="1200">
                  <c:v>40614.14523383187</c:v>
                </c:pt>
                <c:pt idx="1201">
                  <c:v>40614.14577214844</c:v>
                </c:pt>
                <c:pt idx="1202">
                  <c:v>40614.146302890207</c:v>
                </c:pt>
                <c:pt idx="1203">
                  <c:v>40614.146842051756</c:v>
                </c:pt>
                <c:pt idx="1204">
                  <c:v>40614.147358760449</c:v>
                </c:pt>
                <c:pt idx="1205">
                  <c:v>40614.14793176471</c:v>
                </c:pt>
                <c:pt idx="1206">
                  <c:v>40614.148473560745</c:v>
                </c:pt>
                <c:pt idx="1207">
                  <c:v>40614.149012173715</c:v>
                </c:pt>
                <c:pt idx="1208">
                  <c:v>40614.149542271174</c:v>
                </c:pt>
                <c:pt idx="1209">
                  <c:v>40614.150092245582</c:v>
                </c:pt>
                <c:pt idx="1210">
                  <c:v>40614.150634439851</c:v>
                </c:pt>
                <c:pt idx="1211">
                  <c:v>40614.151173477694</c:v>
                </c:pt>
                <c:pt idx="1212">
                  <c:v>40614.151691726242</c:v>
                </c:pt>
                <c:pt idx="1213">
                  <c:v>40614.152230608204</c:v>
                </c:pt>
                <c:pt idx="1214">
                  <c:v>40614.152748722314</c:v>
                </c:pt>
                <c:pt idx="1215">
                  <c:v>40614.153321606631</c:v>
                </c:pt>
                <c:pt idx="1216">
                  <c:v>40614.153863847823</c:v>
                </c:pt>
                <c:pt idx="1217">
                  <c:v>40614.154391224074</c:v>
                </c:pt>
                <c:pt idx="1218">
                  <c:v>40614.15489779882</c:v>
                </c:pt>
                <c:pt idx="1219">
                  <c:v>40614.155470628553</c:v>
                </c:pt>
                <c:pt idx="1220">
                  <c:v>40614.156011588748</c:v>
                </c:pt>
                <c:pt idx="1221">
                  <c:v>40614.15654966564</c:v>
                </c:pt>
                <c:pt idx="1222">
                  <c:v>40614.157091122936</c:v>
                </c:pt>
                <c:pt idx="1223">
                  <c:v>40614.15764112577</c:v>
                </c:pt>
                <c:pt idx="1224">
                  <c:v>40614.158182448031</c:v>
                </c:pt>
                <c:pt idx="1225">
                  <c:v>40614.158720583073</c:v>
                </c:pt>
                <c:pt idx="1226">
                  <c:v>40614.159262139605</c:v>
                </c:pt>
                <c:pt idx="1227">
                  <c:v>40614.159812031299</c:v>
                </c:pt>
                <c:pt idx="1228">
                  <c:v>40614.160354329288</c:v>
                </c:pt>
                <c:pt idx="1229">
                  <c:v>40614.160893360073</c:v>
                </c:pt>
                <c:pt idx="1230">
                  <c:v>40614.161411566754</c:v>
                </c:pt>
                <c:pt idx="1231">
                  <c:v>40614.161985248931</c:v>
                </c:pt>
                <c:pt idx="1232">
                  <c:v>40614.162503414314</c:v>
                </c:pt>
                <c:pt idx="1233">
                  <c:v>40614.163076768215</c:v>
                </c:pt>
                <c:pt idx="1234">
                  <c:v>40614.163606875416</c:v>
                </c:pt>
                <c:pt idx="1235">
                  <c:v>40614.164168280578</c:v>
                </c:pt>
                <c:pt idx="1236">
                  <c:v>40614.164710559824</c:v>
                </c:pt>
                <c:pt idx="1237">
                  <c:v>40614.165261157832</c:v>
                </c:pt>
                <c:pt idx="1238">
                  <c:v>40614.165779390692</c:v>
                </c:pt>
                <c:pt idx="1239">
                  <c:v>40614.166353197666</c:v>
                </c:pt>
                <c:pt idx="1240">
                  <c:v>40614.166871449153</c:v>
                </c:pt>
                <c:pt idx="1241">
                  <c:v>40614.167456088522</c:v>
                </c:pt>
                <c:pt idx="1242">
                  <c:v>40614.167998211524</c:v>
                </c:pt>
                <c:pt idx="1243">
                  <c:v>40614.168559716214</c:v>
                </c:pt>
                <c:pt idx="1244">
                  <c:v>40614.169101091335</c:v>
                </c:pt>
                <c:pt idx="1245">
                  <c:v>40614.169640034481</c:v>
                </c:pt>
                <c:pt idx="1246">
                  <c:v>40614.170158180103</c:v>
                </c:pt>
                <c:pt idx="1247">
                  <c:v>40614.170743626841</c:v>
                </c:pt>
                <c:pt idx="1248">
                  <c:v>40614.171261928837</c:v>
                </c:pt>
                <c:pt idx="1249">
                  <c:v>40614.171847388134</c:v>
                </c:pt>
                <c:pt idx="1250">
                  <c:v>40614.17236415053</c:v>
                </c:pt>
                <c:pt idx="1251">
                  <c:v>40614.172960365599</c:v>
                </c:pt>
                <c:pt idx="1252">
                  <c:v>40614.173502568927</c:v>
                </c:pt>
                <c:pt idx="1253">
                  <c:v>40614.174063986247</c:v>
                </c:pt>
                <c:pt idx="1254">
                  <c:v>40614.174606210116</c:v>
                </c:pt>
                <c:pt idx="1255">
                  <c:v>40614.175168164809</c:v>
                </c:pt>
                <c:pt idx="1256">
                  <c:v>40614.175697090548</c:v>
                </c:pt>
                <c:pt idx="1257">
                  <c:v>40614.176282050968</c:v>
                </c:pt>
                <c:pt idx="1258">
                  <c:v>40614.176812175079</c:v>
                </c:pt>
                <c:pt idx="1259">
                  <c:v>40614.177385246774</c:v>
                </c:pt>
                <c:pt idx="1260">
                  <c:v>40614.177926520308</c:v>
                </c:pt>
                <c:pt idx="1261">
                  <c:v>40614.178477028669</c:v>
                </c:pt>
                <c:pt idx="1262">
                  <c:v>40614.178995171584</c:v>
                </c:pt>
                <c:pt idx="1263">
                  <c:v>40614.179580529693</c:v>
                </c:pt>
                <c:pt idx="1264">
                  <c:v>40614.180097094533</c:v>
                </c:pt>
                <c:pt idx="1265">
                  <c:v>40614.180704838036</c:v>
                </c:pt>
                <c:pt idx="1266">
                  <c:v>40614.181246673907</c:v>
                </c:pt>
                <c:pt idx="1267">
                  <c:v>40614.181808128094</c:v>
                </c:pt>
                <c:pt idx="1268">
                  <c:v>40614.18234931746</c:v>
                </c:pt>
                <c:pt idx="1269">
                  <c:v>40614.182922737411</c:v>
                </c:pt>
                <c:pt idx="1270">
                  <c:v>40614.183452879035</c:v>
                </c:pt>
                <c:pt idx="1271">
                  <c:v>40614.184037891326</c:v>
                </c:pt>
                <c:pt idx="1272">
                  <c:v>40614.184568042459</c:v>
                </c:pt>
                <c:pt idx="1273">
                  <c:v>40614.185130139122</c:v>
                </c:pt>
                <c:pt idx="1274">
                  <c:v>40614.185648288643</c:v>
                </c:pt>
                <c:pt idx="1275">
                  <c:v>40614.186256896479</c:v>
                </c:pt>
                <c:pt idx="1276">
                  <c:v>40614.186773644855</c:v>
                </c:pt>
                <c:pt idx="1277">
                  <c:v>40614.187381401505</c:v>
                </c:pt>
                <c:pt idx="1278">
                  <c:v>40614.187923531928</c:v>
                </c:pt>
                <c:pt idx="1279">
                  <c:v>40614.18850814546</c:v>
                </c:pt>
                <c:pt idx="1280">
                  <c:v>40614.189049415902</c:v>
                </c:pt>
                <c:pt idx="1281">
                  <c:v>40614.189623325066</c:v>
                </c:pt>
                <c:pt idx="1282">
                  <c:v>40614.190140076069</c:v>
                </c:pt>
                <c:pt idx="1283">
                  <c:v>40614.19074849649</c:v>
                </c:pt>
                <c:pt idx="1284">
                  <c:v>40614.191266681883</c:v>
                </c:pt>
                <c:pt idx="1285">
                  <c:v>40614.19186345474</c:v>
                </c:pt>
                <c:pt idx="1286">
                  <c:v>40614.192381584791</c:v>
                </c:pt>
                <c:pt idx="1287">
                  <c:v>40614.192978587853</c:v>
                </c:pt>
                <c:pt idx="1288">
                  <c:v>40614.19349528959</c:v>
                </c:pt>
                <c:pt idx="1289">
                  <c:v>40614.194103836708</c:v>
                </c:pt>
                <c:pt idx="1290">
                  <c:v>40614.19463211453</c:v>
                </c:pt>
                <c:pt idx="1291">
                  <c:v>40614.1952397688</c:v>
                </c:pt>
                <c:pt idx="1292">
                  <c:v>40614.195792944287</c:v>
                </c:pt>
                <c:pt idx="1293">
                  <c:v>40614.196377527856</c:v>
                </c:pt>
                <c:pt idx="1294">
                  <c:v>40614.19691898756</c:v>
                </c:pt>
                <c:pt idx="1295">
                  <c:v>40614.197504478791</c:v>
                </c:pt>
                <c:pt idx="1296">
                  <c:v>40614.198022836688</c:v>
                </c:pt>
                <c:pt idx="1297">
                  <c:v>40614.198642287811</c:v>
                </c:pt>
                <c:pt idx="1298">
                  <c:v>40614.199184434561</c:v>
                </c:pt>
                <c:pt idx="1299">
                  <c:v>40614.19978062583</c:v>
                </c:pt>
                <c:pt idx="1300">
                  <c:v>40614.200322348079</c:v>
                </c:pt>
                <c:pt idx="1301">
                  <c:v>40614.200918503702</c:v>
                </c:pt>
                <c:pt idx="1302">
                  <c:v>40614.201460832592</c:v>
                </c:pt>
                <c:pt idx="1303">
                  <c:v>40614.202057085167</c:v>
                </c:pt>
                <c:pt idx="1304">
                  <c:v>40614.202599246666</c:v>
                </c:pt>
                <c:pt idx="1305">
                  <c:v>40614.203183675076</c:v>
                </c:pt>
                <c:pt idx="1306">
                  <c:v>40614.203733652153</c:v>
                </c:pt>
                <c:pt idx="1307">
                  <c:v>40614.204341300596</c:v>
                </c:pt>
                <c:pt idx="1308">
                  <c:v>40614.204891165871</c:v>
                </c:pt>
                <c:pt idx="1309">
                  <c:v>40614.20549867626</c:v>
                </c:pt>
                <c:pt idx="1310">
                  <c:v>40614.20605243124</c:v>
                </c:pt>
                <c:pt idx="1311">
                  <c:v>40614.206636979412</c:v>
                </c:pt>
                <c:pt idx="1312">
                  <c:v>40614.207179185658</c:v>
                </c:pt>
                <c:pt idx="1313">
                  <c:v>40614.207764626059</c:v>
                </c:pt>
                <c:pt idx="1314">
                  <c:v>40614.208282937412</c:v>
                </c:pt>
                <c:pt idx="1315">
                  <c:v>40614.208902640217</c:v>
                </c:pt>
                <c:pt idx="1316">
                  <c:v>40614.209432774835</c:v>
                </c:pt>
                <c:pt idx="1317">
                  <c:v>40614.210028659836</c:v>
                </c:pt>
                <c:pt idx="1318">
                  <c:v>40614.210581729931</c:v>
                </c:pt>
                <c:pt idx="1319">
                  <c:v>40614.21116637026</c:v>
                </c:pt>
                <c:pt idx="1320">
                  <c:v>40614.211708689734</c:v>
                </c:pt>
                <c:pt idx="1321">
                  <c:v>40614.212304931476</c:v>
                </c:pt>
                <c:pt idx="1322">
                  <c:v>40614.212847156326</c:v>
                </c:pt>
                <c:pt idx="1323">
                  <c:v>40614.213444051209</c:v>
                </c:pt>
                <c:pt idx="1324">
                  <c:v>40614.213973848884</c:v>
                </c:pt>
                <c:pt idx="1325">
                  <c:v>40614.214593242708</c:v>
                </c:pt>
                <c:pt idx="1326">
                  <c:v>40614.215146076196</c:v>
                </c:pt>
                <c:pt idx="1327">
                  <c:v>40614.215742371576</c:v>
                </c:pt>
                <c:pt idx="1328">
                  <c:v>40614.21629552068</c:v>
                </c:pt>
                <c:pt idx="1329">
                  <c:v>40614.216880820401</c:v>
                </c:pt>
                <c:pt idx="1330">
                  <c:v>40614.21741063345</c:v>
                </c:pt>
                <c:pt idx="1331">
                  <c:v>40614.218041645559</c:v>
                </c:pt>
                <c:pt idx="1332">
                  <c:v>40614.218583862137</c:v>
                </c:pt>
                <c:pt idx="1333">
                  <c:v>40614.219180946711</c:v>
                </c:pt>
                <c:pt idx="1334">
                  <c:v>40614.219709348174</c:v>
                </c:pt>
                <c:pt idx="1335">
                  <c:v>40614.220352133787</c:v>
                </c:pt>
                <c:pt idx="1336">
                  <c:v>40614.22088223436</c:v>
                </c:pt>
                <c:pt idx="1337">
                  <c:v>40614.221489990596</c:v>
                </c:pt>
                <c:pt idx="1338">
                  <c:v>40614.22204353151</c:v>
                </c:pt>
                <c:pt idx="1339">
                  <c:v>40614.222651973505</c:v>
                </c:pt>
                <c:pt idx="1340">
                  <c:v>40614.223181751084</c:v>
                </c:pt>
                <c:pt idx="1341">
                  <c:v>40614.223801799853</c:v>
                </c:pt>
                <c:pt idx="1342">
                  <c:v>40614.224331609126</c:v>
                </c:pt>
                <c:pt idx="1343">
                  <c:v>40614.224963421817</c:v>
                </c:pt>
                <c:pt idx="1344">
                  <c:v>40614.225491818295</c:v>
                </c:pt>
                <c:pt idx="1345">
                  <c:v>40614.226110989723</c:v>
                </c:pt>
                <c:pt idx="1346">
                  <c:v>40614.226666753362</c:v>
                </c:pt>
                <c:pt idx="1347">
                  <c:v>40614.227275332749</c:v>
                </c:pt>
                <c:pt idx="1348">
                  <c:v>40614.227803559239</c:v>
                </c:pt>
                <c:pt idx="1349">
                  <c:v>40614.228446076449</c:v>
                </c:pt>
                <c:pt idx="1350">
                  <c:v>40614.228999017309</c:v>
                </c:pt>
                <c:pt idx="1351">
                  <c:v>40614.229606772831</c:v>
                </c:pt>
                <c:pt idx="1352">
                  <c:v>40614.230159871244</c:v>
                </c:pt>
                <c:pt idx="1353">
                  <c:v>40614.230767786234</c:v>
                </c:pt>
                <c:pt idx="1354">
                  <c:v>40614.231320417566</c:v>
                </c:pt>
                <c:pt idx="1355">
                  <c:v>40614.231904883061</c:v>
                </c:pt>
                <c:pt idx="1356">
                  <c:v>40614.232457446102</c:v>
                </c:pt>
                <c:pt idx="1357">
                  <c:v>40614.233065121363</c:v>
                </c:pt>
                <c:pt idx="1358">
                  <c:v>40614.233607410832</c:v>
                </c:pt>
                <c:pt idx="1359">
                  <c:v>40614.234215925826</c:v>
                </c:pt>
                <c:pt idx="1360">
                  <c:v>40614.234734210033</c:v>
                </c:pt>
                <c:pt idx="1361">
                  <c:v>40614.23537651731</c:v>
                </c:pt>
                <c:pt idx="1362">
                  <c:v>40614.235930308139</c:v>
                </c:pt>
                <c:pt idx="1363">
                  <c:v>40614.236538961326</c:v>
                </c:pt>
                <c:pt idx="1364">
                  <c:v>40614.237067315669</c:v>
                </c:pt>
                <c:pt idx="1365">
                  <c:v>40614.237709723238</c:v>
                </c:pt>
                <c:pt idx="1366">
                  <c:v>40614.238262739265</c:v>
                </c:pt>
                <c:pt idx="1367">
                  <c:v>40614.238882081409</c:v>
                </c:pt>
                <c:pt idx="1368">
                  <c:v>40614.239435916912</c:v>
                </c:pt>
                <c:pt idx="1369">
                  <c:v>40614.24005511892</c:v>
                </c:pt>
                <c:pt idx="1370">
                  <c:v>40614.24060890633</c:v>
                </c:pt>
                <c:pt idx="1371">
                  <c:v>40614.241217329582</c:v>
                </c:pt>
                <c:pt idx="1372">
                  <c:v>40614.241747085383</c:v>
                </c:pt>
                <c:pt idx="1373">
                  <c:v>40614.24237778176</c:v>
                </c:pt>
                <c:pt idx="1374">
                  <c:v>40614.242930592183</c:v>
                </c:pt>
                <c:pt idx="1375">
                  <c:v>40614.24353816067</c:v>
                </c:pt>
                <c:pt idx="1376">
                  <c:v>40614.244090850574</c:v>
                </c:pt>
                <c:pt idx="1377">
                  <c:v>40614.244698535447</c:v>
                </c:pt>
                <c:pt idx="1378">
                  <c:v>40614.245256391216</c:v>
                </c:pt>
                <c:pt idx="1379">
                  <c:v>40614.24589871677</c:v>
                </c:pt>
                <c:pt idx="1380">
                  <c:v>40614.246451664934</c:v>
                </c:pt>
                <c:pt idx="1381">
                  <c:v>40614.247070921752</c:v>
                </c:pt>
                <c:pt idx="1382">
                  <c:v>40614.247623746603</c:v>
                </c:pt>
                <c:pt idx="1383">
                  <c:v>40614.248242956455</c:v>
                </c:pt>
                <c:pt idx="1384">
                  <c:v>40614.248803512768</c:v>
                </c:pt>
                <c:pt idx="1385">
                  <c:v>40614.249434225705</c:v>
                </c:pt>
                <c:pt idx="1386">
                  <c:v>40614.249987905649</c:v>
                </c:pt>
                <c:pt idx="1387">
                  <c:v>40614.250607642898</c:v>
                </c:pt>
                <c:pt idx="1388">
                  <c:v>40614.251149369535</c:v>
                </c:pt>
                <c:pt idx="1389">
                  <c:v>40614.251768562783</c:v>
                </c:pt>
                <c:pt idx="1390">
                  <c:v>40614.252321204389</c:v>
                </c:pt>
                <c:pt idx="1391">
                  <c:v>40614.252929661736</c:v>
                </c:pt>
                <c:pt idx="1392">
                  <c:v>40614.253459471169</c:v>
                </c:pt>
                <c:pt idx="1393">
                  <c:v>40614.254113950177</c:v>
                </c:pt>
                <c:pt idx="1394">
                  <c:v>40614.254654375269</c:v>
                </c:pt>
                <c:pt idx="1395">
                  <c:v>40614.255297312091</c:v>
                </c:pt>
                <c:pt idx="1396">
                  <c:v>40614.255839065525</c:v>
                </c:pt>
                <c:pt idx="1397">
                  <c:v>40614.256470791595</c:v>
                </c:pt>
                <c:pt idx="1398">
                  <c:v>40614.256999008649</c:v>
                </c:pt>
                <c:pt idx="1399">
                  <c:v>40614.257664450422</c:v>
                </c:pt>
                <c:pt idx="1400">
                  <c:v>40614.25821832681</c:v>
                </c:pt>
                <c:pt idx="1401">
                  <c:v>40614.258849627782</c:v>
                </c:pt>
                <c:pt idx="1402">
                  <c:v>40614.259391349027</c:v>
                </c:pt>
                <c:pt idx="1403">
                  <c:v>40614.260033921499</c:v>
                </c:pt>
                <c:pt idx="1404">
                  <c:v>40614.26058657097</c:v>
                </c:pt>
                <c:pt idx="1405">
                  <c:v>40614.261228921641</c:v>
                </c:pt>
                <c:pt idx="1406">
                  <c:v>40614.261782222304</c:v>
                </c:pt>
                <c:pt idx="1407">
                  <c:v>40614.262425025998</c:v>
                </c:pt>
                <c:pt idx="1408">
                  <c:v>40614.262966710063</c:v>
                </c:pt>
                <c:pt idx="1409">
                  <c:v>40614.263609132511</c:v>
                </c:pt>
                <c:pt idx="1410">
                  <c:v>40614.264162932923</c:v>
                </c:pt>
                <c:pt idx="1411">
                  <c:v>40614.264805715473</c:v>
                </c:pt>
                <c:pt idx="1412">
                  <c:v>40614.265347388522</c:v>
                </c:pt>
                <c:pt idx="1413">
                  <c:v>40614.265990686334</c:v>
                </c:pt>
                <c:pt idx="1414">
                  <c:v>40614.266520589008</c:v>
                </c:pt>
                <c:pt idx="1415">
                  <c:v>40614.267186026089</c:v>
                </c:pt>
                <c:pt idx="1416">
                  <c:v>40614.267739758958</c:v>
                </c:pt>
                <c:pt idx="1417">
                  <c:v>40614.268370405473</c:v>
                </c:pt>
                <c:pt idx="1418">
                  <c:v>40614.268934717446</c:v>
                </c:pt>
                <c:pt idx="1419">
                  <c:v>40614.269565624913</c:v>
                </c:pt>
                <c:pt idx="1420">
                  <c:v>40614.270130386976</c:v>
                </c:pt>
                <c:pt idx="1421">
                  <c:v>40614.270761558531</c:v>
                </c:pt>
                <c:pt idx="1422">
                  <c:v>40614.27130321235</c:v>
                </c:pt>
                <c:pt idx="1423">
                  <c:v>40614.271957228986</c:v>
                </c:pt>
                <c:pt idx="1424">
                  <c:v>40614.272518819504</c:v>
                </c:pt>
                <c:pt idx="1425">
                  <c:v>40614.273184242506</c:v>
                </c:pt>
                <c:pt idx="1426">
                  <c:v>40614.273738052609</c:v>
                </c:pt>
                <c:pt idx="1427">
                  <c:v>40614.274381190306</c:v>
                </c:pt>
                <c:pt idx="1428">
                  <c:v>40614.274910939246</c:v>
                </c:pt>
                <c:pt idx="1429">
                  <c:v>40614.275576445631</c:v>
                </c:pt>
                <c:pt idx="1430">
                  <c:v>40614.276129361235</c:v>
                </c:pt>
                <c:pt idx="1431">
                  <c:v>40614.276772704601</c:v>
                </c:pt>
                <c:pt idx="1432">
                  <c:v>40614.277314200022</c:v>
                </c:pt>
                <c:pt idx="1433">
                  <c:v>40614.277991324176</c:v>
                </c:pt>
                <c:pt idx="1434">
                  <c:v>40614.278545151836</c:v>
                </c:pt>
                <c:pt idx="1435">
                  <c:v>40614.279188288237</c:v>
                </c:pt>
                <c:pt idx="1436">
                  <c:v>40614.279718031641</c:v>
                </c:pt>
                <c:pt idx="1437">
                  <c:v>40614.280395051574</c:v>
                </c:pt>
                <c:pt idx="1438">
                  <c:v>40614.280958936142</c:v>
                </c:pt>
                <c:pt idx="1439">
                  <c:v>40614.281624347881</c:v>
                </c:pt>
                <c:pt idx="1440">
                  <c:v>40614.282187196812</c:v>
                </c:pt>
                <c:pt idx="1441">
                  <c:v>40614.282841855398</c:v>
                </c:pt>
                <c:pt idx="1442">
                  <c:v>40614.283371576341</c:v>
                </c:pt>
                <c:pt idx="1443">
                  <c:v>40614.284060275662</c:v>
                </c:pt>
                <c:pt idx="1444">
                  <c:v>40614.28461404064</c:v>
                </c:pt>
                <c:pt idx="1445">
                  <c:v>40614.285268858468</c:v>
                </c:pt>
                <c:pt idx="1446">
                  <c:v>40614.285798680015</c:v>
                </c:pt>
                <c:pt idx="1447">
                  <c:v>40614.286464913159</c:v>
                </c:pt>
                <c:pt idx="1448">
                  <c:v>40614.286994625523</c:v>
                </c:pt>
                <c:pt idx="1449">
                  <c:v>40614.287672256753</c:v>
                </c:pt>
                <c:pt idx="1450">
                  <c:v>40614.288213995693</c:v>
                </c:pt>
                <c:pt idx="1451">
                  <c:v>40614.288880314067</c:v>
                </c:pt>
                <c:pt idx="1452">
                  <c:v>40614.289410085796</c:v>
                </c:pt>
                <c:pt idx="1453">
                  <c:v>40614.29008817015</c:v>
                </c:pt>
                <c:pt idx="1454">
                  <c:v>40614.29061651299</c:v>
                </c:pt>
                <c:pt idx="1455">
                  <c:v>40614.291306065934</c:v>
                </c:pt>
                <c:pt idx="1456">
                  <c:v>40614.291835919146</c:v>
                </c:pt>
                <c:pt idx="1457">
                  <c:v>40614.292525379788</c:v>
                </c:pt>
                <c:pt idx="1458">
                  <c:v>40614.293066743674</c:v>
                </c:pt>
                <c:pt idx="1459">
                  <c:v>40614.293744658105</c:v>
                </c:pt>
                <c:pt idx="1460">
                  <c:v>40614.294274456377</c:v>
                </c:pt>
                <c:pt idx="1461">
                  <c:v>40614.294940834967</c:v>
                </c:pt>
                <c:pt idx="1462">
                  <c:v>40614.295480571811</c:v>
                </c:pt>
                <c:pt idx="1463">
                  <c:v>40614.296181792022</c:v>
                </c:pt>
                <c:pt idx="1464">
                  <c:v>40614.296723282234</c:v>
                </c:pt>
                <c:pt idx="1465">
                  <c:v>40614.297412830034</c:v>
                </c:pt>
                <c:pt idx="1466">
                  <c:v>40614.297942706224</c:v>
                </c:pt>
                <c:pt idx="1467">
                  <c:v>40614.298642850794</c:v>
                </c:pt>
                <c:pt idx="1468">
                  <c:v>40614.299207514836</c:v>
                </c:pt>
                <c:pt idx="1469">
                  <c:v>40614.299873485586</c:v>
                </c:pt>
                <c:pt idx="1470">
                  <c:v>40614.300415179503</c:v>
                </c:pt>
                <c:pt idx="1471">
                  <c:v>40614.301093117174</c:v>
                </c:pt>
                <c:pt idx="1472">
                  <c:v>40614.301622926847</c:v>
                </c:pt>
                <c:pt idx="1473">
                  <c:v>40614.302312339525</c:v>
                </c:pt>
                <c:pt idx="1474">
                  <c:v>40614.302853659006</c:v>
                </c:pt>
                <c:pt idx="1475">
                  <c:v>40614.303531589438</c:v>
                </c:pt>
                <c:pt idx="1476">
                  <c:v>40614.3040614247</c:v>
                </c:pt>
                <c:pt idx="1477">
                  <c:v>40614.304761624931</c:v>
                </c:pt>
                <c:pt idx="1478">
                  <c:v>40614.305326990747</c:v>
                </c:pt>
                <c:pt idx="1479">
                  <c:v>40614.305992620262</c:v>
                </c:pt>
                <c:pt idx="1480">
                  <c:v>40614.306557264354</c:v>
                </c:pt>
                <c:pt idx="1481">
                  <c:v>40614.307234546759</c:v>
                </c:pt>
                <c:pt idx="1482">
                  <c:v>40614.307803884767</c:v>
                </c:pt>
                <c:pt idx="1483">
                  <c:v>40614.308493527489</c:v>
                </c:pt>
                <c:pt idx="1484">
                  <c:v>40614.309033428974</c:v>
                </c:pt>
                <c:pt idx="1485">
                  <c:v>40614.309745786872</c:v>
                </c:pt>
                <c:pt idx="1486">
                  <c:v>40614.310287528126</c:v>
                </c:pt>
                <c:pt idx="1487">
                  <c:v>40614.310965089717</c:v>
                </c:pt>
                <c:pt idx="1488">
                  <c:v>40614.311518366441</c:v>
                </c:pt>
                <c:pt idx="1489">
                  <c:v>40614.312184850671</c:v>
                </c:pt>
                <c:pt idx="1490">
                  <c:v>40614.312724774565</c:v>
                </c:pt>
                <c:pt idx="1491">
                  <c:v>40614.313424975357</c:v>
                </c:pt>
                <c:pt idx="1492">
                  <c:v>40614.313989726521</c:v>
                </c:pt>
                <c:pt idx="1493">
                  <c:v>40614.314667214705</c:v>
                </c:pt>
                <c:pt idx="1494">
                  <c:v>40614.315220453187</c:v>
                </c:pt>
                <c:pt idx="1495">
                  <c:v>40614.315897567969</c:v>
                </c:pt>
                <c:pt idx="1496">
                  <c:v>40614.316462291317</c:v>
                </c:pt>
                <c:pt idx="1497">
                  <c:v>40614.317140237959</c:v>
                </c:pt>
                <c:pt idx="1498">
                  <c:v>40614.317681616514</c:v>
                </c:pt>
                <c:pt idx="1499">
                  <c:v>40614.318382326303</c:v>
                </c:pt>
                <c:pt idx="1500">
                  <c:v>40614.318935603056</c:v>
                </c:pt>
                <c:pt idx="1501">
                  <c:v>40614.319613661508</c:v>
                </c:pt>
                <c:pt idx="1502">
                  <c:v>40614.320153567809</c:v>
                </c:pt>
                <c:pt idx="1503">
                  <c:v>40614.320877088932</c:v>
                </c:pt>
                <c:pt idx="1504">
                  <c:v>40614.321446896443</c:v>
                </c:pt>
                <c:pt idx="1505">
                  <c:v>40614.322147122635</c:v>
                </c:pt>
                <c:pt idx="1506">
                  <c:v>40614.322712473004</c:v>
                </c:pt>
                <c:pt idx="1507">
                  <c:v>40614.323390088735</c:v>
                </c:pt>
                <c:pt idx="1508">
                  <c:v>40614.323943393676</c:v>
                </c:pt>
                <c:pt idx="1509">
                  <c:v>40614.324643808104</c:v>
                </c:pt>
                <c:pt idx="1510">
                  <c:v>40614.325209232164</c:v>
                </c:pt>
                <c:pt idx="1511">
                  <c:v>40614.325886345709</c:v>
                </c:pt>
                <c:pt idx="1512">
                  <c:v>40614.326451724482</c:v>
                </c:pt>
                <c:pt idx="1513">
                  <c:v>40614.327129591285</c:v>
                </c:pt>
                <c:pt idx="1514">
                  <c:v>40614.327670920728</c:v>
                </c:pt>
                <c:pt idx="1515">
                  <c:v>40614.328360490297</c:v>
                </c:pt>
                <c:pt idx="1516">
                  <c:v>40614.328900327011</c:v>
                </c:pt>
                <c:pt idx="1517">
                  <c:v>40614.329624081416</c:v>
                </c:pt>
                <c:pt idx="1518">
                  <c:v>40614.330177304226</c:v>
                </c:pt>
                <c:pt idx="1519">
                  <c:v>40614.330877695495</c:v>
                </c:pt>
                <c:pt idx="1520">
                  <c:v>40614.331446058102</c:v>
                </c:pt>
                <c:pt idx="1521">
                  <c:v>40614.332146338202</c:v>
                </c:pt>
                <c:pt idx="1522">
                  <c:v>40614.332725875785</c:v>
                </c:pt>
                <c:pt idx="1523">
                  <c:v>40614.333426878096</c:v>
                </c:pt>
                <c:pt idx="1524">
                  <c:v>40614.333968215062</c:v>
                </c:pt>
                <c:pt idx="1525">
                  <c:v>40614.334680034051</c:v>
                </c:pt>
                <c:pt idx="1526">
                  <c:v>40614.335244694325</c:v>
                </c:pt>
                <c:pt idx="1527">
                  <c:v>40614.335934193863</c:v>
                </c:pt>
                <c:pt idx="1528">
                  <c:v>40614.336464010412</c:v>
                </c:pt>
                <c:pt idx="1529">
                  <c:v>40614.33717672863</c:v>
                </c:pt>
                <c:pt idx="1530">
                  <c:v>40614.337716531678</c:v>
                </c:pt>
                <c:pt idx="1531">
                  <c:v>40614.338440325941</c:v>
                </c:pt>
                <c:pt idx="1532">
                  <c:v>40614.338993569516</c:v>
                </c:pt>
                <c:pt idx="1533">
                  <c:v>40614.339694791823</c:v>
                </c:pt>
                <c:pt idx="1534">
                  <c:v>40614.340236293356</c:v>
                </c:pt>
                <c:pt idx="1535">
                  <c:v>40614.340959662724</c:v>
                </c:pt>
                <c:pt idx="1536">
                  <c:v>40614.341525135322</c:v>
                </c:pt>
                <c:pt idx="1537">
                  <c:v>40614.342225446133</c:v>
                </c:pt>
                <c:pt idx="1538">
                  <c:v>40614.342790347975</c:v>
                </c:pt>
                <c:pt idx="1539">
                  <c:v>40614.34349144125</c:v>
                </c:pt>
                <c:pt idx="1540">
                  <c:v>40614.344032840047</c:v>
                </c:pt>
                <c:pt idx="1541">
                  <c:v>40614.344756619939</c:v>
                </c:pt>
                <c:pt idx="1542">
                  <c:v>40614.345309856028</c:v>
                </c:pt>
                <c:pt idx="1543">
                  <c:v>40614.346010844791</c:v>
                </c:pt>
                <c:pt idx="1544">
                  <c:v>40614.346552148672</c:v>
                </c:pt>
                <c:pt idx="1545">
                  <c:v>40614.347287168443</c:v>
                </c:pt>
                <c:pt idx="1546">
                  <c:v>40614.34785267702</c:v>
                </c:pt>
                <c:pt idx="1547">
                  <c:v>40614.348564402244</c:v>
                </c:pt>
                <c:pt idx="1548">
                  <c:v>40614.349142184314</c:v>
                </c:pt>
                <c:pt idx="1549">
                  <c:v>40614.349865424658</c:v>
                </c:pt>
                <c:pt idx="1550">
                  <c:v>40614.35043947024</c:v>
                </c:pt>
                <c:pt idx="1551">
                  <c:v>40614.351163582585</c:v>
                </c:pt>
                <c:pt idx="1552">
                  <c:v>40614.351704871486</c:v>
                </c:pt>
                <c:pt idx="1553">
                  <c:v>40614.352428325728</c:v>
                </c:pt>
                <c:pt idx="1554">
                  <c:v>40614.353010364772</c:v>
                </c:pt>
                <c:pt idx="1555">
                  <c:v>40614.353733765922</c:v>
                </c:pt>
                <c:pt idx="1556">
                  <c:v>40614.354298282531</c:v>
                </c:pt>
                <c:pt idx="1557">
                  <c:v>40614.354998452734</c:v>
                </c:pt>
                <c:pt idx="1558">
                  <c:v>40614.355563288758</c:v>
                </c:pt>
                <c:pt idx="1559">
                  <c:v>40614.356264509246</c:v>
                </c:pt>
                <c:pt idx="1560">
                  <c:v>40614.356806008887</c:v>
                </c:pt>
                <c:pt idx="1561">
                  <c:v>40614.35755260101</c:v>
                </c:pt>
                <c:pt idx="1562">
                  <c:v>40614.358118151285</c:v>
                </c:pt>
                <c:pt idx="1563">
                  <c:v>40614.358830906036</c:v>
                </c:pt>
                <c:pt idx="1564">
                  <c:v>40614.359372380968</c:v>
                </c:pt>
                <c:pt idx="1565">
                  <c:v>40614.360107889945</c:v>
                </c:pt>
                <c:pt idx="1566">
                  <c:v>40614.360661206811</c:v>
                </c:pt>
                <c:pt idx="1567">
                  <c:v>40614.361373797932</c:v>
                </c:pt>
                <c:pt idx="1568">
                  <c:v>40614.361926715319</c:v>
                </c:pt>
                <c:pt idx="1569">
                  <c:v>40614.362650882089</c:v>
                </c:pt>
                <c:pt idx="1570">
                  <c:v>40614.363192208046</c:v>
                </c:pt>
                <c:pt idx="1571">
                  <c:v>40614.363939699266</c:v>
                </c:pt>
                <c:pt idx="1572">
                  <c:v>40614.364492756817</c:v>
                </c:pt>
                <c:pt idx="1573">
                  <c:v>40614.365240136933</c:v>
                </c:pt>
                <c:pt idx="1574">
                  <c:v>40614.365781506196</c:v>
                </c:pt>
                <c:pt idx="1575">
                  <c:v>40614.366528817642</c:v>
                </c:pt>
                <c:pt idx="1576">
                  <c:v>40614.367070155175</c:v>
                </c:pt>
                <c:pt idx="1577">
                  <c:v>40614.367817595907</c:v>
                </c:pt>
                <c:pt idx="1578">
                  <c:v>40614.368370645316</c:v>
                </c:pt>
                <c:pt idx="1579">
                  <c:v>40614.369094793001</c:v>
                </c:pt>
                <c:pt idx="1580">
                  <c:v>40614.369647726307</c:v>
                </c:pt>
                <c:pt idx="1581">
                  <c:v>40614.370394996746</c:v>
                </c:pt>
                <c:pt idx="1582">
                  <c:v>40614.370936304324</c:v>
                </c:pt>
                <c:pt idx="1583">
                  <c:v>40614.371683768288</c:v>
                </c:pt>
                <c:pt idx="1584">
                  <c:v>40614.372225246123</c:v>
                </c:pt>
                <c:pt idx="1585">
                  <c:v>40614.372983704583</c:v>
                </c:pt>
                <c:pt idx="1586">
                  <c:v>40614.373536917934</c:v>
                </c:pt>
                <c:pt idx="1587">
                  <c:v>40614.374260264616</c:v>
                </c:pt>
                <c:pt idx="1588">
                  <c:v>40614.374836223178</c:v>
                </c:pt>
                <c:pt idx="1589">
                  <c:v>40614.375548978933</c:v>
                </c:pt>
                <c:pt idx="1590">
                  <c:v>40614.376090427089</c:v>
                </c:pt>
                <c:pt idx="1591">
                  <c:v>40614.376848528125</c:v>
                </c:pt>
                <c:pt idx="1592">
                  <c:v>40614.377433011781</c:v>
                </c:pt>
                <c:pt idx="1593">
                  <c:v>40614.378167924668</c:v>
                </c:pt>
                <c:pt idx="1594">
                  <c:v>40614.378755018522</c:v>
                </c:pt>
                <c:pt idx="1595">
                  <c:v>40614.379501917763</c:v>
                </c:pt>
                <c:pt idx="1596">
                  <c:v>40614.380066712925</c:v>
                </c:pt>
                <c:pt idx="1597">
                  <c:v>40614.380779345811</c:v>
                </c:pt>
                <c:pt idx="1598">
                  <c:v>40614.381319056905</c:v>
                </c:pt>
                <c:pt idx="1599">
                  <c:v>40614.382089619881</c:v>
                </c:pt>
                <c:pt idx="1600">
                  <c:v>40614.38263101691</c:v>
                </c:pt>
                <c:pt idx="1601">
                  <c:v>40614.38338913495</c:v>
                </c:pt>
                <c:pt idx="1602">
                  <c:v>40614.383975636418</c:v>
                </c:pt>
                <c:pt idx="1603">
                  <c:v>40614.384711373896</c:v>
                </c:pt>
                <c:pt idx="1604">
                  <c:v>40614.385264311939</c:v>
                </c:pt>
                <c:pt idx="1605">
                  <c:v>40614.38601167759</c:v>
                </c:pt>
                <c:pt idx="1606">
                  <c:v>40614.38655303885</c:v>
                </c:pt>
                <c:pt idx="1607">
                  <c:v>40614.387312126084</c:v>
                </c:pt>
                <c:pt idx="1608">
                  <c:v>40614.387863623189</c:v>
                </c:pt>
                <c:pt idx="1609">
                  <c:v>40614.388622664308</c:v>
                </c:pt>
                <c:pt idx="1610">
                  <c:v>40614.389164140463</c:v>
                </c:pt>
                <c:pt idx="1611">
                  <c:v>40614.38993433697</c:v>
                </c:pt>
                <c:pt idx="1612">
                  <c:v>40614.390499209825</c:v>
                </c:pt>
                <c:pt idx="1613">
                  <c:v>40614.391246591018</c:v>
                </c:pt>
                <c:pt idx="1614">
                  <c:v>40614.391788002416</c:v>
                </c:pt>
                <c:pt idx="1615">
                  <c:v>40614.392557786552</c:v>
                </c:pt>
                <c:pt idx="1616">
                  <c:v>40614.393134682105</c:v>
                </c:pt>
                <c:pt idx="1617">
                  <c:v>40614.393859062337</c:v>
                </c:pt>
                <c:pt idx="1618">
                  <c:v>40614.394410576293</c:v>
                </c:pt>
                <c:pt idx="1619">
                  <c:v>40614.3951806154</c:v>
                </c:pt>
                <c:pt idx="1620">
                  <c:v>40614.395745406247</c:v>
                </c:pt>
                <c:pt idx="1621">
                  <c:v>40614.3965035781</c:v>
                </c:pt>
                <c:pt idx="1622">
                  <c:v>40614.397080187118</c:v>
                </c:pt>
                <c:pt idx="1623">
                  <c:v>40614.397827676112</c:v>
                </c:pt>
                <c:pt idx="1624">
                  <c:v>40614.398369126677</c:v>
                </c:pt>
                <c:pt idx="1625">
                  <c:v>40614.39913922664</c:v>
                </c:pt>
                <c:pt idx="1626">
                  <c:v>40614.399692475119</c:v>
                </c:pt>
                <c:pt idx="1627">
                  <c:v>40614.400462127975</c:v>
                </c:pt>
                <c:pt idx="1628">
                  <c:v>40614.401039157063</c:v>
                </c:pt>
                <c:pt idx="1629">
                  <c:v>40614.401775037288</c:v>
                </c:pt>
                <c:pt idx="1630">
                  <c:v>40614.402316490392</c:v>
                </c:pt>
                <c:pt idx="1631">
                  <c:v>40614.403098725641</c:v>
                </c:pt>
                <c:pt idx="1632">
                  <c:v>40614.403650216977</c:v>
                </c:pt>
                <c:pt idx="1633">
                  <c:v>40614.404431961571</c:v>
                </c:pt>
                <c:pt idx="1634">
                  <c:v>40614.404996820893</c:v>
                </c:pt>
                <c:pt idx="1635">
                  <c:v>40614.405744138669</c:v>
                </c:pt>
                <c:pt idx="1636">
                  <c:v>40614.406297056725</c:v>
                </c:pt>
                <c:pt idx="1637">
                  <c:v>40614.407066764274</c:v>
                </c:pt>
                <c:pt idx="1638">
                  <c:v>40614.407643727856</c:v>
                </c:pt>
                <c:pt idx="1639">
                  <c:v>40614.408402327281</c:v>
                </c:pt>
                <c:pt idx="1640">
                  <c:v>40614.408967188145</c:v>
                </c:pt>
                <c:pt idx="1641">
                  <c:v>40614.409725341357</c:v>
                </c:pt>
                <c:pt idx="1642">
                  <c:v>40614.410302207805</c:v>
                </c:pt>
                <c:pt idx="1643">
                  <c:v>40614.411048758149</c:v>
                </c:pt>
                <c:pt idx="1644">
                  <c:v>40614.411625160981</c:v>
                </c:pt>
                <c:pt idx="1645">
                  <c:v>40614.41237164483</c:v>
                </c:pt>
                <c:pt idx="1646">
                  <c:v>40614.412958374895</c:v>
                </c:pt>
                <c:pt idx="1647">
                  <c:v>40614.413728768857</c:v>
                </c:pt>
                <c:pt idx="1648">
                  <c:v>40614.414270042922</c:v>
                </c:pt>
                <c:pt idx="1649">
                  <c:v>40614.415062860448</c:v>
                </c:pt>
                <c:pt idx="1650">
                  <c:v>40614.415639121791</c:v>
                </c:pt>
                <c:pt idx="1651">
                  <c:v>40614.416397263383</c:v>
                </c:pt>
                <c:pt idx="1652">
                  <c:v>40614.416984682357</c:v>
                </c:pt>
                <c:pt idx="1653">
                  <c:v>40614.417755323964</c:v>
                </c:pt>
                <c:pt idx="1654">
                  <c:v>40614.418306813459</c:v>
                </c:pt>
                <c:pt idx="1655">
                  <c:v>40614.41908886881</c:v>
                </c:pt>
                <c:pt idx="1656">
                  <c:v>40614.419641801731</c:v>
                </c:pt>
                <c:pt idx="1657">
                  <c:v>40614.420434740714</c:v>
                </c:pt>
                <c:pt idx="1658">
                  <c:v>40614.421010977385</c:v>
                </c:pt>
                <c:pt idx="1659">
                  <c:v>40614.42176953028</c:v>
                </c:pt>
                <c:pt idx="1660">
                  <c:v>40614.422334366907</c:v>
                </c:pt>
                <c:pt idx="1661">
                  <c:v>40614.423093451252</c:v>
                </c:pt>
                <c:pt idx="1662">
                  <c:v>40614.423646528034</c:v>
                </c:pt>
                <c:pt idx="1663">
                  <c:v>40614.424428174243</c:v>
                </c:pt>
                <c:pt idx="1664">
                  <c:v>40614.424992982291</c:v>
                </c:pt>
                <c:pt idx="1665">
                  <c:v>40614.425763028798</c:v>
                </c:pt>
                <c:pt idx="1666">
                  <c:v>40614.426327823494</c:v>
                </c:pt>
                <c:pt idx="1667">
                  <c:v>40614.427098352651</c:v>
                </c:pt>
                <c:pt idx="1668">
                  <c:v>40614.427651671838</c:v>
                </c:pt>
                <c:pt idx="1669">
                  <c:v>40614.428432900837</c:v>
                </c:pt>
                <c:pt idx="1670">
                  <c:v>40614.429021303309</c:v>
                </c:pt>
                <c:pt idx="1671">
                  <c:v>40614.429791332601</c:v>
                </c:pt>
                <c:pt idx="1672">
                  <c:v>40614.430356118333</c:v>
                </c:pt>
                <c:pt idx="1673">
                  <c:v>40614.431126193755</c:v>
                </c:pt>
                <c:pt idx="1674">
                  <c:v>40614.43169100352</c:v>
                </c:pt>
                <c:pt idx="1675">
                  <c:v>40614.432461632648</c:v>
                </c:pt>
                <c:pt idx="1676">
                  <c:v>40614.433014693866</c:v>
                </c:pt>
                <c:pt idx="1677">
                  <c:v>40614.433819152153</c:v>
                </c:pt>
                <c:pt idx="1678">
                  <c:v>40614.43441417117</c:v>
                </c:pt>
                <c:pt idx="1679">
                  <c:v>40614.435196216022</c:v>
                </c:pt>
                <c:pt idx="1680">
                  <c:v>40614.435749136028</c:v>
                </c:pt>
                <c:pt idx="1681">
                  <c:v>40614.436553535699</c:v>
                </c:pt>
                <c:pt idx="1682">
                  <c:v>40614.437138186884</c:v>
                </c:pt>
                <c:pt idx="1683">
                  <c:v>40614.437919864868</c:v>
                </c:pt>
                <c:pt idx="1684">
                  <c:v>40614.438484689475</c:v>
                </c:pt>
                <c:pt idx="1685">
                  <c:v>40614.439254238605</c:v>
                </c:pt>
                <c:pt idx="1686">
                  <c:v>40614.439848760019</c:v>
                </c:pt>
                <c:pt idx="1687">
                  <c:v>40614.44062983778</c:v>
                </c:pt>
                <c:pt idx="1688">
                  <c:v>40614.441206843541</c:v>
                </c:pt>
                <c:pt idx="1689">
                  <c:v>40614.441988185987</c:v>
                </c:pt>
                <c:pt idx="1690">
                  <c:v>40614.442573792963</c:v>
                </c:pt>
                <c:pt idx="1691">
                  <c:v>40614.443355819785</c:v>
                </c:pt>
                <c:pt idx="1692">
                  <c:v>40614.443908755915</c:v>
                </c:pt>
                <c:pt idx="1693">
                  <c:v>40614.444702453773</c:v>
                </c:pt>
                <c:pt idx="1694">
                  <c:v>40614.445253819169</c:v>
                </c:pt>
                <c:pt idx="1695">
                  <c:v>40614.44605897912</c:v>
                </c:pt>
                <c:pt idx="1696">
                  <c:v>40614.446611875312</c:v>
                </c:pt>
                <c:pt idx="1697">
                  <c:v>40614.44740539862</c:v>
                </c:pt>
                <c:pt idx="1698">
                  <c:v>40614.447958252393</c:v>
                </c:pt>
                <c:pt idx="1699">
                  <c:v>40614.448762694243</c:v>
                </c:pt>
                <c:pt idx="1700">
                  <c:v>40614.449339561776</c:v>
                </c:pt>
                <c:pt idx="1701">
                  <c:v>40614.450132770347</c:v>
                </c:pt>
                <c:pt idx="1702">
                  <c:v>40614.450697572305</c:v>
                </c:pt>
                <c:pt idx="1703">
                  <c:v>40614.451479791256</c:v>
                </c:pt>
                <c:pt idx="1704">
                  <c:v>40614.452032844019</c:v>
                </c:pt>
                <c:pt idx="1705">
                  <c:v>40614.452849185429</c:v>
                </c:pt>
                <c:pt idx="1706">
                  <c:v>40614.453413979405</c:v>
                </c:pt>
                <c:pt idx="1707">
                  <c:v>40614.45420761998</c:v>
                </c:pt>
                <c:pt idx="1708">
                  <c:v>40614.454760558445</c:v>
                </c:pt>
                <c:pt idx="1709">
                  <c:v>40614.455576914916</c:v>
                </c:pt>
                <c:pt idx="1710">
                  <c:v>40614.456141716742</c:v>
                </c:pt>
                <c:pt idx="1711">
                  <c:v>40614.456946546074</c:v>
                </c:pt>
                <c:pt idx="1712">
                  <c:v>40614.457511372348</c:v>
                </c:pt>
                <c:pt idx="1713">
                  <c:v>40614.458292617615</c:v>
                </c:pt>
                <c:pt idx="1714">
                  <c:v>40614.458888747511</c:v>
                </c:pt>
                <c:pt idx="1715">
                  <c:v>40614.45969411097</c:v>
                </c:pt>
                <c:pt idx="1716">
                  <c:v>40614.460245567338</c:v>
                </c:pt>
                <c:pt idx="1717">
                  <c:v>40614.461062333117</c:v>
                </c:pt>
                <c:pt idx="1718">
                  <c:v>40614.461615256689</c:v>
                </c:pt>
                <c:pt idx="1719">
                  <c:v>40614.462442892778</c:v>
                </c:pt>
                <c:pt idx="1720">
                  <c:v>40614.463031536085</c:v>
                </c:pt>
                <c:pt idx="1721">
                  <c:v>40614.463824708226</c:v>
                </c:pt>
                <c:pt idx="1722">
                  <c:v>40614.464389491193</c:v>
                </c:pt>
                <c:pt idx="1723">
                  <c:v>40614.46518329181</c:v>
                </c:pt>
                <c:pt idx="1724">
                  <c:v>40614.465736337574</c:v>
                </c:pt>
                <c:pt idx="1725">
                  <c:v>40614.466553038743</c:v>
                </c:pt>
                <c:pt idx="1726">
                  <c:v>40614.467105913194</c:v>
                </c:pt>
                <c:pt idx="1727">
                  <c:v>40614.467922831973</c:v>
                </c:pt>
                <c:pt idx="1728">
                  <c:v>40614.468474241738</c:v>
                </c:pt>
                <c:pt idx="1729">
                  <c:v>40614.469313802103</c:v>
                </c:pt>
                <c:pt idx="1730">
                  <c:v>40614.469878632968</c:v>
                </c:pt>
                <c:pt idx="1731">
                  <c:v>40614.470694702846</c:v>
                </c:pt>
                <c:pt idx="1732">
                  <c:v>40614.471282727267</c:v>
                </c:pt>
                <c:pt idx="1733">
                  <c:v>40614.472075635073</c:v>
                </c:pt>
                <c:pt idx="1734">
                  <c:v>40614.472664066961</c:v>
                </c:pt>
                <c:pt idx="1735">
                  <c:v>40614.473468529308</c:v>
                </c:pt>
                <c:pt idx="1736">
                  <c:v>40614.47405636005</c:v>
                </c:pt>
                <c:pt idx="1737">
                  <c:v>40614.474849651553</c:v>
                </c:pt>
                <c:pt idx="1738">
                  <c:v>40614.475414496716</c:v>
                </c:pt>
                <c:pt idx="1739">
                  <c:v>40614.476230674692</c:v>
                </c:pt>
                <c:pt idx="1740">
                  <c:v>40614.476818318573</c:v>
                </c:pt>
                <c:pt idx="1741">
                  <c:v>40614.477623124563</c:v>
                </c:pt>
                <c:pt idx="1742">
                  <c:v>40614.478187938679</c:v>
                </c:pt>
                <c:pt idx="1743">
                  <c:v>40614.478993277175</c:v>
                </c:pt>
                <c:pt idx="1744">
                  <c:v>40614.479546317816</c:v>
                </c:pt>
                <c:pt idx="1745">
                  <c:v>40614.480386367191</c:v>
                </c:pt>
                <c:pt idx="1746">
                  <c:v>40614.480950952377</c:v>
                </c:pt>
                <c:pt idx="1747">
                  <c:v>40614.481779277085</c:v>
                </c:pt>
                <c:pt idx="1748">
                  <c:v>40614.482343761534</c:v>
                </c:pt>
                <c:pt idx="1749">
                  <c:v>40614.483172210414</c:v>
                </c:pt>
                <c:pt idx="1750">
                  <c:v>40614.483621049541</c:v>
                </c:pt>
                <c:pt idx="1751">
                  <c:v>40614.483914641824</c:v>
                </c:pt>
                <c:pt idx="1752">
                  <c:v>40614.484218467747</c:v>
                </c:pt>
                <c:pt idx="1753">
                  <c:v>40614.484635539295</c:v>
                </c:pt>
                <c:pt idx="1754">
                  <c:v>40614.484989342796</c:v>
                </c:pt>
                <c:pt idx="1755">
                  <c:v>40614.485363061627</c:v>
                </c:pt>
                <c:pt idx="1756">
                  <c:v>40614.485663987551</c:v>
                </c:pt>
                <c:pt idx="1757">
                  <c:v>40614.486073000036</c:v>
                </c:pt>
                <c:pt idx="1758">
                  <c:v>40614.486372113759</c:v>
                </c:pt>
                <c:pt idx="1759">
                  <c:v>40614.486792689844</c:v>
                </c:pt>
                <c:pt idx="1760">
                  <c:v>40614.487091831572</c:v>
                </c:pt>
                <c:pt idx="1761">
                  <c:v>40614.487512497697</c:v>
                </c:pt>
                <c:pt idx="1762">
                  <c:v>40614.487811662293</c:v>
                </c:pt>
                <c:pt idx="1763">
                  <c:v>40614.488232371048</c:v>
                </c:pt>
                <c:pt idx="1764">
                  <c:v>40614.48853155168</c:v>
                </c:pt>
                <c:pt idx="1765">
                  <c:v>40614.488951717976</c:v>
                </c:pt>
                <c:pt idx="1766">
                  <c:v>40614.4892526439</c:v>
                </c:pt>
                <c:pt idx="1767">
                  <c:v>40614.489658301245</c:v>
                </c:pt>
                <c:pt idx="1768">
                  <c:v>40614.490012986273</c:v>
                </c:pt>
                <c:pt idx="1769">
                  <c:v>40614.490384073273</c:v>
                </c:pt>
                <c:pt idx="1770">
                  <c:v>40614.490738026638</c:v>
                </c:pt>
                <c:pt idx="1771">
                  <c:v>40614.491109137794</c:v>
                </c:pt>
                <c:pt idx="1772">
                  <c:v>40614.491463093298</c:v>
                </c:pt>
                <c:pt idx="1773">
                  <c:v>40614.491825971032</c:v>
                </c:pt>
                <c:pt idx="1774">
                  <c:v>40614.492125157987</c:v>
                </c:pt>
                <c:pt idx="1775">
                  <c:v>40614.49253445238</c:v>
                </c:pt>
                <c:pt idx="1776">
                  <c:v>40614.492833694007</c:v>
                </c:pt>
                <c:pt idx="1777">
                  <c:v>40614.493242485856</c:v>
                </c:pt>
                <c:pt idx="1778">
                  <c:v>40614.49354341178</c:v>
                </c:pt>
                <c:pt idx="1779">
                  <c:v>40614.493937822735</c:v>
                </c:pt>
                <c:pt idx="1780">
                  <c:v>40614.494291955045</c:v>
                </c:pt>
                <c:pt idx="1781">
                  <c:v>40614.494643314501</c:v>
                </c:pt>
                <c:pt idx="1782">
                  <c:v>40614.494942543402</c:v>
                </c:pt>
                <c:pt idx="1783">
                  <c:v>40614.495348476761</c:v>
                </c:pt>
                <c:pt idx="1784">
                  <c:v>40614.495703156557</c:v>
                </c:pt>
                <c:pt idx="1785">
                  <c:v>40614.496054071329</c:v>
                </c:pt>
                <c:pt idx="1786">
                  <c:v>40614.496354997253</c:v>
                </c:pt>
                <c:pt idx="1787">
                  <c:v>40614.496740881892</c:v>
                </c:pt>
                <c:pt idx="1788">
                  <c:v>40614.497041807816</c:v>
                </c:pt>
                <c:pt idx="1789">
                  <c:v>40614.497427664144</c:v>
                </c:pt>
                <c:pt idx="1790">
                  <c:v>40614.497728590068</c:v>
                </c:pt>
                <c:pt idx="1791">
                  <c:v>40614.498111330067</c:v>
                </c:pt>
                <c:pt idx="1792">
                  <c:v>40614.498466489335</c:v>
                </c:pt>
                <c:pt idx="1793">
                  <c:v>40614.498814809012</c:v>
                </c:pt>
                <c:pt idx="1794">
                  <c:v>40614.499168754301</c:v>
                </c:pt>
                <c:pt idx="1795">
                  <c:v>40614.499517049095</c:v>
                </c:pt>
                <c:pt idx="1796">
                  <c:v>40614.499871141765</c:v>
                </c:pt>
                <c:pt idx="1797">
                  <c:v>40614.500219429079</c:v>
                </c:pt>
                <c:pt idx="1798">
                  <c:v>40614.500573569647</c:v>
                </c:pt>
                <c:pt idx="1799">
                  <c:v>40614.500913611606</c:v>
                </c:pt>
                <c:pt idx="1800">
                  <c:v>40614.501212919073</c:v>
                </c:pt>
                <c:pt idx="1801">
                  <c:v>40614.50159939428</c:v>
                </c:pt>
                <c:pt idx="1802">
                  <c:v>40614.501898770497</c:v>
                </c:pt>
                <c:pt idx="1803">
                  <c:v>40614.502284819726</c:v>
                </c:pt>
                <c:pt idx="1804">
                  <c:v>40614.502585745657</c:v>
                </c:pt>
                <c:pt idx="1805">
                  <c:v>40614.502956871569</c:v>
                </c:pt>
                <c:pt idx="1806">
                  <c:v>40614.503313040732</c:v>
                </c:pt>
                <c:pt idx="1807">
                  <c:v>40614.50364989182</c:v>
                </c:pt>
                <c:pt idx="1808">
                  <c:v>40614.50400414133</c:v>
                </c:pt>
                <c:pt idx="1809">
                  <c:v>40614.50434100705</c:v>
                </c:pt>
                <c:pt idx="1810">
                  <c:v>40614.504683671468</c:v>
                </c:pt>
                <c:pt idx="1811">
                  <c:v>40614.505023843478</c:v>
                </c:pt>
                <c:pt idx="1812">
                  <c:v>40614.505323207282</c:v>
                </c:pt>
                <c:pt idx="1813">
                  <c:v>40614.505698248839</c:v>
                </c:pt>
                <c:pt idx="1814">
                  <c:v>40614.505997672277</c:v>
                </c:pt>
                <c:pt idx="1815">
                  <c:v>40614.506371749128</c:v>
                </c:pt>
                <c:pt idx="1816">
                  <c:v>40614.506672675052</c:v>
                </c:pt>
                <c:pt idx="1817">
                  <c:v>40614.507025126884</c:v>
                </c:pt>
                <c:pt idx="1818">
                  <c:v>40614.507330053697</c:v>
                </c:pt>
                <c:pt idx="1819">
                  <c:v>40614.507693444109</c:v>
                </c:pt>
                <c:pt idx="1820">
                  <c:v>40614.507992820385</c:v>
                </c:pt>
                <c:pt idx="1821">
                  <c:v>40614.508364714347</c:v>
                </c:pt>
                <c:pt idx="1822">
                  <c:v>40614.508707074106</c:v>
                </c:pt>
                <c:pt idx="1823">
                  <c:v>40614.509035226627</c:v>
                </c:pt>
                <c:pt idx="1824">
                  <c:v>40614.509336152558</c:v>
                </c:pt>
                <c:pt idx="1825">
                  <c:v>40614.509688725157</c:v>
                </c:pt>
                <c:pt idx="1826">
                  <c:v>40614.509992898616</c:v>
                </c:pt>
                <c:pt idx="1827">
                  <c:v>40614.510353144549</c:v>
                </c:pt>
                <c:pt idx="1828">
                  <c:v>40614.510695415025</c:v>
                </c:pt>
                <c:pt idx="1829">
                  <c:v>40614.51101262364</c:v>
                </c:pt>
                <c:pt idx="1830">
                  <c:v>40614.511312035524</c:v>
                </c:pt>
                <c:pt idx="1831">
                  <c:v>40614.511664028549</c:v>
                </c:pt>
                <c:pt idx="1832">
                  <c:v>40614.51196346221</c:v>
                </c:pt>
                <c:pt idx="1833">
                  <c:v>40614.512315318891</c:v>
                </c:pt>
                <c:pt idx="1834">
                  <c:v>40614.512616244821</c:v>
                </c:pt>
                <c:pt idx="1835">
                  <c:v>40614.512956510589</c:v>
                </c:pt>
                <c:pt idx="1836">
                  <c:v>40614.513257436513</c:v>
                </c:pt>
                <c:pt idx="1837">
                  <c:v>40614.513598516292</c:v>
                </c:pt>
                <c:pt idx="1838">
                  <c:v>40614.513903313018</c:v>
                </c:pt>
                <c:pt idx="1839">
                  <c:v>40614.514243171514</c:v>
                </c:pt>
                <c:pt idx="1840">
                  <c:v>40614.514544097437</c:v>
                </c:pt>
                <c:pt idx="1841">
                  <c:v>40614.514872436906</c:v>
                </c:pt>
                <c:pt idx="1842">
                  <c:v>40614.515173362837</c:v>
                </c:pt>
                <c:pt idx="1843">
                  <c:v>40614.515502902927</c:v>
                </c:pt>
                <c:pt idx="1844">
                  <c:v>40614.515808150616</c:v>
                </c:pt>
                <c:pt idx="1845">
                  <c:v>40614.516148546187</c:v>
                </c:pt>
                <c:pt idx="1846">
                  <c:v>40614.516449472118</c:v>
                </c:pt>
                <c:pt idx="1847">
                  <c:v>40614.516790737383</c:v>
                </c:pt>
                <c:pt idx="1848">
                  <c:v>40614.517095758994</c:v>
                </c:pt>
                <c:pt idx="1849">
                  <c:v>40614.517435773763</c:v>
                </c:pt>
                <c:pt idx="1850">
                  <c:v>40614.517734663772</c:v>
                </c:pt>
                <c:pt idx="1851">
                  <c:v>40614.518063799245</c:v>
                </c:pt>
                <c:pt idx="1852">
                  <c:v>40614.518360801747</c:v>
                </c:pt>
                <c:pt idx="1853">
                  <c:v>40614.518713812809</c:v>
                </c:pt>
                <c:pt idx="1854">
                  <c:v>40614.519013054458</c:v>
                </c:pt>
                <c:pt idx="1855">
                  <c:v>40614.519365960085</c:v>
                </c:pt>
                <c:pt idx="1856">
                  <c:v>40614.519670029607</c:v>
                </c:pt>
                <c:pt idx="1857">
                  <c:v>40614.520023008481</c:v>
                </c:pt>
                <c:pt idx="1858">
                  <c:v>40614.520330561507</c:v>
                </c:pt>
                <c:pt idx="1859">
                  <c:v>40614.52067110339</c:v>
                </c:pt>
                <c:pt idx="1860">
                  <c:v>40614.520972996259</c:v>
                </c:pt>
                <c:pt idx="1861">
                  <c:v>40614.521314466641</c:v>
                </c:pt>
                <c:pt idx="1862">
                  <c:v>40614.521619404819</c:v>
                </c:pt>
                <c:pt idx="1863">
                  <c:v>40614.521960301201</c:v>
                </c:pt>
                <c:pt idx="1864">
                  <c:v>40614.522259259276</c:v>
                </c:pt>
                <c:pt idx="1865">
                  <c:v>40614.522612482353</c:v>
                </c:pt>
                <c:pt idx="1866">
                  <c:v>40614.522918034141</c:v>
                </c:pt>
                <c:pt idx="1867">
                  <c:v>40614.523258979018</c:v>
                </c:pt>
                <c:pt idx="1868">
                  <c:v>40614.523557376386</c:v>
                </c:pt>
                <c:pt idx="1869">
                  <c:v>40614.523910648146</c:v>
                </c:pt>
                <c:pt idx="1870">
                  <c:v>40614.524209102157</c:v>
                </c:pt>
                <c:pt idx="1871">
                  <c:v>40614.524799561739</c:v>
                </c:pt>
                <c:pt idx="1872">
                  <c:v>40614.52541298767</c:v>
                </c:pt>
                <c:pt idx="1873">
                  <c:v>40614.526084283963</c:v>
                </c:pt>
                <c:pt idx="1874">
                  <c:v>40614.52677872841</c:v>
                </c:pt>
                <c:pt idx="1875">
                  <c:v>40614.52747317285</c:v>
                </c:pt>
                <c:pt idx="1876">
                  <c:v>40614.528167617296</c:v>
                </c:pt>
                <c:pt idx="1877">
                  <c:v>40614.528862061743</c:v>
                </c:pt>
                <c:pt idx="1878">
                  <c:v>40614.529556506182</c:v>
                </c:pt>
                <c:pt idx="1879">
                  <c:v>40614.530250950629</c:v>
                </c:pt>
                <c:pt idx="1880">
                  <c:v>40614.530956969145</c:v>
                </c:pt>
                <c:pt idx="1881">
                  <c:v>40614.531662987669</c:v>
                </c:pt>
                <c:pt idx="1882">
                  <c:v>40614.532392154331</c:v>
                </c:pt>
                <c:pt idx="1883">
                  <c:v>40614.533132895078</c:v>
                </c:pt>
                <c:pt idx="1884">
                  <c:v>40614.533896783963</c:v>
                </c:pt>
                <c:pt idx="1885">
                  <c:v>40614.534683821003</c:v>
                </c:pt>
                <c:pt idx="1886">
                  <c:v>40614.535482432111</c:v>
                </c:pt>
                <c:pt idx="1887">
                  <c:v>40614.536315765443</c:v>
                </c:pt>
                <c:pt idx="1888">
                  <c:v>40614.537172246928</c:v>
                </c:pt>
                <c:pt idx="1889">
                  <c:v>40614.53805187656</c:v>
                </c:pt>
                <c:pt idx="1890">
                  <c:v>40614.538954654337</c:v>
                </c:pt>
                <c:pt idx="1891">
                  <c:v>40614.539869006185</c:v>
                </c:pt>
                <c:pt idx="1892">
                  <c:v>40614.540806506186</c:v>
                </c:pt>
                <c:pt idx="1893">
                  <c:v>40614.541767154333</c:v>
                </c:pt>
                <c:pt idx="1894">
                  <c:v>40614.542739376557</c:v>
                </c:pt>
                <c:pt idx="1895">
                  <c:v>40614.54372317285</c:v>
                </c:pt>
                <c:pt idx="1896">
                  <c:v>40614.544730117297</c:v>
                </c:pt>
                <c:pt idx="1897">
                  <c:v>40614.545748635814</c:v>
                </c:pt>
                <c:pt idx="1898">
                  <c:v>40614.546790302484</c:v>
                </c:pt>
                <c:pt idx="1899">
                  <c:v>40614.5478551173</c:v>
                </c:pt>
                <c:pt idx="1900">
                  <c:v>40614.548943080263</c:v>
                </c:pt>
                <c:pt idx="1901">
                  <c:v>40614.550042617295</c:v>
                </c:pt>
                <c:pt idx="1902">
                  <c:v>40614.551165302481</c:v>
                </c:pt>
                <c:pt idx="1903">
                  <c:v>40614.552322709889</c:v>
                </c:pt>
                <c:pt idx="1904">
                  <c:v>40614.553491691368</c:v>
                </c:pt>
                <c:pt idx="1905">
                  <c:v>40614.554683820999</c:v>
                </c:pt>
                <c:pt idx="1906">
                  <c:v>40614.555899098777</c:v>
                </c:pt>
                <c:pt idx="1907">
                  <c:v>40614.557137524702</c:v>
                </c:pt>
                <c:pt idx="1908">
                  <c:v>40614.55839909878</c:v>
                </c:pt>
                <c:pt idx="1909">
                  <c:v>40614.559683821004</c:v>
                </c:pt>
                <c:pt idx="1910">
                  <c:v>40614.561003265444</c:v>
                </c:pt>
                <c:pt idx="1911">
                  <c:v>40614.562345858038</c:v>
                </c:pt>
                <c:pt idx="1912">
                  <c:v>40614.563711598777</c:v>
                </c:pt>
                <c:pt idx="1913">
                  <c:v>40614.56511206174</c:v>
                </c:pt>
                <c:pt idx="1914">
                  <c:v>40614.566605117296</c:v>
                </c:pt>
                <c:pt idx="1915">
                  <c:v>40614.568225487666</c:v>
                </c:pt>
                <c:pt idx="1916">
                  <c:v>40614.569996320999</c:v>
                </c:pt>
                <c:pt idx="1917">
                  <c:v>40614.571940765447</c:v>
                </c:pt>
                <c:pt idx="1918">
                  <c:v>40614.574093543226</c:v>
                </c:pt>
                <c:pt idx="1919">
                  <c:v>40614.576489376559</c:v>
                </c:pt>
                <c:pt idx="1920">
                  <c:v>40614.579174561739</c:v>
                </c:pt>
                <c:pt idx="1921">
                  <c:v>40614.582183821003</c:v>
                </c:pt>
                <c:pt idx="1922">
                  <c:v>40614.585575024706</c:v>
                </c:pt>
                <c:pt idx="1923">
                  <c:v>40614.589047246925</c:v>
                </c:pt>
                <c:pt idx="1924">
                  <c:v>40614.592519469152</c:v>
                </c:pt>
                <c:pt idx="1925">
                  <c:v>40614.595991691371</c:v>
                </c:pt>
                <c:pt idx="1926">
                  <c:v>40614.59946391359</c:v>
                </c:pt>
                <c:pt idx="1927">
                  <c:v>40614.602936135816</c:v>
                </c:pt>
                <c:pt idx="1928">
                  <c:v>40614.606408358035</c:v>
                </c:pt>
                <c:pt idx="1929">
                  <c:v>40614.609880580261</c:v>
                </c:pt>
                <c:pt idx="1930">
                  <c:v>40614.61335280248</c:v>
                </c:pt>
                <c:pt idx="1931">
                  <c:v>40614.616825024706</c:v>
                </c:pt>
                <c:pt idx="1932">
                  <c:v>40614.620297246925</c:v>
                </c:pt>
                <c:pt idx="1933">
                  <c:v>40614.623769469152</c:v>
                </c:pt>
                <c:pt idx="1934">
                  <c:v>40614.627241691371</c:v>
                </c:pt>
                <c:pt idx="1935">
                  <c:v>40614.63071391359</c:v>
                </c:pt>
                <c:pt idx="1936">
                  <c:v>40614.634186135816</c:v>
                </c:pt>
                <c:pt idx="1937">
                  <c:v>40614.637588913596</c:v>
                </c:pt>
                <c:pt idx="1938">
                  <c:v>40614.640910672853</c:v>
                </c:pt>
                <c:pt idx="1939">
                  <c:v>40614.644174561741</c:v>
                </c:pt>
                <c:pt idx="1940">
                  <c:v>40614.647392154337</c:v>
                </c:pt>
                <c:pt idx="1941">
                  <c:v>40614.650575024702</c:v>
                </c:pt>
                <c:pt idx="1942">
                  <c:v>40614.653723172851</c:v>
                </c:pt>
                <c:pt idx="1943">
                  <c:v>40614.656836598777</c:v>
                </c:pt>
                <c:pt idx="1944">
                  <c:v>40614.659926876557</c:v>
                </c:pt>
                <c:pt idx="1945">
                  <c:v>40614.662994006183</c:v>
                </c:pt>
                <c:pt idx="1946">
                  <c:v>40614.66604956174</c:v>
                </c:pt>
                <c:pt idx="1947">
                  <c:v>40614.66909354322</c:v>
                </c:pt>
                <c:pt idx="1948">
                  <c:v>40614.67212595063</c:v>
                </c:pt>
                <c:pt idx="1949">
                  <c:v>40614.675158358041</c:v>
                </c:pt>
                <c:pt idx="1950">
                  <c:v>40614.678179191367</c:v>
                </c:pt>
                <c:pt idx="1951">
                  <c:v>40614.681130580262</c:v>
                </c:pt>
                <c:pt idx="1952">
                  <c:v>40614.68403567285</c:v>
                </c:pt>
                <c:pt idx="1953">
                  <c:v>40614.686894469145</c:v>
                </c:pt>
                <c:pt idx="1954">
                  <c:v>40614.689741691371</c:v>
                </c:pt>
                <c:pt idx="1955">
                  <c:v>40614.692565765443</c:v>
                </c:pt>
                <c:pt idx="1956">
                  <c:v>40614.695378265445</c:v>
                </c:pt>
                <c:pt idx="1957">
                  <c:v>40614.698167617295</c:v>
                </c:pt>
                <c:pt idx="1958">
                  <c:v>40614.700956969151</c:v>
                </c:pt>
                <c:pt idx="1959">
                  <c:v>40614.703757895077</c:v>
                </c:pt>
                <c:pt idx="1960">
                  <c:v>40614.706570395072</c:v>
                </c:pt>
                <c:pt idx="1961">
                  <c:v>40614.709382895075</c:v>
                </c:pt>
                <c:pt idx="1962">
                  <c:v>40614.7122301173</c:v>
                </c:pt>
                <c:pt idx="1963">
                  <c:v>40614.715065765442</c:v>
                </c:pt>
                <c:pt idx="1964">
                  <c:v>40614.717936135814</c:v>
                </c:pt>
                <c:pt idx="1965">
                  <c:v>40614.720829654332</c:v>
                </c:pt>
                <c:pt idx="1966">
                  <c:v>40614.723757895074</c:v>
                </c:pt>
                <c:pt idx="1967">
                  <c:v>40614.726709283961</c:v>
                </c:pt>
                <c:pt idx="1968">
                  <c:v>40614.729695395072</c:v>
                </c:pt>
                <c:pt idx="1969">
                  <c:v>40614.732727802482</c:v>
                </c:pt>
                <c:pt idx="1970">
                  <c:v>40614.735794932109</c:v>
                </c:pt>
                <c:pt idx="1971">
                  <c:v>40614.738908358035</c:v>
                </c:pt>
                <c:pt idx="1972">
                  <c:v>40614.742068080261</c:v>
                </c:pt>
                <c:pt idx="1973">
                  <c:v>40614.745285672849</c:v>
                </c:pt>
                <c:pt idx="1974">
                  <c:v>40614.748561135813</c:v>
                </c:pt>
                <c:pt idx="1975">
                  <c:v>40614.751906043224</c:v>
                </c:pt>
                <c:pt idx="1976">
                  <c:v>40614.755331969151</c:v>
                </c:pt>
                <c:pt idx="1977">
                  <c:v>40614.75880419137</c:v>
                </c:pt>
                <c:pt idx="1978">
                  <c:v>40614.762276413596</c:v>
                </c:pt>
                <c:pt idx="1979">
                  <c:v>40614.765748635815</c:v>
                </c:pt>
                <c:pt idx="1980">
                  <c:v>40614.769220858041</c:v>
                </c:pt>
                <c:pt idx="1981">
                  <c:v>40614.77269308026</c:v>
                </c:pt>
                <c:pt idx="1982">
                  <c:v>40614.776165302479</c:v>
                </c:pt>
                <c:pt idx="1983">
                  <c:v>40614.779637524705</c:v>
                </c:pt>
                <c:pt idx="1984">
                  <c:v>40614.783109746924</c:v>
                </c:pt>
                <c:pt idx="1985">
                  <c:v>40614.786581969151</c:v>
                </c:pt>
                <c:pt idx="1986">
                  <c:v>40614.79005419137</c:v>
                </c:pt>
                <c:pt idx="1987">
                  <c:v>40614.793526413596</c:v>
                </c:pt>
                <c:pt idx="1988">
                  <c:v>40614.796998635815</c:v>
                </c:pt>
                <c:pt idx="1989">
                  <c:v>40614.800470858041</c:v>
                </c:pt>
                <c:pt idx="1990">
                  <c:v>40614.80394308026</c:v>
                </c:pt>
                <c:pt idx="1991">
                  <c:v>40614.807415302479</c:v>
                </c:pt>
                <c:pt idx="1992">
                  <c:v>40614.810887524705</c:v>
                </c:pt>
                <c:pt idx="1993">
                  <c:v>40614.814359746924</c:v>
                </c:pt>
                <c:pt idx="1994">
                  <c:v>40614.817831969151</c:v>
                </c:pt>
                <c:pt idx="1995">
                  <c:v>40614.82130419137</c:v>
                </c:pt>
                <c:pt idx="1996">
                  <c:v>40614.824776413596</c:v>
                </c:pt>
                <c:pt idx="1997">
                  <c:v>40614.828248635815</c:v>
                </c:pt>
                <c:pt idx="1998">
                  <c:v>40614.831720858041</c:v>
                </c:pt>
                <c:pt idx="1999">
                  <c:v>40614.83519308026</c:v>
                </c:pt>
                <c:pt idx="2000">
                  <c:v>40614.838665302479</c:v>
                </c:pt>
                <c:pt idx="2001">
                  <c:v>40614.842137524705</c:v>
                </c:pt>
                <c:pt idx="2002">
                  <c:v>40614.845609746924</c:v>
                </c:pt>
                <c:pt idx="2003">
                  <c:v>40614.849081969151</c:v>
                </c:pt>
                <c:pt idx="2004">
                  <c:v>40614.85255419137</c:v>
                </c:pt>
                <c:pt idx="2005">
                  <c:v>40614.856026413596</c:v>
                </c:pt>
                <c:pt idx="2006">
                  <c:v>40614.859498635815</c:v>
                </c:pt>
                <c:pt idx="2007">
                  <c:v>40614.862970858041</c:v>
                </c:pt>
                <c:pt idx="2008">
                  <c:v>40614.86644308026</c:v>
                </c:pt>
                <c:pt idx="2009">
                  <c:v>40614.869915302479</c:v>
                </c:pt>
                <c:pt idx="2010">
                  <c:v>40614.873387524705</c:v>
                </c:pt>
                <c:pt idx="2011">
                  <c:v>40614.876859746924</c:v>
                </c:pt>
                <c:pt idx="2012">
                  <c:v>40614.880331969151</c:v>
                </c:pt>
                <c:pt idx="2013">
                  <c:v>40614.88380419137</c:v>
                </c:pt>
                <c:pt idx="2014">
                  <c:v>40614.887276413596</c:v>
                </c:pt>
                <c:pt idx="2015">
                  <c:v>40614.890748635815</c:v>
                </c:pt>
                <c:pt idx="2016">
                  <c:v>40614.894220858041</c:v>
                </c:pt>
                <c:pt idx="2017">
                  <c:v>40614.89769308026</c:v>
                </c:pt>
                <c:pt idx="2018">
                  <c:v>40614.901165302479</c:v>
                </c:pt>
                <c:pt idx="2019">
                  <c:v>40614.904637524705</c:v>
                </c:pt>
                <c:pt idx="2020">
                  <c:v>40614.908109746924</c:v>
                </c:pt>
                <c:pt idx="2021">
                  <c:v>40614.911581969151</c:v>
                </c:pt>
                <c:pt idx="2022">
                  <c:v>40614.91505419137</c:v>
                </c:pt>
                <c:pt idx="2023">
                  <c:v>40614.918526413596</c:v>
                </c:pt>
                <c:pt idx="2024">
                  <c:v>40614.921998635815</c:v>
                </c:pt>
                <c:pt idx="2025">
                  <c:v>40614.925470858041</c:v>
                </c:pt>
                <c:pt idx="2026">
                  <c:v>40614.92894308026</c:v>
                </c:pt>
                <c:pt idx="2027">
                  <c:v>40614.932415302479</c:v>
                </c:pt>
                <c:pt idx="2028">
                  <c:v>40614.935887524705</c:v>
                </c:pt>
                <c:pt idx="2029">
                  <c:v>40614.939359746924</c:v>
                </c:pt>
                <c:pt idx="2030">
                  <c:v>40614.942831969151</c:v>
                </c:pt>
                <c:pt idx="2031">
                  <c:v>40614.94630419137</c:v>
                </c:pt>
                <c:pt idx="2032">
                  <c:v>40614.949776413596</c:v>
                </c:pt>
                <c:pt idx="2033">
                  <c:v>40614.953248635815</c:v>
                </c:pt>
                <c:pt idx="2034">
                  <c:v>40614.956720858041</c:v>
                </c:pt>
                <c:pt idx="2035">
                  <c:v>40614.96019308026</c:v>
                </c:pt>
                <c:pt idx="2036">
                  <c:v>40614.963665302479</c:v>
                </c:pt>
                <c:pt idx="2037">
                  <c:v>40614.967137524705</c:v>
                </c:pt>
                <c:pt idx="2038">
                  <c:v>40614.970609746924</c:v>
                </c:pt>
                <c:pt idx="2039">
                  <c:v>40614.974081969151</c:v>
                </c:pt>
                <c:pt idx="2040">
                  <c:v>40614.97755419137</c:v>
                </c:pt>
                <c:pt idx="2041">
                  <c:v>40614.981026413596</c:v>
                </c:pt>
                <c:pt idx="2042">
                  <c:v>40614.984498635815</c:v>
                </c:pt>
                <c:pt idx="2043">
                  <c:v>40614.987970858041</c:v>
                </c:pt>
                <c:pt idx="2044">
                  <c:v>40614.991443943443</c:v>
                </c:pt>
                <c:pt idx="2045">
                  <c:v>40614.994916165662</c:v>
                </c:pt>
                <c:pt idx="2046">
                  <c:v>40614.998388387889</c:v>
                </c:pt>
                <c:pt idx="2047">
                  <c:v>40615.001860610108</c:v>
                </c:pt>
                <c:pt idx="2048">
                  <c:v>40615.005332832334</c:v>
                </c:pt>
                <c:pt idx="2049">
                  <c:v>40615.008805054553</c:v>
                </c:pt>
                <c:pt idx="2050">
                  <c:v>40615.012277276779</c:v>
                </c:pt>
                <c:pt idx="2051">
                  <c:v>40615.015749498998</c:v>
                </c:pt>
                <c:pt idx="2052">
                  <c:v>40615.019223969801</c:v>
                </c:pt>
                <c:pt idx="2053">
                  <c:v>40615.022696192027</c:v>
                </c:pt>
                <c:pt idx="2054">
                  <c:v>40615.026168414246</c:v>
                </c:pt>
                <c:pt idx="2055">
                  <c:v>40615.029640636472</c:v>
                </c:pt>
                <c:pt idx="2056">
                  <c:v>40615.033112858691</c:v>
                </c:pt>
                <c:pt idx="2057">
                  <c:v>40615.036585080918</c:v>
                </c:pt>
                <c:pt idx="2058">
                  <c:v>40615.040057303137</c:v>
                </c:pt>
                <c:pt idx="2059">
                  <c:v>40615.043538649836</c:v>
                </c:pt>
                <c:pt idx="2060">
                  <c:v>40615.047010872062</c:v>
                </c:pt>
                <c:pt idx="2061">
                  <c:v>40615.050483094281</c:v>
                </c:pt>
                <c:pt idx="2062">
                  <c:v>40615.053955316507</c:v>
                </c:pt>
                <c:pt idx="2063">
                  <c:v>40615.057427538726</c:v>
                </c:pt>
                <c:pt idx="2064">
                  <c:v>40615.060899760952</c:v>
                </c:pt>
                <c:pt idx="2065">
                  <c:v>40615.064371983171</c:v>
                </c:pt>
                <c:pt idx="2066">
                  <c:v>40615.067855593137</c:v>
                </c:pt>
                <c:pt idx="2067">
                  <c:v>40615.071327815363</c:v>
                </c:pt>
                <c:pt idx="2068">
                  <c:v>40615.074800037582</c:v>
                </c:pt>
                <c:pt idx="2069">
                  <c:v>40615.078272259809</c:v>
                </c:pt>
                <c:pt idx="2070">
                  <c:v>40615.081744482028</c:v>
                </c:pt>
                <c:pt idx="2071">
                  <c:v>40615.085216704254</c:v>
                </c:pt>
                <c:pt idx="2072">
                  <c:v>40615.088688926473</c:v>
                </c:pt>
                <c:pt idx="2073">
                  <c:v>40615.092033833884</c:v>
                </c:pt>
                <c:pt idx="2074">
                  <c:v>40615.094973648695</c:v>
                </c:pt>
                <c:pt idx="2075">
                  <c:v>40615.097612537582</c:v>
                </c:pt>
                <c:pt idx="2076">
                  <c:v>40615.100158833884</c:v>
                </c:pt>
                <c:pt idx="2077">
                  <c:v>40615.10258938944</c:v>
                </c:pt>
                <c:pt idx="2078">
                  <c:v>40615.104846333881</c:v>
                </c:pt>
                <c:pt idx="2079">
                  <c:v>40615.107103278329</c:v>
                </c:pt>
                <c:pt idx="2080">
                  <c:v>40615.109302352401</c:v>
                </c:pt>
                <c:pt idx="2081">
                  <c:v>40615.11145513018</c:v>
                </c:pt>
                <c:pt idx="2082">
                  <c:v>40615.113017630181</c:v>
                </c:pt>
                <c:pt idx="2083">
                  <c:v>40615.113978278328</c:v>
                </c:pt>
                <c:pt idx="2084">
                  <c:v>40615.114892630176</c:v>
                </c:pt>
                <c:pt idx="2085">
                  <c:v>40615.11580698203</c:v>
                </c:pt>
                <c:pt idx="2086">
                  <c:v>40615.116721333885</c:v>
                </c:pt>
                <c:pt idx="2087">
                  <c:v>40615.117624111663</c:v>
                </c:pt>
                <c:pt idx="2088">
                  <c:v>40615.118515315364</c:v>
                </c:pt>
                <c:pt idx="2089">
                  <c:v>40615.119406519065</c:v>
                </c:pt>
                <c:pt idx="2090">
                  <c:v>40615.120286148696</c:v>
                </c:pt>
                <c:pt idx="2091">
                  <c:v>40615.121154204251</c:v>
                </c:pt>
                <c:pt idx="2092">
                  <c:v>40615.122022259806</c:v>
                </c:pt>
                <c:pt idx="2093">
                  <c:v>40615.122878741291</c:v>
                </c:pt>
                <c:pt idx="2094">
                  <c:v>40615.123746796846</c:v>
                </c:pt>
                <c:pt idx="2095">
                  <c:v>40615.124614852401</c:v>
                </c:pt>
                <c:pt idx="2096">
                  <c:v>40615.125482907955</c:v>
                </c:pt>
                <c:pt idx="2097">
                  <c:v>40615.12635096351</c:v>
                </c:pt>
                <c:pt idx="2098">
                  <c:v>40615.127219019065</c:v>
                </c:pt>
                <c:pt idx="2099">
                  <c:v>40615.12808707462</c:v>
                </c:pt>
                <c:pt idx="2100">
                  <c:v>40615.128943556105</c:v>
                </c:pt>
                <c:pt idx="2101">
                  <c:v>40615.129800037583</c:v>
                </c:pt>
                <c:pt idx="2102">
                  <c:v>40615.130656519068</c:v>
                </c:pt>
                <c:pt idx="2103">
                  <c:v>40615.131513000546</c:v>
                </c:pt>
                <c:pt idx="2104">
                  <c:v>40615.132369482031</c:v>
                </c:pt>
                <c:pt idx="2105">
                  <c:v>40615.133225963509</c:v>
                </c:pt>
                <c:pt idx="2106">
                  <c:v>40615.134082444994</c:v>
                </c:pt>
                <c:pt idx="2107">
                  <c:v>40615.134938926472</c:v>
                </c:pt>
                <c:pt idx="2108">
                  <c:v>40615.135795407958</c:v>
                </c:pt>
                <c:pt idx="2109">
                  <c:v>40615.136651889436</c:v>
                </c:pt>
                <c:pt idx="2110">
                  <c:v>40615.137508370921</c:v>
                </c:pt>
                <c:pt idx="2111">
                  <c:v>40615.138376426476</c:v>
                </c:pt>
                <c:pt idx="2112">
                  <c:v>40615.13924448203</c:v>
                </c:pt>
                <c:pt idx="2113">
                  <c:v>40615.140124111662</c:v>
                </c:pt>
                <c:pt idx="2114">
                  <c:v>40615.141003741286</c:v>
                </c:pt>
                <c:pt idx="2115">
                  <c:v>40615.141894944994</c:v>
                </c:pt>
                <c:pt idx="2116">
                  <c:v>40615.142774574619</c:v>
                </c:pt>
                <c:pt idx="2117">
                  <c:v>40615.14365420425</c:v>
                </c:pt>
                <c:pt idx="2118">
                  <c:v>40615.144533833882</c:v>
                </c:pt>
                <c:pt idx="2119">
                  <c:v>40615.145413463513</c:v>
                </c:pt>
                <c:pt idx="2120">
                  <c:v>40615.146293093138</c:v>
                </c:pt>
                <c:pt idx="2121">
                  <c:v>40615.147172722769</c:v>
                </c:pt>
                <c:pt idx="2122">
                  <c:v>40615.148052352401</c:v>
                </c:pt>
                <c:pt idx="2123">
                  <c:v>40615.148931982032</c:v>
                </c:pt>
                <c:pt idx="2124">
                  <c:v>40615.149823185733</c:v>
                </c:pt>
                <c:pt idx="2125">
                  <c:v>40615.150714389434</c:v>
                </c:pt>
                <c:pt idx="2126">
                  <c:v>40615.1516062097</c:v>
                </c:pt>
                <c:pt idx="2127">
                  <c:v>40615.152508987478</c:v>
                </c:pt>
                <c:pt idx="2128">
                  <c:v>40615.153423339332</c:v>
                </c:pt>
                <c:pt idx="2129">
                  <c:v>40615.15433769118</c:v>
                </c:pt>
                <c:pt idx="2130">
                  <c:v>40615.155252043034</c:v>
                </c:pt>
                <c:pt idx="2131">
                  <c:v>40615.156166394889</c:v>
                </c:pt>
                <c:pt idx="2132">
                  <c:v>40615.157080746736</c:v>
                </c:pt>
                <c:pt idx="2133">
                  <c:v>40615.157995098591</c:v>
                </c:pt>
                <c:pt idx="2134">
                  <c:v>40615.158897876368</c:v>
                </c:pt>
                <c:pt idx="2135">
                  <c:v>40615.159800654146</c:v>
                </c:pt>
                <c:pt idx="2136">
                  <c:v>40615.160703431924</c:v>
                </c:pt>
                <c:pt idx="2137">
                  <c:v>40615.161617783779</c:v>
                </c:pt>
                <c:pt idx="2138">
                  <c:v>40615.162532135626</c:v>
                </c:pt>
                <c:pt idx="2139">
                  <c:v>40615.163446487481</c:v>
                </c:pt>
                <c:pt idx="2140">
                  <c:v>40615.164372413405</c:v>
                </c:pt>
                <c:pt idx="2141">
                  <c:v>40615.165309913406</c:v>
                </c:pt>
                <c:pt idx="2142">
                  <c:v>40615.166258987476</c:v>
                </c:pt>
                <c:pt idx="2143">
                  <c:v>40615.167208061554</c:v>
                </c:pt>
                <c:pt idx="2144">
                  <c:v>40615.168157135624</c:v>
                </c:pt>
                <c:pt idx="2145">
                  <c:v>40615.169094635625</c:v>
                </c:pt>
                <c:pt idx="2146">
                  <c:v>40615.170032135626</c:v>
                </c:pt>
                <c:pt idx="2147">
                  <c:v>40615.170969635627</c:v>
                </c:pt>
                <c:pt idx="2148">
                  <c:v>40615.171907135627</c:v>
                </c:pt>
                <c:pt idx="2149">
                  <c:v>40615.172844635628</c:v>
                </c:pt>
                <c:pt idx="2150">
                  <c:v>40615.173782135629</c:v>
                </c:pt>
                <c:pt idx="2151">
                  <c:v>40615.17471963563</c:v>
                </c:pt>
                <c:pt idx="2152">
                  <c:v>40615.1756687097</c:v>
                </c:pt>
                <c:pt idx="2153">
                  <c:v>40615.176629357848</c:v>
                </c:pt>
                <c:pt idx="2154">
                  <c:v>40615.177613154148</c:v>
                </c:pt>
                <c:pt idx="2155">
                  <c:v>40615.178596950442</c:v>
                </c:pt>
                <c:pt idx="2156">
                  <c:v>40615.179569172666</c:v>
                </c:pt>
                <c:pt idx="2157">
                  <c:v>40615.18054139489</c:v>
                </c:pt>
                <c:pt idx="2158">
                  <c:v>40615.181513617106</c:v>
                </c:pt>
                <c:pt idx="2159">
                  <c:v>40615.182474265253</c:v>
                </c:pt>
                <c:pt idx="2160">
                  <c:v>40615.183434913408</c:v>
                </c:pt>
                <c:pt idx="2161">
                  <c:v>40615.184395561555</c:v>
                </c:pt>
                <c:pt idx="2162">
                  <c:v>40615.185356209702</c:v>
                </c:pt>
                <c:pt idx="2163">
                  <c:v>40615.186328431926</c:v>
                </c:pt>
                <c:pt idx="2164">
                  <c:v>40615.18731222822</c:v>
                </c:pt>
                <c:pt idx="2165">
                  <c:v>40615.187844409098</c:v>
                </c:pt>
                <c:pt idx="2166">
                  <c:v>40615.187970175932</c:v>
                </c:pt>
                <c:pt idx="2167">
                  <c:v>40615.188768787048</c:v>
                </c:pt>
                <c:pt idx="2168">
                  <c:v>40615.189926194456</c:v>
                </c:pt>
                <c:pt idx="2169">
                  <c:v>40615.191234064827</c:v>
                </c:pt>
                <c:pt idx="2170">
                  <c:v>40615.192518787044</c:v>
                </c:pt>
                <c:pt idx="2171">
                  <c:v>40615.194061358292</c:v>
                </c:pt>
                <c:pt idx="2172">
                  <c:v>40615.195962964906</c:v>
                </c:pt>
                <c:pt idx="2173">
                  <c:v>40615.196594876252</c:v>
                </c:pt>
                <c:pt idx="2174">
                  <c:v>40615.197653182935</c:v>
                </c:pt>
                <c:pt idx="2175">
                  <c:v>40615.198787442197</c:v>
                </c:pt>
                <c:pt idx="2176">
                  <c:v>40615.20103302705</c:v>
                </c:pt>
                <c:pt idx="2177">
                  <c:v>40615.202649084611</c:v>
                </c:pt>
                <c:pt idx="2178">
                  <c:v>40615.203376789636</c:v>
                </c:pt>
                <c:pt idx="2179">
                  <c:v>40615.204280231788</c:v>
                </c:pt>
                <c:pt idx="2180">
                  <c:v>40615.205402916974</c:v>
                </c:pt>
                <c:pt idx="2181">
                  <c:v>40615.205910497534</c:v>
                </c:pt>
                <c:pt idx="2182">
                  <c:v>40615.206808647294</c:v>
                </c:pt>
                <c:pt idx="2183">
                  <c:v>40615.208035499141</c:v>
                </c:pt>
                <c:pt idx="2184">
                  <c:v>40615.208597219353</c:v>
                </c:pt>
                <c:pt idx="2185">
                  <c:v>40615.210241703884</c:v>
                </c:pt>
                <c:pt idx="2186">
                  <c:v>40615.211607444624</c:v>
                </c:pt>
                <c:pt idx="2187">
                  <c:v>40615.21253168564</c:v>
                </c:pt>
                <c:pt idx="2188">
                  <c:v>40615.21333224143</c:v>
                </c:pt>
                <c:pt idx="2189">
                  <c:v>40615.214952611801</c:v>
                </c:pt>
                <c:pt idx="2190">
                  <c:v>40615.215888335653</c:v>
                </c:pt>
                <c:pt idx="2191">
                  <c:v>40615.21663922174</c:v>
                </c:pt>
                <c:pt idx="2192">
                  <c:v>40615.218039684703</c:v>
                </c:pt>
                <c:pt idx="2193">
                  <c:v>40615.2185702071</c:v>
                </c:pt>
                <c:pt idx="2194">
                  <c:v>40615.219930723237</c:v>
                </c:pt>
                <c:pt idx="2195">
                  <c:v>40615.221365908423</c:v>
                </c:pt>
                <c:pt idx="2196">
                  <c:v>40615.222893686201</c:v>
                </c:pt>
                <c:pt idx="2197">
                  <c:v>40615.223391484498</c:v>
                </c:pt>
                <c:pt idx="2198">
                  <c:v>40615.224664632646</c:v>
                </c:pt>
                <c:pt idx="2199">
                  <c:v>40615.226354447463</c:v>
                </c:pt>
                <c:pt idx="2200">
                  <c:v>40615.227093149857</c:v>
                </c:pt>
                <c:pt idx="2201">
                  <c:v>40615.228251768465</c:v>
                </c:pt>
                <c:pt idx="2202">
                  <c:v>40615.229953157359</c:v>
                </c:pt>
                <c:pt idx="2203">
                  <c:v>40615.231677694392</c:v>
                </c:pt>
                <c:pt idx="2204">
                  <c:v>40615.231884512214</c:v>
                </c:pt>
                <c:pt idx="2205">
                  <c:v>40615.232489942457</c:v>
                </c:pt>
                <c:pt idx="2206">
                  <c:v>40615.233647349865</c:v>
                </c:pt>
                <c:pt idx="2207">
                  <c:v>40615.234169863776</c:v>
                </c:pt>
                <c:pt idx="2208">
                  <c:v>40615.234763942011</c:v>
                </c:pt>
                <c:pt idx="2209">
                  <c:v>40615.235471098713</c:v>
                </c:pt>
                <c:pt idx="2210">
                  <c:v>40615.236514038923</c:v>
                </c:pt>
                <c:pt idx="2211">
                  <c:v>40615.236957839697</c:v>
                </c:pt>
                <c:pt idx="2212">
                  <c:v>40615.237495029527</c:v>
                </c:pt>
                <c:pt idx="2213">
                  <c:v>40615.238311165318</c:v>
                </c:pt>
                <c:pt idx="2214">
                  <c:v>40615.239117509358</c:v>
                </c:pt>
                <c:pt idx="2215">
                  <c:v>40615.239405467451</c:v>
                </c:pt>
                <c:pt idx="2216">
                  <c:v>40615.2398587282</c:v>
                </c:pt>
                <c:pt idx="2217">
                  <c:v>40615.240468015494</c:v>
                </c:pt>
                <c:pt idx="2218">
                  <c:v>40615.240874602285</c:v>
                </c:pt>
                <c:pt idx="2219">
                  <c:v>40615.242047266547</c:v>
                </c:pt>
                <c:pt idx="2220">
                  <c:v>40615.243852822103</c:v>
                </c:pt>
                <c:pt idx="2221">
                  <c:v>40615.245225123501</c:v>
                </c:pt>
                <c:pt idx="2222">
                  <c:v>40615.246176428365</c:v>
                </c:pt>
                <c:pt idx="2223">
                  <c:v>40615.246632736082</c:v>
                </c:pt>
                <c:pt idx="2224">
                  <c:v>40615.248065102489</c:v>
                </c:pt>
                <c:pt idx="2225">
                  <c:v>40615.249237118267</c:v>
                </c:pt>
                <c:pt idx="2226">
                  <c:v>40615.249742261396</c:v>
                </c:pt>
                <c:pt idx="2227">
                  <c:v>40615.250233953324</c:v>
                </c:pt>
                <c:pt idx="2228">
                  <c:v>40615.25056843592</c:v>
                </c:pt>
                <c:pt idx="2229">
                  <c:v>40615.251129308592</c:v>
                </c:pt>
                <c:pt idx="2230">
                  <c:v>40615.253075814348</c:v>
                </c:pt>
                <c:pt idx="2231">
                  <c:v>40615.255608397842</c:v>
                </c:pt>
                <c:pt idx="2232">
                  <c:v>40615.259090547501</c:v>
                </c:pt>
                <c:pt idx="2233">
                  <c:v>40615.262203163918</c:v>
                </c:pt>
                <c:pt idx="2234">
                  <c:v>40615.264141399064</c:v>
                </c:pt>
                <c:pt idx="2235">
                  <c:v>40615.265090756897</c:v>
                </c:pt>
                <c:pt idx="2236">
                  <c:v>40615.267175282846</c:v>
                </c:pt>
                <c:pt idx="2237">
                  <c:v>40615.267555852275</c:v>
                </c:pt>
                <c:pt idx="2238">
                  <c:v>40615.267857978382</c:v>
                </c:pt>
                <c:pt idx="2239">
                  <c:v>40615.268183565313</c:v>
                </c:pt>
                <c:pt idx="2240">
                  <c:v>40615.268361201786</c:v>
                </c:pt>
                <c:pt idx="2241">
                  <c:v>40615.268644464071</c:v>
                </c:pt>
                <c:pt idx="2242">
                  <c:v>40615.269189112187</c:v>
                </c:pt>
                <c:pt idx="2243">
                  <c:v>40615.26982624588</c:v>
                </c:pt>
                <c:pt idx="2244">
                  <c:v>40615.270482973974</c:v>
                </c:pt>
                <c:pt idx="2245">
                  <c:v>40615.27129315916</c:v>
                </c:pt>
                <c:pt idx="2246">
                  <c:v>40615.271784842356</c:v>
                </c:pt>
                <c:pt idx="2247">
                  <c:v>40615.272603395635</c:v>
                </c:pt>
                <c:pt idx="2248">
                  <c:v>40615.273128340647</c:v>
                </c:pt>
                <c:pt idx="2249">
                  <c:v>40615.273475476977</c:v>
                </c:pt>
                <c:pt idx="2250">
                  <c:v>40615.276947699196</c:v>
                </c:pt>
                <c:pt idx="2251">
                  <c:v>40615.280009424067</c:v>
                </c:pt>
                <c:pt idx="2252">
                  <c:v>40615.281479331468</c:v>
                </c:pt>
                <c:pt idx="2253">
                  <c:v>40615.284326553694</c:v>
                </c:pt>
                <c:pt idx="2254">
                  <c:v>40615.286769508857</c:v>
                </c:pt>
                <c:pt idx="2255">
                  <c:v>40615.289859786637</c:v>
                </c:pt>
                <c:pt idx="2256">
                  <c:v>40615.292903768117</c:v>
                </c:pt>
                <c:pt idx="2257">
                  <c:v>40615.295681545897</c:v>
                </c:pt>
                <c:pt idx="2258">
                  <c:v>40615.2990264533</c:v>
                </c:pt>
                <c:pt idx="2259">
                  <c:v>40615.301757934787</c:v>
                </c:pt>
                <c:pt idx="2260">
                  <c:v>40615.303262564412</c:v>
                </c:pt>
                <c:pt idx="2261">
                  <c:v>40615.306734786638</c:v>
                </c:pt>
                <c:pt idx="2262">
                  <c:v>40615.309859786634</c:v>
                </c:pt>
                <c:pt idx="2263">
                  <c:v>40615.312452379228</c:v>
                </c:pt>
                <c:pt idx="2264">
                  <c:v>40615.315924601447</c:v>
                </c:pt>
                <c:pt idx="2265">
                  <c:v>40615.319373675527</c:v>
                </c:pt>
                <c:pt idx="2266">
                  <c:v>40615.322853731115</c:v>
                </c:pt>
                <c:pt idx="2267">
                  <c:v>40615.326325953334</c:v>
                </c:pt>
                <c:pt idx="2268">
                  <c:v>40615.32979817556</c:v>
                </c:pt>
                <c:pt idx="2269">
                  <c:v>40615.332877596215</c:v>
                </c:pt>
                <c:pt idx="2270">
                  <c:v>40615.335921577695</c:v>
                </c:pt>
                <c:pt idx="2271">
                  <c:v>40615.339254911029</c:v>
                </c:pt>
                <c:pt idx="2272">
                  <c:v>40615.342727133255</c:v>
                </c:pt>
                <c:pt idx="2273">
                  <c:v>40615.345690096212</c:v>
                </c:pt>
                <c:pt idx="2274">
                  <c:v>40615.348815096215</c:v>
                </c:pt>
                <c:pt idx="2275">
                  <c:v>40615.352078985103</c:v>
                </c:pt>
                <c:pt idx="2276">
                  <c:v>40615.355157688806</c:v>
                </c:pt>
                <c:pt idx="2277">
                  <c:v>40615.358386855471</c:v>
                </c:pt>
                <c:pt idx="2278">
                  <c:v>40615.361037318435</c:v>
                </c:pt>
                <c:pt idx="2279">
                  <c:v>40615.363687781399</c:v>
                </c:pt>
                <c:pt idx="2280">
                  <c:v>40615.367160003625</c:v>
                </c:pt>
                <c:pt idx="2281">
                  <c:v>40615.370632225844</c:v>
                </c:pt>
                <c:pt idx="2282">
                  <c:v>40615.372640110952</c:v>
                </c:pt>
                <c:pt idx="2283">
                  <c:v>40615.374816036878</c:v>
                </c:pt>
                <c:pt idx="2284">
                  <c:v>40615.375005535505</c:v>
                </c:pt>
                <c:pt idx="2285">
                  <c:v>40615.375039912957</c:v>
                </c:pt>
                <c:pt idx="2286">
                  <c:v>40615.375080992097</c:v>
                </c:pt>
                <c:pt idx="2287">
                  <c:v>40615.375130860819</c:v>
                </c:pt>
                <c:pt idx="2288">
                  <c:v>40615.375189189108</c:v>
                </c:pt>
                <c:pt idx="2289">
                  <c:v>40615.375255248189</c:v>
                </c:pt>
                <c:pt idx="2290">
                  <c:v>40615.375337845857</c:v>
                </c:pt>
                <c:pt idx="2291">
                  <c:v>40615.375393305992</c:v>
                </c:pt>
                <c:pt idx="2292">
                  <c:v>40615.375464575984</c:v>
                </c:pt>
                <c:pt idx="2293">
                  <c:v>40615.375518612324</c:v>
                </c:pt>
                <c:pt idx="2294">
                  <c:v>40615.375569133161</c:v>
                </c:pt>
                <c:pt idx="2295">
                  <c:v>40615.375606283174</c:v>
                </c:pt>
                <c:pt idx="2296">
                  <c:v>40615.375652699193</c:v>
                </c:pt>
                <c:pt idx="2297">
                  <c:v>40615.37572886049</c:v>
                </c:pt>
                <c:pt idx="2298">
                  <c:v>40615.375897995618</c:v>
                </c:pt>
                <c:pt idx="2299">
                  <c:v>40615.376144050766</c:v>
                </c:pt>
                <c:pt idx="2300">
                  <c:v>40615.376363958174</c:v>
                </c:pt>
                <c:pt idx="2301">
                  <c:v>40615.376549143359</c:v>
                </c:pt>
                <c:pt idx="2302">
                  <c:v>40615.376757476697</c:v>
                </c:pt>
                <c:pt idx="2303">
                  <c:v>40615.376988958174</c:v>
                </c:pt>
                <c:pt idx="2304">
                  <c:v>40615.377266735952</c:v>
                </c:pt>
                <c:pt idx="2305">
                  <c:v>40615.377648680398</c:v>
                </c:pt>
                <c:pt idx="2306">
                  <c:v>40615.377891735952</c:v>
                </c:pt>
                <c:pt idx="2307">
                  <c:v>40615.37811164336</c:v>
                </c:pt>
                <c:pt idx="2308">
                  <c:v>40615.378435717437</c:v>
                </c:pt>
                <c:pt idx="2309">
                  <c:v>40615.378921828546</c:v>
                </c:pt>
                <c:pt idx="2310">
                  <c:v>40615.379535254477</c:v>
                </c:pt>
                <c:pt idx="2311">
                  <c:v>40615.380380161878</c:v>
                </c:pt>
                <c:pt idx="2312">
                  <c:v>40615.381375532248</c:v>
                </c:pt>
                <c:pt idx="2313">
                  <c:v>40615.382232013733</c:v>
                </c:pt>
                <c:pt idx="2314">
                  <c:v>40615.383852384104</c:v>
                </c:pt>
                <c:pt idx="2315">
                  <c:v>40615.384755161882</c:v>
                </c:pt>
                <c:pt idx="2316">
                  <c:v>40615.38492877299</c:v>
                </c:pt>
                <c:pt idx="2317">
                  <c:v>40615.385553772991</c:v>
                </c:pt>
                <c:pt idx="2318">
                  <c:v>40615.386560717438</c:v>
                </c:pt>
                <c:pt idx="2319">
                  <c:v>40615.387995902624</c:v>
                </c:pt>
                <c:pt idx="2320">
                  <c:v>40615.389627847064</c:v>
                </c:pt>
                <c:pt idx="2321">
                  <c:v>40615.390900995211</c:v>
                </c:pt>
                <c:pt idx="2322">
                  <c:v>40615.391907939658</c:v>
                </c:pt>
                <c:pt idx="2323">
                  <c:v>40615.393690347068</c:v>
                </c:pt>
                <c:pt idx="2324">
                  <c:v>40615.395218124846</c:v>
                </c:pt>
                <c:pt idx="2325">
                  <c:v>40615.396688032248</c:v>
                </c:pt>
                <c:pt idx="2326">
                  <c:v>40615.398204235957</c:v>
                </c:pt>
                <c:pt idx="2327">
                  <c:v>40615.399697291512</c:v>
                </c:pt>
                <c:pt idx="2328">
                  <c:v>40615.401190347067</c:v>
                </c:pt>
                <c:pt idx="2329">
                  <c:v>40615.402775995215</c:v>
                </c:pt>
                <c:pt idx="2330">
                  <c:v>40615.404442661878</c:v>
                </c:pt>
                <c:pt idx="2331">
                  <c:v>40615.40568108781</c:v>
                </c:pt>
                <c:pt idx="2332">
                  <c:v>40615.408192661882</c:v>
                </c:pt>
                <c:pt idx="2333">
                  <c:v>40615.409928772991</c:v>
                </c:pt>
                <c:pt idx="2334">
                  <c:v>40615.411491272993</c:v>
                </c:pt>
                <c:pt idx="2335">
                  <c:v>40615.411580596185</c:v>
                </c:pt>
                <c:pt idx="2336">
                  <c:v>40615.412480671628</c:v>
                </c:pt>
                <c:pt idx="2337">
                  <c:v>40615.412955208667</c:v>
                </c:pt>
                <c:pt idx="2338">
                  <c:v>40615.413476041998</c:v>
                </c:pt>
                <c:pt idx="2339">
                  <c:v>40615.413633322329</c:v>
                </c:pt>
                <c:pt idx="2340">
                  <c:v>40615.414425501425</c:v>
                </c:pt>
                <c:pt idx="2341">
                  <c:v>40615.414946334764</c:v>
                </c:pt>
                <c:pt idx="2342">
                  <c:v>40615.416058338531</c:v>
                </c:pt>
                <c:pt idx="2343">
                  <c:v>40615.418002782979</c:v>
                </c:pt>
                <c:pt idx="2344">
                  <c:v>40615.41894028298</c:v>
                </c:pt>
                <c:pt idx="2345">
                  <c:v>40615.419924079273</c:v>
                </c:pt>
                <c:pt idx="2346">
                  <c:v>40615.420849782218</c:v>
                </c:pt>
                <c:pt idx="2347">
                  <c:v>40615.421769850713</c:v>
                </c:pt>
                <c:pt idx="2348">
                  <c:v>40615.421859362839</c:v>
                </c:pt>
                <c:pt idx="2349">
                  <c:v>40615.421933540652</c:v>
                </c:pt>
                <c:pt idx="2350">
                  <c:v>40615.422197663051</c:v>
                </c:pt>
                <c:pt idx="2351">
                  <c:v>40615.42248979021</c:v>
                </c:pt>
                <c:pt idx="2352">
                  <c:v>40615.422976413327</c:v>
                </c:pt>
                <c:pt idx="2353">
                  <c:v>40615.42342833196</c:v>
                </c:pt>
                <c:pt idx="2354">
                  <c:v>40615.423914841813</c:v>
                </c:pt>
                <c:pt idx="2355">
                  <c:v>40615.425394042431</c:v>
                </c:pt>
                <c:pt idx="2356">
                  <c:v>40615.425663098162</c:v>
                </c:pt>
                <c:pt idx="2357">
                  <c:v>40615.425784270446</c:v>
                </c:pt>
                <c:pt idx="2358">
                  <c:v>40615.426163317017</c:v>
                </c:pt>
                <c:pt idx="2359">
                  <c:v>40615.426638974081</c:v>
                </c:pt>
                <c:pt idx="2360">
                  <c:v>40615.427215621705</c:v>
                </c:pt>
                <c:pt idx="2361">
                  <c:v>40615.427912039646</c:v>
                </c:pt>
                <c:pt idx="2362">
                  <c:v>40615.429014425375</c:v>
                </c:pt>
                <c:pt idx="2363">
                  <c:v>40615.430460177231</c:v>
                </c:pt>
                <c:pt idx="2364">
                  <c:v>40615.433942238291</c:v>
                </c:pt>
                <c:pt idx="2365">
                  <c:v>40615.435695292515</c:v>
                </c:pt>
                <c:pt idx="2366">
                  <c:v>40615.438914725746</c:v>
                </c:pt>
                <c:pt idx="2367">
                  <c:v>40615.440407781301</c:v>
                </c:pt>
                <c:pt idx="2368">
                  <c:v>40615.441680929449</c:v>
                </c:pt>
                <c:pt idx="2369">
                  <c:v>40615.442444818342</c:v>
                </c:pt>
                <c:pt idx="2370">
                  <c:v>40615.443323670632</c:v>
                </c:pt>
                <c:pt idx="2371">
                  <c:v>40615.443429134866</c:v>
                </c:pt>
                <c:pt idx="2372">
                  <c:v>40615.443892716023</c:v>
                </c:pt>
                <c:pt idx="2373">
                  <c:v>40615.444915566237</c:v>
                </c:pt>
                <c:pt idx="2374">
                  <c:v>40615.446188714384</c:v>
                </c:pt>
                <c:pt idx="2375">
                  <c:v>40615.447461862532</c:v>
                </c:pt>
                <c:pt idx="2376">
                  <c:v>40615.448248899571</c:v>
                </c:pt>
                <c:pt idx="2377">
                  <c:v>40615.449290566234</c:v>
                </c:pt>
                <c:pt idx="2378">
                  <c:v>40615.451142418089</c:v>
                </c:pt>
                <c:pt idx="2379">
                  <c:v>40615.452623899568</c:v>
                </c:pt>
                <c:pt idx="2380">
                  <c:v>40615.453515103276</c:v>
                </c:pt>
                <c:pt idx="2381">
                  <c:v>40615.454718806977</c:v>
                </c:pt>
                <c:pt idx="2382">
                  <c:v>40615.455552140309</c:v>
                </c:pt>
                <c:pt idx="2383">
                  <c:v>40615.456871584756</c:v>
                </c:pt>
                <c:pt idx="2384">
                  <c:v>40615.458272047719</c:v>
                </c:pt>
                <c:pt idx="2385">
                  <c:v>40615.460783621791</c:v>
                </c:pt>
                <c:pt idx="2386">
                  <c:v>40615.46335306624</c:v>
                </c:pt>
                <c:pt idx="2387">
                  <c:v>40615.466825288458</c:v>
                </c:pt>
                <c:pt idx="2388">
                  <c:v>40615.470008158831</c:v>
                </c:pt>
                <c:pt idx="2389">
                  <c:v>40615.472126214387</c:v>
                </c:pt>
                <c:pt idx="2390">
                  <c:v>40615.474452603274</c:v>
                </c:pt>
                <c:pt idx="2391">
                  <c:v>40615.477276677346</c:v>
                </c:pt>
                <c:pt idx="2392">
                  <c:v>40615.480748899572</c:v>
                </c:pt>
                <c:pt idx="2393">
                  <c:v>40615.483075288459</c:v>
                </c:pt>
                <c:pt idx="2394">
                  <c:v>40615.485274362531</c:v>
                </c:pt>
                <c:pt idx="2395">
                  <c:v>40615.487068344017</c:v>
                </c:pt>
                <c:pt idx="2396">
                  <c:v>40615.48773964031</c:v>
                </c:pt>
                <c:pt idx="2397">
                  <c:v>40615.488816029196</c:v>
                </c:pt>
                <c:pt idx="2398">
                  <c:v>40615.49077204772</c:v>
                </c:pt>
                <c:pt idx="2399">
                  <c:v>40615.492728066238</c:v>
                </c:pt>
                <c:pt idx="2400">
                  <c:v>40615.495459547717</c:v>
                </c:pt>
                <c:pt idx="2401">
                  <c:v>40615.498214177351</c:v>
                </c:pt>
                <c:pt idx="2402">
                  <c:v>40615.500610010684</c:v>
                </c:pt>
                <c:pt idx="2403">
                  <c:v>40615.503306769941</c:v>
                </c:pt>
                <c:pt idx="2404">
                  <c:v>40615.504225240475</c:v>
                </c:pt>
                <c:pt idx="2405">
                  <c:v>40615.504304710281</c:v>
                </c:pt>
                <c:pt idx="2406">
                  <c:v>40615.50440192868</c:v>
                </c:pt>
                <c:pt idx="2407">
                  <c:v>40615.504669800532</c:v>
                </c:pt>
                <c:pt idx="2408">
                  <c:v>40615.504966355606</c:v>
                </c:pt>
                <c:pt idx="2409">
                  <c:v>40615.505107475532</c:v>
                </c:pt>
                <c:pt idx="2410">
                  <c:v>40615.505179236228</c:v>
                </c:pt>
                <c:pt idx="2411">
                  <c:v>40615.505213354052</c:v>
                </c:pt>
                <c:pt idx="2412">
                  <c:v>40615.505259228157</c:v>
                </c:pt>
                <c:pt idx="2413">
                  <c:v>40615.505327670544</c:v>
                </c:pt>
                <c:pt idx="2414">
                  <c:v>40615.505553458439</c:v>
                </c:pt>
                <c:pt idx="2415">
                  <c:v>40615.505674648841</c:v>
                </c:pt>
                <c:pt idx="2416">
                  <c:v>40615.50581919113</c:v>
                </c:pt>
                <c:pt idx="2417">
                  <c:v>40615.506000790498</c:v>
                </c:pt>
                <c:pt idx="2418">
                  <c:v>40615.506234903012</c:v>
                </c:pt>
                <c:pt idx="2419">
                  <c:v>40615.50643636351</c:v>
                </c:pt>
                <c:pt idx="2420">
                  <c:v>40615.506566974269</c:v>
                </c:pt>
                <c:pt idx="2421">
                  <c:v>40615.506692876828</c:v>
                </c:pt>
                <c:pt idx="2422">
                  <c:v>40615.506884387825</c:v>
                </c:pt>
                <c:pt idx="2423">
                  <c:v>40615.506984769745</c:v>
                </c:pt>
                <c:pt idx="2424">
                  <c:v>40615.507067913684</c:v>
                </c:pt>
                <c:pt idx="2425">
                  <c:v>40615.507168822667</c:v>
                </c:pt>
                <c:pt idx="2426">
                  <c:v>40615.50726823444</c:v>
                </c:pt>
                <c:pt idx="2427">
                  <c:v>40615.50735594023</c:v>
                </c:pt>
                <c:pt idx="2428">
                  <c:v>40615.507471840385</c:v>
                </c:pt>
                <c:pt idx="2429">
                  <c:v>40615.507691880855</c:v>
                </c:pt>
                <c:pt idx="2430">
                  <c:v>40615.507797566082</c:v>
                </c:pt>
                <c:pt idx="2431">
                  <c:v>40615.507916607407</c:v>
                </c:pt>
                <c:pt idx="2432">
                  <c:v>40615.50800110503</c:v>
                </c:pt>
                <c:pt idx="2433">
                  <c:v>40615.508071742544</c:v>
                </c:pt>
                <c:pt idx="2434">
                  <c:v>40615.508169446679</c:v>
                </c:pt>
                <c:pt idx="2435">
                  <c:v>40615.508249012004</c:v>
                </c:pt>
                <c:pt idx="2436">
                  <c:v>40615.50833837816</c:v>
                </c:pt>
                <c:pt idx="2437">
                  <c:v>40615.508459890523</c:v>
                </c:pt>
                <c:pt idx="2438">
                  <c:v>40615.508654255558</c:v>
                </c:pt>
                <c:pt idx="2439">
                  <c:v>40615.50887551505</c:v>
                </c:pt>
                <c:pt idx="2440">
                  <c:v>40615.508992757037</c:v>
                </c:pt>
                <c:pt idx="2441">
                  <c:v>40615.509105164849</c:v>
                </c:pt>
                <c:pt idx="2442">
                  <c:v>40615.50921369312</c:v>
                </c:pt>
                <c:pt idx="2443">
                  <c:v>40615.509332854352</c:v>
                </c:pt>
                <c:pt idx="2444">
                  <c:v>40615.509468659424</c:v>
                </c:pt>
                <c:pt idx="2445">
                  <c:v>40615.509696114488</c:v>
                </c:pt>
                <c:pt idx="2446">
                  <c:v>40615.509835820412</c:v>
                </c:pt>
                <c:pt idx="2447">
                  <c:v>40615.509945972022</c:v>
                </c:pt>
                <c:pt idx="2448">
                  <c:v>40615.510110086303</c:v>
                </c:pt>
                <c:pt idx="2449">
                  <c:v>40615.510262124124</c:v>
                </c:pt>
                <c:pt idx="2450">
                  <c:v>40615.51042779733</c:v>
                </c:pt>
                <c:pt idx="2451">
                  <c:v>40615.510612543811</c:v>
                </c:pt>
                <c:pt idx="2452">
                  <c:v>40615.511355835399</c:v>
                </c:pt>
                <c:pt idx="2453">
                  <c:v>40615.511692479784</c:v>
                </c:pt>
                <c:pt idx="2454">
                  <c:v>40615.51184624563</c:v>
                </c:pt>
                <c:pt idx="2455">
                  <c:v>40615.512001250092</c:v>
                </c:pt>
                <c:pt idx="2456">
                  <c:v>40615.512107376831</c:v>
                </c:pt>
                <c:pt idx="2457">
                  <c:v>40615.512280162482</c:v>
                </c:pt>
                <c:pt idx="2458">
                  <c:v>40615.512424127905</c:v>
                </c:pt>
                <c:pt idx="2459">
                  <c:v>40615.512528294574</c:v>
                </c:pt>
                <c:pt idx="2460">
                  <c:v>40615.512620887166</c:v>
                </c:pt>
                <c:pt idx="2461">
                  <c:v>40615.512725053835</c:v>
                </c:pt>
                <c:pt idx="2462">
                  <c:v>40615.513176442721</c:v>
                </c:pt>
                <c:pt idx="2463">
                  <c:v>40615.513415381902</c:v>
                </c:pt>
                <c:pt idx="2464">
                  <c:v>40615.51373320019</c:v>
                </c:pt>
                <c:pt idx="2465">
                  <c:v>40615.514258434603</c:v>
                </c:pt>
                <c:pt idx="2466">
                  <c:v>40615.514641823946</c:v>
                </c:pt>
                <c:pt idx="2467">
                  <c:v>40615.514815435054</c:v>
                </c:pt>
                <c:pt idx="2468">
                  <c:v>40615.514959371765</c:v>
                </c:pt>
                <c:pt idx="2469">
                  <c:v>40615.515306593988</c:v>
                </c:pt>
                <c:pt idx="2470">
                  <c:v>40615.515584371766</c:v>
                </c:pt>
                <c:pt idx="2471">
                  <c:v>40615.516022803487</c:v>
                </c:pt>
                <c:pt idx="2472">
                  <c:v>40615.516253109388</c:v>
                </c:pt>
                <c:pt idx="2473">
                  <c:v>40615.516415146427</c:v>
                </c:pt>
                <c:pt idx="2474">
                  <c:v>40615.516600331612</c:v>
                </c:pt>
                <c:pt idx="2475">
                  <c:v>40615.516704498281</c:v>
                </c:pt>
                <c:pt idx="2476">
                  <c:v>40615.516785516797</c:v>
                </c:pt>
                <c:pt idx="2477">
                  <c:v>40615.516878109389</c:v>
                </c:pt>
                <c:pt idx="2478">
                  <c:v>40615.516993850135</c:v>
                </c:pt>
                <c:pt idx="2479">
                  <c:v>40615.517155887166</c:v>
                </c:pt>
                <c:pt idx="2480">
                  <c:v>40615.517398942728</c:v>
                </c:pt>
                <c:pt idx="2481">
                  <c:v>40615.517769313097</c:v>
                </c:pt>
                <c:pt idx="2482">
                  <c:v>40615.518332337975</c:v>
                </c:pt>
                <c:pt idx="2483">
                  <c:v>40615.519374004638</c:v>
                </c:pt>
                <c:pt idx="2484">
                  <c:v>40615.519732800938</c:v>
                </c:pt>
                <c:pt idx="2485">
                  <c:v>40615.520299930562</c:v>
                </c:pt>
                <c:pt idx="2486">
                  <c:v>40615.520948078716</c:v>
                </c:pt>
                <c:pt idx="2487">
                  <c:v>40615.521943449086</c:v>
                </c:pt>
                <c:pt idx="2488">
                  <c:v>40615.522915671303</c:v>
                </c:pt>
                <c:pt idx="2489">
                  <c:v>40615.523853171304</c:v>
                </c:pt>
                <c:pt idx="2490">
                  <c:v>40615.524647610342</c:v>
                </c:pt>
                <c:pt idx="2491">
                  <c:v>40615.524879091819</c:v>
                </c:pt>
                <c:pt idx="2492">
                  <c:v>40615.525075851081</c:v>
                </c:pt>
                <c:pt idx="2493">
                  <c:v>40615.525307332566</c:v>
                </c:pt>
                <c:pt idx="2494">
                  <c:v>40615.525700851082</c:v>
                </c:pt>
                <c:pt idx="2495">
                  <c:v>40615.526638351083</c:v>
                </c:pt>
                <c:pt idx="2496">
                  <c:v>40615.528108258492</c:v>
                </c:pt>
                <c:pt idx="2497">
                  <c:v>40615.529994832563</c:v>
                </c:pt>
                <c:pt idx="2498">
                  <c:v>40615.531291128857</c:v>
                </c:pt>
                <c:pt idx="2499">
                  <c:v>40615.532622147381</c:v>
                </c:pt>
                <c:pt idx="2500">
                  <c:v>40615.533710110343</c:v>
                </c:pt>
                <c:pt idx="2501">
                  <c:v>40615.534497147375</c:v>
                </c:pt>
                <c:pt idx="2502">
                  <c:v>40615.53530733256</c:v>
                </c:pt>
                <c:pt idx="2503">
                  <c:v>40615.536927702931</c:v>
                </c:pt>
                <c:pt idx="2504">
                  <c:v>40615.539184647379</c:v>
                </c:pt>
                <c:pt idx="2505">
                  <c:v>40615.541638351082</c:v>
                </c:pt>
                <c:pt idx="2506">
                  <c:v>40615.545110573301</c:v>
                </c:pt>
                <c:pt idx="2507">
                  <c:v>40615.548582795527</c:v>
                </c:pt>
                <c:pt idx="2508">
                  <c:v>40615.552055017746</c:v>
                </c:pt>
                <c:pt idx="2509">
                  <c:v>40615.555527239972</c:v>
                </c:pt>
                <c:pt idx="2510">
                  <c:v>40615.558999462191</c:v>
                </c:pt>
                <c:pt idx="2511">
                  <c:v>40615.562436962195</c:v>
                </c:pt>
                <c:pt idx="2512">
                  <c:v>40615.565851314044</c:v>
                </c:pt>
                <c:pt idx="2513">
                  <c:v>40615.569323536271</c:v>
                </c:pt>
                <c:pt idx="2514">
                  <c:v>40615.57279575849</c:v>
                </c:pt>
                <c:pt idx="2515">
                  <c:v>40615.576267980709</c:v>
                </c:pt>
                <c:pt idx="2516">
                  <c:v>40615.579740202935</c:v>
                </c:pt>
                <c:pt idx="2517">
                  <c:v>40615.583212425154</c:v>
                </c:pt>
                <c:pt idx="2518">
                  <c:v>40615.58668464738</c:v>
                </c:pt>
                <c:pt idx="2519">
                  <c:v>40615.590156869599</c:v>
                </c:pt>
                <c:pt idx="2520">
                  <c:v>40615.593629091825</c:v>
                </c:pt>
                <c:pt idx="2521">
                  <c:v>40615.597101314044</c:v>
                </c:pt>
                <c:pt idx="2522">
                  <c:v>40615.600573536271</c:v>
                </c:pt>
                <c:pt idx="2523">
                  <c:v>40615.60404575849</c:v>
                </c:pt>
                <c:pt idx="2524">
                  <c:v>40615.607517980709</c:v>
                </c:pt>
                <c:pt idx="2525">
                  <c:v>40615.610990202935</c:v>
                </c:pt>
                <c:pt idx="2526">
                  <c:v>40615.614462425154</c:v>
                </c:pt>
                <c:pt idx="2527">
                  <c:v>40615.61793464738</c:v>
                </c:pt>
                <c:pt idx="2528">
                  <c:v>40615.621406869599</c:v>
                </c:pt>
                <c:pt idx="2529">
                  <c:v>40615.624555017748</c:v>
                </c:pt>
                <c:pt idx="2530">
                  <c:v>40615.628027239967</c:v>
                </c:pt>
                <c:pt idx="2531">
                  <c:v>40615.6307818696</c:v>
                </c:pt>
                <c:pt idx="2532">
                  <c:v>40615.634254091819</c:v>
                </c:pt>
                <c:pt idx="2533">
                  <c:v>40615.637726314046</c:v>
                </c:pt>
                <c:pt idx="2534">
                  <c:v>40615.641198536265</c:v>
                </c:pt>
                <c:pt idx="2535">
                  <c:v>40615.644670758491</c:v>
                </c:pt>
                <c:pt idx="2536">
                  <c:v>40615.64814298071</c:v>
                </c:pt>
                <c:pt idx="2537">
                  <c:v>40615.651615202936</c:v>
                </c:pt>
                <c:pt idx="2538">
                  <c:v>40615.655087425155</c:v>
                </c:pt>
                <c:pt idx="2539">
                  <c:v>40615.658559647381</c:v>
                </c:pt>
                <c:pt idx="2540">
                  <c:v>40615.662039070892</c:v>
                </c:pt>
                <c:pt idx="2541">
                  <c:v>40615.665522286879</c:v>
                </c:pt>
                <c:pt idx="2542">
                  <c:v>40615.668996950102</c:v>
                </c:pt>
                <c:pt idx="2543">
                  <c:v>40615.671688708841</c:v>
                </c:pt>
                <c:pt idx="2544">
                  <c:v>40615.67516093106</c:v>
                </c:pt>
                <c:pt idx="2545">
                  <c:v>40615.678332227355</c:v>
                </c:pt>
                <c:pt idx="2546">
                  <c:v>40615.681804449581</c:v>
                </c:pt>
                <c:pt idx="2547">
                  <c:v>40615.6852766718</c:v>
                </c:pt>
                <c:pt idx="2548">
                  <c:v>40615.688748894027</c:v>
                </c:pt>
                <c:pt idx="2549">
                  <c:v>40615.692221116245</c:v>
                </c:pt>
                <c:pt idx="2550">
                  <c:v>40615.695693338472</c:v>
                </c:pt>
                <c:pt idx="2551">
                  <c:v>40615.699165560691</c:v>
                </c:pt>
                <c:pt idx="2552">
                  <c:v>40615.702637782917</c:v>
                </c:pt>
                <c:pt idx="2553">
                  <c:v>40615.706110005136</c:v>
                </c:pt>
                <c:pt idx="2554">
                  <c:v>40615.709582227355</c:v>
                </c:pt>
                <c:pt idx="2555">
                  <c:v>40615.713054449581</c:v>
                </c:pt>
                <c:pt idx="2556">
                  <c:v>40615.7165266718</c:v>
                </c:pt>
                <c:pt idx="2557">
                  <c:v>40615.719998894027</c:v>
                </c:pt>
                <c:pt idx="2558">
                  <c:v>40615.723471116245</c:v>
                </c:pt>
                <c:pt idx="2559">
                  <c:v>40615.726943338472</c:v>
                </c:pt>
                <c:pt idx="2560">
                  <c:v>40615.730415560691</c:v>
                </c:pt>
                <c:pt idx="2561">
                  <c:v>40615.733887782917</c:v>
                </c:pt>
                <c:pt idx="2562">
                  <c:v>40615.737360005136</c:v>
                </c:pt>
                <c:pt idx="2563">
                  <c:v>40615.740832227355</c:v>
                </c:pt>
                <c:pt idx="2564">
                  <c:v>40615.744304449581</c:v>
                </c:pt>
                <c:pt idx="2565">
                  <c:v>40615.7477766718</c:v>
                </c:pt>
                <c:pt idx="2566">
                  <c:v>40615.751248894027</c:v>
                </c:pt>
                <c:pt idx="2567">
                  <c:v>40615.754721116245</c:v>
                </c:pt>
                <c:pt idx="2568">
                  <c:v>40615.758193338472</c:v>
                </c:pt>
                <c:pt idx="2569">
                  <c:v>40615.761665560691</c:v>
                </c:pt>
                <c:pt idx="2570">
                  <c:v>40615.765137782917</c:v>
                </c:pt>
                <c:pt idx="2571">
                  <c:v>40615.768610005136</c:v>
                </c:pt>
                <c:pt idx="2572">
                  <c:v>40615.772082227355</c:v>
                </c:pt>
                <c:pt idx="2573">
                  <c:v>40615.775554449581</c:v>
                </c:pt>
                <c:pt idx="2574">
                  <c:v>40615.7790266718</c:v>
                </c:pt>
                <c:pt idx="2575">
                  <c:v>40615.782498894027</c:v>
                </c:pt>
                <c:pt idx="2576">
                  <c:v>40615.785971116245</c:v>
                </c:pt>
                <c:pt idx="2577">
                  <c:v>40615.789443338472</c:v>
                </c:pt>
                <c:pt idx="2578">
                  <c:v>40615.792915560691</c:v>
                </c:pt>
                <c:pt idx="2579">
                  <c:v>40615.796387782917</c:v>
                </c:pt>
                <c:pt idx="2580">
                  <c:v>40615.799860005136</c:v>
                </c:pt>
                <c:pt idx="2581">
                  <c:v>40615.803332227355</c:v>
                </c:pt>
                <c:pt idx="2582">
                  <c:v>40615.806804449581</c:v>
                </c:pt>
                <c:pt idx="2583">
                  <c:v>40615.8102766718</c:v>
                </c:pt>
                <c:pt idx="2584">
                  <c:v>40615.813748894027</c:v>
                </c:pt>
                <c:pt idx="2585">
                  <c:v>40615.817221116245</c:v>
                </c:pt>
                <c:pt idx="2586">
                  <c:v>40615.820693338472</c:v>
                </c:pt>
                <c:pt idx="2587">
                  <c:v>40615.824165560691</c:v>
                </c:pt>
                <c:pt idx="2588">
                  <c:v>40615.827637782917</c:v>
                </c:pt>
                <c:pt idx="2589">
                  <c:v>40615.831110005136</c:v>
                </c:pt>
                <c:pt idx="2590">
                  <c:v>40615.834015097731</c:v>
                </c:pt>
                <c:pt idx="2591">
                  <c:v>40615.83748731995</c:v>
                </c:pt>
                <c:pt idx="2592">
                  <c:v>40615.840959542176</c:v>
                </c:pt>
                <c:pt idx="2593">
                  <c:v>40615.844431764395</c:v>
                </c:pt>
                <c:pt idx="2594">
                  <c:v>40615.847903986614</c:v>
                </c:pt>
                <c:pt idx="2595">
                  <c:v>40615.851376208841</c:v>
                </c:pt>
                <c:pt idx="2596">
                  <c:v>40615.85484843106</c:v>
                </c:pt>
                <c:pt idx="2597">
                  <c:v>40615.858320653286</c:v>
                </c:pt>
                <c:pt idx="2598">
                  <c:v>40615.861792875505</c:v>
                </c:pt>
                <c:pt idx="2599">
                  <c:v>40615.865265097731</c:v>
                </c:pt>
                <c:pt idx="2600">
                  <c:v>40615.867116949579</c:v>
                </c:pt>
                <c:pt idx="2601">
                  <c:v>40615.870589171805</c:v>
                </c:pt>
                <c:pt idx="2602">
                  <c:v>40615.872348431061</c:v>
                </c:pt>
                <c:pt idx="2603">
                  <c:v>40615.872730375508</c:v>
                </c:pt>
                <c:pt idx="2604">
                  <c:v>40615.87314704217</c:v>
                </c:pt>
                <c:pt idx="2605">
                  <c:v>40615.873598431062</c:v>
                </c:pt>
                <c:pt idx="2606">
                  <c:v>40615.874096116248</c:v>
                </c:pt>
                <c:pt idx="2607">
                  <c:v>40615.874547505133</c:v>
                </c:pt>
                <c:pt idx="2608">
                  <c:v>40615.87523037551</c:v>
                </c:pt>
                <c:pt idx="2609">
                  <c:v>40615.876202597727</c:v>
                </c:pt>
                <c:pt idx="2610">
                  <c:v>40615.877452597728</c:v>
                </c:pt>
                <c:pt idx="2611">
                  <c:v>40615.879177134768</c:v>
                </c:pt>
                <c:pt idx="2612">
                  <c:v>40615.881364634763</c:v>
                </c:pt>
                <c:pt idx="2613">
                  <c:v>40615.884420190319</c:v>
                </c:pt>
                <c:pt idx="2614">
                  <c:v>40615.88703593106</c:v>
                </c:pt>
                <c:pt idx="2615">
                  <c:v>40615.887394727361</c:v>
                </c:pt>
                <c:pt idx="2616">
                  <c:v>40615.887637782915</c:v>
                </c:pt>
                <c:pt idx="2617">
                  <c:v>40615.887950282915</c:v>
                </c:pt>
                <c:pt idx="2618">
                  <c:v>40615.888471116246</c:v>
                </c:pt>
                <c:pt idx="2619">
                  <c:v>40615.891943338473</c:v>
                </c:pt>
                <c:pt idx="2620">
                  <c:v>40615.893957227359</c:v>
                </c:pt>
                <c:pt idx="2621">
                  <c:v>40615.896410931062</c:v>
                </c:pt>
                <c:pt idx="2622">
                  <c:v>40615.897128523655</c:v>
                </c:pt>
                <c:pt idx="2623">
                  <c:v>40615.897822968102</c:v>
                </c:pt>
                <c:pt idx="2624">
                  <c:v>40615.898424819949</c:v>
                </c:pt>
                <c:pt idx="2625">
                  <c:v>40615.899454912542</c:v>
                </c:pt>
                <c:pt idx="2626">
                  <c:v>40615.901167875505</c:v>
                </c:pt>
                <c:pt idx="2627">
                  <c:v>40615.904119264393</c:v>
                </c:pt>
                <c:pt idx="2628">
                  <c:v>40615.907591486619</c:v>
                </c:pt>
                <c:pt idx="2629">
                  <c:v>40615.911063708838</c:v>
                </c:pt>
                <c:pt idx="2630">
                  <c:v>40615.914535931064</c:v>
                </c:pt>
                <c:pt idx="2631">
                  <c:v>40615.918008153283</c:v>
                </c:pt>
                <c:pt idx="2632">
                  <c:v>40615.921480375509</c:v>
                </c:pt>
                <c:pt idx="2633">
                  <c:v>40615.924952597728</c:v>
                </c:pt>
                <c:pt idx="2634">
                  <c:v>40615.928424819955</c:v>
                </c:pt>
                <c:pt idx="2635">
                  <c:v>40615.931897042174</c:v>
                </c:pt>
                <c:pt idx="2636">
                  <c:v>40615.935369264393</c:v>
                </c:pt>
                <c:pt idx="2637">
                  <c:v>40615.938841486619</c:v>
                </c:pt>
                <c:pt idx="2638">
                  <c:v>40615.942313708838</c:v>
                </c:pt>
                <c:pt idx="2639">
                  <c:v>40615.945785931064</c:v>
                </c:pt>
                <c:pt idx="2640">
                  <c:v>40615.949258153283</c:v>
                </c:pt>
                <c:pt idx="2641">
                  <c:v>40615.952730375509</c:v>
                </c:pt>
                <c:pt idx="2642">
                  <c:v>40615.956202597728</c:v>
                </c:pt>
                <c:pt idx="2643">
                  <c:v>40615.959674819955</c:v>
                </c:pt>
                <c:pt idx="2644">
                  <c:v>40615.963147042174</c:v>
                </c:pt>
                <c:pt idx="2645">
                  <c:v>40615.966619264393</c:v>
                </c:pt>
                <c:pt idx="2646">
                  <c:v>40615.970091486619</c:v>
                </c:pt>
                <c:pt idx="2647">
                  <c:v>40615.973563708838</c:v>
                </c:pt>
                <c:pt idx="2648">
                  <c:v>40615.977035931064</c:v>
                </c:pt>
                <c:pt idx="2649">
                  <c:v>40615.980508153283</c:v>
                </c:pt>
                <c:pt idx="2650">
                  <c:v>40615.983980375509</c:v>
                </c:pt>
                <c:pt idx="2651">
                  <c:v>40615.987452597728</c:v>
                </c:pt>
                <c:pt idx="2652">
                  <c:v>40615.990924819955</c:v>
                </c:pt>
                <c:pt idx="2653">
                  <c:v>40615.994397042174</c:v>
                </c:pt>
                <c:pt idx="2654">
                  <c:v>40615.997869264393</c:v>
                </c:pt>
                <c:pt idx="2655">
                  <c:v>40616.001341486619</c:v>
                </c:pt>
                <c:pt idx="2656">
                  <c:v>40616.004813708838</c:v>
                </c:pt>
                <c:pt idx="2657">
                  <c:v>40616.008285931064</c:v>
                </c:pt>
                <c:pt idx="2658">
                  <c:v>40616.011758153283</c:v>
                </c:pt>
                <c:pt idx="2659">
                  <c:v>40616.015230375509</c:v>
                </c:pt>
                <c:pt idx="2660">
                  <c:v>40616.018702597728</c:v>
                </c:pt>
                <c:pt idx="2661">
                  <c:v>40616.022174819955</c:v>
                </c:pt>
                <c:pt idx="2662">
                  <c:v>40616.025647042174</c:v>
                </c:pt>
                <c:pt idx="2663">
                  <c:v>40616.029119264393</c:v>
                </c:pt>
                <c:pt idx="2664">
                  <c:v>40616.032591486619</c:v>
                </c:pt>
                <c:pt idx="2665">
                  <c:v>40616.036063708838</c:v>
                </c:pt>
                <c:pt idx="2666">
                  <c:v>40616.039535931064</c:v>
                </c:pt>
                <c:pt idx="2667">
                  <c:v>40616.043008153283</c:v>
                </c:pt>
                <c:pt idx="2668">
                  <c:v>40616.046480375509</c:v>
                </c:pt>
                <c:pt idx="2669">
                  <c:v>40616.049952597728</c:v>
                </c:pt>
                <c:pt idx="2670">
                  <c:v>40616.053424819955</c:v>
                </c:pt>
                <c:pt idx="2671">
                  <c:v>40616.056897042174</c:v>
                </c:pt>
                <c:pt idx="2672">
                  <c:v>40616.060369264393</c:v>
                </c:pt>
                <c:pt idx="2673">
                  <c:v>40616.063841486619</c:v>
                </c:pt>
                <c:pt idx="2674">
                  <c:v>40616.067313708838</c:v>
                </c:pt>
                <c:pt idx="2675">
                  <c:v>40616.070785931064</c:v>
                </c:pt>
                <c:pt idx="2676">
                  <c:v>40616.074258153283</c:v>
                </c:pt>
                <c:pt idx="2677">
                  <c:v>40616.077730375509</c:v>
                </c:pt>
                <c:pt idx="2678">
                  <c:v>40616.081202597728</c:v>
                </c:pt>
                <c:pt idx="2679">
                  <c:v>40616.084674819955</c:v>
                </c:pt>
                <c:pt idx="2680">
                  <c:v>40616.088147042174</c:v>
                </c:pt>
                <c:pt idx="2681">
                  <c:v>40616.091619264393</c:v>
                </c:pt>
                <c:pt idx="2682">
                  <c:v>40616.095091486619</c:v>
                </c:pt>
                <c:pt idx="2683">
                  <c:v>40616.098563708838</c:v>
                </c:pt>
                <c:pt idx="2684">
                  <c:v>40616.102035931064</c:v>
                </c:pt>
                <c:pt idx="2685">
                  <c:v>40616.105508153283</c:v>
                </c:pt>
                <c:pt idx="2686">
                  <c:v>40616.108980375509</c:v>
                </c:pt>
                <c:pt idx="2687">
                  <c:v>40616.112452597728</c:v>
                </c:pt>
                <c:pt idx="2688">
                  <c:v>40616.115924819955</c:v>
                </c:pt>
                <c:pt idx="2689">
                  <c:v>40616.119397042174</c:v>
                </c:pt>
                <c:pt idx="2690">
                  <c:v>40616.122869264393</c:v>
                </c:pt>
                <c:pt idx="2691">
                  <c:v>40616.126341486619</c:v>
                </c:pt>
                <c:pt idx="2692">
                  <c:v>40616.129767412545</c:v>
                </c:pt>
                <c:pt idx="2693">
                  <c:v>40616.132753523656</c:v>
                </c:pt>
                <c:pt idx="2694">
                  <c:v>40616.136225745875</c:v>
                </c:pt>
                <c:pt idx="2695">
                  <c:v>40616.139697968101</c:v>
                </c:pt>
                <c:pt idx="2696">
                  <c:v>40616.14317019032</c:v>
                </c:pt>
                <c:pt idx="2697">
                  <c:v>40616.146642412546</c:v>
                </c:pt>
                <c:pt idx="2698">
                  <c:v>40616.150115036799</c:v>
                </c:pt>
                <c:pt idx="2699">
                  <c:v>40616.152371981239</c:v>
                </c:pt>
                <c:pt idx="2700">
                  <c:v>40616.15535809235</c:v>
                </c:pt>
                <c:pt idx="2701">
                  <c:v>40616.158830314576</c:v>
                </c:pt>
                <c:pt idx="2702">
                  <c:v>40616.161040962725</c:v>
                </c:pt>
                <c:pt idx="2703">
                  <c:v>40616.164513184944</c:v>
                </c:pt>
                <c:pt idx="2704">
                  <c:v>40616.166909018277</c:v>
                </c:pt>
                <c:pt idx="2705">
                  <c:v>40616.169814110872</c:v>
                </c:pt>
                <c:pt idx="2706">
                  <c:v>40616.173286333091</c:v>
                </c:pt>
                <c:pt idx="2707">
                  <c:v>40616.176137313494</c:v>
                </c:pt>
                <c:pt idx="2708">
                  <c:v>40616.176343503183</c:v>
                </c:pt>
                <c:pt idx="2709">
                  <c:v>40616.176559960135</c:v>
                </c:pt>
                <c:pt idx="2710">
                  <c:v>40616.176888741378</c:v>
                </c:pt>
                <c:pt idx="2711">
                  <c:v>40616.178372204784</c:v>
                </c:pt>
                <c:pt idx="2712">
                  <c:v>40616.179089797377</c:v>
                </c:pt>
                <c:pt idx="2713">
                  <c:v>40616.179564334416</c:v>
                </c:pt>
                <c:pt idx="2714">
                  <c:v>40616.180154612193</c:v>
                </c:pt>
                <c:pt idx="2715">
                  <c:v>40616.180987945525</c:v>
                </c:pt>
                <c:pt idx="2716">
                  <c:v>40616.182511415318</c:v>
                </c:pt>
                <c:pt idx="2717">
                  <c:v>40616.183576230127</c:v>
                </c:pt>
                <c:pt idx="2718">
                  <c:v>40616.184872526428</c:v>
                </c:pt>
                <c:pt idx="2719">
                  <c:v>40616.18638873013</c:v>
                </c:pt>
                <c:pt idx="2720">
                  <c:v>40616.187627156054</c:v>
                </c:pt>
                <c:pt idx="2721">
                  <c:v>40616.189328544948</c:v>
                </c:pt>
                <c:pt idx="2722">
                  <c:v>40616.191064656057</c:v>
                </c:pt>
                <c:pt idx="2723">
                  <c:v>40616.192511415313</c:v>
                </c:pt>
                <c:pt idx="2724">
                  <c:v>40616.19420123013</c:v>
                </c:pt>
                <c:pt idx="2725">
                  <c:v>40616.19592576717</c:v>
                </c:pt>
                <c:pt idx="2726">
                  <c:v>40616.197534563464</c:v>
                </c:pt>
                <c:pt idx="2727">
                  <c:v>40616.199016044942</c:v>
                </c:pt>
                <c:pt idx="2728">
                  <c:v>40616.200856322721</c:v>
                </c:pt>
                <c:pt idx="2729">
                  <c:v>40616.202580859761</c:v>
                </c:pt>
                <c:pt idx="2730">
                  <c:v>40616.20437484124</c:v>
                </c:pt>
                <c:pt idx="2731">
                  <c:v>40616.206272989388</c:v>
                </c:pt>
                <c:pt idx="2732">
                  <c:v>40616.208171137536</c:v>
                </c:pt>
                <c:pt idx="2733">
                  <c:v>40616.210011415315</c:v>
                </c:pt>
                <c:pt idx="2734">
                  <c:v>40616.210925767169</c:v>
                </c:pt>
                <c:pt idx="2735">
                  <c:v>40616.211793822724</c:v>
                </c:pt>
                <c:pt idx="2736">
                  <c:v>40616.213657248649</c:v>
                </c:pt>
                <c:pt idx="2737">
                  <c:v>40616.215485952351</c:v>
                </c:pt>
                <c:pt idx="2738">
                  <c:v>40616.218958174577</c:v>
                </c:pt>
                <c:pt idx="2739">
                  <c:v>40616.220412619936</c:v>
                </c:pt>
                <c:pt idx="2740">
                  <c:v>40616.220597805121</c:v>
                </c:pt>
                <c:pt idx="2741">
                  <c:v>40616.221373268083</c:v>
                </c:pt>
                <c:pt idx="2742">
                  <c:v>40616.222032990307</c:v>
                </c:pt>
                <c:pt idx="2743">
                  <c:v>40616.222368638453</c:v>
                </c:pt>
                <c:pt idx="2744">
                  <c:v>40616.222796879199</c:v>
                </c:pt>
                <c:pt idx="2745">
                  <c:v>40616.223317712531</c:v>
                </c:pt>
                <c:pt idx="2746">
                  <c:v>40616.223676508824</c:v>
                </c:pt>
                <c:pt idx="2747">
                  <c:v>40616.224208916232</c:v>
                </c:pt>
                <c:pt idx="2748">
                  <c:v>40616.224706601417</c:v>
                </c:pt>
                <c:pt idx="2749">
                  <c:v>40616.225505212533</c:v>
                </c:pt>
                <c:pt idx="2750">
                  <c:v>40616.225725119941</c:v>
                </c:pt>
                <c:pt idx="2751">
                  <c:v>40616.226245953272</c:v>
                </c:pt>
                <c:pt idx="2752">
                  <c:v>40616.229718175491</c:v>
                </c:pt>
                <c:pt idx="2753">
                  <c:v>40616.233190397717</c:v>
                </c:pt>
                <c:pt idx="2754">
                  <c:v>40616.236662619936</c:v>
                </c:pt>
                <c:pt idx="2755">
                  <c:v>40616.240134842163</c:v>
                </c:pt>
                <c:pt idx="2756">
                  <c:v>40616.243607064382</c:v>
                </c:pt>
                <c:pt idx="2757">
                  <c:v>40616.247079286601</c:v>
                </c:pt>
                <c:pt idx="2758">
                  <c:v>40616.250551508827</c:v>
                </c:pt>
                <c:pt idx="2759">
                  <c:v>40616.254023731046</c:v>
                </c:pt>
                <c:pt idx="2760">
                  <c:v>40616.257495953272</c:v>
                </c:pt>
                <c:pt idx="2761">
                  <c:v>40616.260968175491</c:v>
                </c:pt>
                <c:pt idx="2762">
                  <c:v>40616.264440397717</c:v>
                </c:pt>
                <c:pt idx="2763">
                  <c:v>40616.266885912744</c:v>
                </c:pt>
                <c:pt idx="2764">
                  <c:v>40616.270358134963</c:v>
                </c:pt>
                <c:pt idx="2765">
                  <c:v>40616.27383035719</c:v>
                </c:pt>
                <c:pt idx="2766">
                  <c:v>40616.277302579409</c:v>
                </c:pt>
                <c:pt idx="2767">
                  <c:v>40616.280774801635</c:v>
                </c:pt>
                <c:pt idx="2768">
                  <c:v>40616.284247023854</c:v>
                </c:pt>
                <c:pt idx="2769">
                  <c:v>40616.28771924608</c:v>
                </c:pt>
                <c:pt idx="2770">
                  <c:v>40616.291191468299</c:v>
                </c:pt>
                <c:pt idx="2771">
                  <c:v>40616.294663690518</c:v>
                </c:pt>
                <c:pt idx="2772">
                  <c:v>40616.298135912744</c:v>
                </c:pt>
                <c:pt idx="2773">
                  <c:v>40616.301608134963</c:v>
                </c:pt>
                <c:pt idx="2774">
                  <c:v>40616.30508035719</c:v>
                </c:pt>
                <c:pt idx="2775">
                  <c:v>40616.308552579409</c:v>
                </c:pt>
                <c:pt idx="2776">
                  <c:v>40616.31069586987</c:v>
                </c:pt>
                <c:pt idx="2777">
                  <c:v>40616.314168092089</c:v>
                </c:pt>
                <c:pt idx="2778">
                  <c:v>40616.317640314308</c:v>
                </c:pt>
              </c:numCache>
            </c:numRef>
          </c:xVal>
          <c:yVal>
            <c:numRef>
              <c:f>JAEA1F3_Oct27Ref.D41!$D$3:$D$2781</c:f>
              <c:numCache>
                <c:formatCode>General</c:formatCode>
                <c:ptCount val="2779"/>
                <c:pt idx="0">
                  <c:v>6.9662866018119329</c:v>
                </c:pt>
                <c:pt idx="1">
                  <c:v>6.9666887595981315</c:v>
                </c:pt>
                <c:pt idx="2">
                  <c:v>6.648698139886049</c:v>
                </c:pt>
                <c:pt idx="3">
                  <c:v>5.9213160035022483</c:v>
                </c:pt>
                <c:pt idx="4">
                  <c:v>6.3133127571439296</c:v>
                </c:pt>
                <c:pt idx="5">
                  <c:v>6.5700971352693953</c:v>
                </c:pt>
                <c:pt idx="6">
                  <c:v>6.8649951119354293</c:v>
                </c:pt>
                <c:pt idx="7">
                  <c:v>7.1474313512150767</c:v>
                </c:pt>
                <c:pt idx="8">
                  <c:v>7.4348873518042335</c:v>
                </c:pt>
                <c:pt idx="9">
                  <c:v>7.19626409487487</c:v>
                </c:pt>
                <c:pt idx="10">
                  <c:v>7.3981434633652787</c:v>
                </c:pt>
                <c:pt idx="11">
                  <c:v>7.1871151575881242</c:v>
                </c:pt>
                <c:pt idx="12">
                  <c:v>7.4012183467122945</c:v>
                </c:pt>
                <c:pt idx="13">
                  <c:v>7.1919610166369496</c:v>
                </c:pt>
                <c:pt idx="14">
                  <c:v>7.4095887248322212</c:v>
                </c:pt>
                <c:pt idx="15">
                  <c:v>7.1965421393835953</c:v>
                </c:pt>
                <c:pt idx="16">
                  <c:v>7.3989429902197221</c:v>
                </c:pt>
                <c:pt idx="17">
                  <c:v>7.1837426129418107</c:v>
                </c:pt>
                <c:pt idx="18">
                  <c:v>7.3974890066040473</c:v>
                </c:pt>
                <c:pt idx="19">
                  <c:v>7.1857764945523934</c:v>
                </c:pt>
                <c:pt idx="20">
                  <c:v>7.3897689402513125</c:v>
                </c:pt>
                <c:pt idx="21">
                  <c:v>7.181956036274352</c:v>
                </c:pt>
                <c:pt idx="22">
                  <c:v>7.3816878972894742</c:v>
                </c:pt>
                <c:pt idx="23">
                  <c:v>7.1793895987765515</c:v>
                </c:pt>
                <c:pt idx="24">
                  <c:v>7.378799174731216</c:v>
                </c:pt>
                <c:pt idx="25">
                  <c:v>7.1784420902767661</c:v>
                </c:pt>
                <c:pt idx="26">
                  <c:v>7.3752434193290295</c:v>
                </c:pt>
                <c:pt idx="27">
                  <c:v>7.1796957206956975</c:v>
                </c:pt>
                <c:pt idx="28">
                  <c:v>7.3696252614792401</c:v>
                </c:pt>
                <c:pt idx="29">
                  <c:v>7.1794858681054565</c:v>
                </c:pt>
                <c:pt idx="30">
                  <c:v>7.3769991761744436</c:v>
                </c:pt>
                <c:pt idx="31">
                  <c:v>7.1798867780064111</c:v>
                </c:pt>
                <c:pt idx="32">
                  <c:v>7.3716206574003236</c:v>
                </c:pt>
                <c:pt idx="33">
                  <c:v>7.1803365509444594</c:v>
                </c:pt>
                <c:pt idx="34">
                  <c:v>7.3747617627608149</c:v>
                </c:pt>
                <c:pt idx="35">
                  <c:v>7.1900684185470141</c:v>
                </c:pt>
                <c:pt idx="36">
                  <c:v>7.3720194838902469</c:v>
                </c:pt>
                <c:pt idx="37">
                  <c:v>7.1899243429958348</c:v>
                </c:pt>
                <c:pt idx="38">
                  <c:v>7.3702655282055574</c:v>
                </c:pt>
                <c:pt idx="39">
                  <c:v>7.1885957993463538</c:v>
                </c:pt>
                <c:pt idx="40">
                  <c:v>7.3708039336564948</c:v>
                </c:pt>
                <c:pt idx="41">
                  <c:v>7.1884396661087475</c:v>
                </c:pt>
                <c:pt idx="42">
                  <c:v>7.3682973809549503</c:v>
                </c:pt>
                <c:pt idx="43">
                  <c:v>7.191518343829574</c:v>
                </c:pt>
                <c:pt idx="44">
                  <c:v>7.3760935296147654</c:v>
                </c:pt>
                <c:pt idx="45">
                  <c:v>7.1900584437427861</c:v>
                </c:pt>
                <c:pt idx="46">
                  <c:v>7.3765199642853183</c:v>
                </c:pt>
                <c:pt idx="47">
                  <c:v>7.1778504273718138</c:v>
                </c:pt>
                <c:pt idx="48">
                  <c:v>7.3654569782077841</c:v>
                </c:pt>
                <c:pt idx="49">
                  <c:v>7.1785226403358218</c:v>
                </c:pt>
                <c:pt idx="50">
                  <c:v>7.3121748531892532</c:v>
                </c:pt>
                <c:pt idx="51">
                  <c:v>7.1838865459375389</c:v>
                </c:pt>
                <c:pt idx="52">
                  <c:v>7.3495167419933551</c:v>
                </c:pt>
                <c:pt idx="53">
                  <c:v>7.1867256159717465</c:v>
                </c:pt>
                <c:pt idx="54">
                  <c:v>7.3474739513758509</c:v>
                </c:pt>
                <c:pt idx="55">
                  <c:v>7.1894083325717917</c:v>
                </c:pt>
                <c:pt idx="56">
                  <c:v>7.349008265255665</c:v>
                </c:pt>
                <c:pt idx="57">
                  <c:v>7.1877587911515564</c:v>
                </c:pt>
                <c:pt idx="58">
                  <c:v>7.3460035608363992</c:v>
                </c:pt>
                <c:pt idx="59">
                  <c:v>7.1885616952255473</c:v>
                </c:pt>
                <c:pt idx="60">
                  <c:v>7.3459288949033361</c:v>
                </c:pt>
                <c:pt idx="61">
                  <c:v>7.1902569998646033</c:v>
                </c:pt>
                <c:pt idx="62">
                  <c:v>7.3494297006141487</c:v>
                </c:pt>
                <c:pt idx="63">
                  <c:v>7.1912466430327537</c:v>
                </c:pt>
                <c:pt idx="64">
                  <c:v>7.3804685714141067</c:v>
                </c:pt>
                <c:pt idx="65">
                  <c:v>7.2444899941998022</c:v>
                </c:pt>
                <c:pt idx="66">
                  <c:v>7.4093608808591362</c:v>
                </c:pt>
                <c:pt idx="67">
                  <c:v>7.2807819987980551</c:v>
                </c:pt>
                <c:pt idx="68">
                  <c:v>7.4304990733602674</c:v>
                </c:pt>
                <c:pt idx="69">
                  <c:v>7.2813585900489741</c:v>
                </c:pt>
                <c:pt idx="70">
                  <c:v>7.3870744496585461</c:v>
                </c:pt>
                <c:pt idx="71">
                  <c:v>7.2439935096768249</c:v>
                </c:pt>
                <c:pt idx="72">
                  <c:v>7.422252906080967</c:v>
                </c:pt>
                <c:pt idx="73">
                  <c:v>7.2439162283942755</c:v>
                </c:pt>
                <c:pt idx="74">
                  <c:v>7.4271431235127361</c:v>
                </c:pt>
                <c:pt idx="75">
                  <c:v>7.2025719944487321</c:v>
                </c:pt>
                <c:pt idx="76">
                  <c:v>7.4038768702239022</c:v>
                </c:pt>
                <c:pt idx="77">
                  <c:v>7.1985057786382898</c:v>
                </c:pt>
                <c:pt idx="78">
                  <c:v>7.4029973592131935</c:v>
                </c:pt>
                <c:pt idx="79">
                  <c:v>7.2418150424416172</c:v>
                </c:pt>
                <c:pt idx="80">
                  <c:v>7.4175123871185757</c:v>
                </c:pt>
                <c:pt idx="81">
                  <c:v>7.2417731093531232</c:v>
                </c:pt>
                <c:pt idx="82">
                  <c:v>7.422146876908208</c:v>
                </c:pt>
                <c:pt idx="83">
                  <c:v>7.274469003850256</c:v>
                </c:pt>
                <c:pt idx="84">
                  <c:v>7.399264498110802</c:v>
                </c:pt>
                <c:pt idx="85">
                  <c:v>7.2447645819650015</c:v>
                </c:pt>
                <c:pt idx="86">
                  <c:v>7.3782909882566301</c:v>
                </c:pt>
                <c:pt idx="87">
                  <c:v>7.1987885907854645</c:v>
                </c:pt>
                <c:pt idx="88">
                  <c:v>7.3926211253096108</c:v>
                </c:pt>
                <c:pt idx="89">
                  <c:v>7.1974288980942696</c:v>
                </c:pt>
                <c:pt idx="90">
                  <c:v>7.3630625357336648</c:v>
                </c:pt>
                <c:pt idx="91">
                  <c:v>7.1970114775324259</c:v>
                </c:pt>
                <c:pt idx="92">
                  <c:v>7.419054831285723</c:v>
                </c:pt>
                <c:pt idx="93">
                  <c:v>7.1750525040155324</c:v>
                </c:pt>
                <c:pt idx="94">
                  <c:v>7.4276166319094372</c:v>
                </c:pt>
                <c:pt idx="95">
                  <c:v>7.1749786788858323</c:v>
                </c:pt>
                <c:pt idx="96">
                  <c:v>7.3724278860662045</c:v>
                </c:pt>
                <c:pt idx="97">
                  <c:v>7.1749871262442166</c:v>
                </c:pt>
                <c:pt idx="98">
                  <c:v>7.3635340341239104</c:v>
                </c:pt>
                <c:pt idx="99">
                  <c:v>7.1746883817436</c:v>
                </c:pt>
                <c:pt idx="100">
                  <c:v>7.4178786236204077</c:v>
                </c:pt>
                <c:pt idx="101">
                  <c:v>7.1973461941437655</c:v>
                </c:pt>
                <c:pt idx="102">
                  <c:v>7.4284346582560525</c:v>
                </c:pt>
                <c:pt idx="103">
                  <c:v>7.1988794173581443</c:v>
                </c:pt>
                <c:pt idx="104">
                  <c:v>7.431002952681423</c:v>
                </c:pt>
                <c:pt idx="105">
                  <c:v>7.1746673480652801</c:v>
                </c:pt>
                <c:pt idx="106">
                  <c:v>7.3591496753845389</c:v>
                </c:pt>
                <c:pt idx="107">
                  <c:v>7.1746161835897579</c:v>
                </c:pt>
                <c:pt idx="108">
                  <c:v>7.3569184952701177</c:v>
                </c:pt>
                <c:pt idx="109">
                  <c:v>7.1741999588977139</c:v>
                </c:pt>
                <c:pt idx="110">
                  <c:v>7.4271509943199572</c:v>
                </c:pt>
                <c:pt idx="111">
                  <c:v>7.1742052034620745</c:v>
                </c:pt>
                <c:pt idx="112">
                  <c:v>7.428347729614619</c:v>
                </c:pt>
                <c:pt idx="113">
                  <c:v>7.1742187287736074</c:v>
                </c:pt>
                <c:pt idx="114">
                  <c:v>7.4303293129996062</c:v>
                </c:pt>
                <c:pt idx="115">
                  <c:v>7.1743202664279382</c:v>
                </c:pt>
                <c:pt idx="116">
                  <c:v>7.4310621064954798</c:v>
                </c:pt>
                <c:pt idx="117">
                  <c:v>7.174540788308045</c:v>
                </c:pt>
                <c:pt idx="118">
                  <c:v>7.4319168244486278</c:v>
                </c:pt>
                <c:pt idx="119">
                  <c:v>7.1745311428153755</c:v>
                </c:pt>
                <c:pt idx="120">
                  <c:v>7.4317419560659141</c:v>
                </c:pt>
                <c:pt idx="121">
                  <c:v>7.1744556460680169</c:v>
                </c:pt>
                <c:pt idx="122">
                  <c:v>7.4307291617304685</c:v>
                </c:pt>
                <c:pt idx="123">
                  <c:v>7.1739588360887856</c:v>
                </c:pt>
                <c:pt idx="124">
                  <c:v>7.428899666971799</c:v>
                </c:pt>
                <c:pt idx="125">
                  <c:v>7.1738104496625335</c:v>
                </c:pt>
                <c:pt idx="126">
                  <c:v>7.4273963574257378</c:v>
                </c:pt>
                <c:pt idx="127">
                  <c:v>7.1738498892739289</c:v>
                </c:pt>
                <c:pt idx="128">
                  <c:v>7.4250654535916105</c:v>
                </c:pt>
                <c:pt idx="129">
                  <c:v>7.1741787622784292</c:v>
                </c:pt>
                <c:pt idx="130">
                  <c:v>7.424765522938138</c:v>
                </c:pt>
                <c:pt idx="131">
                  <c:v>7.1738603054122478</c:v>
                </c:pt>
                <c:pt idx="132">
                  <c:v>7.4301862574060875</c:v>
                </c:pt>
                <c:pt idx="133">
                  <c:v>7.1737970383411573</c:v>
                </c:pt>
                <c:pt idx="134">
                  <c:v>7.4287850372021067</c:v>
                </c:pt>
                <c:pt idx="135">
                  <c:v>7.1736634338007566</c:v>
                </c:pt>
                <c:pt idx="136">
                  <c:v>7.4269175509772722</c:v>
                </c:pt>
                <c:pt idx="137">
                  <c:v>7.1734506336466861</c:v>
                </c:pt>
                <c:pt idx="138">
                  <c:v>7.4250700121439905</c:v>
                </c:pt>
                <c:pt idx="139">
                  <c:v>7.1737171952954695</c:v>
                </c:pt>
                <c:pt idx="140">
                  <c:v>7.4244262469153197</c:v>
                </c:pt>
                <c:pt idx="141">
                  <c:v>7.1733723343424778</c:v>
                </c:pt>
                <c:pt idx="142">
                  <c:v>7.4176968766979563</c:v>
                </c:pt>
                <c:pt idx="143">
                  <c:v>7.1796732524898248</c:v>
                </c:pt>
                <c:pt idx="144">
                  <c:v>7.4205670407229798</c:v>
                </c:pt>
                <c:pt idx="145">
                  <c:v>7.1947555808313748</c:v>
                </c:pt>
                <c:pt idx="146">
                  <c:v>7.4237728640937952</c:v>
                </c:pt>
                <c:pt idx="147">
                  <c:v>7.1714433425802371</c:v>
                </c:pt>
                <c:pt idx="148">
                  <c:v>7.4167947737985926</c:v>
                </c:pt>
                <c:pt idx="149">
                  <c:v>7.1950330355485397</c:v>
                </c:pt>
                <c:pt idx="150">
                  <c:v>7.4239813580394491</c:v>
                </c:pt>
                <c:pt idx="151">
                  <c:v>7.1720566254687457</c:v>
                </c:pt>
                <c:pt idx="152">
                  <c:v>7.4157558341034324</c:v>
                </c:pt>
                <c:pt idx="153">
                  <c:v>7.1732754547331039</c:v>
                </c:pt>
                <c:pt idx="154">
                  <c:v>7.4176198253801227</c:v>
                </c:pt>
                <c:pt idx="155">
                  <c:v>7.1721960132504927</c:v>
                </c:pt>
                <c:pt idx="156">
                  <c:v>7.4157265058945461</c:v>
                </c:pt>
                <c:pt idx="157">
                  <c:v>7.1956186105635194</c:v>
                </c:pt>
                <c:pt idx="158">
                  <c:v>7.4232157110459109</c:v>
                </c:pt>
                <c:pt idx="159">
                  <c:v>7.1971746074280514</c:v>
                </c:pt>
                <c:pt idx="160">
                  <c:v>7.4228841923578859</c:v>
                </c:pt>
                <c:pt idx="161">
                  <c:v>7.1718033703467192</c:v>
                </c:pt>
                <c:pt idx="162">
                  <c:v>7.4137600588103805</c:v>
                </c:pt>
                <c:pt idx="163">
                  <c:v>7.2385850112509615</c:v>
                </c:pt>
                <c:pt idx="164">
                  <c:v>7.375766075671498</c:v>
                </c:pt>
                <c:pt idx="165">
                  <c:v>7.170267640565509</c:v>
                </c:pt>
                <c:pt idx="166">
                  <c:v>7.4118491092459031</c:v>
                </c:pt>
                <c:pt idx="167">
                  <c:v>7.1707298657704133</c:v>
                </c:pt>
                <c:pt idx="168">
                  <c:v>7.4113334908439485</c:v>
                </c:pt>
                <c:pt idx="169">
                  <c:v>7.1696713765639792</c:v>
                </c:pt>
                <c:pt idx="170">
                  <c:v>7.4094638803161281</c:v>
                </c:pt>
                <c:pt idx="171">
                  <c:v>7.1701932899904941</c:v>
                </c:pt>
                <c:pt idx="172">
                  <c:v>7.4090249043461913</c:v>
                </c:pt>
                <c:pt idx="173">
                  <c:v>7.1696111176940738</c:v>
                </c:pt>
                <c:pt idx="174">
                  <c:v>7.4147870904654498</c:v>
                </c:pt>
                <c:pt idx="175">
                  <c:v>7.1705526096429653</c:v>
                </c:pt>
                <c:pt idx="176">
                  <c:v>7.4146903070934123</c:v>
                </c:pt>
                <c:pt idx="177">
                  <c:v>7.1725461632664418</c:v>
                </c:pt>
                <c:pt idx="178">
                  <c:v>7.4236204297543544</c:v>
                </c:pt>
                <c:pt idx="179">
                  <c:v>7.1942297394492938</c:v>
                </c:pt>
                <c:pt idx="180">
                  <c:v>7.4121347114434624</c:v>
                </c:pt>
                <c:pt idx="181">
                  <c:v>7.194983913245502</c:v>
                </c:pt>
                <c:pt idx="182">
                  <c:v>7.4148178848091355</c:v>
                </c:pt>
                <c:pt idx="183">
                  <c:v>7.2724674178922397</c:v>
                </c:pt>
                <c:pt idx="184">
                  <c:v>7.4079583222978664</c:v>
                </c:pt>
                <c:pt idx="185">
                  <c:v>7.2746092676424796</c:v>
                </c:pt>
                <c:pt idx="186">
                  <c:v>7.4099275763772239</c:v>
                </c:pt>
                <c:pt idx="187">
                  <c:v>7.2759019920859505</c:v>
                </c:pt>
                <c:pt idx="188">
                  <c:v>7.4097997636796755</c:v>
                </c:pt>
                <c:pt idx="189">
                  <c:v>7.2751797598014303</c:v>
                </c:pt>
                <c:pt idx="190">
                  <c:v>7.4100737554467058</c:v>
                </c:pt>
                <c:pt idx="191">
                  <c:v>7.2395008312759721</c:v>
                </c:pt>
                <c:pt idx="192">
                  <c:v>7.393564299076731</c:v>
                </c:pt>
                <c:pt idx="193">
                  <c:v>7.2741046471851316</c:v>
                </c:pt>
                <c:pt idx="194">
                  <c:v>7.4099120852800988</c:v>
                </c:pt>
                <c:pt idx="195">
                  <c:v>7.2758616613141474</c:v>
                </c:pt>
                <c:pt idx="196">
                  <c:v>7.4089077239669408</c:v>
                </c:pt>
                <c:pt idx="197">
                  <c:v>7.2804304336898573</c:v>
                </c:pt>
                <c:pt idx="198">
                  <c:v>7.411168295903571</c:v>
                </c:pt>
                <c:pt idx="199">
                  <c:v>7.2743735424075631</c:v>
                </c:pt>
                <c:pt idx="200">
                  <c:v>7.4064860230630849</c:v>
                </c:pt>
                <c:pt idx="201">
                  <c:v>7.2800646520479209</c:v>
                </c:pt>
                <c:pt idx="202">
                  <c:v>7.4083738900055813</c:v>
                </c:pt>
                <c:pt idx="203">
                  <c:v>7.2769477637859241</c:v>
                </c:pt>
                <c:pt idx="204">
                  <c:v>7.405456591947492</c:v>
                </c:pt>
                <c:pt idx="205">
                  <c:v>7.2799810861433052</c:v>
                </c:pt>
                <c:pt idx="206">
                  <c:v>7.4086731203932237</c:v>
                </c:pt>
                <c:pt idx="207">
                  <c:v>7.2797822740416853</c:v>
                </c:pt>
                <c:pt idx="208">
                  <c:v>7.4076175870992724</c:v>
                </c:pt>
                <c:pt idx="209">
                  <c:v>7.2382803860757674</c:v>
                </c:pt>
                <c:pt idx="210">
                  <c:v>7.3909853077275178</c:v>
                </c:pt>
                <c:pt idx="211">
                  <c:v>7.277284966200086</c:v>
                </c:pt>
                <c:pt idx="212">
                  <c:v>7.4076378394084079</c:v>
                </c:pt>
                <c:pt idx="213">
                  <c:v>7.238153623521197</c:v>
                </c:pt>
                <c:pt idx="214">
                  <c:v>7.389049070825954</c:v>
                </c:pt>
                <c:pt idx="215">
                  <c:v>7.2744369538993858</c:v>
                </c:pt>
                <c:pt idx="216">
                  <c:v>7.4036551999299922</c:v>
                </c:pt>
                <c:pt idx="217">
                  <c:v>7.2386634952613633</c:v>
                </c:pt>
                <c:pt idx="218">
                  <c:v>7.3884352074605975</c:v>
                </c:pt>
                <c:pt idx="219">
                  <c:v>7.2770414282158287</c:v>
                </c:pt>
                <c:pt idx="220">
                  <c:v>7.4034917312281809</c:v>
                </c:pt>
                <c:pt idx="221">
                  <c:v>7.2388224886395482</c:v>
                </c:pt>
                <c:pt idx="222">
                  <c:v>7.3870046546622623</c:v>
                </c:pt>
                <c:pt idx="223">
                  <c:v>7.2798053551327042</c:v>
                </c:pt>
                <c:pt idx="224">
                  <c:v>7.4025423128334715</c:v>
                </c:pt>
                <c:pt idx="225">
                  <c:v>7.2745376324834057</c:v>
                </c:pt>
                <c:pt idx="226">
                  <c:v>7.4012036739620708</c:v>
                </c:pt>
                <c:pt idx="227">
                  <c:v>7.2739688803256879</c:v>
                </c:pt>
                <c:pt idx="228">
                  <c:v>7.3992048482732304</c:v>
                </c:pt>
                <c:pt idx="229">
                  <c:v>7.2757979965527868</c:v>
                </c:pt>
                <c:pt idx="230">
                  <c:v>7.4123198265736079</c:v>
                </c:pt>
                <c:pt idx="231">
                  <c:v>7.2726100154424618</c:v>
                </c:pt>
                <c:pt idx="232">
                  <c:v>7.4203603722214062</c:v>
                </c:pt>
                <c:pt idx="233">
                  <c:v>7.2710222747693338</c:v>
                </c:pt>
                <c:pt idx="234">
                  <c:v>7.4185689380378328</c:v>
                </c:pt>
                <c:pt idx="235">
                  <c:v>7.237863076904941</c:v>
                </c:pt>
                <c:pt idx="236">
                  <c:v>7.4003572837584404</c:v>
                </c:pt>
                <c:pt idx="237">
                  <c:v>7.2705823419378737</c:v>
                </c:pt>
                <c:pt idx="238">
                  <c:v>7.4089740174860488</c:v>
                </c:pt>
                <c:pt idx="239">
                  <c:v>7.2747211005820311</c:v>
                </c:pt>
                <c:pt idx="240">
                  <c:v>7.403193537816084</c:v>
                </c:pt>
                <c:pt idx="241">
                  <c:v>7.2741957541302487</c:v>
                </c:pt>
                <c:pt idx="242">
                  <c:v>7.3964430935280978</c:v>
                </c:pt>
                <c:pt idx="243">
                  <c:v>7.2386269539983736</c:v>
                </c:pt>
                <c:pt idx="244">
                  <c:v>7.3810697976937121</c:v>
                </c:pt>
                <c:pt idx="245">
                  <c:v>7.2361432437037916</c:v>
                </c:pt>
                <c:pt idx="246">
                  <c:v>7.3795712180617787</c:v>
                </c:pt>
                <c:pt idx="247">
                  <c:v>7.273643093043499</c:v>
                </c:pt>
                <c:pt idx="248">
                  <c:v>7.4002996308497506</c:v>
                </c:pt>
                <c:pt idx="249">
                  <c:v>7.2719230030397481</c:v>
                </c:pt>
                <c:pt idx="250">
                  <c:v>7.4001692562188985</c:v>
                </c:pt>
                <c:pt idx="251">
                  <c:v>7.2351557391665304</c:v>
                </c:pt>
                <c:pt idx="252">
                  <c:v>7.3840291644395828</c:v>
                </c:pt>
                <c:pt idx="253">
                  <c:v>7.2693832837824122</c:v>
                </c:pt>
                <c:pt idx="254">
                  <c:v>7.3979116684900621</c:v>
                </c:pt>
                <c:pt idx="255">
                  <c:v>7.26931302862502</c:v>
                </c:pt>
                <c:pt idx="256">
                  <c:v>7.3984606994477078</c:v>
                </c:pt>
                <c:pt idx="257">
                  <c:v>7.2688370934633806</c:v>
                </c:pt>
                <c:pt idx="258">
                  <c:v>7.4016491982126791</c:v>
                </c:pt>
                <c:pt idx="259">
                  <c:v>7.2710722227638174</c:v>
                </c:pt>
                <c:pt idx="260">
                  <c:v>7.4049776745749973</c:v>
                </c:pt>
                <c:pt idx="261">
                  <c:v>7.2717573145667087</c:v>
                </c:pt>
                <c:pt idx="262">
                  <c:v>7.4013294667788898</c:v>
                </c:pt>
                <c:pt idx="263">
                  <c:v>7.2732171370706347</c:v>
                </c:pt>
                <c:pt idx="264">
                  <c:v>7.400287356844542</c:v>
                </c:pt>
                <c:pt idx="265">
                  <c:v>7.2698996426369105</c:v>
                </c:pt>
                <c:pt idx="266">
                  <c:v>7.3969766049161834</c:v>
                </c:pt>
                <c:pt idx="267">
                  <c:v>7.2341412896109425</c:v>
                </c:pt>
                <c:pt idx="268">
                  <c:v>7.3779646741545815</c:v>
                </c:pt>
                <c:pt idx="269">
                  <c:v>7.2356793052913444</c:v>
                </c:pt>
                <c:pt idx="270">
                  <c:v>7.3808380396445434</c:v>
                </c:pt>
                <c:pt idx="271">
                  <c:v>7.2338827639358465</c:v>
                </c:pt>
                <c:pt idx="272">
                  <c:v>7.3775067679220836</c:v>
                </c:pt>
                <c:pt idx="273">
                  <c:v>7.2691822640758579</c:v>
                </c:pt>
                <c:pt idx="274">
                  <c:v>7.4010518234585216</c:v>
                </c:pt>
                <c:pt idx="275">
                  <c:v>7.2689662041297627</c:v>
                </c:pt>
                <c:pt idx="276">
                  <c:v>7.4011618738551066</c:v>
                </c:pt>
                <c:pt idx="277">
                  <c:v>7.2387328224406859</c:v>
                </c:pt>
                <c:pt idx="278">
                  <c:v>7.3882110405327985</c:v>
                </c:pt>
                <c:pt idx="279">
                  <c:v>7.2352435391307113</c:v>
                </c:pt>
                <c:pt idx="280">
                  <c:v>7.3865347461348962</c:v>
                </c:pt>
                <c:pt idx="281">
                  <c:v>7.2675689495707445</c:v>
                </c:pt>
                <c:pt idx="282">
                  <c:v>7.3989978396645419</c:v>
                </c:pt>
                <c:pt idx="283">
                  <c:v>7.2692438833396782</c:v>
                </c:pt>
                <c:pt idx="284">
                  <c:v>7.4010810129133722</c:v>
                </c:pt>
                <c:pt idx="285">
                  <c:v>7.2382120780677948</c:v>
                </c:pt>
                <c:pt idx="286">
                  <c:v>7.3868943998100773</c:v>
                </c:pt>
                <c:pt idx="287">
                  <c:v>7.2329893755249559</c:v>
                </c:pt>
                <c:pt idx="288">
                  <c:v>7.3827857120060347</c:v>
                </c:pt>
                <c:pt idx="289">
                  <c:v>7.2666753199006155</c:v>
                </c:pt>
                <c:pt idx="290">
                  <c:v>7.398303273565495</c:v>
                </c:pt>
                <c:pt idx="291">
                  <c:v>7.2666202065544852</c:v>
                </c:pt>
                <c:pt idx="292">
                  <c:v>7.3964055127508646</c:v>
                </c:pt>
                <c:pt idx="293">
                  <c:v>7.2703598030195895</c:v>
                </c:pt>
                <c:pt idx="294">
                  <c:v>7.3981661660535805</c:v>
                </c:pt>
                <c:pt idx="295">
                  <c:v>7.2697902759068374</c:v>
                </c:pt>
                <c:pt idx="296">
                  <c:v>7.397104581552929</c:v>
                </c:pt>
                <c:pt idx="297">
                  <c:v>7.2679063895150557</c:v>
                </c:pt>
                <c:pt idx="298">
                  <c:v>7.3961790631917683</c:v>
                </c:pt>
                <c:pt idx="299">
                  <c:v>7.237233102433084</c:v>
                </c:pt>
                <c:pt idx="300">
                  <c:v>7.3831843868469926</c:v>
                </c:pt>
                <c:pt idx="301">
                  <c:v>7.2317349831107682</c:v>
                </c:pt>
                <c:pt idx="302">
                  <c:v>7.3796238476351848</c:v>
                </c:pt>
                <c:pt idx="303">
                  <c:v>7.2685121583270123</c:v>
                </c:pt>
                <c:pt idx="304">
                  <c:v>7.3945225895743985</c:v>
                </c:pt>
                <c:pt idx="305">
                  <c:v>7.2341435427859144</c:v>
                </c:pt>
                <c:pt idx="306">
                  <c:v>7.3793450120514432</c:v>
                </c:pt>
                <c:pt idx="307">
                  <c:v>7.2309694467129466</c:v>
                </c:pt>
                <c:pt idx="308">
                  <c:v>7.3795984854459498</c:v>
                </c:pt>
                <c:pt idx="309">
                  <c:v>7.2681358670411971</c:v>
                </c:pt>
                <c:pt idx="310">
                  <c:v>7.3949528322741234</c:v>
                </c:pt>
                <c:pt idx="311">
                  <c:v>7.2685254694840626</c:v>
                </c:pt>
                <c:pt idx="312">
                  <c:v>7.3936453694475954</c:v>
                </c:pt>
                <c:pt idx="313">
                  <c:v>7.265863939282716</c:v>
                </c:pt>
                <c:pt idx="314">
                  <c:v>7.393144838991363</c:v>
                </c:pt>
                <c:pt idx="315">
                  <c:v>7.2683340847974547</c:v>
                </c:pt>
                <c:pt idx="316">
                  <c:v>7.3930257373750097</c:v>
                </c:pt>
                <c:pt idx="317">
                  <c:v>7.2679401544932229</c:v>
                </c:pt>
                <c:pt idx="318">
                  <c:v>7.3911850587454717</c:v>
                </c:pt>
                <c:pt idx="319">
                  <c:v>7.2669660305343582</c:v>
                </c:pt>
                <c:pt idx="320">
                  <c:v>7.3900721981448676</c:v>
                </c:pt>
                <c:pt idx="321">
                  <c:v>7.2657136829203495</c:v>
                </c:pt>
                <c:pt idx="322">
                  <c:v>7.391312329151428</c:v>
                </c:pt>
                <c:pt idx="323">
                  <c:v>7.2307871731454005</c:v>
                </c:pt>
                <c:pt idx="324">
                  <c:v>7.3740670682884799</c:v>
                </c:pt>
                <c:pt idx="325">
                  <c:v>7.2330484642065658</c:v>
                </c:pt>
                <c:pt idx="326">
                  <c:v>7.3738352583066744</c:v>
                </c:pt>
                <c:pt idx="327">
                  <c:v>7.2325035050664166</c:v>
                </c:pt>
                <c:pt idx="328">
                  <c:v>7.37487373718238</c:v>
                </c:pt>
                <c:pt idx="329">
                  <c:v>7.2694142398267729</c:v>
                </c:pt>
                <c:pt idx="330">
                  <c:v>7.3913653453952604</c:v>
                </c:pt>
                <c:pt idx="331">
                  <c:v>7.2706639200065419</c:v>
                </c:pt>
                <c:pt idx="332">
                  <c:v>7.3899906403923454</c:v>
                </c:pt>
                <c:pt idx="333">
                  <c:v>7.2346602742142991</c:v>
                </c:pt>
                <c:pt idx="334">
                  <c:v>7.3732352236511396</c:v>
                </c:pt>
                <c:pt idx="335">
                  <c:v>7.265417071578308</c:v>
                </c:pt>
                <c:pt idx="336">
                  <c:v>7.3884170528795545</c:v>
                </c:pt>
                <c:pt idx="337">
                  <c:v>7.2680480316253666</c:v>
                </c:pt>
                <c:pt idx="338">
                  <c:v>7.3891371372652062</c:v>
                </c:pt>
                <c:pt idx="339">
                  <c:v>7.2692833679358415</c:v>
                </c:pt>
                <c:pt idx="340">
                  <c:v>7.3888102383682392</c:v>
                </c:pt>
                <c:pt idx="341">
                  <c:v>7.2697624005773083</c:v>
                </c:pt>
                <c:pt idx="342">
                  <c:v>7.388338339447631</c:v>
                </c:pt>
                <c:pt idx="343">
                  <c:v>7.269320766211993</c:v>
                </c:pt>
                <c:pt idx="344">
                  <c:v>7.3890777913281154</c:v>
                </c:pt>
                <c:pt idx="345">
                  <c:v>7.2355360152929453</c:v>
                </c:pt>
                <c:pt idx="346">
                  <c:v>7.3748474199649117</c:v>
                </c:pt>
                <c:pt idx="347">
                  <c:v>7.2687847649156279</c:v>
                </c:pt>
                <c:pt idx="348">
                  <c:v>7.3874723812061571</c:v>
                </c:pt>
                <c:pt idx="349">
                  <c:v>7.2358796425731811</c:v>
                </c:pt>
                <c:pt idx="350">
                  <c:v>7.3734567915016846</c:v>
                </c:pt>
                <c:pt idx="351">
                  <c:v>7.2351572858134015</c:v>
                </c:pt>
                <c:pt idx="352">
                  <c:v>7.3731468479274387</c:v>
                </c:pt>
                <c:pt idx="353">
                  <c:v>7.2348988595061892</c:v>
                </c:pt>
                <c:pt idx="354">
                  <c:v>7.3733843509811265</c:v>
                </c:pt>
                <c:pt idx="355">
                  <c:v>7.2709842898326258</c:v>
                </c:pt>
                <c:pt idx="356">
                  <c:v>7.3870880597778408</c:v>
                </c:pt>
                <c:pt idx="357">
                  <c:v>7.2342523866340906</c:v>
                </c:pt>
                <c:pt idx="358">
                  <c:v>7.3725349950193166</c:v>
                </c:pt>
                <c:pt idx="359">
                  <c:v>7.2696376403373764</c:v>
                </c:pt>
                <c:pt idx="360">
                  <c:v>7.3863383298797807</c:v>
                </c:pt>
                <c:pt idx="361">
                  <c:v>7.2680905375180194</c:v>
                </c:pt>
                <c:pt idx="362">
                  <c:v>7.3861643935926269</c:v>
                </c:pt>
                <c:pt idx="363">
                  <c:v>7.2699060307892287</c:v>
                </c:pt>
                <c:pt idx="364">
                  <c:v>7.3862591786487508</c:v>
                </c:pt>
                <c:pt idx="365">
                  <c:v>7.2334439729468736</c:v>
                </c:pt>
                <c:pt idx="366">
                  <c:v>7.3701630822093147</c:v>
                </c:pt>
                <c:pt idx="367">
                  <c:v>7.2673570791835562</c:v>
                </c:pt>
                <c:pt idx="368">
                  <c:v>7.3844024289197039</c:v>
                </c:pt>
                <c:pt idx="369">
                  <c:v>7.2688865238383222</c:v>
                </c:pt>
                <c:pt idx="370">
                  <c:v>7.3849499214544041</c:v>
                </c:pt>
                <c:pt idx="371">
                  <c:v>7.2286472159005672</c:v>
                </c:pt>
                <c:pt idx="372">
                  <c:v>7.3663601560278833</c:v>
                </c:pt>
                <c:pt idx="373">
                  <c:v>7.160858822448291</c:v>
                </c:pt>
                <c:pt idx="374">
                  <c:v>7.3407664248523767</c:v>
                </c:pt>
                <c:pt idx="375">
                  <c:v>7.1609112585015424</c:v>
                </c:pt>
                <c:pt idx="376">
                  <c:v>7.3431311394547816</c:v>
                </c:pt>
                <c:pt idx="377">
                  <c:v>7.1917419880172293</c:v>
                </c:pt>
                <c:pt idx="378">
                  <c:v>7.3502599233641686</c:v>
                </c:pt>
                <c:pt idx="379">
                  <c:v>7.1631431625440678</c:v>
                </c:pt>
                <c:pt idx="380">
                  <c:v>7.3409721829255092</c:v>
                </c:pt>
                <c:pt idx="381">
                  <c:v>7.1591554818725136</c:v>
                </c:pt>
                <c:pt idx="382">
                  <c:v>7.3391121425244119</c:v>
                </c:pt>
                <c:pt idx="383">
                  <c:v>7.1610579543744874</c:v>
                </c:pt>
                <c:pt idx="384">
                  <c:v>7.3422882277428991</c:v>
                </c:pt>
                <c:pt idx="385">
                  <c:v>7.1882703240368571</c:v>
                </c:pt>
                <c:pt idx="386">
                  <c:v>7.34924704617716</c:v>
                </c:pt>
                <c:pt idx="387">
                  <c:v>7.186307119674356</c:v>
                </c:pt>
                <c:pt idx="388">
                  <c:v>7.3475220048070709</c:v>
                </c:pt>
                <c:pt idx="389">
                  <c:v>7.1610431857065651</c:v>
                </c:pt>
                <c:pt idx="390">
                  <c:v>7.341256103464163</c:v>
                </c:pt>
                <c:pt idx="391">
                  <c:v>7.1596876987668532</c:v>
                </c:pt>
                <c:pt idx="392">
                  <c:v>7.341168896523004</c:v>
                </c:pt>
                <c:pt idx="393">
                  <c:v>7.1885326238688929</c:v>
                </c:pt>
                <c:pt idx="394">
                  <c:v>7.3475967467990806</c:v>
                </c:pt>
                <c:pt idx="395">
                  <c:v>7.1615110622725275</c:v>
                </c:pt>
                <c:pt idx="396">
                  <c:v>7.3408874121784589</c:v>
                </c:pt>
                <c:pt idx="397">
                  <c:v>7.1893505592623459</c:v>
                </c:pt>
                <c:pt idx="398">
                  <c:v>7.3475215845726982</c:v>
                </c:pt>
                <c:pt idx="399">
                  <c:v>7.1641850872795478</c:v>
                </c:pt>
                <c:pt idx="400">
                  <c:v>7.3418280999795931</c:v>
                </c:pt>
                <c:pt idx="401">
                  <c:v>7.1630612985765723</c:v>
                </c:pt>
                <c:pt idx="402">
                  <c:v>7.3409220465052503</c:v>
                </c:pt>
                <c:pt idx="403">
                  <c:v>7.1606872820183156</c:v>
                </c:pt>
                <c:pt idx="404">
                  <c:v>7.3412055612004306</c:v>
                </c:pt>
                <c:pt idx="405">
                  <c:v>7.1594606525205062</c:v>
                </c:pt>
                <c:pt idx="406">
                  <c:v>7.3397749702799731</c:v>
                </c:pt>
                <c:pt idx="407">
                  <c:v>7.1908300817294464</c:v>
                </c:pt>
                <c:pt idx="408">
                  <c:v>7.3487841318279692</c:v>
                </c:pt>
                <c:pt idx="409">
                  <c:v>7.1616723511579021</c:v>
                </c:pt>
                <c:pt idx="410">
                  <c:v>7.3406828858019813</c:v>
                </c:pt>
                <c:pt idx="411">
                  <c:v>7.1638776196237828</c:v>
                </c:pt>
                <c:pt idx="412">
                  <c:v>7.3406811357414981</c:v>
                </c:pt>
                <c:pt idx="413">
                  <c:v>7.1629370578613933</c:v>
                </c:pt>
                <c:pt idx="414">
                  <c:v>7.3401404751302799</c:v>
                </c:pt>
                <c:pt idx="415">
                  <c:v>7.1633899474335356</c:v>
                </c:pt>
                <c:pt idx="416">
                  <c:v>7.3406877637984635</c:v>
                </c:pt>
                <c:pt idx="417">
                  <c:v>7.1635150479692653</c:v>
                </c:pt>
                <c:pt idx="418">
                  <c:v>7.340406022631889</c:v>
                </c:pt>
                <c:pt idx="419">
                  <c:v>7.1881956845903501</c:v>
                </c:pt>
                <c:pt idx="420">
                  <c:v>7.3458890657950295</c:v>
                </c:pt>
                <c:pt idx="421">
                  <c:v>7.1599722446921907</c:v>
                </c:pt>
                <c:pt idx="422">
                  <c:v>7.3400730423195242</c:v>
                </c:pt>
                <c:pt idx="423">
                  <c:v>7.1597307536002841</c:v>
                </c:pt>
                <c:pt idx="424">
                  <c:v>7.3400615026710438</c:v>
                </c:pt>
                <c:pt idx="425">
                  <c:v>7.1629020084585635</c:v>
                </c:pt>
                <c:pt idx="426">
                  <c:v>7.3425354724960368</c:v>
                </c:pt>
                <c:pt idx="427">
                  <c:v>7.1577840847803564</c:v>
                </c:pt>
                <c:pt idx="428">
                  <c:v>7.3391210470281187</c:v>
                </c:pt>
                <c:pt idx="429">
                  <c:v>7.1592260620873098</c:v>
                </c:pt>
                <c:pt idx="430">
                  <c:v>7.340447312129232</c:v>
                </c:pt>
                <c:pt idx="431">
                  <c:v>7.1625285581489155</c:v>
                </c:pt>
                <c:pt idx="432">
                  <c:v>7.3430238088543582</c:v>
                </c:pt>
                <c:pt idx="433">
                  <c:v>7.1596173862930694</c:v>
                </c:pt>
                <c:pt idx="434">
                  <c:v>7.3404637497036322</c:v>
                </c:pt>
                <c:pt idx="435">
                  <c:v>7.1602833619678874</c:v>
                </c:pt>
                <c:pt idx="436">
                  <c:v>7.3418370931003905</c:v>
                </c:pt>
                <c:pt idx="437">
                  <c:v>7.1578357142127746</c:v>
                </c:pt>
                <c:pt idx="438">
                  <c:v>7.3383242517467782</c:v>
                </c:pt>
                <c:pt idx="439">
                  <c:v>7.1593673779772855</c:v>
                </c:pt>
                <c:pt idx="440">
                  <c:v>7.3378545225187821</c:v>
                </c:pt>
                <c:pt idx="441">
                  <c:v>7.1595593483669413</c:v>
                </c:pt>
                <c:pt idx="442">
                  <c:v>7.3376443919591585</c:v>
                </c:pt>
                <c:pt idx="443">
                  <c:v>7.1626872329776452</c:v>
                </c:pt>
                <c:pt idx="444">
                  <c:v>7.3382512113918921</c:v>
                </c:pt>
                <c:pt idx="445">
                  <c:v>7.1599460673786801</c:v>
                </c:pt>
                <c:pt idx="446">
                  <c:v>7.3404283013159413</c:v>
                </c:pt>
                <c:pt idx="447">
                  <c:v>7.1602561691803324</c:v>
                </c:pt>
                <c:pt idx="448">
                  <c:v>7.3402563663550966</c:v>
                </c:pt>
                <c:pt idx="449">
                  <c:v>7.1566158683451375</c:v>
                </c:pt>
                <c:pt idx="450">
                  <c:v>7.3382538391244303</c:v>
                </c:pt>
                <c:pt idx="451">
                  <c:v>7.1569306064388174</c:v>
                </c:pt>
                <c:pt idx="452">
                  <c:v>7.3380959749999688</c:v>
                </c:pt>
                <c:pt idx="453">
                  <c:v>7.1592317137801658</c:v>
                </c:pt>
                <c:pt idx="454">
                  <c:v>7.3386985976541892</c:v>
                </c:pt>
                <c:pt idx="455">
                  <c:v>7.1584817617377094</c:v>
                </c:pt>
                <c:pt idx="456">
                  <c:v>7.3379491885014865</c:v>
                </c:pt>
                <c:pt idx="457">
                  <c:v>7.1915261849150349</c:v>
                </c:pt>
                <c:pt idx="458">
                  <c:v>7.3466060892031031</c:v>
                </c:pt>
                <c:pt idx="459">
                  <c:v>7.1586635673034724</c:v>
                </c:pt>
                <c:pt idx="460">
                  <c:v>7.3370469086801489</c:v>
                </c:pt>
                <c:pt idx="461">
                  <c:v>7.1584651910961226</c:v>
                </c:pt>
                <c:pt idx="462">
                  <c:v>7.3365874081781151</c:v>
                </c:pt>
                <c:pt idx="463">
                  <c:v>7.1590313569397033</c:v>
                </c:pt>
                <c:pt idx="464">
                  <c:v>7.3342751151687677</c:v>
                </c:pt>
                <c:pt idx="465">
                  <c:v>7.1901815744963882</c:v>
                </c:pt>
                <c:pt idx="466">
                  <c:v>7.346597065696626</c:v>
                </c:pt>
                <c:pt idx="467">
                  <c:v>7.1582493837877958</c:v>
                </c:pt>
                <c:pt idx="468">
                  <c:v>7.3431983132193599</c:v>
                </c:pt>
                <c:pt idx="469">
                  <c:v>7.1553879191215168</c:v>
                </c:pt>
                <c:pt idx="470">
                  <c:v>7.3371342608683774</c:v>
                </c:pt>
                <c:pt idx="471">
                  <c:v>7.1554511671131502</c:v>
                </c:pt>
                <c:pt idx="472">
                  <c:v>7.3336924004104853</c:v>
                </c:pt>
                <c:pt idx="473">
                  <c:v>7.1591456564174889</c:v>
                </c:pt>
                <c:pt idx="474">
                  <c:v>7.3344882622198044</c:v>
                </c:pt>
                <c:pt idx="475">
                  <c:v>7.1583929690135841</c:v>
                </c:pt>
                <c:pt idx="476">
                  <c:v>7.3345866290099737</c:v>
                </c:pt>
                <c:pt idx="477">
                  <c:v>7.1585403424972061</c:v>
                </c:pt>
                <c:pt idx="478">
                  <c:v>7.3353521351557722</c:v>
                </c:pt>
                <c:pt idx="479">
                  <c:v>7.15521940888258</c:v>
                </c:pt>
                <c:pt idx="480">
                  <c:v>7.3370122268214804</c:v>
                </c:pt>
                <c:pt idx="481">
                  <c:v>7.1559835013383228</c:v>
                </c:pt>
                <c:pt idx="482">
                  <c:v>7.3383743583856971</c:v>
                </c:pt>
                <c:pt idx="483">
                  <c:v>7.1581486873373699</c:v>
                </c:pt>
                <c:pt idx="484">
                  <c:v>7.3380081804533566</c:v>
                </c:pt>
                <c:pt idx="485">
                  <c:v>7.1550743123750875</c:v>
                </c:pt>
                <c:pt idx="486">
                  <c:v>7.3368756922144973</c:v>
                </c:pt>
                <c:pt idx="487">
                  <c:v>7.1559013232448754</c:v>
                </c:pt>
                <c:pt idx="488">
                  <c:v>7.3383117977540957</c:v>
                </c:pt>
                <c:pt idx="489">
                  <c:v>7.1546690453602286</c:v>
                </c:pt>
                <c:pt idx="490">
                  <c:v>7.3366274286155617</c:v>
                </c:pt>
                <c:pt idx="491">
                  <c:v>7.157250049608729</c:v>
                </c:pt>
                <c:pt idx="492">
                  <c:v>7.3364660060048932</c:v>
                </c:pt>
                <c:pt idx="493">
                  <c:v>7.1542974340757057</c:v>
                </c:pt>
                <c:pt idx="494">
                  <c:v>7.335689485419401</c:v>
                </c:pt>
                <c:pt idx="495">
                  <c:v>7.1572423802802634</c:v>
                </c:pt>
                <c:pt idx="496">
                  <c:v>7.3367789103278476</c:v>
                </c:pt>
                <c:pt idx="497">
                  <c:v>7.1557540584064387</c:v>
                </c:pt>
                <c:pt idx="498">
                  <c:v>7.3383074721714863</c:v>
                </c:pt>
                <c:pt idx="499">
                  <c:v>7.1540601563582111</c:v>
                </c:pt>
                <c:pt idx="500">
                  <c:v>7.3353225743659918</c:v>
                </c:pt>
                <c:pt idx="501">
                  <c:v>7.1866971756353388</c:v>
                </c:pt>
                <c:pt idx="502">
                  <c:v>7.342478266030823</c:v>
                </c:pt>
                <c:pt idx="503">
                  <c:v>7.1565029036609697</c:v>
                </c:pt>
                <c:pt idx="504">
                  <c:v>7.3346420925053746</c:v>
                </c:pt>
                <c:pt idx="505">
                  <c:v>7.1564600587527361</c:v>
                </c:pt>
                <c:pt idx="506">
                  <c:v>7.3351511536471934</c:v>
                </c:pt>
                <c:pt idx="507">
                  <c:v>7.1564725501024338</c:v>
                </c:pt>
                <c:pt idx="508">
                  <c:v>7.3343229876872833</c:v>
                </c:pt>
                <c:pt idx="509">
                  <c:v>7.1844637861607872</c:v>
                </c:pt>
                <c:pt idx="510">
                  <c:v>7.3405411806801899</c:v>
                </c:pt>
                <c:pt idx="511">
                  <c:v>7.1560989062477809</c:v>
                </c:pt>
                <c:pt idx="512">
                  <c:v>7.3356263884128099</c:v>
                </c:pt>
                <c:pt idx="513">
                  <c:v>7.1557085955359492</c:v>
                </c:pt>
                <c:pt idx="514">
                  <c:v>7.3363017042371066</c:v>
                </c:pt>
                <c:pt idx="515">
                  <c:v>7.1550746408756254</c:v>
                </c:pt>
                <c:pt idx="516">
                  <c:v>7.3344152837738354</c:v>
                </c:pt>
                <c:pt idx="517">
                  <c:v>7.155918883966037</c:v>
                </c:pt>
                <c:pt idx="518">
                  <c:v>7.3351236215672539</c:v>
                </c:pt>
                <c:pt idx="519">
                  <c:v>7.184639079196887</c:v>
                </c:pt>
                <c:pt idx="520">
                  <c:v>7.3420354828787087</c:v>
                </c:pt>
                <c:pt idx="521">
                  <c:v>7.1550340388315767</c:v>
                </c:pt>
                <c:pt idx="522">
                  <c:v>7.3345424615622399</c:v>
                </c:pt>
                <c:pt idx="523">
                  <c:v>7.1850171730638959</c:v>
                </c:pt>
                <c:pt idx="524">
                  <c:v>7.3437208999631087</c:v>
                </c:pt>
                <c:pt idx="525">
                  <c:v>7.1534715845427188</c:v>
                </c:pt>
                <c:pt idx="526">
                  <c:v>7.3351761173401204</c:v>
                </c:pt>
                <c:pt idx="527">
                  <c:v>7.1553530408573778</c:v>
                </c:pt>
                <c:pt idx="528">
                  <c:v>7.3350579833020477</c:v>
                </c:pt>
                <c:pt idx="529">
                  <c:v>7.1563769062644402</c:v>
                </c:pt>
                <c:pt idx="530">
                  <c:v>7.3344220674590881</c:v>
                </c:pt>
                <c:pt idx="531">
                  <c:v>7.1564039182495751</c:v>
                </c:pt>
                <c:pt idx="532">
                  <c:v>7.3363137558809557</c:v>
                </c:pt>
                <c:pt idx="533">
                  <c:v>7.154137280882841</c:v>
                </c:pt>
                <c:pt idx="534">
                  <c:v>7.3352024060574035</c:v>
                </c:pt>
                <c:pt idx="535">
                  <c:v>7.1555709630894846</c:v>
                </c:pt>
                <c:pt idx="536">
                  <c:v>7.3334968174370472</c:v>
                </c:pt>
                <c:pt idx="537">
                  <c:v>7.1828114327570418</c:v>
                </c:pt>
                <c:pt idx="538">
                  <c:v>7.3417799413663554</c:v>
                </c:pt>
                <c:pt idx="539">
                  <c:v>7.1519963727227669</c:v>
                </c:pt>
                <c:pt idx="540">
                  <c:v>7.3314118732316187</c:v>
                </c:pt>
                <c:pt idx="541">
                  <c:v>7.1540010225089539</c:v>
                </c:pt>
                <c:pt idx="542">
                  <c:v>7.331929450094008</c:v>
                </c:pt>
                <c:pt idx="543">
                  <c:v>7.1534637341228011</c:v>
                </c:pt>
                <c:pt idx="544">
                  <c:v>7.3338559866413515</c:v>
                </c:pt>
                <c:pt idx="545">
                  <c:v>7.1627292326862513</c:v>
                </c:pt>
                <c:pt idx="546">
                  <c:v>7.3331124932187794</c:v>
                </c:pt>
                <c:pt idx="547">
                  <c:v>7.1543597249943494</c:v>
                </c:pt>
                <c:pt idx="548">
                  <c:v>7.3338337334178156</c:v>
                </c:pt>
                <c:pt idx="549">
                  <c:v>7.1555125976215539</c:v>
                </c:pt>
                <c:pt idx="550">
                  <c:v>7.3367649455492927</c:v>
                </c:pt>
                <c:pt idx="551">
                  <c:v>7.1535319446167298</c:v>
                </c:pt>
                <c:pt idx="552">
                  <c:v>7.3343335519141659</c:v>
                </c:pt>
                <c:pt idx="553">
                  <c:v>7.1516672336558207</c:v>
                </c:pt>
                <c:pt idx="554">
                  <c:v>7.332831614319228</c:v>
                </c:pt>
                <c:pt idx="555">
                  <c:v>7.1518056872122067</c:v>
                </c:pt>
                <c:pt idx="556">
                  <c:v>7.33210764315512</c:v>
                </c:pt>
                <c:pt idx="557">
                  <c:v>7.1633442357474051</c:v>
                </c:pt>
                <c:pt idx="558">
                  <c:v>7.330726311083799</c:v>
                </c:pt>
                <c:pt idx="559">
                  <c:v>7.1606574031735786</c:v>
                </c:pt>
                <c:pt idx="560">
                  <c:v>7.3316801478130991</c:v>
                </c:pt>
                <c:pt idx="561">
                  <c:v>7.1515668162249479</c:v>
                </c:pt>
                <c:pt idx="562">
                  <c:v>7.3308259798338922</c:v>
                </c:pt>
                <c:pt idx="563">
                  <c:v>7.1517769195681637</c:v>
                </c:pt>
                <c:pt idx="564">
                  <c:v>7.3331204838891688</c:v>
                </c:pt>
                <c:pt idx="565">
                  <c:v>7.1781124981761195</c:v>
                </c:pt>
                <c:pt idx="566">
                  <c:v>7.3375589124467799</c:v>
                </c:pt>
                <c:pt idx="567">
                  <c:v>7.1534670752636353</c:v>
                </c:pt>
                <c:pt idx="568">
                  <c:v>7.332152981533417</c:v>
                </c:pt>
                <c:pt idx="569">
                  <c:v>7.1540872135323283</c:v>
                </c:pt>
                <c:pt idx="570">
                  <c:v>7.3311086196026629</c:v>
                </c:pt>
                <c:pt idx="571">
                  <c:v>7.1507376438989674</c:v>
                </c:pt>
                <c:pt idx="572">
                  <c:v>7.3319579950818223</c:v>
                </c:pt>
                <c:pt idx="573">
                  <c:v>7.153735820943842</c:v>
                </c:pt>
                <c:pt idx="574">
                  <c:v>7.3320606641502968</c:v>
                </c:pt>
                <c:pt idx="575">
                  <c:v>7.1504958518757622</c:v>
                </c:pt>
                <c:pt idx="576">
                  <c:v>7.3284571859001266</c:v>
                </c:pt>
                <c:pt idx="577">
                  <c:v>7.1525756097041775</c:v>
                </c:pt>
                <c:pt idx="578">
                  <c:v>7.3291736204492492</c:v>
                </c:pt>
                <c:pt idx="579">
                  <c:v>7.1525904652005856</c:v>
                </c:pt>
                <c:pt idx="580">
                  <c:v>7.3308638308722411</c:v>
                </c:pt>
                <c:pt idx="581">
                  <c:v>7.15329108223884</c:v>
                </c:pt>
                <c:pt idx="582">
                  <c:v>7.3324034913215952</c:v>
                </c:pt>
                <c:pt idx="583">
                  <c:v>7.1528056086448242</c:v>
                </c:pt>
                <c:pt idx="584">
                  <c:v>7.3317242050412883</c:v>
                </c:pt>
                <c:pt idx="585">
                  <c:v>7.1531156424185944</c:v>
                </c:pt>
                <c:pt idx="586">
                  <c:v>7.3298077316822017</c:v>
                </c:pt>
                <c:pt idx="587">
                  <c:v>7.1525509969494774</c:v>
                </c:pt>
                <c:pt idx="588">
                  <c:v>7.329324322533691</c:v>
                </c:pt>
                <c:pt idx="589">
                  <c:v>7.1830596934732451</c:v>
                </c:pt>
                <c:pt idx="590">
                  <c:v>7.3377016751562767</c:v>
                </c:pt>
                <c:pt idx="591">
                  <c:v>7.1820793209296534</c:v>
                </c:pt>
                <c:pt idx="592">
                  <c:v>7.3342475825751023</c:v>
                </c:pt>
                <c:pt idx="593">
                  <c:v>7.1524163063803252</c:v>
                </c:pt>
                <c:pt idx="594">
                  <c:v>7.328844541572364</c:v>
                </c:pt>
                <c:pt idx="595">
                  <c:v>7.1535502355348868</c:v>
                </c:pt>
                <c:pt idx="596">
                  <c:v>7.3294425887866828</c:v>
                </c:pt>
                <c:pt idx="597">
                  <c:v>7.1516725991191192</c:v>
                </c:pt>
                <c:pt idx="598">
                  <c:v>7.3320484682040625</c:v>
                </c:pt>
                <c:pt idx="599">
                  <c:v>7.1799756306174451</c:v>
                </c:pt>
                <c:pt idx="600">
                  <c:v>7.3369573383628799</c:v>
                </c:pt>
                <c:pt idx="601">
                  <c:v>7.1493535835691944</c:v>
                </c:pt>
                <c:pt idx="602">
                  <c:v>7.3297092673416611</c:v>
                </c:pt>
                <c:pt idx="603">
                  <c:v>7.1524148649937214</c:v>
                </c:pt>
                <c:pt idx="604">
                  <c:v>7.3292597420154157</c:v>
                </c:pt>
                <c:pt idx="605">
                  <c:v>7.1513422468113124</c:v>
                </c:pt>
                <c:pt idx="606">
                  <c:v>7.3279224050136484</c:v>
                </c:pt>
                <c:pt idx="607">
                  <c:v>7.1757245647857042</c:v>
                </c:pt>
                <c:pt idx="608">
                  <c:v>7.3328509750361581</c:v>
                </c:pt>
                <c:pt idx="609">
                  <c:v>7.151943812745313</c:v>
                </c:pt>
                <c:pt idx="610">
                  <c:v>7.3273123800222555</c:v>
                </c:pt>
                <c:pt idx="611">
                  <c:v>7.1806112128117174</c:v>
                </c:pt>
                <c:pt idx="612">
                  <c:v>7.3345630352921978</c:v>
                </c:pt>
                <c:pt idx="613">
                  <c:v>7.1489060293429878</c:v>
                </c:pt>
                <c:pt idx="614">
                  <c:v>7.3290083490966715</c:v>
                </c:pt>
                <c:pt idx="615">
                  <c:v>7.1817963370645082</c:v>
                </c:pt>
                <c:pt idx="616">
                  <c:v>7.3367877747969068</c:v>
                </c:pt>
                <c:pt idx="617">
                  <c:v>7.1506329802343584</c:v>
                </c:pt>
                <c:pt idx="618">
                  <c:v>7.3295011198900459</c:v>
                </c:pt>
                <c:pt idx="619">
                  <c:v>7.148530028500284</c:v>
                </c:pt>
                <c:pt idx="620">
                  <c:v>7.3280453028119883</c:v>
                </c:pt>
                <c:pt idx="621">
                  <c:v>7.1519746923047114</c:v>
                </c:pt>
                <c:pt idx="622">
                  <c:v>7.3280744714238777</c:v>
                </c:pt>
                <c:pt idx="623">
                  <c:v>7.1746477706123635</c:v>
                </c:pt>
                <c:pt idx="624">
                  <c:v>7.3322177641120287</c:v>
                </c:pt>
                <c:pt idx="625">
                  <c:v>7.1506305420433263</c:v>
                </c:pt>
                <c:pt idx="626">
                  <c:v>7.3260571376494612</c:v>
                </c:pt>
                <c:pt idx="627">
                  <c:v>7.1510584941935313</c:v>
                </c:pt>
                <c:pt idx="628">
                  <c:v>7.3269685960834225</c:v>
                </c:pt>
                <c:pt idx="629">
                  <c:v>7.148022237181098</c:v>
                </c:pt>
                <c:pt idx="630">
                  <c:v>7.3285345657114744</c:v>
                </c:pt>
                <c:pt idx="631">
                  <c:v>7.1476200191515531</c:v>
                </c:pt>
                <c:pt idx="632">
                  <c:v>7.3280478675631562</c:v>
                </c:pt>
                <c:pt idx="633">
                  <c:v>7.147920689678811</c:v>
                </c:pt>
                <c:pt idx="634">
                  <c:v>7.326639822351436</c:v>
                </c:pt>
                <c:pt idx="635">
                  <c:v>7.1501378191616203</c:v>
                </c:pt>
                <c:pt idx="636">
                  <c:v>7.3260518167356699</c:v>
                </c:pt>
                <c:pt idx="637">
                  <c:v>7.148334017206543</c:v>
                </c:pt>
                <c:pt idx="638">
                  <c:v>7.3249603903644536</c:v>
                </c:pt>
                <c:pt idx="639">
                  <c:v>7.1495771758072451</c:v>
                </c:pt>
                <c:pt idx="640">
                  <c:v>7.3253810997177142</c:v>
                </c:pt>
                <c:pt idx="641">
                  <c:v>7.1801165562678708</c:v>
                </c:pt>
                <c:pt idx="642">
                  <c:v>7.332623891690238</c:v>
                </c:pt>
                <c:pt idx="643">
                  <c:v>7.1474918401300913</c:v>
                </c:pt>
                <c:pt idx="644">
                  <c:v>7.3248329412039457</c:v>
                </c:pt>
                <c:pt idx="645">
                  <c:v>7.1469764158858959</c:v>
                </c:pt>
                <c:pt idx="646">
                  <c:v>7.325908393967933</c:v>
                </c:pt>
                <c:pt idx="647">
                  <c:v>7.1490613341720231</c:v>
                </c:pt>
                <c:pt idx="648">
                  <c:v>7.3259455980938029</c:v>
                </c:pt>
                <c:pt idx="649">
                  <c:v>7.1463621141874656</c:v>
                </c:pt>
                <c:pt idx="650">
                  <c:v>7.321918493144115</c:v>
                </c:pt>
                <c:pt idx="651">
                  <c:v>7.1492829371567881</c:v>
                </c:pt>
                <c:pt idx="652">
                  <c:v>7.3237456027432559</c:v>
                </c:pt>
                <c:pt idx="653">
                  <c:v>7.1784098903663214</c:v>
                </c:pt>
                <c:pt idx="654">
                  <c:v>7.3306928290090871</c:v>
                </c:pt>
                <c:pt idx="655">
                  <c:v>7.1506846466684326</c:v>
                </c:pt>
                <c:pt idx="656">
                  <c:v>7.327286556675487</c:v>
                </c:pt>
                <c:pt idx="657">
                  <c:v>7.1471882588406057</c:v>
                </c:pt>
                <c:pt idx="658">
                  <c:v>7.3270456113832552</c:v>
                </c:pt>
                <c:pt idx="659">
                  <c:v>7.147571840675166</c:v>
                </c:pt>
                <c:pt idx="660">
                  <c:v>7.3269911847154754</c:v>
                </c:pt>
                <c:pt idx="661">
                  <c:v>7.14672102266392</c:v>
                </c:pt>
                <c:pt idx="662">
                  <c:v>7.3256793510676808</c:v>
                </c:pt>
                <c:pt idx="663">
                  <c:v>7.1460917635069929</c:v>
                </c:pt>
                <c:pt idx="664">
                  <c:v>7.3244797892584028</c:v>
                </c:pt>
                <c:pt idx="665">
                  <c:v>7.1457171603932723</c:v>
                </c:pt>
                <c:pt idx="666">
                  <c:v>7.3211613862792788</c:v>
                </c:pt>
                <c:pt idx="667">
                  <c:v>7.1481721787562611</c:v>
                </c:pt>
                <c:pt idx="668">
                  <c:v>7.3238005121344782</c:v>
                </c:pt>
                <c:pt idx="669">
                  <c:v>7.1482799685527674</c:v>
                </c:pt>
                <c:pt idx="670">
                  <c:v>7.3236565826713953</c:v>
                </c:pt>
                <c:pt idx="671">
                  <c:v>7.1751650947759362</c:v>
                </c:pt>
                <c:pt idx="672">
                  <c:v>7.3294528163880885</c:v>
                </c:pt>
                <c:pt idx="673">
                  <c:v>7.1726109819116104</c:v>
                </c:pt>
                <c:pt idx="674">
                  <c:v>7.3283494708704762</c:v>
                </c:pt>
                <c:pt idx="675">
                  <c:v>7.1792553346538863</c:v>
                </c:pt>
                <c:pt idx="676">
                  <c:v>7.3303984953368291</c:v>
                </c:pt>
                <c:pt idx="677">
                  <c:v>7.1457162167273056</c:v>
                </c:pt>
                <c:pt idx="678">
                  <c:v>7.3234187814975265</c:v>
                </c:pt>
                <c:pt idx="679">
                  <c:v>7.1723957702514127</c:v>
                </c:pt>
                <c:pt idx="680">
                  <c:v>7.3292364259343312</c:v>
                </c:pt>
                <c:pt idx="681">
                  <c:v>7.147876731163044</c:v>
                </c:pt>
                <c:pt idx="682">
                  <c:v>7.3224411905827758</c:v>
                </c:pt>
                <c:pt idx="683">
                  <c:v>7.145570524732511</c:v>
                </c:pt>
                <c:pt idx="684">
                  <c:v>7.3236067317220241</c:v>
                </c:pt>
                <c:pt idx="685">
                  <c:v>7.1469929720202563</c:v>
                </c:pt>
                <c:pt idx="686">
                  <c:v>7.3228715837499978</c:v>
                </c:pt>
                <c:pt idx="687">
                  <c:v>7.1459675231929625</c:v>
                </c:pt>
                <c:pt idx="688">
                  <c:v>7.3220639255798003</c:v>
                </c:pt>
                <c:pt idx="689">
                  <c:v>7.1481311362809201</c:v>
                </c:pt>
                <c:pt idx="690">
                  <c:v>7.3237811290961679</c:v>
                </c:pt>
                <c:pt idx="691">
                  <c:v>7.1471636607473199</c:v>
                </c:pt>
                <c:pt idx="692">
                  <c:v>7.3227774125002423</c:v>
                </c:pt>
                <c:pt idx="693">
                  <c:v>7.1470383544105482</c:v>
                </c:pt>
                <c:pt idx="694">
                  <c:v>7.3228445177668737</c:v>
                </c:pt>
                <c:pt idx="695">
                  <c:v>7.1453070663674456</c:v>
                </c:pt>
                <c:pt idx="696">
                  <c:v>7.3212869304064681</c:v>
                </c:pt>
                <c:pt idx="697">
                  <c:v>7.1479004667614703</c:v>
                </c:pt>
                <c:pt idx="698">
                  <c:v>7.3223584311873138</c:v>
                </c:pt>
                <c:pt idx="699">
                  <c:v>7.1473471766026844</c:v>
                </c:pt>
                <c:pt idx="700">
                  <c:v>7.3221613076270451</c:v>
                </c:pt>
                <c:pt idx="701">
                  <c:v>7.1733255952744388</c:v>
                </c:pt>
                <c:pt idx="702">
                  <c:v>7.3280006722306377</c:v>
                </c:pt>
                <c:pt idx="703">
                  <c:v>7.143300273080345</c:v>
                </c:pt>
                <c:pt idx="704">
                  <c:v>7.3187671325439263</c:v>
                </c:pt>
                <c:pt idx="705">
                  <c:v>7.1447713033202884</c:v>
                </c:pt>
                <c:pt idx="706">
                  <c:v>7.3202783058743393</c:v>
                </c:pt>
                <c:pt idx="707">
                  <c:v>7.146236062405384</c:v>
                </c:pt>
                <c:pt idx="708">
                  <c:v>7.3215208388663422</c:v>
                </c:pt>
                <c:pt idx="709">
                  <c:v>7.145531417656529</c:v>
                </c:pt>
                <c:pt idx="710">
                  <c:v>7.3207647052426132</c:v>
                </c:pt>
                <c:pt idx="711">
                  <c:v>7.1448523006371127</c:v>
                </c:pt>
                <c:pt idx="712">
                  <c:v>7.3203700005439645</c:v>
                </c:pt>
                <c:pt idx="713">
                  <c:v>7.1445143071823436</c:v>
                </c:pt>
                <c:pt idx="714">
                  <c:v>7.3196578262304435</c:v>
                </c:pt>
                <c:pt idx="715">
                  <c:v>7.1469413779813458</c:v>
                </c:pt>
                <c:pt idx="716">
                  <c:v>7.3219173575660266</c:v>
                </c:pt>
                <c:pt idx="717">
                  <c:v>7.1437654892355882</c:v>
                </c:pt>
                <c:pt idx="718">
                  <c:v>7.3204137317795439</c:v>
                </c:pt>
                <c:pt idx="719">
                  <c:v>7.144217761438326</c:v>
                </c:pt>
                <c:pt idx="720">
                  <c:v>7.3203807848756428</c:v>
                </c:pt>
                <c:pt idx="721">
                  <c:v>7.1739047953605999</c:v>
                </c:pt>
                <c:pt idx="722">
                  <c:v>7.3269095721933351</c:v>
                </c:pt>
                <c:pt idx="723">
                  <c:v>7.1447806285768465</c:v>
                </c:pt>
                <c:pt idx="724">
                  <c:v>7.3195264196808045</c:v>
                </c:pt>
                <c:pt idx="725">
                  <c:v>7.1446933662025831</c:v>
                </c:pt>
                <c:pt idx="726">
                  <c:v>7.319027707361653</c:v>
                </c:pt>
                <c:pt idx="727">
                  <c:v>7.1453439114290038</c:v>
                </c:pt>
                <c:pt idx="728">
                  <c:v>7.3207214114451213</c:v>
                </c:pt>
                <c:pt idx="729">
                  <c:v>7.1449334326204621</c:v>
                </c:pt>
                <c:pt idx="730">
                  <c:v>7.3205190841779393</c:v>
                </c:pt>
                <c:pt idx="731">
                  <c:v>7.1503332797928225</c:v>
                </c:pt>
                <c:pt idx="732">
                  <c:v>7.3246334516939342</c:v>
                </c:pt>
                <c:pt idx="733">
                  <c:v>7.144841527665057</c:v>
                </c:pt>
                <c:pt idx="734">
                  <c:v>7.3193973652074158</c:v>
                </c:pt>
                <c:pt idx="735">
                  <c:v>7.1445827690559893</c:v>
                </c:pt>
                <c:pt idx="736">
                  <c:v>7.319189346715838</c:v>
                </c:pt>
                <c:pt idx="737">
                  <c:v>7.1427044430657958</c:v>
                </c:pt>
                <c:pt idx="738">
                  <c:v>7.318911376728809</c:v>
                </c:pt>
                <c:pt idx="739">
                  <c:v>7.1445926632900569</c:v>
                </c:pt>
                <c:pt idx="740">
                  <c:v>7.3200254251566923</c:v>
                </c:pt>
                <c:pt idx="741">
                  <c:v>7.1423032774536583</c:v>
                </c:pt>
                <c:pt idx="742">
                  <c:v>7.3189569001839692</c:v>
                </c:pt>
                <c:pt idx="743">
                  <c:v>7.1444493635188193</c:v>
                </c:pt>
                <c:pt idx="744">
                  <c:v>7.3193489812839161</c:v>
                </c:pt>
                <c:pt idx="745">
                  <c:v>7.1435709373830161</c:v>
                </c:pt>
                <c:pt idx="746">
                  <c:v>7.3180985694476304</c:v>
                </c:pt>
                <c:pt idx="747">
                  <c:v>7.1428986968257151</c:v>
                </c:pt>
                <c:pt idx="748">
                  <c:v>7.3177305940119108</c:v>
                </c:pt>
                <c:pt idx="749">
                  <c:v>7.144866705479604</c:v>
                </c:pt>
                <c:pt idx="750">
                  <c:v>7.318120154013215</c:v>
                </c:pt>
                <c:pt idx="751">
                  <c:v>7.1439183167521039</c:v>
                </c:pt>
                <c:pt idx="752">
                  <c:v>7.3181112574938929</c:v>
                </c:pt>
                <c:pt idx="753">
                  <c:v>7.1433552800501072</c:v>
                </c:pt>
                <c:pt idx="754">
                  <c:v>7.317979220989387</c:v>
                </c:pt>
                <c:pt idx="755">
                  <c:v>7.1746003737838606</c:v>
                </c:pt>
                <c:pt idx="756">
                  <c:v>7.3241624827399177</c:v>
                </c:pt>
                <c:pt idx="757">
                  <c:v>7.142181729445972</c:v>
                </c:pt>
                <c:pt idx="758">
                  <c:v>7.3181556951658457</c:v>
                </c:pt>
                <c:pt idx="759">
                  <c:v>7.1720858618154697</c:v>
                </c:pt>
                <c:pt idx="760">
                  <c:v>7.323281210307516</c:v>
                </c:pt>
                <c:pt idx="761">
                  <c:v>7.1432343983289721</c:v>
                </c:pt>
                <c:pt idx="762">
                  <c:v>7.3176555866573256</c:v>
                </c:pt>
                <c:pt idx="763">
                  <c:v>7.1438893880743528</c:v>
                </c:pt>
                <c:pt idx="764">
                  <c:v>7.3179017273189064</c:v>
                </c:pt>
                <c:pt idx="765">
                  <c:v>7.1431526367173177</c:v>
                </c:pt>
                <c:pt idx="766">
                  <c:v>7.3176466189524767</c:v>
                </c:pt>
                <c:pt idx="767">
                  <c:v>7.1411367592931017</c:v>
                </c:pt>
                <c:pt idx="768">
                  <c:v>7.3169674929498925</c:v>
                </c:pt>
                <c:pt idx="769">
                  <c:v>7.1418295403333731</c:v>
                </c:pt>
                <c:pt idx="770">
                  <c:v>7.3176217226318991</c:v>
                </c:pt>
                <c:pt idx="771">
                  <c:v>7.1434458455060792</c:v>
                </c:pt>
                <c:pt idx="772">
                  <c:v>7.3176470150708894</c:v>
                </c:pt>
                <c:pt idx="773">
                  <c:v>7.1411420632440104</c:v>
                </c:pt>
                <c:pt idx="774">
                  <c:v>7.3161860712361584</c:v>
                </c:pt>
                <c:pt idx="775">
                  <c:v>7.1672751154636707</c:v>
                </c:pt>
                <c:pt idx="776">
                  <c:v>7.3233579167455227</c:v>
                </c:pt>
                <c:pt idx="777">
                  <c:v>7.1420376104247882</c:v>
                </c:pt>
                <c:pt idx="778">
                  <c:v>7.3166183530680104</c:v>
                </c:pt>
                <c:pt idx="779">
                  <c:v>7.1421998131768971</c:v>
                </c:pt>
                <c:pt idx="780">
                  <c:v>7.3166491835876961</c:v>
                </c:pt>
                <c:pt idx="781">
                  <c:v>7.1406266048588316</c:v>
                </c:pt>
                <c:pt idx="782">
                  <c:v>7.3168694227885238</c:v>
                </c:pt>
                <c:pt idx="783">
                  <c:v>7.1693828686809331</c:v>
                </c:pt>
                <c:pt idx="784">
                  <c:v>7.3215421984751927</c:v>
                </c:pt>
                <c:pt idx="785">
                  <c:v>7.1713599303803859</c:v>
                </c:pt>
                <c:pt idx="786">
                  <c:v>7.3218620779920203</c:v>
                </c:pt>
                <c:pt idx="787">
                  <c:v>7.1408924876495128</c:v>
                </c:pt>
                <c:pt idx="788">
                  <c:v>7.3154277545771462</c:v>
                </c:pt>
                <c:pt idx="789">
                  <c:v>7.1414719489790501</c:v>
                </c:pt>
                <c:pt idx="790">
                  <c:v>7.3162141496453108</c:v>
                </c:pt>
                <c:pt idx="791">
                  <c:v>7.14161742451848</c:v>
                </c:pt>
                <c:pt idx="792">
                  <c:v>7.3150579668699907</c:v>
                </c:pt>
                <c:pt idx="793">
                  <c:v>7.1417299575599085</c:v>
                </c:pt>
                <c:pt idx="794">
                  <c:v>7.3157879931753573</c:v>
                </c:pt>
                <c:pt idx="795">
                  <c:v>7.140605626484013</c:v>
                </c:pt>
                <c:pt idx="796">
                  <c:v>7.3148908717659165</c:v>
                </c:pt>
                <c:pt idx="797">
                  <c:v>7.141712740388189</c:v>
                </c:pt>
                <c:pt idx="798">
                  <c:v>7.3150329362113515</c:v>
                </c:pt>
                <c:pt idx="799">
                  <c:v>7.140984265793497</c:v>
                </c:pt>
                <c:pt idx="800">
                  <c:v>7.3148275095035276</c:v>
                </c:pt>
                <c:pt idx="801">
                  <c:v>7.14236218951085</c:v>
                </c:pt>
                <c:pt idx="802">
                  <c:v>7.3158883244456989</c:v>
                </c:pt>
                <c:pt idx="803">
                  <c:v>7.1380786036973687</c:v>
                </c:pt>
                <c:pt idx="804">
                  <c:v>7.3139307820437285</c:v>
                </c:pt>
                <c:pt idx="805">
                  <c:v>7.141403206996185</c:v>
                </c:pt>
                <c:pt idx="806">
                  <c:v>7.3146585323417899</c:v>
                </c:pt>
                <c:pt idx="807">
                  <c:v>7.1386574891351113</c:v>
                </c:pt>
                <c:pt idx="808">
                  <c:v>7.3140250941050544</c:v>
                </c:pt>
                <c:pt idx="809">
                  <c:v>7.1400457690814463</c:v>
                </c:pt>
                <c:pt idx="810">
                  <c:v>7.3139836802298221</c:v>
                </c:pt>
                <c:pt idx="811">
                  <c:v>7.1413938783144566</c:v>
                </c:pt>
                <c:pt idx="812">
                  <c:v>7.3136748285520445</c:v>
                </c:pt>
                <c:pt idx="813">
                  <c:v>7.1652475127594277</c:v>
                </c:pt>
                <c:pt idx="814">
                  <c:v>7.3192340245449312</c:v>
                </c:pt>
                <c:pt idx="815">
                  <c:v>7.1378098084097736</c:v>
                </c:pt>
                <c:pt idx="816">
                  <c:v>7.3115542955303372</c:v>
                </c:pt>
                <c:pt idx="817">
                  <c:v>7.138955424035264</c:v>
                </c:pt>
                <c:pt idx="818">
                  <c:v>7.3135123659597205</c:v>
                </c:pt>
                <c:pt idx="819">
                  <c:v>7.1383827309217214</c:v>
                </c:pt>
                <c:pt idx="820">
                  <c:v>7.3127071774588082</c:v>
                </c:pt>
                <c:pt idx="821">
                  <c:v>7.1421434603640854</c:v>
                </c:pt>
                <c:pt idx="822">
                  <c:v>7.3138248391518799</c:v>
                </c:pt>
                <c:pt idx="823">
                  <c:v>7.1454443175860822</c:v>
                </c:pt>
                <c:pt idx="824">
                  <c:v>7.3159693246698065</c:v>
                </c:pt>
                <c:pt idx="825">
                  <c:v>7.1397458400718303</c:v>
                </c:pt>
                <c:pt idx="826">
                  <c:v>7.3131406436018738</c:v>
                </c:pt>
                <c:pt idx="827">
                  <c:v>7.1417757999220388</c:v>
                </c:pt>
                <c:pt idx="828">
                  <c:v>7.3132468426547472</c:v>
                </c:pt>
                <c:pt idx="829">
                  <c:v>7.140821017479265</c:v>
                </c:pt>
                <c:pt idx="830">
                  <c:v>7.3128974719093964</c:v>
                </c:pt>
                <c:pt idx="831">
                  <c:v>7.1399516136116397</c:v>
                </c:pt>
                <c:pt idx="832">
                  <c:v>7.3119216353039693</c:v>
                </c:pt>
                <c:pt idx="833">
                  <c:v>7.1386140620287266</c:v>
                </c:pt>
                <c:pt idx="834">
                  <c:v>7.3138053364663662</c:v>
                </c:pt>
                <c:pt idx="835">
                  <c:v>7.1395476614036788</c:v>
                </c:pt>
                <c:pt idx="836">
                  <c:v>7.3120122769796119</c:v>
                </c:pt>
                <c:pt idx="837">
                  <c:v>7.1380889779345145</c:v>
                </c:pt>
                <c:pt idx="838">
                  <c:v>7.3125581340409029</c:v>
                </c:pt>
                <c:pt idx="839">
                  <c:v>7.1385690386633467</c:v>
                </c:pt>
                <c:pt idx="840">
                  <c:v>7.3121140964966642</c:v>
                </c:pt>
                <c:pt idx="841">
                  <c:v>7.1385420739826531</c:v>
                </c:pt>
                <c:pt idx="842">
                  <c:v>7.3102915651455547</c:v>
                </c:pt>
                <c:pt idx="843">
                  <c:v>7.1383244507672847</c:v>
                </c:pt>
                <c:pt idx="844">
                  <c:v>7.311650779315241</c:v>
                </c:pt>
                <c:pt idx="845">
                  <c:v>7.1381065364914349</c:v>
                </c:pt>
                <c:pt idx="846">
                  <c:v>7.3097107016585809</c:v>
                </c:pt>
                <c:pt idx="847">
                  <c:v>7.1387135409628248</c:v>
                </c:pt>
                <c:pt idx="848">
                  <c:v>7.3116962629657287</c:v>
                </c:pt>
                <c:pt idx="849">
                  <c:v>7.1367265950899661</c:v>
                </c:pt>
                <c:pt idx="850">
                  <c:v>7.3097058989956105</c:v>
                </c:pt>
                <c:pt idx="851">
                  <c:v>7.1381361419322777</c:v>
                </c:pt>
                <c:pt idx="852">
                  <c:v>7.3108494737200864</c:v>
                </c:pt>
                <c:pt idx="853">
                  <c:v>7.1394037364696592</c:v>
                </c:pt>
                <c:pt idx="854">
                  <c:v>7.3106677620480616</c:v>
                </c:pt>
                <c:pt idx="855">
                  <c:v>7.1389330645960545</c:v>
                </c:pt>
                <c:pt idx="856">
                  <c:v>7.3113288556361278</c:v>
                </c:pt>
                <c:pt idx="857">
                  <c:v>7.1365072924977948</c:v>
                </c:pt>
                <c:pt idx="858">
                  <c:v>7.310610909478565</c:v>
                </c:pt>
                <c:pt idx="859">
                  <c:v>7.1369866194953167</c:v>
                </c:pt>
                <c:pt idx="860">
                  <c:v>7.3101735848179743</c:v>
                </c:pt>
                <c:pt idx="861">
                  <c:v>7.1436343841490464</c:v>
                </c:pt>
                <c:pt idx="862">
                  <c:v>7.3135050453324864</c:v>
                </c:pt>
                <c:pt idx="863">
                  <c:v>7.1371568487307924</c:v>
                </c:pt>
                <c:pt idx="864">
                  <c:v>7.3097119948940321</c:v>
                </c:pt>
                <c:pt idx="865">
                  <c:v>7.1370492799977256</c:v>
                </c:pt>
                <c:pt idx="866">
                  <c:v>7.3090517800029771</c:v>
                </c:pt>
                <c:pt idx="867">
                  <c:v>7.1376699102119598</c:v>
                </c:pt>
                <c:pt idx="868">
                  <c:v>7.3088620599757617</c:v>
                </c:pt>
                <c:pt idx="869">
                  <c:v>7.1390831326180395</c:v>
                </c:pt>
                <c:pt idx="870">
                  <c:v>7.3088291199374567</c:v>
                </c:pt>
                <c:pt idx="871">
                  <c:v>7.136981643908423</c:v>
                </c:pt>
                <c:pt idx="872">
                  <c:v>7.3089859889910906</c:v>
                </c:pt>
                <c:pt idx="873">
                  <c:v>7.1387575921423618</c:v>
                </c:pt>
                <c:pt idx="874">
                  <c:v>7.3093927936228749</c:v>
                </c:pt>
                <c:pt idx="875">
                  <c:v>7.1379821731515474</c:v>
                </c:pt>
                <c:pt idx="876">
                  <c:v>7.3085420014089246</c:v>
                </c:pt>
                <c:pt idx="877">
                  <c:v>7.1366335940659242</c:v>
                </c:pt>
                <c:pt idx="878">
                  <c:v>7.308667685154747</c:v>
                </c:pt>
                <c:pt idx="879">
                  <c:v>7.134394628048419</c:v>
                </c:pt>
                <c:pt idx="880">
                  <c:v>7.3058272115572134</c:v>
                </c:pt>
                <c:pt idx="881">
                  <c:v>7.1358259228300653</c:v>
                </c:pt>
                <c:pt idx="882">
                  <c:v>7.308002272627526</c:v>
                </c:pt>
                <c:pt idx="883">
                  <c:v>7.1355524934567489</c:v>
                </c:pt>
                <c:pt idx="884">
                  <c:v>7.3062677430104115</c:v>
                </c:pt>
                <c:pt idx="885">
                  <c:v>7.1369457882560807</c:v>
                </c:pt>
                <c:pt idx="886">
                  <c:v>7.3071688197469484</c:v>
                </c:pt>
                <c:pt idx="887">
                  <c:v>7.1359765679416469</c:v>
                </c:pt>
                <c:pt idx="888">
                  <c:v>7.3077288285020296</c:v>
                </c:pt>
                <c:pt idx="889">
                  <c:v>7.1375210120866814</c:v>
                </c:pt>
                <c:pt idx="890">
                  <c:v>7.3073046436543967</c:v>
                </c:pt>
                <c:pt idx="891">
                  <c:v>7.1358638630223776</c:v>
                </c:pt>
                <c:pt idx="892">
                  <c:v>7.3072008467928589</c:v>
                </c:pt>
                <c:pt idx="893">
                  <c:v>7.134531972257566</c:v>
                </c:pt>
                <c:pt idx="894">
                  <c:v>7.3067447992520052</c:v>
                </c:pt>
                <c:pt idx="895">
                  <c:v>7.1441912712016604</c:v>
                </c:pt>
                <c:pt idx="896">
                  <c:v>7.3080586511183006</c:v>
                </c:pt>
                <c:pt idx="897">
                  <c:v>7.1369787621601448</c:v>
                </c:pt>
                <c:pt idx="898">
                  <c:v>7.3073073957806907</c:v>
                </c:pt>
                <c:pt idx="899">
                  <c:v>7.164585906636697</c:v>
                </c:pt>
                <c:pt idx="900">
                  <c:v>7.3134634803984415</c:v>
                </c:pt>
                <c:pt idx="901">
                  <c:v>7.1342730782435897</c:v>
                </c:pt>
                <c:pt idx="902">
                  <c:v>7.3049623295579522</c:v>
                </c:pt>
                <c:pt idx="903">
                  <c:v>7.1338120381375765</c:v>
                </c:pt>
                <c:pt idx="904">
                  <c:v>7.304762325964508</c:v>
                </c:pt>
                <c:pt idx="905">
                  <c:v>7.136458076602441</c:v>
                </c:pt>
                <c:pt idx="906">
                  <c:v>7.3076170982899287</c:v>
                </c:pt>
                <c:pt idx="907">
                  <c:v>7.1376051363952593</c:v>
                </c:pt>
                <c:pt idx="908">
                  <c:v>7.3081361606321602</c:v>
                </c:pt>
                <c:pt idx="909">
                  <c:v>7.1350962146814538</c:v>
                </c:pt>
                <c:pt idx="910">
                  <c:v>7.3062749114659624</c:v>
                </c:pt>
                <c:pt idx="911">
                  <c:v>7.1365183601748807</c:v>
                </c:pt>
                <c:pt idx="912">
                  <c:v>7.3073028076967503</c:v>
                </c:pt>
                <c:pt idx="913">
                  <c:v>7.1342121767096485</c:v>
                </c:pt>
                <c:pt idx="914">
                  <c:v>7.3045239353736653</c:v>
                </c:pt>
                <c:pt idx="915">
                  <c:v>7.1438439442520547</c:v>
                </c:pt>
                <c:pt idx="916">
                  <c:v>7.3064485934699208</c:v>
                </c:pt>
                <c:pt idx="917">
                  <c:v>7.1359250227904925</c:v>
                </c:pt>
                <c:pt idx="918">
                  <c:v>7.3071442368294468</c:v>
                </c:pt>
                <c:pt idx="919">
                  <c:v>7.1322114018097125</c:v>
                </c:pt>
                <c:pt idx="920">
                  <c:v>7.3039519989731545</c:v>
                </c:pt>
                <c:pt idx="921">
                  <c:v>7.1327114424135987</c:v>
                </c:pt>
                <c:pt idx="922">
                  <c:v>7.304763585920691</c:v>
                </c:pt>
                <c:pt idx="923">
                  <c:v>7.1341910276518838</c:v>
                </c:pt>
                <c:pt idx="924">
                  <c:v>7.3054352164050131</c:v>
                </c:pt>
                <c:pt idx="925">
                  <c:v>7.1329067371620178</c:v>
                </c:pt>
                <c:pt idx="926">
                  <c:v>7.3046783119283329</c:v>
                </c:pt>
                <c:pt idx="927">
                  <c:v>7.1342391958147209</c:v>
                </c:pt>
                <c:pt idx="928">
                  <c:v>7.3046520111885256</c:v>
                </c:pt>
                <c:pt idx="929">
                  <c:v>7.1329316822155286</c:v>
                </c:pt>
                <c:pt idx="930">
                  <c:v>7.3038989024351633</c:v>
                </c:pt>
                <c:pt idx="931">
                  <c:v>7.1329833494204031</c:v>
                </c:pt>
                <c:pt idx="932">
                  <c:v>7.3041989198722677</c:v>
                </c:pt>
                <c:pt idx="933">
                  <c:v>7.1331064869702114</c:v>
                </c:pt>
                <c:pt idx="934">
                  <c:v>7.3041722326708056</c:v>
                </c:pt>
                <c:pt idx="935">
                  <c:v>7.1351819477819074</c:v>
                </c:pt>
                <c:pt idx="936">
                  <c:v>7.3057366600419087</c:v>
                </c:pt>
                <c:pt idx="937">
                  <c:v>7.1330454706456647</c:v>
                </c:pt>
                <c:pt idx="938">
                  <c:v>7.3038534144788043</c:v>
                </c:pt>
                <c:pt idx="939">
                  <c:v>7.1337658301322628</c:v>
                </c:pt>
                <c:pt idx="940">
                  <c:v>7.3037439294156412</c:v>
                </c:pt>
                <c:pt idx="941">
                  <c:v>7.1412033299686568</c:v>
                </c:pt>
                <c:pt idx="942">
                  <c:v>7.3045096638136604</c:v>
                </c:pt>
                <c:pt idx="943">
                  <c:v>7.1333183520075831</c:v>
                </c:pt>
                <c:pt idx="944">
                  <c:v>7.3031092323167952</c:v>
                </c:pt>
                <c:pt idx="945">
                  <c:v>7.1317797185645517</c:v>
                </c:pt>
                <c:pt idx="946">
                  <c:v>7.3023867158470424</c:v>
                </c:pt>
                <c:pt idx="947">
                  <c:v>7.1331981122912849</c:v>
                </c:pt>
                <c:pt idx="948">
                  <c:v>7.3033668615000087</c:v>
                </c:pt>
                <c:pt idx="949">
                  <c:v>7.131429612930412</c:v>
                </c:pt>
                <c:pt idx="950">
                  <c:v>7.3028505095909493</c:v>
                </c:pt>
                <c:pt idx="951">
                  <c:v>7.1325321579185594</c:v>
                </c:pt>
                <c:pt idx="952">
                  <c:v>7.3037481109085274</c:v>
                </c:pt>
                <c:pt idx="953">
                  <c:v>7.1299899486191309</c:v>
                </c:pt>
                <c:pt idx="954">
                  <c:v>7.3011851851500316</c:v>
                </c:pt>
                <c:pt idx="955">
                  <c:v>7.1324538420048054</c:v>
                </c:pt>
                <c:pt idx="956">
                  <c:v>7.3025792623455574</c:v>
                </c:pt>
                <c:pt idx="957">
                  <c:v>7.1348587066586342</c:v>
                </c:pt>
                <c:pt idx="958">
                  <c:v>7.3049070416181507</c:v>
                </c:pt>
                <c:pt idx="959">
                  <c:v>7.1326121091983836</c:v>
                </c:pt>
                <c:pt idx="960">
                  <c:v>7.3035693551955836</c:v>
                </c:pt>
                <c:pt idx="961">
                  <c:v>7.1302379297853697</c:v>
                </c:pt>
                <c:pt idx="962">
                  <c:v>7.3013435218333784</c:v>
                </c:pt>
                <c:pt idx="963">
                  <c:v>7.1312001182937896</c:v>
                </c:pt>
                <c:pt idx="964">
                  <c:v>7.3014536954378393</c:v>
                </c:pt>
                <c:pt idx="965">
                  <c:v>7.1322067451512439</c:v>
                </c:pt>
                <c:pt idx="966">
                  <c:v>7.3023758082203347</c:v>
                </c:pt>
                <c:pt idx="967">
                  <c:v>7.1311671047645273</c:v>
                </c:pt>
                <c:pt idx="968">
                  <c:v>7.3026595675511858</c:v>
                </c:pt>
                <c:pt idx="969">
                  <c:v>7.1321554815709609</c:v>
                </c:pt>
                <c:pt idx="970">
                  <c:v>7.3025467898724381</c:v>
                </c:pt>
                <c:pt idx="971">
                  <c:v>7.1311670851698068</c:v>
                </c:pt>
                <c:pt idx="972">
                  <c:v>7.3015172651411593</c:v>
                </c:pt>
                <c:pt idx="973">
                  <c:v>7.1972881856458049</c:v>
                </c:pt>
                <c:pt idx="974">
                  <c:v>7.3226959188433156</c:v>
                </c:pt>
                <c:pt idx="975">
                  <c:v>7.1284962998818759</c:v>
                </c:pt>
                <c:pt idx="976">
                  <c:v>7.3002372470522126</c:v>
                </c:pt>
                <c:pt idx="977">
                  <c:v>7.1309975656482862</c:v>
                </c:pt>
                <c:pt idx="978">
                  <c:v>7.3007039299688277</c:v>
                </c:pt>
                <c:pt idx="979">
                  <c:v>7.1381614614655806</c:v>
                </c:pt>
                <c:pt idx="980">
                  <c:v>7.3016888036964591</c:v>
                </c:pt>
                <c:pt idx="981">
                  <c:v>7.1309095237344859</c:v>
                </c:pt>
                <c:pt idx="982">
                  <c:v>7.3008090271777188</c:v>
                </c:pt>
                <c:pt idx="983">
                  <c:v>7.1321513193009816</c:v>
                </c:pt>
                <c:pt idx="984">
                  <c:v>7.3010064814542046</c:v>
                </c:pt>
                <c:pt idx="985">
                  <c:v>7.1322869378139213</c:v>
                </c:pt>
                <c:pt idx="986">
                  <c:v>7.301920576921396</c:v>
                </c:pt>
                <c:pt idx="987">
                  <c:v>7.1967602178984036</c:v>
                </c:pt>
                <c:pt idx="988">
                  <c:v>7.3225853125649669</c:v>
                </c:pt>
                <c:pt idx="989">
                  <c:v>7.1298483031943096</c:v>
                </c:pt>
                <c:pt idx="990">
                  <c:v>7.3005459948719125</c:v>
                </c:pt>
                <c:pt idx="991">
                  <c:v>7.1975656137515402</c:v>
                </c:pt>
                <c:pt idx="992">
                  <c:v>7.3224223878359913</c:v>
                </c:pt>
                <c:pt idx="993">
                  <c:v>7.1314335823238135</c:v>
                </c:pt>
                <c:pt idx="994">
                  <c:v>7.3006376894308245</c:v>
                </c:pt>
                <c:pt idx="995">
                  <c:v>7.130135262174754</c:v>
                </c:pt>
                <c:pt idx="996">
                  <c:v>7.3006353376375888</c:v>
                </c:pt>
                <c:pt idx="997">
                  <c:v>7.1973795782987624</c:v>
                </c:pt>
                <c:pt idx="998">
                  <c:v>7.321534307744562</c:v>
                </c:pt>
                <c:pt idx="999">
                  <c:v>7.1288500802025414</c:v>
                </c:pt>
                <c:pt idx="1000">
                  <c:v>7.2981672553225794</c:v>
                </c:pt>
                <c:pt idx="1001">
                  <c:v>7.1277013402869107</c:v>
                </c:pt>
                <c:pt idx="1002">
                  <c:v>7.2982344041310929</c:v>
                </c:pt>
                <c:pt idx="1003">
                  <c:v>7.1949343354659572</c:v>
                </c:pt>
                <c:pt idx="1004">
                  <c:v>7.3200636287829335</c:v>
                </c:pt>
                <c:pt idx="1005">
                  <c:v>7.1281138370657899</c:v>
                </c:pt>
                <c:pt idx="1006">
                  <c:v>7.2979683269332742</c:v>
                </c:pt>
                <c:pt idx="1007">
                  <c:v>7.1299382428786435</c:v>
                </c:pt>
                <c:pt idx="1008">
                  <c:v>7.2989381550934533</c:v>
                </c:pt>
                <c:pt idx="1009">
                  <c:v>7.1266257556360681</c:v>
                </c:pt>
                <c:pt idx="1010">
                  <c:v>7.2978731298938886</c:v>
                </c:pt>
                <c:pt idx="1011">
                  <c:v>7.1563541283779744</c:v>
                </c:pt>
                <c:pt idx="1012">
                  <c:v>7.303628572771327</c:v>
                </c:pt>
                <c:pt idx="1013">
                  <c:v>7.1289357022445676</c:v>
                </c:pt>
                <c:pt idx="1014">
                  <c:v>7.2990684083589183</c:v>
                </c:pt>
                <c:pt idx="1015">
                  <c:v>7.1268222885497075</c:v>
                </c:pt>
                <c:pt idx="1016">
                  <c:v>7.2982128552088819</c:v>
                </c:pt>
                <c:pt idx="1017">
                  <c:v>7.1962196708794552</c:v>
                </c:pt>
                <c:pt idx="1018">
                  <c:v>7.3199272949919854</c:v>
                </c:pt>
                <c:pt idx="1019">
                  <c:v>7.1285478237975637</c:v>
                </c:pt>
                <c:pt idx="1020">
                  <c:v>7.2978816926131787</c:v>
                </c:pt>
                <c:pt idx="1021">
                  <c:v>7.1943685178638876</c:v>
                </c:pt>
                <c:pt idx="1022">
                  <c:v>7.3182107137078951</c:v>
                </c:pt>
                <c:pt idx="1023">
                  <c:v>7.1271749019567991</c:v>
                </c:pt>
                <c:pt idx="1024">
                  <c:v>7.2978666443359677</c:v>
                </c:pt>
                <c:pt idx="1025">
                  <c:v>7.1582237261960291</c:v>
                </c:pt>
                <c:pt idx="1026">
                  <c:v>7.304112434995746</c:v>
                </c:pt>
                <c:pt idx="1027">
                  <c:v>7.1329639222659393</c:v>
                </c:pt>
                <c:pt idx="1028">
                  <c:v>7.3005256900252453</c:v>
                </c:pt>
                <c:pt idx="1029">
                  <c:v>7.1952906395768768</c:v>
                </c:pt>
                <c:pt idx="1030">
                  <c:v>7.3180323790703943</c:v>
                </c:pt>
                <c:pt idx="1031">
                  <c:v>7.126506799243546</c:v>
                </c:pt>
                <c:pt idx="1032">
                  <c:v>7.2957378057264437</c:v>
                </c:pt>
                <c:pt idx="1033">
                  <c:v>7.1266972972240969</c:v>
                </c:pt>
                <c:pt idx="1034">
                  <c:v>7.2963531689905299</c:v>
                </c:pt>
                <c:pt idx="1035">
                  <c:v>7.1934099628076194</c:v>
                </c:pt>
                <c:pt idx="1036">
                  <c:v>7.3163879077285063</c:v>
                </c:pt>
                <c:pt idx="1037">
                  <c:v>7.1279925312601549</c:v>
                </c:pt>
                <c:pt idx="1038">
                  <c:v>7.2959220051538223</c:v>
                </c:pt>
                <c:pt idx="1039">
                  <c:v>7.1267180462444522</c:v>
                </c:pt>
                <c:pt idx="1040">
                  <c:v>7.2967731779976353</c:v>
                </c:pt>
                <c:pt idx="1041">
                  <c:v>7.1337005419066939</c:v>
                </c:pt>
                <c:pt idx="1042">
                  <c:v>7.2969662535093152</c:v>
                </c:pt>
                <c:pt idx="1043">
                  <c:v>7.1258029087572474</c:v>
                </c:pt>
                <c:pt idx="1044">
                  <c:v>7.2963845473138491</c:v>
                </c:pt>
                <c:pt idx="1045">
                  <c:v>7.1941372491920523</c:v>
                </c:pt>
                <c:pt idx="1046">
                  <c:v>7.3175507939325311</c:v>
                </c:pt>
                <c:pt idx="1047">
                  <c:v>7.1269818091218564</c:v>
                </c:pt>
                <c:pt idx="1048">
                  <c:v>7.2967372631944212</c:v>
                </c:pt>
                <c:pt idx="1049">
                  <c:v>7.1927444143086747</c:v>
                </c:pt>
                <c:pt idx="1050">
                  <c:v>7.316320002571902</c:v>
                </c:pt>
                <c:pt idx="1051">
                  <c:v>7.1247036152008896</c:v>
                </c:pt>
                <c:pt idx="1052">
                  <c:v>7.2960614907307084</c:v>
                </c:pt>
                <c:pt idx="1053">
                  <c:v>7.1263268442928629</c:v>
                </c:pt>
                <c:pt idx="1054">
                  <c:v>7.2956875936276653</c:v>
                </c:pt>
                <c:pt idx="1055">
                  <c:v>7.1235229060124396</c:v>
                </c:pt>
                <c:pt idx="1056">
                  <c:v>7.2938034509848446</c:v>
                </c:pt>
                <c:pt idx="1057">
                  <c:v>7.1340598485293407</c:v>
                </c:pt>
                <c:pt idx="1058">
                  <c:v>7.2956221128892524</c:v>
                </c:pt>
                <c:pt idx="1059">
                  <c:v>7.1264804897970144</c:v>
                </c:pt>
                <c:pt idx="1060">
                  <c:v>7.2944338571690812</c:v>
                </c:pt>
                <c:pt idx="1061">
                  <c:v>7.1918926361599764</c:v>
                </c:pt>
                <c:pt idx="1062">
                  <c:v>7.3146910810225902</c:v>
                </c:pt>
                <c:pt idx="1063">
                  <c:v>7.124016567389079</c:v>
                </c:pt>
                <c:pt idx="1064">
                  <c:v>7.2937818417436731</c:v>
                </c:pt>
                <c:pt idx="1065">
                  <c:v>7.1243537067516405</c:v>
                </c:pt>
                <c:pt idx="1066">
                  <c:v>7.2938126254757121</c:v>
                </c:pt>
                <c:pt idx="1067">
                  <c:v>7.19121942555961</c:v>
                </c:pt>
                <c:pt idx="1068">
                  <c:v>7.3148798228322942</c:v>
                </c:pt>
                <c:pt idx="1069">
                  <c:v>7.1253900016079452</c:v>
                </c:pt>
                <c:pt idx="1070">
                  <c:v>7.2947071477037824</c:v>
                </c:pt>
                <c:pt idx="1071">
                  <c:v>7.1923271499022912</c:v>
                </c:pt>
                <c:pt idx="1072">
                  <c:v>7.315099956931042</c:v>
                </c:pt>
                <c:pt idx="1073">
                  <c:v>7.1237820813195318</c:v>
                </c:pt>
                <c:pt idx="1074">
                  <c:v>7.2931500214190947</c:v>
                </c:pt>
                <c:pt idx="1075">
                  <c:v>7.123493280092875</c:v>
                </c:pt>
                <c:pt idx="1076">
                  <c:v>7.2935131357419616</c:v>
                </c:pt>
                <c:pt idx="1077">
                  <c:v>7.1229767815257343</c:v>
                </c:pt>
                <c:pt idx="1078">
                  <c:v>7.2932271029488618</c:v>
                </c:pt>
                <c:pt idx="1079">
                  <c:v>7.1254471834548108</c:v>
                </c:pt>
                <c:pt idx="1080">
                  <c:v>7.2929253432121142</c:v>
                </c:pt>
                <c:pt idx="1081">
                  <c:v>7.1238801044724687</c:v>
                </c:pt>
                <c:pt idx="1082">
                  <c:v>7.2932713905150921</c:v>
                </c:pt>
                <c:pt idx="1083">
                  <c:v>7.1234346083431621</c:v>
                </c:pt>
                <c:pt idx="1084">
                  <c:v>7.292475660651041</c:v>
                </c:pt>
                <c:pt idx="1085">
                  <c:v>7.1226661930589552</c:v>
                </c:pt>
                <c:pt idx="1086">
                  <c:v>7.2924534762099222</c:v>
                </c:pt>
                <c:pt idx="1087">
                  <c:v>7.1231738916713629</c:v>
                </c:pt>
                <c:pt idx="1088">
                  <c:v>7.2923100572007211</c:v>
                </c:pt>
                <c:pt idx="1089">
                  <c:v>7.1908919642758535</c:v>
                </c:pt>
                <c:pt idx="1090">
                  <c:v>7.313641967143683</c:v>
                </c:pt>
                <c:pt idx="1091">
                  <c:v>7.1202931470895559</c:v>
                </c:pt>
                <c:pt idx="1092">
                  <c:v>7.2908753675606732</c:v>
                </c:pt>
                <c:pt idx="1093">
                  <c:v>7.1908031447345389</c:v>
                </c:pt>
                <c:pt idx="1094">
                  <c:v>7.3115974511216546</c:v>
                </c:pt>
                <c:pt idx="1095">
                  <c:v>7.1894186581131674</c:v>
                </c:pt>
                <c:pt idx="1096">
                  <c:v>7.3105894038635819</c:v>
                </c:pt>
                <c:pt idx="1097">
                  <c:v>7.1308041062452947</c:v>
                </c:pt>
                <c:pt idx="1098">
                  <c:v>7.2914242701225325</c:v>
                </c:pt>
                <c:pt idx="1099">
                  <c:v>7.1212791104686746</c:v>
                </c:pt>
                <c:pt idx="1100">
                  <c:v>7.2921743414428635</c:v>
                </c:pt>
                <c:pt idx="1101">
                  <c:v>7.1224447091640997</c:v>
                </c:pt>
                <c:pt idx="1102">
                  <c:v>7.2906638458858479</c:v>
                </c:pt>
                <c:pt idx="1103">
                  <c:v>7.1898766500670233</c:v>
                </c:pt>
                <c:pt idx="1104">
                  <c:v>7.3112750905560882</c:v>
                </c:pt>
                <c:pt idx="1105">
                  <c:v>7.1220010068508381</c:v>
                </c:pt>
                <c:pt idx="1106">
                  <c:v>7.2913299097516813</c:v>
                </c:pt>
                <c:pt idx="1107">
                  <c:v>7.1222176066274034</c:v>
                </c:pt>
                <c:pt idx="1108">
                  <c:v>7.2902046947351895</c:v>
                </c:pt>
                <c:pt idx="1109">
                  <c:v>7.1227297773210303</c:v>
                </c:pt>
                <c:pt idx="1110">
                  <c:v>7.2899680942539531</c:v>
                </c:pt>
                <c:pt idx="1111">
                  <c:v>7.122544092831391</c:v>
                </c:pt>
                <c:pt idx="1112">
                  <c:v>7.2908498141566618</c:v>
                </c:pt>
                <c:pt idx="1113">
                  <c:v>7.123030041664359</c:v>
                </c:pt>
                <c:pt idx="1114">
                  <c:v>7.2899085821071221</c:v>
                </c:pt>
                <c:pt idx="1115">
                  <c:v>7.1209615931900023</c:v>
                </c:pt>
                <c:pt idx="1116">
                  <c:v>7.2890959130104163</c:v>
                </c:pt>
                <c:pt idx="1117">
                  <c:v>7.1886849164858244</c:v>
                </c:pt>
                <c:pt idx="1118">
                  <c:v>7.3108531498926448</c:v>
                </c:pt>
                <c:pt idx="1119">
                  <c:v>7.1886506731798372</c:v>
                </c:pt>
                <c:pt idx="1120">
                  <c:v>7.309326535043537</c:v>
                </c:pt>
                <c:pt idx="1121">
                  <c:v>7.1883073106929478</c:v>
                </c:pt>
                <c:pt idx="1122">
                  <c:v>7.3088280953063069</c:v>
                </c:pt>
                <c:pt idx="1123">
                  <c:v>7.1284347311871343</c:v>
                </c:pt>
                <c:pt idx="1124">
                  <c:v>7.2890005438198653</c:v>
                </c:pt>
                <c:pt idx="1125">
                  <c:v>7.1207337623484328</c:v>
                </c:pt>
                <c:pt idx="1126">
                  <c:v>7.2885703866378364</c:v>
                </c:pt>
                <c:pt idx="1127">
                  <c:v>7.1198196797368167</c:v>
                </c:pt>
                <c:pt idx="1128">
                  <c:v>7.2883276687209744</c:v>
                </c:pt>
                <c:pt idx="1129">
                  <c:v>7.1196529365717236</c:v>
                </c:pt>
                <c:pt idx="1130">
                  <c:v>7.2873342244626622</c:v>
                </c:pt>
                <c:pt idx="1131">
                  <c:v>7.1197186706775977</c:v>
                </c:pt>
                <c:pt idx="1132">
                  <c:v>7.2876644348260013</c:v>
                </c:pt>
                <c:pt idx="1133">
                  <c:v>7.1192634149144212</c:v>
                </c:pt>
                <c:pt idx="1134">
                  <c:v>7.287866563299878</c:v>
                </c:pt>
                <c:pt idx="1135">
                  <c:v>7.1902305501022434</c:v>
                </c:pt>
                <c:pt idx="1136">
                  <c:v>7.3105631418758463</c:v>
                </c:pt>
                <c:pt idx="1137">
                  <c:v>7.1184661915282401</c:v>
                </c:pt>
                <c:pt idx="1138">
                  <c:v>7.2879960653530729</c:v>
                </c:pt>
                <c:pt idx="1139">
                  <c:v>7.1203637342125807</c:v>
                </c:pt>
                <c:pt idx="1140">
                  <c:v>7.287189057727562</c:v>
                </c:pt>
                <c:pt idx="1141">
                  <c:v>7.1202319826397131</c:v>
                </c:pt>
                <c:pt idx="1142">
                  <c:v>7.2869503683200216</c:v>
                </c:pt>
                <c:pt idx="1143">
                  <c:v>7.1181275022382273</c:v>
                </c:pt>
                <c:pt idx="1144">
                  <c:v>7.2864860191811651</c:v>
                </c:pt>
                <c:pt idx="1145">
                  <c:v>7.1881411992176938</c:v>
                </c:pt>
                <c:pt idx="1146">
                  <c:v>7.3091605319394954</c:v>
                </c:pt>
                <c:pt idx="1147">
                  <c:v>7.1850861557773058</c:v>
                </c:pt>
                <c:pt idx="1148">
                  <c:v>7.3060614295849842</c:v>
                </c:pt>
                <c:pt idx="1149">
                  <c:v>7.1901080373942152</c:v>
                </c:pt>
                <c:pt idx="1150">
                  <c:v>7.309008003283572</c:v>
                </c:pt>
                <c:pt idx="1151">
                  <c:v>7.186078857358261</c:v>
                </c:pt>
                <c:pt idx="1152">
                  <c:v>7.3070821232250101</c:v>
                </c:pt>
                <c:pt idx="1153">
                  <c:v>7.1896339883625506</c:v>
                </c:pt>
                <c:pt idx="1154">
                  <c:v>7.3091003419676799</c:v>
                </c:pt>
                <c:pt idx="1155">
                  <c:v>7.1859074675574321</c:v>
                </c:pt>
                <c:pt idx="1156">
                  <c:v>7.3075659549400411</c:v>
                </c:pt>
                <c:pt idx="1157">
                  <c:v>7.1923149562699624</c:v>
                </c:pt>
                <c:pt idx="1158">
                  <c:v>7.3096624213911214</c:v>
                </c:pt>
                <c:pt idx="1159">
                  <c:v>7.1175950272061268</c:v>
                </c:pt>
                <c:pt idx="1160">
                  <c:v>7.2852064598582196</c:v>
                </c:pt>
                <c:pt idx="1161">
                  <c:v>7.191528655804369</c:v>
                </c:pt>
                <c:pt idx="1162">
                  <c:v>7.3086197134255801</c:v>
                </c:pt>
                <c:pt idx="1163">
                  <c:v>7.1177104208893009</c:v>
                </c:pt>
                <c:pt idx="1164">
                  <c:v>7.2847043677039478</c:v>
                </c:pt>
                <c:pt idx="1165">
                  <c:v>7.1448343272094794</c:v>
                </c:pt>
                <c:pt idx="1166">
                  <c:v>7.2898771927647221</c:v>
                </c:pt>
                <c:pt idx="1167">
                  <c:v>7.1843423921276832</c:v>
                </c:pt>
                <c:pt idx="1168">
                  <c:v>7.305360799387552</c:v>
                </c:pt>
                <c:pt idx="1169">
                  <c:v>7.1856755259545784</c:v>
                </c:pt>
                <c:pt idx="1170">
                  <c:v>7.3065554556858165</c:v>
                </c:pt>
                <c:pt idx="1171">
                  <c:v>7.1908964373919364</c:v>
                </c:pt>
                <c:pt idx="1172">
                  <c:v>7.3078813727660608</c:v>
                </c:pt>
                <c:pt idx="1173">
                  <c:v>7.1852949388406868</c:v>
                </c:pt>
                <c:pt idx="1174">
                  <c:v>7.3055479370417729</c:v>
                </c:pt>
                <c:pt idx="1175">
                  <c:v>7.1831642879868154</c:v>
                </c:pt>
                <c:pt idx="1176">
                  <c:v>7.304208992161322</c:v>
                </c:pt>
                <c:pt idx="1177">
                  <c:v>7.1875169648127297</c:v>
                </c:pt>
                <c:pt idx="1178">
                  <c:v>7.3064749167628706</c:v>
                </c:pt>
                <c:pt idx="1179">
                  <c:v>7.1903406908044953</c:v>
                </c:pt>
                <c:pt idx="1180">
                  <c:v>7.3067290632387678</c:v>
                </c:pt>
                <c:pt idx="1181">
                  <c:v>7.1843842445972728</c:v>
                </c:pt>
                <c:pt idx="1182">
                  <c:v>7.3047503698241192</c:v>
                </c:pt>
                <c:pt idx="1183">
                  <c:v>7.1902007705248234</c:v>
                </c:pt>
                <c:pt idx="1184">
                  <c:v>7.307719044422555</c:v>
                </c:pt>
                <c:pt idx="1185">
                  <c:v>7.1904439174217005</c:v>
                </c:pt>
                <c:pt idx="1186">
                  <c:v>7.3074714596303725</c:v>
                </c:pt>
                <c:pt idx="1187">
                  <c:v>7.1874520803652846</c:v>
                </c:pt>
                <c:pt idx="1188">
                  <c:v>7.3067117129328771</c:v>
                </c:pt>
                <c:pt idx="1189">
                  <c:v>7.1899194824218231</c:v>
                </c:pt>
                <c:pt idx="1190">
                  <c:v>7.3069162721967524</c:v>
                </c:pt>
                <c:pt idx="1191">
                  <c:v>7.1862341753656906</c:v>
                </c:pt>
                <c:pt idx="1192">
                  <c:v>7.3056267177907213</c:v>
                </c:pt>
                <c:pt idx="1193">
                  <c:v>7.1829228243892924</c:v>
                </c:pt>
                <c:pt idx="1194">
                  <c:v>7.3031469461844969</c:v>
                </c:pt>
                <c:pt idx="1195">
                  <c:v>7.1897792045081248</c:v>
                </c:pt>
                <c:pt idx="1196">
                  <c:v>7.3071499646936955</c:v>
                </c:pt>
                <c:pt idx="1197">
                  <c:v>7.189122822440436</c:v>
                </c:pt>
                <c:pt idx="1198">
                  <c:v>7.3063971849673113</c:v>
                </c:pt>
                <c:pt idx="1199">
                  <c:v>7.1889486150264768</c:v>
                </c:pt>
                <c:pt idx="1200">
                  <c:v>7.3061440522790422</c:v>
                </c:pt>
                <c:pt idx="1201">
                  <c:v>7.1888932419279277</c:v>
                </c:pt>
                <c:pt idx="1202">
                  <c:v>7.3051802504154768</c:v>
                </c:pt>
                <c:pt idx="1203">
                  <c:v>7.1805154043130894</c:v>
                </c:pt>
                <c:pt idx="1204">
                  <c:v>7.3017486843092048</c:v>
                </c:pt>
                <c:pt idx="1205">
                  <c:v>7.1887852904899336</c:v>
                </c:pt>
                <c:pt idx="1206">
                  <c:v>7.3055776483277182</c:v>
                </c:pt>
                <c:pt idx="1207">
                  <c:v>7.1853959622933861</c:v>
                </c:pt>
                <c:pt idx="1208">
                  <c:v>7.3046540209505766</c:v>
                </c:pt>
                <c:pt idx="1209">
                  <c:v>7.1879135492905704</c:v>
                </c:pt>
                <c:pt idx="1210">
                  <c:v>7.304868265821673</c:v>
                </c:pt>
                <c:pt idx="1211">
                  <c:v>7.1812591930090353</c:v>
                </c:pt>
                <c:pt idx="1212">
                  <c:v>7.3024955999697392</c:v>
                </c:pt>
                <c:pt idx="1213">
                  <c:v>7.1809490367321729</c:v>
                </c:pt>
                <c:pt idx="1214">
                  <c:v>7.3011770431101972</c:v>
                </c:pt>
                <c:pt idx="1215">
                  <c:v>7.1878640118654262</c:v>
                </c:pt>
                <c:pt idx="1216">
                  <c:v>7.3042049118745043</c:v>
                </c:pt>
                <c:pt idx="1217">
                  <c:v>7.1805137506548329</c:v>
                </c:pt>
                <c:pt idx="1218">
                  <c:v>7.3018452881584306</c:v>
                </c:pt>
                <c:pt idx="1219">
                  <c:v>7.18811009844742</c:v>
                </c:pt>
                <c:pt idx="1220">
                  <c:v>7.3044284103811874</c:v>
                </c:pt>
                <c:pt idx="1221">
                  <c:v>7.187802689323072</c:v>
                </c:pt>
                <c:pt idx="1222">
                  <c:v>7.3037340942777487</c:v>
                </c:pt>
                <c:pt idx="1223">
                  <c:v>7.1881002678539767</c:v>
                </c:pt>
                <c:pt idx="1224">
                  <c:v>7.303693139678475</c:v>
                </c:pt>
                <c:pt idx="1225">
                  <c:v>7.1872131948783844</c:v>
                </c:pt>
                <c:pt idx="1226">
                  <c:v>7.3033096569587679</c:v>
                </c:pt>
                <c:pt idx="1227">
                  <c:v>7.1864699461236237</c:v>
                </c:pt>
                <c:pt idx="1228">
                  <c:v>7.3031534709424912</c:v>
                </c:pt>
                <c:pt idx="1229">
                  <c:v>7.1794537519964052</c:v>
                </c:pt>
                <c:pt idx="1230">
                  <c:v>7.2997946101193349</c:v>
                </c:pt>
                <c:pt idx="1231">
                  <c:v>7.1792691498302732</c:v>
                </c:pt>
                <c:pt idx="1232">
                  <c:v>7.2998252543942979</c:v>
                </c:pt>
                <c:pt idx="1233">
                  <c:v>7.1829910903460314</c:v>
                </c:pt>
                <c:pt idx="1234">
                  <c:v>7.3011991334064019</c:v>
                </c:pt>
                <c:pt idx="1235">
                  <c:v>7.1858860115191927</c:v>
                </c:pt>
                <c:pt idx="1236">
                  <c:v>7.3025087305158918</c:v>
                </c:pt>
                <c:pt idx="1237">
                  <c:v>7.1801039580004513</c:v>
                </c:pt>
                <c:pt idx="1238">
                  <c:v>7.2991865685970678</c:v>
                </c:pt>
                <c:pt idx="1239">
                  <c:v>7.1788859811285537</c:v>
                </c:pt>
                <c:pt idx="1240">
                  <c:v>7.2986400345824149</c:v>
                </c:pt>
                <c:pt idx="1241">
                  <c:v>7.1853385743178677</c:v>
                </c:pt>
                <c:pt idx="1242">
                  <c:v>7.3019073645818429</c:v>
                </c:pt>
                <c:pt idx="1243">
                  <c:v>7.1851105564213729</c:v>
                </c:pt>
                <c:pt idx="1244">
                  <c:v>7.3018823867886713</c:v>
                </c:pt>
                <c:pt idx="1245">
                  <c:v>7.1781801684948885</c:v>
                </c:pt>
                <c:pt idx="1246">
                  <c:v>7.29762308258735</c:v>
                </c:pt>
                <c:pt idx="1247">
                  <c:v>7.1763878185034926</c:v>
                </c:pt>
                <c:pt idx="1248">
                  <c:v>7.2974631671095107</c:v>
                </c:pt>
                <c:pt idx="1249">
                  <c:v>7.1769459855486009</c:v>
                </c:pt>
                <c:pt idx="1250">
                  <c:v>7.296435112711082</c:v>
                </c:pt>
                <c:pt idx="1251">
                  <c:v>7.1842829066314247</c:v>
                </c:pt>
                <c:pt idx="1252">
                  <c:v>7.300450807790174</c:v>
                </c:pt>
                <c:pt idx="1253">
                  <c:v>7.1845080595926731</c:v>
                </c:pt>
                <c:pt idx="1254">
                  <c:v>7.3004571507035099</c:v>
                </c:pt>
                <c:pt idx="1255">
                  <c:v>7.1802386029104639</c:v>
                </c:pt>
                <c:pt idx="1256">
                  <c:v>7.2974722780538093</c:v>
                </c:pt>
                <c:pt idx="1257">
                  <c:v>7.1812653447154382</c:v>
                </c:pt>
                <c:pt idx="1258">
                  <c:v>7.2987121085546454</c:v>
                </c:pt>
                <c:pt idx="1259">
                  <c:v>7.1837295580340017</c:v>
                </c:pt>
                <c:pt idx="1260">
                  <c:v>7.299504940109717</c:v>
                </c:pt>
                <c:pt idx="1261">
                  <c:v>7.1768272911941757</c:v>
                </c:pt>
                <c:pt idx="1262">
                  <c:v>7.2970507605065897</c:v>
                </c:pt>
                <c:pt idx="1263">
                  <c:v>7.1747833598356925</c:v>
                </c:pt>
                <c:pt idx="1264">
                  <c:v>7.2949235856307739</c:v>
                </c:pt>
                <c:pt idx="1265">
                  <c:v>7.1835374989855314</c:v>
                </c:pt>
                <c:pt idx="1266">
                  <c:v>7.2980066405094073</c:v>
                </c:pt>
                <c:pt idx="1267">
                  <c:v>7.1831551260449205</c:v>
                </c:pt>
                <c:pt idx="1268">
                  <c:v>7.2977089607361147</c:v>
                </c:pt>
                <c:pt idx="1269">
                  <c:v>7.1795522347688907</c:v>
                </c:pt>
                <c:pt idx="1270">
                  <c:v>7.2966962764661423</c:v>
                </c:pt>
                <c:pt idx="1271">
                  <c:v>7.1789694241222879</c:v>
                </c:pt>
                <c:pt idx="1272">
                  <c:v>7.2964425091856615</c:v>
                </c:pt>
                <c:pt idx="1273">
                  <c:v>7.1756071693306058</c:v>
                </c:pt>
                <c:pt idx="1274">
                  <c:v>7.2935574968901156</c:v>
                </c:pt>
                <c:pt idx="1275">
                  <c:v>7.174341158671651</c:v>
                </c:pt>
                <c:pt idx="1276">
                  <c:v>7.2938035944760911</c:v>
                </c:pt>
                <c:pt idx="1277">
                  <c:v>7.1821473233725204</c:v>
                </c:pt>
                <c:pt idx="1278">
                  <c:v>7.2964170233705525</c:v>
                </c:pt>
                <c:pt idx="1279">
                  <c:v>7.1819831218758576</c:v>
                </c:pt>
                <c:pt idx="1280">
                  <c:v>7.2968632492960648</c:v>
                </c:pt>
                <c:pt idx="1281">
                  <c:v>7.173759807407305</c:v>
                </c:pt>
                <c:pt idx="1282">
                  <c:v>7.292657966807484</c:v>
                </c:pt>
                <c:pt idx="1283">
                  <c:v>7.1747441954637914</c:v>
                </c:pt>
                <c:pt idx="1284">
                  <c:v>7.2941020510406513</c:v>
                </c:pt>
                <c:pt idx="1285">
                  <c:v>7.1744174710719282</c:v>
                </c:pt>
                <c:pt idx="1286">
                  <c:v>7.2947170751438142</c:v>
                </c:pt>
                <c:pt idx="1287">
                  <c:v>7.1731269334523349</c:v>
                </c:pt>
                <c:pt idx="1288">
                  <c:v>7.2914580642543996</c:v>
                </c:pt>
                <c:pt idx="1289">
                  <c:v>7.1729968072100476</c:v>
                </c:pt>
                <c:pt idx="1290">
                  <c:v>7.292721582571323</c:v>
                </c:pt>
                <c:pt idx="1291">
                  <c:v>7.181303144386316</c:v>
                </c:pt>
                <c:pt idx="1292">
                  <c:v>7.296414711038179</c:v>
                </c:pt>
                <c:pt idx="1293">
                  <c:v>7.1808794959696316</c:v>
                </c:pt>
                <c:pt idx="1294">
                  <c:v>7.2956765956237923</c:v>
                </c:pt>
                <c:pt idx="1295">
                  <c:v>7.1727157197325493</c:v>
                </c:pt>
                <c:pt idx="1296">
                  <c:v>7.2913917259958474</c:v>
                </c:pt>
                <c:pt idx="1297">
                  <c:v>7.1800925357855307</c:v>
                </c:pt>
                <c:pt idx="1298">
                  <c:v>7.2945619196433888</c:v>
                </c:pt>
                <c:pt idx="1299">
                  <c:v>7.1802259149743577</c:v>
                </c:pt>
                <c:pt idx="1300">
                  <c:v>7.294264531431212</c:v>
                </c:pt>
                <c:pt idx="1301">
                  <c:v>7.1799344731234189</c:v>
                </c:pt>
                <c:pt idx="1302">
                  <c:v>7.2940549161709693</c:v>
                </c:pt>
                <c:pt idx="1303">
                  <c:v>7.1805850068409187</c:v>
                </c:pt>
                <c:pt idx="1304">
                  <c:v>7.294413380458308</c:v>
                </c:pt>
                <c:pt idx="1305">
                  <c:v>7.1799154039298818</c:v>
                </c:pt>
                <c:pt idx="1306">
                  <c:v>7.292966844685016</c:v>
                </c:pt>
                <c:pt idx="1307">
                  <c:v>7.1797659298603511</c:v>
                </c:pt>
                <c:pt idx="1308">
                  <c:v>7.2926401322356922</c:v>
                </c:pt>
                <c:pt idx="1309">
                  <c:v>7.17964482514114</c:v>
                </c:pt>
                <c:pt idx="1310">
                  <c:v>7.2949723961129385</c:v>
                </c:pt>
                <c:pt idx="1311">
                  <c:v>7.1802369898467804</c:v>
                </c:pt>
                <c:pt idx="1312">
                  <c:v>7.2943136452784838</c:v>
                </c:pt>
                <c:pt idx="1313">
                  <c:v>7.1706299668438849</c:v>
                </c:pt>
                <c:pt idx="1314">
                  <c:v>7.2903510945648229</c:v>
                </c:pt>
                <c:pt idx="1315">
                  <c:v>7.1750059445468857</c:v>
                </c:pt>
                <c:pt idx="1316">
                  <c:v>7.2927042277822176</c:v>
                </c:pt>
                <c:pt idx="1317">
                  <c:v>7.1793021712659471</c:v>
                </c:pt>
                <c:pt idx="1318">
                  <c:v>7.2940916442271275</c:v>
                </c:pt>
                <c:pt idx="1319">
                  <c:v>7.1780493914531833</c:v>
                </c:pt>
                <c:pt idx="1320">
                  <c:v>7.2921727127029357</c:v>
                </c:pt>
                <c:pt idx="1321">
                  <c:v>7.1779105759033364</c:v>
                </c:pt>
                <c:pt idx="1322">
                  <c:v>7.2917096770883747</c:v>
                </c:pt>
                <c:pt idx="1323">
                  <c:v>7.1720827456093792</c:v>
                </c:pt>
                <c:pt idx="1324">
                  <c:v>7.2905057563854809</c:v>
                </c:pt>
                <c:pt idx="1325">
                  <c:v>7.1787132584009239</c:v>
                </c:pt>
                <c:pt idx="1326">
                  <c:v>7.2929949397683904</c:v>
                </c:pt>
                <c:pt idx="1327">
                  <c:v>7.1770660855564099</c:v>
                </c:pt>
                <c:pt idx="1328">
                  <c:v>7.2915332370824357</c:v>
                </c:pt>
                <c:pt idx="1329">
                  <c:v>7.1708322704051568</c:v>
                </c:pt>
                <c:pt idx="1330">
                  <c:v>7.289087308981923</c:v>
                </c:pt>
                <c:pt idx="1331">
                  <c:v>7.1767452094726689</c:v>
                </c:pt>
                <c:pt idx="1332">
                  <c:v>7.2909636355382306</c:v>
                </c:pt>
                <c:pt idx="1333">
                  <c:v>7.1693817075881423</c:v>
                </c:pt>
                <c:pt idx="1334">
                  <c:v>7.2869226268337028</c:v>
                </c:pt>
                <c:pt idx="1335">
                  <c:v>7.1745054259005636</c:v>
                </c:pt>
                <c:pt idx="1336">
                  <c:v>7.2904748177332319</c:v>
                </c:pt>
                <c:pt idx="1337">
                  <c:v>7.1762451292161744</c:v>
                </c:pt>
                <c:pt idx="1338">
                  <c:v>7.2895528140932786</c:v>
                </c:pt>
                <c:pt idx="1339">
                  <c:v>7.169501053727962</c:v>
                </c:pt>
                <c:pt idx="1340">
                  <c:v>7.2897094876226376</c:v>
                </c:pt>
                <c:pt idx="1341">
                  <c:v>7.1691298483430632</c:v>
                </c:pt>
                <c:pt idx="1342">
                  <c:v>7.2885045885177657</c:v>
                </c:pt>
                <c:pt idx="1343">
                  <c:v>7.1686832066712149</c:v>
                </c:pt>
                <c:pt idx="1344">
                  <c:v>7.2874066789054668</c:v>
                </c:pt>
                <c:pt idx="1345">
                  <c:v>7.1760246563061836</c:v>
                </c:pt>
                <c:pt idx="1346">
                  <c:v>7.2887651323469225</c:v>
                </c:pt>
                <c:pt idx="1347">
                  <c:v>7.1671226824632495</c:v>
                </c:pt>
                <c:pt idx="1348">
                  <c:v>7.2858284046817454</c:v>
                </c:pt>
                <c:pt idx="1349">
                  <c:v>7.1750938201275503</c:v>
                </c:pt>
                <c:pt idx="1350">
                  <c:v>7.2893666241071191</c:v>
                </c:pt>
                <c:pt idx="1351">
                  <c:v>7.1749814502272837</c:v>
                </c:pt>
                <c:pt idx="1352">
                  <c:v>7.289665892563626</c:v>
                </c:pt>
                <c:pt idx="1353">
                  <c:v>7.1757193536775992</c:v>
                </c:pt>
                <c:pt idx="1354">
                  <c:v>7.2896215329259491</c:v>
                </c:pt>
                <c:pt idx="1355">
                  <c:v>7.175066945748533</c:v>
                </c:pt>
                <c:pt idx="1356">
                  <c:v>7.2886592705780249</c:v>
                </c:pt>
                <c:pt idx="1357">
                  <c:v>7.1745536287216485</c:v>
                </c:pt>
                <c:pt idx="1358">
                  <c:v>7.2888340818010322</c:v>
                </c:pt>
                <c:pt idx="1359">
                  <c:v>7.1662104408062213</c:v>
                </c:pt>
                <c:pt idx="1360">
                  <c:v>7.2846280593848425</c:v>
                </c:pt>
                <c:pt idx="1361">
                  <c:v>7.1742779668039693</c:v>
                </c:pt>
                <c:pt idx="1362">
                  <c:v>7.2886133325065954</c:v>
                </c:pt>
                <c:pt idx="1363">
                  <c:v>7.1658862770302054</c:v>
                </c:pt>
                <c:pt idx="1364">
                  <c:v>7.2840310004080271</c:v>
                </c:pt>
                <c:pt idx="1365">
                  <c:v>7.173594516700823</c:v>
                </c:pt>
                <c:pt idx="1366">
                  <c:v>7.2873055031974685</c:v>
                </c:pt>
                <c:pt idx="1367">
                  <c:v>7.1731524895211756</c:v>
                </c:pt>
                <c:pt idx="1368">
                  <c:v>7.2868262068252605</c:v>
                </c:pt>
                <c:pt idx="1369">
                  <c:v>7.1735221683849568</c:v>
                </c:pt>
                <c:pt idx="1370">
                  <c:v>7.2871301745669923</c:v>
                </c:pt>
                <c:pt idx="1371">
                  <c:v>7.1660552410905991</c:v>
                </c:pt>
                <c:pt idx="1372">
                  <c:v>7.2850071496774005</c:v>
                </c:pt>
                <c:pt idx="1373">
                  <c:v>7.1732945669556401</c:v>
                </c:pt>
                <c:pt idx="1374">
                  <c:v>7.2861735799335126</c:v>
                </c:pt>
                <c:pt idx="1375">
                  <c:v>7.1730445200484585</c:v>
                </c:pt>
                <c:pt idx="1376">
                  <c:v>7.2863965525707162</c:v>
                </c:pt>
                <c:pt idx="1377">
                  <c:v>7.1724873669785874</c:v>
                </c:pt>
                <c:pt idx="1378">
                  <c:v>7.284377877730166</c:v>
                </c:pt>
                <c:pt idx="1379">
                  <c:v>7.1726273007525752</c:v>
                </c:pt>
                <c:pt idx="1380">
                  <c:v>7.2861976807836237</c:v>
                </c:pt>
                <c:pt idx="1381">
                  <c:v>7.1721099401178767</c:v>
                </c:pt>
                <c:pt idx="1382">
                  <c:v>7.2865354936275466</c:v>
                </c:pt>
                <c:pt idx="1383">
                  <c:v>7.1722559944232085</c:v>
                </c:pt>
                <c:pt idx="1384">
                  <c:v>7.2842952509108141</c:v>
                </c:pt>
                <c:pt idx="1385">
                  <c:v>7.1720924658777436</c:v>
                </c:pt>
                <c:pt idx="1386">
                  <c:v>7.2855136032991012</c:v>
                </c:pt>
                <c:pt idx="1387">
                  <c:v>7.1684328127919956</c:v>
                </c:pt>
                <c:pt idx="1388">
                  <c:v>7.2851158211091693</c:v>
                </c:pt>
                <c:pt idx="1389">
                  <c:v>7.1714965313809849</c:v>
                </c:pt>
                <c:pt idx="1390">
                  <c:v>7.2843985441762857</c:v>
                </c:pt>
                <c:pt idx="1391">
                  <c:v>7.1641427369264168</c:v>
                </c:pt>
                <c:pt idx="1392">
                  <c:v>7.2813609778162505</c:v>
                </c:pt>
                <c:pt idx="1393">
                  <c:v>7.1674365109287903</c:v>
                </c:pt>
                <c:pt idx="1394">
                  <c:v>7.2822161367684117</c:v>
                </c:pt>
                <c:pt idx="1395">
                  <c:v>7.166995932976282</c:v>
                </c:pt>
                <c:pt idx="1396">
                  <c:v>7.2822910407944317</c:v>
                </c:pt>
                <c:pt idx="1397">
                  <c:v>7.1616752613240715</c:v>
                </c:pt>
                <c:pt idx="1398">
                  <c:v>7.2800557848298126</c:v>
                </c:pt>
                <c:pt idx="1399">
                  <c:v>7.1705610908378601</c:v>
                </c:pt>
                <c:pt idx="1400">
                  <c:v>7.2836860018840399</c:v>
                </c:pt>
                <c:pt idx="1401">
                  <c:v>7.166676448350894</c:v>
                </c:pt>
                <c:pt idx="1402">
                  <c:v>7.2822861184723058</c:v>
                </c:pt>
                <c:pt idx="1403">
                  <c:v>7.1697169662880986</c:v>
                </c:pt>
                <c:pt idx="1404">
                  <c:v>7.2822800963817516</c:v>
                </c:pt>
                <c:pt idx="1405">
                  <c:v>7.1697469587960549</c:v>
                </c:pt>
                <c:pt idx="1406">
                  <c:v>7.2818815018736291</c:v>
                </c:pt>
                <c:pt idx="1407">
                  <c:v>7.1675583394116495</c:v>
                </c:pt>
                <c:pt idx="1408">
                  <c:v>7.2822545202373865</c:v>
                </c:pt>
                <c:pt idx="1409">
                  <c:v>7.1690784734474997</c:v>
                </c:pt>
                <c:pt idx="1410">
                  <c:v>7.282169368711819</c:v>
                </c:pt>
                <c:pt idx="1411">
                  <c:v>7.165701561676288</c:v>
                </c:pt>
                <c:pt idx="1412">
                  <c:v>7.2811178257896003</c:v>
                </c:pt>
                <c:pt idx="1413">
                  <c:v>7.161753714745374</c:v>
                </c:pt>
                <c:pt idx="1414">
                  <c:v>7.2783719442100656</c:v>
                </c:pt>
                <c:pt idx="1415">
                  <c:v>7.1687970965339831</c:v>
                </c:pt>
                <c:pt idx="1416">
                  <c:v>7.2817539160078999</c:v>
                </c:pt>
                <c:pt idx="1417">
                  <c:v>7.1687165538933977</c:v>
                </c:pt>
                <c:pt idx="1418">
                  <c:v>7.2819851609873831</c:v>
                </c:pt>
                <c:pt idx="1419">
                  <c:v>7.1679175238142836</c:v>
                </c:pt>
                <c:pt idx="1420">
                  <c:v>7.2811821102559984</c:v>
                </c:pt>
                <c:pt idx="1421">
                  <c:v>7.1655701730036938</c:v>
                </c:pt>
                <c:pt idx="1422">
                  <c:v>7.2796290995693633</c:v>
                </c:pt>
                <c:pt idx="1423">
                  <c:v>7.1674869239058632</c:v>
                </c:pt>
                <c:pt idx="1424">
                  <c:v>7.2792466363029273</c:v>
                </c:pt>
                <c:pt idx="1425">
                  <c:v>7.1678123692844453</c:v>
                </c:pt>
                <c:pt idx="1426">
                  <c:v>7.2798318015548151</c:v>
                </c:pt>
                <c:pt idx="1427">
                  <c:v>7.1606112261942219</c:v>
                </c:pt>
                <c:pt idx="1428">
                  <c:v>7.2777308695950591</c:v>
                </c:pt>
                <c:pt idx="1429">
                  <c:v>7.167066794673298</c:v>
                </c:pt>
                <c:pt idx="1430">
                  <c:v>7.2796925541113193</c:v>
                </c:pt>
                <c:pt idx="1431">
                  <c:v>7.1603668079993374</c:v>
                </c:pt>
                <c:pt idx="1432">
                  <c:v>7.2769436777512038</c:v>
                </c:pt>
                <c:pt idx="1433">
                  <c:v>7.1665012292719474</c:v>
                </c:pt>
                <c:pt idx="1434">
                  <c:v>7.2789928709142178</c:v>
                </c:pt>
                <c:pt idx="1435">
                  <c:v>7.159105578045919</c:v>
                </c:pt>
                <c:pt idx="1436">
                  <c:v>7.2764346823860588</c:v>
                </c:pt>
                <c:pt idx="1437">
                  <c:v>7.1666063034499388</c:v>
                </c:pt>
                <c:pt idx="1438">
                  <c:v>7.2771534848406203</c:v>
                </c:pt>
                <c:pt idx="1439">
                  <c:v>7.1661864179014412</c:v>
                </c:pt>
                <c:pt idx="1440">
                  <c:v>7.2774005109611535</c:v>
                </c:pt>
                <c:pt idx="1441">
                  <c:v>7.1586833927421658</c:v>
                </c:pt>
                <c:pt idx="1442">
                  <c:v>7.2747626894307444</c:v>
                </c:pt>
                <c:pt idx="1443">
                  <c:v>7.1653943326088374</c:v>
                </c:pt>
                <c:pt idx="1444">
                  <c:v>7.2774170461841337</c:v>
                </c:pt>
                <c:pt idx="1445">
                  <c:v>7.1581811738107044</c:v>
                </c:pt>
                <c:pt idx="1446">
                  <c:v>7.275085302053478</c:v>
                </c:pt>
                <c:pt idx="1447">
                  <c:v>7.1580025147833295</c:v>
                </c:pt>
                <c:pt idx="1448">
                  <c:v>7.2747451822477984</c:v>
                </c:pt>
                <c:pt idx="1449">
                  <c:v>7.1613793986320076</c:v>
                </c:pt>
                <c:pt idx="1450">
                  <c:v>7.2758382566364821</c:v>
                </c:pt>
                <c:pt idx="1451">
                  <c:v>7.1573981653991652</c:v>
                </c:pt>
                <c:pt idx="1452">
                  <c:v>7.274677633504445</c:v>
                </c:pt>
                <c:pt idx="1453">
                  <c:v>7.1565068456293526</c:v>
                </c:pt>
                <c:pt idx="1454">
                  <c:v>7.2728411215998525</c:v>
                </c:pt>
                <c:pt idx="1455">
                  <c:v>7.1556718316157619</c:v>
                </c:pt>
                <c:pt idx="1456">
                  <c:v>7.2724090193249991</c:v>
                </c:pt>
                <c:pt idx="1457">
                  <c:v>7.1577168701380751</c:v>
                </c:pt>
                <c:pt idx="1458">
                  <c:v>7.2743946340672556</c:v>
                </c:pt>
                <c:pt idx="1459">
                  <c:v>7.157343211119942</c:v>
                </c:pt>
                <c:pt idx="1460">
                  <c:v>7.2736952228536635</c:v>
                </c:pt>
                <c:pt idx="1461">
                  <c:v>7.1551432669541981</c:v>
                </c:pt>
                <c:pt idx="1462">
                  <c:v>7.2711525981978857</c:v>
                </c:pt>
                <c:pt idx="1463">
                  <c:v>7.1564241299241633</c:v>
                </c:pt>
                <c:pt idx="1464">
                  <c:v>7.2727468250705698</c:v>
                </c:pt>
                <c:pt idx="1465">
                  <c:v>7.1550087837953225</c:v>
                </c:pt>
                <c:pt idx="1466">
                  <c:v>7.2722167801306581</c:v>
                </c:pt>
                <c:pt idx="1467">
                  <c:v>7.1629190200623558</c:v>
                </c:pt>
                <c:pt idx="1468">
                  <c:v>7.2748731903232864</c:v>
                </c:pt>
                <c:pt idx="1469">
                  <c:v>7.1593506513873102</c:v>
                </c:pt>
                <c:pt idx="1470">
                  <c:v>7.2736619860476672</c:v>
                </c:pt>
                <c:pt idx="1471">
                  <c:v>7.1556398881585919</c:v>
                </c:pt>
                <c:pt idx="1472">
                  <c:v>7.2716719261160181</c:v>
                </c:pt>
                <c:pt idx="1473">
                  <c:v>7.1550122724844423</c:v>
                </c:pt>
                <c:pt idx="1474">
                  <c:v>7.2722629709203357</c:v>
                </c:pt>
                <c:pt idx="1475">
                  <c:v>7.1533394600567188</c:v>
                </c:pt>
                <c:pt idx="1476">
                  <c:v>7.2700156029862484</c:v>
                </c:pt>
                <c:pt idx="1477">
                  <c:v>7.1617855054500215</c:v>
                </c:pt>
                <c:pt idx="1478">
                  <c:v>7.2747240344472139</c:v>
                </c:pt>
                <c:pt idx="1479">
                  <c:v>7.1609945939169464</c:v>
                </c:pt>
                <c:pt idx="1480">
                  <c:v>7.2732329561183695</c:v>
                </c:pt>
                <c:pt idx="1481">
                  <c:v>7.160685731339572</c:v>
                </c:pt>
                <c:pt idx="1482">
                  <c:v>7.2722570611084869</c:v>
                </c:pt>
                <c:pt idx="1483">
                  <c:v>7.1528515173028868</c:v>
                </c:pt>
                <c:pt idx="1484">
                  <c:v>7.2695184911136366</c:v>
                </c:pt>
                <c:pt idx="1485">
                  <c:v>7.1570298879621967</c:v>
                </c:pt>
                <c:pt idx="1486">
                  <c:v>7.2711627659333358</c:v>
                </c:pt>
                <c:pt idx="1487">
                  <c:v>7.1566557460686999</c:v>
                </c:pt>
                <c:pt idx="1488">
                  <c:v>7.2719252173989082</c:v>
                </c:pt>
                <c:pt idx="1489">
                  <c:v>7.1525347270933031</c:v>
                </c:pt>
                <c:pt idx="1490">
                  <c:v>7.2680695402543396</c:v>
                </c:pt>
                <c:pt idx="1491">
                  <c:v>7.1600239303478483</c:v>
                </c:pt>
                <c:pt idx="1492">
                  <c:v>7.2723018308644338</c:v>
                </c:pt>
                <c:pt idx="1493">
                  <c:v>7.156275688469881</c:v>
                </c:pt>
                <c:pt idx="1494">
                  <c:v>7.2715731188537793</c:v>
                </c:pt>
                <c:pt idx="1495">
                  <c:v>7.1596046505170134</c:v>
                </c:pt>
                <c:pt idx="1496">
                  <c:v>7.2711985604510101</c:v>
                </c:pt>
                <c:pt idx="1497">
                  <c:v>7.1522252068426173</c:v>
                </c:pt>
                <c:pt idx="1498">
                  <c:v>7.2688633302853809</c:v>
                </c:pt>
                <c:pt idx="1499">
                  <c:v>7.1563340416512791</c:v>
                </c:pt>
                <c:pt idx="1500">
                  <c:v>7.2700941962545294</c:v>
                </c:pt>
                <c:pt idx="1501">
                  <c:v>7.1508048082142945</c:v>
                </c:pt>
                <c:pt idx="1502">
                  <c:v>7.2666166683449047</c:v>
                </c:pt>
                <c:pt idx="1503">
                  <c:v>7.1582565961099993</c:v>
                </c:pt>
                <c:pt idx="1504">
                  <c:v>7.2691051533610178</c:v>
                </c:pt>
                <c:pt idx="1505">
                  <c:v>7.1582661227528446</c:v>
                </c:pt>
                <c:pt idx="1506">
                  <c:v>7.2705365755640265</c:v>
                </c:pt>
                <c:pt idx="1507">
                  <c:v>7.154672731207941</c:v>
                </c:pt>
                <c:pt idx="1508">
                  <c:v>7.2684033965119488</c:v>
                </c:pt>
                <c:pt idx="1509">
                  <c:v>7.1577976082858479</c:v>
                </c:pt>
                <c:pt idx="1510">
                  <c:v>7.2697514345150962</c:v>
                </c:pt>
                <c:pt idx="1511">
                  <c:v>7.1574392789924284</c:v>
                </c:pt>
                <c:pt idx="1512">
                  <c:v>7.2695363601015757</c:v>
                </c:pt>
                <c:pt idx="1513">
                  <c:v>7.1501036319324633</c:v>
                </c:pt>
                <c:pt idx="1514">
                  <c:v>7.2676274623099912</c:v>
                </c:pt>
                <c:pt idx="1515">
                  <c:v>7.1493481171947595</c:v>
                </c:pt>
                <c:pt idx="1516">
                  <c:v>7.2640824612767032</c:v>
                </c:pt>
                <c:pt idx="1517">
                  <c:v>7.1535755734562629</c:v>
                </c:pt>
                <c:pt idx="1518">
                  <c:v>7.2682718721048136</c:v>
                </c:pt>
                <c:pt idx="1519">
                  <c:v>7.156272549594096</c:v>
                </c:pt>
                <c:pt idx="1520">
                  <c:v>7.2671311931143006</c:v>
                </c:pt>
                <c:pt idx="1521">
                  <c:v>7.1563177202667392</c:v>
                </c:pt>
                <c:pt idx="1522">
                  <c:v>7.2671571734480382</c:v>
                </c:pt>
                <c:pt idx="1523">
                  <c:v>7.1492083746220354</c:v>
                </c:pt>
                <c:pt idx="1524">
                  <c:v>7.2656071459379712</c:v>
                </c:pt>
                <c:pt idx="1525">
                  <c:v>7.1557031292637943</c:v>
                </c:pt>
                <c:pt idx="1526">
                  <c:v>7.2672009284637591</c:v>
                </c:pt>
                <c:pt idx="1527">
                  <c:v>7.1492059548217854</c:v>
                </c:pt>
                <c:pt idx="1528">
                  <c:v>7.2653680353681986</c:v>
                </c:pt>
                <c:pt idx="1529">
                  <c:v>7.1469797104008679</c:v>
                </c:pt>
                <c:pt idx="1530">
                  <c:v>7.2629606664738509</c:v>
                </c:pt>
                <c:pt idx="1531">
                  <c:v>7.151688433275325</c:v>
                </c:pt>
                <c:pt idx="1532">
                  <c:v>7.2659673812257193</c:v>
                </c:pt>
                <c:pt idx="1533">
                  <c:v>7.1468662656316946</c:v>
                </c:pt>
                <c:pt idx="1534">
                  <c:v>7.263286861102916</c:v>
                </c:pt>
                <c:pt idx="1535">
                  <c:v>7.1548216561577318</c:v>
                </c:pt>
                <c:pt idx="1536">
                  <c:v>7.2655780428992154</c:v>
                </c:pt>
                <c:pt idx="1537">
                  <c:v>7.1541812470247157</c:v>
                </c:pt>
                <c:pt idx="1538">
                  <c:v>7.2648459022428016</c:v>
                </c:pt>
                <c:pt idx="1539">
                  <c:v>7.1473959701251424</c:v>
                </c:pt>
                <c:pt idx="1540">
                  <c:v>7.2631387795116389</c:v>
                </c:pt>
                <c:pt idx="1541">
                  <c:v>7.1505055210707678</c:v>
                </c:pt>
                <c:pt idx="1542">
                  <c:v>7.2644608118063543</c:v>
                </c:pt>
                <c:pt idx="1543">
                  <c:v>7.1464846729322744</c:v>
                </c:pt>
                <c:pt idx="1544">
                  <c:v>7.2620842926964144</c:v>
                </c:pt>
                <c:pt idx="1545">
                  <c:v>7.1532692814882193</c:v>
                </c:pt>
                <c:pt idx="1546">
                  <c:v>7.2635798441755197</c:v>
                </c:pt>
                <c:pt idx="1547">
                  <c:v>7.1535208503231704</c:v>
                </c:pt>
                <c:pt idx="1548">
                  <c:v>7.2628480234072859</c:v>
                </c:pt>
                <c:pt idx="1549">
                  <c:v>7.1532897419562707</c:v>
                </c:pt>
                <c:pt idx="1550">
                  <c:v>7.2628110927121483</c:v>
                </c:pt>
                <c:pt idx="1551">
                  <c:v>7.145526375897771</c:v>
                </c:pt>
                <c:pt idx="1552">
                  <c:v>7.261345329512638</c:v>
                </c:pt>
                <c:pt idx="1553">
                  <c:v>7.1521363696302167</c:v>
                </c:pt>
                <c:pt idx="1554">
                  <c:v>7.2627743409999512</c:v>
                </c:pt>
                <c:pt idx="1555">
                  <c:v>7.1522777237007187</c:v>
                </c:pt>
                <c:pt idx="1556">
                  <c:v>7.2633580513253477</c:v>
                </c:pt>
                <c:pt idx="1557">
                  <c:v>7.1520225348003361</c:v>
                </c:pt>
                <c:pt idx="1558">
                  <c:v>7.2624320094269663</c:v>
                </c:pt>
                <c:pt idx="1559">
                  <c:v>7.1436331609389097</c:v>
                </c:pt>
                <c:pt idx="1560">
                  <c:v>7.2592656825335968</c:v>
                </c:pt>
                <c:pt idx="1561">
                  <c:v>7.1512140215867968</c:v>
                </c:pt>
                <c:pt idx="1562">
                  <c:v>7.2619246701989786</c:v>
                </c:pt>
                <c:pt idx="1563">
                  <c:v>7.1452988043973944</c:v>
                </c:pt>
                <c:pt idx="1564">
                  <c:v>7.259336061674281</c:v>
                </c:pt>
                <c:pt idx="1565">
                  <c:v>7.146911579493195</c:v>
                </c:pt>
                <c:pt idx="1566">
                  <c:v>7.2600595117266558</c:v>
                </c:pt>
                <c:pt idx="1567">
                  <c:v>7.1441824170531714</c:v>
                </c:pt>
                <c:pt idx="1568">
                  <c:v>7.259075817522854</c:v>
                </c:pt>
                <c:pt idx="1569">
                  <c:v>7.1431700303146188</c:v>
                </c:pt>
                <c:pt idx="1570">
                  <c:v>7.2577215276184877</c:v>
                </c:pt>
                <c:pt idx="1571">
                  <c:v>7.1436553943435692</c:v>
                </c:pt>
                <c:pt idx="1572">
                  <c:v>7.2583186222170308</c:v>
                </c:pt>
                <c:pt idx="1573">
                  <c:v>7.142733708142563</c:v>
                </c:pt>
                <c:pt idx="1574">
                  <c:v>7.2576196862063176</c:v>
                </c:pt>
                <c:pt idx="1575">
                  <c:v>7.1434129335852488</c:v>
                </c:pt>
                <c:pt idx="1576">
                  <c:v>7.2577416876542484</c:v>
                </c:pt>
                <c:pt idx="1577">
                  <c:v>7.1431294616850236</c:v>
                </c:pt>
                <c:pt idx="1578">
                  <c:v>7.2579433237997408</c:v>
                </c:pt>
                <c:pt idx="1579">
                  <c:v>7.1423218776692989</c:v>
                </c:pt>
                <c:pt idx="1580">
                  <c:v>7.2571922229286763</c:v>
                </c:pt>
                <c:pt idx="1581">
                  <c:v>7.142290486422457</c:v>
                </c:pt>
                <c:pt idx="1582">
                  <c:v>7.2572366709981679</c:v>
                </c:pt>
                <c:pt idx="1583">
                  <c:v>7.1405368479518048</c:v>
                </c:pt>
                <c:pt idx="1584">
                  <c:v>7.255338928803174</c:v>
                </c:pt>
                <c:pt idx="1585">
                  <c:v>7.1449014736766534</c:v>
                </c:pt>
                <c:pt idx="1586">
                  <c:v>7.2583875627995837</c:v>
                </c:pt>
                <c:pt idx="1587">
                  <c:v>7.1481643807087876</c:v>
                </c:pt>
                <c:pt idx="1588">
                  <c:v>7.2590588553017845</c:v>
                </c:pt>
                <c:pt idx="1589">
                  <c:v>7.1392909751475031</c:v>
                </c:pt>
                <c:pt idx="1590">
                  <c:v>7.2548365952624856</c:v>
                </c:pt>
                <c:pt idx="1591">
                  <c:v>7.1475576415192279</c:v>
                </c:pt>
                <c:pt idx="1592">
                  <c:v>7.2573766938621569</c:v>
                </c:pt>
                <c:pt idx="1593">
                  <c:v>7.147259657872195</c:v>
                </c:pt>
                <c:pt idx="1594">
                  <c:v>7.2566631293797546</c:v>
                </c:pt>
                <c:pt idx="1595">
                  <c:v>7.1448205140066543</c:v>
                </c:pt>
                <c:pt idx="1596">
                  <c:v>7.257967612881024</c:v>
                </c:pt>
                <c:pt idx="1597">
                  <c:v>7.1382869895883125</c:v>
                </c:pt>
                <c:pt idx="1598">
                  <c:v>7.2529549212873983</c:v>
                </c:pt>
                <c:pt idx="1599">
                  <c:v>7.1396551316219306</c:v>
                </c:pt>
                <c:pt idx="1600">
                  <c:v>7.2540710464869793</c:v>
                </c:pt>
                <c:pt idx="1601">
                  <c:v>7.1460640513718019</c:v>
                </c:pt>
                <c:pt idx="1602">
                  <c:v>7.2560911466151996</c:v>
                </c:pt>
                <c:pt idx="1603">
                  <c:v>7.1393205332182363</c:v>
                </c:pt>
                <c:pt idx="1604">
                  <c:v>7.2540690911149808</c:v>
                </c:pt>
                <c:pt idx="1605">
                  <c:v>7.1389582587678309</c:v>
                </c:pt>
                <c:pt idx="1606">
                  <c:v>7.2530489361862944</c:v>
                </c:pt>
                <c:pt idx="1607">
                  <c:v>7.1373327899926782</c:v>
                </c:pt>
                <c:pt idx="1608">
                  <c:v>7.2525977292825603</c:v>
                </c:pt>
                <c:pt idx="1609">
                  <c:v>7.13702472513922</c:v>
                </c:pt>
                <c:pt idx="1610">
                  <c:v>7.2517383952467691</c:v>
                </c:pt>
                <c:pt idx="1611">
                  <c:v>7.1409896258769328</c:v>
                </c:pt>
                <c:pt idx="1612">
                  <c:v>7.2542264783353243</c:v>
                </c:pt>
                <c:pt idx="1613">
                  <c:v>7.1378529406306646</c:v>
                </c:pt>
                <c:pt idx="1614">
                  <c:v>7.2524481290948106</c:v>
                </c:pt>
                <c:pt idx="1615">
                  <c:v>7.1443679918115119</c:v>
                </c:pt>
                <c:pt idx="1616">
                  <c:v>7.2549919086981793</c:v>
                </c:pt>
                <c:pt idx="1617">
                  <c:v>7.1360938208112019</c:v>
                </c:pt>
                <c:pt idx="1618">
                  <c:v>7.2499358606025162</c:v>
                </c:pt>
                <c:pt idx="1619">
                  <c:v>7.1413494695756636</c:v>
                </c:pt>
                <c:pt idx="1620">
                  <c:v>7.253833585412119</c:v>
                </c:pt>
                <c:pt idx="1621">
                  <c:v>7.1433651937886893</c:v>
                </c:pt>
                <c:pt idx="1622">
                  <c:v>7.2532125211848752</c:v>
                </c:pt>
                <c:pt idx="1623">
                  <c:v>7.1361723691460917</c:v>
                </c:pt>
                <c:pt idx="1624">
                  <c:v>7.2505120124570102</c:v>
                </c:pt>
                <c:pt idx="1625">
                  <c:v>7.1398339087373897</c:v>
                </c:pt>
                <c:pt idx="1626">
                  <c:v>7.2522863161101379</c:v>
                </c:pt>
                <c:pt idx="1627">
                  <c:v>7.1425777354462117</c:v>
                </c:pt>
                <c:pt idx="1628">
                  <c:v>7.2532714655969714</c:v>
                </c:pt>
                <c:pt idx="1629">
                  <c:v>7.1339664908754052</c:v>
                </c:pt>
                <c:pt idx="1630">
                  <c:v>7.2487582607881142</c:v>
                </c:pt>
                <c:pt idx="1631">
                  <c:v>7.1341101517888408</c:v>
                </c:pt>
                <c:pt idx="1632">
                  <c:v>7.2486831328153905</c:v>
                </c:pt>
                <c:pt idx="1633">
                  <c:v>7.1382823839459162</c:v>
                </c:pt>
                <c:pt idx="1634">
                  <c:v>7.2511600187199088</c:v>
                </c:pt>
                <c:pt idx="1635">
                  <c:v>7.135384936447684</c:v>
                </c:pt>
                <c:pt idx="1636">
                  <c:v>7.2500456714760864</c:v>
                </c:pt>
                <c:pt idx="1637">
                  <c:v>7.1409423387423949</c:v>
                </c:pt>
                <c:pt idx="1638">
                  <c:v>7.2507606478191615</c:v>
                </c:pt>
                <c:pt idx="1639">
                  <c:v>7.1374817892318685</c:v>
                </c:pt>
                <c:pt idx="1640">
                  <c:v>7.2506676810231738</c:v>
                </c:pt>
                <c:pt idx="1641">
                  <c:v>7.1424230722273032</c:v>
                </c:pt>
                <c:pt idx="1642">
                  <c:v>7.251465213186183</c:v>
                </c:pt>
                <c:pt idx="1643">
                  <c:v>7.1410488317633423</c:v>
                </c:pt>
                <c:pt idx="1644">
                  <c:v>7.2503841535764648</c:v>
                </c:pt>
                <c:pt idx="1645">
                  <c:v>7.1402444311574689</c:v>
                </c:pt>
                <c:pt idx="1646">
                  <c:v>7.2483046477439004</c:v>
                </c:pt>
                <c:pt idx="1647">
                  <c:v>7.1324689152585368</c:v>
                </c:pt>
                <c:pt idx="1648">
                  <c:v>7.2467613755117082</c:v>
                </c:pt>
                <c:pt idx="1649">
                  <c:v>7.1393298579869366</c:v>
                </c:pt>
                <c:pt idx="1650">
                  <c:v>7.2491455959903526</c:v>
                </c:pt>
                <c:pt idx="1651">
                  <c:v>7.1393072922557996</c:v>
                </c:pt>
                <c:pt idx="1652">
                  <c:v>7.2476383420801787</c:v>
                </c:pt>
                <c:pt idx="1653">
                  <c:v>7.1316731359254613</c:v>
                </c:pt>
                <c:pt idx="1654">
                  <c:v>7.2452281463527779</c:v>
                </c:pt>
                <c:pt idx="1655">
                  <c:v>7.1316508836990682</c:v>
                </c:pt>
                <c:pt idx="1656">
                  <c:v>7.2461090678504876</c:v>
                </c:pt>
                <c:pt idx="1657">
                  <c:v>7.1390148616493585</c:v>
                </c:pt>
                <c:pt idx="1658">
                  <c:v>7.2484767716711103</c:v>
                </c:pt>
                <c:pt idx="1659">
                  <c:v>7.13429773634165</c:v>
                </c:pt>
                <c:pt idx="1660">
                  <c:v>7.2475353622838004</c:v>
                </c:pt>
                <c:pt idx="1661">
                  <c:v>7.1300707893933373</c:v>
                </c:pt>
                <c:pt idx="1662">
                  <c:v>7.2448832706245732</c:v>
                </c:pt>
                <c:pt idx="1663">
                  <c:v>7.1340870731637622</c:v>
                </c:pt>
                <c:pt idx="1664">
                  <c:v>7.2468502508617414</c:v>
                </c:pt>
                <c:pt idx="1665">
                  <c:v>7.1337868509952536</c:v>
                </c:pt>
                <c:pt idx="1666">
                  <c:v>7.246040259756044</c:v>
                </c:pt>
                <c:pt idx="1667">
                  <c:v>7.1304770590725521</c:v>
                </c:pt>
                <c:pt idx="1668">
                  <c:v>7.2432640453577841</c:v>
                </c:pt>
                <c:pt idx="1669">
                  <c:v>7.1365162206963983</c:v>
                </c:pt>
                <c:pt idx="1670">
                  <c:v>7.246313871653296</c:v>
                </c:pt>
                <c:pt idx="1671">
                  <c:v>7.1339761324308526</c:v>
                </c:pt>
                <c:pt idx="1672">
                  <c:v>7.2465865530875986</c:v>
                </c:pt>
                <c:pt idx="1673">
                  <c:v>7.1331223942756647</c:v>
                </c:pt>
                <c:pt idx="1674">
                  <c:v>7.2449289592922055</c:v>
                </c:pt>
                <c:pt idx="1675">
                  <c:v>7.1287605451797864</c:v>
                </c:pt>
                <c:pt idx="1676">
                  <c:v>7.2424683285146179</c:v>
                </c:pt>
                <c:pt idx="1677">
                  <c:v>7.1360930036680985</c:v>
                </c:pt>
                <c:pt idx="1678">
                  <c:v>7.2444668190957362</c:v>
                </c:pt>
                <c:pt idx="1679">
                  <c:v>7.1287939238051399</c:v>
                </c:pt>
                <c:pt idx="1680">
                  <c:v>7.2420886630065899</c:v>
                </c:pt>
                <c:pt idx="1681">
                  <c:v>7.1349046441755748</c:v>
                </c:pt>
                <c:pt idx="1682">
                  <c:v>7.2432710808640355</c:v>
                </c:pt>
                <c:pt idx="1683">
                  <c:v>7.1314937747500098</c:v>
                </c:pt>
                <c:pt idx="1684">
                  <c:v>7.2422512462788307</c:v>
                </c:pt>
                <c:pt idx="1685">
                  <c:v>7.1346525417965863</c:v>
                </c:pt>
                <c:pt idx="1686">
                  <c:v>7.2430223527715993</c:v>
                </c:pt>
                <c:pt idx="1687">
                  <c:v>7.1342614111359524</c:v>
                </c:pt>
                <c:pt idx="1688">
                  <c:v>7.2435117061487695</c:v>
                </c:pt>
                <c:pt idx="1689">
                  <c:v>7.133444949528764</c:v>
                </c:pt>
                <c:pt idx="1690">
                  <c:v>7.2418689085663726</c:v>
                </c:pt>
                <c:pt idx="1691">
                  <c:v>7.1264917627868494</c:v>
                </c:pt>
                <c:pt idx="1692">
                  <c:v>7.2408921083577278</c:v>
                </c:pt>
                <c:pt idx="1693">
                  <c:v>7.1247119675454247</c:v>
                </c:pt>
                <c:pt idx="1694">
                  <c:v>7.2388010534899001</c:v>
                </c:pt>
                <c:pt idx="1695">
                  <c:v>7.125892997064657</c:v>
                </c:pt>
                <c:pt idx="1696">
                  <c:v>7.2399082647337858</c:v>
                </c:pt>
                <c:pt idx="1697">
                  <c:v>7.1255652758545427</c:v>
                </c:pt>
                <c:pt idx="1698">
                  <c:v>7.2397014864461715</c:v>
                </c:pt>
                <c:pt idx="1699">
                  <c:v>7.1318592244067691</c:v>
                </c:pt>
                <c:pt idx="1700">
                  <c:v>7.24087618855265</c:v>
                </c:pt>
                <c:pt idx="1701">
                  <c:v>7.1300072078691814</c:v>
                </c:pt>
                <c:pt idx="1702">
                  <c:v>7.2407932765788132</c:v>
                </c:pt>
                <c:pt idx="1703">
                  <c:v>7.1247394296265449</c:v>
                </c:pt>
                <c:pt idx="1704">
                  <c:v>7.2375291333309431</c:v>
                </c:pt>
                <c:pt idx="1705">
                  <c:v>7.1279571853548758</c:v>
                </c:pt>
                <c:pt idx="1706">
                  <c:v>7.2398612383199579</c:v>
                </c:pt>
                <c:pt idx="1707">
                  <c:v>7.1240471944268133</c:v>
                </c:pt>
                <c:pt idx="1708">
                  <c:v>7.2376862173987995</c:v>
                </c:pt>
                <c:pt idx="1709">
                  <c:v>7.1281385443428391</c:v>
                </c:pt>
                <c:pt idx="1710">
                  <c:v>7.2389966850723217</c:v>
                </c:pt>
                <c:pt idx="1711">
                  <c:v>7.1281780526549028</c:v>
                </c:pt>
                <c:pt idx="1712">
                  <c:v>7.2393759957823889</c:v>
                </c:pt>
                <c:pt idx="1713">
                  <c:v>7.1299587007387348</c:v>
                </c:pt>
                <c:pt idx="1714">
                  <c:v>7.2381415004020573</c:v>
                </c:pt>
                <c:pt idx="1715">
                  <c:v>7.1215535396766549</c:v>
                </c:pt>
                <c:pt idx="1716">
                  <c:v>7.234655500001919</c:v>
                </c:pt>
                <c:pt idx="1717">
                  <c:v>7.1228067789313538</c:v>
                </c:pt>
                <c:pt idx="1718">
                  <c:v>7.2351531665690647</c:v>
                </c:pt>
                <c:pt idx="1719">
                  <c:v>7.1297404872023407</c:v>
                </c:pt>
                <c:pt idx="1720">
                  <c:v>7.2385148032505375</c:v>
                </c:pt>
                <c:pt idx="1721">
                  <c:v>7.1272297253831178</c:v>
                </c:pt>
                <c:pt idx="1722">
                  <c:v>7.2377691424567923</c:v>
                </c:pt>
                <c:pt idx="1723">
                  <c:v>7.1218550892573891</c:v>
                </c:pt>
                <c:pt idx="1724">
                  <c:v>7.2351126675162192</c:v>
                </c:pt>
                <c:pt idx="1725">
                  <c:v>7.121138260458677</c:v>
                </c:pt>
                <c:pt idx="1726">
                  <c:v>7.234843357621779</c:v>
                </c:pt>
                <c:pt idx="1727">
                  <c:v>7.119522853234721</c:v>
                </c:pt>
                <c:pt idx="1728">
                  <c:v>7.2327193046055482</c:v>
                </c:pt>
                <c:pt idx="1729">
                  <c:v>7.1249001979596311</c:v>
                </c:pt>
                <c:pt idx="1730">
                  <c:v>7.2354622141714318</c:v>
                </c:pt>
                <c:pt idx="1731">
                  <c:v>7.1276548970031772</c:v>
                </c:pt>
                <c:pt idx="1732">
                  <c:v>7.2359633260120297</c:v>
                </c:pt>
                <c:pt idx="1733">
                  <c:v>7.127591219049406</c:v>
                </c:pt>
                <c:pt idx="1734">
                  <c:v>7.235943463190698</c:v>
                </c:pt>
                <c:pt idx="1735">
                  <c:v>7.1278978515823619</c:v>
                </c:pt>
                <c:pt idx="1736">
                  <c:v>7.2367916239448826</c:v>
                </c:pt>
                <c:pt idx="1737">
                  <c:v>7.123072969783232</c:v>
                </c:pt>
                <c:pt idx="1738">
                  <c:v>7.2339057208238309</c:v>
                </c:pt>
                <c:pt idx="1739">
                  <c:v>7.1263375928733641</c:v>
                </c:pt>
                <c:pt idx="1740">
                  <c:v>7.234519257591133</c:v>
                </c:pt>
                <c:pt idx="1741">
                  <c:v>7.1224918707195712</c:v>
                </c:pt>
                <c:pt idx="1742">
                  <c:v>7.2341503680417594</c:v>
                </c:pt>
                <c:pt idx="1743">
                  <c:v>7.1172673335543886</c:v>
                </c:pt>
                <c:pt idx="1744">
                  <c:v>7.2302353076401946</c:v>
                </c:pt>
                <c:pt idx="1745">
                  <c:v>7.1191199508189769</c:v>
                </c:pt>
                <c:pt idx="1746">
                  <c:v>7.2310826640313604</c:v>
                </c:pt>
                <c:pt idx="1747">
                  <c:v>7.1186728960105219</c:v>
                </c:pt>
                <c:pt idx="1748">
                  <c:v>7.2318500205787792</c:v>
                </c:pt>
                <c:pt idx="1749">
                  <c:v>7.1180021386183849</c:v>
                </c:pt>
                <c:pt idx="1750">
                  <c:v>7.2532913242970052</c:v>
                </c:pt>
                <c:pt idx="1751">
                  <c:v>7.0489857133654414</c:v>
                </c:pt>
                <c:pt idx="1752">
                  <c:v>7.2293561776806037</c:v>
                </c:pt>
                <c:pt idx="1753">
                  <c:v>7.0744931861195122</c:v>
                </c:pt>
                <c:pt idx="1754">
                  <c:v>7.2371659196882918</c:v>
                </c:pt>
                <c:pt idx="1755">
                  <c:v>7.0490515040766422</c:v>
                </c:pt>
                <c:pt idx="1756">
                  <c:v>7.2297723523568322</c:v>
                </c:pt>
                <c:pt idx="1757">
                  <c:v>7.0445778133113306</c:v>
                </c:pt>
                <c:pt idx="1758">
                  <c:v>7.2267750992735547</c:v>
                </c:pt>
                <c:pt idx="1759">
                  <c:v>7.0448227291783008</c:v>
                </c:pt>
                <c:pt idx="1760">
                  <c:v>7.2264572851270339</c:v>
                </c:pt>
                <c:pt idx="1761">
                  <c:v>7.0443509784832674</c:v>
                </c:pt>
                <c:pt idx="1762">
                  <c:v>7.225778523348918</c:v>
                </c:pt>
                <c:pt idx="1763">
                  <c:v>7.0440339777475467</c:v>
                </c:pt>
                <c:pt idx="1764">
                  <c:v>7.2258890066175674</c:v>
                </c:pt>
                <c:pt idx="1765">
                  <c:v>7.0483867309820223</c:v>
                </c:pt>
                <c:pt idx="1766">
                  <c:v>7.2286307110476065</c:v>
                </c:pt>
                <c:pt idx="1767">
                  <c:v>7.0740702126013</c:v>
                </c:pt>
                <c:pt idx="1768">
                  <c:v>7.2352936813777164</c:v>
                </c:pt>
                <c:pt idx="1769">
                  <c:v>7.0725265976901781</c:v>
                </c:pt>
                <c:pt idx="1770">
                  <c:v>7.2349847619679934</c:v>
                </c:pt>
                <c:pt idx="1771">
                  <c:v>7.072478694007895</c:v>
                </c:pt>
                <c:pt idx="1772">
                  <c:v>7.2348126125906802</c:v>
                </c:pt>
                <c:pt idx="1773">
                  <c:v>7.0432636518364786</c:v>
                </c:pt>
                <c:pt idx="1774">
                  <c:v>7.2251732632710501</c:v>
                </c:pt>
                <c:pt idx="1775">
                  <c:v>7.0429186798941856</c:v>
                </c:pt>
                <c:pt idx="1776">
                  <c:v>7.225200023664522</c:v>
                </c:pt>
                <c:pt idx="1777">
                  <c:v>7.0464508533233756</c:v>
                </c:pt>
                <c:pt idx="1778">
                  <c:v>7.2280427149008641</c:v>
                </c:pt>
                <c:pt idx="1779">
                  <c:v>7.0717456556442304</c:v>
                </c:pt>
                <c:pt idx="1780">
                  <c:v>7.2346657869000044</c:v>
                </c:pt>
                <c:pt idx="1781">
                  <c:v>7.0426474423069951</c:v>
                </c:pt>
                <c:pt idx="1782">
                  <c:v>7.2246916896257947</c:v>
                </c:pt>
                <c:pt idx="1783">
                  <c:v>7.0722528028671148</c:v>
                </c:pt>
                <c:pt idx="1784">
                  <c:v>7.2347202434412692</c:v>
                </c:pt>
                <c:pt idx="1785">
                  <c:v>7.0460002356829774</c:v>
                </c:pt>
                <c:pt idx="1786">
                  <c:v>7.2274735246146573</c:v>
                </c:pt>
                <c:pt idx="1787">
                  <c:v>7.0454745694059469</c:v>
                </c:pt>
                <c:pt idx="1788">
                  <c:v>7.2269607158130738</c:v>
                </c:pt>
                <c:pt idx="1789">
                  <c:v>7.0445526942810872</c:v>
                </c:pt>
                <c:pt idx="1790">
                  <c:v>7.2272372541746561</c:v>
                </c:pt>
                <c:pt idx="1791">
                  <c:v>7.0719241082702808</c:v>
                </c:pt>
                <c:pt idx="1792">
                  <c:v>7.2347071841523958</c:v>
                </c:pt>
                <c:pt idx="1793">
                  <c:v>7.0697434412847953</c:v>
                </c:pt>
                <c:pt idx="1794">
                  <c:v>7.2341423701382421</c:v>
                </c:pt>
                <c:pt idx="1795">
                  <c:v>7.0699406375838381</c:v>
                </c:pt>
                <c:pt idx="1796">
                  <c:v>7.2335152623723795</c:v>
                </c:pt>
                <c:pt idx="1797">
                  <c:v>7.0697239450649736</c:v>
                </c:pt>
                <c:pt idx="1798">
                  <c:v>7.2337991763321163</c:v>
                </c:pt>
                <c:pt idx="1799">
                  <c:v>7.0411971183702207</c:v>
                </c:pt>
                <c:pt idx="1800">
                  <c:v>7.2235467085822531</c:v>
                </c:pt>
                <c:pt idx="1801">
                  <c:v>7.0408389281444892</c:v>
                </c:pt>
                <c:pt idx="1802">
                  <c:v>7.2233765098836082</c:v>
                </c:pt>
                <c:pt idx="1803">
                  <c:v>7.0444351272021146</c:v>
                </c:pt>
                <c:pt idx="1804">
                  <c:v>7.2262388902951775</c:v>
                </c:pt>
                <c:pt idx="1805">
                  <c:v>7.0720839277947896</c:v>
                </c:pt>
                <c:pt idx="1806">
                  <c:v>7.2338431900347722</c:v>
                </c:pt>
                <c:pt idx="1807">
                  <c:v>7.0688537692961688</c:v>
                </c:pt>
                <c:pt idx="1808">
                  <c:v>7.233523635829008</c:v>
                </c:pt>
                <c:pt idx="1809">
                  <c:v>7.0693641035485628</c:v>
                </c:pt>
                <c:pt idx="1810">
                  <c:v>7.2332215804875677</c:v>
                </c:pt>
                <c:pt idx="1811">
                  <c:v>7.0437248599039544</c:v>
                </c:pt>
                <c:pt idx="1812">
                  <c:v>7.2291179962864192</c:v>
                </c:pt>
                <c:pt idx="1813">
                  <c:v>7.0497166972760592</c:v>
                </c:pt>
                <c:pt idx="1814">
                  <c:v>7.2356346277937371</c:v>
                </c:pt>
                <c:pt idx="1815">
                  <c:v>7.0629783789380784</c:v>
                </c:pt>
                <c:pt idx="1816">
                  <c:v>7.2457707327218435</c:v>
                </c:pt>
                <c:pt idx="1817">
                  <c:v>7.0632102956024907</c:v>
                </c:pt>
                <c:pt idx="1818">
                  <c:v>7.245598887003621</c:v>
                </c:pt>
                <c:pt idx="1819">
                  <c:v>7.0632158148675677</c:v>
                </c:pt>
                <c:pt idx="1820">
                  <c:v>7.2479360979824152</c:v>
                </c:pt>
                <c:pt idx="1821">
                  <c:v>7.0935931438013684</c:v>
                </c:pt>
                <c:pt idx="1822">
                  <c:v>7.2590981244084274</c:v>
                </c:pt>
                <c:pt idx="1823">
                  <c:v>7.0728224699465656</c:v>
                </c:pt>
                <c:pt idx="1824">
                  <c:v>7.2563355030088141</c:v>
                </c:pt>
                <c:pt idx="1825">
                  <c:v>7.0731278480129722</c:v>
                </c:pt>
                <c:pt idx="1826">
                  <c:v>7.2554610366241059</c:v>
                </c:pt>
                <c:pt idx="1827">
                  <c:v>7.0990546395330894</c:v>
                </c:pt>
                <c:pt idx="1828">
                  <c:v>7.2647287951102699</c:v>
                </c:pt>
                <c:pt idx="1829">
                  <c:v>7.0725062100955043</c:v>
                </c:pt>
                <c:pt idx="1830">
                  <c:v>7.2575776708465503</c:v>
                </c:pt>
                <c:pt idx="1831">
                  <c:v>7.0739327296583721</c:v>
                </c:pt>
                <c:pt idx="1832">
                  <c:v>7.2588960929036057</c:v>
                </c:pt>
                <c:pt idx="1833">
                  <c:v>7.0765634487221503</c:v>
                </c:pt>
                <c:pt idx="1834">
                  <c:v>7.261748229884657</c:v>
                </c:pt>
                <c:pt idx="1835">
                  <c:v>7.0770468023184616</c:v>
                </c:pt>
                <c:pt idx="1836">
                  <c:v>7.2625459233285374</c:v>
                </c:pt>
                <c:pt idx="1837">
                  <c:v>7.0788422455349798</c:v>
                </c:pt>
                <c:pt idx="1838">
                  <c:v>7.2618464204452575</c:v>
                </c:pt>
                <c:pt idx="1839">
                  <c:v>7.0802994619910722</c:v>
                </c:pt>
                <c:pt idx="1840">
                  <c:v>7.264298913773394</c:v>
                </c:pt>
                <c:pt idx="1841">
                  <c:v>7.0809008360200476</c:v>
                </c:pt>
                <c:pt idx="1842">
                  <c:v>7.2649171126644729</c:v>
                </c:pt>
                <c:pt idx="1843">
                  <c:v>7.0793831355736447</c:v>
                </c:pt>
                <c:pt idx="1844">
                  <c:v>7.2624789981650322</c:v>
                </c:pt>
                <c:pt idx="1845">
                  <c:v>7.077921588114318</c:v>
                </c:pt>
                <c:pt idx="1846">
                  <c:v>7.2630382455789819</c:v>
                </c:pt>
                <c:pt idx="1847">
                  <c:v>7.0790162541262829</c:v>
                </c:pt>
                <c:pt idx="1848">
                  <c:v>7.2619577220347846</c:v>
                </c:pt>
                <c:pt idx="1849">
                  <c:v>7.0805991784598072</c:v>
                </c:pt>
                <c:pt idx="1850">
                  <c:v>7.2638030709684438</c:v>
                </c:pt>
                <c:pt idx="1851">
                  <c:v>7.0760562492119492</c:v>
                </c:pt>
                <c:pt idx="1852">
                  <c:v>7.2605232212804429</c:v>
                </c:pt>
                <c:pt idx="1853">
                  <c:v>7.0790252662677391</c:v>
                </c:pt>
                <c:pt idx="1854">
                  <c:v>7.2604191857421547</c:v>
                </c:pt>
                <c:pt idx="1855">
                  <c:v>7.0786055504932053</c:v>
                </c:pt>
                <c:pt idx="1856">
                  <c:v>7.2608786993944578</c:v>
                </c:pt>
                <c:pt idx="1857">
                  <c:v>7.0784706393224477</c:v>
                </c:pt>
                <c:pt idx="1858">
                  <c:v>7.2615201619313483</c:v>
                </c:pt>
                <c:pt idx="1859">
                  <c:v>7.0771995829377312</c:v>
                </c:pt>
                <c:pt idx="1860">
                  <c:v>7.2620485070182239</c:v>
                </c:pt>
                <c:pt idx="1861">
                  <c:v>7.0783890051729221</c:v>
                </c:pt>
                <c:pt idx="1862">
                  <c:v>7.2606392143090908</c:v>
                </c:pt>
                <c:pt idx="1863">
                  <c:v>7.0752531540541126</c:v>
                </c:pt>
                <c:pt idx="1864">
                  <c:v>7.2591878814392699</c:v>
                </c:pt>
                <c:pt idx="1865">
                  <c:v>7.0780579654031159</c:v>
                </c:pt>
                <c:pt idx="1866">
                  <c:v>7.2602312118607317</c:v>
                </c:pt>
                <c:pt idx="1867">
                  <c:v>7.0749846710335085</c:v>
                </c:pt>
                <c:pt idx="1868">
                  <c:v>7.2587457359839123</c:v>
                </c:pt>
                <c:pt idx="1869">
                  <c:v>7.0775949510901386</c:v>
                </c:pt>
                <c:pt idx="1870">
                  <c:v>7.2588733930090799</c:v>
                </c:pt>
                <c:pt idx="1871">
                  <c:v>7.1496351410257102</c:v>
                </c:pt>
                <c:pt idx="1872">
                  <c:v>7.0435945208334942</c:v>
                </c:pt>
                <c:pt idx="1873">
                  <c:v>6.9440097908271143</c:v>
                </c:pt>
                <c:pt idx="1874">
                  <c:v>6.8470075635954366</c:v>
                </c:pt>
                <c:pt idx="1875">
                  <c:v>6.7507750887647955</c:v>
                </c:pt>
                <c:pt idx="1876">
                  <c:v>6.6542225957771111</c:v>
                </c:pt>
                <c:pt idx="1877">
                  <c:v>6.5568697155034901</c:v>
                </c:pt>
                <c:pt idx="1878">
                  <c:v>6.4600572281334578</c:v>
                </c:pt>
                <c:pt idx="1879">
                  <c:v>6.3643210224848801</c:v>
                </c:pt>
                <c:pt idx="1880">
                  <c:v>6.2698452147088943</c:v>
                </c:pt>
                <c:pt idx="1881">
                  <c:v>6.1757138238968379</c:v>
                </c:pt>
                <c:pt idx="1882">
                  <c:v>6.0828956695709309</c:v>
                </c:pt>
                <c:pt idx="1883">
                  <c:v>5.9913680107261591</c:v>
                </c:pt>
                <c:pt idx="1884">
                  <c:v>5.9016552476272395</c:v>
                </c:pt>
                <c:pt idx="1885">
                  <c:v>5.8136655356307427</c:v>
                </c:pt>
                <c:pt idx="1886">
                  <c:v>5.7284838281716137</c:v>
                </c:pt>
                <c:pt idx="1887">
                  <c:v>5.6445536261780651</c:v>
                </c:pt>
                <c:pt idx="1888">
                  <c:v>5.5627477004020838</c:v>
                </c:pt>
                <c:pt idx="1889">
                  <c:v>5.4826605750217929</c:v>
                </c:pt>
                <c:pt idx="1890">
                  <c:v>5.4040321581845516</c:v>
                </c:pt>
                <c:pt idx="1891">
                  <c:v>5.3273749059336186</c:v>
                </c:pt>
                <c:pt idx="1892">
                  <c:v>5.251557658152592</c:v>
                </c:pt>
                <c:pt idx="1893">
                  <c:v>5.1763024154552095</c:v>
                </c:pt>
                <c:pt idx="1894">
                  <c:v>5.1024667282871814</c:v>
                </c:pt>
                <c:pt idx="1895">
                  <c:v>5.0299732385030271</c:v>
                </c:pt>
                <c:pt idx="1896">
                  <c:v>4.9578663739378346</c:v>
                </c:pt>
                <c:pt idx="1897">
                  <c:v>4.8871851891993474</c:v>
                </c:pt>
                <c:pt idx="1898">
                  <c:v>4.817102619265861</c:v>
                </c:pt>
                <c:pt idx="1899">
                  <c:v>4.7479851227595322</c:v>
                </c:pt>
                <c:pt idx="1900">
                  <c:v>4.6799665635989109</c:v>
                </c:pt>
                <c:pt idx="1901">
                  <c:v>4.6134753896341083</c:v>
                </c:pt>
                <c:pt idx="1902">
                  <c:v>4.5480035198323678</c:v>
                </c:pt>
                <c:pt idx="1903">
                  <c:v>4.4830836881688247</c:v>
                </c:pt>
                <c:pt idx="1904">
                  <c:v>4.4196254155617689</c:v>
                </c:pt>
                <c:pt idx="1905">
                  <c:v>4.3569998359857856</c:v>
                </c:pt>
                <c:pt idx="1906">
                  <c:v>4.2951673229250611</c:v>
                </c:pt>
                <c:pt idx="1907">
                  <c:v>4.23427220751734</c:v>
                </c:pt>
                <c:pt idx="1908">
                  <c:v>4.1741904736264033</c:v>
                </c:pt>
                <c:pt idx="1909">
                  <c:v>4.1150616795924844</c:v>
                </c:pt>
                <c:pt idx="1910">
                  <c:v>4.0563373138670276</c:v>
                </c:pt>
                <c:pt idx="1911">
                  <c:v>3.9985532417587479</c:v>
                </c:pt>
                <c:pt idx="1912">
                  <c:v>3.941804975852309</c:v>
                </c:pt>
                <c:pt idx="1913">
                  <c:v>3.8859575982411028</c:v>
                </c:pt>
                <c:pt idx="1914">
                  <c:v>3.8331781201154431</c:v>
                </c:pt>
                <c:pt idx="1915">
                  <c:v>3.7833380448985938</c:v>
                </c:pt>
                <c:pt idx="1916">
                  <c:v>3.7367621919261556</c:v>
                </c:pt>
                <c:pt idx="1917">
                  <c:v>3.6936217685118709</c:v>
                </c:pt>
                <c:pt idx="1918">
                  <c:v>3.653791145371212</c:v>
                </c:pt>
                <c:pt idx="1919">
                  <c:v>3.6170599956325451</c:v>
                </c:pt>
                <c:pt idx="1920">
                  <c:v>3.5832325567766579</c:v>
                </c:pt>
                <c:pt idx="1921">
                  <c:v>3.5523108866118069</c:v>
                </c:pt>
                <c:pt idx="1922">
                  <c:v>3.5241157918596757</c:v>
                </c:pt>
                <c:pt idx="1923">
                  <c:v>3.5004944016142554</c:v>
                </c:pt>
                <c:pt idx="1924">
                  <c:v>3.4804016903088399</c:v>
                </c:pt>
                <c:pt idx="1925">
                  <c:v>3.4628416699277857</c:v>
                </c:pt>
                <c:pt idx="1926">
                  <c:v>3.4468041481866729</c:v>
                </c:pt>
                <c:pt idx="1927">
                  <c:v>3.4319477602228314</c:v>
                </c:pt>
                <c:pt idx="1928">
                  <c:v>3.4179685979321701</c:v>
                </c:pt>
                <c:pt idx="1929">
                  <c:v>3.4047100712892271</c:v>
                </c:pt>
                <c:pt idx="1930">
                  <c:v>3.3910419446050466</c:v>
                </c:pt>
                <c:pt idx="1931">
                  <c:v>3.3741828363388686</c:v>
                </c:pt>
                <c:pt idx="1932">
                  <c:v>3.3546383748152353</c:v>
                </c:pt>
                <c:pt idx="1933">
                  <c:v>3.3327171984606694</c:v>
                </c:pt>
                <c:pt idx="1934">
                  <c:v>3.3087601779731304</c:v>
                </c:pt>
                <c:pt idx="1935">
                  <c:v>3.2829163715003977</c:v>
                </c:pt>
                <c:pt idx="1936">
                  <c:v>3.2552654124248042</c:v>
                </c:pt>
                <c:pt idx="1937">
                  <c:v>3.2270915109548648</c:v>
                </c:pt>
                <c:pt idx="1938">
                  <c:v>3.1984912822629554</c:v>
                </c:pt>
                <c:pt idx="1939">
                  <c:v>3.1695422792019268</c:v>
                </c:pt>
                <c:pt idx="1940">
                  <c:v>3.1403079760811399</c:v>
                </c:pt>
                <c:pt idx="1941">
                  <c:v>3.1103524658575719</c:v>
                </c:pt>
                <c:pt idx="1942">
                  <c:v>3.0804198915291128</c:v>
                </c:pt>
                <c:pt idx="1943">
                  <c:v>3.0493027365594787</c:v>
                </c:pt>
                <c:pt idx="1944">
                  <c:v>3.0184846798613933</c:v>
                </c:pt>
                <c:pt idx="1945">
                  <c:v>2.9877010045227639</c:v>
                </c:pt>
                <c:pt idx="1946">
                  <c:v>2.9564713677523549</c:v>
                </c:pt>
                <c:pt idx="1947">
                  <c:v>2.9251906394790135</c:v>
                </c:pt>
                <c:pt idx="1948">
                  <c:v>2.8939650571205608</c:v>
                </c:pt>
                <c:pt idx="1949">
                  <c:v>2.8629299149276801</c:v>
                </c:pt>
                <c:pt idx="1950">
                  <c:v>2.8318224819777744</c:v>
                </c:pt>
                <c:pt idx="1951">
                  <c:v>2.8003863360931556</c:v>
                </c:pt>
                <c:pt idx="1952">
                  <c:v>2.7684587423299898</c:v>
                </c:pt>
                <c:pt idx="1953">
                  <c:v>2.7362277853737056</c:v>
                </c:pt>
                <c:pt idx="1954">
                  <c:v>2.7029558741413191</c:v>
                </c:pt>
                <c:pt idx="1955">
                  <c:v>2.6692970055074561</c:v>
                </c:pt>
                <c:pt idx="1956">
                  <c:v>2.6360660768848279</c:v>
                </c:pt>
                <c:pt idx="1957">
                  <c:v>2.6029377436790471</c:v>
                </c:pt>
                <c:pt idx="1958">
                  <c:v>2.56953011028568</c:v>
                </c:pt>
                <c:pt idx="1959">
                  <c:v>2.5351776849753427</c:v>
                </c:pt>
                <c:pt idx="1960">
                  <c:v>2.5010937484359643</c:v>
                </c:pt>
                <c:pt idx="1961">
                  <c:v>2.4672250588138791</c:v>
                </c:pt>
                <c:pt idx="1962">
                  <c:v>2.4340862959617486</c:v>
                </c:pt>
                <c:pt idx="1963">
                  <c:v>2.4009392097890516</c:v>
                </c:pt>
                <c:pt idx="1964">
                  <c:v>2.3681748392464326</c:v>
                </c:pt>
                <c:pt idx="1965">
                  <c:v>2.3358550344047369</c:v>
                </c:pt>
                <c:pt idx="1966">
                  <c:v>2.3039004302434729</c:v>
                </c:pt>
                <c:pt idx="1967">
                  <c:v>2.27213425005966</c:v>
                </c:pt>
                <c:pt idx="1968">
                  <c:v>2.2407730757114908</c:v>
                </c:pt>
                <c:pt idx="1969">
                  <c:v>2.2099370414325477</c:v>
                </c:pt>
                <c:pt idx="1970">
                  <c:v>2.1793416977588564</c:v>
                </c:pt>
                <c:pt idx="1971">
                  <c:v>2.149065979393987</c:v>
                </c:pt>
                <c:pt idx="1972">
                  <c:v>2.1192602175821968</c:v>
                </c:pt>
                <c:pt idx="1973">
                  <c:v>2.0897701473112797</c:v>
                </c:pt>
                <c:pt idx="1974">
                  <c:v>2.060633960024123</c:v>
                </c:pt>
                <c:pt idx="1975">
                  <c:v>2.031962550026416</c:v>
                </c:pt>
                <c:pt idx="1976">
                  <c:v>2.0038156568065957</c:v>
                </c:pt>
                <c:pt idx="1977">
                  <c:v>1.976661589022209</c:v>
                </c:pt>
                <c:pt idx="1978">
                  <c:v>1.9502593945261628</c:v>
                </c:pt>
                <c:pt idx="1979">
                  <c:v>1.9240444659290441</c:v>
                </c:pt>
                <c:pt idx="1980">
                  <c:v>1.8978837115776908</c:v>
                </c:pt>
                <c:pt idx="1981">
                  <c:v>1.871869607116023</c:v>
                </c:pt>
                <c:pt idx="1982">
                  <c:v>1.8460298079120339</c:v>
                </c:pt>
                <c:pt idx="1983">
                  <c:v>1.820412635208732</c:v>
                </c:pt>
                <c:pt idx="1984">
                  <c:v>1.7949835531481337</c:v>
                </c:pt>
                <c:pt idx="1985">
                  <c:v>1.7698669574224459</c:v>
                </c:pt>
                <c:pt idx="1986">
                  <c:v>1.7449687905206459</c:v>
                </c:pt>
                <c:pt idx="1987">
                  <c:v>1.720303809701017</c:v>
                </c:pt>
                <c:pt idx="1988">
                  <c:v>1.695955045852344</c:v>
                </c:pt>
                <c:pt idx="1989">
                  <c:v>1.6718954806328787</c:v>
                </c:pt>
                <c:pt idx="1990">
                  <c:v>1.6481979197895078</c:v>
                </c:pt>
                <c:pt idx="1991">
                  <c:v>1.6248430544153278</c:v>
                </c:pt>
                <c:pt idx="1992">
                  <c:v>1.6018577321066299</c:v>
                </c:pt>
                <c:pt idx="1993">
                  <c:v>1.579242755234092</c:v>
                </c:pt>
                <c:pt idx="1994">
                  <c:v>1.5570519365123718</c:v>
                </c:pt>
                <c:pt idx="1995">
                  <c:v>1.53524648293008</c:v>
                </c:pt>
                <c:pt idx="1996">
                  <c:v>1.5138832473975177</c:v>
                </c:pt>
                <c:pt idx="1997">
                  <c:v>1.4929291420454038</c:v>
                </c:pt>
                <c:pt idx="1998">
                  <c:v>1.4724474751112662</c:v>
                </c:pt>
                <c:pt idx="1999">
                  <c:v>1.4523860227503949</c:v>
                </c:pt>
                <c:pt idx="2000">
                  <c:v>1.4329276637527639</c:v>
                </c:pt>
                <c:pt idx="2001">
                  <c:v>1.4140105345211551</c:v>
                </c:pt>
                <c:pt idx="2002">
                  <c:v>1.3957474113268382</c:v>
                </c:pt>
                <c:pt idx="2003">
                  <c:v>1.3781341896638128</c:v>
                </c:pt>
                <c:pt idx="2004">
                  <c:v>1.3611614769215439</c:v>
                </c:pt>
                <c:pt idx="2005">
                  <c:v>1.3447144319052151</c:v>
                </c:pt>
                <c:pt idx="2006">
                  <c:v>1.329075510705549</c:v>
                </c:pt>
                <c:pt idx="2007">
                  <c:v>1.3144021244557138</c:v>
                </c:pt>
                <c:pt idx="2008">
                  <c:v>1.3007660387917039</c:v>
                </c:pt>
                <c:pt idx="2009">
                  <c:v>1.288356447390762</c:v>
                </c:pt>
                <c:pt idx="2010">
                  <c:v>1.277297155847587</c:v>
                </c:pt>
                <c:pt idx="2011">
                  <c:v>1.2667113101912129</c:v>
                </c:pt>
                <c:pt idx="2012">
                  <c:v>1.2558023576220769</c:v>
                </c:pt>
                <c:pt idx="2013">
                  <c:v>1.244437681424666</c:v>
                </c:pt>
                <c:pt idx="2014">
                  <c:v>1.2325983201110391</c:v>
                </c:pt>
                <c:pt idx="2015">
                  <c:v>1.2204035830703199</c:v>
                </c:pt>
                <c:pt idx="2016">
                  <c:v>1.2078741408854961</c:v>
                </c:pt>
                <c:pt idx="2017">
                  <c:v>1.1953851174732739</c:v>
                </c:pt>
                <c:pt idx="2018">
                  <c:v>1.1827485009569967</c:v>
                </c:pt>
                <c:pt idx="2019">
                  <c:v>1.169808212571249</c:v>
                </c:pt>
                <c:pt idx="2020">
                  <c:v>1.1567133097729019</c:v>
                </c:pt>
                <c:pt idx="2021">
                  <c:v>1.1433620409288219</c:v>
                </c:pt>
                <c:pt idx="2022">
                  <c:v>1.1297357006748991</c:v>
                </c:pt>
                <c:pt idx="2023">
                  <c:v>1.1159479841854452</c:v>
                </c:pt>
                <c:pt idx="2024">
                  <c:v>1.101921554591121</c:v>
                </c:pt>
                <c:pt idx="2025">
                  <c:v>1.087788852867988</c:v>
                </c:pt>
                <c:pt idx="2026">
                  <c:v>1.0735186894479278</c:v>
                </c:pt>
                <c:pt idx="2027">
                  <c:v>1.0591961159423602</c:v>
                </c:pt>
                <c:pt idx="2028">
                  <c:v>1.0447834898277679</c:v>
                </c:pt>
                <c:pt idx="2029">
                  <c:v>1.0303808020770149</c:v>
                </c:pt>
                <c:pt idx="2030">
                  <c:v>1.015832727121651</c:v>
                </c:pt>
                <c:pt idx="2031">
                  <c:v>1.001458050226139</c:v>
                </c:pt>
                <c:pt idx="2032">
                  <c:v>0.97702368991308608</c:v>
                </c:pt>
                <c:pt idx="2033">
                  <c:v>0.95870292261099388</c:v>
                </c:pt>
                <c:pt idx="2034">
                  <c:v>0.94420963057624197</c:v>
                </c:pt>
                <c:pt idx="2035">
                  <c:v>0.93008757903315709</c:v>
                </c:pt>
                <c:pt idx="2036">
                  <c:v>0.91567312816778612</c:v>
                </c:pt>
                <c:pt idx="2037">
                  <c:v>0.90163674961216789</c:v>
                </c:pt>
                <c:pt idx="2038">
                  <c:v>0.88811287933732208</c:v>
                </c:pt>
                <c:pt idx="2039">
                  <c:v>0.87456024750034511</c:v>
                </c:pt>
                <c:pt idx="2040">
                  <c:v>0.86230386346218901</c:v>
                </c:pt>
                <c:pt idx="2041">
                  <c:v>0.85658743593804498</c:v>
                </c:pt>
                <c:pt idx="2042">
                  <c:v>0.85618297986731406</c:v>
                </c:pt>
                <c:pt idx="2043">
                  <c:v>0.85359827067165295</c:v>
                </c:pt>
                <c:pt idx="2044">
                  <c:v>0.85117922419457392</c:v>
                </c:pt>
                <c:pt idx="2045">
                  <c:v>0.84984241566122509</c:v>
                </c:pt>
                <c:pt idx="2046">
                  <c:v>0.84877230247753088</c:v>
                </c:pt>
                <c:pt idx="2047">
                  <c:v>0.84782075159083703</c:v>
                </c:pt>
                <c:pt idx="2048">
                  <c:v>0.84690462516120613</c:v>
                </c:pt>
                <c:pt idx="2049">
                  <c:v>0.8459799070853331</c:v>
                </c:pt>
                <c:pt idx="2050">
                  <c:v>0.84505754350974804</c:v>
                </c:pt>
                <c:pt idx="2051">
                  <c:v>0.84439166888834694</c:v>
                </c:pt>
                <c:pt idx="2052">
                  <c:v>0.84381241942782392</c:v>
                </c:pt>
                <c:pt idx="2053">
                  <c:v>0.8434895091006539</c:v>
                </c:pt>
                <c:pt idx="2054">
                  <c:v>0.84293472743017306</c:v>
                </c:pt>
                <c:pt idx="2055">
                  <c:v>0.84225509505702501</c:v>
                </c:pt>
                <c:pt idx="2056">
                  <c:v>0.84153597955896686</c:v>
                </c:pt>
                <c:pt idx="2057">
                  <c:v>0.84076660555421201</c:v>
                </c:pt>
                <c:pt idx="2058">
                  <c:v>0.83996552274314096</c:v>
                </c:pt>
                <c:pt idx="2059">
                  <c:v>0.83899548341483798</c:v>
                </c:pt>
                <c:pt idx="2060">
                  <c:v>0.83825931632803496</c:v>
                </c:pt>
                <c:pt idx="2061">
                  <c:v>0.8375235351483229</c:v>
                </c:pt>
                <c:pt idx="2062">
                  <c:v>0.83647835973002094</c:v>
                </c:pt>
                <c:pt idx="2063">
                  <c:v>0.83566160460037997</c:v>
                </c:pt>
                <c:pt idx="2064">
                  <c:v>0.83483847702501379</c:v>
                </c:pt>
                <c:pt idx="2065">
                  <c:v>0.83399306762414005</c:v>
                </c:pt>
                <c:pt idx="2066">
                  <c:v>0.83640448977011483</c:v>
                </c:pt>
                <c:pt idx="2067">
                  <c:v>0.84240015484139608</c:v>
                </c:pt>
                <c:pt idx="2068">
                  <c:v>0.84607032705866281</c:v>
                </c:pt>
                <c:pt idx="2069">
                  <c:v>0.84879066495561595</c:v>
                </c:pt>
                <c:pt idx="2070">
                  <c:v>0.85083139280364495</c:v>
                </c:pt>
                <c:pt idx="2071">
                  <c:v>0.85250580950378996</c:v>
                </c:pt>
                <c:pt idx="2072">
                  <c:v>0.85251322973680688</c:v>
                </c:pt>
                <c:pt idx="2073">
                  <c:v>0.85121344989236891</c:v>
                </c:pt>
                <c:pt idx="2074">
                  <c:v>0.84895512859351785</c:v>
                </c:pt>
                <c:pt idx="2075">
                  <c:v>0.84641045629246103</c:v>
                </c:pt>
                <c:pt idx="2076">
                  <c:v>0.84322634673320684</c:v>
                </c:pt>
                <c:pt idx="2077">
                  <c:v>0.83938535775768086</c:v>
                </c:pt>
                <c:pt idx="2078">
                  <c:v>0.83577215460717602</c:v>
                </c:pt>
                <c:pt idx="2079">
                  <c:v>0.83168683682822797</c:v>
                </c:pt>
                <c:pt idx="2080">
                  <c:v>0.82749073309689303</c:v>
                </c:pt>
                <c:pt idx="2081">
                  <c:v>0.8214695034943178</c:v>
                </c:pt>
                <c:pt idx="2082">
                  <c:v>0.87248589342605387</c:v>
                </c:pt>
                <c:pt idx="2083">
                  <c:v>0.9470508994070439</c:v>
                </c:pt>
                <c:pt idx="2084">
                  <c:v>1.023648667172016</c:v>
                </c:pt>
                <c:pt idx="2085">
                  <c:v>1.099915334394916</c:v>
                </c:pt>
                <c:pt idx="2086">
                  <c:v>1.176313241047942</c:v>
                </c:pt>
                <c:pt idx="2087">
                  <c:v>1.2536902310267519</c:v>
                </c:pt>
                <c:pt idx="2088">
                  <c:v>1.331733263322886</c:v>
                </c:pt>
                <c:pt idx="2089">
                  <c:v>1.411166252292738</c:v>
                </c:pt>
                <c:pt idx="2090">
                  <c:v>1.4908022831474059</c:v>
                </c:pt>
                <c:pt idx="2091">
                  <c:v>1.5708929535835787</c:v>
                </c:pt>
                <c:pt idx="2092">
                  <c:v>1.6519703347374568</c:v>
                </c:pt>
                <c:pt idx="2093">
                  <c:v>1.7321109641895118</c:v>
                </c:pt>
                <c:pt idx="2094">
                  <c:v>1.8131141348283588</c:v>
                </c:pt>
                <c:pt idx="2095">
                  <c:v>1.8936957718530441</c:v>
                </c:pt>
                <c:pt idx="2096">
                  <c:v>1.9739898549677637</c:v>
                </c:pt>
                <c:pt idx="2097">
                  <c:v>2.0539295077004578</c:v>
                </c:pt>
                <c:pt idx="2098">
                  <c:v>2.1336496890726409</c:v>
                </c:pt>
                <c:pt idx="2099">
                  <c:v>2.2144802279223348</c:v>
                </c:pt>
                <c:pt idx="2100">
                  <c:v>2.2948880860243297</c:v>
                </c:pt>
                <c:pt idx="2101">
                  <c:v>2.37545774806203</c:v>
                </c:pt>
                <c:pt idx="2102">
                  <c:v>2.4560661357955005</c:v>
                </c:pt>
                <c:pt idx="2103">
                  <c:v>2.5366871703939826</c:v>
                </c:pt>
                <c:pt idx="2104">
                  <c:v>2.6174091882597921</c:v>
                </c:pt>
                <c:pt idx="2105">
                  <c:v>2.6982400316885875</c:v>
                </c:pt>
                <c:pt idx="2106">
                  <c:v>2.7790743978591972</c:v>
                </c:pt>
                <c:pt idx="2107">
                  <c:v>2.8598624969062243</c:v>
                </c:pt>
                <c:pt idx="2108">
                  <c:v>2.9399296636497851</c:v>
                </c:pt>
                <c:pt idx="2109">
                  <c:v>3.0201987246783997</c:v>
                </c:pt>
                <c:pt idx="2110">
                  <c:v>3.1001685442508822</c:v>
                </c:pt>
                <c:pt idx="2111">
                  <c:v>3.1807045247110368</c:v>
                </c:pt>
                <c:pt idx="2112">
                  <c:v>3.2603113173288469</c:v>
                </c:pt>
                <c:pt idx="2113">
                  <c:v>3.3399016223318858</c:v>
                </c:pt>
                <c:pt idx="2114">
                  <c:v>3.4184603535754716</c:v>
                </c:pt>
                <c:pt idx="2115">
                  <c:v>3.4977690494055786</c:v>
                </c:pt>
                <c:pt idx="2116">
                  <c:v>3.576268473508748</c:v>
                </c:pt>
                <c:pt idx="2117">
                  <c:v>3.654919631759304</c:v>
                </c:pt>
                <c:pt idx="2118">
                  <c:v>3.7336742367746707</c:v>
                </c:pt>
                <c:pt idx="2119">
                  <c:v>3.8124842206496097</c:v>
                </c:pt>
                <c:pt idx="2120">
                  <c:v>3.8912675348554324</c:v>
                </c:pt>
                <c:pt idx="2121">
                  <c:v>3.9699355440485453</c:v>
                </c:pt>
                <c:pt idx="2122">
                  <c:v>4.0483746673733974</c:v>
                </c:pt>
                <c:pt idx="2123">
                  <c:v>4.1267845816223954</c:v>
                </c:pt>
                <c:pt idx="2124">
                  <c:v>4.205983208123599</c:v>
                </c:pt>
                <c:pt idx="2125">
                  <c:v>4.2845423318087494</c:v>
                </c:pt>
                <c:pt idx="2126">
                  <c:v>4.3621436345325142</c:v>
                </c:pt>
                <c:pt idx="2127">
                  <c:v>4.4401982165315159</c:v>
                </c:pt>
                <c:pt idx="2128">
                  <c:v>4.517779793040102</c:v>
                </c:pt>
                <c:pt idx="2129">
                  <c:v>4.5939783757493906</c:v>
                </c:pt>
                <c:pt idx="2130">
                  <c:v>4.6703532643530004</c:v>
                </c:pt>
                <c:pt idx="2131">
                  <c:v>4.7472141575314595</c:v>
                </c:pt>
                <c:pt idx="2132">
                  <c:v>4.8243666359582145</c:v>
                </c:pt>
                <c:pt idx="2133">
                  <c:v>4.9018045083836679</c:v>
                </c:pt>
                <c:pt idx="2134">
                  <c:v>4.9784800336954627</c:v>
                </c:pt>
                <c:pt idx="2135">
                  <c:v>5.0552238211512295</c:v>
                </c:pt>
                <c:pt idx="2136">
                  <c:v>5.1319799836223723</c:v>
                </c:pt>
                <c:pt idx="2137">
                  <c:v>5.2093804046149756</c:v>
                </c:pt>
                <c:pt idx="2138">
                  <c:v>5.2863578693325488</c:v>
                </c:pt>
                <c:pt idx="2139">
                  <c:v>5.3627599229064264</c:v>
                </c:pt>
                <c:pt idx="2140">
                  <c:v>5.4390853465364302</c:v>
                </c:pt>
                <c:pt idx="2141">
                  <c:v>5.5145753239278754</c:v>
                </c:pt>
                <c:pt idx="2142">
                  <c:v>5.5889910564858498</c:v>
                </c:pt>
                <c:pt idx="2143">
                  <c:v>5.6634258378983651</c:v>
                </c:pt>
                <c:pt idx="2144">
                  <c:v>5.7385712983863382</c:v>
                </c:pt>
                <c:pt idx="2145">
                  <c:v>5.8132590239733526</c:v>
                </c:pt>
                <c:pt idx="2146">
                  <c:v>5.8882657084336492</c:v>
                </c:pt>
                <c:pt idx="2147">
                  <c:v>5.9636267333292565</c:v>
                </c:pt>
                <c:pt idx="2148">
                  <c:v>6.0393224053721122</c:v>
                </c:pt>
                <c:pt idx="2149">
                  <c:v>6.1149794014404391</c:v>
                </c:pt>
                <c:pt idx="2150">
                  <c:v>6.190409185827189</c:v>
                </c:pt>
                <c:pt idx="2151">
                  <c:v>6.2651443723641407</c:v>
                </c:pt>
                <c:pt idx="2152">
                  <c:v>6.3398017256361712</c:v>
                </c:pt>
                <c:pt idx="2153">
                  <c:v>6.413373509242656</c:v>
                </c:pt>
                <c:pt idx="2154">
                  <c:v>6.4859192208983742</c:v>
                </c:pt>
                <c:pt idx="2155">
                  <c:v>6.5582373470611222</c:v>
                </c:pt>
                <c:pt idx="2156">
                  <c:v>6.6306338613167464</c:v>
                </c:pt>
                <c:pt idx="2157">
                  <c:v>6.7035705482579386</c:v>
                </c:pt>
                <c:pt idx="2158">
                  <c:v>6.7770954172536149</c:v>
                </c:pt>
                <c:pt idx="2159">
                  <c:v>6.8500969572024939</c:v>
                </c:pt>
                <c:pt idx="2160">
                  <c:v>6.9233236565483747</c:v>
                </c:pt>
                <c:pt idx="2161">
                  <c:v>6.9966131228553525</c:v>
                </c:pt>
                <c:pt idx="2162">
                  <c:v>7.0697076563344927</c:v>
                </c:pt>
                <c:pt idx="2163">
                  <c:v>7.14260261616921</c:v>
                </c:pt>
                <c:pt idx="2164">
                  <c:v>7.2146895939842928</c:v>
                </c:pt>
                <c:pt idx="2165">
                  <c:v>7.0840230836409939</c:v>
                </c:pt>
                <c:pt idx="2166">
                  <c:v>7.088825645906411</c:v>
                </c:pt>
                <c:pt idx="2167">
                  <c:v>7.1017898286072887</c:v>
                </c:pt>
                <c:pt idx="2168">
                  <c:v>7.1270601403772922</c:v>
                </c:pt>
                <c:pt idx="2169">
                  <c:v>7.1846912909874225</c:v>
                </c:pt>
                <c:pt idx="2170">
                  <c:v>7.2427167120414691</c:v>
                </c:pt>
                <c:pt idx="2171">
                  <c:v>7.1681240341076897</c:v>
                </c:pt>
                <c:pt idx="2172">
                  <c:v>7.2110765697010581</c:v>
                </c:pt>
                <c:pt idx="2173">
                  <c:v>7.1038301143313545</c:v>
                </c:pt>
                <c:pt idx="2174">
                  <c:v>7.1723134701267481</c:v>
                </c:pt>
                <c:pt idx="2175">
                  <c:v>7.2367588751317982</c:v>
                </c:pt>
                <c:pt idx="2176">
                  <c:v>7.1536505776972161</c:v>
                </c:pt>
                <c:pt idx="2177">
                  <c:v>7.2025317453089777</c:v>
                </c:pt>
                <c:pt idx="2178">
                  <c:v>7.0758305361255172</c:v>
                </c:pt>
                <c:pt idx="2179">
                  <c:v>7.1528585674611831</c:v>
                </c:pt>
                <c:pt idx="2180">
                  <c:v>7.2179581670544479</c:v>
                </c:pt>
                <c:pt idx="2181">
                  <c:v>7.0757460473634737</c:v>
                </c:pt>
                <c:pt idx="2182">
                  <c:v>7.1541518031029803</c:v>
                </c:pt>
                <c:pt idx="2183">
                  <c:v>7.2149813017817692</c:v>
                </c:pt>
                <c:pt idx="2184">
                  <c:v>7.1036601158367567</c:v>
                </c:pt>
                <c:pt idx="2185">
                  <c:v>7.1522855366454383</c:v>
                </c:pt>
                <c:pt idx="2186">
                  <c:v>7.2077609800318232</c:v>
                </c:pt>
                <c:pt idx="2187">
                  <c:v>7.0726382491496773</c:v>
                </c:pt>
                <c:pt idx="2188">
                  <c:v>7.1572290057812946</c:v>
                </c:pt>
                <c:pt idx="2189">
                  <c:v>7.2059684980990015</c:v>
                </c:pt>
                <c:pt idx="2190">
                  <c:v>7.0717579263541941</c:v>
                </c:pt>
                <c:pt idx="2191">
                  <c:v>7.161923221198589</c:v>
                </c:pt>
                <c:pt idx="2192">
                  <c:v>7.2167418102225769</c:v>
                </c:pt>
                <c:pt idx="2193">
                  <c:v>7.0716134795865617</c:v>
                </c:pt>
                <c:pt idx="2194">
                  <c:v>7.1273620481182443</c:v>
                </c:pt>
                <c:pt idx="2195">
                  <c:v>7.1813407144657537</c:v>
                </c:pt>
                <c:pt idx="2196">
                  <c:v>7.2321370296579861</c:v>
                </c:pt>
                <c:pt idx="2197">
                  <c:v>7.1097369974013418</c:v>
                </c:pt>
                <c:pt idx="2198">
                  <c:v>7.1689231179088155</c:v>
                </c:pt>
                <c:pt idx="2199">
                  <c:v>7.2158267187599696</c:v>
                </c:pt>
                <c:pt idx="2200">
                  <c:v>7.0687130946392154</c:v>
                </c:pt>
                <c:pt idx="2201">
                  <c:v>7.1319157619273952</c:v>
                </c:pt>
                <c:pt idx="2202">
                  <c:v>7.1789209229277891</c:v>
                </c:pt>
                <c:pt idx="2203">
                  <c:v>7.2251878676871968</c:v>
                </c:pt>
                <c:pt idx="2204">
                  <c:v>6.982211047390301</c:v>
                </c:pt>
                <c:pt idx="2205">
                  <c:v>7.0879005019138832</c:v>
                </c:pt>
                <c:pt idx="2206">
                  <c:v>7.0209771270644072</c:v>
                </c:pt>
                <c:pt idx="2207">
                  <c:v>6.9015763974099666</c:v>
                </c:pt>
                <c:pt idx="2208">
                  <c:v>6.7916199377219479</c:v>
                </c:pt>
                <c:pt idx="2209">
                  <c:v>6.6913600790074668</c:v>
                </c:pt>
                <c:pt idx="2210">
                  <c:v>6.747437640587834</c:v>
                </c:pt>
                <c:pt idx="2211">
                  <c:v>6.882885793490904</c:v>
                </c:pt>
                <c:pt idx="2212">
                  <c:v>6.9999128828695873</c:v>
                </c:pt>
                <c:pt idx="2213">
                  <c:v>7.0823363268287398</c:v>
                </c:pt>
                <c:pt idx="2214">
                  <c:v>7.1664592502126876</c:v>
                </c:pt>
                <c:pt idx="2215">
                  <c:v>6.9754912020397626</c:v>
                </c:pt>
                <c:pt idx="2216">
                  <c:v>7.1077295376144924</c:v>
                </c:pt>
                <c:pt idx="2217">
                  <c:v>6.98553049179543</c:v>
                </c:pt>
                <c:pt idx="2218">
                  <c:v>7.1281369941876331</c:v>
                </c:pt>
                <c:pt idx="2219">
                  <c:v>7.1863260335929855</c:v>
                </c:pt>
                <c:pt idx="2220">
                  <c:v>7.1373259598664998</c:v>
                </c:pt>
                <c:pt idx="2221">
                  <c:v>7.0679690037276091</c:v>
                </c:pt>
                <c:pt idx="2222">
                  <c:v>7.1433299082112365</c:v>
                </c:pt>
                <c:pt idx="2223">
                  <c:v>7.0064135899441098</c:v>
                </c:pt>
                <c:pt idx="2224">
                  <c:v>7.0632288702206187</c:v>
                </c:pt>
                <c:pt idx="2225">
                  <c:v>7.1271126406650076</c:v>
                </c:pt>
                <c:pt idx="2226">
                  <c:v>7.0026371498325881</c:v>
                </c:pt>
                <c:pt idx="2227">
                  <c:v>7.1255798338368379</c:v>
                </c:pt>
                <c:pt idx="2228">
                  <c:v>6.953809073465127</c:v>
                </c:pt>
                <c:pt idx="2229">
                  <c:v>7.0649520056776733</c:v>
                </c:pt>
                <c:pt idx="2230">
                  <c:v>7.0875050670767923</c:v>
                </c:pt>
                <c:pt idx="2231">
                  <c:v>7.0980360532753908</c:v>
                </c:pt>
                <c:pt idx="2232">
                  <c:v>7.1199082892924217</c:v>
                </c:pt>
                <c:pt idx="2233">
                  <c:v>7.1478659683336234</c:v>
                </c:pt>
                <c:pt idx="2234">
                  <c:v>7.0832617522995793</c:v>
                </c:pt>
                <c:pt idx="2235">
                  <c:v>7.0069310685390755</c:v>
                </c:pt>
                <c:pt idx="2236">
                  <c:v>7.046500362312381</c:v>
                </c:pt>
                <c:pt idx="2237">
                  <c:v>7.0483592469382863</c:v>
                </c:pt>
                <c:pt idx="2238">
                  <c:v>7.1074167796563934</c:v>
                </c:pt>
                <c:pt idx="2239">
                  <c:v>7.1628307098554602</c:v>
                </c:pt>
                <c:pt idx="2240">
                  <c:v>6.9686984290311749</c:v>
                </c:pt>
                <c:pt idx="2241">
                  <c:v>7.1637123198008847</c:v>
                </c:pt>
                <c:pt idx="2242">
                  <c:v>7.0326072873920573</c:v>
                </c:pt>
                <c:pt idx="2243">
                  <c:v>6.9988103913587558</c:v>
                </c:pt>
                <c:pt idx="2244">
                  <c:v>7.0436795222259816</c:v>
                </c:pt>
                <c:pt idx="2245">
                  <c:v>7.1272100781123111</c:v>
                </c:pt>
                <c:pt idx="2246">
                  <c:v>7.0022705690833931</c:v>
                </c:pt>
                <c:pt idx="2247">
                  <c:v>7.0415600787331796</c:v>
                </c:pt>
                <c:pt idx="2248">
                  <c:v>7.1414262161710642</c:v>
                </c:pt>
                <c:pt idx="2249">
                  <c:v>6.9784636868354761</c:v>
                </c:pt>
                <c:pt idx="2250">
                  <c:v>6.9801349108783821</c:v>
                </c:pt>
                <c:pt idx="2251">
                  <c:v>6.9513403890374885</c:v>
                </c:pt>
                <c:pt idx="2252">
                  <c:v>6.9149781354633921</c:v>
                </c:pt>
                <c:pt idx="2253">
                  <c:v>6.878070744882395</c:v>
                </c:pt>
                <c:pt idx="2254">
                  <c:v>6.8379852589478789</c:v>
                </c:pt>
                <c:pt idx="2255">
                  <c:v>6.8170728981789424</c:v>
                </c:pt>
                <c:pt idx="2256">
                  <c:v>6.7816342042187401</c:v>
                </c:pt>
                <c:pt idx="2257">
                  <c:v>6.7443755694564693</c:v>
                </c:pt>
                <c:pt idx="2258">
                  <c:v>6.7106103779652262</c:v>
                </c:pt>
                <c:pt idx="2259">
                  <c:v>6.7184584568209287</c:v>
                </c:pt>
                <c:pt idx="2260">
                  <c:v>6.7684612319243813</c:v>
                </c:pt>
                <c:pt idx="2261">
                  <c:v>6.7527642162418626</c:v>
                </c:pt>
                <c:pt idx="2262">
                  <c:v>6.7613950196793891</c:v>
                </c:pt>
                <c:pt idx="2263">
                  <c:v>6.7691457404082946</c:v>
                </c:pt>
                <c:pt idx="2264">
                  <c:v>6.7490342800478755</c:v>
                </c:pt>
                <c:pt idx="2265">
                  <c:v>6.7225432199532023</c:v>
                </c:pt>
                <c:pt idx="2266">
                  <c:v>6.723760954753538</c:v>
                </c:pt>
                <c:pt idx="2267">
                  <c:v>6.7112542257082115</c:v>
                </c:pt>
                <c:pt idx="2268">
                  <c:v>6.6843366864758611</c:v>
                </c:pt>
                <c:pt idx="2269">
                  <c:v>6.6529131740467422</c:v>
                </c:pt>
                <c:pt idx="2270">
                  <c:v>6.6213336114004901</c:v>
                </c:pt>
                <c:pt idx="2271">
                  <c:v>6.5932204476590792</c:v>
                </c:pt>
                <c:pt idx="2272">
                  <c:v>6.5675196986156719</c:v>
                </c:pt>
                <c:pt idx="2273">
                  <c:v>6.5354420936505448</c:v>
                </c:pt>
                <c:pt idx="2274">
                  <c:v>6.5045474132374519</c:v>
                </c:pt>
                <c:pt idx="2275">
                  <c:v>6.4744949661410143</c:v>
                </c:pt>
                <c:pt idx="2276">
                  <c:v>6.4525582451296906</c:v>
                </c:pt>
                <c:pt idx="2277">
                  <c:v>6.4381993351459865</c:v>
                </c:pt>
                <c:pt idx="2278">
                  <c:v>6.4371142373733319</c:v>
                </c:pt>
                <c:pt idx="2279">
                  <c:v>6.4363755732819659</c:v>
                </c:pt>
                <c:pt idx="2280">
                  <c:v>6.4105976885624703</c:v>
                </c:pt>
                <c:pt idx="2281">
                  <c:v>6.4072907742554772</c:v>
                </c:pt>
                <c:pt idx="2282">
                  <c:v>6.4392963727577195</c:v>
                </c:pt>
                <c:pt idx="2283">
                  <c:v>6.4752184839085123</c:v>
                </c:pt>
                <c:pt idx="2284">
                  <c:v>6.2085006821184585</c:v>
                </c:pt>
                <c:pt idx="2285">
                  <c:v>5.238254484470656</c:v>
                </c:pt>
                <c:pt idx="2286">
                  <c:v>4.3425871448118025</c:v>
                </c:pt>
                <c:pt idx="2287">
                  <c:v>3.5869796168895141</c:v>
                </c:pt>
                <c:pt idx="2288">
                  <c:v>2.9008975090604037</c:v>
                </c:pt>
                <c:pt idx="2289">
                  <c:v>2.2840813410453848</c:v>
                </c:pt>
                <c:pt idx="2290">
                  <c:v>2.0357539525315249</c:v>
                </c:pt>
                <c:pt idx="2291">
                  <c:v>2.22602053938685</c:v>
                </c:pt>
                <c:pt idx="2292">
                  <c:v>2.0571359208571161</c:v>
                </c:pt>
                <c:pt idx="2293">
                  <c:v>1.8431437608435128</c:v>
                </c:pt>
                <c:pt idx="2294">
                  <c:v>1.5004727409954972</c:v>
                </c:pt>
                <c:pt idx="2295">
                  <c:v>1.3211777356815739</c:v>
                </c:pt>
                <c:pt idx="2296">
                  <c:v>1.1318731766357379</c:v>
                </c:pt>
                <c:pt idx="2297">
                  <c:v>0.89122565880269899</c:v>
                </c:pt>
                <c:pt idx="2298">
                  <c:v>0.58526324154864595</c:v>
                </c:pt>
                <c:pt idx="2299">
                  <c:v>0.37206522720408086</c:v>
                </c:pt>
                <c:pt idx="2300">
                  <c:v>0.29128791494806294</c:v>
                </c:pt>
                <c:pt idx="2301">
                  <c:v>0.25318591483056285</c:v>
                </c:pt>
                <c:pt idx="2302">
                  <c:v>0.21960823945927702</c:v>
                </c:pt>
                <c:pt idx="2303">
                  <c:v>0.18864221874456699</c:v>
                </c:pt>
                <c:pt idx="2304">
                  <c:v>0.1525247486206229</c:v>
                </c:pt>
                <c:pt idx="2305">
                  <c:v>0.10435647190506593</c:v>
                </c:pt>
                <c:pt idx="2306">
                  <c:v>9.9644509094928974E-2</c:v>
                </c:pt>
                <c:pt idx="2307">
                  <c:v>9.7423906855309966E-2</c:v>
                </c:pt>
                <c:pt idx="2308">
                  <c:v>9.787514713232999E-2</c:v>
                </c:pt>
                <c:pt idx="2309">
                  <c:v>8.9296495756588989E-2</c:v>
                </c:pt>
                <c:pt idx="2310">
                  <c:v>7.6559305504612971E-2</c:v>
                </c:pt>
                <c:pt idx="2311">
                  <c:v>7.1756182372195998E-2</c:v>
                </c:pt>
                <c:pt idx="2312">
                  <c:v>6.171758560166403E-2</c:v>
                </c:pt>
                <c:pt idx="2313">
                  <c:v>5.1982124864804032E-2</c:v>
                </c:pt>
                <c:pt idx="2314">
                  <c:v>4.2986909587358936E-2</c:v>
                </c:pt>
                <c:pt idx="2315">
                  <c:v>3.8441993972045022E-2</c:v>
                </c:pt>
                <c:pt idx="2316">
                  <c:v>4.2190121216093016E-2</c:v>
                </c:pt>
                <c:pt idx="2317">
                  <c:v>3.5884492152882037E-2</c:v>
                </c:pt>
                <c:pt idx="2318">
                  <c:v>3.2724598024485983E-2</c:v>
                </c:pt>
                <c:pt idx="2319">
                  <c:v>2.9101191112067024E-2</c:v>
                </c:pt>
                <c:pt idx="2320">
                  <c:v>2.6777888672904985E-2</c:v>
                </c:pt>
                <c:pt idx="2321">
                  <c:v>2.7106529729286032E-2</c:v>
                </c:pt>
                <c:pt idx="2322">
                  <c:v>2.7371185883483966E-2</c:v>
                </c:pt>
                <c:pt idx="2323">
                  <c:v>2.5235547306559046E-2</c:v>
                </c:pt>
                <c:pt idx="2324">
                  <c:v>2.3417538862434039E-2</c:v>
                </c:pt>
                <c:pt idx="2325">
                  <c:v>2.2244748901017998E-2</c:v>
                </c:pt>
                <c:pt idx="2326">
                  <c:v>2.1380210953478002E-2</c:v>
                </c:pt>
                <c:pt idx="2327">
                  <c:v>2.0560253523457039E-2</c:v>
                </c:pt>
                <c:pt idx="2328">
                  <c:v>1.9701922301904005E-2</c:v>
                </c:pt>
                <c:pt idx="2329">
                  <c:v>1.8831231211537028E-2</c:v>
                </c:pt>
                <c:pt idx="2330">
                  <c:v>1.8048082502904988E-2</c:v>
                </c:pt>
                <c:pt idx="2331">
                  <c:v>1.836328905605903E-2</c:v>
                </c:pt>
                <c:pt idx="2332">
                  <c:v>1.7931393877407012E-2</c:v>
                </c:pt>
                <c:pt idx="2333">
                  <c:v>1.7689889291194034E-2</c:v>
                </c:pt>
                <c:pt idx="2334">
                  <c:v>1.8687331313199013E-2</c:v>
                </c:pt>
                <c:pt idx="2335">
                  <c:v>7.266039363098295E-2</c:v>
                </c:pt>
                <c:pt idx="2336">
                  <c:v>3.4694858416864996E-2</c:v>
                </c:pt>
                <c:pt idx="2337">
                  <c:v>1.7512684004075008E-2</c:v>
                </c:pt>
                <c:pt idx="2338">
                  <c:v>1.8526816906784021E-2</c:v>
                </c:pt>
                <c:pt idx="2339">
                  <c:v>5.4565596154255033E-2</c:v>
                </c:pt>
                <c:pt idx="2340">
                  <c:v>3.0328383325041969E-2</c:v>
                </c:pt>
                <c:pt idx="2341">
                  <c:v>1.951476340691E-2</c:v>
                </c:pt>
                <c:pt idx="2342">
                  <c:v>2.439953127315099E-2</c:v>
                </c:pt>
                <c:pt idx="2343">
                  <c:v>2.6356572107882004E-2</c:v>
                </c:pt>
                <c:pt idx="2344">
                  <c:v>2.5745000240651017E-2</c:v>
                </c:pt>
                <c:pt idx="2345">
                  <c:v>2.5344678524982036E-2</c:v>
                </c:pt>
                <c:pt idx="2346">
                  <c:v>2.5733709967119007E-2</c:v>
                </c:pt>
                <c:pt idx="2347">
                  <c:v>2.6611099645921989E-2</c:v>
                </c:pt>
                <c:pt idx="2348">
                  <c:v>6.4557431590824013E-2</c:v>
                </c:pt>
                <c:pt idx="2349">
                  <c:v>0.15351248492410199</c:v>
                </c:pt>
                <c:pt idx="2350">
                  <c:v>0.193182200192271</c:v>
                </c:pt>
                <c:pt idx="2351">
                  <c:v>0.143315995885134</c:v>
                </c:pt>
                <c:pt idx="2352">
                  <c:v>8.2816597312137016E-2</c:v>
                </c:pt>
                <c:pt idx="2353">
                  <c:v>5.1350176629359014E-2</c:v>
                </c:pt>
                <c:pt idx="2354">
                  <c:v>3.850249532777001E-2</c:v>
                </c:pt>
                <c:pt idx="2355">
                  <c:v>2.627913190145997E-2</c:v>
                </c:pt>
                <c:pt idx="2356">
                  <c:v>4.8624756931848999E-2</c:v>
                </c:pt>
                <c:pt idx="2357">
                  <c:v>0.10643560362361697</c:v>
                </c:pt>
                <c:pt idx="2358">
                  <c:v>0.14957640949779599</c:v>
                </c:pt>
                <c:pt idx="2359">
                  <c:v>8.7123414092785012E-2</c:v>
                </c:pt>
                <c:pt idx="2360">
                  <c:v>4.8975026515225992E-2</c:v>
                </c:pt>
                <c:pt idx="2361">
                  <c:v>2.9796110300733997E-2</c:v>
                </c:pt>
                <c:pt idx="2362">
                  <c:v>2.689950126504799E-2</c:v>
                </c:pt>
                <c:pt idx="2363">
                  <c:v>2.9634513917763977E-2</c:v>
                </c:pt>
                <c:pt idx="2364">
                  <c:v>5.6800221536559982E-2</c:v>
                </c:pt>
                <c:pt idx="2365">
                  <c:v>5.4762706218216016E-2</c:v>
                </c:pt>
                <c:pt idx="2366">
                  <c:v>4.010315396292001E-2</c:v>
                </c:pt>
                <c:pt idx="2367">
                  <c:v>3.720730979497399E-2</c:v>
                </c:pt>
                <c:pt idx="2368">
                  <c:v>3.6100071554907014E-2</c:v>
                </c:pt>
                <c:pt idx="2369">
                  <c:v>3.5734110096878983E-2</c:v>
                </c:pt>
                <c:pt idx="2370">
                  <c:v>4.2629028704603E-2</c:v>
                </c:pt>
                <c:pt idx="2371">
                  <c:v>8.3434965687291029E-2</c:v>
                </c:pt>
                <c:pt idx="2372">
                  <c:v>0.14168042426810401</c:v>
                </c:pt>
                <c:pt idx="2373">
                  <c:v>8.3086251986793994E-2</c:v>
                </c:pt>
                <c:pt idx="2374">
                  <c:v>6.2972449063584957E-2</c:v>
                </c:pt>
                <c:pt idx="2375">
                  <c:v>4.8121279059296009E-2</c:v>
                </c:pt>
                <c:pt idx="2376">
                  <c:v>6.4890489991098005E-2</c:v>
                </c:pt>
                <c:pt idx="2377">
                  <c:v>6.4690816682861016E-2</c:v>
                </c:pt>
                <c:pt idx="2378">
                  <c:v>6.2011964244334021E-2</c:v>
                </c:pt>
                <c:pt idx="2379">
                  <c:v>7.4473141689082978E-2</c:v>
                </c:pt>
                <c:pt idx="2380">
                  <c:v>6.4851998953012982E-2</c:v>
                </c:pt>
                <c:pt idx="2381">
                  <c:v>7.7865801770397022E-2</c:v>
                </c:pt>
                <c:pt idx="2382">
                  <c:v>6.4697410383207976E-2</c:v>
                </c:pt>
                <c:pt idx="2383">
                  <c:v>7.6706458924065024E-2</c:v>
                </c:pt>
                <c:pt idx="2384">
                  <c:v>7.1181109876780016E-2</c:v>
                </c:pt>
                <c:pt idx="2385">
                  <c:v>7.3940249685621989E-2</c:v>
                </c:pt>
                <c:pt idx="2386">
                  <c:v>7.5282536215669993E-2</c:v>
                </c:pt>
                <c:pt idx="2387">
                  <c:v>7.4294751113888016E-2</c:v>
                </c:pt>
                <c:pt idx="2388">
                  <c:v>7.2582185039659991E-2</c:v>
                </c:pt>
                <c:pt idx="2389">
                  <c:v>6.6310081954059019E-2</c:v>
                </c:pt>
                <c:pt idx="2390">
                  <c:v>6.3513786879800985E-2</c:v>
                </c:pt>
                <c:pt idx="2391">
                  <c:v>6.1046132100974003E-2</c:v>
                </c:pt>
                <c:pt idx="2392">
                  <c:v>5.5329094789136987E-2</c:v>
                </c:pt>
                <c:pt idx="2393">
                  <c:v>5.0149508819289972E-2</c:v>
                </c:pt>
                <c:pt idx="2394">
                  <c:v>4.4722362393834016E-2</c:v>
                </c:pt>
                <c:pt idx="2395">
                  <c:v>5.1600395834345981E-2</c:v>
                </c:pt>
                <c:pt idx="2396">
                  <c:v>7.1829610825365028E-2</c:v>
                </c:pt>
                <c:pt idx="2397">
                  <c:v>8.9934206727185981E-2</c:v>
                </c:pt>
                <c:pt idx="2398">
                  <c:v>7.8478963821892969E-2</c:v>
                </c:pt>
                <c:pt idx="2399">
                  <c:v>7.1293953831579965E-2</c:v>
                </c:pt>
                <c:pt idx="2400">
                  <c:v>7.5028533197795996E-2</c:v>
                </c:pt>
                <c:pt idx="2401">
                  <c:v>7.2041137614645007E-2</c:v>
                </c:pt>
                <c:pt idx="2402">
                  <c:v>6.7740395446796026E-2</c:v>
                </c:pt>
                <c:pt idx="2403">
                  <c:v>6.7572510999439978E-2</c:v>
                </c:pt>
                <c:pt idx="2404">
                  <c:v>6.0933172689541008E-2</c:v>
                </c:pt>
                <c:pt idx="2405">
                  <c:v>7.5997494003085003E-2</c:v>
                </c:pt>
                <c:pt idx="2406">
                  <c:v>8.3883518883066999E-2</c:v>
                </c:pt>
                <c:pt idx="2407">
                  <c:v>9.7417979122275011E-2</c:v>
                </c:pt>
                <c:pt idx="2408">
                  <c:v>0.15879361353054</c:v>
                </c:pt>
                <c:pt idx="2409">
                  <c:v>0.192486428741591</c:v>
                </c:pt>
                <c:pt idx="2410">
                  <c:v>0.22660437141371201</c:v>
                </c:pt>
                <c:pt idx="2411">
                  <c:v>0.28089623712932094</c:v>
                </c:pt>
                <c:pt idx="2412">
                  <c:v>0.341946418289238</c:v>
                </c:pt>
                <c:pt idx="2413">
                  <c:v>0.39529382325674994</c:v>
                </c:pt>
                <c:pt idx="2414">
                  <c:v>0.61268805057317799</c:v>
                </c:pt>
                <c:pt idx="2415">
                  <c:v>0.67841548349986591</c:v>
                </c:pt>
                <c:pt idx="2416">
                  <c:v>0.72084993070641201</c:v>
                </c:pt>
                <c:pt idx="2417">
                  <c:v>0.79700644984059688</c:v>
                </c:pt>
                <c:pt idx="2418">
                  <c:v>1.0117516573505612</c:v>
                </c:pt>
                <c:pt idx="2419">
                  <c:v>1.2474924978715418</c:v>
                </c:pt>
                <c:pt idx="2420">
                  <c:v>1.3184045119434351</c:v>
                </c:pt>
                <c:pt idx="2421">
                  <c:v>1.3504489119652709</c:v>
                </c:pt>
                <c:pt idx="2422">
                  <c:v>1.5976069863657978</c:v>
                </c:pt>
                <c:pt idx="2423">
                  <c:v>1.7182023002420066</c:v>
                </c:pt>
                <c:pt idx="2424">
                  <c:v>1.7790844066836717</c:v>
                </c:pt>
                <c:pt idx="2425">
                  <c:v>2.2141209157574888</c:v>
                </c:pt>
                <c:pt idx="2426">
                  <c:v>2.2089882274921608</c:v>
                </c:pt>
                <c:pt idx="2427">
                  <c:v>2.0756061731992141</c:v>
                </c:pt>
                <c:pt idx="2428">
                  <c:v>2.0607045012403606</c:v>
                </c:pt>
                <c:pt idx="2429">
                  <c:v>2.2762377435804551</c:v>
                </c:pt>
                <c:pt idx="2430">
                  <c:v>2.4501489163879788</c:v>
                </c:pt>
                <c:pt idx="2431">
                  <c:v>2.3136734855575876</c:v>
                </c:pt>
                <c:pt idx="2432">
                  <c:v>2.2766923322817312</c:v>
                </c:pt>
                <c:pt idx="2433">
                  <c:v>2.2765854996866857</c:v>
                </c:pt>
                <c:pt idx="2434">
                  <c:v>2.1709673220623888</c:v>
                </c:pt>
                <c:pt idx="2435">
                  <c:v>2.1274023890611047</c:v>
                </c:pt>
                <c:pt idx="2436">
                  <c:v>2.0864509861371796</c:v>
                </c:pt>
                <c:pt idx="2437">
                  <c:v>2.011501128496274</c:v>
                </c:pt>
                <c:pt idx="2438">
                  <c:v>1.8260414151925708</c:v>
                </c:pt>
                <c:pt idx="2439">
                  <c:v>1.5737045444564368</c:v>
                </c:pt>
                <c:pt idx="2440">
                  <c:v>1.5162258641093862</c:v>
                </c:pt>
                <c:pt idx="2441">
                  <c:v>1.3529943417759829</c:v>
                </c:pt>
                <c:pt idx="2442">
                  <c:v>1.3001527608926799</c:v>
                </c:pt>
                <c:pt idx="2443">
                  <c:v>1.237080900092721</c:v>
                </c:pt>
                <c:pt idx="2444">
                  <c:v>1.1706670942345929</c:v>
                </c:pt>
                <c:pt idx="2445">
                  <c:v>1.027660080092764</c:v>
                </c:pt>
                <c:pt idx="2446">
                  <c:v>0.90195156776459384</c:v>
                </c:pt>
                <c:pt idx="2447">
                  <c:v>0.77017455231013499</c:v>
                </c:pt>
                <c:pt idx="2448">
                  <c:v>0.61687813892845889</c:v>
                </c:pt>
                <c:pt idx="2449">
                  <c:v>0.50431886843179297</c:v>
                </c:pt>
                <c:pt idx="2450">
                  <c:v>0.400273636807424</c:v>
                </c:pt>
                <c:pt idx="2451">
                  <c:v>0.31600470492262694</c:v>
                </c:pt>
                <c:pt idx="2452">
                  <c:v>0.320977691850591</c:v>
                </c:pt>
                <c:pt idx="2453">
                  <c:v>0.25167053239660497</c:v>
                </c:pt>
                <c:pt idx="2454">
                  <c:v>0.22936802880466892</c:v>
                </c:pt>
                <c:pt idx="2455">
                  <c:v>0.22972582213119697</c:v>
                </c:pt>
                <c:pt idx="2456">
                  <c:v>0.25837414802631292</c:v>
                </c:pt>
                <c:pt idx="2457">
                  <c:v>0.28674179652987791</c:v>
                </c:pt>
                <c:pt idx="2458">
                  <c:v>0.320338400969228</c:v>
                </c:pt>
                <c:pt idx="2459">
                  <c:v>0.32404362909051693</c:v>
                </c:pt>
                <c:pt idx="2460">
                  <c:v>0.30681330241356997</c:v>
                </c:pt>
                <c:pt idx="2461">
                  <c:v>0.28800683047603093</c:v>
                </c:pt>
                <c:pt idx="2462">
                  <c:v>0.25499919624375805</c:v>
                </c:pt>
                <c:pt idx="2463">
                  <c:v>0.23699238548399204</c:v>
                </c:pt>
                <c:pt idx="2464">
                  <c:v>0.21858059774648</c:v>
                </c:pt>
                <c:pt idx="2465">
                  <c:v>0.21546623032910098</c:v>
                </c:pt>
                <c:pt idx="2466">
                  <c:v>0.20724947042767797</c:v>
                </c:pt>
                <c:pt idx="2467">
                  <c:v>0.19426127909967408</c:v>
                </c:pt>
                <c:pt idx="2468">
                  <c:v>0.17503370972420193</c:v>
                </c:pt>
                <c:pt idx="2469">
                  <c:v>0.16065887608735099</c:v>
                </c:pt>
                <c:pt idx="2470">
                  <c:v>0.17352616523083497</c:v>
                </c:pt>
                <c:pt idx="2471">
                  <c:v>0.179706632750015</c:v>
                </c:pt>
                <c:pt idx="2472">
                  <c:v>0.17044877209205703</c:v>
                </c:pt>
                <c:pt idx="2473">
                  <c:v>0.17005697507289505</c:v>
                </c:pt>
                <c:pt idx="2474">
                  <c:v>0.15863780810778297</c:v>
                </c:pt>
                <c:pt idx="2475">
                  <c:v>0.15155950392936204</c:v>
                </c:pt>
                <c:pt idx="2476">
                  <c:v>0.15259299426980397</c:v>
                </c:pt>
                <c:pt idx="2477">
                  <c:v>0.15523747442713204</c:v>
                </c:pt>
                <c:pt idx="2478">
                  <c:v>0.16388429958114401</c:v>
                </c:pt>
                <c:pt idx="2479">
                  <c:v>0.17241039969837793</c:v>
                </c:pt>
                <c:pt idx="2480">
                  <c:v>0.18125801691244298</c:v>
                </c:pt>
                <c:pt idx="2481">
                  <c:v>0.15220742534238008</c:v>
                </c:pt>
                <c:pt idx="2482">
                  <c:v>0.139046132903349</c:v>
                </c:pt>
                <c:pt idx="2483">
                  <c:v>0.11219963691462204</c:v>
                </c:pt>
                <c:pt idx="2484">
                  <c:v>0.10654494917569192</c:v>
                </c:pt>
                <c:pt idx="2485">
                  <c:v>0.11733253493624797</c:v>
                </c:pt>
                <c:pt idx="2486">
                  <c:v>0.12862273548840103</c:v>
                </c:pt>
                <c:pt idx="2487">
                  <c:v>0.10648304246173891</c:v>
                </c:pt>
                <c:pt idx="2488">
                  <c:v>9.7513102584625005E-2</c:v>
                </c:pt>
                <c:pt idx="2489">
                  <c:v>9.5876912827891986E-2</c:v>
                </c:pt>
                <c:pt idx="2490">
                  <c:v>4.4434964825796952E-2</c:v>
                </c:pt>
                <c:pt idx="2491">
                  <c:v>2.587191926302004E-2</c:v>
                </c:pt>
                <c:pt idx="2492">
                  <c:v>3.1203822193337023E-2</c:v>
                </c:pt>
                <c:pt idx="2493">
                  <c:v>3.3637850636949004E-2</c:v>
                </c:pt>
                <c:pt idx="2494">
                  <c:v>3.1440228462048976E-2</c:v>
                </c:pt>
                <c:pt idx="2495">
                  <c:v>2.6986247573680011E-2</c:v>
                </c:pt>
                <c:pt idx="2496">
                  <c:v>2.1816291774131007E-2</c:v>
                </c:pt>
                <c:pt idx="2497">
                  <c:v>2.2587735822967019E-2</c:v>
                </c:pt>
                <c:pt idx="2498">
                  <c:v>2.6497492408203017E-2</c:v>
                </c:pt>
                <c:pt idx="2499">
                  <c:v>2.7342264436097E-2</c:v>
                </c:pt>
                <c:pt idx="2500">
                  <c:v>2.7767866455088018E-2</c:v>
                </c:pt>
                <c:pt idx="2501">
                  <c:v>3.035576657116797E-2</c:v>
                </c:pt>
                <c:pt idx="2502">
                  <c:v>3.3486502244953996E-2</c:v>
                </c:pt>
                <c:pt idx="2503">
                  <c:v>3.5926953868360027E-2</c:v>
                </c:pt>
                <c:pt idx="2504">
                  <c:v>3.6935057966074991E-2</c:v>
                </c:pt>
                <c:pt idx="2505">
                  <c:v>3.730433403566101E-2</c:v>
                </c:pt>
                <c:pt idx="2506">
                  <c:v>3.4447066440243999E-2</c:v>
                </c:pt>
                <c:pt idx="2507">
                  <c:v>3.3629158066236002E-2</c:v>
                </c:pt>
                <c:pt idx="2508">
                  <c:v>3.319194252966097E-2</c:v>
                </c:pt>
                <c:pt idx="2509">
                  <c:v>3.2959281559188966E-2</c:v>
                </c:pt>
                <c:pt idx="2510">
                  <c:v>3.2861500029125017E-2</c:v>
                </c:pt>
                <c:pt idx="2511">
                  <c:v>3.283217816394797E-2</c:v>
                </c:pt>
                <c:pt idx="2512">
                  <c:v>3.2840690941869977E-2</c:v>
                </c:pt>
                <c:pt idx="2513">
                  <c:v>3.2840268792040994E-2</c:v>
                </c:pt>
                <c:pt idx="2514">
                  <c:v>3.2784891452690035E-2</c:v>
                </c:pt>
                <c:pt idx="2515">
                  <c:v>3.2712467419026968E-2</c:v>
                </c:pt>
                <c:pt idx="2516">
                  <c:v>3.2623914750527006E-2</c:v>
                </c:pt>
                <c:pt idx="2517">
                  <c:v>3.2520475602107968E-2</c:v>
                </c:pt>
                <c:pt idx="2518">
                  <c:v>3.240816962795396E-2</c:v>
                </c:pt>
                <c:pt idx="2519">
                  <c:v>3.2281851430663984E-2</c:v>
                </c:pt>
                <c:pt idx="2520">
                  <c:v>3.2146047316395004E-2</c:v>
                </c:pt>
                <c:pt idx="2521">
                  <c:v>3.2005357309579034E-2</c:v>
                </c:pt>
                <c:pt idx="2522">
                  <c:v>3.1854685079856976E-2</c:v>
                </c:pt>
                <c:pt idx="2523">
                  <c:v>3.1730463553045991E-2</c:v>
                </c:pt>
                <c:pt idx="2524">
                  <c:v>3.1664179657878967E-2</c:v>
                </c:pt>
                <c:pt idx="2525">
                  <c:v>3.1486062978863014E-2</c:v>
                </c:pt>
                <c:pt idx="2526">
                  <c:v>2.9192490995700003E-2</c:v>
                </c:pt>
                <c:pt idx="2527">
                  <c:v>2.8722197902769985E-2</c:v>
                </c:pt>
                <c:pt idx="2528">
                  <c:v>2.8413543720895017E-2</c:v>
                </c:pt>
                <c:pt idx="2529">
                  <c:v>3.1101070314606009E-2</c:v>
                </c:pt>
                <c:pt idx="2530">
                  <c:v>2.7581891719657983E-2</c:v>
                </c:pt>
                <c:pt idx="2531">
                  <c:v>3.1512991930296004E-2</c:v>
                </c:pt>
                <c:pt idx="2532">
                  <c:v>2.7614350808018003E-2</c:v>
                </c:pt>
                <c:pt idx="2533">
                  <c:v>2.7772257915855966E-2</c:v>
                </c:pt>
                <c:pt idx="2534">
                  <c:v>2.7691253631611006E-2</c:v>
                </c:pt>
                <c:pt idx="2535">
                  <c:v>2.7412286429628029E-2</c:v>
                </c:pt>
                <c:pt idx="2536">
                  <c:v>2.7159161184762023E-2</c:v>
                </c:pt>
                <c:pt idx="2537">
                  <c:v>2.6920473523141E-2</c:v>
                </c:pt>
                <c:pt idx="2538">
                  <c:v>2.6817260013770952E-2</c:v>
                </c:pt>
                <c:pt idx="2539">
                  <c:v>2.6620520853532011E-2</c:v>
                </c:pt>
                <c:pt idx="2540">
                  <c:v>2.5705856106170977E-2</c:v>
                </c:pt>
                <c:pt idx="2541">
                  <c:v>2.598439621595398E-2</c:v>
                </c:pt>
                <c:pt idx="2542">
                  <c:v>2.5837667976121997E-2</c:v>
                </c:pt>
                <c:pt idx="2543">
                  <c:v>2.9308150410181026E-2</c:v>
                </c:pt>
                <c:pt idx="2544">
                  <c:v>2.5158713508914979E-2</c:v>
                </c:pt>
                <c:pt idx="2545">
                  <c:v>2.8967274118147032E-2</c:v>
                </c:pt>
                <c:pt idx="2546">
                  <c:v>2.5371643660412984E-2</c:v>
                </c:pt>
                <c:pt idx="2547">
                  <c:v>2.5229800207648017E-2</c:v>
                </c:pt>
                <c:pt idx="2548">
                  <c:v>2.5068548511295984E-2</c:v>
                </c:pt>
                <c:pt idx="2549">
                  <c:v>2.4846164891024002E-2</c:v>
                </c:pt>
                <c:pt idx="2550">
                  <c:v>2.4520011283529979E-2</c:v>
                </c:pt>
                <c:pt idx="2551">
                  <c:v>2.433809157213004E-2</c:v>
                </c:pt>
                <c:pt idx="2552">
                  <c:v>2.4639849958250998E-2</c:v>
                </c:pt>
                <c:pt idx="2553">
                  <c:v>2.4686656407519009E-2</c:v>
                </c:pt>
                <c:pt idx="2554">
                  <c:v>2.3983486901362018E-2</c:v>
                </c:pt>
                <c:pt idx="2555">
                  <c:v>2.4246625801693008E-2</c:v>
                </c:pt>
                <c:pt idx="2556">
                  <c:v>2.4152923875582984E-2</c:v>
                </c:pt>
                <c:pt idx="2557">
                  <c:v>2.3767210259993034E-2</c:v>
                </c:pt>
                <c:pt idx="2558">
                  <c:v>2.3877610187540994E-2</c:v>
                </c:pt>
                <c:pt idx="2559">
                  <c:v>2.3769381814844965E-2</c:v>
                </c:pt>
                <c:pt idx="2560">
                  <c:v>2.3664960413930004E-2</c:v>
                </c:pt>
                <c:pt idx="2561">
                  <c:v>2.3555701013254E-2</c:v>
                </c:pt>
                <c:pt idx="2562">
                  <c:v>2.3442294871235031E-2</c:v>
                </c:pt>
                <c:pt idx="2563">
                  <c:v>2.3327514045413E-2</c:v>
                </c:pt>
                <c:pt idx="2564">
                  <c:v>2.3207257325648968E-2</c:v>
                </c:pt>
                <c:pt idx="2565">
                  <c:v>2.3058076606307994E-2</c:v>
                </c:pt>
                <c:pt idx="2566">
                  <c:v>2.2903586784359008E-2</c:v>
                </c:pt>
                <c:pt idx="2567">
                  <c:v>2.2764320905132043E-2</c:v>
                </c:pt>
                <c:pt idx="2568">
                  <c:v>2.265211062747496E-2</c:v>
                </c:pt>
                <c:pt idx="2569">
                  <c:v>2.2544049127648992E-2</c:v>
                </c:pt>
                <c:pt idx="2570">
                  <c:v>2.2442122568250983E-2</c:v>
                </c:pt>
                <c:pt idx="2571">
                  <c:v>2.2332102302189041E-2</c:v>
                </c:pt>
                <c:pt idx="2572">
                  <c:v>2.2219771731017971E-2</c:v>
                </c:pt>
                <c:pt idx="2573">
                  <c:v>2.2106254331486996E-2</c:v>
                </c:pt>
                <c:pt idx="2574">
                  <c:v>2.198790461366798E-2</c:v>
                </c:pt>
                <c:pt idx="2575">
                  <c:v>2.1865361440884995E-2</c:v>
                </c:pt>
                <c:pt idx="2576">
                  <c:v>2.1751718643850997E-2</c:v>
                </c:pt>
                <c:pt idx="2577">
                  <c:v>2.1637680857843952E-2</c:v>
                </c:pt>
                <c:pt idx="2578">
                  <c:v>2.1524490282912038E-2</c:v>
                </c:pt>
                <c:pt idx="2579">
                  <c:v>2.1420666414307954E-2</c:v>
                </c:pt>
                <c:pt idx="2580">
                  <c:v>2.1311226241279044E-2</c:v>
                </c:pt>
                <c:pt idx="2581">
                  <c:v>2.1199799723862028E-2</c:v>
                </c:pt>
                <c:pt idx="2582">
                  <c:v>2.1086067187609032E-2</c:v>
                </c:pt>
                <c:pt idx="2583">
                  <c:v>2.0972491171333995E-2</c:v>
                </c:pt>
                <c:pt idx="2584">
                  <c:v>2.0855036292797013E-2</c:v>
                </c:pt>
                <c:pt idx="2585">
                  <c:v>2.0734909467868972E-2</c:v>
                </c:pt>
                <c:pt idx="2586">
                  <c:v>2.0597055214010004E-2</c:v>
                </c:pt>
                <c:pt idx="2587">
                  <c:v>1.9759331435071012E-2</c:v>
                </c:pt>
                <c:pt idx="2588">
                  <c:v>1.9460525999133997E-2</c:v>
                </c:pt>
                <c:pt idx="2589">
                  <c:v>1.8817356925862026E-2</c:v>
                </c:pt>
                <c:pt idx="2590">
                  <c:v>1.6632961428711016E-2</c:v>
                </c:pt>
                <c:pt idx="2591">
                  <c:v>1.5578016159438003E-2</c:v>
                </c:pt>
                <c:pt idx="2592">
                  <c:v>1.5083479297202022E-2</c:v>
                </c:pt>
                <c:pt idx="2593">
                  <c:v>1.476012529433798E-2</c:v>
                </c:pt>
                <c:pt idx="2594">
                  <c:v>1.4444123260158986E-2</c:v>
                </c:pt>
                <c:pt idx="2595">
                  <c:v>1.4130074822277005E-2</c:v>
                </c:pt>
                <c:pt idx="2596">
                  <c:v>1.3826495044462032E-2</c:v>
                </c:pt>
                <c:pt idx="2597">
                  <c:v>1.3521246992954985E-2</c:v>
                </c:pt>
                <c:pt idx="2598">
                  <c:v>1.3214506582172004E-2</c:v>
                </c:pt>
                <c:pt idx="2599">
                  <c:v>1.290288473615999E-2</c:v>
                </c:pt>
                <c:pt idx="2600">
                  <c:v>1.4918177336831984E-2</c:v>
                </c:pt>
                <c:pt idx="2601">
                  <c:v>1.5781378866671001E-2</c:v>
                </c:pt>
                <c:pt idx="2602">
                  <c:v>9.584078150251996E-3</c:v>
                </c:pt>
                <c:pt idx="2603">
                  <c:v>5.4775145435149893E-3</c:v>
                </c:pt>
                <c:pt idx="2604">
                  <c:v>3.4939115256480287E-3</c:v>
                </c:pt>
                <c:pt idx="2605">
                  <c:v>2.2036584863280293E-3</c:v>
                </c:pt>
                <c:pt idx="2606">
                  <c:v>1.4649442986429785E-3</c:v>
                </c:pt>
                <c:pt idx="2607">
                  <c:v>1.1665792919509695E-3</c:v>
                </c:pt>
                <c:pt idx="2608">
                  <c:v>7.6148400729004052E-4</c:v>
                </c:pt>
                <c:pt idx="2609">
                  <c:v>5.5027082581201095E-4</c:v>
                </c:pt>
                <c:pt idx="2610">
                  <c:v>4.0708137510804223E-4</c:v>
                </c:pt>
                <c:pt idx="2611">
                  <c:v>3.2281331172800856E-4</c:v>
                </c:pt>
                <c:pt idx="2612">
                  <c:v>4.0117249734600773E-4</c:v>
                </c:pt>
                <c:pt idx="2613">
                  <c:v>2.3038131402403813E-4</c:v>
                </c:pt>
                <c:pt idx="2614">
                  <c:v>1.7743287978001172E-4</c:v>
                </c:pt>
                <c:pt idx="2615">
                  <c:v>2.2518184648909955E-3</c:v>
                </c:pt>
                <c:pt idx="2616">
                  <c:v>3.6871814405819749E-3</c:v>
                </c:pt>
                <c:pt idx="2617">
                  <c:v>4.6496435481189983E-3</c:v>
                </c:pt>
                <c:pt idx="2618">
                  <c:v>5.2557680565699701E-3</c:v>
                </c:pt>
                <c:pt idx="2619">
                  <c:v>5.744477085787977E-3</c:v>
                </c:pt>
                <c:pt idx="2620">
                  <c:v>5.692022672776016E-3</c:v>
                </c:pt>
                <c:pt idx="2621">
                  <c:v>4.4816753838409782E-3</c:v>
                </c:pt>
                <c:pt idx="2622">
                  <c:v>2.6542319956480058E-3</c:v>
                </c:pt>
                <c:pt idx="2623">
                  <c:v>1.9941256643779925E-3</c:v>
                </c:pt>
                <c:pt idx="2624">
                  <c:v>1.550113754282007E-3</c:v>
                </c:pt>
                <c:pt idx="2625">
                  <c:v>1.2531342483260086E-3</c:v>
                </c:pt>
                <c:pt idx="2626">
                  <c:v>1.1105864624789683E-3</c:v>
                </c:pt>
                <c:pt idx="2627">
                  <c:v>1.0541304412439931E-3</c:v>
                </c:pt>
                <c:pt idx="2628">
                  <c:v>9.5331770859000966E-4</c:v>
                </c:pt>
                <c:pt idx="2629">
                  <c:v>8.8096932796400502E-4</c:v>
                </c:pt>
                <c:pt idx="2630">
                  <c:v>8.3096484167402378E-4</c:v>
                </c:pt>
                <c:pt idx="2631">
                  <c:v>8.8659200622298519E-4</c:v>
                </c:pt>
                <c:pt idx="2632">
                  <c:v>9.5461977440502955E-4</c:v>
                </c:pt>
                <c:pt idx="2633">
                  <c:v>8.5831094579002815E-4</c:v>
                </c:pt>
                <c:pt idx="2634">
                  <c:v>9.1971068345702948E-4</c:v>
                </c:pt>
                <c:pt idx="2635">
                  <c:v>9.4044818528799803E-4</c:v>
                </c:pt>
                <c:pt idx="2636">
                  <c:v>9.545661943139857E-4</c:v>
                </c:pt>
                <c:pt idx="2637">
                  <c:v>9.5539451783098039E-4</c:v>
                </c:pt>
                <c:pt idx="2638">
                  <c:v>9.7453588382399176E-4</c:v>
                </c:pt>
                <c:pt idx="2639">
                  <c:v>9.8347032046999078E-4</c:v>
                </c:pt>
                <c:pt idx="2640">
                  <c:v>1.0444284959419746E-3</c:v>
                </c:pt>
                <c:pt idx="2641">
                  <c:v>1.0277952201230218E-3</c:v>
                </c:pt>
                <c:pt idx="2642">
                  <c:v>1.1017373607630143E-3</c:v>
                </c:pt>
                <c:pt idx="2643">
                  <c:v>1.1399929891100036E-3</c:v>
                </c:pt>
                <c:pt idx="2644">
                  <c:v>1.1498243242860189E-3</c:v>
                </c:pt>
                <c:pt idx="2645">
                  <c:v>1.1946353831500164E-3</c:v>
                </c:pt>
                <c:pt idx="2646">
                  <c:v>1.2060291084460331E-3</c:v>
                </c:pt>
                <c:pt idx="2647">
                  <c:v>1.2232455225459997E-3</c:v>
                </c:pt>
                <c:pt idx="2648">
                  <c:v>1.2509576358170015E-3</c:v>
                </c:pt>
                <c:pt idx="2649">
                  <c:v>1.2831961260620155E-3</c:v>
                </c:pt>
                <c:pt idx="2650">
                  <c:v>1.314929019603005E-3</c:v>
                </c:pt>
                <c:pt idx="2651">
                  <c:v>1.347538735575974E-3</c:v>
                </c:pt>
                <c:pt idx="2652">
                  <c:v>1.3751176081220036E-3</c:v>
                </c:pt>
                <c:pt idx="2653">
                  <c:v>1.3950190048220101E-3</c:v>
                </c:pt>
                <c:pt idx="2654">
                  <c:v>1.4118207780640223E-3</c:v>
                </c:pt>
                <c:pt idx="2655">
                  <c:v>1.4383503387609962E-3</c:v>
                </c:pt>
                <c:pt idx="2656">
                  <c:v>1.4750764944370021E-3</c:v>
                </c:pt>
                <c:pt idx="2657">
                  <c:v>1.5272325271880253E-3</c:v>
                </c:pt>
                <c:pt idx="2658">
                  <c:v>1.5828977819560095E-3</c:v>
                </c:pt>
                <c:pt idx="2659">
                  <c:v>1.6304959910619654E-3</c:v>
                </c:pt>
                <c:pt idx="2660">
                  <c:v>1.6526594320549629E-3</c:v>
                </c:pt>
                <c:pt idx="2661">
                  <c:v>1.664706040467019E-3</c:v>
                </c:pt>
                <c:pt idx="2662">
                  <c:v>1.6742217396110062E-3</c:v>
                </c:pt>
                <c:pt idx="2663">
                  <c:v>1.6864769567169714E-3</c:v>
                </c:pt>
                <c:pt idx="2664">
                  <c:v>1.7267815819639945E-3</c:v>
                </c:pt>
                <c:pt idx="2665">
                  <c:v>1.8142482180820078E-3</c:v>
                </c:pt>
                <c:pt idx="2666">
                  <c:v>1.8432119312229915E-3</c:v>
                </c:pt>
                <c:pt idx="2667">
                  <c:v>1.8822369296950055E-3</c:v>
                </c:pt>
                <c:pt idx="2668">
                  <c:v>1.898653583242034E-3</c:v>
                </c:pt>
                <c:pt idx="2669">
                  <c:v>1.8814618332639802E-3</c:v>
                </c:pt>
                <c:pt idx="2670">
                  <c:v>1.8856609349629724E-3</c:v>
                </c:pt>
                <c:pt idx="2671">
                  <c:v>1.8887209800130221E-3</c:v>
                </c:pt>
                <c:pt idx="2672">
                  <c:v>1.9096455952579852E-3</c:v>
                </c:pt>
                <c:pt idx="2673">
                  <c:v>1.9183435645359567E-3</c:v>
                </c:pt>
                <c:pt idx="2674">
                  <c:v>1.9045211078740538E-3</c:v>
                </c:pt>
                <c:pt idx="2675">
                  <c:v>1.922392004704976E-3</c:v>
                </c:pt>
                <c:pt idx="2676">
                  <c:v>1.9501176907549961E-3</c:v>
                </c:pt>
                <c:pt idx="2677">
                  <c:v>1.9762102080780313E-3</c:v>
                </c:pt>
                <c:pt idx="2678">
                  <c:v>1.9704086188750223E-3</c:v>
                </c:pt>
                <c:pt idx="2679">
                  <c:v>1.9951104295589609E-3</c:v>
                </c:pt>
                <c:pt idx="2680">
                  <c:v>1.9685194035919847E-3</c:v>
                </c:pt>
                <c:pt idx="2681">
                  <c:v>1.9827181204230293E-3</c:v>
                </c:pt>
                <c:pt idx="2682">
                  <c:v>2.0228844551570362E-3</c:v>
                </c:pt>
                <c:pt idx="2683">
                  <c:v>2.0649148878590204E-3</c:v>
                </c:pt>
                <c:pt idx="2684">
                  <c:v>2.0777238512850018E-3</c:v>
                </c:pt>
                <c:pt idx="2685">
                  <c:v>2.1073411984660196E-3</c:v>
                </c:pt>
                <c:pt idx="2686">
                  <c:v>2.0868127464919815E-3</c:v>
                </c:pt>
                <c:pt idx="2687">
                  <c:v>2.0607711883209993E-3</c:v>
                </c:pt>
                <c:pt idx="2688">
                  <c:v>2.0694249490970395E-3</c:v>
                </c:pt>
                <c:pt idx="2689">
                  <c:v>2.3563865030239686E-3</c:v>
                </c:pt>
                <c:pt idx="2690">
                  <c:v>2.5191517871399993E-3</c:v>
                </c:pt>
                <c:pt idx="2691">
                  <c:v>2.4761250866650372E-3</c:v>
                </c:pt>
                <c:pt idx="2692">
                  <c:v>2.316853294714994E-3</c:v>
                </c:pt>
                <c:pt idx="2693">
                  <c:v>2.2666105349830466E-3</c:v>
                </c:pt>
                <c:pt idx="2694">
                  <c:v>2.3111332395129719E-3</c:v>
                </c:pt>
                <c:pt idx="2695">
                  <c:v>2.2755446911680043E-3</c:v>
                </c:pt>
                <c:pt idx="2696">
                  <c:v>2.2999198090719875E-3</c:v>
                </c:pt>
                <c:pt idx="2697">
                  <c:v>2.4194604340530348E-3</c:v>
                </c:pt>
                <c:pt idx="2698">
                  <c:v>3.7813508464350012E-3</c:v>
                </c:pt>
                <c:pt idx="2699">
                  <c:v>4.2365720979809993E-3</c:v>
                </c:pt>
                <c:pt idx="2700">
                  <c:v>3.9011225823400307E-3</c:v>
                </c:pt>
                <c:pt idx="2701">
                  <c:v>4.0069495650320308E-3</c:v>
                </c:pt>
                <c:pt idx="2702">
                  <c:v>3.5285327517859985E-3</c:v>
                </c:pt>
                <c:pt idx="2703">
                  <c:v>3.6743366442100376E-3</c:v>
                </c:pt>
                <c:pt idx="2704">
                  <c:v>3.3239672721910173E-3</c:v>
                </c:pt>
                <c:pt idx="2705">
                  <c:v>3.2115322740770059E-3</c:v>
                </c:pt>
                <c:pt idx="2706">
                  <c:v>3.3222720152360271E-3</c:v>
                </c:pt>
                <c:pt idx="2707">
                  <c:v>1.169866842146503E-2</c:v>
                </c:pt>
                <c:pt idx="2708">
                  <c:v>5.9971468272061026E-2</c:v>
                </c:pt>
                <c:pt idx="2709">
                  <c:v>0.14073386003421801</c:v>
                </c:pt>
                <c:pt idx="2710">
                  <c:v>0.12971027684372796</c:v>
                </c:pt>
                <c:pt idx="2711">
                  <c:v>7.4763034693374988E-2</c:v>
                </c:pt>
                <c:pt idx="2712">
                  <c:v>2.8308849948645975E-2</c:v>
                </c:pt>
                <c:pt idx="2713">
                  <c:v>1.958633574479399E-2</c:v>
                </c:pt>
                <c:pt idx="2714">
                  <c:v>1.5225689752698002E-2</c:v>
                </c:pt>
                <c:pt idx="2715">
                  <c:v>1.2786806741114006E-2</c:v>
                </c:pt>
                <c:pt idx="2716">
                  <c:v>1.170204710467701E-2</c:v>
                </c:pt>
                <c:pt idx="2717">
                  <c:v>1.0132915980738006E-2</c:v>
                </c:pt>
                <c:pt idx="2718">
                  <c:v>9.1622580102909707E-3</c:v>
                </c:pt>
                <c:pt idx="2719">
                  <c:v>8.4566273633720108E-3</c:v>
                </c:pt>
                <c:pt idx="2720">
                  <c:v>7.4309690154350239E-3</c:v>
                </c:pt>
                <c:pt idx="2721">
                  <c:v>7.0652452849160182E-3</c:v>
                </c:pt>
                <c:pt idx="2722">
                  <c:v>6.5970503064380027E-3</c:v>
                </c:pt>
                <c:pt idx="2723">
                  <c:v>5.903654084556037E-3</c:v>
                </c:pt>
                <c:pt idx="2724">
                  <c:v>5.470682271715952E-3</c:v>
                </c:pt>
                <c:pt idx="2725">
                  <c:v>5.1967754175799782E-3</c:v>
                </c:pt>
                <c:pt idx="2726">
                  <c:v>4.6991776396860365E-3</c:v>
                </c:pt>
                <c:pt idx="2727">
                  <c:v>4.1836977138369688E-3</c:v>
                </c:pt>
                <c:pt idx="2728">
                  <c:v>3.9909040017439982E-3</c:v>
                </c:pt>
                <c:pt idx="2729">
                  <c:v>3.6431349764320183E-3</c:v>
                </c:pt>
                <c:pt idx="2730">
                  <c:v>3.3353767165769824E-3</c:v>
                </c:pt>
                <c:pt idx="2731">
                  <c:v>3.1945360533620114E-3</c:v>
                </c:pt>
                <c:pt idx="2732">
                  <c:v>2.9544394104839885E-3</c:v>
                </c:pt>
                <c:pt idx="2733">
                  <c:v>2.6920694586760364E-3</c:v>
                </c:pt>
                <c:pt idx="2734">
                  <c:v>2.8995407657789762E-3</c:v>
                </c:pt>
                <c:pt idx="2735">
                  <c:v>2.4325972369380177E-3</c:v>
                </c:pt>
                <c:pt idx="2736">
                  <c:v>2.171379061968997E-3</c:v>
                </c:pt>
                <c:pt idx="2737">
                  <c:v>1.9393723689590113E-3</c:v>
                </c:pt>
                <c:pt idx="2738">
                  <c:v>1.3515347918000187E-3</c:v>
                </c:pt>
                <c:pt idx="2739">
                  <c:v>9.7506519467410388E-3</c:v>
                </c:pt>
                <c:pt idx="2740">
                  <c:v>1.6803036786497978E-2</c:v>
                </c:pt>
                <c:pt idx="2741">
                  <c:v>1.1836378653016989E-2</c:v>
                </c:pt>
                <c:pt idx="2742">
                  <c:v>4.7239702244259527E-3</c:v>
                </c:pt>
                <c:pt idx="2743">
                  <c:v>2.4799237507960059E-3</c:v>
                </c:pt>
                <c:pt idx="2744">
                  <c:v>9.815455475089838E-4</c:v>
                </c:pt>
                <c:pt idx="2745">
                  <c:v>1.277055710126995E-3</c:v>
                </c:pt>
                <c:pt idx="2746">
                  <c:v>1.182687529407034E-3</c:v>
                </c:pt>
                <c:pt idx="2747">
                  <c:v>8.6862490580900335E-4</c:v>
                </c:pt>
                <c:pt idx="2748">
                  <c:v>2.1038454661660359E-3</c:v>
                </c:pt>
                <c:pt idx="2749">
                  <c:v>2.2475432877800193E-3</c:v>
                </c:pt>
                <c:pt idx="2750">
                  <c:v>7.9498584988701624E-4</c:v>
                </c:pt>
                <c:pt idx="2751">
                  <c:v>2.8136795841401908E-4</c:v>
                </c:pt>
                <c:pt idx="2752">
                  <c:v>1.6015611299296143E-4</c:v>
                </c:pt>
                <c:pt idx="2753">
                  <c:v>1.250123379259603E-4</c:v>
                </c:pt>
                <c:pt idx="2754">
                  <c:v>1.0755511916702379E-4</c:v>
                </c:pt>
                <c:pt idx="2755">
                  <c:v>9.2928466153040053E-5</c:v>
                </c:pt>
                <c:pt idx="2756">
                  <c:v>8.5567218512995163E-5</c:v>
                </c:pt>
                <c:pt idx="2757">
                  <c:v>7.9590407137991861E-5</c:v>
                </c:pt>
                <c:pt idx="2758">
                  <c:v>7.7682141750003207E-5</c:v>
                </c:pt>
                <c:pt idx="2759">
                  <c:v>7.2262251548003409E-5</c:v>
                </c:pt>
                <c:pt idx="2760">
                  <c:v>6.7669058442988898E-5</c:v>
                </c:pt>
                <c:pt idx="2761">
                  <c:v>6.6258653598022643E-5</c:v>
                </c:pt>
                <c:pt idx="2762">
                  <c:v>6.5164338285976557E-5</c:v>
                </c:pt>
                <c:pt idx="2763">
                  <c:v>1.6001286207989324E-5</c:v>
                </c:pt>
                <c:pt idx="2764">
                  <c:v>1.5838025903038215E-5</c:v>
                </c:pt>
                <c:pt idx="2765">
                  <c:v>1.3849569930986036E-5</c:v>
                </c:pt>
                <c:pt idx="2766">
                  <c:v>1.2461749123001936E-5</c:v>
                </c:pt>
                <c:pt idx="2767">
                  <c:v>9.4123356300406147E-6</c:v>
                </c:pt>
                <c:pt idx="2768">
                  <c:v>9.6880276530282567E-6</c:v>
                </c:pt>
                <c:pt idx="2769">
                  <c:v>9.3673980140010826E-6</c:v>
                </c:pt>
                <c:pt idx="2770">
                  <c:v>9.0195829169824713E-6</c:v>
                </c:pt>
                <c:pt idx="2771">
                  <c:v>9.156398832972626E-6</c:v>
                </c:pt>
                <c:pt idx="2772">
                  <c:v>9.6130413089995264E-6</c:v>
                </c:pt>
                <c:pt idx="2773">
                  <c:v>1.0052674344042315E-5</c:v>
                </c:pt>
                <c:pt idx="2774">
                  <c:v>1.0578836678003426E-5</c:v>
                </c:pt>
                <c:pt idx="2775">
                  <c:v>1.1279201027005911E-5</c:v>
                </c:pt>
                <c:pt idx="2776">
                  <c:v>1.1200970534991938E-5</c:v>
                </c:pt>
                <c:pt idx="2777">
                  <c:v>5.3842251630267128E-6</c:v>
                </c:pt>
                <c:pt idx="2778">
                  <c:v>1.8636934770038351E-6</c:v>
                </c:pt>
              </c:numCache>
            </c:numRef>
          </c:yVal>
          <c:smooth val="0"/>
          <c:extLst>
            <c:ext xmlns:c16="http://schemas.microsoft.com/office/drawing/2014/chart" uri="{C3380CC4-5D6E-409C-BE32-E72D297353CC}">
              <c16:uniqueId val="{00000000-757B-43A8-ABA5-B88545B9F17D}"/>
            </c:ext>
          </c:extLst>
        </c:ser>
        <c:dLbls>
          <c:showLegendKey val="0"/>
          <c:showVal val="0"/>
          <c:showCatName val="0"/>
          <c:showSerName val="0"/>
          <c:showPercent val="0"/>
          <c:showBubbleSize val="0"/>
        </c:dLbls>
        <c:axId val="1713095215"/>
        <c:axId val="1713088559"/>
      </c:scatterChart>
      <c:valAx>
        <c:axId val="1713095215"/>
        <c:scaling>
          <c:orientation val="minMax"/>
          <c:max val="40615.541666669997"/>
          <c:min val="40615.5"/>
        </c:scaling>
        <c:delete val="0"/>
        <c:axPos val="b"/>
        <c:majorGridlines>
          <c:spPr>
            <a:ln w="9525" cap="flat" cmpd="sng" algn="ctr">
              <a:solidFill>
                <a:schemeClr val="tx1">
                  <a:lumMod val="15000"/>
                  <a:lumOff val="85000"/>
                </a:schemeClr>
              </a:solidFill>
              <a:round/>
            </a:ln>
            <a:effectLst/>
          </c:spPr>
        </c:majorGridlines>
        <c:numFmt formatCode="m/d/yyyy\ h:mm"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ja-JP"/>
          </a:p>
        </c:txPr>
        <c:crossAx val="1713088559"/>
        <c:crosses val="autoZero"/>
        <c:crossBetween val="midCat"/>
        <c:majorUnit val="6.9444400000000022E-3"/>
      </c:valAx>
      <c:valAx>
        <c:axId val="1713088559"/>
        <c:scaling>
          <c:orientation val="minMax"/>
          <c:max val="3"/>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ja-JP"/>
          </a:p>
        </c:txPr>
        <c:crossAx val="1713095215"/>
        <c:crosses val="autoZero"/>
        <c:crossBetween val="midCat"/>
        <c:majorUnit val="0.5"/>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44662127420499"/>
          <c:y val="3.1706387671209341E-2"/>
          <c:w val="0.77911795508320103"/>
          <c:h val="0.85977514519331621"/>
        </c:manualLayout>
      </c:layout>
      <c:scatterChart>
        <c:scatterStyle val="lineMarker"/>
        <c:varyColors val="0"/>
        <c:ser>
          <c:idx val="2"/>
          <c:order val="1"/>
          <c:tx>
            <c:strRef>
              <c:f>'Adjustment 2'!$T$3</c:f>
              <c:strCache>
                <c:ptCount val="1"/>
                <c:pt idx="0">
                  <c:v>1.02*PRPV-A+0.10-PDW</c:v>
                </c:pt>
              </c:strCache>
            </c:strRef>
          </c:tx>
          <c:spPr>
            <a:ln w="19050">
              <a:noFill/>
            </a:ln>
          </c:spPr>
          <c:marker>
            <c:symbol val="circle"/>
            <c:size val="8"/>
            <c:spPr>
              <a:solidFill>
                <a:srgbClr val="0000CC"/>
              </a:solidFill>
              <a:ln>
                <a:noFill/>
              </a:ln>
            </c:spPr>
          </c:marker>
          <c:xVal>
            <c:numRef>
              <c:f>'Adjustment 2'!$A$58:$A$673</c:f>
              <c:numCache>
                <c:formatCode>m/d/yyyy\ h:mm</c:formatCode>
                <c:ptCount val="616"/>
                <c:pt idx="0">
                  <c:v>40615.371527777781</c:v>
                </c:pt>
                <c:pt idx="1">
                  <c:v>40615.378472222219</c:v>
                </c:pt>
                <c:pt idx="2">
                  <c:v>40615.380555555559</c:v>
                </c:pt>
                <c:pt idx="3">
                  <c:v>40615.381944444445</c:v>
                </c:pt>
                <c:pt idx="4">
                  <c:v>40615.385416666664</c:v>
                </c:pt>
                <c:pt idx="5">
                  <c:v>40615.388888888891</c:v>
                </c:pt>
                <c:pt idx="6">
                  <c:v>40615.388888888891</c:v>
                </c:pt>
                <c:pt idx="7">
                  <c:v>40615.390277777777</c:v>
                </c:pt>
                <c:pt idx="8">
                  <c:v>40615.39166666667</c:v>
                </c:pt>
                <c:pt idx="9">
                  <c:v>40615.392361111109</c:v>
                </c:pt>
                <c:pt idx="10">
                  <c:v>40615.393750000003</c:v>
                </c:pt>
                <c:pt idx="11">
                  <c:v>40615.395138888889</c:v>
                </c:pt>
                <c:pt idx="12">
                  <c:v>40615.395833333336</c:v>
                </c:pt>
                <c:pt idx="13">
                  <c:v>40615.397222222222</c:v>
                </c:pt>
                <c:pt idx="14">
                  <c:v>40615.399305555555</c:v>
                </c:pt>
                <c:pt idx="15">
                  <c:v>40615.4</c:v>
                </c:pt>
                <c:pt idx="16">
                  <c:v>40615.400694444441</c:v>
                </c:pt>
                <c:pt idx="17">
                  <c:v>40615.401388888888</c:v>
                </c:pt>
                <c:pt idx="18">
                  <c:v>40615.402777777781</c:v>
                </c:pt>
                <c:pt idx="19">
                  <c:v>40615.40347222222</c:v>
                </c:pt>
                <c:pt idx="20">
                  <c:v>40615.404861111114</c:v>
                </c:pt>
                <c:pt idx="21">
                  <c:v>40615.40625</c:v>
                </c:pt>
                <c:pt idx="22">
                  <c:v>40615.407638888886</c:v>
                </c:pt>
                <c:pt idx="23">
                  <c:v>40615.40902777778</c:v>
                </c:pt>
                <c:pt idx="24">
                  <c:v>40615.411805555559</c:v>
                </c:pt>
                <c:pt idx="25">
                  <c:v>40615.413194444445</c:v>
                </c:pt>
                <c:pt idx="26">
                  <c:v>40615.413888888892</c:v>
                </c:pt>
                <c:pt idx="27">
                  <c:v>40615.415972222225</c:v>
                </c:pt>
                <c:pt idx="28">
                  <c:v>40615.418055555558</c:v>
                </c:pt>
                <c:pt idx="29">
                  <c:v>40615.420138888891</c:v>
                </c:pt>
                <c:pt idx="30">
                  <c:v>40615.421527777777</c:v>
                </c:pt>
                <c:pt idx="31">
                  <c:v>40615.423611111109</c:v>
                </c:pt>
                <c:pt idx="32">
                  <c:v>40615.425694444442</c:v>
                </c:pt>
                <c:pt idx="33">
                  <c:v>40615.427777777775</c:v>
                </c:pt>
                <c:pt idx="34">
                  <c:v>40615.429861111108</c:v>
                </c:pt>
                <c:pt idx="35">
                  <c:v>40615.431944444441</c:v>
                </c:pt>
                <c:pt idx="36">
                  <c:v>40615.435416666667</c:v>
                </c:pt>
                <c:pt idx="37">
                  <c:v>40615.4375</c:v>
                </c:pt>
                <c:pt idx="38">
                  <c:v>40615.440972222219</c:v>
                </c:pt>
                <c:pt idx="39">
                  <c:v>40615.444444444445</c:v>
                </c:pt>
                <c:pt idx="40">
                  <c:v>40615.447916666664</c:v>
                </c:pt>
                <c:pt idx="41">
                  <c:v>40615.451388888891</c:v>
                </c:pt>
                <c:pt idx="42">
                  <c:v>40615.454861111109</c:v>
                </c:pt>
                <c:pt idx="43">
                  <c:v>40615.458333333336</c:v>
                </c:pt>
                <c:pt idx="44">
                  <c:v>40615.461805555555</c:v>
                </c:pt>
                <c:pt idx="45">
                  <c:v>40615.465277777781</c:v>
                </c:pt>
                <c:pt idx="46">
                  <c:v>40615.46875</c:v>
                </c:pt>
                <c:pt idx="47">
                  <c:v>40615.472222222219</c:v>
                </c:pt>
                <c:pt idx="48">
                  <c:v>40615.475694444445</c:v>
                </c:pt>
                <c:pt idx="49">
                  <c:v>40615.479166666664</c:v>
                </c:pt>
                <c:pt idx="50">
                  <c:v>40615.482638888891</c:v>
                </c:pt>
                <c:pt idx="51">
                  <c:v>40615.486111111109</c:v>
                </c:pt>
                <c:pt idx="52">
                  <c:v>40615.493055555555</c:v>
                </c:pt>
                <c:pt idx="53">
                  <c:v>40615.496527777781</c:v>
                </c:pt>
                <c:pt idx="54">
                  <c:v>40615.5</c:v>
                </c:pt>
                <c:pt idx="55">
                  <c:v>40615.503472222219</c:v>
                </c:pt>
                <c:pt idx="56">
                  <c:v>40615.506944444445</c:v>
                </c:pt>
                <c:pt idx="57">
                  <c:v>40615.510416666664</c:v>
                </c:pt>
                <c:pt idx="58">
                  <c:v>40615.513888888891</c:v>
                </c:pt>
                <c:pt idx="59">
                  <c:v>40615.51458333333</c:v>
                </c:pt>
                <c:pt idx="60">
                  <c:v>40615.515277777777</c:v>
                </c:pt>
                <c:pt idx="61">
                  <c:v>40615.517361111109</c:v>
                </c:pt>
                <c:pt idx="62">
                  <c:v>40615.518750000003</c:v>
                </c:pt>
                <c:pt idx="63">
                  <c:v>40615.522916666669</c:v>
                </c:pt>
                <c:pt idx="64">
                  <c:v>40615.524305555555</c:v>
                </c:pt>
                <c:pt idx="65">
                  <c:v>40615.526388888888</c:v>
                </c:pt>
                <c:pt idx="66">
                  <c:v>40615.527777777781</c:v>
                </c:pt>
                <c:pt idx="67">
                  <c:v>40615.529861111114</c:v>
                </c:pt>
                <c:pt idx="68">
                  <c:v>40615.53125</c:v>
                </c:pt>
                <c:pt idx="69">
                  <c:v>40615.532638888886</c:v>
                </c:pt>
                <c:pt idx="70">
                  <c:v>40615.533333333333</c:v>
                </c:pt>
                <c:pt idx="71">
                  <c:v>40615.53402777778</c:v>
                </c:pt>
                <c:pt idx="72">
                  <c:v>40615.534722222219</c:v>
                </c:pt>
                <c:pt idx="73">
                  <c:v>40615.535416666666</c:v>
                </c:pt>
                <c:pt idx="74">
                  <c:v>40615.536111111112</c:v>
                </c:pt>
                <c:pt idx="75">
                  <c:v>40615.538194444445</c:v>
                </c:pt>
                <c:pt idx="76">
                  <c:v>40615.541666666664</c:v>
                </c:pt>
                <c:pt idx="77">
                  <c:v>40615.545138888891</c:v>
                </c:pt>
                <c:pt idx="78">
                  <c:v>40615.548611111109</c:v>
                </c:pt>
                <c:pt idx="79">
                  <c:v>40615.552083333336</c:v>
                </c:pt>
                <c:pt idx="80">
                  <c:v>40615.554166666669</c:v>
                </c:pt>
                <c:pt idx="81">
                  <c:v>40615.559027777781</c:v>
                </c:pt>
                <c:pt idx="82">
                  <c:v>40615.5625</c:v>
                </c:pt>
                <c:pt idx="83">
                  <c:v>40615.565972222219</c:v>
                </c:pt>
                <c:pt idx="84">
                  <c:v>40615.569444444445</c:v>
                </c:pt>
                <c:pt idx="85">
                  <c:v>40615.572916666664</c:v>
                </c:pt>
                <c:pt idx="86">
                  <c:v>40615.576388888891</c:v>
                </c:pt>
                <c:pt idx="87">
                  <c:v>40615.579861111109</c:v>
                </c:pt>
                <c:pt idx="88">
                  <c:v>40615.583333333336</c:v>
                </c:pt>
                <c:pt idx="89">
                  <c:v>40615.586805555555</c:v>
                </c:pt>
                <c:pt idx="90">
                  <c:v>40615.590277777781</c:v>
                </c:pt>
                <c:pt idx="91">
                  <c:v>40615.59375</c:v>
                </c:pt>
                <c:pt idx="92">
                  <c:v>40615.597222222219</c:v>
                </c:pt>
                <c:pt idx="93">
                  <c:v>40615.600694444445</c:v>
                </c:pt>
                <c:pt idx="94">
                  <c:v>40615.604166666664</c:v>
                </c:pt>
                <c:pt idx="95">
                  <c:v>40615.607638888891</c:v>
                </c:pt>
                <c:pt idx="96">
                  <c:v>40615.611111111109</c:v>
                </c:pt>
                <c:pt idx="97">
                  <c:v>40615.614583333336</c:v>
                </c:pt>
                <c:pt idx="98">
                  <c:v>40615.618055555555</c:v>
                </c:pt>
                <c:pt idx="99">
                  <c:v>40615.621527777781</c:v>
                </c:pt>
                <c:pt idx="100">
                  <c:v>40615.625</c:v>
                </c:pt>
                <c:pt idx="101">
                  <c:v>40615.628472222219</c:v>
                </c:pt>
                <c:pt idx="102">
                  <c:v>40615.631944444445</c:v>
                </c:pt>
                <c:pt idx="103">
                  <c:v>40615.635416666664</c:v>
                </c:pt>
                <c:pt idx="104">
                  <c:v>40615.638888888891</c:v>
                </c:pt>
                <c:pt idx="105">
                  <c:v>40615.642361111109</c:v>
                </c:pt>
                <c:pt idx="106">
                  <c:v>40615.645833333336</c:v>
                </c:pt>
                <c:pt idx="107">
                  <c:v>40615.649305555555</c:v>
                </c:pt>
                <c:pt idx="108">
                  <c:v>40615.652777777781</c:v>
                </c:pt>
                <c:pt idx="109">
                  <c:v>40615.65625</c:v>
                </c:pt>
                <c:pt idx="110">
                  <c:v>40615.659722222219</c:v>
                </c:pt>
                <c:pt idx="111">
                  <c:v>40615.663194444445</c:v>
                </c:pt>
                <c:pt idx="112">
                  <c:v>40615.666666666664</c:v>
                </c:pt>
                <c:pt idx="113">
                  <c:v>40615.670138888891</c:v>
                </c:pt>
                <c:pt idx="114">
                  <c:v>40615.673611111109</c:v>
                </c:pt>
                <c:pt idx="115">
                  <c:v>40615.677083333336</c:v>
                </c:pt>
                <c:pt idx="116">
                  <c:v>40615.680555555555</c:v>
                </c:pt>
                <c:pt idx="117">
                  <c:v>40615.684027777781</c:v>
                </c:pt>
                <c:pt idx="118">
                  <c:v>40615.6875</c:v>
                </c:pt>
                <c:pt idx="119">
                  <c:v>40615.690972222219</c:v>
                </c:pt>
                <c:pt idx="120">
                  <c:v>40615.694444444445</c:v>
                </c:pt>
                <c:pt idx="121">
                  <c:v>40615.697916666664</c:v>
                </c:pt>
                <c:pt idx="122">
                  <c:v>40615.701388888891</c:v>
                </c:pt>
                <c:pt idx="123">
                  <c:v>40615.704861111109</c:v>
                </c:pt>
                <c:pt idx="124">
                  <c:v>40615.708333333336</c:v>
                </c:pt>
                <c:pt idx="125">
                  <c:v>40615.711805555555</c:v>
                </c:pt>
                <c:pt idx="126">
                  <c:v>40615.715277777781</c:v>
                </c:pt>
                <c:pt idx="127">
                  <c:v>40615.71875</c:v>
                </c:pt>
                <c:pt idx="128">
                  <c:v>40615.722222222219</c:v>
                </c:pt>
                <c:pt idx="129">
                  <c:v>40615.725694444445</c:v>
                </c:pt>
                <c:pt idx="130">
                  <c:v>40615.729166666664</c:v>
                </c:pt>
                <c:pt idx="131">
                  <c:v>40615.732638888891</c:v>
                </c:pt>
                <c:pt idx="132">
                  <c:v>40615.736111111109</c:v>
                </c:pt>
                <c:pt idx="133">
                  <c:v>40615.739583333336</c:v>
                </c:pt>
                <c:pt idx="134">
                  <c:v>40615.743055555555</c:v>
                </c:pt>
                <c:pt idx="135">
                  <c:v>40615.746527777781</c:v>
                </c:pt>
                <c:pt idx="136">
                  <c:v>40615.75</c:v>
                </c:pt>
                <c:pt idx="137">
                  <c:v>40615.753472222219</c:v>
                </c:pt>
                <c:pt idx="138">
                  <c:v>40615.756944444445</c:v>
                </c:pt>
                <c:pt idx="139">
                  <c:v>40615.760416666664</c:v>
                </c:pt>
                <c:pt idx="140">
                  <c:v>40615.763888888891</c:v>
                </c:pt>
                <c:pt idx="141">
                  <c:v>40615.767361111109</c:v>
                </c:pt>
                <c:pt idx="142">
                  <c:v>40615.770833333336</c:v>
                </c:pt>
                <c:pt idx="143">
                  <c:v>40615.774305555555</c:v>
                </c:pt>
                <c:pt idx="144">
                  <c:v>40615.777777777781</c:v>
                </c:pt>
                <c:pt idx="145">
                  <c:v>40615.78125</c:v>
                </c:pt>
                <c:pt idx="146">
                  <c:v>40615.784722222219</c:v>
                </c:pt>
                <c:pt idx="147">
                  <c:v>40615.788194444445</c:v>
                </c:pt>
                <c:pt idx="148">
                  <c:v>40615.791666666664</c:v>
                </c:pt>
                <c:pt idx="149">
                  <c:v>40615.795138888891</c:v>
                </c:pt>
                <c:pt idx="150">
                  <c:v>40615.798611111109</c:v>
                </c:pt>
                <c:pt idx="151">
                  <c:v>40615.802083333336</c:v>
                </c:pt>
                <c:pt idx="152">
                  <c:v>40615.805555555555</c:v>
                </c:pt>
                <c:pt idx="153">
                  <c:v>40615.809027777781</c:v>
                </c:pt>
                <c:pt idx="154">
                  <c:v>40615.8125</c:v>
                </c:pt>
                <c:pt idx="155">
                  <c:v>40615.815972222219</c:v>
                </c:pt>
                <c:pt idx="156">
                  <c:v>40615.819444444445</c:v>
                </c:pt>
                <c:pt idx="157">
                  <c:v>40615.822916666664</c:v>
                </c:pt>
                <c:pt idx="158">
                  <c:v>40615.826388888891</c:v>
                </c:pt>
                <c:pt idx="159">
                  <c:v>40615.829861111109</c:v>
                </c:pt>
                <c:pt idx="160">
                  <c:v>40615.833333333336</c:v>
                </c:pt>
                <c:pt idx="161">
                  <c:v>40615.836805555555</c:v>
                </c:pt>
                <c:pt idx="162">
                  <c:v>40615.840277777781</c:v>
                </c:pt>
                <c:pt idx="163">
                  <c:v>40615.84375</c:v>
                </c:pt>
                <c:pt idx="164">
                  <c:v>40615.847222222219</c:v>
                </c:pt>
                <c:pt idx="165">
                  <c:v>40615.850694444445</c:v>
                </c:pt>
                <c:pt idx="166">
                  <c:v>40615.854166666664</c:v>
                </c:pt>
                <c:pt idx="167">
                  <c:v>40615.857638888891</c:v>
                </c:pt>
                <c:pt idx="168">
                  <c:v>40615.861111111109</c:v>
                </c:pt>
                <c:pt idx="169">
                  <c:v>40615.864583333336</c:v>
                </c:pt>
                <c:pt idx="170">
                  <c:v>40615.868055555555</c:v>
                </c:pt>
                <c:pt idx="171">
                  <c:v>40615.871527777781</c:v>
                </c:pt>
                <c:pt idx="172">
                  <c:v>40615.875</c:v>
                </c:pt>
                <c:pt idx="173">
                  <c:v>40615.878472222219</c:v>
                </c:pt>
                <c:pt idx="174">
                  <c:v>40615.881944444445</c:v>
                </c:pt>
                <c:pt idx="175">
                  <c:v>40615.885416666664</c:v>
                </c:pt>
                <c:pt idx="176">
                  <c:v>40615.888888888891</c:v>
                </c:pt>
                <c:pt idx="177">
                  <c:v>40615.892361111109</c:v>
                </c:pt>
                <c:pt idx="178">
                  <c:v>40615.895833333336</c:v>
                </c:pt>
                <c:pt idx="179">
                  <c:v>40615.899305555555</c:v>
                </c:pt>
                <c:pt idx="180">
                  <c:v>40615.902777777781</c:v>
                </c:pt>
                <c:pt idx="181">
                  <c:v>40615.90625</c:v>
                </c:pt>
                <c:pt idx="182">
                  <c:v>40615.909722222219</c:v>
                </c:pt>
                <c:pt idx="183">
                  <c:v>40615.913194444445</c:v>
                </c:pt>
                <c:pt idx="184">
                  <c:v>40615.916666666664</c:v>
                </c:pt>
                <c:pt idx="185">
                  <c:v>40615.920138888891</c:v>
                </c:pt>
                <c:pt idx="186">
                  <c:v>40615.923611111109</c:v>
                </c:pt>
                <c:pt idx="187">
                  <c:v>40615.927083333336</c:v>
                </c:pt>
                <c:pt idx="188">
                  <c:v>40615.930555555555</c:v>
                </c:pt>
                <c:pt idx="189">
                  <c:v>40615.934027777781</c:v>
                </c:pt>
                <c:pt idx="190">
                  <c:v>40615.9375</c:v>
                </c:pt>
                <c:pt idx="191">
                  <c:v>40615.940972222219</c:v>
                </c:pt>
                <c:pt idx="192">
                  <c:v>40615.944444444445</c:v>
                </c:pt>
                <c:pt idx="193">
                  <c:v>40615.947916666664</c:v>
                </c:pt>
                <c:pt idx="194">
                  <c:v>40615.951388773145</c:v>
                </c:pt>
                <c:pt idx="195">
                  <c:v>40615.954860937498</c:v>
                </c:pt>
                <c:pt idx="196">
                  <c:v>40615.958333333336</c:v>
                </c:pt>
                <c:pt idx="197">
                  <c:v>40615.961805555555</c:v>
                </c:pt>
                <c:pt idx="198">
                  <c:v>40615.965277777781</c:v>
                </c:pt>
                <c:pt idx="199">
                  <c:v>40615.96875</c:v>
                </c:pt>
                <c:pt idx="200">
                  <c:v>40615.972222222219</c:v>
                </c:pt>
                <c:pt idx="201">
                  <c:v>40615.975694444445</c:v>
                </c:pt>
                <c:pt idx="202">
                  <c:v>40615.979166666664</c:v>
                </c:pt>
                <c:pt idx="203">
                  <c:v>40615.986111111109</c:v>
                </c:pt>
                <c:pt idx="204">
                  <c:v>40615.993055555555</c:v>
                </c:pt>
                <c:pt idx="205">
                  <c:v>40616</c:v>
                </c:pt>
                <c:pt idx="206">
                  <c:v>40616.006944444445</c:v>
                </c:pt>
                <c:pt idx="207">
                  <c:v>40616.013888888891</c:v>
                </c:pt>
                <c:pt idx="208">
                  <c:v>40616.020833333336</c:v>
                </c:pt>
                <c:pt idx="209">
                  <c:v>40616.027777777781</c:v>
                </c:pt>
                <c:pt idx="210">
                  <c:v>40616.034722222219</c:v>
                </c:pt>
                <c:pt idx="211">
                  <c:v>40616.041666666664</c:v>
                </c:pt>
                <c:pt idx="212">
                  <c:v>40616.048611111109</c:v>
                </c:pt>
                <c:pt idx="213">
                  <c:v>40616.055555555555</c:v>
                </c:pt>
                <c:pt idx="214">
                  <c:v>40616.0625</c:v>
                </c:pt>
                <c:pt idx="215">
                  <c:v>40616.069444444445</c:v>
                </c:pt>
                <c:pt idx="216">
                  <c:v>40616.076388888891</c:v>
                </c:pt>
                <c:pt idx="217">
                  <c:v>40616.083333333336</c:v>
                </c:pt>
                <c:pt idx="218">
                  <c:v>40616.090277777781</c:v>
                </c:pt>
                <c:pt idx="219">
                  <c:v>40616.104166666664</c:v>
                </c:pt>
                <c:pt idx="220">
                  <c:v>40616.114583333336</c:v>
                </c:pt>
                <c:pt idx="221">
                  <c:v>40616.118055555555</c:v>
                </c:pt>
                <c:pt idx="222">
                  <c:v>40616.125</c:v>
                </c:pt>
                <c:pt idx="223">
                  <c:v>40616.131944444445</c:v>
                </c:pt>
                <c:pt idx="224">
                  <c:v>40616.135416666664</c:v>
                </c:pt>
                <c:pt idx="225">
                  <c:v>40616.138888888891</c:v>
                </c:pt>
                <c:pt idx="226">
                  <c:v>40616.145833333336</c:v>
                </c:pt>
                <c:pt idx="227">
                  <c:v>40616.152777777781</c:v>
                </c:pt>
                <c:pt idx="228">
                  <c:v>40616.159722222219</c:v>
                </c:pt>
                <c:pt idx="229">
                  <c:v>40616.166666666664</c:v>
                </c:pt>
                <c:pt idx="230">
                  <c:v>40616.173611111109</c:v>
                </c:pt>
                <c:pt idx="231">
                  <c:v>40616.180555555555</c:v>
                </c:pt>
                <c:pt idx="232">
                  <c:v>40616.1875</c:v>
                </c:pt>
                <c:pt idx="233">
                  <c:v>40616.194444444445</c:v>
                </c:pt>
                <c:pt idx="234">
                  <c:v>40616.201388888891</c:v>
                </c:pt>
                <c:pt idx="235">
                  <c:v>40616.208333333336</c:v>
                </c:pt>
                <c:pt idx="236">
                  <c:v>40616.215277777781</c:v>
                </c:pt>
                <c:pt idx="237">
                  <c:v>40616.222222222219</c:v>
                </c:pt>
                <c:pt idx="238">
                  <c:v>40616.229166666664</c:v>
                </c:pt>
                <c:pt idx="239">
                  <c:v>40616.236111111109</c:v>
                </c:pt>
                <c:pt idx="240">
                  <c:v>40616.243055555555</c:v>
                </c:pt>
                <c:pt idx="241">
                  <c:v>40616.25</c:v>
                </c:pt>
                <c:pt idx="242">
                  <c:v>40616.256944444445</c:v>
                </c:pt>
                <c:pt idx="243">
                  <c:v>40616.263888888891</c:v>
                </c:pt>
                <c:pt idx="244">
                  <c:v>40616.270833333336</c:v>
                </c:pt>
                <c:pt idx="245">
                  <c:v>40616.274305555555</c:v>
                </c:pt>
                <c:pt idx="246">
                  <c:v>40616.277777777781</c:v>
                </c:pt>
                <c:pt idx="247">
                  <c:v>40616.28125</c:v>
                </c:pt>
                <c:pt idx="248">
                  <c:v>40616.284722222219</c:v>
                </c:pt>
                <c:pt idx="249">
                  <c:v>40616.288194444445</c:v>
                </c:pt>
                <c:pt idx="250">
                  <c:v>40616.291666666664</c:v>
                </c:pt>
                <c:pt idx="251">
                  <c:v>40616.295138888891</c:v>
                </c:pt>
                <c:pt idx="252">
                  <c:v>40616.298611111109</c:v>
                </c:pt>
                <c:pt idx="253">
                  <c:v>40616.302083333336</c:v>
                </c:pt>
                <c:pt idx="254">
                  <c:v>40616.305555555555</c:v>
                </c:pt>
                <c:pt idx="255">
                  <c:v>40616.309027777781</c:v>
                </c:pt>
                <c:pt idx="256">
                  <c:v>40616.3125</c:v>
                </c:pt>
                <c:pt idx="257">
                  <c:v>40616.315972222219</c:v>
                </c:pt>
                <c:pt idx="258">
                  <c:v>40616.319444444445</c:v>
                </c:pt>
                <c:pt idx="259">
                  <c:v>40616.322916666664</c:v>
                </c:pt>
                <c:pt idx="260">
                  <c:v>40616.326388888891</c:v>
                </c:pt>
                <c:pt idx="261">
                  <c:v>40616.333333333336</c:v>
                </c:pt>
                <c:pt idx="262">
                  <c:v>40616.336805555555</c:v>
                </c:pt>
                <c:pt idx="263">
                  <c:v>40616.340277777781</c:v>
                </c:pt>
                <c:pt idx="264">
                  <c:v>40616.34375</c:v>
                </c:pt>
                <c:pt idx="265">
                  <c:v>40616.347222222219</c:v>
                </c:pt>
                <c:pt idx="266">
                  <c:v>40616.354166666664</c:v>
                </c:pt>
                <c:pt idx="267">
                  <c:v>40616.361111111109</c:v>
                </c:pt>
                <c:pt idx="268">
                  <c:v>40616.364583333336</c:v>
                </c:pt>
                <c:pt idx="269">
                  <c:v>40616.371527777781</c:v>
                </c:pt>
                <c:pt idx="270">
                  <c:v>40616.378472222219</c:v>
                </c:pt>
                <c:pt idx="271">
                  <c:v>40616.381944444445</c:v>
                </c:pt>
                <c:pt idx="272">
                  <c:v>40616.385416666664</c:v>
                </c:pt>
                <c:pt idx="273">
                  <c:v>40616.388888888891</c:v>
                </c:pt>
                <c:pt idx="274">
                  <c:v>40616.392361111109</c:v>
                </c:pt>
                <c:pt idx="275">
                  <c:v>40616.395833333336</c:v>
                </c:pt>
                <c:pt idx="276">
                  <c:v>40616.399305555555</c:v>
                </c:pt>
                <c:pt idx="277">
                  <c:v>40616.402777777781</c:v>
                </c:pt>
                <c:pt idx="278">
                  <c:v>40616.40625</c:v>
                </c:pt>
                <c:pt idx="279">
                  <c:v>40616.409722222219</c:v>
                </c:pt>
                <c:pt idx="280">
                  <c:v>40616.413194444445</c:v>
                </c:pt>
                <c:pt idx="281">
                  <c:v>40616.416666666664</c:v>
                </c:pt>
                <c:pt idx="282">
                  <c:v>40616.420138888891</c:v>
                </c:pt>
                <c:pt idx="283">
                  <c:v>40616.423611111109</c:v>
                </c:pt>
                <c:pt idx="284">
                  <c:v>40616.427083333336</c:v>
                </c:pt>
                <c:pt idx="285">
                  <c:v>40616.430555555555</c:v>
                </c:pt>
                <c:pt idx="286">
                  <c:v>40616.434027777781</c:v>
                </c:pt>
                <c:pt idx="287">
                  <c:v>40616.4375</c:v>
                </c:pt>
                <c:pt idx="288">
                  <c:v>40616.440972222219</c:v>
                </c:pt>
                <c:pt idx="289">
                  <c:v>40616.444444444445</c:v>
                </c:pt>
                <c:pt idx="290">
                  <c:v>40616.447916666664</c:v>
                </c:pt>
                <c:pt idx="291">
                  <c:v>40616.451388888891</c:v>
                </c:pt>
                <c:pt idx="292">
                  <c:v>40616.454861111109</c:v>
                </c:pt>
                <c:pt idx="293">
                  <c:v>40616.459722222222</c:v>
                </c:pt>
                <c:pt idx="294">
                  <c:v>40616.46875</c:v>
                </c:pt>
                <c:pt idx="295">
                  <c:v>40616.472222222219</c:v>
                </c:pt>
                <c:pt idx="296">
                  <c:v>40616.475694444445</c:v>
                </c:pt>
                <c:pt idx="297">
                  <c:v>40616.479166666664</c:v>
                </c:pt>
                <c:pt idx="298">
                  <c:v>40616.482638888891</c:v>
                </c:pt>
                <c:pt idx="299">
                  <c:v>40616.489583333336</c:v>
                </c:pt>
                <c:pt idx="300">
                  <c:v>40616.496527777781</c:v>
                </c:pt>
                <c:pt idx="301">
                  <c:v>40616.503472222219</c:v>
                </c:pt>
                <c:pt idx="302">
                  <c:v>40616.510416666664</c:v>
                </c:pt>
                <c:pt idx="303">
                  <c:v>40616.520833333336</c:v>
                </c:pt>
                <c:pt idx="304">
                  <c:v>40616.527777777781</c:v>
                </c:pt>
                <c:pt idx="305">
                  <c:v>40616.534722222219</c:v>
                </c:pt>
                <c:pt idx="306">
                  <c:v>40616.541666666664</c:v>
                </c:pt>
                <c:pt idx="307">
                  <c:v>40616.548611111109</c:v>
                </c:pt>
                <c:pt idx="308">
                  <c:v>40616.555555555555</c:v>
                </c:pt>
                <c:pt idx="309">
                  <c:v>40616.5625</c:v>
                </c:pt>
                <c:pt idx="310">
                  <c:v>40616.569444444445</c:v>
                </c:pt>
                <c:pt idx="311">
                  <c:v>40616.576388888891</c:v>
                </c:pt>
                <c:pt idx="312">
                  <c:v>40616.583333333336</c:v>
                </c:pt>
                <c:pt idx="313">
                  <c:v>40616.590277777781</c:v>
                </c:pt>
                <c:pt idx="314">
                  <c:v>40616.597222222219</c:v>
                </c:pt>
                <c:pt idx="315">
                  <c:v>40616.604166666664</c:v>
                </c:pt>
                <c:pt idx="316">
                  <c:v>40616.611111111109</c:v>
                </c:pt>
                <c:pt idx="317">
                  <c:v>40616.618055555555</c:v>
                </c:pt>
                <c:pt idx="318">
                  <c:v>40616.625</c:v>
                </c:pt>
                <c:pt idx="319">
                  <c:v>40616.631944444445</c:v>
                </c:pt>
                <c:pt idx="320">
                  <c:v>40616.638888888891</c:v>
                </c:pt>
                <c:pt idx="321">
                  <c:v>40616.645833333336</c:v>
                </c:pt>
                <c:pt idx="322">
                  <c:v>40616.652777777781</c:v>
                </c:pt>
                <c:pt idx="323">
                  <c:v>40616.659722222219</c:v>
                </c:pt>
                <c:pt idx="324">
                  <c:v>40616.666666666664</c:v>
                </c:pt>
                <c:pt idx="325">
                  <c:v>40616.673611111109</c:v>
                </c:pt>
                <c:pt idx="326">
                  <c:v>40616.680555555555</c:v>
                </c:pt>
                <c:pt idx="327">
                  <c:v>40616.6875</c:v>
                </c:pt>
                <c:pt idx="328">
                  <c:v>40616.694444444445</c:v>
                </c:pt>
                <c:pt idx="329">
                  <c:v>40616.701388888891</c:v>
                </c:pt>
                <c:pt idx="330">
                  <c:v>40616.708333333336</c:v>
                </c:pt>
                <c:pt idx="331">
                  <c:v>40616.715277777781</c:v>
                </c:pt>
                <c:pt idx="332">
                  <c:v>40616.722222222219</c:v>
                </c:pt>
                <c:pt idx="333">
                  <c:v>40616.729166666664</c:v>
                </c:pt>
                <c:pt idx="334">
                  <c:v>40616.736111111109</c:v>
                </c:pt>
                <c:pt idx="335">
                  <c:v>40616.743055555555</c:v>
                </c:pt>
                <c:pt idx="336">
                  <c:v>40616.75</c:v>
                </c:pt>
                <c:pt idx="337">
                  <c:v>40616.756944444445</c:v>
                </c:pt>
                <c:pt idx="338">
                  <c:v>40616.763888888891</c:v>
                </c:pt>
                <c:pt idx="339">
                  <c:v>40616.770833333336</c:v>
                </c:pt>
                <c:pt idx="340">
                  <c:v>40616.777777777781</c:v>
                </c:pt>
                <c:pt idx="341">
                  <c:v>40616.784722222219</c:v>
                </c:pt>
                <c:pt idx="342">
                  <c:v>40616.791666666664</c:v>
                </c:pt>
                <c:pt idx="343">
                  <c:v>40616.798611111109</c:v>
                </c:pt>
                <c:pt idx="344">
                  <c:v>40616.805555555555</c:v>
                </c:pt>
                <c:pt idx="345">
                  <c:v>40616.8125</c:v>
                </c:pt>
                <c:pt idx="346">
                  <c:v>40616.819444444445</c:v>
                </c:pt>
                <c:pt idx="347">
                  <c:v>40616.826388888891</c:v>
                </c:pt>
                <c:pt idx="348">
                  <c:v>40616.833333333336</c:v>
                </c:pt>
                <c:pt idx="349">
                  <c:v>40616.840277777781</c:v>
                </c:pt>
                <c:pt idx="350">
                  <c:v>40616.847222222219</c:v>
                </c:pt>
                <c:pt idx="351">
                  <c:v>40616.854166666664</c:v>
                </c:pt>
                <c:pt idx="352">
                  <c:v>40616.861111111109</c:v>
                </c:pt>
                <c:pt idx="353">
                  <c:v>40616.868055555555</c:v>
                </c:pt>
                <c:pt idx="354">
                  <c:v>40616.875</c:v>
                </c:pt>
                <c:pt idx="355">
                  <c:v>40616.881944444445</c:v>
                </c:pt>
                <c:pt idx="356">
                  <c:v>40616.888888888891</c:v>
                </c:pt>
                <c:pt idx="357">
                  <c:v>40616.895833333336</c:v>
                </c:pt>
                <c:pt idx="358">
                  <c:v>40616.902777777781</c:v>
                </c:pt>
                <c:pt idx="359">
                  <c:v>40616.90625</c:v>
                </c:pt>
                <c:pt idx="360">
                  <c:v>40616.916666666664</c:v>
                </c:pt>
                <c:pt idx="361">
                  <c:v>40616.927083333336</c:v>
                </c:pt>
                <c:pt idx="362">
                  <c:v>40616.9375</c:v>
                </c:pt>
                <c:pt idx="363">
                  <c:v>40616.944444444445</c:v>
                </c:pt>
                <c:pt idx="364">
                  <c:v>40616.947916666664</c:v>
                </c:pt>
                <c:pt idx="365">
                  <c:v>40616.958333333336</c:v>
                </c:pt>
                <c:pt idx="366">
                  <c:v>40616.96875</c:v>
                </c:pt>
                <c:pt idx="367">
                  <c:v>40616.979166666664</c:v>
                </c:pt>
                <c:pt idx="368">
                  <c:v>40616.989583333336</c:v>
                </c:pt>
                <c:pt idx="369">
                  <c:v>40617</c:v>
                </c:pt>
                <c:pt idx="370">
                  <c:v>40617.010416666664</c:v>
                </c:pt>
                <c:pt idx="371">
                  <c:v>40617.020833333336</c:v>
                </c:pt>
                <c:pt idx="372">
                  <c:v>40617.03125</c:v>
                </c:pt>
                <c:pt idx="373">
                  <c:v>40617.041666666664</c:v>
                </c:pt>
                <c:pt idx="374">
                  <c:v>40617.052083333336</c:v>
                </c:pt>
                <c:pt idx="375">
                  <c:v>40617.0625</c:v>
                </c:pt>
                <c:pt idx="376">
                  <c:v>40617.072916666664</c:v>
                </c:pt>
                <c:pt idx="377">
                  <c:v>40617.083333333336</c:v>
                </c:pt>
                <c:pt idx="378">
                  <c:v>40617.09375</c:v>
                </c:pt>
                <c:pt idx="379">
                  <c:v>40617.104166666664</c:v>
                </c:pt>
                <c:pt idx="380">
                  <c:v>40617.114583333336</c:v>
                </c:pt>
                <c:pt idx="381">
                  <c:v>40617.125</c:v>
                </c:pt>
                <c:pt idx="382">
                  <c:v>40617.131944444445</c:v>
                </c:pt>
                <c:pt idx="383">
                  <c:v>40617.15625</c:v>
                </c:pt>
                <c:pt idx="384">
                  <c:v>40617.166666666664</c:v>
                </c:pt>
                <c:pt idx="385">
                  <c:v>40617.177083333336</c:v>
                </c:pt>
                <c:pt idx="386">
                  <c:v>40617.1875</c:v>
                </c:pt>
                <c:pt idx="387">
                  <c:v>40617.199305555558</c:v>
                </c:pt>
                <c:pt idx="388">
                  <c:v>40617.208333333336</c:v>
                </c:pt>
                <c:pt idx="389">
                  <c:v>40617.21875</c:v>
                </c:pt>
                <c:pt idx="390">
                  <c:v>40617.229166666664</c:v>
                </c:pt>
                <c:pt idx="391">
                  <c:v>40617.239583333336</c:v>
                </c:pt>
                <c:pt idx="392">
                  <c:v>40617.25</c:v>
                </c:pt>
                <c:pt idx="393">
                  <c:v>40617.260416666664</c:v>
                </c:pt>
                <c:pt idx="394">
                  <c:v>40617.472222222219</c:v>
                </c:pt>
                <c:pt idx="395">
                  <c:v>40617.479166666664</c:v>
                </c:pt>
                <c:pt idx="396">
                  <c:v>40617.493055555555</c:v>
                </c:pt>
                <c:pt idx="397">
                  <c:v>40617.541666666664</c:v>
                </c:pt>
                <c:pt idx="398">
                  <c:v>40617.666666666664</c:v>
                </c:pt>
                <c:pt idx="399">
                  <c:v>40617.864583333336</c:v>
                </c:pt>
                <c:pt idx="400">
                  <c:v>40617.871527777781</c:v>
                </c:pt>
                <c:pt idx="401">
                  <c:v>40617.878472222219</c:v>
                </c:pt>
                <c:pt idx="402">
                  <c:v>40618.065972222219</c:v>
                </c:pt>
                <c:pt idx="403">
                  <c:v>40618.086805555555</c:v>
                </c:pt>
                <c:pt idx="404">
                  <c:v>40618.097222222219</c:v>
                </c:pt>
                <c:pt idx="405">
                  <c:v>40618.260416666664</c:v>
                </c:pt>
                <c:pt idx="406">
                  <c:v>40618.381944444445</c:v>
                </c:pt>
                <c:pt idx="407">
                  <c:v>40618.388888888891</c:v>
                </c:pt>
                <c:pt idx="408">
                  <c:v>40618.395833333336</c:v>
                </c:pt>
                <c:pt idx="409">
                  <c:v>40618.402777777781</c:v>
                </c:pt>
                <c:pt idx="410">
                  <c:v>40618.413194444445</c:v>
                </c:pt>
                <c:pt idx="411">
                  <c:v>40618.416666666664</c:v>
                </c:pt>
                <c:pt idx="412">
                  <c:v>40618.423611111109</c:v>
                </c:pt>
                <c:pt idx="413">
                  <c:v>40618.430555555555</c:v>
                </c:pt>
                <c:pt idx="414">
                  <c:v>40618.4375</c:v>
                </c:pt>
                <c:pt idx="415">
                  <c:v>40618.489583333336</c:v>
                </c:pt>
                <c:pt idx="416">
                  <c:v>40618.513888888891</c:v>
                </c:pt>
                <c:pt idx="417">
                  <c:v>40618.51666666667</c:v>
                </c:pt>
                <c:pt idx="418">
                  <c:v>40618.524305555555</c:v>
                </c:pt>
                <c:pt idx="419">
                  <c:v>40618.527777777781</c:v>
                </c:pt>
                <c:pt idx="420">
                  <c:v>40618.53125</c:v>
                </c:pt>
                <c:pt idx="421">
                  <c:v>40618.607638888891</c:v>
                </c:pt>
                <c:pt idx="422">
                  <c:v>40618.614583333336</c:v>
                </c:pt>
                <c:pt idx="423">
                  <c:v>40618.809027777781</c:v>
                </c:pt>
                <c:pt idx="424">
                  <c:v>40618.861111111109</c:v>
                </c:pt>
                <c:pt idx="425">
                  <c:v>40618.993055555555</c:v>
                </c:pt>
                <c:pt idx="426">
                  <c:v>40618.993750000001</c:v>
                </c:pt>
                <c:pt idx="427">
                  <c:v>40619.004861111112</c:v>
                </c:pt>
                <c:pt idx="428">
                  <c:v>40619.128472222219</c:v>
                </c:pt>
                <c:pt idx="429">
                  <c:v>40619.138888888891</c:v>
                </c:pt>
                <c:pt idx="430">
                  <c:v>40619.166666666664</c:v>
                </c:pt>
                <c:pt idx="431">
                  <c:v>40619.260416666664</c:v>
                </c:pt>
                <c:pt idx="432">
                  <c:v>40619.270833333336</c:v>
                </c:pt>
                <c:pt idx="433">
                  <c:v>40619.28125</c:v>
                </c:pt>
                <c:pt idx="434">
                  <c:v>40619.284722222219</c:v>
                </c:pt>
                <c:pt idx="435">
                  <c:v>40619.288194444445</c:v>
                </c:pt>
                <c:pt idx="436">
                  <c:v>40619.291666666664</c:v>
                </c:pt>
                <c:pt idx="437">
                  <c:v>40619.295138888891</c:v>
                </c:pt>
                <c:pt idx="438">
                  <c:v>40619.298611111109</c:v>
                </c:pt>
                <c:pt idx="439">
                  <c:v>40619.302083333336</c:v>
                </c:pt>
                <c:pt idx="440">
                  <c:v>40619.305555555555</c:v>
                </c:pt>
                <c:pt idx="441">
                  <c:v>40619.309027777781</c:v>
                </c:pt>
                <c:pt idx="442">
                  <c:v>40619.3125</c:v>
                </c:pt>
                <c:pt idx="443">
                  <c:v>40619.315972222219</c:v>
                </c:pt>
                <c:pt idx="444">
                  <c:v>40619.322916666664</c:v>
                </c:pt>
                <c:pt idx="445">
                  <c:v>40619.329861111109</c:v>
                </c:pt>
                <c:pt idx="446">
                  <c:v>40619.34375</c:v>
                </c:pt>
                <c:pt idx="447">
                  <c:v>40619.354166666664</c:v>
                </c:pt>
                <c:pt idx="448">
                  <c:v>40619.364583333336</c:v>
                </c:pt>
                <c:pt idx="449">
                  <c:v>40619.462500000001</c:v>
                </c:pt>
                <c:pt idx="450">
                  <c:v>40619.465277777781</c:v>
                </c:pt>
                <c:pt idx="451">
                  <c:v>40619.673611111109</c:v>
                </c:pt>
                <c:pt idx="452">
                  <c:v>40619.678472222222</c:v>
                </c:pt>
                <c:pt idx="453">
                  <c:v>40619.684027777781</c:v>
                </c:pt>
                <c:pt idx="454">
                  <c:v>40619.690972222219</c:v>
                </c:pt>
                <c:pt idx="455">
                  <c:v>40619.899305555555</c:v>
                </c:pt>
                <c:pt idx="456">
                  <c:v>40619.909722222219</c:v>
                </c:pt>
                <c:pt idx="457">
                  <c:v>40619.916666666664</c:v>
                </c:pt>
                <c:pt idx="458">
                  <c:v>40620.083333333336</c:v>
                </c:pt>
                <c:pt idx="459">
                  <c:v>40620.097222222219</c:v>
                </c:pt>
                <c:pt idx="460">
                  <c:v>40620.104166666664</c:v>
                </c:pt>
                <c:pt idx="461">
                  <c:v>40620.114583333336</c:v>
                </c:pt>
                <c:pt idx="462">
                  <c:v>40620.305555555555</c:v>
                </c:pt>
                <c:pt idx="463">
                  <c:v>40620.3125</c:v>
                </c:pt>
                <c:pt idx="464">
                  <c:v>40620.326388888891</c:v>
                </c:pt>
                <c:pt idx="465">
                  <c:v>40620.333333333336</c:v>
                </c:pt>
                <c:pt idx="466">
                  <c:v>40620.493055555555</c:v>
                </c:pt>
                <c:pt idx="467">
                  <c:v>40620.510416666664</c:v>
                </c:pt>
                <c:pt idx="468">
                  <c:v>40620.524305555555</c:v>
                </c:pt>
                <c:pt idx="469">
                  <c:v>40620.65625</c:v>
                </c:pt>
                <c:pt idx="470">
                  <c:v>40620.663194444445</c:v>
                </c:pt>
                <c:pt idx="471">
                  <c:v>40620.868055555555</c:v>
                </c:pt>
                <c:pt idx="472">
                  <c:v>40620.878472222219</c:v>
                </c:pt>
                <c:pt idx="473">
                  <c:v>40621.090277777781</c:v>
                </c:pt>
                <c:pt idx="474">
                  <c:v>40621.100694444445</c:v>
                </c:pt>
                <c:pt idx="475">
                  <c:v>40621.111111111109</c:v>
                </c:pt>
                <c:pt idx="476">
                  <c:v>40621.121527777781</c:v>
                </c:pt>
                <c:pt idx="477">
                  <c:v>40621.132638888892</c:v>
                </c:pt>
                <c:pt idx="478">
                  <c:v>40621.194444444445</c:v>
                </c:pt>
                <c:pt idx="479">
                  <c:v>40621.236111111109</c:v>
                </c:pt>
                <c:pt idx="480">
                  <c:v>40621.25</c:v>
                </c:pt>
                <c:pt idx="481">
                  <c:v>40621.256944444445</c:v>
                </c:pt>
                <c:pt idx="482">
                  <c:v>40621.333333333336</c:v>
                </c:pt>
                <c:pt idx="483">
                  <c:v>40621.347222222219</c:v>
                </c:pt>
                <c:pt idx="484">
                  <c:v>40621.354166666664</c:v>
                </c:pt>
                <c:pt idx="485">
                  <c:v>40621.458333333336</c:v>
                </c:pt>
                <c:pt idx="486">
                  <c:v>40621.46875</c:v>
                </c:pt>
                <c:pt idx="487">
                  <c:v>40621.6875</c:v>
                </c:pt>
                <c:pt idx="488">
                  <c:v>40621.690972222219</c:v>
                </c:pt>
                <c:pt idx="489">
                  <c:v>40621.701388888891</c:v>
                </c:pt>
                <c:pt idx="490">
                  <c:v>40621.722222222219</c:v>
                </c:pt>
                <c:pt idx="491">
                  <c:v>40621.725694444445</c:v>
                </c:pt>
                <c:pt idx="492">
                  <c:v>40621.895833333336</c:v>
                </c:pt>
                <c:pt idx="493">
                  <c:v>40621.913194444445</c:v>
                </c:pt>
                <c:pt idx="494">
                  <c:v>40622.017361111109</c:v>
                </c:pt>
                <c:pt idx="495">
                  <c:v>40622.034722222219</c:v>
                </c:pt>
                <c:pt idx="496">
                  <c:v>40622.048611111109</c:v>
                </c:pt>
                <c:pt idx="497">
                  <c:v>40622.131944444445</c:v>
                </c:pt>
                <c:pt idx="498">
                  <c:v>40622.173611111109</c:v>
                </c:pt>
                <c:pt idx="499">
                  <c:v>40622.1875</c:v>
                </c:pt>
                <c:pt idx="500">
                  <c:v>40622.413194444445</c:v>
                </c:pt>
                <c:pt idx="501">
                  <c:v>40622.423611111109</c:v>
                </c:pt>
                <c:pt idx="502">
                  <c:v>40622.440972222219</c:v>
                </c:pt>
                <c:pt idx="503">
                  <c:v>40622.458333333336</c:v>
                </c:pt>
                <c:pt idx="504">
                  <c:v>40622.625</c:v>
                </c:pt>
                <c:pt idx="505">
                  <c:v>40622.649305555555</c:v>
                </c:pt>
                <c:pt idx="506">
                  <c:v>40622.666666666664</c:v>
                </c:pt>
                <c:pt idx="507">
                  <c:v>40622.819444444445</c:v>
                </c:pt>
                <c:pt idx="508">
                  <c:v>40622.826388888891</c:v>
                </c:pt>
                <c:pt idx="509">
                  <c:v>40622.833333333336</c:v>
                </c:pt>
                <c:pt idx="510">
                  <c:v>40623.059027777781</c:v>
                </c:pt>
                <c:pt idx="511">
                  <c:v>40623.072916666664</c:v>
                </c:pt>
                <c:pt idx="512">
                  <c:v>40623.104166666664</c:v>
                </c:pt>
                <c:pt idx="513">
                  <c:v>40623.166666666664</c:v>
                </c:pt>
                <c:pt idx="514">
                  <c:v>40623.416666666664</c:v>
                </c:pt>
                <c:pt idx="515">
                  <c:v>40623.510416666664</c:v>
                </c:pt>
                <c:pt idx="516">
                  <c:v>40623.611111111109</c:v>
                </c:pt>
                <c:pt idx="517">
                  <c:v>40623.621527777781</c:v>
                </c:pt>
                <c:pt idx="518">
                  <c:v>40623.986111111109</c:v>
                </c:pt>
                <c:pt idx="519">
                  <c:v>40624.010416666664</c:v>
                </c:pt>
                <c:pt idx="520">
                  <c:v>40624.21875</c:v>
                </c:pt>
                <c:pt idx="521">
                  <c:v>40624.229166666664</c:v>
                </c:pt>
                <c:pt idx="522">
                  <c:v>40624.430555555555</c:v>
                </c:pt>
                <c:pt idx="523">
                  <c:v>40624.440972222219</c:v>
                </c:pt>
                <c:pt idx="525">
                  <c:v>40624.715277777781</c:v>
                </c:pt>
                <c:pt idx="526">
                  <c:v>40624.736111111109</c:v>
                </c:pt>
                <c:pt idx="527">
                  <c:v>40624.916666666664</c:v>
                </c:pt>
                <c:pt idx="528">
                  <c:v>40624.944444444445</c:v>
                </c:pt>
                <c:pt idx="529">
                  <c:v>40625.125</c:v>
                </c:pt>
                <c:pt idx="530">
                  <c:v>40625.166666666664</c:v>
                </c:pt>
                <c:pt idx="531">
                  <c:v>40625.347222222219</c:v>
                </c:pt>
                <c:pt idx="532">
                  <c:v>40625.368055555555</c:v>
                </c:pt>
                <c:pt idx="533">
                  <c:v>40625.381944444445</c:v>
                </c:pt>
                <c:pt idx="534">
                  <c:v>40625.569444444445</c:v>
                </c:pt>
                <c:pt idx="535">
                  <c:v>40625.881944444445</c:v>
                </c:pt>
                <c:pt idx="536">
                  <c:v>40625.902777777781</c:v>
                </c:pt>
                <c:pt idx="537">
                  <c:v>40626.097222222219</c:v>
                </c:pt>
                <c:pt idx="538">
                  <c:v>40626.111111111109</c:v>
                </c:pt>
                <c:pt idx="539">
                  <c:v>40626.263888888891</c:v>
                </c:pt>
                <c:pt idx="540">
                  <c:v>40626.274305555555</c:v>
                </c:pt>
                <c:pt idx="541">
                  <c:v>40626.416666666664</c:v>
                </c:pt>
                <c:pt idx="542">
                  <c:v>40626.430555555555</c:v>
                </c:pt>
                <c:pt idx="543">
                  <c:v>40626.75</c:v>
                </c:pt>
                <c:pt idx="544">
                  <c:v>40626.902777777781</c:v>
                </c:pt>
                <c:pt idx="545">
                  <c:v>40626.916666666664</c:v>
                </c:pt>
                <c:pt idx="546">
                  <c:v>40626.979166666664</c:v>
                </c:pt>
                <c:pt idx="547">
                  <c:v>40627.020833333336</c:v>
                </c:pt>
                <c:pt idx="548">
                  <c:v>40627.229166666664</c:v>
                </c:pt>
                <c:pt idx="549">
                  <c:v>40627.256944444445</c:v>
                </c:pt>
                <c:pt idx="550">
                  <c:v>40627.395833333336</c:v>
                </c:pt>
                <c:pt idx="551">
                  <c:v>40627.590277777781</c:v>
                </c:pt>
                <c:pt idx="552">
                  <c:v>40627.673611111109</c:v>
                </c:pt>
                <c:pt idx="553">
                  <c:v>40627.756944444445</c:v>
                </c:pt>
                <c:pt idx="554">
                  <c:v>40627.798611111109</c:v>
                </c:pt>
                <c:pt idx="555">
                  <c:v>40628.180555555555</c:v>
                </c:pt>
                <c:pt idx="556">
                  <c:v>40628.211805555555</c:v>
                </c:pt>
                <c:pt idx="557">
                  <c:v>40628.416666666664</c:v>
                </c:pt>
                <c:pt idx="558">
                  <c:v>40628.46875</c:v>
                </c:pt>
                <c:pt idx="559">
                  <c:v>40628.604166666664</c:v>
                </c:pt>
                <c:pt idx="560">
                  <c:v>40628.666666666664</c:v>
                </c:pt>
                <c:pt idx="561">
                  <c:v>40628.833333333336</c:v>
                </c:pt>
                <c:pt idx="562">
                  <c:v>40628.888888888891</c:v>
                </c:pt>
                <c:pt idx="563">
                  <c:v>40628.965277777781</c:v>
                </c:pt>
                <c:pt idx="564">
                  <c:v>40629.177083333336</c:v>
                </c:pt>
                <c:pt idx="565">
                  <c:v>40629.197916666664</c:v>
                </c:pt>
                <c:pt idx="566">
                  <c:v>40629.392361111109</c:v>
                </c:pt>
                <c:pt idx="567">
                  <c:v>40629.423611111109</c:v>
                </c:pt>
                <c:pt idx="568">
                  <c:v>40629.666666666664</c:v>
                </c:pt>
                <c:pt idx="569">
                  <c:v>40629.684027777781</c:v>
                </c:pt>
                <c:pt idx="570">
                  <c:v>40629.729166666664</c:v>
                </c:pt>
                <c:pt idx="571">
                  <c:v>40629.770833333336</c:v>
                </c:pt>
                <c:pt idx="572">
                  <c:v>40629.791666666664</c:v>
                </c:pt>
                <c:pt idx="573">
                  <c:v>40630</c:v>
                </c:pt>
                <c:pt idx="574">
                  <c:v>40630.034722222219</c:v>
                </c:pt>
                <c:pt idx="575">
                  <c:v>40630.208333333336</c:v>
                </c:pt>
                <c:pt idx="576">
                  <c:v>40630.229166666664</c:v>
                </c:pt>
                <c:pt idx="577">
                  <c:v>40630.416666666664</c:v>
                </c:pt>
                <c:pt idx="578">
                  <c:v>40630.4375</c:v>
                </c:pt>
                <c:pt idx="579">
                  <c:v>40630.625</c:v>
                </c:pt>
                <c:pt idx="580">
                  <c:v>40630.666666666664</c:v>
                </c:pt>
                <c:pt idx="581">
                  <c:v>40630.8125</c:v>
                </c:pt>
                <c:pt idx="582">
                  <c:v>40630.857638888891</c:v>
                </c:pt>
                <c:pt idx="583">
                  <c:v>40630.875</c:v>
                </c:pt>
                <c:pt idx="584">
                  <c:v>40630.888888888891</c:v>
                </c:pt>
                <c:pt idx="585">
                  <c:v>40630.902777777781</c:v>
                </c:pt>
                <c:pt idx="586">
                  <c:v>40630.979166666664</c:v>
                </c:pt>
                <c:pt idx="587">
                  <c:v>40631</c:v>
                </c:pt>
                <c:pt idx="588">
                  <c:v>40631.197916666664</c:v>
                </c:pt>
                <c:pt idx="589">
                  <c:v>40631.21875</c:v>
                </c:pt>
                <c:pt idx="590">
                  <c:v>40631.427083333336</c:v>
                </c:pt>
                <c:pt idx="591">
                  <c:v>40631.447916666664</c:v>
                </c:pt>
                <c:pt idx="592">
                  <c:v>40631.5</c:v>
                </c:pt>
                <c:pt idx="593">
                  <c:v>40631.604166666664</c:v>
                </c:pt>
                <c:pt idx="594">
                  <c:v>40631.635416666664</c:v>
                </c:pt>
                <c:pt idx="595">
                  <c:v>40631.65625</c:v>
                </c:pt>
                <c:pt idx="596">
                  <c:v>40631.701388888891</c:v>
                </c:pt>
                <c:pt idx="597">
                  <c:v>40631.923611111109</c:v>
                </c:pt>
                <c:pt idx="598">
                  <c:v>40631.958333333336</c:v>
                </c:pt>
                <c:pt idx="599">
                  <c:v>40632.138888888891</c:v>
                </c:pt>
                <c:pt idx="600">
                  <c:v>40632.159722222219</c:v>
                </c:pt>
                <c:pt idx="601">
                  <c:v>40632.354166666664</c:v>
                </c:pt>
                <c:pt idx="602">
                  <c:v>40632.541666666664</c:v>
                </c:pt>
                <c:pt idx="603">
                  <c:v>40632.5625</c:v>
                </c:pt>
                <c:pt idx="604">
                  <c:v>40632.763888888891</c:v>
                </c:pt>
                <c:pt idx="605">
                  <c:v>40632.791666666664</c:v>
                </c:pt>
                <c:pt idx="606">
                  <c:v>40632.972222222219</c:v>
                </c:pt>
                <c:pt idx="607">
                  <c:v>40632.993055555555</c:v>
                </c:pt>
                <c:pt idx="608">
                  <c:v>40633.173611111109</c:v>
                </c:pt>
                <c:pt idx="609">
                  <c:v>40633.194444444445</c:v>
                </c:pt>
                <c:pt idx="610">
                  <c:v>40633.402777777781</c:v>
                </c:pt>
                <c:pt idx="611">
                  <c:v>40633.673611111109</c:v>
                </c:pt>
                <c:pt idx="612">
                  <c:v>40633.697916666664</c:v>
                </c:pt>
                <c:pt idx="613">
                  <c:v>40633.791666666664</c:v>
                </c:pt>
                <c:pt idx="614">
                  <c:v>40633.8125</c:v>
                </c:pt>
                <c:pt idx="615">
                  <c:v>40633.826388888891</c:v>
                </c:pt>
              </c:numCache>
            </c:numRef>
          </c:xVal>
          <c:yVal>
            <c:numRef>
              <c:f>'Adjustment 2'!$T$58:$T$673</c:f>
              <c:numCache>
                <c:formatCode>General</c:formatCode>
                <c:ptCount val="616"/>
                <c:pt idx="3" formatCode="0.000_ ">
                  <c:v>3.5525999999999947E-2</c:v>
                </c:pt>
                <c:pt idx="4" formatCode="0.000_ ">
                  <c:v>-8.4740000000000926E-3</c:v>
                </c:pt>
                <c:pt idx="5" formatCode="0.000_ ">
                  <c:v>3.1126000000000098E-2</c:v>
                </c:pt>
                <c:pt idx="6" formatCode="0.000_ ">
                  <c:v>3.0926000000000009E-2</c:v>
                </c:pt>
                <c:pt idx="7" formatCode="0.000_ ">
                  <c:v>4.0926000000000018E-2</c:v>
                </c:pt>
                <c:pt idx="8" formatCode="0.000_ ">
                  <c:v>3.0525999999999942E-2</c:v>
                </c:pt>
                <c:pt idx="9" formatCode="0.000_ ">
                  <c:v>3.0325999999999964E-2</c:v>
                </c:pt>
                <c:pt idx="10" formatCode="0.000_ ">
                  <c:v>5.0126000000000004E-2</c:v>
                </c:pt>
                <c:pt idx="11" formatCode="0.000_ ">
                  <c:v>5.0126000000000004E-2</c:v>
                </c:pt>
                <c:pt idx="12" formatCode="0.000_ ">
                  <c:v>4.9726000000000048E-2</c:v>
                </c:pt>
                <c:pt idx="13" formatCode="0.000_ ">
                  <c:v>4.4526000000000066E-2</c:v>
                </c:pt>
                <c:pt idx="14" formatCode="0.000_ ">
                  <c:v>3.9326000000000083E-2</c:v>
                </c:pt>
                <c:pt idx="15" formatCode="0.000_ ">
                  <c:v>3.9125999999999939E-2</c:v>
                </c:pt>
                <c:pt idx="16" formatCode="0.000_ ">
                  <c:v>3.8926000000000072E-2</c:v>
                </c:pt>
                <c:pt idx="17" formatCode="0.000_ ">
                  <c:v>4.8926000000000081E-2</c:v>
                </c:pt>
                <c:pt idx="18" formatCode="0.000_ ">
                  <c:v>4.3725999999999987E-2</c:v>
                </c:pt>
                <c:pt idx="19" formatCode="0.000_ ">
                  <c:v>4.3526000000000009E-2</c:v>
                </c:pt>
                <c:pt idx="20" formatCode="0.000_ ">
                  <c:v>3.8326000000000027E-2</c:v>
                </c:pt>
                <c:pt idx="21" formatCode="0.000_ ">
                  <c:v>4.8326000000000036E-2</c:v>
                </c:pt>
                <c:pt idx="22" formatCode="0.000_ ">
                  <c:v>5.3325999999999985E-2</c:v>
                </c:pt>
                <c:pt idx="23" formatCode="0.000_ ">
                  <c:v>4.8126000000000002E-2</c:v>
                </c:pt>
                <c:pt idx="24" formatCode="0.000_ ">
                  <c:v>4.7926000000000024E-2</c:v>
                </c:pt>
                <c:pt idx="25" formatCode="0.000_ ">
                  <c:v>4.8126000000000002E-2</c:v>
                </c:pt>
                <c:pt idx="26" formatCode="0.000_ ">
                  <c:v>3.7526000000000059E-2</c:v>
                </c:pt>
                <c:pt idx="27" formatCode="0.000_ ">
                  <c:v>4.7526000000000068E-2</c:v>
                </c:pt>
                <c:pt idx="28" formatCode="0.000_ ">
                  <c:v>0.22092600000000007</c:v>
                </c:pt>
                <c:pt idx="29" formatCode="0.000_ ">
                  <c:v>0.12992600000000004</c:v>
                </c:pt>
                <c:pt idx="30" formatCode="0.000_ ">
                  <c:v>8.8725999999999972E-2</c:v>
                </c:pt>
                <c:pt idx="31" formatCode="0.000_ ">
                  <c:v>6.812600000000002E-2</c:v>
                </c:pt>
                <c:pt idx="32" formatCode="0.000_ ">
                  <c:v>5.7726000000000055E-2</c:v>
                </c:pt>
                <c:pt idx="33" formatCode="0.000_ ">
                  <c:v>5.7326000000000099E-2</c:v>
                </c:pt>
                <c:pt idx="34" formatCode="0.000_ ">
                  <c:v>4.6925999999999968E-2</c:v>
                </c:pt>
                <c:pt idx="35" formatCode="0.000_ ">
                  <c:v>4.672599999999999E-2</c:v>
                </c:pt>
                <c:pt idx="36" formatCode="0.000_ ">
                  <c:v>4.6326000000000034E-2</c:v>
                </c:pt>
                <c:pt idx="37" formatCode="0.000_ ">
                  <c:v>5.6126000000000065E-2</c:v>
                </c:pt>
                <c:pt idx="38" formatCode="0.000_ ">
                  <c:v>4.5725999999999989E-2</c:v>
                </c:pt>
                <c:pt idx="39" formatCode="0.000_ ">
                  <c:v>4.5525999999999955E-2</c:v>
                </c:pt>
                <c:pt idx="40" formatCode="0.000_ ">
                  <c:v>3.5325999999999969E-2</c:v>
                </c:pt>
                <c:pt idx="41" formatCode="0.000_ ">
                  <c:v>3.5325999999999969E-2</c:v>
                </c:pt>
                <c:pt idx="42" formatCode="0.000_ ">
                  <c:v>3.5325999999999969E-2</c:v>
                </c:pt>
                <c:pt idx="43" formatCode="0.000_ ">
                  <c:v>2.5125999999999982E-2</c:v>
                </c:pt>
                <c:pt idx="44" formatCode="0.000_ ">
                  <c:v>1.4925999999999995E-2</c:v>
                </c:pt>
                <c:pt idx="45" formatCode="0.000_ ">
                  <c:v>2.5125999999999982E-2</c:v>
                </c:pt>
                <c:pt idx="46" formatCode="0.000_ ">
                  <c:v>7.6326000000000005E-2</c:v>
                </c:pt>
                <c:pt idx="47" formatCode="0.000_ ">
                  <c:v>2.532599999999996E-2</c:v>
                </c:pt>
                <c:pt idx="48" formatCode="0.000_ ">
                  <c:v>3.5525999999999947E-2</c:v>
                </c:pt>
                <c:pt idx="49" formatCode="0.000_ ">
                  <c:v>6.6726000000000008E-2</c:v>
                </c:pt>
                <c:pt idx="50" formatCode="0.000_ ">
                  <c:v>4.6326000000000034E-2</c:v>
                </c:pt>
                <c:pt idx="51" formatCode="0.000_ ">
                  <c:v>1.5726000000000018E-2</c:v>
                </c:pt>
                <c:pt idx="55" formatCode="0.000_ ">
                  <c:v>6.6925999999999986E-2</c:v>
                </c:pt>
                <c:pt idx="58" formatCode="0.000_ ">
                  <c:v>0.32032600000000011</c:v>
                </c:pt>
                <c:pt idx="59" formatCode="0.000_ ">
                  <c:v>0.25912599999999997</c:v>
                </c:pt>
                <c:pt idx="60" formatCode="0.000_ ">
                  <c:v>0.2285259999999999</c:v>
                </c:pt>
                <c:pt idx="61" formatCode="0.000_ ">
                  <c:v>0.15572600000000003</c:v>
                </c:pt>
                <c:pt idx="62" formatCode="0.000_ ">
                  <c:v>0.20592600000000005</c:v>
                </c:pt>
                <c:pt idx="64" formatCode="0.000_ ">
                  <c:v>0.15252599999999994</c:v>
                </c:pt>
                <c:pt idx="65" formatCode="0.000_ ">
                  <c:v>0.18232599999999999</c:v>
                </c:pt>
                <c:pt idx="66" formatCode="0.000_ ">
                  <c:v>0.18232599999999999</c:v>
                </c:pt>
                <c:pt idx="67" formatCode="0.000_ ">
                  <c:v>0.14052599999999998</c:v>
                </c:pt>
                <c:pt idx="68" formatCode="0.000_ ">
                  <c:v>0.12972600000000001</c:v>
                </c:pt>
                <c:pt idx="69" formatCode="0.000_ ">
                  <c:v>0.11932600000000004</c:v>
                </c:pt>
                <c:pt idx="70" formatCode="0.000_ ">
                  <c:v>0.10892600000000008</c:v>
                </c:pt>
                <c:pt idx="71" formatCode="0.000_ ">
                  <c:v>0.10872599999999999</c:v>
                </c:pt>
                <c:pt idx="72" formatCode="0.000_ ">
                  <c:v>0.10852600000000001</c:v>
                </c:pt>
                <c:pt idx="73" formatCode="0.000_ ">
                  <c:v>0.10832600000000003</c:v>
                </c:pt>
                <c:pt idx="74" formatCode="0.000_ ">
                  <c:v>9.8126000000000047E-2</c:v>
                </c:pt>
                <c:pt idx="75" formatCode="0.000_ ">
                  <c:v>9.7726000000000035E-2</c:v>
                </c:pt>
                <c:pt idx="76" formatCode="0.000_ ">
                  <c:v>9.712599999999999E-2</c:v>
                </c:pt>
                <c:pt idx="77" formatCode="0.000_ ">
                  <c:v>9.6926000000000012E-2</c:v>
                </c:pt>
                <c:pt idx="78" formatCode="0.000_ ">
                  <c:v>9.6725999999999979E-2</c:v>
                </c:pt>
                <c:pt idx="79" formatCode="0.000_ ">
                  <c:v>9.6326000000000023E-2</c:v>
                </c:pt>
                <c:pt idx="80" formatCode="0.000_ ">
                  <c:v>8.6126000000000036E-2</c:v>
                </c:pt>
                <c:pt idx="81" formatCode="0.000_ ">
                  <c:v>-1.4073999999999975E-2</c:v>
                </c:pt>
                <c:pt idx="82" formatCode="0.000_ ">
                  <c:v>7.5525999999999982E-2</c:v>
                </c:pt>
                <c:pt idx="83" formatCode="0.000_ ">
                  <c:v>7.0326E-2</c:v>
                </c:pt>
                <c:pt idx="84" formatCode="0.000_ ">
                  <c:v>7.0326E-2</c:v>
                </c:pt>
                <c:pt idx="85" formatCode="0.000_ ">
                  <c:v>6.0126000000000013E-2</c:v>
                </c:pt>
                <c:pt idx="86" formatCode="0.000_ ">
                  <c:v>9.0726000000000029E-2</c:v>
                </c:pt>
                <c:pt idx="87" formatCode="0.000_ ">
                  <c:v>7.0326E-2</c:v>
                </c:pt>
                <c:pt idx="88" formatCode="0.000_ ">
                  <c:v>6.0126000000000013E-2</c:v>
                </c:pt>
                <c:pt idx="89" formatCode="0.000_ ">
                  <c:v>6.0126000000000013E-2</c:v>
                </c:pt>
                <c:pt idx="90" formatCode="0.000_ ">
                  <c:v>4.9926000000000026E-2</c:v>
                </c:pt>
                <c:pt idx="91" formatCode="0.000_ ">
                  <c:v>4.9926000000000026E-2</c:v>
                </c:pt>
                <c:pt idx="92" formatCode="0.000_ ">
                  <c:v>5.4926000000000003E-2</c:v>
                </c:pt>
                <c:pt idx="93" formatCode="0.000_ ">
                  <c:v>5.4926000000000003E-2</c:v>
                </c:pt>
                <c:pt idx="94" formatCode="0.000_ ">
                  <c:v>5.4926000000000003E-2</c:v>
                </c:pt>
                <c:pt idx="95" formatCode="0.000_ ">
                  <c:v>5.4926000000000003E-2</c:v>
                </c:pt>
                <c:pt idx="96" formatCode="0.000_ ">
                  <c:v>5.4926000000000003E-2</c:v>
                </c:pt>
                <c:pt idx="97" formatCode="0.000_ ">
                  <c:v>4.4926000000000021E-2</c:v>
                </c:pt>
                <c:pt idx="98" formatCode="0.000_ ">
                  <c:v>4.0026000000000006E-2</c:v>
                </c:pt>
                <c:pt idx="99" formatCode="0.000_ ">
                  <c:v>4.0125999999999995E-2</c:v>
                </c:pt>
                <c:pt idx="100" formatCode="0.000_ ">
                  <c:v>3.5125999999999991E-2</c:v>
                </c:pt>
                <c:pt idx="101" formatCode="0.000_ ">
                  <c:v>3.5325999999999969E-2</c:v>
                </c:pt>
                <c:pt idx="102" formatCode="0.000_ ">
                  <c:v>4.0525999999999951E-2</c:v>
                </c:pt>
                <c:pt idx="103" formatCode="0.000_ ">
                  <c:v>4.072600000000004E-2</c:v>
                </c:pt>
                <c:pt idx="104" formatCode="0.000_ ">
                  <c:v>4.5926000000000022E-2</c:v>
                </c:pt>
                <c:pt idx="105" formatCode="0.000_ ">
                  <c:v>4.6126000000000056E-2</c:v>
                </c:pt>
                <c:pt idx="106" formatCode="0.000_ ">
                  <c:v>3.6126000000000047E-2</c:v>
                </c:pt>
                <c:pt idx="107" formatCode="0.000_ ">
                  <c:v>4.6526000000000012E-2</c:v>
                </c:pt>
                <c:pt idx="108" formatCode="0.000_ ">
                  <c:v>3.6526000000000003E-2</c:v>
                </c:pt>
                <c:pt idx="109" formatCode="0.000_ ">
                  <c:v>4.672599999999999E-2</c:v>
                </c:pt>
                <c:pt idx="110" formatCode="0.000_ ">
                  <c:v>4.6925999999999968E-2</c:v>
                </c:pt>
                <c:pt idx="111" formatCode="0.000_ ">
                  <c:v>4.1926000000000019E-2</c:v>
                </c:pt>
                <c:pt idx="112" formatCode="0.000_ ">
                  <c:v>3.6926000000000014E-2</c:v>
                </c:pt>
                <c:pt idx="113" formatCode="0.000_ ">
                  <c:v>3.192600000000001E-2</c:v>
                </c:pt>
                <c:pt idx="114" formatCode="0.000_ ">
                  <c:v>3.7125999999999992E-2</c:v>
                </c:pt>
                <c:pt idx="115" formatCode="0.000_ ">
                  <c:v>3.7125999999999992E-2</c:v>
                </c:pt>
                <c:pt idx="116" formatCode="0.000_ ">
                  <c:v>4.2326000000000086E-2</c:v>
                </c:pt>
                <c:pt idx="117" formatCode="0.000_ ">
                  <c:v>8.8525999999999994E-2</c:v>
                </c:pt>
                <c:pt idx="118" formatCode="0.000_ ">
                  <c:v>7.352599999999998E-2</c:v>
                </c:pt>
                <c:pt idx="119" formatCode="0.000_ ">
                  <c:v>5.8325999999999989E-2</c:v>
                </c:pt>
                <c:pt idx="120" formatCode="0.000_ ">
                  <c:v>3.8126000000000049E-2</c:v>
                </c:pt>
                <c:pt idx="121" formatCode="0.000_ ">
                  <c:v>3.8126000000000049E-2</c:v>
                </c:pt>
                <c:pt idx="122" formatCode="0.000_ ">
                  <c:v>3.8126000000000049E-2</c:v>
                </c:pt>
                <c:pt idx="123" formatCode="0.000_ ">
                  <c:v>3.8126000000000049E-2</c:v>
                </c:pt>
                <c:pt idx="124" formatCode="0.000_ ">
                  <c:v>3.8126000000000049E-2</c:v>
                </c:pt>
                <c:pt idx="125" formatCode="0.000_ ">
                  <c:v>3.8126000000000049E-2</c:v>
                </c:pt>
                <c:pt idx="126" formatCode="0.000_ ">
                  <c:v>3.8126000000000049E-2</c:v>
                </c:pt>
                <c:pt idx="127" formatCode="0.000_ ">
                  <c:v>3.8126000000000049E-2</c:v>
                </c:pt>
                <c:pt idx="128" formatCode="0.000_ ">
                  <c:v>3.8126000000000049E-2</c:v>
                </c:pt>
                <c:pt idx="129" formatCode="0.000_ ">
                  <c:v>3.3126000000000044E-2</c:v>
                </c:pt>
                <c:pt idx="130" formatCode="0.000_ ">
                  <c:v>3.3126000000000044E-2</c:v>
                </c:pt>
                <c:pt idx="131" formatCode="0.000_ ">
                  <c:v>3.3126000000000044E-2</c:v>
                </c:pt>
                <c:pt idx="132" formatCode="0.000_ ">
                  <c:v>3.3126000000000044E-2</c:v>
                </c:pt>
                <c:pt idx="133" formatCode="0.000_ ">
                  <c:v>3.3126000000000044E-2</c:v>
                </c:pt>
                <c:pt idx="134" formatCode="0.000_ ">
                  <c:v>3.3126000000000044E-2</c:v>
                </c:pt>
                <c:pt idx="135" formatCode="0.000_ ">
                  <c:v>4.8526000000000014E-2</c:v>
                </c:pt>
                <c:pt idx="136" formatCode="0.000_ ">
                  <c:v>3.8326000000000027E-2</c:v>
                </c:pt>
                <c:pt idx="137" formatCode="0.000_ ">
                  <c:v>3.8326000000000027E-2</c:v>
                </c:pt>
                <c:pt idx="138" formatCode="0.000_ ">
                  <c:v>3.8326000000000027E-2</c:v>
                </c:pt>
                <c:pt idx="139" formatCode="0.000_ ">
                  <c:v>3.8326000000000027E-2</c:v>
                </c:pt>
                <c:pt idx="140" formatCode="0.000_ ">
                  <c:v>3.8326000000000027E-2</c:v>
                </c:pt>
                <c:pt idx="141" formatCode="0.000_ ">
                  <c:v>3.8326000000000027E-2</c:v>
                </c:pt>
                <c:pt idx="142" formatCode="0.000_ ">
                  <c:v>3.8326000000000027E-2</c:v>
                </c:pt>
                <c:pt idx="143" formatCode="0.000_ ">
                  <c:v>3.8326000000000027E-2</c:v>
                </c:pt>
                <c:pt idx="144" formatCode="0.000_ ">
                  <c:v>3.8326000000000027E-2</c:v>
                </c:pt>
                <c:pt idx="145" formatCode="0.000_ ">
                  <c:v>3.8326000000000027E-2</c:v>
                </c:pt>
                <c:pt idx="146" formatCode="0.000_ ">
                  <c:v>3.3326000000000022E-2</c:v>
                </c:pt>
                <c:pt idx="147" formatCode="0.000_ ">
                  <c:v>3.3326000000000022E-2</c:v>
                </c:pt>
                <c:pt idx="148" formatCode="0.000_ ">
                  <c:v>3.3326000000000022E-2</c:v>
                </c:pt>
                <c:pt idx="149" formatCode="0.000_ ">
                  <c:v>3.3326000000000022E-2</c:v>
                </c:pt>
                <c:pt idx="150" formatCode="0.000_ ">
                  <c:v>3.3326000000000022E-2</c:v>
                </c:pt>
                <c:pt idx="151" formatCode="0.000_ ">
                  <c:v>3.3326000000000022E-2</c:v>
                </c:pt>
                <c:pt idx="152" formatCode="0.000_ ">
                  <c:v>3.3326000000000022E-2</c:v>
                </c:pt>
                <c:pt idx="153" formatCode="0.000_ ">
                  <c:v>3.3326000000000022E-2</c:v>
                </c:pt>
                <c:pt idx="154" formatCode="0.000_ ">
                  <c:v>3.3326000000000022E-2</c:v>
                </c:pt>
                <c:pt idx="155" formatCode="0.000_ ">
                  <c:v>3.3326000000000022E-2</c:v>
                </c:pt>
                <c:pt idx="156" formatCode="0.000_ ">
                  <c:v>3.3326000000000022E-2</c:v>
                </c:pt>
                <c:pt idx="157" formatCode="0.000_ ">
                  <c:v>3.3326000000000022E-2</c:v>
                </c:pt>
                <c:pt idx="158" formatCode="0.000_ ">
                  <c:v>3.3326000000000022E-2</c:v>
                </c:pt>
                <c:pt idx="159" formatCode="0.000_ ">
                  <c:v>3.3326000000000022E-2</c:v>
                </c:pt>
                <c:pt idx="160" formatCode="0.000_ ">
                  <c:v>3.3326000000000022E-2</c:v>
                </c:pt>
                <c:pt idx="161" formatCode="0.000_ ">
                  <c:v>3.3326000000000022E-2</c:v>
                </c:pt>
                <c:pt idx="196" formatCode="0.000_ ">
                  <c:v>2.4062666666666677E-2</c:v>
                </c:pt>
                <c:pt idx="202" formatCode="0.000_ ">
                  <c:v>1.6906000000000032E-2</c:v>
                </c:pt>
                <c:pt idx="205" formatCode="0.000_ ">
                  <c:v>1.4382666666666655E-2</c:v>
                </c:pt>
                <c:pt idx="208" formatCode="0.000_ ">
                  <c:v>1.2456000000000023E-2</c:v>
                </c:pt>
                <c:pt idx="211" formatCode="0.000_ ">
                  <c:v>1.3236000000000026E-2</c:v>
                </c:pt>
                <c:pt idx="214" formatCode="0.000_ ">
                  <c:v>1.1906000000000028E-2</c:v>
                </c:pt>
                <c:pt idx="217" formatCode="0.000_ ">
                  <c:v>1.2502666666666662E-2</c:v>
                </c:pt>
                <c:pt idx="219" formatCode="0.000_ ">
                  <c:v>1.5805999999999987E-2</c:v>
                </c:pt>
                <c:pt idx="221" formatCode="0.000_ ">
                  <c:v>1.164599999999999E-2</c:v>
                </c:pt>
                <c:pt idx="222" formatCode="0.000_ ">
                  <c:v>1.7412666666666687E-2</c:v>
                </c:pt>
                <c:pt idx="226" formatCode="0.000_ ">
                  <c:v>1.3009333333333317E-2</c:v>
                </c:pt>
                <c:pt idx="227" formatCode="0.000_ ">
                  <c:v>9.185999999999972E-3</c:v>
                </c:pt>
                <c:pt idx="229" formatCode="0.000_ ">
                  <c:v>1.6496000000000011E-2</c:v>
                </c:pt>
                <c:pt idx="232" formatCode="0.000_ ">
                  <c:v>1.2646000000000046E-2</c:v>
                </c:pt>
                <c:pt idx="235" formatCode="0.000_ ">
                  <c:v>1.268933333333333E-2</c:v>
                </c:pt>
                <c:pt idx="238" formatCode="0.000_ ">
                  <c:v>1.5286000000000022E-2</c:v>
                </c:pt>
                <c:pt idx="241" formatCode="0.000_ ">
                  <c:v>7.5993333333333468E-3</c:v>
                </c:pt>
                <c:pt idx="245" formatCode="0.000_ ">
                  <c:v>5.4600000000004645E-4</c:v>
                </c:pt>
                <c:pt idx="246" formatCode="0.000_ ">
                  <c:v>3.6059999999999981E-3</c:v>
                </c:pt>
                <c:pt idx="247" formatCode="0.000_ ">
                  <c:v>4.626000000000019E-3</c:v>
                </c:pt>
                <c:pt idx="248" formatCode="0.000_ ">
                  <c:v>7.4600000000002442E-4</c:v>
                </c:pt>
                <c:pt idx="249" formatCode="0.000_ ">
                  <c:v>-1.2940000000000174E-3</c:v>
                </c:pt>
                <c:pt idx="250" formatCode="0.000_ ">
                  <c:v>8.9326666666666998E-3</c:v>
                </c:pt>
                <c:pt idx="251" formatCode="0.000_ ">
                  <c:v>5.5460000000000509E-3</c:v>
                </c:pt>
                <c:pt idx="252" formatCode="0.000_ ">
                  <c:v>2.3859999999999992E-3</c:v>
                </c:pt>
                <c:pt idx="253" formatCode="0.000_ ">
                  <c:v>3.7026666666666319E-3</c:v>
                </c:pt>
                <c:pt idx="254" formatCode="0.000_ ">
                  <c:v>6.7760000000000042E-3</c:v>
                </c:pt>
                <c:pt idx="255" formatCode="0.000_ ">
                  <c:v>6.7760000000000042E-3</c:v>
                </c:pt>
                <c:pt idx="256" formatCode="0.000_ ">
                  <c:v>6.7760000000000042E-3</c:v>
                </c:pt>
                <c:pt idx="257" formatCode="0.000_ ">
                  <c:v>3.8859999999999451E-3</c:v>
                </c:pt>
                <c:pt idx="258" formatCode="0.000_ ">
                  <c:v>4.225999999999952E-3</c:v>
                </c:pt>
                <c:pt idx="259" formatCode="0.000_ ">
                  <c:v>3.8859999999999451E-3</c:v>
                </c:pt>
                <c:pt idx="260" formatCode="0.000_ ">
                  <c:v>6.7760000000000042E-3</c:v>
                </c:pt>
                <c:pt idx="261" formatCode="0.000_ ">
                  <c:v>3.2666666666680833E-5</c:v>
                </c:pt>
                <c:pt idx="262" formatCode="0.000_ ">
                  <c:v>-1.8940000000000623E-3</c:v>
                </c:pt>
                <c:pt idx="263" formatCode="0.000_ ">
                  <c:v>1.17933333333331E-3</c:v>
                </c:pt>
                <c:pt idx="264" formatCode="0.000_ ">
                  <c:v>-7.4733333333332208E-4</c:v>
                </c:pt>
                <c:pt idx="265" formatCode="0.000_ ">
                  <c:v>4.2526666666666824E-3</c:v>
                </c:pt>
                <c:pt idx="266" formatCode="0.000_ ">
                  <c:v>3.9933333333330712E-4</c:v>
                </c:pt>
                <c:pt idx="267" formatCode="0.000_ ">
                  <c:v>8.1059999999999466E-3</c:v>
                </c:pt>
                <c:pt idx="268" formatCode="0.000_ ">
                  <c:v>8.1059999999999466E-3</c:v>
                </c:pt>
                <c:pt idx="269" formatCode="0.000_ ">
                  <c:v>4.2526666666666824E-3</c:v>
                </c:pt>
                <c:pt idx="270" formatCode="0.000_ ">
                  <c:v>6.0660000000000158E-3</c:v>
                </c:pt>
                <c:pt idx="271" formatCode="0.000_ ">
                  <c:v>1.17933333333331E-3</c:v>
                </c:pt>
                <c:pt idx="272" formatCode="0.000_ ">
                  <c:v>3.1059999999999421E-3</c:v>
                </c:pt>
                <c:pt idx="273" formatCode="0.000_ ">
                  <c:v>6.9593333333333174E-3</c:v>
                </c:pt>
                <c:pt idx="274" formatCode="0.000_ ">
                  <c:v>3.8859999999999451E-3</c:v>
                </c:pt>
                <c:pt idx="275" formatCode="0.000_ ">
                  <c:v>6.7760000000000042E-3</c:v>
                </c:pt>
                <c:pt idx="276" formatCode="0.000_ ">
                  <c:v>8.7026666666666364E-3</c:v>
                </c:pt>
                <c:pt idx="277" formatCode="0.000_ ">
                  <c:v>8.7026666666666364E-3</c:v>
                </c:pt>
                <c:pt idx="278" formatCode="0.000_ ">
                  <c:v>8.7026666666666364E-3</c:v>
                </c:pt>
                <c:pt idx="279" formatCode="0.000_ ">
                  <c:v>1.0629333333333379E-2</c:v>
                </c:pt>
                <c:pt idx="280" formatCode="0.000_ ">
                  <c:v>7.5560000000000072E-3</c:v>
                </c:pt>
                <c:pt idx="281" formatCode="0.000_ ">
                  <c:v>4.4826666666667458E-3</c:v>
                </c:pt>
                <c:pt idx="282" formatCode="0.000_ ">
                  <c:v>8.3360000000000101E-3</c:v>
                </c:pt>
                <c:pt idx="283" formatCode="0.000_ ">
                  <c:v>3.3360000000000056E-3</c:v>
                </c:pt>
                <c:pt idx="284" formatCode="0.000_ ">
                  <c:v>8.1526666666666969E-3</c:v>
                </c:pt>
                <c:pt idx="285" formatCode="0.000_ ">
                  <c:v>5.0793333333333246E-3</c:v>
                </c:pt>
                <c:pt idx="286" formatCode="0.000_ ">
                  <c:v>5.0793333333333246E-3</c:v>
                </c:pt>
                <c:pt idx="287" formatCode="0.000_ ">
                  <c:v>5.0793333333333246E-3</c:v>
                </c:pt>
                <c:pt idx="288" formatCode="0.000_ ">
                  <c:v>5.0793333333333246E-3</c:v>
                </c:pt>
                <c:pt idx="289" formatCode="0.000_ ">
                  <c:v>5.0793333333333246E-3</c:v>
                </c:pt>
                <c:pt idx="290" formatCode="0.000_ ">
                  <c:v>5.0793333333333246E-3</c:v>
                </c:pt>
                <c:pt idx="291" formatCode="0.000_ ">
                  <c:v>7.0060000000000677E-3</c:v>
                </c:pt>
                <c:pt idx="292" formatCode="0.000_ ">
                  <c:v>7.0060000000000677E-3</c:v>
                </c:pt>
                <c:pt idx="293" formatCode="0.000_ ">
                  <c:v>2.0145999999999997E-2</c:v>
                </c:pt>
                <c:pt idx="294" formatCode="0.000_ ">
                  <c:v>2.1772666666666662E-2</c:v>
                </c:pt>
                <c:pt idx="295" formatCode="0.000_ ">
                  <c:v>1.2872666666666643E-2</c:v>
                </c:pt>
                <c:pt idx="296" formatCode="0.000_ ">
                  <c:v>2.154266666666671E-2</c:v>
                </c:pt>
                <c:pt idx="297" formatCode="0.000_ ">
                  <c:v>1.2872666666666643E-2</c:v>
                </c:pt>
                <c:pt idx="298" formatCode="0.000_ ">
                  <c:v>1.0946000000000011E-2</c:v>
                </c:pt>
                <c:pt idx="299" formatCode="0.000_ ">
                  <c:v>1.5762666666666703E-2</c:v>
                </c:pt>
                <c:pt idx="300" formatCode="0.000_ ">
                  <c:v>1.9616000000000078E-2</c:v>
                </c:pt>
                <c:pt idx="301" formatCode="0.000_ ">
                  <c:v>1.7322666666666708E-2</c:v>
                </c:pt>
                <c:pt idx="302" formatCode="0.000_ ">
                  <c:v>1.5992666666666655E-2</c:v>
                </c:pt>
                <c:pt idx="303" formatCode="0.000_ ">
                  <c:v>1.2369333333333343E-2</c:v>
                </c:pt>
                <c:pt idx="304" formatCode="0.000_ ">
                  <c:v>1.7002666666666721E-2</c:v>
                </c:pt>
                <c:pt idx="305" formatCode="0.000_ ">
                  <c:v>1.5672666666666724E-2</c:v>
                </c:pt>
                <c:pt idx="306" formatCode="0.000_ ">
                  <c:v>1.1269333333333298E-2</c:v>
                </c:pt>
                <c:pt idx="307" formatCode="0.000_ ">
                  <c:v>8.9760000000000395E-3</c:v>
                </c:pt>
                <c:pt idx="308" formatCode="0.000_ ">
                  <c:v>9.7560000000000424E-3</c:v>
                </c:pt>
                <c:pt idx="309" formatCode="0.000_ ">
                  <c:v>9.5726666666667293E-3</c:v>
                </c:pt>
                <c:pt idx="310" formatCode="0.000_ ">
                  <c:v>1.3425999999999993E-2</c:v>
                </c:pt>
                <c:pt idx="311" formatCode="0.000_ ">
                  <c:v>1.5352666666666626E-2</c:v>
                </c:pt>
                <c:pt idx="312" formatCode="0.000_ ">
                  <c:v>9.205999999999992E-3</c:v>
                </c:pt>
                <c:pt idx="313" formatCode="0.000_ ">
                  <c:v>1.5949333333333315E-2</c:v>
                </c:pt>
                <c:pt idx="314" formatCode="0.000_ ">
                  <c:v>1.1729333333333369E-2</c:v>
                </c:pt>
                <c:pt idx="315" formatCode="0.000_ ">
                  <c:v>1.1729333333333369E-2</c:v>
                </c:pt>
                <c:pt idx="316" formatCode="0.000_ ">
                  <c:v>8.655999999999997E-3</c:v>
                </c:pt>
                <c:pt idx="317" formatCode="0.000_ ">
                  <c:v>5.5826666666666247E-3</c:v>
                </c:pt>
                <c:pt idx="318" formatCode="0.000_ ">
                  <c:v>7.5093333333333678E-3</c:v>
                </c:pt>
                <c:pt idx="319" formatCode="0.000_ ">
                  <c:v>7.5093333333333678E-3</c:v>
                </c:pt>
                <c:pt idx="320" formatCode="0.000_ ">
                  <c:v>1.0399333333333316E-2</c:v>
                </c:pt>
                <c:pt idx="321" formatCode="0.000_ ">
                  <c:v>1.0399333333333316E-2</c:v>
                </c:pt>
                <c:pt idx="322" formatCode="0.000_ ">
                  <c:v>1.2326000000000059E-2</c:v>
                </c:pt>
                <c:pt idx="323" formatCode="0.000_ ">
                  <c:v>1.4252666666666691E-2</c:v>
                </c:pt>
                <c:pt idx="324" formatCode="0.000_ ">
                  <c:v>1.6179333333333323E-2</c:v>
                </c:pt>
                <c:pt idx="325" formatCode="0.000_ ">
                  <c:v>1.6179333333333323E-2</c:v>
                </c:pt>
                <c:pt idx="326" formatCode="0.000_ ">
                  <c:v>1.6179333333333323E-2</c:v>
                </c:pt>
                <c:pt idx="327" formatCode="0.000_ ">
                  <c:v>1.4252666666666691E-2</c:v>
                </c:pt>
                <c:pt idx="328" formatCode="0.000_ ">
                  <c:v>1.2509333333333372E-2</c:v>
                </c:pt>
                <c:pt idx="329" formatCode="0.000_ ">
                  <c:v>7.2793333333333599E-3</c:v>
                </c:pt>
                <c:pt idx="330" formatCode="0.000_ ">
                  <c:v>1.4756000000000047E-2</c:v>
                </c:pt>
                <c:pt idx="331" formatCode="0.000_ ">
                  <c:v>1.1269333333333298E-2</c:v>
                </c:pt>
                <c:pt idx="332" formatCode="0.000_ ">
                  <c:v>1.0672666666666719E-2</c:v>
                </c:pt>
                <c:pt idx="333" formatCode="0.000_ ">
                  <c:v>2.0075999999999983E-2</c:v>
                </c:pt>
                <c:pt idx="334" formatCode="0.000_ ">
                  <c:v>1.2369333333333343E-2</c:v>
                </c:pt>
                <c:pt idx="335" formatCode="0.000_ ">
                  <c:v>1.6772666666666658E-2</c:v>
                </c:pt>
                <c:pt idx="336" formatCode="0.000_ ">
                  <c:v>1.7919333333333287E-2</c:v>
                </c:pt>
                <c:pt idx="337" formatCode="0.000_ ">
                  <c:v>2.21393333333334E-2</c:v>
                </c:pt>
                <c:pt idx="338" formatCode="0.000_ ">
                  <c:v>1.7322666666666708E-2</c:v>
                </c:pt>
                <c:pt idx="339" formatCode="0.000_ ">
                  <c:v>1.5395999999999965E-2</c:v>
                </c:pt>
                <c:pt idx="340" formatCode="0.000_ ">
                  <c:v>2.154266666666671E-2</c:v>
                </c:pt>
                <c:pt idx="341" formatCode="0.000_ ">
                  <c:v>2.154266666666671E-2</c:v>
                </c:pt>
                <c:pt idx="342" formatCode="0.000_ ">
                  <c:v>1.9616000000000078E-2</c:v>
                </c:pt>
                <c:pt idx="343" formatCode="0.000_ ">
                  <c:v>1.9616000000000078E-2</c:v>
                </c:pt>
                <c:pt idx="344" formatCode="0.000_ ">
                  <c:v>1.9616000000000078E-2</c:v>
                </c:pt>
                <c:pt idx="345" formatCode="0.000_ ">
                  <c:v>2.4616000000000082E-2</c:v>
                </c:pt>
                <c:pt idx="346" formatCode="0.000_ ">
                  <c:v>2.4785999999999975E-2</c:v>
                </c:pt>
                <c:pt idx="347" formatCode="0.000_ ">
                  <c:v>2.6826000000000016E-2</c:v>
                </c:pt>
                <c:pt idx="348" formatCode="0.000_ ">
                  <c:v>2.6542666666666714E-2</c:v>
                </c:pt>
                <c:pt idx="349" formatCode="0.000_ ">
                  <c:v>2.6542666666666714E-2</c:v>
                </c:pt>
                <c:pt idx="350" formatCode="0.000_ ">
                  <c:v>2.4616000000000082E-2</c:v>
                </c:pt>
                <c:pt idx="351" formatCode="0.000_ ">
                  <c:v>2.4616000000000082E-2</c:v>
                </c:pt>
                <c:pt idx="352" formatCode="0.000_ ">
                  <c:v>1.9616000000000078E-2</c:v>
                </c:pt>
                <c:pt idx="353" formatCode="0.000_ ">
                  <c:v>2.154266666666671E-2</c:v>
                </c:pt>
                <c:pt idx="354" formatCode="0.000_ ">
                  <c:v>2.154266666666671E-2</c:v>
                </c:pt>
                <c:pt idx="355" formatCode="0.000_ ">
                  <c:v>2.154266666666671E-2</c:v>
                </c:pt>
                <c:pt idx="356" formatCode="0.000_ ">
                  <c:v>2.154266666666671E-2</c:v>
                </c:pt>
                <c:pt idx="357" formatCode="0.000_ ">
                  <c:v>2.154266666666671E-2</c:v>
                </c:pt>
                <c:pt idx="358" formatCode="0.000_ ">
                  <c:v>2.154266666666671E-2</c:v>
                </c:pt>
                <c:pt idx="359" formatCode="0.000_ ">
                  <c:v>2.1826000000000012E-2</c:v>
                </c:pt>
                <c:pt idx="360" formatCode="0.000_ ">
                  <c:v>2.3469333333333342E-2</c:v>
                </c:pt>
                <c:pt idx="361" formatCode="0.000_ ">
                  <c:v>2.5395999999999974E-2</c:v>
                </c:pt>
                <c:pt idx="362" formatCode="0.000_ ">
                  <c:v>2.7322666666666717E-2</c:v>
                </c:pt>
                <c:pt idx="363" formatCode="0.000_ ">
                  <c:v>2.202599999999999E-2</c:v>
                </c:pt>
                <c:pt idx="364" formatCode="0.000_ ">
                  <c:v>2.21393333333334E-2</c:v>
                </c:pt>
                <c:pt idx="365" formatCode="0.000_ ">
                  <c:v>2.5992666666666664E-2</c:v>
                </c:pt>
                <c:pt idx="366" formatCode="0.000_ ">
                  <c:v>2.9846000000000039E-2</c:v>
                </c:pt>
                <c:pt idx="367" formatCode="0.000_ ">
                  <c:v>2.1772666666666662E-2</c:v>
                </c:pt>
                <c:pt idx="368" formatCode="0.000_ ">
                  <c:v>1.3515999999999972E-2</c:v>
                </c:pt>
                <c:pt idx="369" formatCode="0.000_ ">
                  <c:v>2.0442666666666609E-2</c:v>
                </c:pt>
                <c:pt idx="370" formatCode="0.000_ ">
                  <c:v>2.4295999999999984E-2</c:v>
                </c:pt>
                <c:pt idx="371" formatCode="0.000_ ">
                  <c:v>2.650600000000003E-2</c:v>
                </c:pt>
                <c:pt idx="372" formatCode="0.000_ ">
                  <c:v>1.8149333333333351E-2</c:v>
                </c:pt>
                <c:pt idx="373" formatCode="0.000_ ">
                  <c:v>2.0585999999999993E-2</c:v>
                </c:pt>
                <c:pt idx="374" formatCode="0.000_ ">
                  <c:v>2.2002666666666726E-2</c:v>
                </c:pt>
                <c:pt idx="375" formatCode="0.000_ ">
                  <c:v>2.2002666666666726E-2</c:v>
                </c:pt>
                <c:pt idx="376" formatCode="0.000_ ">
                  <c:v>2.6819333333333306E-2</c:v>
                </c:pt>
                <c:pt idx="377" formatCode="0.000_ ">
                  <c:v>2.8746000000000049E-2</c:v>
                </c:pt>
                <c:pt idx="378" formatCode="0.000_ ">
                  <c:v>1.8746000000000096E-2</c:v>
                </c:pt>
                <c:pt idx="379" formatCode="0.000_ ">
                  <c:v>2.7599333333333309E-2</c:v>
                </c:pt>
                <c:pt idx="380" formatCode="0.000_ ">
                  <c:v>2.9525999999999941E-2</c:v>
                </c:pt>
                <c:pt idx="381" formatCode="0.000_ ">
                  <c:v>2.6452666666666735E-2</c:v>
                </c:pt>
                <c:pt idx="382" formatCode="0.000_ ">
                  <c:v>2.6269333333333311E-2</c:v>
                </c:pt>
                <c:pt idx="383" formatCode="0.000_ ">
                  <c:v>2.6269333333333311E-2</c:v>
                </c:pt>
                <c:pt idx="384" formatCode="0.000_ ">
                  <c:v>2.8196000000000054E-2</c:v>
                </c:pt>
                <c:pt idx="385" formatCode="0.000_ ">
                  <c:v>2.598600000000012E-2</c:v>
                </c:pt>
                <c:pt idx="386" formatCode="0.000_ ">
                  <c:v>2.6269333333333311E-2</c:v>
                </c:pt>
                <c:pt idx="387" formatCode="0.000_ ">
                  <c:v>2.3379333333333363E-2</c:v>
                </c:pt>
                <c:pt idx="388" formatCode="0.000_ ">
                  <c:v>2.3379333333333363E-2</c:v>
                </c:pt>
                <c:pt idx="389" formatCode="0.000_ ">
                  <c:v>2.2926000000000057E-2</c:v>
                </c:pt>
                <c:pt idx="390" formatCode="0.000_ ">
                  <c:v>2.3379333333333363E-2</c:v>
                </c:pt>
                <c:pt idx="391" formatCode="0.000_ ">
                  <c:v>2.2926000000000057E-2</c:v>
                </c:pt>
                <c:pt idx="392" formatCode="0.000_ ">
                  <c:v>2.3379333333333363E-2</c:v>
                </c:pt>
                <c:pt idx="393" formatCode="0.000_ ">
                  <c:v>2.3226000000000024E-2</c:v>
                </c:pt>
                <c:pt idx="394" formatCode="0.000_ ">
                  <c:v>2.319600000000005E-2</c:v>
                </c:pt>
                <c:pt idx="395" formatCode="0.000_ ">
                  <c:v>2.319600000000005E-2</c:v>
                </c:pt>
                <c:pt idx="396" formatCode="0.000_ ">
                  <c:v>2.319600000000005E-2</c:v>
                </c:pt>
                <c:pt idx="397" formatCode="0.000_ ">
                  <c:v>2.319600000000005E-2</c:v>
                </c:pt>
                <c:pt idx="398" formatCode="0.000_ ">
                  <c:v>1.9525999999999988E-2</c:v>
                </c:pt>
                <c:pt idx="399" formatCode="0.000_ ">
                  <c:v>3.6725999999999981E-2</c:v>
                </c:pt>
                <c:pt idx="400" formatCode="0.000_ ">
                  <c:v>3.6725999999999981E-2</c:v>
                </c:pt>
                <c:pt idx="401" formatCode="0.000_ ">
                  <c:v>3.2092666666666714E-2</c:v>
                </c:pt>
                <c:pt idx="402" formatCode="0.000_ ">
                  <c:v>3.2642666666666653E-2</c:v>
                </c:pt>
                <c:pt idx="403" formatCode="0.000_ ">
                  <c:v>2.918599999999999E-2</c:v>
                </c:pt>
                <c:pt idx="404" formatCode="0.000_ ">
                  <c:v>2.8789333333333333E-2</c:v>
                </c:pt>
                <c:pt idx="405" formatCode="0.000_ ">
                  <c:v>2.7779333333333323E-2</c:v>
                </c:pt>
                <c:pt idx="406" formatCode="0.000_ ">
                  <c:v>2.8886000000000023E-2</c:v>
                </c:pt>
                <c:pt idx="407" formatCode="0.000_ ">
                  <c:v>3.0439333333333318E-2</c:v>
                </c:pt>
                <c:pt idx="408" formatCode="0.000_ ">
                  <c:v>2.9205999999999954E-2</c:v>
                </c:pt>
                <c:pt idx="409" formatCode="0.000_ ">
                  <c:v>3.4205999999999959E-2</c:v>
                </c:pt>
                <c:pt idx="410" formatCode="0.000_ ">
                  <c:v>2.8099333333333365E-2</c:v>
                </c:pt>
                <c:pt idx="411" formatCode="0.000_ ">
                  <c:v>3.1866000000000061E-2</c:v>
                </c:pt>
                <c:pt idx="412" formatCode="0.000_ ">
                  <c:v>2.7786000000000033E-2</c:v>
                </c:pt>
                <c:pt idx="413" formatCode="0.000_ ">
                  <c:v>2.7685999999999988E-2</c:v>
                </c:pt>
                <c:pt idx="414" formatCode="0.000_ ">
                  <c:v>2.7685999999999988E-2</c:v>
                </c:pt>
                <c:pt idx="415" formatCode="0.000_ ">
                  <c:v>3.0345999999999956E-2</c:v>
                </c:pt>
                <c:pt idx="416" formatCode="0.000_ ">
                  <c:v>3.0446000000000001E-2</c:v>
                </c:pt>
                <c:pt idx="417" formatCode="0.000_ ">
                  <c:v>3.0446000000000001E-2</c:v>
                </c:pt>
                <c:pt idx="418" formatCode="0.000_ ">
                  <c:v>3.0446000000000001E-2</c:v>
                </c:pt>
                <c:pt idx="419" formatCode="0.000_ ">
                  <c:v>3.0162666666666643E-2</c:v>
                </c:pt>
                <c:pt idx="420" formatCode="0.000_ ">
                  <c:v>3.0446000000000001E-2</c:v>
                </c:pt>
                <c:pt idx="421" formatCode="0.000_ ">
                  <c:v>2.6676000000000005E-2</c:v>
                </c:pt>
                <c:pt idx="422" formatCode="0.000_ ">
                  <c:v>2.6676000000000005E-2</c:v>
                </c:pt>
                <c:pt idx="423" formatCode="0.000_ ">
                  <c:v>4.9932666666666681E-2</c:v>
                </c:pt>
                <c:pt idx="424" formatCode="0.000_ ">
                  <c:v>5.4749333333333317E-2</c:v>
                </c:pt>
                <c:pt idx="425" formatCode="0.000_ ">
                  <c:v>2.699600000000002E-2</c:v>
                </c:pt>
                <c:pt idx="426" formatCode="0.000_ ">
                  <c:v>2.699600000000002E-2</c:v>
                </c:pt>
                <c:pt idx="427" formatCode="0.000_ ">
                  <c:v>2.892266666666668E-2</c:v>
                </c:pt>
                <c:pt idx="428" formatCode="0.000_ ">
                  <c:v>2.5765999999999983E-2</c:v>
                </c:pt>
                <c:pt idx="429" formatCode="0.000_ ">
                  <c:v>2.5482666666666681E-2</c:v>
                </c:pt>
                <c:pt idx="430" formatCode="0.000_ ">
                  <c:v>2.5765999999999983E-2</c:v>
                </c:pt>
                <c:pt idx="431" formatCode="0.000_ ">
                  <c:v>2.5765999999999983E-2</c:v>
                </c:pt>
                <c:pt idx="432" formatCode="0.000_ ">
                  <c:v>2.7409333333333341E-2</c:v>
                </c:pt>
                <c:pt idx="433" formatCode="0.000_ ">
                  <c:v>2.7409333333333341E-2</c:v>
                </c:pt>
                <c:pt idx="434" formatCode="0.000_ ">
                  <c:v>2.7409333333333341E-2</c:v>
                </c:pt>
                <c:pt idx="435" formatCode="0.000_ ">
                  <c:v>2.7409333333333341E-2</c:v>
                </c:pt>
                <c:pt idx="436" formatCode="0.000_ ">
                  <c:v>2.7409333333333341E-2</c:v>
                </c:pt>
                <c:pt idx="437" formatCode="0.000_ ">
                  <c:v>2.7409333333333341E-2</c:v>
                </c:pt>
                <c:pt idx="438" formatCode="0.000_ ">
                  <c:v>2.7409333333333341E-2</c:v>
                </c:pt>
                <c:pt idx="439" formatCode="0.000_ ">
                  <c:v>2.7409333333333341E-2</c:v>
                </c:pt>
                <c:pt idx="440" formatCode="0.000_ ">
                  <c:v>2.9336000000000001E-2</c:v>
                </c:pt>
                <c:pt idx="441" formatCode="0.000_ ">
                  <c:v>2.9336000000000001E-2</c:v>
                </c:pt>
                <c:pt idx="442" formatCode="0.000_ ">
                  <c:v>2.7805999999999997E-2</c:v>
                </c:pt>
                <c:pt idx="443" formatCode="0.000_ ">
                  <c:v>2.9336000000000001E-2</c:v>
                </c:pt>
                <c:pt idx="444" formatCode="0.000_ ">
                  <c:v>2.9336000000000001E-2</c:v>
                </c:pt>
                <c:pt idx="445" formatCode="0.000_ ">
                  <c:v>2.9336000000000001E-2</c:v>
                </c:pt>
                <c:pt idx="446" formatCode="0.000_ ">
                  <c:v>2.9336000000000001E-2</c:v>
                </c:pt>
                <c:pt idx="447" formatCode="0.000_ ">
                  <c:v>2.9336000000000001E-2</c:v>
                </c:pt>
                <c:pt idx="448" formatCode="0.000_ ">
                  <c:v>2.9336000000000001E-2</c:v>
                </c:pt>
                <c:pt idx="449" formatCode="0.000_ ">
                  <c:v>2.6812666666666651E-2</c:v>
                </c:pt>
                <c:pt idx="450" formatCode="0.000_ ">
                  <c:v>2.6812666666666651E-2</c:v>
                </c:pt>
                <c:pt idx="452" formatCode="0.000_ ">
                  <c:v>1.8026000000000014E-2</c:v>
                </c:pt>
                <c:pt idx="453" formatCode="0.000_ ">
                  <c:v>3.8142666666666686E-2</c:v>
                </c:pt>
                <c:pt idx="454" formatCode="0.000_ ">
                  <c:v>3.8142666666666686E-2</c:v>
                </c:pt>
                <c:pt idx="455" formatCode="0.000_ ">
                  <c:v>2.2499333333333343E-2</c:v>
                </c:pt>
                <c:pt idx="456" formatCode="0.000_ ">
                  <c:v>4.3126000000000025E-2</c:v>
                </c:pt>
                <c:pt idx="457" formatCode="0.000_ ">
                  <c:v>4.4656000000000001E-2</c:v>
                </c:pt>
                <c:pt idx="458" formatCode="0.000_ ">
                  <c:v>4.6186000000000005E-2</c:v>
                </c:pt>
                <c:pt idx="459" formatCode="0.000_ ">
                  <c:v>4.4146000000000019E-2</c:v>
                </c:pt>
                <c:pt idx="460" formatCode="0.000_ ">
                  <c:v>4.3226000000000014E-2</c:v>
                </c:pt>
                <c:pt idx="461" formatCode="0.000_ ">
                  <c:v>4.3509333333333344E-2</c:v>
                </c:pt>
                <c:pt idx="462" formatCode="0.000_ ">
                  <c:v>4.2729333333333341E-2</c:v>
                </c:pt>
                <c:pt idx="463" formatCode="0.000_ ">
                  <c:v>4.6582666666666689E-2</c:v>
                </c:pt>
                <c:pt idx="464" formatCode="0.000_ ">
                  <c:v>4.4656000000000001E-2</c:v>
                </c:pt>
                <c:pt idx="465" formatCode="0.000_ ">
                  <c:v>4.8509333333333349E-2</c:v>
                </c:pt>
                <c:pt idx="466" formatCode="0.000_ ">
                  <c:v>4.8326000000000008E-2</c:v>
                </c:pt>
                <c:pt idx="467" formatCode="0.000_ ">
                  <c:v>4.8326000000000008E-2</c:v>
                </c:pt>
                <c:pt idx="468" formatCode="0.000_ ">
                  <c:v>4.8326000000000008E-2</c:v>
                </c:pt>
                <c:pt idx="469" formatCode="0.000_ ">
                  <c:v>5.8626000000000011E-2</c:v>
                </c:pt>
                <c:pt idx="470" formatCode="0.000_ ">
                  <c:v>5.8626000000000011E-2</c:v>
                </c:pt>
                <c:pt idx="471" formatCode="0.000_ ">
                  <c:v>6.0666000000000025E-2</c:v>
                </c:pt>
                <c:pt idx="472" formatCode="0.000_ ">
                  <c:v>5.8626000000000011E-2</c:v>
                </c:pt>
                <c:pt idx="473" formatCode="0.000_ ">
                  <c:v>0.16855600000000004</c:v>
                </c:pt>
                <c:pt idx="474" formatCode="0.000_ ">
                  <c:v>0.16855600000000004</c:v>
                </c:pt>
                <c:pt idx="475" formatCode="0.000_ ">
                  <c:v>0.17259266666666667</c:v>
                </c:pt>
                <c:pt idx="476" formatCode="0.000_ ">
                  <c:v>0.17759266666666668</c:v>
                </c:pt>
                <c:pt idx="477" formatCode="0.000_ ">
                  <c:v>0.189336</c:v>
                </c:pt>
                <c:pt idx="479" formatCode="0.000_ ">
                  <c:v>2.3922666666666675E-2</c:v>
                </c:pt>
                <c:pt idx="480" formatCode="0.000_ ">
                  <c:v>2.31426666666667E-2</c:v>
                </c:pt>
                <c:pt idx="481" formatCode="0.000_ ">
                  <c:v>2.31426666666667E-2</c:v>
                </c:pt>
                <c:pt idx="482" formatCode="0.000_ ">
                  <c:v>3.1996000000000024E-2</c:v>
                </c:pt>
                <c:pt idx="483" formatCode="0.000_ ">
                  <c:v>2.8739333333333339E-2</c:v>
                </c:pt>
                <c:pt idx="484" formatCode="0.000_ ">
                  <c:v>2.6812666666666651E-2</c:v>
                </c:pt>
                <c:pt idx="485" formatCode="0.000_ ">
                  <c:v>6.0666000000000025E-2</c:v>
                </c:pt>
                <c:pt idx="486" formatCode="0.000_ ">
                  <c:v>5.8739333333333338E-2</c:v>
                </c:pt>
                <c:pt idx="487" formatCode="0.000_ ">
                  <c:v>7.4526000000000037E-2</c:v>
                </c:pt>
                <c:pt idx="488" formatCode="0.000_ ">
                  <c:v>7.4016000000000026E-2</c:v>
                </c:pt>
                <c:pt idx="489" formatCode="0.000_ ">
                  <c:v>7.7986000000000028E-2</c:v>
                </c:pt>
                <c:pt idx="490" formatCode="0.000_ ">
                  <c:v>7.5946000000000041E-2</c:v>
                </c:pt>
                <c:pt idx="491" formatCode="0.000_ ">
                  <c:v>7.6172666666666639E-2</c:v>
                </c:pt>
                <c:pt idx="492" formatCode="0.000_ ">
                  <c:v>6.2962666666666667E-2</c:v>
                </c:pt>
                <c:pt idx="493" formatCode="0.000_ ">
                  <c:v>6.585266666666667E-2</c:v>
                </c:pt>
                <c:pt idx="494" formatCode="0.000_ ">
                  <c:v>7.2045999999999943E-2</c:v>
                </c:pt>
                <c:pt idx="495" formatCode="0.000_ ">
                  <c:v>6.3972666666666622E-2</c:v>
                </c:pt>
                <c:pt idx="496" formatCode="0.000_ ">
                  <c:v>6.6862666666666626E-2</c:v>
                </c:pt>
                <c:pt idx="497" formatCode="0.000_ ">
                  <c:v>7.4066000000000021E-2</c:v>
                </c:pt>
                <c:pt idx="498" formatCode="0.000_ ">
                  <c:v>6.9662666666666706E-2</c:v>
                </c:pt>
                <c:pt idx="499" formatCode="0.000_ ">
                  <c:v>7.1406000000000025E-2</c:v>
                </c:pt>
                <c:pt idx="500" formatCode="0.000_ ">
                  <c:v>6.7322666666666697E-2</c:v>
                </c:pt>
                <c:pt idx="501" formatCode="0.000_ ">
                  <c:v>7.1542666666666699E-2</c:v>
                </c:pt>
                <c:pt idx="502" formatCode="0.000_ ">
                  <c:v>6.6726000000000008E-2</c:v>
                </c:pt>
                <c:pt idx="503" formatCode="0.000_ ">
                  <c:v>7.5395999999999963E-2</c:v>
                </c:pt>
                <c:pt idx="504" formatCode="0.000_ ">
                  <c:v>6.1312666666666737E-2</c:v>
                </c:pt>
                <c:pt idx="505" formatCode="0.000_ ">
                  <c:v>7.4202666666666695E-2</c:v>
                </c:pt>
                <c:pt idx="506" formatCode="0.000_ ">
                  <c:v>6.9386000000000003E-2</c:v>
                </c:pt>
                <c:pt idx="507" formatCode="0.000_ ">
                  <c:v>7.0622666666666695E-2</c:v>
                </c:pt>
                <c:pt idx="508" formatCode="0.000_ ">
                  <c:v>7.0622666666666695E-2</c:v>
                </c:pt>
                <c:pt idx="509" formatCode="0.000_ ">
                  <c:v>7.3696000000000011E-2</c:v>
                </c:pt>
                <c:pt idx="510" formatCode="0.000_ ">
                  <c:v>9.1701759999999997</c:v>
                </c:pt>
                <c:pt idx="511" formatCode="0.000_ ">
                  <c:v>11.835604333333333</c:v>
                </c:pt>
                <c:pt idx="512" formatCode="0.000_ ">
                  <c:v>11.023032666666666</c:v>
                </c:pt>
                <c:pt idx="513" formatCode="0.000_ ">
                  <c:v>0.2494793333333333</c:v>
                </c:pt>
                <c:pt idx="514" formatCode="0.000_ ">
                  <c:v>-0.42627733333333329</c:v>
                </c:pt>
                <c:pt idx="515" formatCode="0.000_ ">
                  <c:v>0.12474933333333332</c:v>
                </c:pt>
                <c:pt idx="516" formatCode="0.000_ ">
                  <c:v>0.13667600000000002</c:v>
                </c:pt>
                <c:pt idx="517" formatCode="0.000_ ">
                  <c:v>0.13667600000000002</c:v>
                </c:pt>
                <c:pt idx="518" formatCode="0.000_ ">
                  <c:v>0.14282266666666665</c:v>
                </c:pt>
                <c:pt idx="519" formatCode="0.000_ ">
                  <c:v>0.14474933333333331</c:v>
                </c:pt>
                <c:pt idx="520" formatCode="0.000_ ">
                  <c:v>0.13993266666666668</c:v>
                </c:pt>
                <c:pt idx="521" formatCode="0.000_ ">
                  <c:v>0.13993266666666668</c:v>
                </c:pt>
                <c:pt idx="522" formatCode="0.000_ ">
                  <c:v>0.13993266666666668</c:v>
                </c:pt>
                <c:pt idx="523" formatCode="0.000_ ">
                  <c:v>0.13800600000000002</c:v>
                </c:pt>
                <c:pt idx="525" formatCode="0.000_ ">
                  <c:v>0.13993266666666668</c:v>
                </c:pt>
                <c:pt idx="526" formatCode="0.000_ ">
                  <c:v>0.13800600000000002</c:v>
                </c:pt>
                <c:pt idx="527" formatCode="0.000_ ">
                  <c:v>0.13993266666666668</c:v>
                </c:pt>
                <c:pt idx="528" formatCode="0.000_ ">
                  <c:v>0.13993266666666668</c:v>
                </c:pt>
                <c:pt idx="529" formatCode="0.000_ ">
                  <c:v>0.13607933333333336</c:v>
                </c:pt>
                <c:pt idx="530" formatCode="0.000_ ">
                  <c:v>0.13800600000000002</c:v>
                </c:pt>
                <c:pt idx="531" formatCode="0.000_ ">
                  <c:v>0.13800600000000002</c:v>
                </c:pt>
                <c:pt idx="532" formatCode="0.000_ ">
                  <c:v>0.13607933333333336</c:v>
                </c:pt>
                <c:pt idx="533" formatCode="0.000_ ">
                  <c:v>0.13607933333333336</c:v>
                </c:pt>
                <c:pt idx="534" formatCode="0.000_ ">
                  <c:v>0.14474933333333331</c:v>
                </c:pt>
                <c:pt idx="539" formatCode="0.000_ ">
                  <c:v>0.13522266666666666</c:v>
                </c:pt>
                <c:pt idx="540" formatCode="0.000_ ">
                  <c:v>0.13502266666666665</c:v>
                </c:pt>
                <c:pt idx="541" formatCode="0.000_ ">
                  <c:v>0.13253266666666669</c:v>
                </c:pt>
                <c:pt idx="542" formatCode="0.000_ ">
                  <c:v>0.13090600000000002</c:v>
                </c:pt>
                <c:pt idx="543" formatCode="0.000_ ">
                  <c:v>0.13263266666666668</c:v>
                </c:pt>
                <c:pt idx="544" formatCode="0.000_ ">
                  <c:v>0.13814933333333332</c:v>
                </c:pt>
                <c:pt idx="545" formatCode="0.000_ ">
                  <c:v>0.12735266666666667</c:v>
                </c:pt>
                <c:pt idx="546" formatCode="0.000_ ">
                  <c:v>0.13432266666666665</c:v>
                </c:pt>
                <c:pt idx="547" formatCode="0.000_ ">
                  <c:v>0.13624933333333333</c:v>
                </c:pt>
                <c:pt idx="548" formatCode="0.000_ ">
                  <c:v>0.13522266666666666</c:v>
                </c:pt>
                <c:pt idx="549" formatCode="0.000_ ">
                  <c:v>0.13253266666666669</c:v>
                </c:pt>
                <c:pt idx="550" formatCode="0.000_ ">
                  <c:v>0.13060600000000003</c:v>
                </c:pt>
                <c:pt idx="551" formatCode="0.000_ ">
                  <c:v>0.13103266666666669</c:v>
                </c:pt>
                <c:pt idx="552" formatCode="0.000_ ">
                  <c:v>0.13050600000000001</c:v>
                </c:pt>
                <c:pt idx="553" formatCode="0.000_ ">
                  <c:v>0.13303266666666669</c:v>
                </c:pt>
                <c:pt idx="554" formatCode="0.000_ ">
                  <c:v>0.13110600000000003</c:v>
                </c:pt>
                <c:pt idx="555" formatCode="0.000_ ">
                  <c:v>0.13313266666666668</c:v>
                </c:pt>
                <c:pt idx="556" formatCode="0.000_ ">
                  <c:v>0.13303266666666669</c:v>
                </c:pt>
                <c:pt idx="557" formatCode="0.000_ ">
                  <c:v>0.13333266666666668</c:v>
                </c:pt>
                <c:pt idx="558" formatCode="0.000_ ">
                  <c:v>0.13313266666666668</c:v>
                </c:pt>
                <c:pt idx="559" formatCode="0.000_ ">
                  <c:v>0.12927933333333336</c:v>
                </c:pt>
                <c:pt idx="560" formatCode="0.000_ ">
                  <c:v>0.13140600000000002</c:v>
                </c:pt>
                <c:pt idx="561" formatCode="0.000_ ">
                  <c:v>0.13090600000000002</c:v>
                </c:pt>
                <c:pt idx="562" formatCode="0.000_ ">
                  <c:v>0.13283266666666668</c:v>
                </c:pt>
                <c:pt idx="563" formatCode="0.000_ ">
                  <c:v>0.13040600000000002</c:v>
                </c:pt>
                <c:pt idx="564" formatCode="0.000_ ">
                  <c:v>0.12685266666666667</c:v>
                </c:pt>
                <c:pt idx="565" formatCode="0.000_ ">
                  <c:v>0.12396266666666667</c:v>
                </c:pt>
                <c:pt idx="566" formatCode="0.000_ ">
                  <c:v>0.12346266666666667</c:v>
                </c:pt>
                <c:pt idx="567" formatCode="0.000_ ">
                  <c:v>0.12655266666666667</c:v>
                </c:pt>
                <c:pt idx="568" formatCode="0.000_ ">
                  <c:v>0.12436266666666668</c:v>
                </c:pt>
                <c:pt idx="569" formatCode="0.000_ ">
                  <c:v>0.12917933333333337</c:v>
                </c:pt>
                <c:pt idx="570" formatCode="0.000_ ">
                  <c:v>0.12685266666666667</c:v>
                </c:pt>
                <c:pt idx="571" formatCode="0.000_ ">
                  <c:v>0.12857933333333338</c:v>
                </c:pt>
                <c:pt idx="572" formatCode="0.000_ ">
                  <c:v>0.12615266666666669</c:v>
                </c:pt>
                <c:pt idx="573" formatCode="0.000_ ">
                  <c:v>0.12306266666666667</c:v>
                </c:pt>
                <c:pt idx="574" formatCode="0.000_ ">
                  <c:v>0.12103600000000002</c:v>
                </c:pt>
                <c:pt idx="575" formatCode="0.000_ ">
                  <c:v>0.12565266666666669</c:v>
                </c:pt>
                <c:pt idx="576" formatCode="0.000_ ">
                  <c:v>0.12296266666666668</c:v>
                </c:pt>
                <c:pt idx="577" formatCode="0.000_ ">
                  <c:v>0.11920933333333335</c:v>
                </c:pt>
                <c:pt idx="578" formatCode="0.000_ ">
                  <c:v>0.11980933333333335</c:v>
                </c:pt>
                <c:pt idx="579" formatCode="0.000_ ">
                  <c:v>0.12366266666666667</c:v>
                </c:pt>
                <c:pt idx="580" formatCode="0.000_ ">
                  <c:v>0.12635266666666667</c:v>
                </c:pt>
                <c:pt idx="581" formatCode="0.000_ ">
                  <c:v>0.12585266666666667</c:v>
                </c:pt>
                <c:pt idx="582" formatCode="0.000_ ">
                  <c:v>0.12565266666666669</c:v>
                </c:pt>
                <c:pt idx="583" formatCode="0.000_ ">
                  <c:v>0.12585266666666667</c:v>
                </c:pt>
                <c:pt idx="584" formatCode="0.000_ ">
                  <c:v>0.12113600000000001</c:v>
                </c:pt>
                <c:pt idx="585" formatCode="0.000_ ">
                  <c:v>0.12113600000000001</c:v>
                </c:pt>
                <c:pt idx="586" formatCode="0.000_ ">
                  <c:v>0.12980600000000003</c:v>
                </c:pt>
                <c:pt idx="587" formatCode="0.000_ ">
                  <c:v>0.12396266666666667</c:v>
                </c:pt>
                <c:pt idx="588" formatCode="0.000_ ">
                  <c:v>0.12757933333333338</c:v>
                </c:pt>
                <c:pt idx="589" formatCode="0.000_ ">
                  <c:v>0.12103600000000002</c:v>
                </c:pt>
                <c:pt idx="590" formatCode="0.000_ ">
                  <c:v>0.12376266666666667</c:v>
                </c:pt>
                <c:pt idx="591" formatCode="0.000_ ">
                  <c:v>0.12010933333333335</c:v>
                </c:pt>
                <c:pt idx="592" formatCode="0.000_ ">
                  <c:v>0.12376266666666667</c:v>
                </c:pt>
                <c:pt idx="593" formatCode="0.000_ ">
                  <c:v>0.12253600000000001</c:v>
                </c:pt>
                <c:pt idx="594" formatCode="0.000_ ">
                  <c:v>0.12173600000000001</c:v>
                </c:pt>
                <c:pt idx="595" formatCode="0.000_ ">
                  <c:v>0.12396266666666667</c:v>
                </c:pt>
                <c:pt idx="596" formatCode="0.000_ ">
                  <c:v>0.12436266666666668</c:v>
                </c:pt>
                <c:pt idx="597" formatCode="0.000_ ">
                  <c:v>0.12436266666666668</c:v>
                </c:pt>
                <c:pt idx="598" formatCode="0.000_ ">
                  <c:v>0.12436266666666668</c:v>
                </c:pt>
                <c:pt idx="599" formatCode="0.000_ ">
                  <c:v>0.12030933333333335</c:v>
                </c:pt>
                <c:pt idx="600" formatCode="0.000_ ">
                  <c:v>0.11838266666666669</c:v>
                </c:pt>
                <c:pt idx="601" formatCode="0.000_ ">
                  <c:v>0.11818266666666669</c:v>
                </c:pt>
                <c:pt idx="602" formatCode="0.000_ ">
                  <c:v>0.12120933333333335</c:v>
                </c:pt>
                <c:pt idx="603" formatCode="0.000_ ">
                  <c:v>0.11426600000000003</c:v>
                </c:pt>
                <c:pt idx="604" formatCode="0.000_ ">
                  <c:v>0.11579266666666665</c:v>
                </c:pt>
                <c:pt idx="605" formatCode="0.000_ ">
                  <c:v>0.11868266666666669</c:v>
                </c:pt>
                <c:pt idx="606" formatCode="0.000_ ">
                  <c:v>0.11838266666666669</c:v>
                </c:pt>
                <c:pt idx="607" formatCode="0.000_ ">
                  <c:v>0.11529266666666665</c:v>
                </c:pt>
                <c:pt idx="608" formatCode="0.000_ ">
                  <c:v>0.11509266666666666</c:v>
                </c:pt>
                <c:pt idx="609" formatCode="0.000_ ">
                  <c:v>0.11529266666666665</c:v>
                </c:pt>
                <c:pt idx="610" formatCode="0.000_ ">
                  <c:v>0.11213933333333334</c:v>
                </c:pt>
                <c:pt idx="611" formatCode="0.000_ ">
                  <c:v>0.11163933333333334</c:v>
                </c:pt>
                <c:pt idx="612" formatCode="0.000_ ">
                  <c:v>0.11356600000000003</c:v>
                </c:pt>
                <c:pt idx="613" formatCode="0.000_ ">
                  <c:v>0.10702266666666668</c:v>
                </c:pt>
                <c:pt idx="614" formatCode="0.000_ ">
                  <c:v>0.11619266666666667</c:v>
                </c:pt>
                <c:pt idx="615" formatCode="0.000_ ">
                  <c:v>0.11868266666666669</c:v>
                </c:pt>
              </c:numCache>
            </c:numRef>
          </c:yVal>
          <c:smooth val="0"/>
          <c:extLst>
            <c:ext xmlns:c16="http://schemas.microsoft.com/office/drawing/2014/chart" uri="{C3380CC4-5D6E-409C-BE32-E72D297353CC}">
              <c16:uniqueId val="{00000000-A6F4-4223-AFF1-3D2E97C08520}"/>
            </c:ext>
          </c:extLst>
        </c:ser>
        <c:ser>
          <c:idx val="0"/>
          <c:order val="0"/>
          <c:tx>
            <c:strRef>
              <c:f>'Adjustment 2'!$U$3</c:f>
              <c:strCache>
                <c:ptCount val="1"/>
                <c:pt idx="0">
                  <c:v>1.02*PRPV-B+0.10-PDW</c:v>
                </c:pt>
              </c:strCache>
            </c:strRef>
          </c:tx>
          <c:spPr>
            <a:ln w="19050">
              <a:solidFill>
                <a:srgbClr val="FF00FF"/>
              </a:solidFill>
            </a:ln>
          </c:spPr>
          <c:marker>
            <c:symbol val="plus"/>
            <c:size val="9"/>
            <c:spPr>
              <a:ln>
                <a:solidFill>
                  <a:srgbClr val="FF0000"/>
                </a:solidFill>
              </a:ln>
            </c:spPr>
          </c:marker>
          <c:xVal>
            <c:numRef>
              <c:f>'Adjustment 2'!$A$58:$A$673</c:f>
              <c:numCache>
                <c:formatCode>m/d/yyyy\ h:mm</c:formatCode>
                <c:ptCount val="616"/>
                <c:pt idx="0">
                  <c:v>40615.371527777781</c:v>
                </c:pt>
                <c:pt idx="1">
                  <c:v>40615.378472222219</c:v>
                </c:pt>
                <c:pt idx="2">
                  <c:v>40615.380555555559</c:v>
                </c:pt>
                <c:pt idx="3">
                  <c:v>40615.381944444445</c:v>
                </c:pt>
                <c:pt idx="4">
                  <c:v>40615.385416666664</c:v>
                </c:pt>
                <c:pt idx="5">
                  <c:v>40615.388888888891</c:v>
                </c:pt>
                <c:pt idx="6">
                  <c:v>40615.388888888891</c:v>
                </c:pt>
                <c:pt idx="7">
                  <c:v>40615.390277777777</c:v>
                </c:pt>
                <c:pt idx="8">
                  <c:v>40615.39166666667</c:v>
                </c:pt>
                <c:pt idx="9">
                  <c:v>40615.392361111109</c:v>
                </c:pt>
                <c:pt idx="10">
                  <c:v>40615.393750000003</c:v>
                </c:pt>
                <c:pt idx="11">
                  <c:v>40615.395138888889</c:v>
                </c:pt>
                <c:pt idx="12">
                  <c:v>40615.395833333336</c:v>
                </c:pt>
                <c:pt idx="13">
                  <c:v>40615.397222222222</c:v>
                </c:pt>
                <c:pt idx="14">
                  <c:v>40615.399305555555</c:v>
                </c:pt>
                <c:pt idx="15">
                  <c:v>40615.4</c:v>
                </c:pt>
                <c:pt idx="16">
                  <c:v>40615.400694444441</c:v>
                </c:pt>
                <c:pt idx="17">
                  <c:v>40615.401388888888</c:v>
                </c:pt>
                <c:pt idx="18">
                  <c:v>40615.402777777781</c:v>
                </c:pt>
                <c:pt idx="19">
                  <c:v>40615.40347222222</c:v>
                </c:pt>
                <c:pt idx="20">
                  <c:v>40615.404861111114</c:v>
                </c:pt>
                <c:pt idx="21">
                  <c:v>40615.40625</c:v>
                </c:pt>
                <c:pt idx="22">
                  <c:v>40615.407638888886</c:v>
                </c:pt>
                <c:pt idx="23">
                  <c:v>40615.40902777778</c:v>
                </c:pt>
                <c:pt idx="24">
                  <c:v>40615.411805555559</c:v>
                </c:pt>
                <c:pt idx="25">
                  <c:v>40615.413194444445</c:v>
                </c:pt>
                <c:pt idx="26">
                  <c:v>40615.413888888892</c:v>
                </c:pt>
                <c:pt idx="27">
                  <c:v>40615.415972222225</c:v>
                </c:pt>
                <c:pt idx="28">
                  <c:v>40615.418055555558</c:v>
                </c:pt>
                <c:pt idx="29">
                  <c:v>40615.420138888891</c:v>
                </c:pt>
                <c:pt idx="30">
                  <c:v>40615.421527777777</c:v>
                </c:pt>
                <c:pt idx="31">
                  <c:v>40615.423611111109</c:v>
                </c:pt>
                <c:pt idx="32">
                  <c:v>40615.425694444442</c:v>
                </c:pt>
                <c:pt idx="33">
                  <c:v>40615.427777777775</c:v>
                </c:pt>
                <c:pt idx="34">
                  <c:v>40615.429861111108</c:v>
                </c:pt>
                <c:pt idx="35">
                  <c:v>40615.431944444441</c:v>
                </c:pt>
                <c:pt idx="36">
                  <c:v>40615.435416666667</c:v>
                </c:pt>
                <c:pt idx="37">
                  <c:v>40615.4375</c:v>
                </c:pt>
                <c:pt idx="38">
                  <c:v>40615.440972222219</c:v>
                </c:pt>
                <c:pt idx="39">
                  <c:v>40615.444444444445</c:v>
                </c:pt>
                <c:pt idx="40">
                  <c:v>40615.447916666664</c:v>
                </c:pt>
                <c:pt idx="41">
                  <c:v>40615.451388888891</c:v>
                </c:pt>
                <c:pt idx="42">
                  <c:v>40615.454861111109</c:v>
                </c:pt>
                <c:pt idx="43">
                  <c:v>40615.458333333336</c:v>
                </c:pt>
                <c:pt idx="44">
                  <c:v>40615.461805555555</c:v>
                </c:pt>
                <c:pt idx="45">
                  <c:v>40615.465277777781</c:v>
                </c:pt>
                <c:pt idx="46">
                  <c:v>40615.46875</c:v>
                </c:pt>
                <c:pt idx="47">
                  <c:v>40615.472222222219</c:v>
                </c:pt>
                <c:pt idx="48">
                  <c:v>40615.475694444445</c:v>
                </c:pt>
                <c:pt idx="49">
                  <c:v>40615.479166666664</c:v>
                </c:pt>
                <c:pt idx="50">
                  <c:v>40615.482638888891</c:v>
                </c:pt>
                <c:pt idx="51">
                  <c:v>40615.486111111109</c:v>
                </c:pt>
                <c:pt idx="52">
                  <c:v>40615.493055555555</c:v>
                </c:pt>
                <c:pt idx="53">
                  <c:v>40615.496527777781</c:v>
                </c:pt>
                <c:pt idx="54">
                  <c:v>40615.5</c:v>
                </c:pt>
                <c:pt idx="55">
                  <c:v>40615.503472222219</c:v>
                </c:pt>
                <c:pt idx="56">
                  <c:v>40615.506944444445</c:v>
                </c:pt>
                <c:pt idx="57">
                  <c:v>40615.510416666664</c:v>
                </c:pt>
                <c:pt idx="58">
                  <c:v>40615.513888888891</c:v>
                </c:pt>
                <c:pt idx="59">
                  <c:v>40615.51458333333</c:v>
                </c:pt>
                <c:pt idx="60">
                  <c:v>40615.515277777777</c:v>
                </c:pt>
                <c:pt idx="61">
                  <c:v>40615.517361111109</c:v>
                </c:pt>
                <c:pt idx="62">
                  <c:v>40615.518750000003</c:v>
                </c:pt>
                <c:pt idx="63">
                  <c:v>40615.522916666669</c:v>
                </c:pt>
                <c:pt idx="64">
                  <c:v>40615.524305555555</c:v>
                </c:pt>
                <c:pt idx="65">
                  <c:v>40615.526388888888</c:v>
                </c:pt>
                <c:pt idx="66">
                  <c:v>40615.527777777781</c:v>
                </c:pt>
                <c:pt idx="67">
                  <c:v>40615.529861111114</c:v>
                </c:pt>
                <c:pt idx="68">
                  <c:v>40615.53125</c:v>
                </c:pt>
                <c:pt idx="69">
                  <c:v>40615.532638888886</c:v>
                </c:pt>
                <c:pt idx="70">
                  <c:v>40615.533333333333</c:v>
                </c:pt>
                <c:pt idx="71">
                  <c:v>40615.53402777778</c:v>
                </c:pt>
                <c:pt idx="72">
                  <c:v>40615.534722222219</c:v>
                </c:pt>
                <c:pt idx="73">
                  <c:v>40615.535416666666</c:v>
                </c:pt>
                <c:pt idx="74">
                  <c:v>40615.536111111112</c:v>
                </c:pt>
                <c:pt idx="75">
                  <c:v>40615.538194444445</c:v>
                </c:pt>
                <c:pt idx="76">
                  <c:v>40615.541666666664</c:v>
                </c:pt>
                <c:pt idx="77">
                  <c:v>40615.545138888891</c:v>
                </c:pt>
                <c:pt idx="78">
                  <c:v>40615.548611111109</c:v>
                </c:pt>
                <c:pt idx="79">
                  <c:v>40615.552083333336</c:v>
                </c:pt>
                <c:pt idx="80">
                  <c:v>40615.554166666669</c:v>
                </c:pt>
                <c:pt idx="81">
                  <c:v>40615.559027777781</c:v>
                </c:pt>
                <c:pt idx="82">
                  <c:v>40615.5625</c:v>
                </c:pt>
                <c:pt idx="83">
                  <c:v>40615.565972222219</c:v>
                </c:pt>
                <c:pt idx="84">
                  <c:v>40615.569444444445</c:v>
                </c:pt>
                <c:pt idx="85">
                  <c:v>40615.572916666664</c:v>
                </c:pt>
                <c:pt idx="86">
                  <c:v>40615.576388888891</c:v>
                </c:pt>
                <c:pt idx="87">
                  <c:v>40615.579861111109</c:v>
                </c:pt>
                <c:pt idx="88">
                  <c:v>40615.583333333336</c:v>
                </c:pt>
                <c:pt idx="89">
                  <c:v>40615.586805555555</c:v>
                </c:pt>
                <c:pt idx="90">
                  <c:v>40615.590277777781</c:v>
                </c:pt>
                <c:pt idx="91">
                  <c:v>40615.59375</c:v>
                </c:pt>
                <c:pt idx="92">
                  <c:v>40615.597222222219</c:v>
                </c:pt>
                <c:pt idx="93">
                  <c:v>40615.600694444445</c:v>
                </c:pt>
                <c:pt idx="94">
                  <c:v>40615.604166666664</c:v>
                </c:pt>
                <c:pt idx="95">
                  <c:v>40615.607638888891</c:v>
                </c:pt>
                <c:pt idx="96">
                  <c:v>40615.611111111109</c:v>
                </c:pt>
                <c:pt idx="97">
                  <c:v>40615.614583333336</c:v>
                </c:pt>
                <c:pt idx="98">
                  <c:v>40615.618055555555</c:v>
                </c:pt>
                <c:pt idx="99">
                  <c:v>40615.621527777781</c:v>
                </c:pt>
                <c:pt idx="100">
                  <c:v>40615.625</c:v>
                </c:pt>
                <c:pt idx="101">
                  <c:v>40615.628472222219</c:v>
                </c:pt>
                <c:pt idx="102">
                  <c:v>40615.631944444445</c:v>
                </c:pt>
                <c:pt idx="103">
                  <c:v>40615.635416666664</c:v>
                </c:pt>
                <c:pt idx="104">
                  <c:v>40615.638888888891</c:v>
                </c:pt>
                <c:pt idx="105">
                  <c:v>40615.642361111109</c:v>
                </c:pt>
                <c:pt idx="106">
                  <c:v>40615.645833333336</c:v>
                </c:pt>
                <c:pt idx="107">
                  <c:v>40615.649305555555</c:v>
                </c:pt>
                <c:pt idx="108">
                  <c:v>40615.652777777781</c:v>
                </c:pt>
                <c:pt idx="109">
                  <c:v>40615.65625</c:v>
                </c:pt>
                <c:pt idx="110">
                  <c:v>40615.659722222219</c:v>
                </c:pt>
                <c:pt idx="111">
                  <c:v>40615.663194444445</c:v>
                </c:pt>
                <c:pt idx="112">
                  <c:v>40615.666666666664</c:v>
                </c:pt>
                <c:pt idx="113">
                  <c:v>40615.670138888891</c:v>
                </c:pt>
                <c:pt idx="114">
                  <c:v>40615.673611111109</c:v>
                </c:pt>
                <c:pt idx="115">
                  <c:v>40615.677083333336</c:v>
                </c:pt>
                <c:pt idx="116">
                  <c:v>40615.680555555555</c:v>
                </c:pt>
                <c:pt idx="117">
                  <c:v>40615.684027777781</c:v>
                </c:pt>
                <c:pt idx="118">
                  <c:v>40615.6875</c:v>
                </c:pt>
                <c:pt idx="119">
                  <c:v>40615.690972222219</c:v>
                </c:pt>
                <c:pt idx="120">
                  <c:v>40615.694444444445</c:v>
                </c:pt>
                <c:pt idx="121">
                  <c:v>40615.697916666664</c:v>
                </c:pt>
                <c:pt idx="122">
                  <c:v>40615.701388888891</c:v>
                </c:pt>
                <c:pt idx="123">
                  <c:v>40615.704861111109</c:v>
                </c:pt>
                <c:pt idx="124">
                  <c:v>40615.708333333336</c:v>
                </c:pt>
                <c:pt idx="125">
                  <c:v>40615.711805555555</c:v>
                </c:pt>
                <c:pt idx="126">
                  <c:v>40615.715277777781</c:v>
                </c:pt>
                <c:pt idx="127">
                  <c:v>40615.71875</c:v>
                </c:pt>
                <c:pt idx="128">
                  <c:v>40615.722222222219</c:v>
                </c:pt>
                <c:pt idx="129">
                  <c:v>40615.725694444445</c:v>
                </c:pt>
                <c:pt idx="130">
                  <c:v>40615.729166666664</c:v>
                </c:pt>
                <c:pt idx="131">
                  <c:v>40615.732638888891</c:v>
                </c:pt>
                <c:pt idx="132">
                  <c:v>40615.736111111109</c:v>
                </c:pt>
                <c:pt idx="133">
                  <c:v>40615.739583333336</c:v>
                </c:pt>
                <c:pt idx="134">
                  <c:v>40615.743055555555</c:v>
                </c:pt>
                <c:pt idx="135">
                  <c:v>40615.746527777781</c:v>
                </c:pt>
                <c:pt idx="136">
                  <c:v>40615.75</c:v>
                </c:pt>
                <c:pt idx="137">
                  <c:v>40615.753472222219</c:v>
                </c:pt>
                <c:pt idx="138">
                  <c:v>40615.756944444445</c:v>
                </c:pt>
                <c:pt idx="139">
                  <c:v>40615.760416666664</c:v>
                </c:pt>
                <c:pt idx="140">
                  <c:v>40615.763888888891</c:v>
                </c:pt>
                <c:pt idx="141">
                  <c:v>40615.767361111109</c:v>
                </c:pt>
                <c:pt idx="142">
                  <c:v>40615.770833333336</c:v>
                </c:pt>
                <c:pt idx="143">
                  <c:v>40615.774305555555</c:v>
                </c:pt>
                <c:pt idx="144">
                  <c:v>40615.777777777781</c:v>
                </c:pt>
                <c:pt idx="145">
                  <c:v>40615.78125</c:v>
                </c:pt>
                <c:pt idx="146">
                  <c:v>40615.784722222219</c:v>
                </c:pt>
                <c:pt idx="147">
                  <c:v>40615.788194444445</c:v>
                </c:pt>
                <c:pt idx="148">
                  <c:v>40615.791666666664</c:v>
                </c:pt>
                <c:pt idx="149">
                  <c:v>40615.795138888891</c:v>
                </c:pt>
                <c:pt idx="150">
                  <c:v>40615.798611111109</c:v>
                </c:pt>
                <c:pt idx="151">
                  <c:v>40615.802083333336</c:v>
                </c:pt>
                <c:pt idx="152">
                  <c:v>40615.805555555555</c:v>
                </c:pt>
                <c:pt idx="153">
                  <c:v>40615.809027777781</c:v>
                </c:pt>
                <c:pt idx="154">
                  <c:v>40615.8125</c:v>
                </c:pt>
                <c:pt idx="155">
                  <c:v>40615.815972222219</c:v>
                </c:pt>
                <c:pt idx="156">
                  <c:v>40615.819444444445</c:v>
                </c:pt>
                <c:pt idx="157">
                  <c:v>40615.822916666664</c:v>
                </c:pt>
                <c:pt idx="158">
                  <c:v>40615.826388888891</c:v>
                </c:pt>
                <c:pt idx="159">
                  <c:v>40615.829861111109</c:v>
                </c:pt>
                <c:pt idx="160">
                  <c:v>40615.833333333336</c:v>
                </c:pt>
                <c:pt idx="161">
                  <c:v>40615.836805555555</c:v>
                </c:pt>
                <c:pt idx="162">
                  <c:v>40615.840277777781</c:v>
                </c:pt>
                <c:pt idx="163">
                  <c:v>40615.84375</c:v>
                </c:pt>
                <c:pt idx="164">
                  <c:v>40615.847222222219</c:v>
                </c:pt>
                <c:pt idx="165">
                  <c:v>40615.850694444445</c:v>
                </c:pt>
                <c:pt idx="166">
                  <c:v>40615.854166666664</c:v>
                </c:pt>
                <c:pt idx="167">
                  <c:v>40615.857638888891</c:v>
                </c:pt>
                <c:pt idx="168">
                  <c:v>40615.861111111109</c:v>
                </c:pt>
                <c:pt idx="169">
                  <c:v>40615.864583333336</c:v>
                </c:pt>
                <c:pt idx="170">
                  <c:v>40615.868055555555</c:v>
                </c:pt>
                <c:pt idx="171">
                  <c:v>40615.871527777781</c:v>
                </c:pt>
                <c:pt idx="172">
                  <c:v>40615.875</c:v>
                </c:pt>
                <c:pt idx="173">
                  <c:v>40615.878472222219</c:v>
                </c:pt>
                <c:pt idx="174">
                  <c:v>40615.881944444445</c:v>
                </c:pt>
                <c:pt idx="175">
                  <c:v>40615.885416666664</c:v>
                </c:pt>
                <c:pt idx="176">
                  <c:v>40615.888888888891</c:v>
                </c:pt>
                <c:pt idx="177">
                  <c:v>40615.892361111109</c:v>
                </c:pt>
                <c:pt idx="178">
                  <c:v>40615.895833333336</c:v>
                </c:pt>
                <c:pt idx="179">
                  <c:v>40615.899305555555</c:v>
                </c:pt>
                <c:pt idx="180">
                  <c:v>40615.902777777781</c:v>
                </c:pt>
                <c:pt idx="181">
                  <c:v>40615.90625</c:v>
                </c:pt>
                <c:pt idx="182">
                  <c:v>40615.909722222219</c:v>
                </c:pt>
                <c:pt idx="183">
                  <c:v>40615.913194444445</c:v>
                </c:pt>
                <c:pt idx="184">
                  <c:v>40615.916666666664</c:v>
                </c:pt>
                <c:pt idx="185">
                  <c:v>40615.920138888891</c:v>
                </c:pt>
                <c:pt idx="186">
                  <c:v>40615.923611111109</c:v>
                </c:pt>
                <c:pt idx="187">
                  <c:v>40615.927083333336</c:v>
                </c:pt>
                <c:pt idx="188">
                  <c:v>40615.930555555555</c:v>
                </c:pt>
                <c:pt idx="189">
                  <c:v>40615.934027777781</c:v>
                </c:pt>
                <c:pt idx="190">
                  <c:v>40615.9375</c:v>
                </c:pt>
                <c:pt idx="191">
                  <c:v>40615.940972222219</c:v>
                </c:pt>
                <c:pt idx="192">
                  <c:v>40615.944444444445</c:v>
                </c:pt>
                <c:pt idx="193">
                  <c:v>40615.947916666664</c:v>
                </c:pt>
                <c:pt idx="194">
                  <c:v>40615.951388773145</c:v>
                </c:pt>
                <c:pt idx="195">
                  <c:v>40615.954860937498</c:v>
                </c:pt>
                <c:pt idx="196">
                  <c:v>40615.958333333336</c:v>
                </c:pt>
                <c:pt idx="197">
                  <c:v>40615.961805555555</c:v>
                </c:pt>
                <c:pt idx="198">
                  <c:v>40615.965277777781</c:v>
                </c:pt>
                <c:pt idx="199">
                  <c:v>40615.96875</c:v>
                </c:pt>
                <c:pt idx="200">
                  <c:v>40615.972222222219</c:v>
                </c:pt>
                <c:pt idx="201">
                  <c:v>40615.975694444445</c:v>
                </c:pt>
                <c:pt idx="202">
                  <c:v>40615.979166666664</c:v>
                </c:pt>
                <c:pt idx="203">
                  <c:v>40615.986111111109</c:v>
                </c:pt>
                <c:pt idx="204">
                  <c:v>40615.993055555555</c:v>
                </c:pt>
                <c:pt idx="205">
                  <c:v>40616</c:v>
                </c:pt>
                <c:pt idx="206">
                  <c:v>40616.006944444445</c:v>
                </c:pt>
                <c:pt idx="207">
                  <c:v>40616.013888888891</c:v>
                </c:pt>
                <c:pt idx="208">
                  <c:v>40616.020833333336</c:v>
                </c:pt>
                <c:pt idx="209">
                  <c:v>40616.027777777781</c:v>
                </c:pt>
                <c:pt idx="210">
                  <c:v>40616.034722222219</c:v>
                </c:pt>
                <c:pt idx="211">
                  <c:v>40616.041666666664</c:v>
                </c:pt>
                <c:pt idx="212">
                  <c:v>40616.048611111109</c:v>
                </c:pt>
                <c:pt idx="213">
                  <c:v>40616.055555555555</c:v>
                </c:pt>
                <c:pt idx="214">
                  <c:v>40616.0625</c:v>
                </c:pt>
                <c:pt idx="215">
                  <c:v>40616.069444444445</c:v>
                </c:pt>
                <c:pt idx="216">
                  <c:v>40616.076388888891</c:v>
                </c:pt>
                <c:pt idx="217">
                  <c:v>40616.083333333336</c:v>
                </c:pt>
                <c:pt idx="218">
                  <c:v>40616.090277777781</c:v>
                </c:pt>
                <c:pt idx="219">
                  <c:v>40616.104166666664</c:v>
                </c:pt>
                <c:pt idx="220">
                  <c:v>40616.114583333336</c:v>
                </c:pt>
                <c:pt idx="221">
                  <c:v>40616.118055555555</c:v>
                </c:pt>
                <c:pt idx="222">
                  <c:v>40616.125</c:v>
                </c:pt>
                <c:pt idx="223">
                  <c:v>40616.131944444445</c:v>
                </c:pt>
                <c:pt idx="224">
                  <c:v>40616.135416666664</c:v>
                </c:pt>
                <c:pt idx="225">
                  <c:v>40616.138888888891</c:v>
                </c:pt>
                <c:pt idx="226">
                  <c:v>40616.145833333336</c:v>
                </c:pt>
                <c:pt idx="227">
                  <c:v>40616.152777777781</c:v>
                </c:pt>
                <c:pt idx="228">
                  <c:v>40616.159722222219</c:v>
                </c:pt>
                <c:pt idx="229">
                  <c:v>40616.166666666664</c:v>
                </c:pt>
                <c:pt idx="230">
                  <c:v>40616.173611111109</c:v>
                </c:pt>
                <c:pt idx="231">
                  <c:v>40616.180555555555</c:v>
                </c:pt>
                <c:pt idx="232">
                  <c:v>40616.1875</c:v>
                </c:pt>
                <c:pt idx="233">
                  <c:v>40616.194444444445</c:v>
                </c:pt>
                <c:pt idx="234">
                  <c:v>40616.201388888891</c:v>
                </c:pt>
                <c:pt idx="235">
                  <c:v>40616.208333333336</c:v>
                </c:pt>
                <c:pt idx="236">
                  <c:v>40616.215277777781</c:v>
                </c:pt>
                <c:pt idx="237">
                  <c:v>40616.222222222219</c:v>
                </c:pt>
                <c:pt idx="238">
                  <c:v>40616.229166666664</c:v>
                </c:pt>
                <c:pt idx="239">
                  <c:v>40616.236111111109</c:v>
                </c:pt>
                <c:pt idx="240">
                  <c:v>40616.243055555555</c:v>
                </c:pt>
                <c:pt idx="241">
                  <c:v>40616.25</c:v>
                </c:pt>
                <c:pt idx="242">
                  <c:v>40616.256944444445</c:v>
                </c:pt>
                <c:pt idx="243">
                  <c:v>40616.263888888891</c:v>
                </c:pt>
                <c:pt idx="244">
                  <c:v>40616.270833333336</c:v>
                </c:pt>
                <c:pt idx="245">
                  <c:v>40616.274305555555</c:v>
                </c:pt>
                <c:pt idx="246">
                  <c:v>40616.277777777781</c:v>
                </c:pt>
                <c:pt idx="247">
                  <c:v>40616.28125</c:v>
                </c:pt>
                <c:pt idx="248">
                  <c:v>40616.284722222219</c:v>
                </c:pt>
                <c:pt idx="249">
                  <c:v>40616.288194444445</c:v>
                </c:pt>
                <c:pt idx="250">
                  <c:v>40616.291666666664</c:v>
                </c:pt>
                <c:pt idx="251">
                  <c:v>40616.295138888891</c:v>
                </c:pt>
                <c:pt idx="252">
                  <c:v>40616.298611111109</c:v>
                </c:pt>
                <c:pt idx="253">
                  <c:v>40616.302083333336</c:v>
                </c:pt>
                <c:pt idx="254">
                  <c:v>40616.305555555555</c:v>
                </c:pt>
                <c:pt idx="255">
                  <c:v>40616.309027777781</c:v>
                </c:pt>
                <c:pt idx="256">
                  <c:v>40616.3125</c:v>
                </c:pt>
                <c:pt idx="257">
                  <c:v>40616.315972222219</c:v>
                </c:pt>
                <c:pt idx="258">
                  <c:v>40616.319444444445</c:v>
                </c:pt>
                <c:pt idx="259">
                  <c:v>40616.322916666664</c:v>
                </c:pt>
                <c:pt idx="260">
                  <c:v>40616.326388888891</c:v>
                </c:pt>
                <c:pt idx="261">
                  <c:v>40616.333333333336</c:v>
                </c:pt>
                <c:pt idx="262">
                  <c:v>40616.336805555555</c:v>
                </c:pt>
                <c:pt idx="263">
                  <c:v>40616.340277777781</c:v>
                </c:pt>
                <c:pt idx="264">
                  <c:v>40616.34375</c:v>
                </c:pt>
                <c:pt idx="265">
                  <c:v>40616.347222222219</c:v>
                </c:pt>
                <c:pt idx="266">
                  <c:v>40616.354166666664</c:v>
                </c:pt>
                <c:pt idx="267">
                  <c:v>40616.361111111109</c:v>
                </c:pt>
                <c:pt idx="268">
                  <c:v>40616.364583333336</c:v>
                </c:pt>
                <c:pt idx="269">
                  <c:v>40616.371527777781</c:v>
                </c:pt>
                <c:pt idx="270">
                  <c:v>40616.378472222219</c:v>
                </c:pt>
                <c:pt idx="271">
                  <c:v>40616.381944444445</c:v>
                </c:pt>
                <c:pt idx="272">
                  <c:v>40616.385416666664</c:v>
                </c:pt>
                <c:pt idx="273">
                  <c:v>40616.388888888891</c:v>
                </c:pt>
                <c:pt idx="274">
                  <c:v>40616.392361111109</c:v>
                </c:pt>
                <c:pt idx="275">
                  <c:v>40616.395833333336</c:v>
                </c:pt>
                <c:pt idx="276">
                  <c:v>40616.399305555555</c:v>
                </c:pt>
                <c:pt idx="277">
                  <c:v>40616.402777777781</c:v>
                </c:pt>
                <c:pt idx="278">
                  <c:v>40616.40625</c:v>
                </c:pt>
                <c:pt idx="279">
                  <c:v>40616.409722222219</c:v>
                </c:pt>
                <c:pt idx="280">
                  <c:v>40616.413194444445</c:v>
                </c:pt>
                <c:pt idx="281">
                  <c:v>40616.416666666664</c:v>
                </c:pt>
                <c:pt idx="282">
                  <c:v>40616.420138888891</c:v>
                </c:pt>
                <c:pt idx="283">
                  <c:v>40616.423611111109</c:v>
                </c:pt>
                <c:pt idx="284">
                  <c:v>40616.427083333336</c:v>
                </c:pt>
                <c:pt idx="285">
                  <c:v>40616.430555555555</c:v>
                </c:pt>
                <c:pt idx="286">
                  <c:v>40616.434027777781</c:v>
                </c:pt>
                <c:pt idx="287">
                  <c:v>40616.4375</c:v>
                </c:pt>
                <c:pt idx="288">
                  <c:v>40616.440972222219</c:v>
                </c:pt>
                <c:pt idx="289">
                  <c:v>40616.444444444445</c:v>
                </c:pt>
                <c:pt idx="290">
                  <c:v>40616.447916666664</c:v>
                </c:pt>
                <c:pt idx="291">
                  <c:v>40616.451388888891</c:v>
                </c:pt>
                <c:pt idx="292">
                  <c:v>40616.454861111109</c:v>
                </c:pt>
                <c:pt idx="293">
                  <c:v>40616.459722222222</c:v>
                </c:pt>
                <c:pt idx="294">
                  <c:v>40616.46875</c:v>
                </c:pt>
                <c:pt idx="295">
                  <c:v>40616.472222222219</c:v>
                </c:pt>
                <c:pt idx="296">
                  <c:v>40616.475694444445</c:v>
                </c:pt>
                <c:pt idx="297">
                  <c:v>40616.479166666664</c:v>
                </c:pt>
                <c:pt idx="298">
                  <c:v>40616.482638888891</c:v>
                </c:pt>
                <c:pt idx="299">
                  <c:v>40616.489583333336</c:v>
                </c:pt>
                <c:pt idx="300">
                  <c:v>40616.496527777781</c:v>
                </c:pt>
                <c:pt idx="301">
                  <c:v>40616.503472222219</c:v>
                </c:pt>
                <c:pt idx="302">
                  <c:v>40616.510416666664</c:v>
                </c:pt>
                <c:pt idx="303">
                  <c:v>40616.520833333336</c:v>
                </c:pt>
                <c:pt idx="304">
                  <c:v>40616.527777777781</c:v>
                </c:pt>
                <c:pt idx="305">
                  <c:v>40616.534722222219</c:v>
                </c:pt>
                <c:pt idx="306">
                  <c:v>40616.541666666664</c:v>
                </c:pt>
                <c:pt idx="307">
                  <c:v>40616.548611111109</c:v>
                </c:pt>
                <c:pt idx="308">
                  <c:v>40616.555555555555</c:v>
                </c:pt>
                <c:pt idx="309">
                  <c:v>40616.5625</c:v>
                </c:pt>
                <c:pt idx="310">
                  <c:v>40616.569444444445</c:v>
                </c:pt>
                <c:pt idx="311">
                  <c:v>40616.576388888891</c:v>
                </c:pt>
                <c:pt idx="312">
                  <c:v>40616.583333333336</c:v>
                </c:pt>
                <c:pt idx="313">
                  <c:v>40616.590277777781</c:v>
                </c:pt>
                <c:pt idx="314">
                  <c:v>40616.597222222219</c:v>
                </c:pt>
                <c:pt idx="315">
                  <c:v>40616.604166666664</c:v>
                </c:pt>
                <c:pt idx="316">
                  <c:v>40616.611111111109</c:v>
                </c:pt>
                <c:pt idx="317">
                  <c:v>40616.618055555555</c:v>
                </c:pt>
                <c:pt idx="318">
                  <c:v>40616.625</c:v>
                </c:pt>
                <c:pt idx="319">
                  <c:v>40616.631944444445</c:v>
                </c:pt>
                <c:pt idx="320">
                  <c:v>40616.638888888891</c:v>
                </c:pt>
                <c:pt idx="321">
                  <c:v>40616.645833333336</c:v>
                </c:pt>
                <c:pt idx="322">
                  <c:v>40616.652777777781</c:v>
                </c:pt>
                <c:pt idx="323">
                  <c:v>40616.659722222219</c:v>
                </c:pt>
                <c:pt idx="324">
                  <c:v>40616.666666666664</c:v>
                </c:pt>
                <c:pt idx="325">
                  <c:v>40616.673611111109</c:v>
                </c:pt>
                <c:pt idx="326">
                  <c:v>40616.680555555555</c:v>
                </c:pt>
                <c:pt idx="327">
                  <c:v>40616.6875</c:v>
                </c:pt>
                <c:pt idx="328">
                  <c:v>40616.694444444445</c:v>
                </c:pt>
                <c:pt idx="329">
                  <c:v>40616.701388888891</c:v>
                </c:pt>
                <c:pt idx="330">
                  <c:v>40616.708333333336</c:v>
                </c:pt>
                <c:pt idx="331">
                  <c:v>40616.715277777781</c:v>
                </c:pt>
                <c:pt idx="332">
                  <c:v>40616.722222222219</c:v>
                </c:pt>
                <c:pt idx="333">
                  <c:v>40616.729166666664</c:v>
                </c:pt>
                <c:pt idx="334">
                  <c:v>40616.736111111109</c:v>
                </c:pt>
                <c:pt idx="335">
                  <c:v>40616.743055555555</c:v>
                </c:pt>
                <c:pt idx="336">
                  <c:v>40616.75</c:v>
                </c:pt>
                <c:pt idx="337">
                  <c:v>40616.756944444445</c:v>
                </c:pt>
                <c:pt idx="338">
                  <c:v>40616.763888888891</c:v>
                </c:pt>
                <c:pt idx="339">
                  <c:v>40616.770833333336</c:v>
                </c:pt>
                <c:pt idx="340">
                  <c:v>40616.777777777781</c:v>
                </c:pt>
                <c:pt idx="341">
                  <c:v>40616.784722222219</c:v>
                </c:pt>
                <c:pt idx="342">
                  <c:v>40616.791666666664</c:v>
                </c:pt>
                <c:pt idx="343">
                  <c:v>40616.798611111109</c:v>
                </c:pt>
                <c:pt idx="344">
                  <c:v>40616.805555555555</c:v>
                </c:pt>
                <c:pt idx="345">
                  <c:v>40616.8125</c:v>
                </c:pt>
                <c:pt idx="346">
                  <c:v>40616.819444444445</c:v>
                </c:pt>
                <c:pt idx="347">
                  <c:v>40616.826388888891</c:v>
                </c:pt>
                <c:pt idx="348">
                  <c:v>40616.833333333336</c:v>
                </c:pt>
                <c:pt idx="349">
                  <c:v>40616.840277777781</c:v>
                </c:pt>
                <c:pt idx="350">
                  <c:v>40616.847222222219</c:v>
                </c:pt>
                <c:pt idx="351">
                  <c:v>40616.854166666664</c:v>
                </c:pt>
                <c:pt idx="352">
                  <c:v>40616.861111111109</c:v>
                </c:pt>
                <c:pt idx="353">
                  <c:v>40616.868055555555</c:v>
                </c:pt>
                <c:pt idx="354">
                  <c:v>40616.875</c:v>
                </c:pt>
                <c:pt idx="355">
                  <c:v>40616.881944444445</c:v>
                </c:pt>
                <c:pt idx="356">
                  <c:v>40616.888888888891</c:v>
                </c:pt>
                <c:pt idx="357">
                  <c:v>40616.895833333336</c:v>
                </c:pt>
                <c:pt idx="358">
                  <c:v>40616.902777777781</c:v>
                </c:pt>
                <c:pt idx="359">
                  <c:v>40616.90625</c:v>
                </c:pt>
                <c:pt idx="360">
                  <c:v>40616.916666666664</c:v>
                </c:pt>
                <c:pt idx="361">
                  <c:v>40616.927083333336</c:v>
                </c:pt>
                <c:pt idx="362">
                  <c:v>40616.9375</c:v>
                </c:pt>
                <c:pt idx="363">
                  <c:v>40616.944444444445</c:v>
                </c:pt>
                <c:pt idx="364">
                  <c:v>40616.947916666664</c:v>
                </c:pt>
                <c:pt idx="365">
                  <c:v>40616.958333333336</c:v>
                </c:pt>
                <c:pt idx="366">
                  <c:v>40616.96875</c:v>
                </c:pt>
                <c:pt idx="367">
                  <c:v>40616.979166666664</c:v>
                </c:pt>
                <c:pt idx="368">
                  <c:v>40616.989583333336</c:v>
                </c:pt>
                <c:pt idx="369">
                  <c:v>40617</c:v>
                </c:pt>
                <c:pt idx="370">
                  <c:v>40617.010416666664</c:v>
                </c:pt>
                <c:pt idx="371">
                  <c:v>40617.020833333336</c:v>
                </c:pt>
                <c:pt idx="372">
                  <c:v>40617.03125</c:v>
                </c:pt>
                <c:pt idx="373">
                  <c:v>40617.041666666664</c:v>
                </c:pt>
                <c:pt idx="374">
                  <c:v>40617.052083333336</c:v>
                </c:pt>
                <c:pt idx="375">
                  <c:v>40617.0625</c:v>
                </c:pt>
                <c:pt idx="376">
                  <c:v>40617.072916666664</c:v>
                </c:pt>
                <c:pt idx="377">
                  <c:v>40617.083333333336</c:v>
                </c:pt>
                <c:pt idx="378">
                  <c:v>40617.09375</c:v>
                </c:pt>
                <c:pt idx="379">
                  <c:v>40617.104166666664</c:v>
                </c:pt>
                <c:pt idx="380">
                  <c:v>40617.114583333336</c:v>
                </c:pt>
                <c:pt idx="381">
                  <c:v>40617.125</c:v>
                </c:pt>
                <c:pt idx="382">
                  <c:v>40617.131944444445</c:v>
                </c:pt>
                <c:pt idx="383">
                  <c:v>40617.15625</c:v>
                </c:pt>
                <c:pt idx="384">
                  <c:v>40617.166666666664</c:v>
                </c:pt>
                <c:pt idx="385">
                  <c:v>40617.177083333336</c:v>
                </c:pt>
                <c:pt idx="386">
                  <c:v>40617.1875</c:v>
                </c:pt>
                <c:pt idx="387">
                  <c:v>40617.199305555558</c:v>
                </c:pt>
                <c:pt idx="388">
                  <c:v>40617.208333333336</c:v>
                </c:pt>
                <c:pt idx="389">
                  <c:v>40617.21875</c:v>
                </c:pt>
                <c:pt idx="390">
                  <c:v>40617.229166666664</c:v>
                </c:pt>
                <c:pt idx="391">
                  <c:v>40617.239583333336</c:v>
                </c:pt>
                <c:pt idx="392">
                  <c:v>40617.25</c:v>
                </c:pt>
                <c:pt idx="393">
                  <c:v>40617.260416666664</c:v>
                </c:pt>
                <c:pt idx="394">
                  <c:v>40617.472222222219</c:v>
                </c:pt>
                <c:pt idx="395">
                  <c:v>40617.479166666664</c:v>
                </c:pt>
                <c:pt idx="396">
                  <c:v>40617.493055555555</c:v>
                </c:pt>
                <c:pt idx="397">
                  <c:v>40617.541666666664</c:v>
                </c:pt>
                <c:pt idx="398">
                  <c:v>40617.666666666664</c:v>
                </c:pt>
                <c:pt idx="399">
                  <c:v>40617.864583333336</c:v>
                </c:pt>
                <c:pt idx="400">
                  <c:v>40617.871527777781</c:v>
                </c:pt>
                <c:pt idx="401">
                  <c:v>40617.878472222219</c:v>
                </c:pt>
                <c:pt idx="402">
                  <c:v>40618.065972222219</c:v>
                </c:pt>
                <c:pt idx="403">
                  <c:v>40618.086805555555</c:v>
                </c:pt>
                <c:pt idx="404">
                  <c:v>40618.097222222219</c:v>
                </c:pt>
                <c:pt idx="405">
                  <c:v>40618.260416666664</c:v>
                </c:pt>
                <c:pt idx="406">
                  <c:v>40618.381944444445</c:v>
                </c:pt>
                <c:pt idx="407">
                  <c:v>40618.388888888891</c:v>
                </c:pt>
                <c:pt idx="408">
                  <c:v>40618.395833333336</c:v>
                </c:pt>
                <c:pt idx="409">
                  <c:v>40618.402777777781</c:v>
                </c:pt>
                <c:pt idx="410">
                  <c:v>40618.413194444445</c:v>
                </c:pt>
                <c:pt idx="411">
                  <c:v>40618.416666666664</c:v>
                </c:pt>
                <c:pt idx="412">
                  <c:v>40618.423611111109</c:v>
                </c:pt>
                <c:pt idx="413">
                  <c:v>40618.430555555555</c:v>
                </c:pt>
                <c:pt idx="414">
                  <c:v>40618.4375</c:v>
                </c:pt>
                <c:pt idx="415">
                  <c:v>40618.489583333336</c:v>
                </c:pt>
                <c:pt idx="416">
                  <c:v>40618.513888888891</c:v>
                </c:pt>
                <c:pt idx="417">
                  <c:v>40618.51666666667</c:v>
                </c:pt>
                <c:pt idx="418">
                  <c:v>40618.524305555555</c:v>
                </c:pt>
                <c:pt idx="419">
                  <c:v>40618.527777777781</c:v>
                </c:pt>
                <c:pt idx="420">
                  <c:v>40618.53125</c:v>
                </c:pt>
                <c:pt idx="421">
                  <c:v>40618.607638888891</c:v>
                </c:pt>
                <c:pt idx="422">
                  <c:v>40618.614583333336</c:v>
                </c:pt>
                <c:pt idx="423">
                  <c:v>40618.809027777781</c:v>
                </c:pt>
                <c:pt idx="424">
                  <c:v>40618.861111111109</c:v>
                </c:pt>
                <c:pt idx="425">
                  <c:v>40618.993055555555</c:v>
                </c:pt>
                <c:pt idx="426">
                  <c:v>40618.993750000001</c:v>
                </c:pt>
                <c:pt idx="427">
                  <c:v>40619.004861111112</c:v>
                </c:pt>
                <c:pt idx="428">
                  <c:v>40619.128472222219</c:v>
                </c:pt>
                <c:pt idx="429">
                  <c:v>40619.138888888891</c:v>
                </c:pt>
                <c:pt idx="430">
                  <c:v>40619.166666666664</c:v>
                </c:pt>
                <c:pt idx="431">
                  <c:v>40619.260416666664</c:v>
                </c:pt>
                <c:pt idx="432">
                  <c:v>40619.270833333336</c:v>
                </c:pt>
                <c:pt idx="433">
                  <c:v>40619.28125</c:v>
                </c:pt>
                <c:pt idx="434">
                  <c:v>40619.284722222219</c:v>
                </c:pt>
                <c:pt idx="435">
                  <c:v>40619.288194444445</c:v>
                </c:pt>
                <c:pt idx="436">
                  <c:v>40619.291666666664</c:v>
                </c:pt>
                <c:pt idx="437">
                  <c:v>40619.295138888891</c:v>
                </c:pt>
                <c:pt idx="438">
                  <c:v>40619.298611111109</c:v>
                </c:pt>
                <c:pt idx="439">
                  <c:v>40619.302083333336</c:v>
                </c:pt>
                <c:pt idx="440">
                  <c:v>40619.305555555555</c:v>
                </c:pt>
                <c:pt idx="441">
                  <c:v>40619.309027777781</c:v>
                </c:pt>
                <c:pt idx="442">
                  <c:v>40619.3125</c:v>
                </c:pt>
                <c:pt idx="443">
                  <c:v>40619.315972222219</c:v>
                </c:pt>
                <c:pt idx="444">
                  <c:v>40619.322916666664</c:v>
                </c:pt>
                <c:pt idx="445">
                  <c:v>40619.329861111109</c:v>
                </c:pt>
                <c:pt idx="446">
                  <c:v>40619.34375</c:v>
                </c:pt>
                <c:pt idx="447">
                  <c:v>40619.354166666664</c:v>
                </c:pt>
                <c:pt idx="448">
                  <c:v>40619.364583333336</c:v>
                </c:pt>
                <c:pt idx="449">
                  <c:v>40619.462500000001</c:v>
                </c:pt>
                <c:pt idx="450">
                  <c:v>40619.465277777781</c:v>
                </c:pt>
                <c:pt idx="451">
                  <c:v>40619.673611111109</c:v>
                </c:pt>
                <c:pt idx="452">
                  <c:v>40619.678472222222</c:v>
                </c:pt>
                <c:pt idx="453">
                  <c:v>40619.684027777781</c:v>
                </c:pt>
                <c:pt idx="454">
                  <c:v>40619.690972222219</c:v>
                </c:pt>
                <c:pt idx="455">
                  <c:v>40619.899305555555</c:v>
                </c:pt>
                <c:pt idx="456">
                  <c:v>40619.909722222219</c:v>
                </c:pt>
                <c:pt idx="457">
                  <c:v>40619.916666666664</c:v>
                </c:pt>
                <c:pt idx="458">
                  <c:v>40620.083333333336</c:v>
                </c:pt>
                <c:pt idx="459">
                  <c:v>40620.097222222219</c:v>
                </c:pt>
                <c:pt idx="460">
                  <c:v>40620.104166666664</c:v>
                </c:pt>
                <c:pt idx="461">
                  <c:v>40620.114583333336</c:v>
                </c:pt>
                <c:pt idx="462">
                  <c:v>40620.305555555555</c:v>
                </c:pt>
                <c:pt idx="463">
                  <c:v>40620.3125</c:v>
                </c:pt>
                <c:pt idx="464">
                  <c:v>40620.326388888891</c:v>
                </c:pt>
                <c:pt idx="465">
                  <c:v>40620.333333333336</c:v>
                </c:pt>
                <c:pt idx="466">
                  <c:v>40620.493055555555</c:v>
                </c:pt>
                <c:pt idx="467">
                  <c:v>40620.510416666664</c:v>
                </c:pt>
                <c:pt idx="468">
                  <c:v>40620.524305555555</c:v>
                </c:pt>
                <c:pt idx="469">
                  <c:v>40620.65625</c:v>
                </c:pt>
                <c:pt idx="470">
                  <c:v>40620.663194444445</c:v>
                </c:pt>
                <c:pt idx="471">
                  <c:v>40620.868055555555</c:v>
                </c:pt>
                <c:pt idx="472">
                  <c:v>40620.878472222219</c:v>
                </c:pt>
                <c:pt idx="473">
                  <c:v>40621.090277777781</c:v>
                </c:pt>
                <c:pt idx="474">
                  <c:v>40621.100694444445</c:v>
                </c:pt>
                <c:pt idx="475">
                  <c:v>40621.111111111109</c:v>
                </c:pt>
                <c:pt idx="476">
                  <c:v>40621.121527777781</c:v>
                </c:pt>
                <c:pt idx="477">
                  <c:v>40621.132638888892</c:v>
                </c:pt>
                <c:pt idx="478">
                  <c:v>40621.194444444445</c:v>
                </c:pt>
                <c:pt idx="479">
                  <c:v>40621.236111111109</c:v>
                </c:pt>
                <c:pt idx="480">
                  <c:v>40621.25</c:v>
                </c:pt>
                <c:pt idx="481">
                  <c:v>40621.256944444445</c:v>
                </c:pt>
                <c:pt idx="482">
                  <c:v>40621.333333333336</c:v>
                </c:pt>
                <c:pt idx="483">
                  <c:v>40621.347222222219</c:v>
                </c:pt>
                <c:pt idx="484">
                  <c:v>40621.354166666664</c:v>
                </c:pt>
                <c:pt idx="485">
                  <c:v>40621.458333333336</c:v>
                </c:pt>
                <c:pt idx="486">
                  <c:v>40621.46875</c:v>
                </c:pt>
                <c:pt idx="487">
                  <c:v>40621.6875</c:v>
                </c:pt>
                <c:pt idx="488">
                  <c:v>40621.690972222219</c:v>
                </c:pt>
                <c:pt idx="489">
                  <c:v>40621.701388888891</c:v>
                </c:pt>
                <c:pt idx="490">
                  <c:v>40621.722222222219</c:v>
                </c:pt>
                <c:pt idx="491">
                  <c:v>40621.725694444445</c:v>
                </c:pt>
                <c:pt idx="492">
                  <c:v>40621.895833333336</c:v>
                </c:pt>
                <c:pt idx="493">
                  <c:v>40621.913194444445</c:v>
                </c:pt>
                <c:pt idx="494">
                  <c:v>40622.017361111109</c:v>
                </c:pt>
                <c:pt idx="495">
                  <c:v>40622.034722222219</c:v>
                </c:pt>
                <c:pt idx="496">
                  <c:v>40622.048611111109</c:v>
                </c:pt>
                <c:pt idx="497">
                  <c:v>40622.131944444445</c:v>
                </c:pt>
                <c:pt idx="498">
                  <c:v>40622.173611111109</c:v>
                </c:pt>
                <c:pt idx="499">
                  <c:v>40622.1875</c:v>
                </c:pt>
                <c:pt idx="500">
                  <c:v>40622.413194444445</c:v>
                </c:pt>
                <c:pt idx="501">
                  <c:v>40622.423611111109</c:v>
                </c:pt>
                <c:pt idx="502">
                  <c:v>40622.440972222219</c:v>
                </c:pt>
                <c:pt idx="503">
                  <c:v>40622.458333333336</c:v>
                </c:pt>
                <c:pt idx="504">
                  <c:v>40622.625</c:v>
                </c:pt>
                <c:pt idx="505">
                  <c:v>40622.649305555555</c:v>
                </c:pt>
                <c:pt idx="506">
                  <c:v>40622.666666666664</c:v>
                </c:pt>
                <c:pt idx="507">
                  <c:v>40622.819444444445</c:v>
                </c:pt>
                <c:pt idx="508">
                  <c:v>40622.826388888891</c:v>
                </c:pt>
                <c:pt idx="509">
                  <c:v>40622.833333333336</c:v>
                </c:pt>
                <c:pt idx="510">
                  <c:v>40623.059027777781</c:v>
                </c:pt>
                <c:pt idx="511">
                  <c:v>40623.072916666664</c:v>
                </c:pt>
                <c:pt idx="512">
                  <c:v>40623.104166666664</c:v>
                </c:pt>
                <c:pt idx="513">
                  <c:v>40623.166666666664</c:v>
                </c:pt>
                <c:pt idx="514">
                  <c:v>40623.416666666664</c:v>
                </c:pt>
                <c:pt idx="515">
                  <c:v>40623.510416666664</c:v>
                </c:pt>
                <c:pt idx="516">
                  <c:v>40623.611111111109</c:v>
                </c:pt>
                <c:pt idx="517">
                  <c:v>40623.621527777781</c:v>
                </c:pt>
                <c:pt idx="518">
                  <c:v>40623.986111111109</c:v>
                </c:pt>
                <c:pt idx="519">
                  <c:v>40624.010416666664</c:v>
                </c:pt>
                <c:pt idx="520">
                  <c:v>40624.21875</c:v>
                </c:pt>
                <c:pt idx="521">
                  <c:v>40624.229166666664</c:v>
                </c:pt>
                <c:pt idx="522">
                  <c:v>40624.430555555555</c:v>
                </c:pt>
                <c:pt idx="523">
                  <c:v>40624.440972222219</c:v>
                </c:pt>
                <c:pt idx="525">
                  <c:v>40624.715277777781</c:v>
                </c:pt>
                <c:pt idx="526">
                  <c:v>40624.736111111109</c:v>
                </c:pt>
                <c:pt idx="527">
                  <c:v>40624.916666666664</c:v>
                </c:pt>
                <c:pt idx="528">
                  <c:v>40624.944444444445</c:v>
                </c:pt>
                <c:pt idx="529">
                  <c:v>40625.125</c:v>
                </c:pt>
                <c:pt idx="530">
                  <c:v>40625.166666666664</c:v>
                </c:pt>
                <c:pt idx="531">
                  <c:v>40625.347222222219</c:v>
                </c:pt>
                <c:pt idx="532">
                  <c:v>40625.368055555555</c:v>
                </c:pt>
                <c:pt idx="533">
                  <c:v>40625.381944444445</c:v>
                </c:pt>
                <c:pt idx="534">
                  <c:v>40625.569444444445</c:v>
                </c:pt>
                <c:pt idx="535">
                  <c:v>40625.881944444445</c:v>
                </c:pt>
                <c:pt idx="536">
                  <c:v>40625.902777777781</c:v>
                </c:pt>
                <c:pt idx="537">
                  <c:v>40626.097222222219</c:v>
                </c:pt>
                <c:pt idx="538">
                  <c:v>40626.111111111109</c:v>
                </c:pt>
                <c:pt idx="539">
                  <c:v>40626.263888888891</c:v>
                </c:pt>
                <c:pt idx="540">
                  <c:v>40626.274305555555</c:v>
                </c:pt>
                <c:pt idx="541">
                  <c:v>40626.416666666664</c:v>
                </c:pt>
                <c:pt idx="542">
                  <c:v>40626.430555555555</c:v>
                </c:pt>
                <c:pt idx="543">
                  <c:v>40626.75</c:v>
                </c:pt>
                <c:pt idx="544">
                  <c:v>40626.902777777781</c:v>
                </c:pt>
                <c:pt idx="545">
                  <c:v>40626.916666666664</c:v>
                </c:pt>
                <c:pt idx="546">
                  <c:v>40626.979166666664</c:v>
                </c:pt>
                <c:pt idx="547">
                  <c:v>40627.020833333336</c:v>
                </c:pt>
                <c:pt idx="548">
                  <c:v>40627.229166666664</c:v>
                </c:pt>
                <c:pt idx="549">
                  <c:v>40627.256944444445</c:v>
                </c:pt>
                <c:pt idx="550">
                  <c:v>40627.395833333336</c:v>
                </c:pt>
                <c:pt idx="551">
                  <c:v>40627.590277777781</c:v>
                </c:pt>
                <c:pt idx="552">
                  <c:v>40627.673611111109</c:v>
                </c:pt>
                <c:pt idx="553">
                  <c:v>40627.756944444445</c:v>
                </c:pt>
                <c:pt idx="554">
                  <c:v>40627.798611111109</c:v>
                </c:pt>
                <c:pt idx="555">
                  <c:v>40628.180555555555</c:v>
                </c:pt>
                <c:pt idx="556">
                  <c:v>40628.211805555555</c:v>
                </c:pt>
                <c:pt idx="557">
                  <c:v>40628.416666666664</c:v>
                </c:pt>
                <c:pt idx="558">
                  <c:v>40628.46875</c:v>
                </c:pt>
                <c:pt idx="559">
                  <c:v>40628.604166666664</c:v>
                </c:pt>
                <c:pt idx="560">
                  <c:v>40628.666666666664</c:v>
                </c:pt>
                <c:pt idx="561">
                  <c:v>40628.833333333336</c:v>
                </c:pt>
                <c:pt idx="562">
                  <c:v>40628.888888888891</c:v>
                </c:pt>
                <c:pt idx="563">
                  <c:v>40628.965277777781</c:v>
                </c:pt>
                <c:pt idx="564">
                  <c:v>40629.177083333336</c:v>
                </c:pt>
                <c:pt idx="565">
                  <c:v>40629.197916666664</c:v>
                </c:pt>
                <c:pt idx="566">
                  <c:v>40629.392361111109</c:v>
                </c:pt>
                <c:pt idx="567">
                  <c:v>40629.423611111109</c:v>
                </c:pt>
                <c:pt idx="568">
                  <c:v>40629.666666666664</c:v>
                </c:pt>
                <c:pt idx="569">
                  <c:v>40629.684027777781</c:v>
                </c:pt>
                <c:pt idx="570">
                  <c:v>40629.729166666664</c:v>
                </c:pt>
                <c:pt idx="571">
                  <c:v>40629.770833333336</c:v>
                </c:pt>
                <c:pt idx="572">
                  <c:v>40629.791666666664</c:v>
                </c:pt>
                <c:pt idx="573">
                  <c:v>40630</c:v>
                </c:pt>
                <c:pt idx="574">
                  <c:v>40630.034722222219</c:v>
                </c:pt>
                <c:pt idx="575">
                  <c:v>40630.208333333336</c:v>
                </c:pt>
                <c:pt idx="576">
                  <c:v>40630.229166666664</c:v>
                </c:pt>
                <c:pt idx="577">
                  <c:v>40630.416666666664</c:v>
                </c:pt>
                <c:pt idx="578">
                  <c:v>40630.4375</c:v>
                </c:pt>
                <c:pt idx="579">
                  <c:v>40630.625</c:v>
                </c:pt>
                <c:pt idx="580">
                  <c:v>40630.666666666664</c:v>
                </c:pt>
                <c:pt idx="581">
                  <c:v>40630.8125</c:v>
                </c:pt>
                <c:pt idx="582">
                  <c:v>40630.857638888891</c:v>
                </c:pt>
                <c:pt idx="583">
                  <c:v>40630.875</c:v>
                </c:pt>
                <c:pt idx="584">
                  <c:v>40630.888888888891</c:v>
                </c:pt>
                <c:pt idx="585">
                  <c:v>40630.902777777781</c:v>
                </c:pt>
                <c:pt idx="586">
                  <c:v>40630.979166666664</c:v>
                </c:pt>
                <c:pt idx="587">
                  <c:v>40631</c:v>
                </c:pt>
                <c:pt idx="588">
                  <c:v>40631.197916666664</c:v>
                </c:pt>
                <c:pt idx="589">
                  <c:v>40631.21875</c:v>
                </c:pt>
                <c:pt idx="590">
                  <c:v>40631.427083333336</c:v>
                </c:pt>
                <c:pt idx="591">
                  <c:v>40631.447916666664</c:v>
                </c:pt>
                <c:pt idx="592">
                  <c:v>40631.5</c:v>
                </c:pt>
                <c:pt idx="593">
                  <c:v>40631.604166666664</c:v>
                </c:pt>
                <c:pt idx="594">
                  <c:v>40631.635416666664</c:v>
                </c:pt>
                <c:pt idx="595">
                  <c:v>40631.65625</c:v>
                </c:pt>
                <c:pt idx="596">
                  <c:v>40631.701388888891</c:v>
                </c:pt>
                <c:pt idx="597">
                  <c:v>40631.923611111109</c:v>
                </c:pt>
                <c:pt idx="598">
                  <c:v>40631.958333333336</c:v>
                </c:pt>
                <c:pt idx="599">
                  <c:v>40632.138888888891</c:v>
                </c:pt>
                <c:pt idx="600">
                  <c:v>40632.159722222219</c:v>
                </c:pt>
                <c:pt idx="601">
                  <c:v>40632.354166666664</c:v>
                </c:pt>
                <c:pt idx="602">
                  <c:v>40632.541666666664</c:v>
                </c:pt>
                <c:pt idx="603">
                  <c:v>40632.5625</c:v>
                </c:pt>
                <c:pt idx="604">
                  <c:v>40632.763888888891</c:v>
                </c:pt>
                <c:pt idx="605">
                  <c:v>40632.791666666664</c:v>
                </c:pt>
                <c:pt idx="606">
                  <c:v>40632.972222222219</c:v>
                </c:pt>
                <c:pt idx="607">
                  <c:v>40632.993055555555</c:v>
                </c:pt>
                <c:pt idx="608">
                  <c:v>40633.173611111109</c:v>
                </c:pt>
                <c:pt idx="609">
                  <c:v>40633.194444444445</c:v>
                </c:pt>
                <c:pt idx="610">
                  <c:v>40633.402777777781</c:v>
                </c:pt>
                <c:pt idx="611">
                  <c:v>40633.673611111109</c:v>
                </c:pt>
                <c:pt idx="612">
                  <c:v>40633.697916666664</c:v>
                </c:pt>
                <c:pt idx="613">
                  <c:v>40633.791666666664</c:v>
                </c:pt>
                <c:pt idx="614">
                  <c:v>40633.8125</c:v>
                </c:pt>
                <c:pt idx="615">
                  <c:v>40633.826388888891</c:v>
                </c:pt>
              </c:numCache>
            </c:numRef>
          </c:xVal>
          <c:yVal>
            <c:numRef>
              <c:f>'Adjustment 2'!$U$58:$U$673</c:f>
              <c:numCache>
                <c:formatCode>General</c:formatCode>
                <c:ptCount val="616"/>
                <c:pt idx="196" formatCode="0.000_ ">
                  <c:v>2.2161500000000001E-2</c:v>
                </c:pt>
                <c:pt idx="202" formatCode="0.000_ ">
                  <c:v>1.8858166666666676E-2</c:v>
                </c:pt>
                <c:pt idx="205" formatCode="0.000_ ">
                  <c:v>1.4408166666666666E-2</c:v>
                </c:pt>
                <c:pt idx="208" formatCode="0.000_ ">
                  <c:v>1.2481500000000034E-2</c:v>
                </c:pt>
                <c:pt idx="211" formatCode="0.000_ ">
                  <c:v>1.6491499999999992E-2</c:v>
                </c:pt>
                <c:pt idx="214" formatCode="0.000_ ">
                  <c:v>1.1931499999999984E-2</c:v>
                </c:pt>
                <c:pt idx="217" formatCode="0.000_ ">
                  <c:v>1.4851500000000017E-2</c:v>
                </c:pt>
                <c:pt idx="219" formatCode="0.000_ ">
                  <c:v>1.5831499999999998E-2</c:v>
                </c:pt>
                <c:pt idx="221" formatCode="0.000_ ">
                  <c:v>1.1671500000000001E-2</c:v>
                </c:pt>
                <c:pt idx="222" formatCode="0.000_ ">
                  <c:v>1.7438166666666699E-2</c:v>
                </c:pt>
                <c:pt idx="226" formatCode="0.000_ ">
                  <c:v>1.513150000000002E-2</c:v>
                </c:pt>
                <c:pt idx="227" formatCode="0.000_ ">
                  <c:v>1.1251500000000025E-2</c:v>
                </c:pt>
                <c:pt idx="229" formatCode="0.000_ ">
                  <c:v>1.6521500000000022E-2</c:v>
                </c:pt>
                <c:pt idx="232" formatCode="0.000_ ">
                  <c:v>1.2671500000000058E-2</c:v>
                </c:pt>
                <c:pt idx="235" formatCode="0.000_ ">
                  <c:v>1.2714833333333342E-2</c:v>
                </c:pt>
                <c:pt idx="238" formatCode="0.000_ ">
                  <c:v>1.8371499999999985E-2</c:v>
                </c:pt>
                <c:pt idx="241" formatCode="0.000_ ">
                  <c:v>1.1478166666666623E-2</c:v>
                </c:pt>
                <c:pt idx="245" formatCode="0.000_ ">
                  <c:v>4.6515000000000306E-3</c:v>
                </c:pt>
                <c:pt idx="246" formatCode="0.000_ ">
                  <c:v>8.7315000000000031E-3</c:v>
                </c:pt>
                <c:pt idx="247" formatCode="0.000_ ">
                  <c:v>8.7315000000000031E-3</c:v>
                </c:pt>
                <c:pt idx="248" formatCode="0.000_ ">
                  <c:v>4.8515000000000086E-3</c:v>
                </c:pt>
                <c:pt idx="249" formatCode="0.000_ ">
                  <c:v>2.8114999999999668E-3</c:v>
                </c:pt>
                <c:pt idx="250" formatCode="0.000_ ">
                  <c:v>5.1048333333333362E-3</c:v>
                </c:pt>
                <c:pt idx="251" formatCode="0.000_ ">
                  <c:v>1.491499999999979E-3</c:v>
                </c:pt>
                <c:pt idx="252" formatCode="0.000_ ">
                  <c:v>6.4914999999999834E-3</c:v>
                </c:pt>
                <c:pt idx="253" formatCode="0.000_ ">
                  <c:v>7.5815000000000188E-3</c:v>
                </c:pt>
                <c:pt idx="254" formatCode="0.000_ ">
                  <c:v>8.728166666666648E-3</c:v>
                </c:pt>
                <c:pt idx="255" formatCode="0.000_ ">
                  <c:v>8.728166666666648E-3</c:v>
                </c:pt>
                <c:pt idx="256" formatCode="0.000_ ">
                  <c:v>1.065483333333328E-2</c:v>
                </c:pt>
                <c:pt idx="257" formatCode="0.000_ ">
                  <c:v>1.065483333333328E-2</c:v>
                </c:pt>
                <c:pt idx="258" formatCode="0.000_ ">
                  <c:v>1.065483333333328E-2</c:v>
                </c:pt>
                <c:pt idx="259" formatCode="0.000_ ">
                  <c:v>8.728166666666648E-3</c:v>
                </c:pt>
                <c:pt idx="260" formatCode="0.000_ ">
                  <c:v>1.9848333333333246E-3</c:v>
                </c:pt>
                <c:pt idx="261" formatCode="0.000_ ">
                  <c:v>6.8015000000000159E-3</c:v>
                </c:pt>
                <c:pt idx="262" formatCode="0.000_ ">
                  <c:v>1.9848333333333246E-3</c:v>
                </c:pt>
                <c:pt idx="263" formatCode="0.000_ ">
                  <c:v>5.0581666666666969E-3</c:v>
                </c:pt>
                <c:pt idx="264" formatCode="0.000_ ">
                  <c:v>3.1314999999999538E-3</c:v>
                </c:pt>
                <c:pt idx="265" formatCode="0.000_ ">
                  <c:v>8.1314999999999582E-3</c:v>
                </c:pt>
                <c:pt idx="266" formatCode="0.000_ ">
                  <c:v>6.2048333333333261E-3</c:v>
                </c:pt>
                <c:pt idx="267" formatCode="0.000_ ">
                  <c:v>6.2048333333333261E-3</c:v>
                </c:pt>
                <c:pt idx="268" formatCode="0.000_ ">
                  <c:v>4.278166666666694E-3</c:v>
                </c:pt>
                <c:pt idx="269" formatCode="0.000_ ">
                  <c:v>1.0058166666666701E-2</c:v>
                </c:pt>
                <c:pt idx="270" formatCode="0.000_ ">
                  <c:v>1.01715E-2</c:v>
                </c:pt>
                <c:pt idx="271" formatCode="0.000_ ">
                  <c:v>6.984833333333329E-3</c:v>
                </c:pt>
                <c:pt idx="272" formatCode="0.000_ ">
                  <c:v>8.9114999999999611E-3</c:v>
                </c:pt>
                <c:pt idx="273" formatCode="0.000_ ">
                  <c:v>1.180150000000002E-2</c:v>
                </c:pt>
                <c:pt idx="274" formatCode="0.000_ ">
                  <c:v>8.728166666666648E-3</c:v>
                </c:pt>
                <c:pt idx="275" formatCode="0.000_ ">
                  <c:v>1.065483333333328E-2</c:v>
                </c:pt>
                <c:pt idx="276" formatCode="0.000_ ">
                  <c:v>1.065483333333328E-2</c:v>
                </c:pt>
                <c:pt idx="277" formatCode="0.000_ ">
                  <c:v>1.2581500000000023E-2</c:v>
                </c:pt>
                <c:pt idx="278" formatCode="0.000_ ">
                  <c:v>1.4508166666666655E-2</c:v>
                </c:pt>
                <c:pt idx="279" formatCode="0.000_ ">
                  <c:v>1.6434833333333398E-2</c:v>
                </c:pt>
                <c:pt idx="280" formatCode="0.000_ ">
                  <c:v>1.3361500000000026E-2</c:v>
                </c:pt>
                <c:pt idx="281" formatCode="0.000_ ">
                  <c:v>1.0288166666666654E-2</c:v>
                </c:pt>
                <c:pt idx="282" formatCode="0.000_ ">
                  <c:v>1.3178166666666713E-2</c:v>
                </c:pt>
                <c:pt idx="283" formatCode="0.000_ ">
                  <c:v>1.0104833333333341E-2</c:v>
                </c:pt>
                <c:pt idx="284" formatCode="0.000_ ">
                  <c:v>1.2031499999999973E-2</c:v>
                </c:pt>
                <c:pt idx="285" formatCode="0.000_ ">
                  <c:v>8.9581666666667115E-3</c:v>
                </c:pt>
                <c:pt idx="286" formatCode="0.000_ ">
                  <c:v>1.0884833333333344E-2</c:v>
                </c:pt>
                <c:pt idx="287" formatCode="0.000_ ">
                  <c:v>1.0884833333333344E-2</c:v>
                </c:pt>
                <c:pt idx="288" formatCode="0.000_ ">
                  <c:v>1.0884833333333344E-2</c:v>
                </c:pt>
                <c:pt idx="289" formatCode="0.000_ ">
                  <c:v>1.0884833333333344E-2</c:v>
                </c:pt>
                <c:pt idx="290" formatCode="0.000_ ">
                  <c:v>1.0884833333333344E-2</c:v>
                </c:pt>
                <c:pt idx="291" formatCode="0.000_ ">
                  <c:v>1.2811499999999976E-2</c:v>
                </c:pt>
                <c:pt idx="292" formatCode="0.000_ ">
                  <c:v>1.2811499999999976E-2</c:v>
                </c:pt>
                <c:pt idx="293" formatCode="0.000_ ">
                  <c:v>1.4051499999999995E-2</c:v>
                </c:pt>
                <c:pt idx="294" formatCode="0.000_ ">
                  <c:v>3.046816666666663E-2</c:v>
                </c:pt>
                <c:pt idx="295" formatCode="0.000_ ">
                  <c:v>2.1568166666666722E-2</c:v>
                </c:pt>
                <c:pt idx="296" formatCode="0.000_ ">
                  <c:v>2.7348166666666729E-2</c:v>
                </c:pt>
                <c:pt idx="297" formatCode="0.000_ ">
                  <c:v>2.1568166666666722E-2</c:v>
                </c:pt>
                <c:pt idx="298" formatCode="0.000_ ">
                  <c:v>1.7714833333333346E-2</c:v>
                </c:pt>
                <c:pt idx="299" formatCode="0.000_ ">
                  <c:v>2.1568166666666722E-2</c:v>
                </c:pt>
                <c:pt idx="300" formatCode="0.000_ ">
                  <c:v>2.7348166666666729E-2</c:v>
                </c:pt>
                <c:pt idx="301" formatCode="0.000_ ">
                  <c:v>2.4091500000000043E-2</c:v>
                </c:pt>
                <c:pt idx="302" formatCode="0.000_ ">
                  <c:v>2.225149999999998E-2</c:v>
                </c:pt>
                <c:pt idx="303" formatCode="0.000_ ">
                  <c:v>2.6844833333333318E-2</c:v>
                </c:pt>
                <c:pt idx="304" formatCode="0.000_ ">
                  <c:v>2.1844833333333313E-2</c:v>
                </c:pt>
                <c:pt idx="305" formatCode="0.000_ ">
                  <c:v>2.1478166666666632E-2</c:v>
                </c:pt>
                <c:pt idx="306" formatCode="0.000_ ">
                  <c:v>1.5148166666666685E-2</c:v>
                </c:pt>
                <c:pt idx="307" formatCode="0.000_ ">
                  <c:v>1.4781500000000058E-2</c:v>
                </c:pt>
                <c:pt idx="308" formatCode="0.000_ ">
                  <c:v>1.4598166666666634E-2</c:v>
                </c:pt>
                <c:pt idx="309" formatCode="0.000_ ">
                  <c:v>1.3451500000000005E-2</c:v>
                </c:pt>
                <c:pt idx="310" formatCode="0.000_ ">
                  <c:v>1.730483333333338E-2</c:v>
                </c:pt>
                <c:pt idx="311" formatCode="0.000_ ">
                  <c:v>1.9231500000000012E-2</c:v>
                </c:pt>
                <c:pt idx="312" formatCode="0.000_ ">
                  <c:v>1.4048166666666695E-2</c:v>
                </c:pt>
                <c:pt idx="313" formatCode="0.000_ ">
                  <c:v>1.7901499999999959E-2</c:v>
                </c:pt>
                <c:pt idx="314" formatCode="0.000_ ">
                  <c:v>1.3681500000000013E-2</c:v>
                </c:pt>
                <c:pt idx="315" formatCode="0.000_ ">
                  <c:v>1.5608166666666645E-2</c:v>
                </c:pt>
                <c:pt idx="316" formatCode="0.000_ ">
                  <c:v>1.2534833333333384E-2</c:v>
                </c:pt>
                <c:pt idx="317" formatCode="0.000_ ">
                  <c:v>1.0424833333333328E-2</c:v>
                </c:pt>
                <c:pt idx="318" formatCode="0.000_ ">
                  <c:v>1.0424833333333328E-2</c:v>
                </c:pt>
                <c:pt idx="319" formatCode="0.000_ ">
                  <c:v>1.0424833333333328E-2</c:v>
                </c:pt>
                <c:pt idx="320" formatCode="0.000_ ">
                  <c:v>1.2351500000000071E-2</c:v>
                </c:pt>
                <c:pt idx="321" formatCode="0.000_ ">
                  <c:v>1.2351500000000071E-2</c:v>
                </c:pt>
                <c:pt idx="322" formatCode="0.000_ ">
                  <c:v>1.4278166666666703E-2</c:v>
                </c:pt>
                <c:pt idx="323" formatCode="0.000_ ">
                  <c:v>1.4278166666666703E-2</c:v>
                </c:pt>
                <c:pt idx="324" formatCode="0.000_ ">
                  <c:v>1.8131499999999967E-2</c:v>
                </c:pt>
                <c:pt idx="325" formatCode="0.000_ ">
                  <c:v>1.8131499999999967E-2</c:v>
                </c:pt>
                <c:pt idx="326" formatCode="0.000_ ">
                  <c:v>1.8131499999999967E-2</c:v>
                </c:pt>
                <c:pt idx="327" formatCode="0.000_ ">
                  <c:v>1.6204833333333335E-2</c:v>
                </c:pt>
                <c:pt idx="328" formatCode="0.000_ ">
                  <c:v>1.4971500000000026E-2</c:v>
                </c:pt>
                <c:pt idx="329" formatCode="0.000_ ">
                  <c:v>9.2315000000000036E-3</c:v>
                </c:pt>
                <c:pt idx="330" formatCode="0.000_ ">
                  <c:v>1.4781500000000058E-2</c:v>
                </c:pt>
                <c:pt idx="331" formatCode="0.000_ ">
                  <c:v>1.3221499999999942E-2</c:v>
                </c:pt>
                <c:pt idx="332" formatCode="0.000_ ">
                  <c:v>1.2624833333333363E-2</c:v>
                </c:pt>
                <c:pt idx="333" formatCode="0.000_ ">
                  <c:v>2.0101499999999994E-2</c:v>
                </c:pt>
                <c:pt idx="334" formatCode="0.000_ ">
                  <c:v>1.2394833333333355E-2</c:v>
                </c:pt>
                <c:pt idx="335" formatCode="0.000_ ">
                  <c:v>1.679816666666667E-2</c:v>
                </c:pt>
                <c:pt idx="336" formatCode="0.000_ ">
                  <c:v>1.794483333333341E-2</c:v>
                </c:pt>
                <c:pt idx="337" formatCode="0.000_ ">
                  <c:v>2.21648333333333E-2</c:v>
                </c:pt>
                <c:pt idx="338" formatCode="0.000_ ">
                  <c:v>1.734816666666672E-2</c:v>
                </c:pt>
                <c:pt idx="339" formatCode="0.000_ ">
                  <c:v>1.5421499999999977E-2</c:v>
                </c:pt>
                <c:pt idx="340" formatCode="0.000_ ">
                  <c:v>2.1568166666666722E-2</c:v>
                </c:pt>
                <c:pt idx="341" formatCode="0.000_ ">
                  <c:v>2.1568166666666722E-2</c:v>
                </c:pt>
                <c:pt idx="342" formatCode="0.000_ ">
                  <c:v>1.9641499999999978E-2</c:v>
                </c:pt>
                <c:pt idx="343" formatCode="0.000_ ">
                  <c:v>1.9641499999999978E-2</c:v>
                </c:pt>
                <c:pt idx="344" formatCode="0.000_ ">
                  <c:v>1.9641499999999978E-2</c:v>
                </c:pt>
                <c:pt idx="345" formatCode="0.000_ ">
                  <c:v>2.4641499999999983E-2</c:v>
                </c:pt>
                <c:pt idx="346" formatCode="0.000_ ">
                  <c:v>2.4811499999999986E-2</c:v>
                </c:pt>
                <c:pt idx="347" formatCode="0.000_ ">
                  <c:v>2.6851500000000028E-2</c:v>
                </c:pt>
                <c:pt idx="348" formatCode="0.000_ ">
                  <c:v>2.6568166666666726E-2</c:v>
                </c:pt>
                <c:pt idx="349" formatCode="0.000_ ">
                  <c:v>2.6568166666666726E-2</c:v>
                </c:pt>
                <c:pt idx="350" formatCode="0.000_ ">
                  <c:v>2.4641499999999983E-2</c:v>
                </c:pt>
                <c:pt idx="351" formatCode="0.000_ ">
                  <c:v>2.4641499999999983E-2</c:v>
                </c:pt>
                <c:pt idx="352" formatCode="0.000_ ">
                  <c:v>1.9641499999999978E-2</c:v>
                </c:pt>
                <c:pt idx="353" formatCode="0.000_ ">
                  <c:v>2.1568166666666722E-2</c:v>
                </c:pt>
                <c:pt idx="354" formatCode="0.000_ ">
                  <c:v>2.1568166666666722E-2</c:v>
                </c:pt>
                <c:pt idx="355" formatCode="0.000_ ">
                  <c:v>2.1568166666666722E-2</c:v>
                </c:pt>
                <c:pt idx="356" formatCode="0.000_ ">
                  <c:v>2.1568166666666722E-2</c:v>
                </c:pt>
                <c:pt idx="357" formatCode="0.000_ ">
                  <c:v>2.1568166666666722E-2</c:v>
                </c:pt>
                <c:pt idx="358" formatCode="0.000_ ">
                  <c:v>2.1568166666666722E-2</c:v>
                </c:pt>
                <c:pt idx="359" formatCode="0.000_ ">
                  <c:v>2.1851500000000024E-2</c:v>
                </c:pt>
                <c:pt idx="360" formatCode="0.000_ ">
                  <c:v>2.3494833333333354E-2</c:v>
                </c:pt>
                <c:pt idx="361" formatCode="0.000_ ">
                  <c:v>2.5421499999999986E-2</c:v>
                </c:pt>
                <c:pt idx="362" formatCode="0.000_ ">
                  <c:v>2.7348166666666729E-2</c:v>
                </c:pt>
                <c:pt idx="363" formatCode="0.000_ ">
                  <c:v>2.2051500000000002E-2</c:v>
                </c:pt>
                <c:pt idx="364" formatCode="0.000_ ">
                  <c:v>2.21648333333333E-2</c:v>
                </c:pt>
                <c:pt idx="365" formatCode="0.000_ ">
                  <c:v>2.6018166666666676E-2</c:v>
                </c:pt>
                <c:pt idx="366" formatCode="0.000_ ">
                  <c:v>2.9871500000000051E-2</c:v>
                </c:pt>
                <c:pt idx="367" formatCode="0.000_ ">
                  <c:v>2.1798166666666674E-2</c:v>
                </c:pt>
                <c:pt idx="368" formatCode="0.000_ ">
                  <c:v>1.0651500000000036E-2</c:v>
                </c:pt>
                <c:pt idx="369" formatCode="0.000_ ">
                  <c:v>2.0468166666666621E-2</c:v>
                </c:pt>
                <c:pt idx="370" formatCode="0.000_ ">
                  <c:v>2.2394833333333364E-2</c:v>
                </c:pt>
                <c:pt idx="371" formatCode="0.000_ ">
                  <c:v>2.653149999999993E-2</c:v>
                </c:pt>
                <c:pt idx="372" formatCode="0.000_ ">
                  <c:v>1.8174833333333251E-2</c:v>
                </c:pt>
                <c:pt idx="373" formatCode="0.000_ ">
                  <c:v>2.0101499999999994E-2</c:v>
                </c:pt>
                <c:pt idx="374" formatCode="0.000_ ">
                  <c:v>2.2028166666666626E-2</c:v>
                </c:pt>
                <c:pt idx="375" formatCode="0.000_ ">
                  <c:v>2.2028166666666626E-2</c:v>
                </c:pt>
                <c:pt idx="376" formatCode="0.000_ ">
                  <c:v>2.6844833333333318E-2</c:v>
                </c:pt>
                <c:pt idx="377" formatCode="0.000_ ">
                  <c:v>2.877149999999995E-2</c:v>
                </c:pt>
                <c:pt idx="378" formatCode="0.000_ ">
                  <c:v>1.8771499999999997E-2</c:v>
                </c:pt>
                <c:pt idx="379" formatCode="0.000_ ">
                  <c:v>2.5698166666666578E-2</c:v>
                </c:pt>
                <c:pt idx="380" formatCode="0.000_ ">
                  <c:v>2.9551499999999953E-2</c:v>
                </c:pt>
                <c:pt idx="381" formatCode="0.000_ ">
                  <c:v>2.6478166666666636E-2</c:v>
                </c:pt>
                <c:pt idx="382" formatCode="0.000_ ">
                  <c:v>2.6294833333333434E-2</c:v>
                </c:pt>
                <c:pt idx="383" formatCode="0.000_ ">
                  <c:v>2.6294833333333434E-2</c:v>
                </c:pt>
                <c:pt idx="384" formatCode="0.000_ ">
                  <c:v>2.8221499999999955E-2</c:v>
                </c:pt>
                <c:pt idx="385" formatCode="0.000_ ">
                  <c:v>2.6011500000000021E-2</c:v>
                </c:pt>
                <c:pt idx="386" formatCode="0.000_ ">
                  <c:v>2.6294833333333434E-2</c:v>
                </c:pt>
                <c:pt idx="387" formatCode="0.000_ ">
                  <c:v>2.3404833333333375E-2</c:v>
                </c:pt>
                <c:pt idx="388" formatCode="0.000_ ">
                  <c:v>2.3404833333333375E-2</c:v>
                </c:pt>
                <c:pt idx="389" formatCode="0.000_ ">
                  <c:v>2.2951499999999958E-2</c:v>
                </c:pt>
                <c:pt idx="390" formatCode="0.000_ ">
                  <c:v>2.3404833333333375E-2</c:v>
                </c:pt>
                <c:pt idx="391" formatCode="0.000_ ">
                  <c:v>2.2951499999999958E-2</c:v>
                </c:pt>
                <c:pt idx="392" formatCode="0.000_ ">
                  <c:v>2.3404833333333375E-2</c:v>
                </c:pt>
                <c:pt idx="393" formatCode="0.000_ ">
                  <c:v>2.3251500000000036E-2</c:v>
                </c:pt>
                <c:pt idx="394" formatCode="0.000_ ">
                  <c:v>2.5148166666666694E-2</c:v>
                </c:pt>
                <c:pt idx="395" formatCode="0.000_ ">
                  <c:v>2.3221499999999951E-2</c:v>
                </c:pt>
                <c:pt idx="396" formatCode="0.000_ ">
                  <c:v>2.5148166666666694E-2</c:v>
                </c:pt>
                <c:pt idx="397" formatCode="0.000_ ">
                  <c:v>2.5148166666666694E-2</c:v>
                </c:pt>
                <c:pt idx="398" formatCode="0.000_ ">
                  <c:v>1.9551499999999999E-2</c:v>
                </c:pt>
                <c:pt idx="399" formatCode="0.000_ ">
                  <c:v>3.6751499999999993E-2</c:v>
                </c:pt>
                <c:pt idx="400" formatCode="0.000_ ">
                  <c:v>3.6751499999999993E-2</c:v>
                </c:pt>
                <c:pt idx="401" formatCode="0.000_ ">
                  <c:v>4.1751499999999997E-2</c:v>
                </c:pt>
                <c:pt idx="402" formatCode="0.000_ ">
                  <c:v>3.7484833333333356E-2</c:v>
                </c:pt>
                <c:pt idx="403" formatCode="0.000_ ">
                  <c:v>3.5331500000000016E-2</c:v>
                </c:pt>
                <c:pt idx="404" formatCode="0.000_ ">
                  <c:v>3.5558166666666724E-2</c:v>
                </c:pt>
                <c:pt idx="405" formatCode="0.000_ ">
                  <c:v>2.7804833333333334E-2</c:v>
                </c:pt>
                <c:pt idx="406" formatCode="0.000_ ">
                  <c:v>3.5031500000000049E-2</c:v>
                </c:pt>
                <c:pt idx="407" formatCode="0.000_ ">
                  <c:v>3.431816666666665E-2</c:v>
                </c:pt>
                <c:pt idx="408" formatCode="0.000_ ">
                  <c:v>3.3311499999999994E-2</c:v>
                </c:pt>
                <c:pt idx="409" formatCode="0.000_ ">
                  <c:v>3.0151499999999998E-2</c:v>
                </c:pt>
                <c:pt idx="410" formatCode="0.000_ ">
                  <c:v>3.4868166666666645E-2</c:v>
                </c:pt>
                <c:pt idx="411" formatCode="0.000_ ">
                  <c:v>3.8011500000000031E-2</c:v>
                </c:pt>
                <c:pt idx="412" formatCode="0.000_ ">
                  <c:v>3.2911499999999982E-2</c:v>
                </c:pt>
                <c:pt idx="413" formatCode="0.000_ ">
                  <c:v>3.4851500000000035E-2</c:v>
                </c:pt>
                <c:pt idx="414" formatCode="0.000_ ">
                  <c:v>3.4851500000000035E-2</c:v>
                </c:pt>
                <c:pt idx="415" formatCode="0.000_ ">
                  <c:v>3.7511500000000003E-2</c:v>
                </c:pt>
                <c:pt idx="416" formatCode="0.000_ ">
                  <c:v>3.5571500000000006E-2</c:v>
                </c:pt>
                <c:pt idx="417" formatCode="0.000_ ">
                  <c:v>3.5571500000000006E-2</c:v>
                </c:pt>
                <c:pt idx="418" formatCode="0.000_ ">
                  <c:v>3.5571500000000006E-2</c:v>
                </c:pt>
                <c:pt idx="419" formatCode="0.000_ ">
                  <c:v>3.5968166666666662E-2</c:v>
                </c:pt>
                <c:pt idx="420" formatCode="0.000_ ">
                  <c:v>3.5571500000000006E-2</c:v>
                </c:pt>
                <c:pt idx="421" formatCode="0.000_ ">
                  <c:v>3.5371499999999972E-2</c:v>
                </c:pt>
                <c:pt idx="422" formatCode="0.000_ ">
                  <c:v>3.5371499999999972E-2</c:v>
                </c:pt>
                <c:pt idx="423" formatCode="0.000_ ">
                  <c:v>5.4774833333333328E-2</c:v>
                </c:pt>
                <c:pt idx="424" formatCode="0.000_ ">
                  <c:v>5.4774833333333328E-2</c:v>
                </c:pt>
                <c:pt idx="425" formatCode="0.000_ ">
                  <c:v>3.3764833333333355E-2</c:v>
                </c:pt>
                <c:pt idx="426" formatCode="0.000_ ">
                  <c:v>3.3764833333333355E-2</c:v>
                </c:pt>
                <c:pt idx="427" formatCode="0.000_ ">
                  <c:v>3.5691500000000015E-2</c:v>
                </c:pt>
                <c:pt idx="428" formatCode="0.000_ ">
                  <c:v>3.3951499999999996E-2</c:v>
                </c:pt>
                <c:pt idx="429" formatCode="0.000_ ">
                  <c:v>3.4178166666666676E-2</c:v>
                </c:pt>
                <c:pt idx="430" formatCode="0.000_ ">
                  <c:v>3.3951499999999996E-2</c:v>
                </c:pt>
                <c:pt idx="431" formatCode="0.000_ ">
                  <c:v>3.3951499999999996E-2</c:v>
                </c:pt>
                <c:pt idx="432" formatCode="0.000_ ">
                  <c:v>3.6104833333333336E-2</c:v>
                </c:pt>
                <c:pt idx="433" formatCode="0.000_ ">
                  <c:v>3.6104833333333336E-2</c:v>
                </c:pt>
                <c:pt idx="434" formatCode="0.000_ ">
                  <c:v>3.6104833333333336E-2</c:v>
                </c:pt>
                <c:pt idx="435" formatCode="0.000_ ">
                  <c:v>3.6104833333333336E-2</c:v>
                </c:pt>
                <c:pt idx="436" formatCode="0.000_ ">
                  <c:v>3.6104833333333336E-2</c:v>
                </c:pt>
                <c:pt idx="437" formatCode="0.000_ ">
                  <c:v>3.6104833333333336E-2</c:v>
                </c:pt>
                <c:pt idx="438" formatCode="0.000_ ">
                  <c:v>3.6104833333333336E-2</c:v>
                </c:pt>
                <c:pt idx="439" formatCode="0.000_ ">
                  <c:v>3.6104833333333336E-2</c:v>
                </c:pt>
                <c:pt idx="440" formatCode="0.000_ ">
                  <c:v>3.8031499999999996E-2</c:v>
                </c:pt>
                <c:pt idx="441" formatCode="0.000_ ">
                  <c:v>3.8031499999999996E-2</c:v>
                </c:pt>
                <c:pt idx="442" formatCode="0.000_ ">
                  <c:v>3.8031499999999996E-2</c:v>
                </c:pt>
                <c:pt idx="443" formatCode="0.000_ ">
                  <c:v>3.8031499999999996E-2</c:v>
                </c:pt>
                <c:pt idx="444" formatCode="0.000_ ">
                  <c:v>3.8031499999999996E-2</c:v>
                </c:pt>
                <c:pt idx="445" formatCode="0.000_ ">
                  <c:v>3.8031499999999996E-2</c:v>
                </c:pt>
                <c:pt idx="446" formatCode="0.000_ ">
                  <c:v>3.8031499999999996E-2</c:v>
                </c:pt>
                <c:pt idx="447" formatCode="0.000_ ">
                  <c:v>3.8031499999999996E-2</c:v>
                </c:pt>
                <c:pt idx="448" formatCode="0.000_ ">
                  <c:v>3.9958166666666656E-2</c:v>
                </c:pt>
                <c:pt idx="449" formatCode="0.000_ ">
                  <c:v>3.7434833333333334E-2</c:v>
                </c:pt>
                <c:pt idx="450" formatCode="0.000_ ">
                  <c:v>3.5508166666666674E-2</c:v>
                </c:pt>
                <c:pt idx="451" formatCode="0.000_ ">
                  <c:v>3.1311499999999992E-2</c:v>
                </c:pt>
                <c:pt idx="452" formatCode="0.000_ ">
                  <c:v>3.1311499999999992E-2</c:v>
                </c:pt>
                <c:pt idx="453" formatCode="0.000_ ">
                  <c:v>5.06915E-2</c:v>
                </c:pt>
                <c:pt idx="454" formatCode="0.000_ ">
                  <c:v>5.06915E-2</c:v>
                </c:pt>
                <c:pt idx="455" formatCode="0.000_ ">
                  <c:v>3.6011500000000002E-2</c:v>
                </c:pt>
                <c:pt idx="456" formatCode="0.000_ ">
                  <c:v>5.539150000000001E-2</c:v>
                </c:pt>
                <c:pt idx="457" formatCode="0.000_ ">
                  <c:v>5.8168166666666687E-2</c:v>
                </c:pt>
                <c:pt idx="458" formatCode="0.000_ ">
                  <c:v>6.253149999999999E-2</c:v>
                </c:pt>
                <c:pt idx="459" formatCode="0.000_ ">
                  <c:v>6.253149999999999E-2</c:v>
                </c:pt>
                <c:pt idx="460" formatCode="0.000_ ">
                  <c:v>6.1611500000000013E-2</c:v>
                </c:pt>
                <c:pt idx="461" formatCode="0.000_ ">
                  <c:v>6.1838166666666666E-2</c:v>
                </c:pt>
                <c:pt idx="462" formatCode="0.000_ ">
                  <c:v>6.0094833333333347E-2</c:v>
                </c:pt>
                <c:pt idx="463" formatCode="0.000_ ">
                  <c:v>6.2021500000000007E-2</c:v>
                </c:pt>
                <c:pt idx="464" formatCode="0.000_ ">
                  <c:v>6.2021500000000007E-2</c:v>
                </c:pt>
                <c:pt idx="465" formatCode="0.000_ ">
                  <c:v>6.2021500000000007E-2</c:v>
                </c:pt>
                <c:pt idx="466" formatCode="0.000_ ">
                  <c:v>3.1011499999999997E-2</c:v>
                </c:pt>
                <c:pt idx="467" formatCode="0.000_ ">
                  <c:v>3.1011499999999997E-2</c:v>
                </c:pt>
                <c:pt idx="468" formatCode="0.000_ ">
                  <c:v>3.1011499999999997E-2</c:v>
                </c:pt>
                <c:pt idx="469" formatCode="0.000_ ">
                  <c:v>2.8051500000000007E-2</c:v>
                </c:pt>
                <c:pt idx="470" formatCode="0.000_ ">
                  <c:v>2.8051500000000007E-2</c:v>
                </c:pt>
                <c:pt idx="471" formatCode="0.000_ ">
                  <c:v>2.8051500000000007E-2</c:v>
                </c:pt>
                <c:pt idx="472" formatCode="0.000_ ">
                  <c:v>2.6011499999999993E-2</c:v>
                </c:pt>
                <c:pt idx="473" formatCode="0.000_ ">
                  <c:v>2.8881666666666778E-3</c:v>
                </c:pt>
                <c:pt idx="474" formatCode="0.000_ ">
                  <c:v>2.8881666666666778E-3</c:v>
                </c:pt>
                <c:pt idx="475" formatCode="0.000_ ">
                  <c:v>0.1379381666666667</c:v>
                </c:pt>
                <c:pt idx="476" formatCode="0.000_ ">
                  <c:v>0.1429381666666667</c:v>
                </c:pt>
                <c:pt idx="477" formatCode="0.000_ ">
                  <c:v>0.14793816666666668</c:v>
                </c:pt>
                <c:pt idx="479" formatCode="0.000_ ">
                  <c:v>5.6701500000000016E-2</c:v>
                </c:pt>
                <c:pt idx="480" formatCode="0.000_ ">
                  <c:v>5.9774833333333333E-2</c:v>
                </c:pt>
                <c:pt idx="481" formatCode="0.000_ ">
                  <c:v>6.170150000000002E-2</c:v>
                </c:pt>
                <c:pt idx="482" formatCode="0.000_ ">
                  <c:v>6.8628166666666685E-2</c:v>
                </c:pt>
                <c:pt idx="483" formatCode="0.000_ ">
                  <c:v>6.7298166666666659E-2</c:v>
                </c:pt>
                <c:pt idx="484" formatCode="0.000_ ">
                  <c:v>6.5371499999999971E-2</c:v>
                </c:pt>
                <c:pt idx="485" formatCode="0.000_ ">
                  <c:v>2.4084833333333333E-2</c:v>
                </c:pt>
                <c:pt idx="486" formatCode="0.000_ ">
                  <c:v>2.1194833333333329E-2</c:v>
                </c:pt>
                <c:pt idx="487" formatCode="0.000_ ">
                  <c:v>3.9871500000000004E-2</c:v>
                </c:pt>
                <c:pt idx="488" formatCode="0.000_ ">
                  <c:v>-1.2658499999999989E-2</c:v>
                </c:pt>
                <c:pt idx="489" formatCode="0.000_ ">
                  <c:v>-4.9998499999999974E-2</c:v>
                </c:pt>
                <c:pt idx="490" formatCode="0.000_ ">
                  <c:v>4.1291500000000009E-2</c:v>
                </c:pt>
                <c:pt idx="491" formatCode="0.000_ ">
                  <c:v>-5.4815166666666665E-2</c:v>
                </c:pt>
                <c:pt idx="492" formatCode="0.000_ ">
                  <c:v>3.1198166666666638E-2</c:v>
                </c:pt>
                <c:pt idx="493" formatCode="0.000_ ">
                  <c:v>3.3124833333333326E-2</c:v>
                </c:pt>
                <c:pt idx="494" formatCode="0.000_ ">
                  <c:v>3.9318166666666654E-2</c:v>
                </c:pt>
                <c:pt idx="495" formatCode="0.000_ ">
                  <c:v>2.7391499999999958E-2</c:v>
                </c:pt>
                <c:pt idx="496" formatCode="0.000_ ">
                  <c:v>3.2208166666666649E-2</c:v>
                </c:pt>
                <c:pt idx="497" formatCode="0.000_ ">
                  <c:v>3.7484833333333356E-2</c:v>
                </c:pt>
                <c:pt idx="498" formatCode="0.000_ ">
                  <c:v>3.5008166666666674E-2</c:v>
                </c:pt>
                <c:pt idx="499" formatCode="0.000_ ">
                  <c:v>3.6751499999999993E-2</c:v>
                </c:pt>
                <c:pt idx="500" formatCode="0.000_ ">
                  <c:v>3.2668166666666665E-2</c:v>
                </c:pt>
                <c:pt idx="501" formatCode="0.000_ ">
                  <c:v>3.2071499999999975E-2</c:v>
                </c:pt>
                <c:pt idx="502" formatCode="0.000_ ">
                  <c:v>2.8218166666666711E-2</c:v>
                </c:pt>
                <c:pt idx="503" formatCode="0.000_ ">
                  <c:v>3.6888166666666666E-2</c:v>
                </c:pt>
                <c:pt idx="504" formatCode="0.000_ ">
                  <c:v>2.6658166666666705E-2</c:v>
                </c:pt>
                <c:pt idx="505" formatCode="0.000_ ">
                  <c:v>3.2804833333333339E-2</c:v>
                </c:pt>
                <c:pt idx="506" formatCode="0.000_ ">
                  <c:v>2.7988166666666647E-2</c:v>
                </c:pt>
                <c:pt idx="507" formatCode="0.000_ ">
                  <c:v>3.0188166666666655E-2</c:v>
                </c:pt>
                <c:pt idx="508" formatCode="0.000_ ">
                  <c:v>3.0188166666666655E-2</c:v>
                </c:pt>
                <c:pt idx="509" formatCode="0.000_ ">
                  <c:v>2.8444833333333336E-2</c:v>
                </c:pt>
                <c:pt idx="510" formatCode="0.000_ ">
                  <c:v>1.8534833333333334E-2</c:v>
                </c:pt>
                <c:pt idx="511" formatCode="0.000_ ">
                  <c:v>2.2754833333333307E-2</c:v>
                </c:pt>
                <c:pt idx="512" formatCode="0.000_ ">
                  <c:v>2.4681499999999995E-2</c:v>
                </c:pt>
                <c:pt idx="513" formatCode="0.000_ ">
                  <c:v>1.734150000000001E-2</c:v>
                </c:pt>
                <c:pt idx="514" formatCode="0.000_ ">
                  <c:v>4.0001500000000023E-2</c:v>
                </c:pt>
                <c:pt idx="515" formatCode="0.000_ ">
                  <c:v>3.394833333333333E-3</c:v>
                </c:pt>
                <c:pt idx="516" formatCode="0.000_ ">
                  <c:v>8.5781666666666784E-3</c:v>
                </c:pt>
                <c:pt idx="517" formatCode="0.000_ ">
                  <c:v>8.5781666666666784E-3</c:v>
                </c:pt>
                <c:pt idx="518" formatCode="0.000_ ">
                  <c:v>7.9815000000000025E-3</c:v>
                </c:pt>
                <c:pt idx="519" formatCode="0.000_ ">
                  <c:v>7.9815000000000025E-3</c:v>
                </c:pt>
                <c:pt idx="520" formatCode="0.000_ ">
                  <c:v>6.0548333333333287E-3</c:v>
                </c:pt>
                <c:pt idx="521" formatCode="0.000_ ">
                  <c:v>6.0548333333333287E-3</c:v>
                </c:pt>
                <c:pt idx="522" formatCode="0.000_ ">
                  <c:v>7.9815000000000025E-3</c:v>
                </c:pt>
                <c:pt idx="523" formatCode="0.000_ ">
                  <c:v>6.0548333333333287E-3</c:v>
                </c:pt>
                <c:pt idx="525" formatCode="0.000_ ">
                  <c:v>7.9560000000000047E-3</c:v>
                </c:pt>
                <c:pt idx="526" formatCode="0.000_ ">
                  <c:v>7.9560000000000047E-3</c:v>
                </c:pt>
                <c:pt idx="527" formatCode="0.000_ ">
                  <c:v>7.9560000000000047E-3</c:v>
                </c:pt>
                <c:pt idx="528" formatCode="0.000_ ">
                  <c:v>7.9560000000000047E-3</c:v>
                </c:pt>
                <c:pt idx="529" formatCode="0.000_ ">
                  <c:v>3.1393333333333412E-3</c:v>
                </c:pt>
                <c:pt idx="530" formatCode="0.000_ ">
                  <c:v>6.029333333333331E-3</c:v>
                </c:pt>
                <c:pt idx="531" formatCode="0.000_ ">
                  <c:v>3.1393333333333412E-3</c:v>
                </c:pt>
                <c:pt idx="532" formatCode="0.000_ ">
                  <c:v>3.1393333333333412E-3</c:v>
                </c:pt>
                <c:pt idx="533" formatCode="0.000_ ">
                  <c:v>3.1393333333333412E-3</c:v>
                </c:pt>
                <c:pt idx="534" formatCode="0.000_ ">
                  <c:v>7.9560000000000047E-3</c:v>
                </c:pt>
                <c:pt idx="539" formatCode="0.000_ ">
                  <c:v>4.2093333333333427E-3</c:v>
                </c:pt>
                <c:pt idx="540" formatCode="0.000_ ">
                  <c:v>4.009333333333337E-3</c:v>
                </c:pt>
                <c:pt idx="541" formatCode="0.000_ ">
                  <c:v>5.5600000000001482E-4</c:v>
                </c:pt>
                <c:pt idx="542" formatCode="0.000_ ">
                  <c:v>8.5600000000000953E-4</c:v>
                </c:pt>
                <c:pt idx="543" formatCode="0.000_ ">
                  <c:v>-1.2706666666666699E-3</c:v>
                </c:pt>
                <c:pt idx="544" formatCode="0.000_ ">
                  <c:v>3.2826666666666698E-3</c:v>
                </c:pt>
                <c:pt idx="545" formatCode="0.000_ ">
                  <c:v>-3.6606666666666593E-3</c:v>
                </c:pt>
                <c:pt idx="546" formatCode="0.000_ ">
                  <c:v>1.3826666666666709E-3</c:v>
                </c:pt>
                <c:pt idx="547" formatCode="0.000_ ">
                  <c:v>1.3826666666666709E-3</c:v>
                </c:pt>
                <c:pt idx="548" formatCode="0.000_ ">
                  <c:v>2.282666666666669E-3</c:v>
                </c:pt>
                <c:pt idx="549" formatCode="0.000_ ">
                  <c:v>2.4826666666666747E-3</c:v>
                </c:pt>
                <c:pt idx="550" formatCode="0.000_ ">
                  <c:v>2.4826666666666747E-3</c:v>
                </c:pt>
                <c:pt idx="551" formatCode="0.000_ ">
                  <c:v>-5.7606666666666501E-3</c:v>
                </c:pt>
                <c:pt idx="552" formatCode="0.000_ ">
                  <c:v>4.5600000000001195E-4</c:v>
                </c:pt>
                <c:pt idx="553" formatCode="0.000_ ">
                  <c:v>-3.7606666666666483E-3</c:v>
                </c:pt>
                <c:pt idx="554" formatCode="0.000_ ">
                  <c:v>-3.7606666666666483E-3</c:v>
                </c:pt>
                <c:pt idx="555" formatCode="0.000_ ">
                  <c:v>1.1560000000000042E-3</c:v>
                </c:pt>
                <c:pt idx="556" formatCode="0.000_ ">
                  <c:v>-8.7066666666665848E-4</c:v>
                </c:pt>
                <c:pt idx="557" formatCode="0.000_ ">
                  <c:v>-5.7066666666666377E-4</c:v>
                </c:pt>
                <c:pt idx="558" formatCode="0.000_ ">
                  <c:v>-7.706666666666695E-4</c:v>
                </c:pt>
                <c:pt idx="559" formatCode="0.000_ ">
                  <c:v>-5.587333333333333E-3</c:v>
                </c:pt>
                <c:pt idx="560" formatCode="0.000_ ">
                  <c:v>-5.3873333333333273E-3</c:v>
                </c:pt>
                <c:pt idx="561" formatCode="0.000_ ">
                  <c:v>-3.960666666666654E-3</c:v>
                </c:pt>
                <c:pt idx="562" formatCode="0.000_ ">
                  <c:v>-3.960666666666654E-3</c:v>
                </c:pt>
                <c:pt idx="563" formatCode="0.000_ ">
                  <c:v>3.5600000000000909E-4</c:v>
                </c:pt>
                <c:pt idx="564" formatCode="0.000_ ">
                  <c:v>2.5826666666666637E-3</c:v>
                </c:pt>
                <c:pt idx="565" formatCode="0.000_ ">
                  <c:v>6.560000000000038E-4</c:v>
                </c:pt>
                <c:pt idx="566" formatCode="0.000_ ">
                  <c:v>1.5600000000000336E-4</c:v>
                </c:pt>
                <c:pt idx="567" formatCode="0.000_ ">
                  <c:v>3.5600000000000909E-4</c:v>
                </c:pt>
                <c:pt idx="568" formatCode="0.000_ ">
                  <c:v>1.0560000000000153E-3</c:v>
                </c:pt>
                <c:pt idx="569" formatCode="0.000_ ">
                  <c:v>2.9826666666666751E-3</c:v>
                </c:pt>
                <c:pt idx="570" formatCode="0.000_ ">
                  <c:v>2.5826666666666637E-3</c:v>
                </c:pt>
                <c:pt idx="571" formatCode="0.000_ ">
                  <c:v>2.3826666666666718E-3</c:v>
                </c:pt>
                <c:pt idx="572" formatCode="0.000_ ">
                  <c:v>-4.3999999999988493E-5</c:v>
                </c:pt>
                <c:pt idx="573" formatCode="0.000_ ">
                  <c:v>6.4993333333333292E-3</c:v>
                </c:pt>
                <c:pt idx="574" formatCode="0.000_ ">
                  <c:v>6.3993333333333402E-3</c:v>
                </c:pt>
                <c:pt idx="575" formatCode="0.000_ ">
                  <c:v>8.1260000000000082E-3</c:v>
                </c:pt>
                <c:pt idx="576" formatCode="0.000_ ">
                  <c:v>8.3260000000000139E-3</c:v>
                </c:pt>
                <c:pt idx="577" formatCode="0.000_ ">
                  <c:v>3.6093333333333394E-3</c:v>
                </c:pt>
                <c:pt idx="578" formatCode="0.000_ ">
                  <c:v>4.2093333333333427E-3</c:v>
                </c:pt>
                <c:pt idx="579" formatCode="0.000_ ">
                  <c:v>2.282666666666669E-3</c:v>
                </c:pt>
                <c:pt idx="580" formatCode="0.000_ ">
                  <c:v>4.009333333333337E-3</c:v>
                </c:pt>
                <c:pt idx="581" formatCode="0.000_ ">
                  <c:v>6.3993333333333402E-3</c:v>
                </c:pt>
                <c:pt idx="582" formatCode="0.000_ ">
                  <c:v>6.1993333333333345E-3</c:v>
                </c:pt>
                <c:pt idx="583" formatCode="0.000_ ">
                  <c:v>6.3993333333333402E-3</c:v>
                </c:pt>
                <c:pt idx="584" formatCode="0.000_ ">
                  <c:v>3.6093333333333394E-3</c:v>
                </c:pt>
                <c:pt idx="585" formatCode="0.000_ ">
                  <c:v>3.6093333333333394E-3</c:v>
                </c:pt>
                <c:pt idx="586" formatCode="0.000_ ">
                  <c:v>3.6093333333333394E-3</c:v>
                </c:pt>
                <c:pt idx="587" formatCode="0.000_ ">
                  <c:v>7.3993333333333272E-3</c:v>
                </c:pt>
                <c:pt idx="588" formatCode="0.000_ ">
                  <c:v>8.1260000000000082E-3</c:v>
                </c:pt>
                <c:pt idx="589" formatCode="0.000_ ">
                  <c:v>3.5093333333333504E-3</c:v>
                </c:pt>
                <c:pt idx="590" formatCode="0.000_ ">
                  <c:v>7.1993333333333354E-3</c:v>
                </c:pt>
                <c:pt idx="591" formatCode="0.000_ ">
                  <c:v>2.5826666666666637E-3</c:v>
                </c:pt>
                <c:pt idx="592" formatCode="0.000_ ">
                  <c:v>4.3093333333333456E-3</c:v>
                </c:pt>
                <c:pt idx="593" formatCode="0.000_ ">
                  <c:v>3.0826666666666641E-3</c:v>
                </c:pt>
                <c:pt idx="594" formatCode="0.000_ ">
                  <c:v>3.5600000000000909E-4</c:v>
                </c:pt>
                <c:pt idx="595" formatCode="0.000_ ">
                  <c:v>2.5826666666666637E-3</c:v>
                </c:pt>
                <c:pt idx="596" formatCode="0.000_ ">
                  <c:v>2.9826666666666751E-3</c:v>
                </c:pt>
                <c:pt idx="597" formatCode="0.000_ ">
                  <c:v>4.9093333333333489E-3</c:v>
                </c:pt>
                <c:pt idx="598" formatCode="0.000_ ">
                  <c:v>4.9093333333333489E-3</c:v>
                </c:pt>
                <c:pt idx="599" formatCode="0.000_ ">
                  <c:v>7.5993333333333329E-3</c:v>
                </c:pt>
                <c:pt idx="600" formatCode="0.000_ ">
                  <c:v>7.5993333333333329E-3</c:v>
                </c:pt>
                <c:pt idx="601" formatCode="0.000_ ">
                  <c:v>7.3993333333333272E-3</c:v>
                </c:pt>
                <c:pt idx="602" formatCode="0.000_ ">
                  <c:v>1.0426000000000005E-2</c:v>
                </c:pt>
                <c:pt idx="603" formatCode="0.000_ ">
                  <c:v>5.4093333333333493E-3</c:v>
                </c:pt>
                <c:pt idx="604" formatCode="0.000_ ">
                  <c:v>7.8993333333333277E-3</c:v>
                </c:pt>
                <c:pt idx="605" formatCode="0.000_ ">
                  <c:v>9.8260000000000014E-3</c:v>
                </c:pt>
                <c:pt idx="606" formatCode="0.000_ ">
                  <c:v>9.5260000000000067E-3</c:v>
                </c:pt>
                <c:pt idx="607" formatCode="0.000_ ">
                  <c:v>9.326000000000001E-3</c:v>
                </c:pt>
                <c:pt idx="608" formatCode="0.000_ ">
                  <c:v>9.1260000000000091E-3</c:v>
                </c:pt>
                <c:pt idx="609" formatCode="0.000_ ">
                  <c:v>9.326000000000001E-3</c:v>
                </c:pt>
                <c:pt idx="610" formatCode="0.000_ ">
                  <c:v>8.0993333333333334E-3</c:v>
                </c:pt>
                <c:pt idx="611" formatCode="0.000_ ">
                  <c:v>9.5260000000000067E-3</c:v>
                </c:pt>
                <c:pt idx="612" formatCode="0.000_ ">
                  <c:v>9.5260000000000067E-3</c:v>
                </c:pt>
                <c:pt idx="613" formatCode="0.000_ ">
                  <c:v>4.9093333333333489E-3</c:v>
                </c:pt>
                <c:pt idx="614" formatCode="0.000_ ">
                  <c:v>1.2152666666666687E-2</c:v>
                </c:pt>
                <c:pt idx="615" formatCode="0.000_ ">
                  <c:v>1.1752666666666675E-2</c:v>
                </c:pt>
              </c:numCache>
            </c:numRef>
          </c:yVal>
          <c:smooth val="0"/>
          <c:extLst>
            <c:ext xmlns:c16="http://schemas.microsoft.com/office/drawing/2014/chart" uri="{C3380CC4-5D6E-409C-BE32-E72D297353CC}">
              <c16:uniqueId val="{00000001-A6F4-4223-AFF1-3D2E97C08520}"/>
            </c:ext>
          </c:extLst>
        </c:ser>
        <c:dLbls>
          <c:showLegendKey val="0"/>
          <c:showVal val="0"/>
          <c:showCatName val="0"/>
          <c:showSerName val="0"/>
          <c:showPercent val="0"/>
          <c:showBubbleSize val="0"/>
        </c:dLbls>
        <c:axId val="2129303768"/>
        <c:axId val="2129797592"/>
        <c:extLst/>
      </c:scatterChart>
      <c:valAx>
        <c:axId val="2129303768"/>
        <c:scaling>
          <c:orientation val="minMax"/>
          <c:max val="40615.541666699995"/>
          <c:min val="40615.5"/>
        </c:scaling>
        <c:delete val="0"/>
        <c:axPos val="b"/>
        <c:majorGridlines>
          <c:spPr>
            <a:ln w="9525" cap="flat" cmpd="sng" algn="ctr">
              <a:solidFill>
                <a:schemeClr val="tx1">
                  <a:lumMod val="15000"/>
                  <a:lumOff val="85000"/>
                </a:schemeClr>
              </a:solidFill>
              <a:round/>
            </a:ln>
            <a:effectLst/>
          </c:spPr>
        </c:majorGridlines>
        <c:numFmt formatCode="m/d\&#10;h:mm" sourceLinked="0"/>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sz="1400" b="0" i="0" u="none" strike="noStrike" baseline="0">
                <a:solidFill>
                  <a:schemeClr val="tx1"/>
                </a:solidFill>
                <a:latin typeface="Arial" panose="020B0604020202020204" pitchFamily="34" charset="0"/>
                <a:ea typeface="Meiryo UI" panose="020B0604030504040204" pitchFamily="50" charset="-128"/>
                <a:cs typeface="Arial" panose="020B0604020202020204" pitchFamily="34" charset="0"/>
              </a:defRPr>
            </a:pPr>
            <a:endParaRPr lang="ja-JP"/>
          </a:p>
        </c:txPr>
        <c:crossAx val="2129797592"/>
        <c:crosses val="autoZero"/>
        <c:crossBetween val="midCat"/>
        <c:majorUnit val="6.9444400000000022E-3"/>
      </c:valAx>
      <c:valAx>
        <c:axId val="2129797592"/>
        <c:scaling>
          <c:orientation val="minMax"/>
          <c:max val="3"/>
          <c:min val="0"/>
        </c:scaling>
        <c:delete val="0"/>
        <c:axPos val="l"/>
        <c:majorGridlines>
          <c:spPr>
            <a:ln w="9525" cap="flat" cmpd="sng" algn="ctr">
              <a:solidFill>
                <a:schemeClr val="tx1">
                  <a:lumMod val="15000"/>
                  <a:lumOff val="85000"/>
                </a:schemeClr>
              </a:solidFill>
              <a:round/>
            </a:ln>
            <a:effectLst/>
          </c:spPr>
        </c:majorGridlines>
        <c:title>
          <c:tx>
            <c:rich>
              <a:bodyPr/>
              <a:lstStyle/>
              <a:p>
                <a:pPr>
                  <a:defRPr sz="1800" b="0"/>
                </a:pPr>
                <a:r>
                  <a:rPr lang="en-US" altLang="ja-JP" sz="1800" b="0" dirty="0" smtClean="0"/>
                  <a:t>Pressure difference </a:t>
                </a:r>
                <a:r>
                  <a:rPr lang="en-US" altLang="ja-JP" sz="1800" b="0" dirty="0"/>
                  <a:t>(MPa)</a:t>
                </a:r>
                <a:endParaRPr lang="ja-JP" altLang="en-US" sz="1800" b="0" dirty="0"/>
              </a:p>
            </c:rich>
          </c:tx>
          <c:layout/>
          <c:overlay val="0"/>
        </c:title>
        <c:numFmt formatCode="0.0_ "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ja-JP"/>
          </a:p>
        </c:txPr>
        <c:crossAx val="2129303768"/>
        <c:crosses val="autoZero"/>
        <c:crossBetween val="midCat"/>
      </c:valAx>
      <c:spPr>
        <a:noFill/>
        <a:ln w="25400">
          <a:noFill/>
        </a:ln>
      </c:spPr>
    </c:plotArea>
    <c:legend>
      <c:legendPos val="tr"/>
      <c:legendEntry>
        <c:idx val="1"/>
        <c:delete val="1"/>
      </c:legendEntry>
      <c:layout>
        <c:manualLayout>
          <c:xMode val="edge"/>
          <c:yMode val="edge"/>
          <c:x val="0.59940537098976776"/>
          <c:y val="0.10631845619537572"/>
          <c:w val="0.21783535187293701"/>
          <c:h val="0.14669614130129599"/>
        </c:manualLayout>
      </c:layout>
      <c:overlay val="1"/>
      <c:spPr>
        <a:solidFill>
          <a:schemeClr val="bg1"/>
        </a:solidFill>
        <a:ln w="9525">
          <a:solidFill>
            <a:schemeClr val="bg2">
              <a:lumMod val="75000"/>
            </a:schemeClr>
          </a:solidFill>
        </a:ln>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w="9525" cap="flat" cmpd="sng" algn="ctr">
      <a:noFill/>
      <a:round/>
    </a:ln>
    <a:effectLst/>
  </c:spPr>
  <c:txPr>
    <a:bodyPr/>
    <a:lstStyle/>
    <a:p>
      <a:pPr>
        <a:defRPr/>
      </a:pPr>
      <a:endParaRPr lang="ja-JP"/>
    </a:p>
  </c:txPr>
  <c:externalData r:id="rId1">
    <c:autoUpdate val="0"/>
  </c:externalData>
  <c:userShapes r:id="rId2"/>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6.0603124428392663E-2"/>
          <c:y val="9.5900616186184673E-2"/>
          <c:w val="0.82969441705293345"/>
          <c:h val="0.77814524105058747"/>
        </c:manualLayout>
      </c:layout>
      <c:scatterChart>
        <c:scatterStyle val="lineMarker"/>
        <c:varyColors val="0"/>
        <c:ser>
          <c:idx val="0"/>
          <c:order val="0"/>
          <c:tx>
            <c:strRef>
              <c:f>JAEA1F3_Oct27Ref.D41!$D$1</c:f>
              <c:strCache>
                <c:ptCount val="1"/>
                <c:pt idx="0">
                  <c:v>DP</c:v>
                </c:pt>
              </c:strCache>
            </c:strRef>
          </c:tx>
          <c:spPr>
            <a:ln w="19050" cap="rnd">
              <a:noFill/>
              <a:round/>
            </a:ln>
            <a:effectLst/>
          </c:spPr>
          <c:marker>
            <c:symbol val="circle"/>
            <c:size val="5"/>
            <c:spPr>
              <a:solidFill>
                <a:srgbClr val="FF0000"/>
              </a:solidFill>
              <a:ln w="9525">
                <a:noFill/>
              </a:ln>
              <a:effectLst/>
            </c:spPr>
          </c:marker>
          <c:xVal>
            <c:numRef>
              <c:f>JAEA1F3_Oct27Ref.D41!$B$3:$B$2781</c:f>
              <c:numCache>
                <c:formatCode>m/d/yyyy\ h:mm</c:formatCode>
                <c:ptCount val="2779"/>
                <c:pt idx="0">
                  <c:v>40613.615277777775</c:v>
                </c:pt>
                <c:pt idx="1">
                  <c:v>40613.615277789351</c:v>
                </c:pt>
                <c:pt idx="2">
                  <c:v>40613.615453767583</c:v>
                </c:pt>
                <c:pt idx="3">
                  <c:v>40613.615511359734</c:v>
                </c:pt>
                <c:pt idx="4">
                  <c:v>40613.615624364684</c:v>
                </c:pt>
                <c:pt idx="5">
                  <c:v>40613.615832698015</c:v>
                </c:pt>
                <c:pt idx="6">
                  <c:v>40613.61600630913</c:v>
                </c:pt>
                <c:pt idx="7">
                  <c:v>40613.616179920238</c:v>
                </c:pt>
                <c:pt idx="8">
                  <c:v>40613.616365105423</c:v>
                </c:pt>
                <c:pt idx="9">
                  <c:v>40613.61659586626</c:v>
                </c:pt>
                <c:pt idx="10">
                  <c:v>40613.61687118384</c:v>
                </c:pt>
                <c:pt idx="11">
                  <c:v>40613.617129088037</c:v>
                </c:pt>
                <c:pt idx="12">
                  <c:v>40613.617398280032</c:v>
                </c:pt>
                <c:pt idx="13">
                  <c:v>40613.617663176141</c:v>
                </c:pt>
                <c:pt idx="14">
                  <c:v>40613.617928425898</c:v>
                </c:pt>
                <c:pt idx="15">
                  <c:v>40613.618169482725</c:v>
                </c:pt>
                <c:pt idx="16">
                  <c:v>40613.618445368746</c:v>
                </c:pt>
                <c:pt idx="17">
                  <c:v>40613.618704212131</c:v>
                </c:pt>
                <c:pt idx="18">
                  <c:v>40613.618978209328</c:v>
                </c:pt>
                <c:pt idx="19">
                  <c:v>40613.619232309407</c:v>
                </c:pt>
                <c:pt idx="20">
                  <c:v>40613.61950709737</c:v>
                </c:pt>
                <c:pt idx="21">
                  <c:v>40613.61978794176</c:v>
                </c:pt>
                <c:pt idx="22">
                  <c:v>40613.620068682045</c:v>
                </c:pt>
                <c:pt idx="23">
                  <c:v>40613.620345423624</c:v>
                </c:pt>
                <c:pt idx="24">
                  <c:v>40613.620625569791</c:v>
                </c:pt>
                <c:pt idx="25">
                  <c:v>40613.620925707037</c:v>
                </c:pt>
                <c:pt idx="26">
                  <c:v>40613.621215424129</c:v>
                </c:pt>
                <c:pt idx="27">
                  <c:v>40613.62151448855</c:v>
                </c:pt>
                <c:pt idx="28">
                  <c:v>40613.621802440081</c:v>
                </c:pt>
                <c:pt idx="29">
                  <c:v>40613.622117984174</c:v>
                </c:pt>
                <c:pt idx="30">
                  <c:v>40613.622422517532</c:v>
                </c:pt>
                <c:pt idx="31">
                  <c:v>40613.622710636635</c:v>
                </c:pt>
                <c:pt idx="32">
                  <c:v>40613.62299833406</c:v>
                </c:pt>
                <c:pt idx="33">
                  <c:v>40613.623304869201</c:v>
                </c:pt>
                <c:pt idx="34">
                  <c:v>40613.623606894354</c:v>
                </c:pt>
                <c:pt idx="35">
                  <c:v>40613.623919503785</c:v>
                </c:pt>
                <c:pt idx="36">
                  <c:v>40613.624233940325</c:v>
                </c:pt>
                <c:pt idx="37">
                  <c:v>40613.624552051937</c:v>
                </c:pt>
                <c:pt idx="38">
                  <c:v>40613.624863372133</c:v>
                </c:pt>
                <c:pt idx="39">
                  <c:v>40613.625181231495</c:v>
                </c:pt>
                <c:pt idx="40">
                  <c:v>40613.625494461507</c:v>
                </c:pt>
                <c:pt idx="41">
                  <c:v>40613.625811794205</c:v>
                </c:pt>
                <c:pt idx="42">
                  <c:v>40613.626123917173</c:v>
                </c:pt>
                <c:pt idx="43">
                  <c:v>40613.626430868586</c:v>
                </c:pt>
                <c:pt idx="44">
                  <c:v>40613.626754248347</c:v>
                </c:pt>
                <c:pt idx="45">
                  <c:v>40613.627069826354</c:v>
                </c:pt>
                <c:pt idx="46">
                  <c:v>40613.627388014334</c:v>
                </c:pt>
                <c:pt idx="47">
                  <c:v>40613.62768693707</c:v>
                </c:pt>
                <c:pt idx="48">
                  <c:v>40613.627978807664</c:v>
                </c:pt>
                <c:pt idx="49">
                  <c:v>40613.628286078703</c:v>
                </c:pt>
                <c:pt idx="50">
                  <c:v>40613.628730982316</c:v>
                </c:pt>
                <c:pt idx="51">
                  <c:v>40613.629260409201</c:v>
                </c:pt>
                <c:pt idx="52">
                  <c:v>40613.629596057348</c:v>
                </c:pt>
                <c:pt idx="53">
                  <c:v>40613.629974837313</c:v>
                </c:pt>
                <c:pt idx="54">
                  <c:v>40613.630325653248</c:v>
                </c:pt>
                <c:pt idx="55">
                  <c:v>40613.630714267936</c:v>
                </c:pt>
                <c:pt idx="56">
                  <c:v>40613.631074159101</c:v>
                </c:pt>
                <c:pt idx="57">
                  <c:v>40613.631475231297</c:v>
                </c:pt>
                <c:pt idx="58">
                  <c:v>40613.63183152915</c:v>
                </c:pt>
                <c:pt idx="59">
                  <c:v>40613.632267506109</c:v>
                </c:pt>
                <c:pt idx="60">
                  <c:v>40613.6326381084</c:v>
                </c:pt>
                <c:pt idx="61">
                  <c:v>40613.633084978312</c:v>
                </c:pt>
                <c:pt idx="62">
                  <c:v>40613.633437322685</c:v>
                </c:pt>
                <c:pt idx="63">
                  <c:v>40613.633918870313</c:v>
                </c:pt>
                <c:pt idx="64">
                  <c:v>40613.634215325415</c:v>
                </c:pt>
                <c:pt idx="65">
                  <c:v>40613.634802686422</c:v>
                </c:pt>
                <c:pt idx="66">
                  <c:v>40613.635156970049</c:v>
                </c:pt>
                <c:pt idx="67">
                  <c:v>40613.635647326533</c:v>
                </c:pt>
                <c:pt idx="68">
                  <c:v>40613.636047740212</c:v>
                </c:pt>
                <c:pt idx="69">
                  <c:v>40613.636446419427</c:v>
                </c:pt>
                <c:pt idx="70">
                  <c:v>40613.63707415347</c:v>
                </c:pt>
                <c:pt idx="71">
                  <c:v>40613.637556293994</c:v>
                </c:pt>
                <c:pt idx="72">
                  <c:v>40613.63787909416</c:v>
                </c:pt>
                <c:pt idx="73">
                  <c:v>40613.638295691744</c:v>
                </c:pt>
                <c:pt idx="74">
                  <c:v>40613.638606672292</c:v>
                </c:pt>
                <c:pt idx="75">
                  <c:v>40613.638996209957</c:v>
                </c:pt>
                <c:pt idx="76">
                  <c:v>40613.639269558444</c:v>
                </c:pt>
                <c:pt idx="77">
                  <c:v>40613.63972536441</c:v>
                </c:pt>
                <c:pt idx="78">
                  <c:v>40613.639985955931</c:v>
                </c:pt>
                <c:pt idx="79">
                  <c:v>40613.640455996676</c:v>
                </c:pt>
                <c:pt idx="80">
                  <c:v>40613.640777906061</c:v>
                </c:pt>
                <c:pt idx="81">
                  <c:v>40613.64119844744</c:v>
                </c:pt>
                <c:pt idx="82">
                  <c:v>40613.641508558161</c:v>
                </c:pt>
                <c:pt idx="83">
                  <c:v>40613.641925139258</c:v>
                </c:pt>
                <c:pt idx="84">
                  <c:v>40613.642439761999</c:v>
                </c:pt>
                <c:pt idx="85">
                  <c:v>40613.642811456833</c:v>
                </c:pt>
                <c:pt idx="86">
                  <c:v>40613.643265923311</c:v>
                </c:pt>
                <c:pt idx="87">
                  <c:v>40613.643622191274</c:v>
                </c:pt>
                <c:pt idx="88">
                  <c:v>40613.643911962121</c:v>
                </c:pt>
                <c:pt idx="89">
                  <c:v>40613.644187116864</c:v>
                </c:pt>
                <c:pt idx="90">
                  <c:v>40613.644531678081</c:v>
                </c:pt>
                <c:pt idx="91">
                  <c:v>40613.64496836254</c:v>
                </c:pt>
                <c:pt idx="92">
                  <c:v>40613.645203686916</c:v>
                </c:pt>
                <c:pt idx="93">
                  <c:v>40613.645518157435</c:v>
                </c:pt>
                <c:pt idx="94">
                  <c:v>40613.645726490766</c:v>
                </c:pt>
                <c:pt idx="95">
                  <c:v>40613.645986206975</c:v>
                </c:pt>
                <c:pt idx="96">
                  <c:v>40613.646271655489</c:v>
                </c:pt>
                <c:pt idx="97">
                  <c:v>40613.646575165229</c:v>
                </c:pt>
                <c:pt idx="98">
                  <c:v>40613.646870238459</c:v>
                </c:pt>
                <c:pt idx="99">
                  <c:v>40613.647265256244</c:v>
                </c:pt>
                <c:pt idx="100">
                  <c:v>40613.647473589575</c:v>
                </c:pt>
                <c:pt idx="101">
                  <c:v>40613.64777359998</c:v>
                </c:pt>
                <c:pt idx="102">
                  <c:v>40613.647998971741</c:v>
                </c:pt>
                <c:pt idx="103">
                  <c:v>40613.648264405754</c:v>
                </c:pt>
                <c:pt idx="104">
                  <c:v>40613.648479868614</c:v>
                </c:pt>
                <c:pt idx="105">
                  <c:v>40613.648737961244</c:v>
                </c:pt>
                <c:pt idx="106">
                  <c:v>40613.649034769573</c:v>
                </c:pt>
                <c:pt idx="107">
                  <c:v>40613.649384898315</c:v>
                </c:pt>
                <c:pt idx="108">
                  <c:v>40613.64969675897</c:v>
                </c:pt>
                <c:pt idx="109">
                  <c:v>40613.65005957806</c:v>
                </c:pt>
                <c:pt idx="110">
                  <c:v>40613.650256337314</c:v>
                </c:pt>
                <c:pt idx="111">
                  <c:v>40613.650514661807</c:v>
                </c:pt>
                <c:pt idx="112">
                  <c:v>40613.650711421069</c:v>
                </c:pt>
                <c:pt idx="113">
                  <c:v>40613.650970546238</c:v>
                </c:pt>
                <c:pt idx="114">
                  <c:v>40613.651167305492</c:v>
                </c:pt>
                <c:pt idx="115">
                  <c:v>40613.651427416546</c:v>
                </c:pt>
                <c:pt idx="116">
                  <c:v>40613.651624175807</c:v>
                </c:pt>
                <c:pt idx="117">
                  <c:v>40613.651886773448</c:v>
                </c:pt>
                <c:pt idx="118">
                  <c:v>40613.65208353271</c:v>
                </c:pt>
                <c:pt idx="119">
                  <c:v>40613.652344357019</c:v>
                </c:pt>
                <c:pt idx="120">
                  <c:v>40613.652541116273</c:v>
                </c:pt>
                <c:pt idx="121">
                  <c:v>40613.652801965887</c:v>
                </c:pt>
                <c:pt idx="122">
                  <c:v>40613.652998725149</c:v>
                </c:pt>
                <c:pt idx="123">
                  <c:v>40613.653259196988</c:v>
                </c:pt>
                <c:pt idx="124">
                  <c:v>40613.65345595625</c:v>
                </c:pt>
                <c:pt idx="125">
                  <c:v>40613.653715955224</c:v>
                </c:pt>
                <c:pt idx="126">
                  <c:v>40613.653912714479</c:v>
                </c:pt>
                <c:pt idx="127">
                  <c:v>40613.654172267474</c:v>
                </c:pt>
                <c:pt idx="128">
                  <c:v>40613.654369026735</c:v>
                </c:pt>
                <c:pt idx="129">
                  <c:v>40613.654645014823</c:v>
                </c:pt>
                <c:pt idx="130">
                  <c:v>40613.654841774085</c:v>
                </c:pt>
                <c:pt idx="131">
                  <c:v>40613.65511285972</c:v>
                </c:pt>
                <c:pt idx="132">
                  <c:v>40613.655321193051</c:v>
                </c:pt>
                <c:pt idx="133">
                  <c:v>40613.655593233671</c:v>
                </c:pt>
                <c:pt idx="134">
                  <c:v>40613.655801567002</c:v>
                </c:pt>
                <c:pt idx="135">
                  <c:v>40613.656073025886</c:v>
                </c:pt>
                <c:pt idx="136">
                  <c:v>40613.656281359225</c:v>
                </c:pt>
                <c:pt idx="137">
                  <c:v>40613.656552398665</c:v>
                </c:pt>
                <c:pt idx="138">
                  <c:v>40613.656760732003</c:v>
                </c:pt>
                <c:pt idx="139">
                  <c:v>40613.657046788881</c:v>
                </c:pt>
                <c:pt idx="140">
                  <c:v>40613.657255122213</c:v>
                </c:pt>
                <c:pt idx="141">
                  <c:v>40613.657549286436</c:v>
                </c:pt>
                <c:pt idx="142">
                  <c:v>40613.657757619767</c:v>
                </c:pt>
                <c:pt idx="143">
                  <c:v>40613.658065843483</c:v>
                </c:pt>
                <c:pt idx="144">
                  <c:v>40613.658274176814</c:v>
                </c:pt>
                <c:pt idx="145">
                  <c:v>40613.658566353486</c:v>
                </c:pt>
                <c:pt idx="146">
                  <c:v>40613.65879144171</c:v>
                </c:pt>
                <c:pt idx="147">
                  <c:v>40613.659093645911</c:v>
                </c:pt>
                <c:pt idx="148">
                  <c:v>40613.659301979242</c:v>
                </c:pt>
                <c:pt idx="149">
                  <c:v>40613.659598752936</c:v>
                </c:pt>
                <c:pt idx="150">
                  <c:v>40613.659824521608</c:v>
                </c:pt>
                <c:pt idx="151">
                  <c:v>40613.660109120356</c:v>
                </c:pt>
                <c:pt idx="152">
                  <c:v>40613.660317453687</c:v>
                </c:pt>
                <c:pt idx="153">
                  <c:v>40613.66062545641</c:v>
                </c:pt>
                <c:pt idx="154">
                  <c:v>40613.660833789741</c:v>
                </c:pt>
                <c:pt idx="155">
                  <c:v>40613.661133911206</c:v>
                </c:pt>
                <c:pt idx="156">
                  <c:v>40613.661342244537</c:v>
                </c:pt>
                <c:pt idx="157">
                  <c:v>40613.661647841218</c:v>
                </c:pt>
                <c:pt idx="158">
                  <c:v>40613.661874693898</c:v>
                </c:pt>
                <c:pt idx="159">
                  <c:v>40613.662168693729</c:v>
                </c:pt>
                <c:pt idx="160">
                  <c:v>40613.662397153137</c:v>
                </c:pt>
                <c:pt idx="161">
                  <c:v>40613.662695656072</c:v>
                </c:pt>
                <c:pt idx="162">
                  <c:v>40613.662903989403</c:v>
                </c:pt>
                <c:pt idx="163">
                  <c:v>40613.663215735338</c:v>
                </c:pt>
                <c:pt idx="164">
                  <c:v>40613.663642476269</c:v>
                </c:pt>
                <c:pt idx="165">
                  <c:v>40613.664023730249</c:v>
                </c:pt>
                <c:pt idx="166">
                  <c:v>40613.664232063587</c:v>
                </c:pt>
                <c:pt idx="167">
                  <c:v>40613.664554789044</c:v>
                </c:pt>
                <c:pt idx="168">
                  <c:v>40613.664763122375</c:v>
                </c:pt>
                <c:pt idx="169">
                  <c:v>40613.66508599079</c:v>
                </c:pt>
                <c:pt idx="170">
                  <c:v>40613.665294324128</c:v>
                </c:pt>
                <c:pt idx="171">
                  <c:v>40613.665621848086</c:v>
                </c:pt>
                <c:pt idx="172">
                  <c:v>40613.665830181424</c:v>
                </c:pt>
                <c:pt idx="173">
                  <c:v>40613.666158764383</c:v>
                </c:pt>
                <c:pt idx="174">
                  <c:v>40613.666378671791</c:v>
                </c:pt>
                <c:pt idx="175">
                  <c:v>40613.666702084651</c:v>
                </c:pt>
                <c:pt idx="176">
                  <c:v>40613.666921992059</c:v>
                </c:pt>
                <c:pt idx="177">
                  <c:v>40613.667246004748</c:v>
                </c:pt>
                <c:pt idx="178">
                  <c:v>40613.667465912156</c:v>
                </c:pt>
                <c:pt idx="179">
                  <c:v>40613.667774044108</c:v>
                </c:pt>
                <c:pt idx="180">
                  <c:v>40613.668023192811</c:v>
                </c:pt>
                <c:pt idx="181">
                  <c:v>40613.668374579385</c:v>
                </c:pt>
                <c:pt idx="182">
                  <c:v>40613.668612981579</c:v>
                </c:pt>
                <c:pt idx="183">
                  <c:v>40613.669119162892</c:v>
                </c:pt>
                <c:pt idx="184">
                  <c:v>40613.669558503818</c:v>
                </c:pt>
                <c:pt idx="185">
                  <c:v>40613.670164955642</c:v>
                </c:pt>
                <c:pt idx="186">
                  <c:v>40613.670617910371</c:v>
                </c:pt>
                <c:pt idx="187">
                  <c:v>40613.671223148951</c:v>
                </c:pt>
                <c:pt idx="188">
                  <c:v>40613.671676594808</c:v>
                </c:pt>
                <c:pt idx="189">
                  <c:v>40613.672282157211</c:v>
                </c:pt>
                <c:pt idx="190">
                  <c:v>40613.672735579334</c:v>
                </c:pt>
                <c:pt idx="191">
                  <c:v>40613.673333669256</c:v>
                </c:pt>
                <c:pt idx="192">
                  <c:v>40613.673703662927</c:v>
                </c:pt>
                <c:pt idx="193">
                  <c:v>40613.674368882101</c:v>
                </c:pt>
                <c:pt idx="194">
                  <c:v>40613.674822238172</c:v>
                </c:pt>
                <c:pt idx="195">
                  <c:v>40613.675427615111</c:v>
                </c:pt>
                <c:pt idx="196">
                  <c:v>40613.675881511946</c:v>
                </c:pt>
                <c:pt idx="197">
                  <c:v>40613.676486434299</c:v>
                </c:pt>
                <c:pt idx="198">
                  <c:v>40613.676961534627</c:v>
                </c:pt>
                <c:pt idx="199">
                  <c:v>40613.677568524443</c:v>
                </c:pt>
                <c:pt idx="200">
                  <c:v>40613.678022105334</c:v>
                </c:pt>
                <c:pt idx="201">
                  <c:v>40613.678649992107</c:v>
                </c:pt>
                <c:pt idx="202">
                  <c:v>40613.679125338247</c:v>
                </c:pt>
                <c:pt idx="203">
                  <c:v>40613.679755161487</c:v>
                </c:pt>
                <c:pt idx="204">
                  <c:v>40613.680221131894</c:v>
                </c:pt>
                <c:pt idx="205">
                  <c:v>40613.680861791901</c:v>
                </c:pt>
                <c:pt idx="206">
                  <c:v>40613.681340552524</c:v>
                </c:pt>
                <c:pt idx="207">
                  <c:v>40613.681968999183</c:v>
                </c:pt>
                <c:pt idx="208">
                  <c:v>40613.682444200182</c:v>
                </c:pt>
                <c:pt idx="209">
                  <c:v>40613.68308858783</c:v>
                </c:pt>
                <c:pt idx="210">
                  <c:v>40613.683470036034</c:v>
                </c:pt>
                <c:pt idx="211">
                  <c:v>40613.684180756565</c:v>
                </c:pt>
                <c:pt idx="212">
                  <c:v>40613.684658099963</c:v>
                </c:pt>
                <c:pt idx="213">
                  <c:v>40613.685313559174</c:v>
                </c:pt>
                <c:pt idx="214">
                  <c:v>40613.685694976695</c:v>
                </c:pt>
                <c:pt idx="215">
                  <c:v>40613.686462230675</c:v>
                </c:pt>
                <c:pt idx="216">
                  <c:v>40613.686938444902</c:v>
                </c:pt>
                <c:pt idx="217">
                  <c:v>40613.687639984018</c:v>
                </c:pt>
                <c:pt idx="218">
                  <c:v>40613.688033502534</c:v>
                </c:pt>
                <c:pt idx="219">
                  <c:v>40613.688834066779</c:v>
                </c:pt>
                <c:pt idx="220">
                  <c:v>40613.689323136896</c:v>
                </c:pt>
                <c:pt idx="221">
                  <c:v>40613.690047636825</c:v>
                </c:pt>
                <c:pt idx="222">
                  <c:v>40613.690441155348</c:v>
                </c:pt>
                <c:pt idx="223">
                  <c:v>40613.691243799869</c:v>
                </c:pt>
                <c:pt idx="224">
                  <c:v>40613.691743765536</c:v>
                </c:pt>
                <c:pt idx="225">
                  <c:v>40613.692474743344</c:v>
                </c:pt>
                <c:pt idx="226">
                  <c:v>40613.692971339769</c:v>
                </c:pt>
                <c:pt idx="227">
                  <c:v>40613.693690386121</c:v>
                </c:pt>
                <c:pt idx="228">
                  <c:v>40613.694198580946</c:v>
                </c:pt>
                <c:pt idx="229">
                  <c:v>40613.69507900902</c:v>
                </c:pt>
                <c:pt idx="230">
                  <c:v>40613.6955318896</c:v>
                </c:pt>
                <c:pt idx="231">
                  <c:v>40613.696006591344</c:v>
                </c:pt>
                <c:pt idx="232">
                  <c:v>40613.696398794156</c:v>
                </c:pt>
                <c:pt idx="233">
                  <c:v>40613.696826150554</c:v>
                </c:pt>
                <c:pt idx="234">
                  <c:v>40613.697215411543</c:v>
                </c:pt>
                <c:pt idx="235">
                  <c:v>40613.697674865412</c:v>
                </c:pt>
                <c:pt idx="236">
                  <c:v>40613.6980330238</c:v>
                </c:pt>
                <c:pt idx="237">
                  <c:v>40613.698580409371</c:v>
                </c:pt>
                <c:pt idx="238">
                  <c:v>40613.699026775597</c:v>
                </c:pt>
                <c:pt idx="239">
                  <c:v>40613.699619395898</c:v>
                </c:pt>
                <c:pt idx="240">
                  <c:v>40613.700105143376</c:v>
                </c:pt>
                <c:pt idx="241">
                  <c:v>40613.700778018421</c:v>
                </c:pt>
                <c:pt idx="242">
                  <c:v>40613.701274749066</c:v>
                </c:pt>
                <c:pt idx="243">
                  <c:v>40613.702021675665</c:v>
                </c:pt>
                <c:pt idx="244">
                  <c:v>40613.702449210206</c:v>
                </c:pt>
                <c:pt idx="245">
                  <c:v>40613.703261857743</c:v>
                </c:pt>
                <c:pt idx="246">
                  <c:v>40613.703677328587</c:v>
                </c:pt>
                <c:pt idx="247">
                  <c:v>40613.704473598613</c:v>
                </c:pt>
                <c:pt idx="248">
                  <c:v>40613.704969168037</c:v>
                </c:pt>
                <c:pt idx="249">
                  <c:v>40613.7056538779</c:v>
                </c:pt>
                <c:pt idx="250">
                  <c:v>40613.706136296518</c:v>
                </c:pt>
                <c:pt idx="251">
                  <c:v>40613.706801414759</c:v>
                </c:pt>
                <c:pt idx="252">
                  <c:v>40613.707205064587</c:v>
                </c:pt>
                <c:pt idx="253">
                  <c:v>40613.707950637814</c:v>
                </c:pt>
                <c:pt idx="254">
                  <c:v>40613.708417554779</c:v>
                </c:pt>
                <c:pt idx="255">
                  <c:v>40613.709105774993</c:v>
                </c:pt>
                <c:pt idx="256">
                  <c:v>40613.709573049666</c:v>
                </c:pt>
                <c:pt idx="257">
                  <c:v>40613.710247214032</c:v>
                </c:pt>
                <c:pt idx="258">
                  <c:v>40613.710704370307</c:v>
                </c:pt>
                <c:pt idx="259">
                  <c:v>40613.711317880756</c:v>
                </c:pt>
                <c:pt idx="260">
                  <c:v>40613.711773505463</c:v>
                </c:pt>
                <c:pt idx="261">
                  <c:v>40613.712391316061</c:v>
                </c:pt>
                <c:pt idx="262">
                  <c:v>40613.712861298205</c:v>
                </c:pt>
                <c:pt idx="263">
                  <c:v>40613.71351989633</c:v>
                </c:pt>
                <c:pt idx="264">
                  <c:v>40613.714011860764</c:v>
                </c:pt>
                <c:pt idx="265">
                  <c:v>40613.714705516802</c:v>
                </c:pt>
                <c:pt idx="266">
                  <c:v>40613.715196893558</c:v>
                </c:pt>
                <c:pt idx="267">
                  <c:v>40613.715932971209</c:v>
                </c:pt>
                <c:pt idx="268">
                  <c:v>40613.716335649544</c:v>
                </c:pt>
                <c:pt idx="269">
                  <c:v>40613.717148036711</c:v>
                </c:pt>
                <c:pt idx="270">
                  <c:v>40613.717562312129</c:v>
                </c:pt>
                <c:pt idx="271">
                  <c:v>40613.718363153108</c:v>
                </c:pt>
                <c:pt idx="272">
                  <c:v>40613.718765788464</c:v>
                </c:pt>
                <c:pt idx="273">
                  <c:v>40613.719562810329</c:v>
                </c:pt>
                <c:pt idx="274">
                  <c:v>40613.720030420634</c:v>
                </c:pt>
                <c:pt idx="275">
                  <c:v>40613.720665474175</c:v>
                </c:pt>
                <c:pt idx="276">
                  <c:v>40613.721133213345</c:v>
                </c:pt>
                <c:pt idx="277">
                  <c:v>40613.721774245932</c:v>
                </c:pt>
                <c:pt idx="278">
                  <c:v>40613.72217750112</c:v>
                </c:pt>
                <c:pt idx="279">
                  <c:v>40613.722850747305</c:v>
                </c:pt>
                <c:pt idx="280">
                  <c:v>40613.723241867803</c:v>
                </c:pt>
                <c:pt idx="281">
                  <c:v>40613.723936002469</c:v>
                </c:pt>
                <c:pt idx="282">
                  <c:v>40613.724391481213</c:v>
                </c:pt>
                <c:pt idx="283">
                  <c:v>40613.725041101112</c:v>
                </c:pt>
                <c:pt idx="284">
                  <c:v>40613.725509342417</c:v>
                </c:pt>
                <c:pt idx="285">
                  <c:v>40613.726148994101</c:v>
                </c:pt>
                <c:pt idx="286">
                  <c:v>40613.726552229047</c:v>
                </c:pt>
                <c:pt idx="287">
                  <c:v>40613.727252427125</c:v>
                </c:pt>
                <c:pt idx="288">
                  <c:v>40613.727643496008</c:v>
                </c:pt>
                <c:pt idx="289">
                  <c:v>40613.728359679189</c:v>
                </c:pt>
                <c:pt idx="290">
                  <c:v>40613.728826289451</c:v>
                </c:pt>
                <c:pt idx="291">
                  <c:v>40613.729498996268</c:v>
                </c:pt>
                <c:pt idx="292">
                  <c:v>40613.729965767772</c:v>
                </c:pt>
                <c:pt idx="293">
                  <c:v>40613.730650425969</c:v>
                </c:pt>
                <c:pt idx="294">
                  <c:v>40613.731129169864</c:v>
                </c:pt>
                <c:pt idx="295">
                  <c:v>40613.731798537796</c:v>
                </c:pt>
                <c:pt idx="296">
                  <c:v>40613.732276687857</c:v>
                </c:pt>
                <c:pt idx="297">
                  <c:v>40613.732972240003</c:v>
                </c:pt>
                <c:pt idx="298">
                  <c:v>40613.733451639899</c:v>
                </c:pt>
                <c:pt idx="299">
                  <c:v>40613.734149280106</c:v>
                </c:pt>
                <c:pt idx="300">
                  <c:v>40613.734564063205</c:v>
                </c:pt>
                <c:pt idx="301">
                  <c:v>40613.735322153218</c:v>
                </c:pt>
                <c:pt idx="302">
                  <c:v>40613.73572475477</c:v>
                </c:pt>
                <c:pt idx="303">
                  <c:v>40613.736499691331</c:v>
                </c:pt>
                <c:pt idx="304">
                  <c:v>40613.736976835964</c:v>
                </c:pt>
                <c:pt idx="305">
                  <c:v>40613.737697295619</c:v>
                </c:pt>
                <c:pt idx="306">
                  <c:v>40613.738100055816</c:v>
                </c:pt>
                <c:pt idx="307">
                  <c:v>40613.738892654321</c:v>
                </c:pt>
                <c:pt idx="308">
                  <c:v>40613.739295247397</c:v>
                </c:pt>
                <c:pt idx="309">
                  <c:v>40613.740093245746</c:v>
                </c:pt>
                <c:pt idx="310">
                  <c:v>40613.740582201724</c:v>
                </c:pt>
                <c:pt idx="311">
                  <c:v>40613.741310571262</c:v>
                </c:pt>
                <c:pt idx="312">
                  <c:v>40613.741800313772</c:v>
                </c:pt>
                <c:pt idx="313">
                  <c:v>40613.74252811123</c:v>
                </c:pt>
                <c:pt idx="314">
                  <c:v>40613.743017155575</c:v>
                </c:pt>
                <c:pt idx="315">
                  <c:v>40613.743755660427</c:v>
                </c:pt>
                <c:pt idx="316">
                  <c:v>40613.744246073678</c:v>
                </c:pt>
                <c:pt idx="317">
                  <c:v>40613.744984574143</c:v>
                </c:pt>
                <c:pt idx="318">
                  <c:v>40613.745477342782</c:v>
                </c:pt>
                <c:pt idx="319">
                  <c:v>40613.746228218806</c:v>
                </c:pt>
                <c:pt idx="320">
                  <c:v>40613.746721207368</c:v>
                </c:pt>
                <c:pt idx="321">
                  <c:v>40613.747498589786</c:v>
                </c:pt>
                <c:pt idx="322">
                  <c:v>40613.748000956439</c:v>
                </c:pt>
                <c:pt idx="323">
                  <c:v>40613.748755869987</c:v>
                </c:pt>
                <c:pt idx="324">
                  <c:v>40613.749169951268</c:v>
                </c:pt>
                <c:pt idx="325">
                  <c:v>40613.750025265232</c:v>
                </c:pt>
                <c:pt idx="326">
                  <c:v>40613.750439939824</c:v>
                </c:pt>
                <c:pt idx="327">
                  <c:v>40613.75128686487</c:v>
                </c:pt>
                <c:pt idx="328">
                  <c:v>40613.751701584522</c:v>
                </c:pt>
                <c:pt idx="329">
                  <c:v>40613.752544577605</c:v>
                </c:pt>
                <c:pt idx="330">
                  <c:v>40613.753061733536</c:v>
                </c:pt>
                <c:pt idx="331">
                  <c:v>40613.753835507268</c:v>
                </c:pt>
                <c:pt idx="332">
                  <c:v>40613.754354107732</c:v>
                </c:pt>
                <c:pt idx="333">
                  <c:v>40613.755148157092</c:v>
                </c:pt>
                <c:pt idx="334">
                  <c:v>40613.755574263385</c:v>
                </c:pt>
                <c:pt idx="335">
                  <c:v>40613.756459425691</c:v>
                </c:pt>
                <c:pt idx="336">
                  <c:v>40613.756973617899</c:v>
                </c:pt>
                <c:pt idx="337">
                  <c:v>40613.757770936121</c:v>
                </c:pt>
                <c:pt idx="338">
                  <c:v>40613.758287813609</c:v>
                </c:pt>
                <c:pt idx="339">
                  <c:v>40613.759084925499</c:v>
                </c:pt>
                <c:pt idx="340">
                  <c:v>40613.759602501872</c:v>
                </c:pt>
                <c:pt idx="341">
                  <c:v>40613.760399498264</c:v>
                </c:pt>
                <c:pt idx="342">
                  <c:v>40613.76091701266</c:v>
                </c:pt>
                <c:pt idx="343">
                  <c:v>40613.761701609008</c:v>
                </c:pt>
                <c:pt idx="344">
                  <c:v>40613.76223066177</c:v>
                </c:pt>
                <c:pt idx="345">
                  <c:v>40613.763048208893</c:v>
                </c:pt>
                <c:pt idx="346">
                  <c:v>40613.763486402699</c:v>
                </c:pt>
                <c:pt idx="347">
                  <c:v>40613.764352240927</c:v>
                </c:pt>
                <c:pt idx="348">
                  <c:v>40613.764869266539</c:v>
                </c:pt>
                <c:pt idx="349">
                  <c:v>40613.76566925185</c:v>
                </c:pt>
                <c:pt idx="350">
                  <c:v>40613.766107498755</c:v>
                </c:pt>
                <c:pt idx="351">
                  <c:v>40613.766994317928</c:v>
                </c:pt>
                <c:pt idx="352">
                  <c:v>40613.767432500819</c:v>
                </c:pt>
                <c:pt idx="353">
                  <c:v>40613.768330494146</c:v>
                </c:pt>
                <c:pt idx="354">
                  <c:v>40613.76876861597</c:v>
                </c:pt>
                <c:pt idx="355">
                  <c:v>40613.769650513197</c:v>
                </c:pt>
                <c:pt idx="356">
                  <c:v>40613.770179619736</c:v>
                </c:pt>
                <c:pt idx="357">
                  <c:v>40613.770991356112</c:v>
                </c:pt>
                <c:pt idx="358">
                  <c:v>40613.771428770458</c:v>
                </c:pt>
                <c:pt idx="359">
                  <c:v>40613.772323792764</c:v>
                </c:pt>
                <c:pt idx="360">
                  <c:v>40613.772852208043</c:v>
                </c:pt>
                <c:pt idx="361">
                  <c:v>40613.773683177278</c:v>
                </c:pt>
                <c:pt idx="362">
                  <c:v>40613.774211300864</c:v>
                </c:pt>
                <c:pt idx="363">
                  <c:v>40613.775042103865</c:v>
                </c:pt>
                <c:pt idx="364">
                  <c:v>40613.775570648591</c:v>
                </c:pt>
                <c:pt idx="365">
                  <c:v>40613.776405181801</c:v>
                </c:pt>
                <c:pt idx="366">
                  <c:v>40613.776842666965</c:v>
                </c:pt>
                <c:pt idx="367">
                  <c:v>40613.777743107479</c:v>
                </c:pt>
                <c:pt idx="368">
                  <c:v>40613.778270168841</c:v>
                </c:pt>
                <c:pt idx="369">
                  <c:v>40613.779135445198</c:v>
                </c:pt>
                <c:pt idx="370">
                  <c:v>40613.779671056443</c:v>
                </c:pt>
                <c:pt idx="371">
                  <c:v>40613.780545154332</c:v>
                </c:pt>
                <c:pt idx="372">
                  <c:v>40613.780981798503</c:v>
                </c:pt>
                <c:pt idx="373">
                  <c:v>40613.781253547037</c:v>
                </c:pt>
                <c:pt idx="374">
                  <c:v>40613.781553710876</c:v>
                </c:pt>
                <c:pt idx="375">
                  <c:v>40613.781952800557</c:v>
                </c:pt>
                <c:pt idx="376">
                  <c:v>40613.78226454839</c:v>
                </c:pt>
                <c:pt idx="377">
                  <c:v>40613.782659773868</c:v>
                </c:pt>
                <c:pt idx="378">
                  <c:v>40613.783024827964</c:v>
                </c:pt>
                <c:pt idx="379">
                  <c:v>40613.783390281911</c:v>
                </c:pt>
                <c:pt idx="380">
                  <c:v>40613.78371058948</c:v>
                </c:pt>
                <c:pt idx="381">
                  <c:v>40613.784121315781</c:v>
                </c:pt>
                <c:pt idx="382">
                  <c:v>40613.784421513119</c:v>
                </c:pt>
                <c:pt idx="383">
                  <c:v>40613.78484371832</c:v>
                </c:pt>
                <c:pt idx="384">
                  <c:v>40613.785155453857</c:v>
                </c:pt>
                <c:pt idx="385">
                  <c:v>40613.785562518795</c:v>
                </c:pt>
                <c:pt idx="386">
                  <c:v>40613.785918575333</c:v>
                </c:pt>
                <c:pt idx="387">
                  <c:v>40613.786290835509</c:v>
                </c:pt>
                <c:pt idx="388">
                  <c:v>40613.7866451921</c:v>
                </c:pt>
                <c:pt idx="389">
                  <c:v>40613.787032459149</c:v>
                </c:pt>
                <c:pt idx="390">
                  <c:v>40613.787344113327</c:v>
                </c:pt>
                <c:pt idx="391">
                  <c:v>40613.787754482124</c:v>
                </c:pt>
                <c:pt idx="392">
                  <c:v>40613.788066118817</c:v>
                </c:pt>
                <c:pt idx="393">
                  <c:v>40613.788484719436</c:v>
                </c:pt>
                <c:pt idx="394">
                  <c:v>40613.7888411733</c:v>
                </c:pt>
                <c:pt idx="395">
                  <c:v>40613.789228143549</c:v>
                </c:pt>
                <c:pt idx="396">
                  <c:v>40613.789540235528</c:v>
                </c:pt>
                <c:pt idx="397">
                  <c:v>40613.789958601672</c:v>
                </c:pt>
                <c:pt idx="398">
                  <c:v>40613.790321226501</c:v>
                </c:pt>
                <c:pt idx="399">
                  <c:v>40613.790708078617</c:v>
                </c:pt>
                <c:pt idx="400">
                  <c:v>40613.791020578617</c:v>
                </c:pt>
                <c:pt idx="401">
                  <c:v>40613.791430773956</c:v>
                </c:pt>
                <c:pt idx="402">
                  <c:v>40613.791743273956</c:v>
                </c:pt>
                <c:pt idx="403">
                  <c:v>40613.792165116058</c:v>
                </c:pt>
                <c:pt idx="404">
                  <c:v>40613.792477616051</c:v>
                </c:pt>
                <c:pt idx="405">
                  <c:v>40613.792899671229</c:v>
                </c:pt>
                <c:pt idx="406">
                  <c:v>40613.793211350247</c:v>
                </c:pt>
                <c:pt idx="407">
                  <c:v>40613.793641125536</c:v>
                </c:pt>
                <c:pt idx="408">
                  <c:v>40613.794011211838</c:v>
                </c:pt>
                <c:pt idx="409">
                  <c:v>40613.794398000253</c:v>
                </c:pt>
                <c:pt idx="410">
                  <c:v>40613.794710500253</c:v>
                </c:pt>
                <c:pt idx="411">
                  <c:v>40613.795132076651</c:v>
                </c:pt>
                <c:pt idx="412">
                  <c:v>40613.795444576652</c:v>
                </c:pt>
                <c:pt idx="413">
                  <c:v>40613.795866229011</c:v>
                </c:pt>
                <c:pt idx="414">
                  <c:v>40613.796178729011</c:v>
                </c:pt>
                <c:pt idx="415">
                  <c:v>40613.796611911872</c:v>
                </c:pt>
                <c:pt idx="416">
                  <c:v>40613.796923794907</c:v>
                </c:pt>
                <c:pt idx="417">
                  <c:v>40613.797345357169</c:v>
                </c:pt>
                <c:pt idx="418">
                  <c:v>40613.797657857169</c:v>
                </c:pt>
                <c:pt idx="419">
                  <c:v>40613.798087569514</c:v>
                </c:pt>
                <c:pt idx="420">
                  <c:v>40613.798444198779</c:v>
                </c:pt>
                <c:pt idx="421">
                  <c:v>40613.798854189736</c:v>
                </c:pt>
                <c:pt idx="422">
                  <c:v>40613.799166042409</c:v>
                </c:pt>
                <c:pt idx="423">
                  <c:v>40613.799599294623</c:v>
                </c:pt>
                <c:pt idx="424">
                  <c:v>40613.79991130704</c:v>
                </c:pt>
                <c:pt idx="425">
                  <c:v>40613.800344348194</c:v>
                </c:pt>
                <c:pt idx="426">
                  <c:v>40613.800656848194</c:v>
                </c:pt>
                <c:pt idx="427">
                  <c:v>40613.801078166864</c:v>
                </c:pt>
                <c:pt idx="428">
                  <c:v>40613.801377994278</c:v>
                </c:pt>
                <c:pt idx="429">
                  <c:v>40613.801822455018</c:v>
                </c:pt>
                <c:pt idx="430">
                  <c:v>40613.802134955018</c:v>
                </c:pt>
                <c:pt idx="431">
                  <c:v>40613.802579330964</c:v>
                </c:pt>
                <c:pt idx="432">
                  <c:v>40613.802891830965</c:v>
                </c:pt>
                <c:pt idx="433">
                  <c:v>40613.803324435525</c:v>
                </c:pt>
                <c:pt idx="434">
                  <c:v>40613.803636935525</c:v>
                </c:pt>
                <c:pt idx="435">
                  <c:v>40613.804092962768</c:v>
                </c:pt>
                <c:pt idx="436">
                  <c:v>40613.804404039132</c:v>
                </c:pt>
                <c:pt idx="437">
                  <c:v>40613.80485992469</c:v>
                </c:pt>
                <c:pt idx="438">
                  <c:v>40613.805171267646</c:v>
                </c:pt>
                <c:pt idx="439">
                  <c:v>40613.805649995396</c:v>
                </c:pt>
                <c:pt idx="440">
                  <c:v>40613.805962495397</c:v>
                </c:pt>
                <c:pt idx="441">
                  <c:v>40613.806452865196</c:v>
                </c:pt>
                <c:pt idx="442">
                  <c:v>40613.806765365196</c:v>
                </c:pt>
                <c:pt idx="443">
                  <c:v>40613.807255715379</c:v>
                </c:pt>
                <c:pt idx="444">
                  <c:v>40613.807568215379</c:v>
                </c:pt>
                <c:pt idx="445">
                  <c:v>40613.808058351162</c:v>
                </c:pt>
                <c:pt idx="446">
                  <c:v>40613.808369733502</c:v>
                </c:pt>
                <c:pt idx="447">
                  <c:v>40613.808848563625</c:v>
                </c:pt>
                <c:pt idx="448">
                  <c:v>40613.809149489549</c:v>
                </c:pt>
                <c:pt idx="449">
                  <c:v>40613.809628174662</c:v>
                </c:pt>
                <c:pt idx="450">
                  <c:v>40613.809927812181</c:v>
                </c:pt>
                <c:pt idx="451">
                  <c:v>40613.810418249544</c:v>
                </c:pt>
                <c:pt idx="452">
                  <c:v>40613.810717610788</c:v>
                </c:pt>
                <c:pt idx="453">
                  <c:v>40613.811219198331</c:v>
                </c:pt>
                <c:pt idx="454">
                  <c:v>40613.811530502207</c:v>
                </c:pt>
                <c:pt idx="455">
                  <c:v>40613.812032300681</c:v>
                </c:pt>
                <c:pt idx="456">
                  <c:v>40613.812344800681</c:v>
                </c:pt>
                <c:pt idx="457">
                  <c:v>40613.812854291573</c:v>
                </c:pt>
                <c:pt idx="458">
                  <c:v>40613.813224673519</c:v>
                </c:pt>
                <c:pt idx="459">
                  <c:v>40613.813679926301</c:v>
                </c:pt>
                <c:pt idx="460">
                  <c:v>40613.813992426301</c:v>
                </c:pt>
                <c:pt idx="461">
                  <c:v>40613.814505734132</c:v>
                </c:pt>
                <c:pt idx="462">
                  <c:v>40613.814818234132</c:v>
                </c:pt>
                <c:pt idx="463">
                  <c:v>40613.815331545542</c:v>
                </c:pt>
                <c:pt idx="464">
                  <c:v>40613.815644045542</c:v>
                </c:pt>
                <c:pt idx="465">
                  <c:v>40613.816165145123</c:v>
                </c:pt>
                <c:pt idx="466">
                  <c:v>40613.816535027872</c:v>
                </c:pt>
                <c:pt idx="467">
                  <c:v>40613.816978691095</c:v>
                </c:pt>
                <c:pt idx="468">
                  <c:v>40613.817268042942</c:v>
                </c:pt>
                <c:pt idx="469">
                  <c:v>40613.817711942793</c:v>
                </c:pt>
                <c:pt idx="470">
                  <c:v>40613.818022785155</c:v>
                </c:pt>
                <c:pt idx="471">
                  <c:v>40613.818524623042</c:v>
                </c:pt>
                <c:pt idx="472">
                  <c:v>40613.818835500904</c:v>
                </c:pt>
                <c:pt idx="473">
                  <c:v>40613.819360237343</c:v>
                </c:pt>
                <c:pt idx="474">
                  <c:v>40613.81968431142</c:v>
                </c:pt>
                <c:pt idx="475">
                  <c:v>40613.820209159268</c:v>
                </c:pt>
                <c:pt idx="476">
                  <c:v>40613.820521659269</c:v>
                </c:pt>
                <c:pt idx="477">
                  <c:v>40613.82103503681</c:v>
                </c:pt>
                <c:pt idx="478">
                  <c:v>40613.821346635261</c:v>
                </c:pt>
                <c:pt idx="479">
                  <c:v>40613.821825203486</c:v>
                </c:pt>
                <c:pt idx="480">
                  <c:v>40613.822136371033</c:v>
                </c:pt>
                <c:pt idx="481">
                  <c:v>40613.82260365643</c:v>
                </c:pt>
                <c:pt idx="482">
                  <c:v>40613.822903017695</c:v>
                </c:pt>
                <c:pt idx="483">
                  <c:v>40613.823358264184</c:v>
                </c:pt>
                <c:pt idx="484">
                  <c:v>40613.823670764184</c:v>
                </c:pt>
                <c:pt idx="485">
                  <c:v>40613.824126382133</c:v>
                </c:pt>
                <c:pt idx="486">
                  <c:v>40613.824437262105</c:v>
                </c:pt>
                <c:pt idx="487">
                  <c:v>40613.824893041055</c:v>
                </c:pt>
                <c:pt idx="488">
                  <c:v>40613.825192428048</c:v>
                </c:pt>
                <c:pt idx="489">
                  <c:v>40613.825636369358</c:v>
                </c:pt>
                <c:pt idx="490">
                  <c:v>40613.825935621651</c:v>
                </c:pt>
                <c:pt idx="491">
                  <c:v>40613.826390992646</c:v>
                </c:pt>
                <c:pt idx="492">
                  <c:v>40613.826703492647</c:v>
                </c:pt>
                <c:pt idx="493">
                  <c:v>40613.827159214925</c:v>
                </c:pt>
                <c:pt idx="494">
                  <c:v>40613.827470142096</c:v>
                </c:pt>
                <c:pt idx="495">
                  <c:v>40613.82793728618</c:v>
                </c:pt>
                <c:pt idx="496">
                  <c:v>40613.828238212111</c:v>
                </c:pt>
                <c:pt idx="497">
                  <c:v>40613.828693601848</c:v>
                </c:pt>
                <c:pt idx="498">
                  <c:v>40613.828993595955</c:v>
                </c:pt>
                <c:pt idx="499">
                  <c:v>40613.829426157987</c:v>
                </c:pt>
                <c:pt idx="500">
                  <c:v>40613.829725533644</c:v>
                </c:pt>
                <c:pt idx="501">
                  <c:v>40613.830200509139</c:v>
                </c:pt>
                <c:pt idx="502">
                  <c:v>40613.830569333826</c:v>
                </c:pt>
                <c:pt idx="503">
                  <c:v>40613.831013049094</c:v>
                </c:pt>
                <c:pt idx="504">
                  <c:v>40613.831325549094</c:v>
                </c:pt>
                <c:pt idx="505">
                  <c:v>40613.831804070898</c:v>
                </c:pt>
                <c:pt idx="506">
                  <c:v>40613.832116570899</c:v>
                </c:pt>
                <c:pt idx="507">
                  <c:v>40613.832583495132</c:v>
                </c:pt>
                <c:pt idx="508">
                  <c:v>40613.832895995132</c:v>
                </c:pt>
                <c:pt idx="509">
                  <c:v>40613.833382427889</c:v>
                </c:pt>
                <c:pt idx="510">
                  <c:v>40613.833750524929</c:v>
                </c:pt>
                <c:pt idx="511">
                  <c:v>40613.834182779137</c:v>
                </c:pt>
                <c:pt idx="512">
                  <c:v>40613.834495279138</c:v>
                </c:pt>
                <c:pt idx="513">
                  <c:v>40613.834962347457</c:v>
                </c:pt>
                <c:pt idx="514">
                  <c:v>40613.835274847457</c:v>
                </c:pt>
                <c:pt idx="515">
                  <c:v>40613.835730169885</c:v>
                </c:pt>
                <c:pt idx="516">
                  <c:v>40613.836042669886</c:v>
                </c:pt>
                <c:pt idx="517">
                  <c:v>40613.836509430854</c:v>
                </c:pt>
                <c:pt idx="518">
                  <c:v>40613.836821930854</c:v>
                </c:pt>
                <c:pt idx="519">
                  <c:v>40613.837285373593</c:v>
                </c:pt>
                <c:pt idx="520">
                  <c:v>40613.837653533417</c:v>
                </c:pt>
                <c:pt idx="521">
                  <c:v>40613.838074074964</c:v>
                </c:pt>
                <c:pt idx="522">
                  <c:v>40613.838386574964</c:v>
                </c:pt>
                <c:pt idx="523">
                  <c:v>40613.838850074135</c:v>
                </c:pt>
                <c:pt idx="524">
                  <c:v>40613.83921842269</c:v>
                </c:pt>
                <c:pt idx="525">
                  <c:v>40613.839627699861</c:v>
                </c:pt>
                <c:pt idx="526">
                  <c:v>40613.839938562603</c:v>
                </c:pt>
                <c:pt idx="527">
                  <c:v>40613.840393846796</c:v>
                </c:pt>
                <c:pt idx="528">
                  <c:v>40613.840706346789</c:v>
                </c:pt>
                <c:pt idx="529">
                  <c:v>40613.841161574266</c:v>
                </c:pt>
                <c:pt idx="530">
                  <c:v>40613.841473056702</c:v>
                </c:pt>
                <c:pt idx="531">
                  <c:v>40613.8419284048</c:v>
                </c:pt>
                <c:pt idx="532">
                  <c:v>40613.8422409048</c:v>
                </c:pt>
                <c:pt idx="533">
                  <c:v>40613.842696275853</c:v>
                </c:pt>
                <c:pt idx="534">
                  <c:v>40613.843007773692</c:v>
                </c:pt>
                <c:pt idx="535">
                  <c:v>40613.843451531342</c:v>
                </c:pt>
                <c:pt idx="536">
                  <c:v>40613.843764031342</c:v>
                </c:pt>
                <c:pt idx="537">
                  <c:v>40613.844227534049</c:v>
                </c:pt>
                <c:pt idx="538">
                  <c:v>40613.844595314353</c:v>
                </c:pt>
                <c:pt idx="539">
                  <c:v>40613.845004621246</c:v>
                </c:pt>
                <c:pt idx="540">
                  <c:v>40613.845315485552</c:v>
                </c:pt>
                <c:pt idx="541">
                  <c:v>40613.845782705968</c:v>
                </c:pt>
                <c:pt idx="542">
                  <c:v>40613.846095205969</c:v>
                </c:pt>
                <c:pt idx="543">
                  <c:v>40613.846562203755</c:v>
                </c:pt>
                <c:pt idx="544">
                  <c:v>40613.846873016213</c:v>
                </c:pt>
                <c:pt idx="545">
                  <c:v>40613.847327012358</c:v>
                </c:pt>
                <c:pt idx="546">
                  <c:v>40613.847660285865</c:v>
                </c:pt>
                <c:pt idx="547">
                  <c:v>40613.848127350262</c:v>
                </c:pt>
                <c:pt idx="548">
                  <c:v>40613.848439850262</c:v>
                </c:pt>
                <c:pt idx="549">
                  <c:v>40613.848895150528</c:v>
                </c:pt>
                <c:pt idx="550">
                  <c:v>40613.849207650521</c:v>
                </c:pt>
                <c:pt idx="551">
                  <c:v>40613.849651722747</c:v>
                </c:pt>
                <c:pt idx="552">
                  <c:v>40613.849964222747</c:v>
                </c:pt>
                <c:pt idx="553">
                  <c:v>40613.850408293241</c:v>
                </c:pt>
                <c:pt idx="554">
                  <c:v>40613.85071921051</c:v>
                </c:pt>
                <c:pt idx="555">
                  <c:v>40613.851186368629</c:v>
                </c:pt>
                <c:pt idx="556">
                  <c:v>40613.851497245225</c:v>
                </c:pt>
                <c:pt idx="557">
                  <c:v>40613.851974390389</c:v>
                </c:pt>
                <c:pt idx="558">
                  <c:v>40613.852307423505</c:v>
                </c:pt>
                <c:pt idx="559">
                  <c:v>40613.852796698215</c:v>
                </c:pt>
                <c:pt idx="560">
                  <c:v>40613.853132796212</c:v>
                </c:pt>
                <c:pt idx="561">
                  <c:v>40613.853611477221</c:v>
                </c:pt>
                <c:pt idx="562">
                  <c:v>40613.853922687274</c:v>
                </c:pt>
                <c:pt idx="563">
                  <c:v>40613.854389966378</c:v>
                </c:pt>
                <c:pt idx="564">
                  <c:v>40613.854700913027</c:v>
                </c:pt>
                <c:pt idx="565">
                  <c:v>40613.855164812107</c:v>
                </c:pt>
                <c:pt idx="566">
                  <c:v>40613.855529696637</c:v>
                </c:pt>
                <c:pt idx="567">
                  <c:v>40613.855961977169</c:v>
                </c:pt>
                <c:pt idx="568">
                  <c:v>40613.85627447717</c:v>
                </c:pt>
                <c:pt idx="569">
                  <c:v>40613.856729718784</c:v>
                </c:pt>
                <c:pt idx="570">
                  <c:v>40613.857042218784</c:v>
                </c:pt>
                <c:pt idx="571">
                  <c:v>40613.857509543377</c:v>
                </c:pt>
                <c:pt idx="572">
                  <c:v>40613.85782050783</c:v>
                </c:pt>
                <c:pt idx="573">
                  <c:v>40613.858287344519</c:v>
                </c:pt>
                <c:pt idx="574">
                  <c:v>40613.85859984452</c:v>
                </c:pt>
                <c:pt idx="575">
                  <c:v>40613.859067096673</c:v>
                </c:pt>
                <c:pt idx="576">
                  <c:v>40613.859378361441</c:v>
                </c:pt>
                <c:pt idx="577">
                  <c:v>40613.859868606873</c:v>
                </c:pt>
                <c:pt idx="578">
                  <c:v>40613.860181106873</c:v>
                </c:pt>
                <c:pt idx="579">
                  <c:v>40613.86065974013</c:v>
                </c:pt>
                <c:pt idx="580">
                  <c:v>40613.860972240131</c:v>
                </c:pt>
                <c:pt idx="581">
                  <c:v>40613.861439097891</c:v>
                </c:pt>
                <c:pt idx="582">
                  <c:v>40613.861751597891</c:v>
                </c:pt>
                <c:pt idx="583">
                  <c:v>40613.862207003258</c:v>
                </c:pt>
                <c:pt idx="584">
                  <c:v>40613.862519503258</c:v>
                </c:pt>
                <c:pt idx="585">
                  <c:v>40613.862974820295</c:v>
                </c:pt>
                <c:pt idx="586">
                  <c:v>40613.863287320295</c:v>
                </c:pt>
                <c:pt idx="587">
                  <c:v>40613.86376582209</c:v>
                </c:pt>
                <c:pt idx="588">
                  <c:v>40613.864078322091</c:v>
                </c:pt>
                <c:pt idx="589">
                  <c:v>40613.864553356732</c:v>
                </c:pt>
                <c:pt idx="590">
                  <c:v>40613.864934179743</c:v>
                </c:pt>
                <c:pt idx="591">
                  <c:v>40613.865362862925</c:v>
                </c:pt>
                <c:pt idx="592">
                  <c:v>40613.865738031345</c:v>
                </c:pt>
                <c:pt idx="593">
                  <c:v>40613.866182067715</c:v>
                </c:pt>
                <c:pt idx="594">
                  <c:v>40613.866494567716</c:v>
                </c:pt>
                <c:pt idx="595">
                  <c:v>40613.866961415624</c:v>
                </c:pt>
                <c:pt idx="596">
                  <c:v>40613.867273915625</c:v>
                </c:pt>
                <c:pt idx="597">
                  <c:v>40613.867740721362</c:v>
                </c:pt>
                <c:pt idx="598">
                  <c:v>40613.868052248574</c:v>
                </c:pt>
                <c:pt idx="599">
                  <c:v>40613.868504157828</c:v>
                </c:pt>
                <c:pt idx="600">
                  <c:v>40613.868871780352</c:v>
                </c:pt>
                <c:pt idx="601">
                  <c:v>40613.869292649215</c:v>
                </c:pt>
                <c:pt idx="602">
                  <c:v>40613.869603532577</c:v>
                </c:pt>
                <c:pt idx="603">
                  <c:v>40613.870070406359</c:v>
                </c:pt>
                <c:pt idx="604">
                  <c:v>40613.87038290636</c:v>
                </c:pt>
                <c:pt idx="605">
                  <c:v>40613.870861602089</c:v>
                </c:pt>
                <c:pt idx="606">
                  <c:v>40613.871174102089</c:v>
                </c:pt>
                <c:pt idx="607">
                  <c:v>40613.871661224373</c:v>
                </c:pt>
                <c:pt idx="608">
                  <c:v>40613.872026149082</c:v>
                </c:pt>
                <c:pt idx="609">
                  <c:v>40613.872481402133</c:v>
                </c:pt>
                <c:pt idx="610">
                  <c:v>40613.872793902134</c:v>
                </c:pt>
                <c:pt idx="611">
                  <c:v>40613.873280581101</c:v>
                </c:pt>
                <c:pt idx="612">
                  <c:v>40613.873649230431</c:v>
                </c:pt>
                <c:pt idx="613">
                  <c:v>40613.874081616319</c:v>
                </c:pt>
                <c:pt idx="614">
                  <c:v>40613.874392484162</c:v>
                </c:pt>
                <c:pt idx="615">
                  <c:v>40613.874867501589</c:v>
                </c:pt>
                <c:pt idx="616">
                  <c:v>40613.875248494143</c:v>
                </c:pt>
                <c:pt idx="617">
                  <c:v>40613.875680931997</c:v>
                </c:pt>
                <c:pt idx="618">
                  <c:v>40613.875993431997</c:v>
                </c:pt>
                <c:pt idx="619">
                  <c:v>40613.876460574022</c:v>
                </c:pt>
                <c:pt idx="620">
                  <c:v>40613.876771460513</c:v>
                </c:pt>
                <c:pt idx="621">
                  <c:v>40613.877249692858</c:v>
                </c:pt>
                <c:pt idx="622">
                  <c:v>40613.877573766935</c:v>
                </c:pt>
                <c:pt idx="623">
                  <c:v>40613.878060870993</c:v>
                </c:pt>
                <c:pt idx="624">
                  <c:v>40613.878425948074</c:v>
                </c:pt>
                <c:pt idx="625">
                  <c:v>40613.878893039146</c:v>
                </c:pt>
                <c:pt idx="626">
                  <c:v>40613.879205539139</c:v>
                </c:pt>
                <c:pt idx="627">
                  <c:v>40613.879695603457</c:v>
                </c:pt>
                <c:pt idx="628">
                  <c:v>40613.880008103457</c:v>
                </c:pt>
                <c:pt idx="629">
                  <c:v>40613.880487033981</c:v>
                </c:pt>
                <c:pt idx="630">
                  <c:v>40613.880797991907</c:v>
                </c:pt>
                <c:pt idx="631">
                  <c:v>40613.881265202741</c:v>
                </c:pt>
                <c:pt idx="632">
                  <c:v>40613.881576095722</c:v>
                </c:pt>
                <c:pt idx="633">
                  <c:v>40613.88204311853</c:v>
                </c:pt>
                <c:pt idx="634">
                  <c:v>40613.882353939684</c:v>
                </c:pt>
                <c:pt idx="635">
                  <c:v>40613.882843983534</c:v>
                </c:pt>
                <c:pt idx="636">
                  <c:v>40613.883168057611</c:v>
                </c:pt>
                <c:pt idx="637">
                  <c:v>40613.883658340019</c:v>
                </c:pt>
                <c:pt idx="638">
                  <c:v>40613.88398080039</c:v>
                </c:pt>
                <c:pt idx="639">
                  <c:v>40613.884482637113</c:v>
                </c:pt>
                <c:pt idx="640">
                  <c:v>40613.884806711183</c:v>
                </c:pt>
                <c:pt idx="641">
                  <c:v>40613.885304804695</c:v>
                </c:pt>
                <c:pt idx="642">
                  <c:v>40613.885685534158</c:v>
                </c:pt>
                <c:pt idx="643">
                  <c:v>40613.886141274641</c:v>
                </c:pt>
                <c:pt idx="644">
                  <c:v>40613.886452204737</c:v>
                </c:pt>
                <c:pt idx="645">
                  <c:v>40613.88694269539</c:v>
                </c:pt>
                <c:pt idx="646">
                  <c:v>40613.887253650966</c:v>
                </c:pt>
                <c:pt idx="647">
                  <c:v>40613.887743920648</c:v>
                </c:pt>
                <c:pt idx="648">
                  <c:v>40613.888056420648</c:v>
                </c:pt>
                <c:pt idx="649">
                  <c:v>40613.888535256177</c:v>
                </c:pt>
                <c:pt idx="650">
                  <c:v>40613.888846176262</c:v>
                </c:pt>
                <c:pt idx="651">
                  <c:v>40613.889359495486</c:v>
                </c:pt>
                <c:pt idx="652">
                  <c:v>40613.889671995486</c:v>
                </c:pt>
                <c:pt idx="653">
                  <c:v>40613.890170165534</c:v>
                </c:pt>
                <c:pt idx="654">
                  <c:v>40613.89054563309</c:v>
                </c:pt>
                <c:pt idx="655">
                  <c:v>40613.89100087597</c:v>
                </c:pt>
                <c:pt idx="656">
                  <c:v>40613.891324023098</c:v>
                </c:pt>
                <c:pt idx="657">
                  <c:v>40613.891791328235</c:v>
                </c:pt>
                <c:pt idx="658">
                  <c:v>40613.892102278136</c:v>
                </c:pt>
                <c:pt idx="659">
                  <c:v>40613.892580894157</c:v>
                </c:pt>
                <c:pt idx="660">
                  <c:v>40613.892893394157</c:v>
                </c:pt>
                <c:pt idx="661">
                  <c:v>40613.893360520226</c:v>
                </c:pt>
                <c:pt idx="662">
                  <c:v>40613.893671386097</c:v>
                </c:pt>
                <c:pt idx="663">
                  <c:v>40613.894150262277</c:v>
                </c:pt>
                <c:pt idx="664">
                  <c:v>40613.894461188909</c:v>
                </c:pt>
                <c:pt idx="665">
                  <c:v>40613.894951589842</c:v>
                </c:pt>
                <c:pt idx="666">
                  <c:v>40613.895262515282</c:v>
                </c:pt>
                <c:pt idx="667">
                  <c:v>40613.895787400979</c:v>
                </c:pt>
                <c:pt idx="668">
                  <c:v>40613.896111475056</c:v>
                </c:pt>
                <c:pt idx="669">
                  <c:v>40613.896625105917</c:v>
                </c:pt>
                <c:pt idx="670">
                  <c:v>40613.896949179987</c:v>
                </c:pt>
                <c:pt idx="671">
                  <c:v>40613.897459314117</c:v>
                </c:pt>
                <c:pt idx="672">
                  <c:v>40613.89783773863</c:v>
                </c:pt>
                <c:pt idx="673">
                  <c:v>40613.898313238293</c:v>
                </c:pt>
                <c:pt idx="674">
                  <c:v>40613.898678767575</c:v>
                </c:pt>
                <c:pt idx="675">
                  <c:v>40613.899153708713</c:v>
                </c:pt>
                <c:pt idx="676">
                  <c:v>40613.899535172714</c:v>
                </c:pt>
                <c:pt idx="677">
                  <c:v>40613.899990810081</c:v>
                </c:pt>
                <c:pt idx="678">
                  <c:v>40613.900301688482</c:v>
                </c:pt>
                <c:pt idx="679">
                  <c:v>40613.900800330972</c:v>
                </c:pt>
                <c:pt idx="680">
                  <c:v>40613.901165702402</c:v>
                </c:pt>
                <c:pt idx="681">
                  <c:v>40613.901632685243</c:v>
                </c:pt>
                <c:pt idx="682">
                  <c:v>40613.901945185244</c:v>
                </c:pt>
                <c:pt idx="683">
                  <c:v>40613.902435422919</c:v>
                </c:pt>
                <c:pt idx="684">
                  <c:v>40613.902746278305</c:v>
                </c:pt>
                <c:pt idx="685">
                  <c:v>40613.903236256767</c:v>
                </c:pt>
                <c:pt idx="686">
                  <c:v>40613.903547715316</c:v>
                </c:pt>
                <c:pt idx="687">
                  <c:v>40613.904038136854</c:v>
                </c:pt>
                <c:pt idx="688">
                  <c:v>40613.904349050281</c:v>
                </c:pt>
                <c:pt idx="689">
                  <c:v>40613.904850709077</c:v>
                </c:pt>
                <c:pt idx="690">
                  <c:v>40613.905174783155</c:v>
                </c:pt>
                <c:pt idx="691">
                  <c:v>40613.905664946091</c:v>
                </c:pt>
                <c:pt idx="692">
                  <c:v>40613.905989020161</c:v>
                </c:pt>
                <c:pt idx="693">
                  <c:v>40613.906490950416</c:v>
                </c:pt>
                <c:pt idx="694">
                  <c:v>40613.906815024493</c:v>
                </c:pt>
                <c:pt idx="695">
                  <c:v>40613.907316990466</c:v>
                </c:pt>
                <c:pt idx="696">
                  <c:v>40613.907628737456</c:v>
                </c:pt>
                <c:pt idx="697">
                  <c:v>40613.908130456475</c:v>
                </c:pt>
                <c:pt idx="698">
                  <c:v>40613.908442956475</c:v>
                </c:pt>
                <c:pt idx="699">
                  <c:v>40613.908932898419</c:v>
                </c:pt>
                <c:pt idx="700">
                  <c:v>40613.909245398419</c:v>
                </c:pt>
                <c:pt idx="701">
                  <c:v>40613.909732303866</c:v>
                </c:pt>
                <c:pt idx="702">
                  <c:v>40613.910110727324</c:v>
                </c:pt>
                <c:pt idx="703">
                  <c:v>40613.910566312552</c:v>
                </c:pt>
                <c:pt idx="704">
                  <c:v>40613.910877163893</c:v>
                </c:pt>
                <c:pt idx="705">
                  <c:v>40613.911390716632</c:v>
                </c:pt>
                <c:pt idx="706">
                  <c:v>40613.911701637015</c:v>
                </c:pt>
                <c:pt idx="707">
                  <c:v>40613.91221515317</c:v>
                </c:pt>
                <c:pt idx="708">
                  <c:v>40613.91252765317</c:v>
                </c:pt>
                <c:pt idx="709">
                  <c:v>40613.913029378484</c:v>
                </c:pt>
                <c:pt idx="710">
                  <c:v>40613.913341878484</c:v>
                </c:pt>
                <c:pt idx="711">
                  <c:v>40613.913843614537</c:v>
                </c:pt>
                <c:pt idx="712">
                  <c:v>40613.914156114537</c:v>
                </c:pt>
                <c:pt idx="713">
                  <c:v>40613.914657943184</c:v>
                </c:pt>
                <c:pt idx="714">
                  <c:v>40613.914968799807</c:v>
                </c:pt>
                <c:pt idx="715">
                  <c:v>40613.915481988333</c:v>
                </c:pt>
                <c:pt idx="716">
                  <c:v>40613.915805125638</c:v>
                </c:pt>
                <c:pt idx="717">
                  <c:v>40613.916295540475</c:v>
                </c:pt>
                <c:pt idx="718">
                  <c:v>40613.9166180389</c:v>
                </c:pt>
                <c:pt idx="719">
                  <c:v>40613.917119937185</c:v>
                </c:pt>
                <c:pt idx="720">
                  <c:v>40613.91744241133</c:v>
                </c:pt>
                <c:pt idx="721">
                  <c:v>40613.917952134361</c:v>
                </c:pt>
                <c:pt idx="722">
                  <c:v>40613.918331783869</c:v>
                </c:pt>
                <c:pt idx="723">
                  <c:v>40613.918798709507</c:v>
                </c:pt>
                <c:pt idx="724">
                  <c:v>40613.919122783584</c:v>
                </c:pt>
                <c:pt idx="725">
                  <c:v>40613.91963602967</c:v>
                </c:pt>
                <c:pt idx="726">
                  <c:v>40613.91994852967</c:v>
                </c:pt>
                <c:pt idx="727">
                  <c:v>40613.920461904396</c:v>
                </c:pt>
                <c:pt idx="728">
                  <c:v>40613.920785978473</c:v>
                </c:pt>
                <c:pt idx="729">
                  <c:v>40613.921287742087</c:v>
                </c:pt>
                <c:pt idx="730">
                  <c:v>40613.921611816164</c:v>
                </c:pt>
                <c:pt idx="731">
                  <c:v>40613.922112712338</c:v>
                </c:pt>
                <c:pt idx="732">
                  <c:v>40613.922436786408</c:v>
                </c:pt>
                <c:pt idx="733">
                  <c:v>40613.922915430703</c:v>
                </c:pt>
                <c:pt idx="734">
                  <c:v>40613.923227930703</c:v>
                </c:pt>
                <c:pt idx="735">
                  <c:v>40613.92372949655</c:v>
                </c:pt>
                <c:pt idx="736">
                  <c:v>40613.92404199655</c:v>
                </c:pt>
                <c:pt idx="737">
                  <c:v>40613.924543983587</c:v>
                </c:pt>
                <c:pt idx="738">
                  <c:v>40613.924854918107</c:v>
                </c:pt>
                <c:pt idx="739">
                  <c:v>40613.925368187702</c:v>
                </c:pt>
                <c:pt idx="740">
                  <c:v>40613.925692261771</c:v>
                </c:pt>
                <c:pt idx="741">
                  <c:v>40613.926194326312</c:v>
                </c:pt>
                <c:pt idx="742">
                  <c:v>40613.926516850413</c:v>
                </c:pt>
                <c:pt idx="743">
                  <c:v>40613.927030111176</c:v>
                </c:pt>
                <c:pt idx="744">
                  <c:v>40613.927354185253</c:v>
                </c:pt>
                <c:pt idx="745">
                  <c:v>40613.927867781691</c:v>
                </c:pt>
                <c:pt idx="746">
                  <c:v>40613.928190275423</c:v>
                </c:pt>
                <c:pt idx="747">
                  <c:v>40613.928703773061</c:v>
                </c:pt>
                <c:pt idx="748">
                  <c:v>40613.929026259866</c:v>
                </c:pt>
                <c:pt idx="749">
                  <c:v>40613.929539293487</c:v>
                </c:pt>
                <c:pt idx="750">
                  <c:v>40613.929863367564</c:v>
                </c:pt>
                <c:pt idx="751">
                  <c:v>40613.930388296241</c:v>
                </c:pt>
                <c:pt idx="752">
                  <c:v>40613.930712370318</c:v>
                </c:pt>
                <c:pt idx="753">
                  <c:v>40613.931237443277</c:v>
                </c:pt>
                <c:pt idx="754">
                  <c:v>40613.931561517355</c:v>
                </c:pt>
                <c:pt idx="755">
                  <c:v>40613.93208276129</c:v>
                </c:pt>
                <c:pt idx="756">
                  <c:v>40613.932464150261</c:v>
                </c:pt>
                <c:pt idx="757">
                  <c:v>40613.932954230018</c:v>
                </c:pt>
                <c:pt idx="758">
                  <c:v>40613.933277313707</c:v>
                </c:pt>
                <c:pt idx="759">
                  <c:v>40613.933786994938</c:v>
                </c:pt>
                <c:pt idx="760">
                  <c:v>40613.934166972293</c:v>
                </c:pt>
                <c:pt idx="761">
                  <c:v>40613.934657053593</c:v>
                </c:pt>
                <c:pt idx="762">
                  <c:v>40613.934981127662</c:v>
                </c:pt>
                <c:pt idx="763">
                  <c:v>40613.935506072849</c:v>
                </c:pt>
                <c:pt idx="764">
                  <c:v>40613.935830146926</c:v>
                </c:pt>
                <c:pt idx="765">
                  <c:v>40613.936355282487</c:v>
                </c:pt>
                <c:pt idx="766">
                  <c:v>40613.936679356557</c:v>
                </c:pt>
                <c:pt idx="767">
                  <c:v>40613.937192860183</c:v>
                </c:pt>
                <c:pt idx="768">
                  <c:v>40613.937515341946</c:v>
                </c:pt>
                <c:pt idx="769">
                  <c:v>40613.938040048735</c:v>
                </c:pt>
                <c:pt idx="770">
                  <c:v>40613.938363136833</c:v>
                </c:pt>
                <c:pt idx="771">
                  <c:v>40613.938888224373</c:v>
                </c:pt>
                <c:pt idx="772">
                  <c:v>40613.939211566561</c:v>
                </c:pt>
                <c:pt idx="773">
                  <c:v>40613.939725061027</c:v>
                </c:pt>
                <c:pt idx="774">
                  <c:v>40613.940047537209</c:v>
                </c:pt>
                <c:pt idx="775">
                  <c:v>40613.940580883871</c:v>
                </c:pt>
                <c:pt idx="776">
                  <c:v>40613.940958281637</c:v>
                </c:pt>
                <c:pt idx="777">
                  <c:v>40613.941448519043</c:v>
                </c:pt>
                <c:pt idx="778">
                  <c:v>40613.94177259312</c:v>
                </c:pt>
                <c:pt idx="779">
                  <c:v>40613.942297502996</c:v>
                </c:pt>
                <c:pt idx="780">
                  <c:v>40613.942621577073</c:v>
                </c:pt>
                <c:pt idx="781">
                  <c:v>40613.943146549806</c:v>
                </c:pt>
                <c:pt idx="782">
                  <c:v>40613.943469867154</c:v>
                </c:pt>
                <c:pt idx="783">
                  <c:v>40613.943991493295</c:v>
                </c:pt>
                <c:pt idx="784">
                  <c:v>40613.944370259051</c:v>
                </c:pt>
                <c:pt idx="785">
                  <c:v>40613.94486836475</c:v>
                </c:pt>
                <c:pt idx="786">
                  <c:v>40613.945248554111</c:v>
                </c:pt>
                <c:pt idx="787">
                  <c:v>40613.945750449449</c:v>
                </c:pt>
                <c:pt idx="788">
                  <c:v>40613.946074523519</c:v>
                </c:pt>
                <c:pt idx="789">
                  <c:v>40613.946611061343</c:v>
                </c:pt>
                <c:pt idx="790">
                  <c:v>40613.946935135413</c:v>
                </c:pt>
                <c:pt idx="791">
                  <c:v>40613.947460071038</c:v>
                </c:pt>
                <c:pt idx="792">
                  <c:v>40613.947784145108</c:v>
                </c:pt>
                <c:pt idx="793">
                  <c:v>40613.948320557967</c:v>
                </c:pt>
                <c:pt idx="794">
                  <c:v>40613.948644632044</c:v>
                </c:pt>
                <c:pt idx="795">
                  <c:v>40613.949169653453</c:v>
                </c:pt>
                <c:pt idx="796">
                  <c:v>40613.949492103493</c:v>
                </c:pt>
                <c:pt idx="797">
                  <c:v>40613.950040263757</c:v>
                </c:pt>
                <c:pt idx="798">
                  <c:v>40613.95036347775</c:v>
                </c:pt>
                <c:pt idx="799">
                  <c:v>40613.950899957585</c:v>
                </c:pt>
                <c:pt idx="800">
                  <c:v>40613.951224031662</c:v>
                </c:pt>
                <c:pt idx="801">
                  <c:v>40613.951760405478</c:v>
                </c:pt>
                <c:pt idx="802">
                  <c:v>40613.952084479555</c:v>
                </c:pt>
                <c:pt idx="803">
                  <c:v>40613.952621150427</c:v>
                </c:pt>
                <c:pt idx="804">
                  <c:v>40613.952943979573</c:v>
                </c:pt>
                <c:pt idx="805">
                  <c:v>40613.953492107212</c:v>
                </c:pt>
                <c:pt idx="806">
                  <c:v>40613.953815317764</c:v>
                </c:pt>
                <c:pt idx="807">
                  <c:v>40613.954351844674</c:v>
                </c:pt>
                <c:pt idx="808">
                  <c:v>40613.954674619577</c:v>
                </c:pt>
                <c:pt idx="809">
                  <c:v>40613.955222773649</c:v>
                </c:pt>
                <c:pt idx="810">
                  <c:v>40613.955546847719</c:v>
                </c:pt>
                <c:pt idx="811">
                  <c:v>40613.956083280806</c:v>
                </c:pt>
                <c:pt idx="812">
                  <c:v>40613.956407354875</c:v>
                </c:pt>
                <c:pt idx="813">
                  <c:v>40613.956952241308</c:v>
                </c:pt>
                <c:pt idx="814">
                  <c:v>40613.957329221892</c:v>
                </c:pt>
                <c:pt idx="815">
                  <c:v>40613.957831104948</c:v>
                </c:pt>
                <c:pt idx="816">
                  <c:v>40613.958153559048</c:v>
                </c:pt>
                <c:pt idx="817">
                  <c:v>40613.958724989578</c:v>
                </c:pt>
                <c:pt idx="818">
                  <c:v>40613.959049063655</c:v>
                </c:pt>
                <c:pt idx="819">
                  <c:v>40613.959597209032</c:v>
                </c:pt>
                <c:pt idx="820">
                  <c:v>40613.959920000671</c:v>
                </c:pt>
                <c:pt idx="821">
                  <c:v>40613.960467760793</c:v>
                </c:pt>
                <c:pt idx="822">
                  <c:v>40613.960790928839</c:v>
                </c:pt>
                <c:pt idx="823">
                  <c:v>40613.961326530291</c:v>
                </c:pt>
                <c:pt idx="824">
                  <c:v>40613.961650604368</c:v>
                </c:pt>
                <c:pt idx="825">
                  <c:v>40613.962175236273</c:v>
                </c:pt>
                <c:pt idx="826">
                  <c:v>40613.962498292007</c:v>
                </c:pt>
                <c:pt idx="827">
                  <c:v>40613.963046129255</c:v>
                </c:pt>
                <c:pt idx="828">
                  <c:v>40613.963369315105</c:v>
                </c:pt>
                <c:pt idx="829">
                  <c:v>40613.963917346649</c:v>
                </c:pt>
                <c:pt idx="830">
                  <c:v>40613.964240544956</c:v>
                </c:pt>
                <c:pt idx="831">
                  <c:v>40613.964776924957</c:v>
                </c:pt>
                <c:pt idx="832">
                  <c:v>40613.965100999034</c:v>
                </c:pt>
                <c:pt idx="833">
                  <c:v>40613.965660567264</c:v>
                </c:pt>
                <c:pt idx="834">
                  <c:v>40613.965984641341</c:v>
                </c:pt>
                <c:pt idx="835">
                  <c:v>40613.966532564824</c:v>
                </c:pt>
                <c:pt idx="836">
                  <c:v>40613.966856638901</c:v>
                </c:pt>
                <c:pt idx="837">
                  <c:v>40613.96741634197</c:v>
                </c:pt>
                <c:pt idx="838">
                  <c:v>40613.967740416047</c:v>
                </c:pt>
                <c:pt idx="839">
                  <c:v>40613.968300251632</c:v>
                </c:pt>
                <c:pt idx="840">
                  <c:v>40613.968624325702</c:v>
                </c:pt>
                <c:pt idx="841">
                  <c:v>40613.969184051391</c:v>
                </c:pt>
                <c:pt idx="842">
                  <c:v>40613.969506476882</c:v>
                </c:pt>
                <c:pt idx="843">
                  <c:v>40613.970077695732</c:v>
                </c:pt>
                <c:pt idx="844">
                  <c:v>40613.970401769802</c:v>
                </c:pt>
                <c:pt idx="845">
                  <c:v>40613.970961662235</c:v>
                </c:pt>
                <c:pt idx="846">
                  <c:v>40613.971284171756</c:v>
                </c:pt>
                <c:pt idx="847">
                  <c:v>40613.971855463955</c:v>
                </c:pt>
                <c:pt idx="848">
                  <c:v>40613.972179538025</c:v>
                </c:pt>
                <c:pt idx="849">
                  <c:v>40613.972739302713</c:v>
                </c:pt>
                <c:pt idx="850">
                  <c:v>40613.973061758603</c:v>
                </c:pt>
                <c:pt idx="851">
                  <c:v>40613.973632737725</c:v>
                </c:pt>
                <c:pt idx="852">
                  <c:v>40613.973955803529</c:v>
                </c:pt>
                <c:pt idx="853">
                  <c:v>40613.97451535242</c:v>
                </c:pt>
                <c:pt idx="854">
                  <c:v>40613.974839426497</c:v>
                </c:pt>
                <c:pt idx="855">
                  <c:v>40613.975410608757</c:v>
                </c:pt>
                <c:pt idx="856">
                  <c:v>40613.975734682834</c:v>
                </c:pt>
                <c:pt idx="857">
                  <c:v>40613.976305994118</c:v>
                </c:pt>
                <c:pt idx="858">
                  <c:v>40613.976630068195</c:v>
                </c:pt>
                <c:pt idx="859">
                  <c:v>40613.977201314701</c:v>
                </c:pt>
                <c:pt idx="860">
                  <c:v>40613.977524472335</c:v>
                </c:pt>
                <c:pt idx="861">
                  <c:v>40613.97808313182</c:v>
                </c:pt>
                <c:pt idx="862">
                  <c:v>40613.978407205897</c:v>
                </c:pt>
                <c:pt idx="863">
                  <c:v>40613.978955416896</c:v>
                </c:pt>
                <c:pt idx="864">
                  <c:v>40613.979279490966</c:v>
                </c:pt>
                <c:pt idx="865">
                  <c:v>40613.979850724856</c:v>
                </c:pt>
                <c:pt idx="866">
                  <c:v>40613.980174798926</c:v>
                </c:pt>
                <c:pt idx="867">
                  <c:v>40613.980746067762</c:v>
                </c:pt>
                <c:pt idx="868">
                  <c:v>40613.981070141832</c:v>
                </c:pt>
                <c:pt idx="869">
                  <c:v>40613.981641174665</c:v>
                </c:pt>
                <c:pt idx="870">
                  <c:v>40613.981965248742</c:v>
                </c:pt>
                <c:pt idx="871">
                  <c:v>40613.982548071232</c:v>
                </c:pt>
                <c:pt idx="872">
                  <c:v>40613.982872145309</c:v>
                </c:pt>
                <c:pt idx="873">
                  <c:v>40613.983454927038</c:v>
                </c:pt>
                <c:pt idx="874">
                  <c:v>40613.983778157963</c:v>
                </c:pt>
                <c:pt idx="875">
                  <c:v>40613.984349369282</c:v>
                </c:pt>
                <c:pt idx="876">
                  <c:v>40613.984673443359</c:v>
                </c:pt>
                <c:pt idx="877">
                  <c:v>40613.98525622586</c:v>
                </c:pt>
                <c:pt idx="878">
                  <c:v>40613.985579481086</c:v>
                </c:pt>
                <c:pt idx="879">
                  <c:v>40613.986139269655</c:v>
                </c:pt>
                <c:pt idx="880">
                  <c:v>40613.986461717795</c:v>
                </c:pt>
                <c:pt idx="881">
                  <c:v>40613.987055919381</c:v>
                </c:pt>
                <c:pt idx="882">
                  <c:v>40613.987378876423</c:v>
                </c:pt>
                <c:pt idx="883">
                  <c:v>40613.987961926563</c:v>
                </c:pt>
                <c:pt idx="884">
                  <c:v>40613.988284429797</c:v>
                </c:pt>
                <c:pt idx="885">
                  <c:v>40613.988878922624</c:v>
                </c:pt>
                <c:pt idx="886">
                  <c:v>40613.989202996701</c:v>
                </c:pt>
                <c:pt idx="887">
                  <c:v>40613.989797323346</c:v>
                </c:pt>
                <c:pt idx="888">
                  <c:v>40613.990121397415</c:v>
                </c:pt>
                <c:pt idx="889">
                  <c:v>40613.990704121905</c:v>
                </c:pt>
                <c:pt idx="890">
                  <c:v>40613.991028195975</c:v>
                </c:pt>
                <c:pt idx="891">
                  <c:v>40613.991610661491</c:v>
                </c:pt>
                <c:pt idx="892">
                  <c:v>40613.99193369165</c:v>
                </c:pt>
                <c:pt idx="893">
                  <c:v>40613.992528250434</c:v>
                </c:pt>
                <c:pt idx="894">
                  <c:v>40613.992851086194</c:v>
                </c:pt>
                <c:pt idx="895">
                  <c:v>40613.993444502819</c:v>
                </c:pt>
                <c:pt idx="896">
                  <c:v>40613.993786884996</c:v>
                </c:pt>
                <c:pt idx="897">
                  <c:v>40613.994369294021</c:v>
                </c:pt>
                <c:pt idx="898">
                  <c:v>40613.994693368091</c:v>
                </c:pt>
                <c:pt idx="899">
                  <c:v>40613.995272459899</c:v>
                </c:pt>
                <c:pt idx="900">
                  <c:v>40613.995670155375</c:v>
                </c:pt>
                <c:pt idx="901">
                  <c:v>40613.996206697171</c:v>
                </c:pt>
                <c:pt idx="902">
                  <c:v>40613.996529120013</c:v>
                </c:pt>
                <c:pt idx="903">
                  <c:v>40613.997123623791</c:v>
                </c:pt>
                <c:pt idx="904">
                  <c:v>40613.997446061578</c:v>
                </c:pt>
                <c:pt idx="905">
                  <c:v>40613.998052019371</c:v>
                </c:pt>
                <c:pt idx="906">
                  <c:v>40613.998386795574</c:v>
                </c:pt>
                <c:pt idx="907">
                  <c:v>40613.998969520449</c:v>
                </c:pt>
                <c:pt idx="908">
                  <c:v>40613.999305168596</c:v>
                </c:pt>
                <c:pt idx="909">
                  <c:v>40613.99988787133</c:v>
                </c:pt>
                <c:pt idx="910">
                  <c:v>40614.000211945408</c:v>
                </c:pt>
                <c:pt idx="911">
                  <c:v>40614.000806357049</c:v>
                </c:pt>
                <c:pt idx="912">
                  <c:v>40614.001142005196</c:v>
                </c:pt>
                <c:pt idx="913">
                  <c:v>40614.001724898713</c:v>
                </c:pt>
                <c:pt idx="914">
                  <c:v>40614.002047360373</c:v>
                </c:pt>
                <c:pt idx="915">
                  <c:v>40614.002652172443</c:v>
                </c:pt>
                <c:pt idx="916">
                  <c:v>40614.002997109987</c:v>
                </c:pt>
                <c:pt idx="917">
                  <c:v>40614.003602977966</c:v>
                </c:pt>
                <c:pt idx="918">
                  <c:v>40614.003937677218</c:v>
                </c:pt>
                <c:pt idx="919">
                  <c:v>40614.004520867136</c:v>
                </c:pt>
                <c:pt idx="920">
                  <c:v>40614.004843458519</c:v>
                </c:pt>
                <c:pt idx="921">
                  <c:v>40614.005461064145</c:v>
                </c:pt>
                <c:pt idx="922">
                  <c:v>40614.005783861736</c:v>
                </c:pt>
                <c:pt idx="923">
                  <c:v>40614.006390043833</c:v>
                </c:pt>
                <c:pt idx="924">
                  <c:v>40614.00672412938</c:v>
                </c:pt>
                <c:pt idx="925">
                  <c:v>40614.007318764758</c:v>
                </c:pt>
                <c:pt idx="926">
                  <c:v>40614.007652860746</c:v>
                </c:pt>
                <c:pt idx="927">
                  <c:v>40614.008258721922</c:v>
                </c:pt>
                <c:pt idx="928">
                  <c:v>40614.008581822483</c:v>
                </c:pt>
                <c:pt idx="929">
                  <c:v>40614.00918781291</c:v>
                </c:pt>
                <c:pt idx="930">
                  <c:v>40614.009511148892</c:v>
                </c:pt>
                <c:pt idx="931">
                  <c:v>40614.010117346224</c:v>
                </c:pt>
                <c:pt idx="932">
                  <c:v>40614.010451427261</c:v>
                </c:pt>
                <c:pt idx="933">
                  <c:v>40614.011057276926</c:v>
                </c:pt>
                <c:pt idx="934">
                  <c:v>40614.011381350996</c:v>
                </c:pt>
                <c:pt idx="935">
                  <c:v>40614.011986941608</c:v>
                </c:pt>
                <c:pt idx="936">
                  <c:v>40614.012321630551</c:v>
                </c:pt>
                <c:pt idx="937">
                  <c:v>40614.012916212574</c:v>
                </c:pt>
                <c:pt idx="938">
                  <c:v>40614.013250297983</c:v>
                </c:pt>
                <c:pt idx="939">
                  <c:v>40614.013867823123</c:v>
                </c:pt>
                <c:pt idx="940">
                  <c:v>40614.014190924456</c:v>
                </c:pt>
                <c:pt idx="941">
                  <c:v>40614.014807370841</c:v>
                </c:pt>
                <c:pt idx="942">
                  <c:v>40614.01515189014</c:v>
                </c:pt>
                <c:pt idx="943">
                  <c:v>40614.015757541914</c:v>
                </c:pt>
                <c:pt idx="944">
                  <c:v>40614.016081615984</c:v>
                </c:pt>
                <c:pt idx="945">
                  <c:v>40614.016687728101</c:v>
                </c:pt>
                <c:pt idx="946">
                  <c:v>40614.017021798099</c:v>
                </c:pt>
                <c:pt idx="947">
                  <c:v>40614.017651096234</c:v>
                </c:pt>
                <c:pt idx="948">
                  <c:v>40614.017974346192</c:v>
                </c:pt>
                <c:pt idx="949">
                  <c:v>40614.018580270022</c:v>
                </c:pt>
                <c:pt idx="950">
                  <c:v>40614.018914234082</c:v>
                </c:pt>
                <c:pt idx="951">
                  <c:v>40614.019531750411</c:v>
                </c:pt>
                <c:pt idx="952">
                  <c:v>40614.019866668197</c:v>
                </c:pt>
                <c:pt idx="953">
                  <c:v>40614.020472763783</c:v>
                </c:pt>
                <c:pt idx="954">
                  <c:v>40614.0207955855</c:v>
                </c:pt>
                <c:pt idx="955">
                  <c:v>40614.021424552782</c:v>
                </c:pt>
                <c:pt idx="956">
                  <c:v>40614.021747528837</c:v>
                </c:pt>
                <c:pt idx="957">
                  <c:v>40614.022365004908</c:v>
                </c:pt>
                <c:pt idx="958">
                  <c:v>40614.022700653062</c:v>
                </c:pt>
                <c:pt idx="959">
                  <c:v>40614.023306395757</c:v>
                </c:pt>
                <c:pt idx="960">
                  <c:v>40614.023642043903</c:v>
                </c:pt>
                <c:pt idx="961">
                  <c:v>40614.024236433259</c:v>
                </c:pt>
                <c:pt idx="962">
                  <c:v>40614.02457041169</c:v>
                </c:pt>
                <c:pt idx="963">
                  <c:v>40614.025199471405</c:v>
                </c:pt>
                <c:pt idx="964">
                  <c:v>40614.025523545475</c:v>
                </c:pt>
                <c:pt idx="965">
                  <c:v>40614.026141011454</c:v>
                </c:pt>
                <c:pt idx="966">
                  <c:v>40614.026476659601</c:v>
                </c:pt>
                <c:pt idx="967">
                  <c:v>40614.02710578595</c:v>
                </c:pt>
                <c:pt idx="968">
                  <c:v>40614.02744061948</c:v>
                </c:pt>
                <c:pt idx="969">
                  <c:v>40614.028058017611</c:v>
                </c:pt>
                <c:pt idx="970">
                  <c:v>40614.028392772139</c:v>
                </c:pt>
                <c:pt idx="971">
                  <c:v>40614.029010540013</c:v>
                </c:pt>
                <c:pt idx="972">
                  <c:v>40614.029346188159</c:v>
                </c:pt>
                <c:pt idx="973">
                  <c:v>40614.029966402486</c:v>
                </c:pt>
                <c:pt idx="974">
                  <c:v>40614.030459964248</c:v>
                </c:pt>
                <c:pt idx="975">
                  <c:v>40614.030938733857</c:v>
                </c:pt>
                <c:pt idx="976">
                  <c:v>40614.031261551369</c:v>
                </c:pt>
                <c:pt idx="977">
                  <c:v>40614.031890314436</c:v>
                </c:pt>
                <c:pt idx="978">
                  <c:v>40614.032214388506</c:v>
                </c:pt>
                <c:pt idx="979">
                  <c:v>40614.032842408116</c:v>
                </c:pt>
                <c:pt idx="980">
                  <c:v>40614.033192690527</c:v>
                </c:pt>
                <c:pt idx="981">
                  <c:v>40614.033821663324</c:v>
                </c:pt>
                <c:pt idx="982">
                  <c:v>40614.034156322079</c:v>
                </c:pt>
                <c:pt idx="983">
                  <c:v>40614.034797137843</c:v>
                </c:pt>
                <c:pt idx="984">
                  <c:v>40614.035131954748</c:v>
                </c:pt>
                <c:pt idx="985">
                  <c:v>40614.035760930368</c:v>
                </c:pt>
                <c:pt idx="986">
                  <c:v>40614.036096578515</c:v>
                </c:pt>
                <c:pt idx="987">
                  <c:v>40614.036705142549</c:v>
                </c:pt>
                <c:pt idx="988">
                  <c:v>40614.037187119509</c:v>
                </c:pt>
                <c:pt idx="989">
                  <c:v>40614.037677221422</c:v>
                </c:pt>
                <c:pt idx="990">
                  <c:v>40614.038012869569</c:v>
                </c:pt>
                <c:pt idx="991">
                  <c:v>40614.038633163334</c:v>
                </c:pt>
                <c:pt idx="992">
                  <c:v>40614.039126930802</c:v>
                </c:pt>
                <c:pt idx="993">
                  <c:v>40614.039605191989</c:v>
                </c:pt>
                <c:pt idx="994">
                  <c:v>40614.039939850751</c:v>
                </c:pt>
                <c:pt idx="995">
                  <c:v>40614.040545448763</c:v>
                </c:pt>
                <c:pt idx="996">
                  <c:v>40614.040881096909</c:v>
                </c:pt>
                <c:pt idx="997">
                  <c:v>40614.041501078718</c:v>
                </c:pt>
                <c:pt idx="998">
                  <c:v>40614.041996101252</c:v>
                </c:pt>
                <c:pt idx="999">
                  <c:v>40614.042474664777</c:v>
                </c:pt>
                <c:pt idx="1000">
                  <c:v>40614.042798738847</c:v>
                </c:pt>
                <c:pt idx="1001">
                  <c:v>40614.043439294226</c:v>
                </c:pt>
                <c:pt idx="1002">
                  <c:v>40614.043763368296</c:v>
                </c:pt>
                <c:pt idx="1003">
                  <c:v>40614.044395108052</c:v>
                </c:pt>
                <c:pt idx="1004">
                  <c:v>40614.044888575816</c:v>
                </c:pt>
                <c:pt idx="1005">
                  <c:v>40614.04537903492</c:v>
                </c:pt>
                <c:pt idx="1006">
                  <c:v>40614.045713127816</c:v>
                </c:pt>
                <c:pt idx="1007">
                  <c:v>40614.046353764599</c:v>
                </c:pt>
                <c:pt idx="1008">
                  <c:v>40614.046689412746</c:v>
                </c:pt>
                <c:pt idx="1009">
                  <c:v>40614.047330144422</c:v>
                </c:pt>
                <c:pt idx="1010">
                  <c:v>40614.047664507758</c:v>
                </c:pt>
                <c:pt idx="1011">
                  <c:v>40614.048313349362</c:v>
                </c:pt>
                <c:pt idx="1012">
                  <c:v>40614.048703923603</c:v>
                </c:pt>
                <c:pt idx="1013">
                  <c:v>40614.049309516551</c:v>
                </c:pt>
                <c:pt idx="1014">
                  <c:v>40614.049645164705</c:v>
                </c:pt>
                <c:pt idx="1015">
                  <c:v>40614.050285772035</c:v>
                </c:pt>
                <c:pt idx="1016">
                  <c:v>40614.05062063886</c:v>
                </c:pt>
                <c:pt idx="1017">
                  <c:v>40614.05125224885</c:v>
                </c:pt>
                <c:pt idx="1018">
                  <c:v>40614.05174733232</c:v>
                </c:pt>
                <c:pt idx="1019">
                  <c:v>40614.052237505923</c:v>
                </c:pt>
                <c:pt idx="1020">
                  <c:v>40614.052573154069</c:v>
                </c:pt>
                <c:pt idx="1021">
                  <c:v>40614.053204842916</c:v>
                </c:pt>
                <c:pt idx="1022">
                  <c:v>40614.05369837051</c:v>
                </c:pt>
                <c:pt idx="1023">
                  <c:v>40614.054200214065</c:v>
                </c:pt>
                <c:pt idx="1024">
                  <c:v>40614.054535862211</c:v>
                </c:pt>
                <c:pt idx="1025">
                  <c:v>40614.055184334</c:v>
                </c:pt>
                <c:pt idx="1026">
                  <c:v>40614.05558847155</c:v>
                </c:pt>
                <c:pt idx="1027">
                  <c:v>40614.056181736596</c:v>
                </c:pt>
                <c:pt idx="1028">
                  <c:v>40614.056517384743</c:v>
                </c:pt>
                <c:pt idx="1029">
                  <c:v>40614.057125793603</c:v>
                </c:pt>
                <c:pt idx="1030">
                  <c:v>40614.057620820633</c:v>
                </c:pt>
                <c:pt idx="1031">
                  <c:v>40614.058111053062</c:v>
                </c:pt>
                <c:pt idx="1032">
                  <c:v>40614.058445041286</c:v>
                </c:pt>
                <c:pt idx="1033">
                  <c:v>40614.059109029484</c:v>
                </c:pt>
                <c:pt idx="1034">
                  <c:v>40614.059433103554</c:v>
                </c:pt>
                <c:pt idx="1035">
                  <c:v>40614.060076361995</c:v>
                </c:pt>
                <c:pt idx="1036">
                  <c:v>40614.060569894122</c:v>
                </c:pt>
                <c:pt idx="1037">
                  <c:v>40614.061059880594</c:v>
                </c:pt>
                <c:pt idx="1038">
                  <c:v>40614.061395528741</c:v>
                </c:pt>
                <c:pt idx="1039">
                  <c:v>40614.062059428237</c:v>
                </c:pt>
                <c:pt idx="1040">
                  <c:v>40614.062395076384</c:v>
                </c:pt>
                <c:pt idx="1041">
                  <c:v>40614.063046262694</c:v>
                </c:pt>
                <c:pt idx="1042">
                  <c:v>40614.063396272169</c:v>
                </c:pt>
                <c:pt idx="1043">
                  <c:v>40614.064048290486</c:v>
                </c:pt>
                <c:pt idx="1044">
                  <c:v>40614.064383013436</c:v>
                </c:pt>
                <c:pt idx="1045">
                  <c:v>40614.065026189688</c:v>
                </c:pt>
                <c:pt idx="1046">
                  <c:v>40614.065521265671</c:v>
                </c:pt>
                <c:pt idx="1047">
                  <c:v>40614.06602287366</c:v>
                </c:pt>
                <c:pt idx="1048">
                  <c:v>40614.066358521806</c:v>
                </c:pt>
                <c:pt idx="1049">
                  <c:v>40614.067001910837</c:v>
                </c:pt>
                <c:pt idx="1050">
                  <c:v>40614.067507157692</c:v>
                </c:pt>
                <c:pt idx="1051">
                  <c:v>40614.068020754989</c:v>
                </c:pt>
                <c:pt idx="1052">
                  <c:v>40614.068355669653</c:v>
                </c:pt>
                <c:pt idx="1053">
                  <c:v>40614.069007760176</c:v>
                </c:pt>
                <c:pt idx="1054">
                  <c:v>40614.069343408322</c:v>
                </c:pt>
                <c:pt idx="1055">
                  <c:v>40614.06999553521</c:v>
                </c:pt>
                <c:pt idx="1056">
                  <c:v>40614.070318257072</c:v>
                </c:pt>
                <c:pt idx="1057">
                  <c:v>40614.070992601351</c:v>
                </c:pt>
                <c:pt idx="1058">
                  <c:v>40614.071347755264</c:v>
                </c:pt>
                <c:pt idx="1059">
                  <c:v>40614.072011367607</c:v>
                </c:pt>
                <c:pt idx="1060">
                  <c:v>40614.072346032975</c:v>
                </c:pt>
                <c:pt idx="1061">
                  <c:v>40614.073001003075</c:v>
                </c:pt>
                <c:pt idx="1062">
                  <c:v>40614.073494698867</c:v>
                </c:pt>
                <c:pt idx="1063">
                  <c:v>40614.074008005409</c:v>
                </c:pt>
                <c:pt idx="1064">
                  <c:v>40614.074342616987</c:v>
                </c:pt>
                <c:pt idx="1065">
                  <c:v>40614.074994431525</c:v>
                </c:pt>
                <c:pt idx="1066">
                  <c:v>40614.075328974854</c:v>
                </c:pt>
                <c:pt idx="1067">
                  <c:v>40614.075983886185</c:v>
                </c:pt>
                <c:pt idx="1068">
                  <c:v>40614.076489055304</c:v>
                </c:pt>
                <c:pt idx="1069">
                  <c:v>40614.077002341823</c:v>
                </c:pt>
                <c:pt idx="1070">
                  <c:v>40614.077337249299</c:v>
                </c:pt>
                <c:pt idx="1071">
                  <c:v>40614.077980360649</c:v>
                </c:pt>
                <c:pt idx="1072">
                  <c:v>40614.078486961975</c:v>
                </c:pt>
                <c:pt idx="1073">
                  <c:v>40614.079000204147</c:v>
                </c:pt>
                <c:pt idx="1074">
                  <c:v>40614.079335001865</c:v>
                </c:pt>
                <c:pt idx="1075">
                  <c:v>40614.080010487494</c:v>
                </c:pt>
                <c:pt idx="1076">
                  <c:v>40614.080346135641</c:v>
                </c:pt>
                <c:pt idx="1077">
                  <c:v>40614.081021627266</c:v>
                </c:pt>
                <c:pt idx="1078">
                  <c:v>40614.081356470386</c:v>
                </c:pt>
                <c:pt idx="1079">
                  <c:v>40614.082031730642</c:v>
                </c:pt>
                <c:pt idx="1080">
                  <c:v>40614.082366545612</c:v>
                </c:pt>
                <c:pt idx="1081">
                  <c:v>40614.083041910453</c:v>
                </c:pt>
                <c:pt idx="1082">
                  <c:v>40614.0833775586</c:v>
                </c:pt>
                <c:pt idx="1083">
                  <c:v>40614.084052954</c:v>
                </c:pt>
                <c:pt idx="1084">
                  <c:v>40614.084387699935</c:v>
                </c:pt>
                <c:pt idx="1085">
                  <c:v>40614.08506307943</c:v>
                </c:pt>
                <c:pt idx="1086">
                  <c:v>40614.085398727577</c:v>
                </c:pt>
                <c:pt idx="1087">
                  <c:v>40614.086074006416</c:v>
                </c:pt>
                <c:pt idx="1088">
                  <c:v>40614.086408793701</c:v>
                </c:pt>
                <c:pt idx="1089">
                  <c:v>40614.087075177173</c:v>
                </c:pt>
                <c:pt idx="1090">
                  <c:v>40614.087581857544</c:v>
                </c:pt>
                <c:pt idx="1091">
                  <c:v>40614.088095180989</c:v>
                </c:pt>
                <c:pt idx="1092">
                  <c:v>40614.088429509116</c:v>
                </c:pt>
                <c:pt idx="1093">
                  <c:v>40614.089107653133</c:v>
                </c:pt>
                <c:pt idx="1094">
                  <c:v>40614.089612945296</c:v>
                </c:pt>
                <c:pt idx="1095">
                  <c:v>40614.09012903383</c:v>
                </c:pt>
                <c:pt idx="1096">
                  <c:v>40614.090634298489</c:v>
                </c:pt>
                <c:pt idx="1097">
                  <c:v>40614.091181454081</c:v>
                </c:pt>
                <c:pt idx="1098">
                  <c:v>40614.091534964566</c:v>
                </c:pt>
                <c:pt idx="1099">
                  <c:v>40614.092221641986</c:v>
                </c:pt>
                <c:pt idx="1100">
                  <c:v>40614.092556405172</c:v>
                </c:pt>
                <c:pt idx="1101">
                  <c:v>40614.09324326623</c:v>
                </c:pt>
                <c:pt idx="1102">
                  <c:v>40614.093578914377</c:v>
                </c:pt>
                <c:pt idx="1103">
                  <c:v>40614.094245276625</c:v>
                </c:pt>
                <c:pt idx="1104">
                  <c:v>40614.094751952369</c:v>
                </c:pt>
                <c:pt idx="1105">
                  <c:v>40614.095288355675</c:v>
                </c:pt>
                <c:pt idx="1106">
                  <c:v>40614.095624003829</c:v>
                </c:pt>
                <c:pt idx="1107">
                  <c:v>40614.096310921348</c:v>
                </c:pt>
                <c:pt idx="1108">
                  <c:v>40614.096645822618</c:v>
                </c:pt>
                <c:pt idx="1109">
                  <c:v>40614.097332743455</c:v>
                </c:pt>
                <c:pt idx="1110">
                  <c:v>40614.097667459289</c:v>
                </c:pt>
                <c:pt idx="1111">
                  <c:v>40614.098354352136</c:v>
                </c:pt>
                <c:pt idx="1112">
                  <c:v>40614.098689095852</c:v>
                </c:pt>
                <c:pt idx="1113">
                  <c:v>40614.099375877966</c:v>
                </c:pt>
                <c:pt idx="1114">
                  <c:v>40614.099710606504</c:v>
                </c:pt>
                <c:pt idx="1115">
                  <c:v>40614.100385812235</c:v>
                </c:pt>
                <c:pt idx="1116">
                  <c:v>40614.100721460389</c:v>
                </c:pt>
                <c:pt idx="1117">
                  <c:v>40614.101399358718</c:v>
                </c:pt>
                <c:pt idx="1118">
                  <c:v>40614.101905993033</c:v>
                </c:pt>
                <c:pt idx="1119">
                  <c:v>40614.102421932708</c:v>
                </c:pt>
                <c:pt idx="1120">
                  <c:v>40614.102927041007</c:v>
                </c:pt>
                <c:pt idx="1121">
                  <c:v>40614.10346629432</c:v>
                </c:pt>
                <c:pt idx="1122">
                  <c:v>40614.103971588534</c:v>
                </c:pt>
                <c:pt idx="1123">
                  <c:v>40614.104518589382</c:v>
                </c:pt>
                <c:pt idx="1124">
                  <c:v>40614.104870960655</c:v>
                </c:pt>
                <c:pt idx="1125">
                  <c:v>40614.105581023941</c:v>
                </c:pt>
                <c:pt idx="1126">
                  <c:v>40614.105916672088</c:v>
                </c:pt>
                <c:pt idx="1127">
                  <c:v>40614.106614998549</c:v>
                </c:pt>
                <c:pt idx="1128">
                  <c:v>40614.106949737572</c:v>
                </c:pt>
                <c:pt idx="1129">
                  <c:v>40614.107636447487</c:v>
                </c:pt>
                <c:pt idx="1130">
                  <c:v>40614.107971088713</c:v>
                </c:pt>
                <c:pt idx="1131">
                  <c:v>40614.108681272824</c:v>
                </c:pt>
                <c:pt idx="1132">
                  <c:v>40614.109016920971</c:v>
                </c:pt>
                <c:pt idx="1133">
                  <c:v>40614.109727050105</c:v>
                </c:pt>
                <c:pt idx="1134">
                  <c:v>40614.110061752865</c:v>
                </c:pt>
                <c:pt idx="1135">
                  <c:v>40614.110762635937</c:v>
                </c:pt>
                <c:pt idx="1136">
                  <c:v>40614.111281280762</c:v>
                </c:pt>
                <c:pt idx="1137">
                  <c:v>40614.111817871977</c:v>
                </c:pt>
                <c:pt idx="1138">
                  <c:v>40614.112153520124</c:v>
                </c:pt>
                <c:pt idx="1139">
                  <c:v>40614.112863555289</c:v>
                </c:pt>
                <c:pt idx="1140">
                  <c:v>40614.113198307772</c:v>
                </c:pt>
                <c:pt idx="1141">
                  <c:v>40614.113908494393</c:v>
                </c:pt>
                <c:pt idx="1142">
                  <c:v>40614.114243334006</c:v>
                </c:pt>
                <c:pt idx="1143">
                  <c:v>40614.11495355823</c:v>
                </c:pt>
                <c:pt idx="1144">
                  <c:v>40614.115289206376</c:v>
                </c:pt>
                <c:pt idx="1145">
                  <c:v>40614.11599028419</c:v>
                </c:pt>
                <c:pt idx="1146">
                  <c:v>40614.116508513718</c:v>
                </c:pt>
                <c:pt idx="1147">
                  <c:v>40614.11703606369</c:v>
                </c:pt>
                <c:pt idx="1148">
                  <c:v>40614.117541168293</c:v>
                </c:pt>
                <c:pt idx="1149">
                  <c:v>40614.11809141632</c:v>
                </c:pt>
                <c:pt idx="1150">
                  <c:v>40614.118609971483</c:v>
                </c:pt>
                <c:pt idx="1151">
                  <c:v>40614.119137439069</c:v>
                </c:pt>
                <c:pt idx="1152">
                  <c:v>40614.119644082784</c:v>
                </c:pt>
                <c:pt idx="1153">
                  <c:v>40614.120194442316</c:v>
                </c:pt>
                <c:pt idx="1154">
                  <c:v>40614.120723344982</c:v>
                </c:pt>
                <c:pt idx="1155">
                  <c:v>40614.12125083249</c:v>
                </c:pt>
                <c:pt idx="1156">
                  <c:v>40614.121757506291</c:v>
                </c:pt>
                <c:pt idx="1157">
                  <c:v>40614.122307420388</c:v>
                </c:pt>
                <c:pt idx="1158">
                  <c:v>40614.122838037089</c:v>
                </c:pt>
                <c:pt idx="1159">
                  <c:v>40614.123362763479</c:v>
                </c:pt>
                <c:pt idx="1160">
                  <c:v>40614.123698411626</c:v>
                </c:pt>
                <c:pt idx="1161">
                  <c:v>40614.124410484852</c:v>
                </c:pt>
                <c:pt idx="1162">
                  <c:v>40614.12494013067</c:v>
                </c:pt>
                <c:pt idx="1163">
                  <c:v>40614.125476625923</c:v>
                </c:pt>
                <c:pt idx="1164">
                  <c:v>40614.125811549733</c:v>
                </c:pt>
                <c:pt idx="1165">
                  <c:v>40614.126529955254</c:v>
                </c:pt>
                <c:pt idx="1166">
                  <c:v>40614.126931766186</c:v>
                </c:pt>
                <c:pt idx="1167">
                  <c:v>40614.127609908333</c:v>
                </c:pt>
                <c:pt idx="1168">
                  <c:v>40614.12812678334</c:v>
                </c:pt>
                <c:pt idx="1169">
                  <c:v>40614.128677400433</c:v>
                </c:pt>
                <c:pt idx="1170">
                  <c:v>40614.129195649148</c:v>
                </c:pt>
                <c:pt idx="1171">
                  <c:v>40614.129745646911</c:v>
                </c:pt>
                <c:pt idx="1172">
                  <c:v>40614.130275339361</c:v>
                </c:pt>
                <c:pt idx="1173">
                  <c:v>40614.1308027985</c:v>
                </c:pt>
                <c:pt idx="1174">
                  <c:v>40614.131321049303</c:v>
                </c:pt>
                <c:pt idx="1175">
                  <c:v>40614.131860216497</c:v>
                </c:pt>
                <c:pt idx="1176">
                  <c:v>40614.132377000693</c:v>
                </c:pt>
                <c:pt idx="1177">
                  <c:v>40614.13293887562</c:v>
                </c:pt>
                <c:pt idx="1178">
                  <c:v>40614.133457458309</c:v>
                </c:pt>
                <c:pt idx="1179">
                  <c:v>40614.134007459572</c:v>
                </c:pt>
                <c:pt idx="1180">
                  <c:v>40614.134537090045</c:v>
                </c:pt>
                <c:pt idx="1181">
                  <c:v>40614.135064558599</c:v>
                </c:pt>
                <c:pt idx="1182">
                  <c:v>40614.135582813353</c:v>
                </c:pt>
                <c:pt idx="1183">
                  <c:v>40614.13613267969</c:v>
                </c:pt>
                <c:pt idx="1184">
                  <c:v>40614.136673849884</c:v>
                </c:pt>
                <c:pt idx="1185">
                  <c:v>40614.137200546786</c:v>
                </c:pt>
                <c:pt idx="1186">
                  <c:v>40614.137741878323</c:v>
                </c:pt>
                <c:pt idx="1187">
                  <c:v>40614.138269036688</c:v>
                </c:pt>
                <c:pt idx="1188">
                  <c:v>40614.1387991964</c:v>
                </c:pt>
                <c:pt idx="1189">
                  <c:v>40614.139337615481</c:v>
                </c:pt>
                <c:pt idx="1190">
                  <c:v>40614.139879696639</c:v>
                </c:pt>
                <c:pt idx="1191">
                  <c:v>40614.140406794599</c:v>
                </c:pt>
                <c:pt idx="1192">
                  <c:v>40614.140925348758</c:v>
                </c:pt>
                <c:pt idx="1193">
                  <c:v>40614.14146437723</c:v>
                </c:pt>
                <c:pt idx="1194">
                  <c:v>40614.141982626257</c:v>
                </c:pt>
                <c:pt idx="1195">
                  <c:v>40614.142543904411</c:v>
                </c:pt>
                <c:pt idx="1196">
                  <c:v>40614.143085222815</c:v>
                </c:pt>
                <c:pt idx="1197">
                  <c:v>40614.143611963969</c:v>
                </c:pt>
                <c:pt idx="1198">
                  <c:v>40614.144153194633</c:v>
                </c:pt>
                <c:pt idx="1199">
                  <c:v>40614.144691645219</c:v>
                </c:pt>
                <c:pt idx="1200">
                  <c:v>40614.14523383187</c:v>
                </c:pt>
                <c:pt idx="1201">
                  <c:v>40614.14577214844</c:v>
                </c:pt>
                <c:pt idx="1202">
                  <c:v>40614.146302890207</c:v>
                </c:pt>
                <c:pt idx="1203">
                  <c:v>40614.146842051756</c:v>
                </c:pt>
                <c:pt idx="1204">
                  <c:v>40614.147358760449</c:v>
                </c:pt>
                <c:pt idx="1205">
                  <c:v>40614.14793176471</c:v>
                </c:pt>
                <c:pt idx="1206">
                  <c:v>40614.148473560745</c:v>
                </c:pt>
                <c:pt idx="1207">
                  <c:v>40614.149012173715</c:v>
                </c:pt>
                <c:pt idx="1208">
                  <c:v>40614.149542271174</c:v>
                </c:pt>
                <c:pt idx="1209">
                  <c:v>40614.150092245582</c:v>
                </c:pt>
                <c:pt idx="1210">
                  <c:v>40614.150634439851</c:v>
                </c:pt>
                <c:pt idx="1211">
                  <c:v>40614.151173477694</c:v>
                </c:pt>
                <c:pt idx="1212">
                  <c:v>40614.151691726242</c:v>
                </c:pt>
                <c:pt idx="1213">
                  <c:v>40614.152230608204</c:v>
                </c:pt>
                <c:pt idx="1214">
                  <c:v>40614.152748722314</c:v>
                </c:pt>
                <c:pt idx="1215">
                  <c:v>40614.153321606631</c:v>
                </c:pt>
                <c:pt idx="1216">
                  <c:v>40614.153863847823</c:v>
                </c:pt>
                <c:pt idx="1217">
                  <c:v>40614.154391224074</c:v>
                </c:pt>
                <c:pt idx="1218">
                  <c:v>40614.15489779882</c:v>
                </c:pt>
                <c:pt idx="1219">
                  <c:v>40614.155470628553</c:v>
                </c:pt>
                <c:pt idx="1220">
                  <c:v>40614.156011588748</c:v>
                </c:pt>
                <c:pt idx="1221">
                  <c:v>40614.15654966564</c:v>
                </c:pt>
                <c:pt idx="1222">
                  <c:v>40614.157091122936</c:v>
                </c:pt>
                <c:pt idx="1223">
                  <c:v>40614.15764112577</c:v>
                </c:pt>
                <c:pt idx="1224">
                  <c:v>40614.158182448031</c:v>
                </c:pt>
                <c:pt idx="1225">
                  <c:v>40614.158720583073</c:v>
                </c:pt>
                <c:pt idx="1226">
                  <c:v>40614.159262139605</c:v>
                </c:pt>
                <c:pt idx="1227">
                  <c:v>40614.159812031299</c:v>
                </c:pt>
                <c:pt idx="1228">
                  <c:v>40614.160354329288</c:v>
                </c:pt>
                <c:pt idx="1229">
                  <c:v>40614.160893360073</c:v>
                </c:pt>
                <c:pt idx="1230">
                  <c:v>40614.161411566754</c:v>
                </c:pt>
                <c:pt idx="1231">
                  <c:v>40614.161985248931</c:v>
                </c:pt>
                <c:pt idx="1232">
                  <c:v>40614.162503414314</c:v>
                </c:pt>
                <c:pt idx="1233">
                  <c:v>40614.163076768215</c:v>
                </c:pt>
                <c:pt idx="1234">
                  <c:v>40614.163606875416</c:v>
                </c:pt>
                <c:pt idx="1235">
                  <c:v>40614.164168280578</c:v>
                </c:pt>
                <c:pt idx="1236">
                  <c:v>40614.164710559824</c:v>
                </c:pt>
                <c:pt idx="1237">
                  <c:v>40614.165261157832</c:v>
                </c:pt>
                <c:pt idx="1238">
                  <c:v>40614.165779390692</c:v>
                </c:pt>
                <c:pt idx="1239">
                  <c:v>40614.166353197666</c:v>
                </c:pt>
                <c:pt idx="1240">
                  <c:v>40614.166871449153</c:v>
                </c:pt>
                <c:pt idx="1241">
                  <c:v>40614.167456088522</c:v>
                </c:pt>
                <c:pt idx="1242">
                  <c:v>40614.167998211524</c:v>
                </c:pt>
                <c:pt idx="1243">
                  <c:v>40614.168559716214</c:v>
                </c:pt>
                <c:pt idx="1244">
                  <c:v>40614.169101091335</c:v>
                </c:pt>
                <c:pt idx="1245">
                  <c:v>40614.169640034481</c:v>
                </c:pt>
                <c:pt idx="1246">
                  <c:v>40614.170158180103</c:v>
                </c:pt>
                <c:pt idx="1247">
                  <c:v>40614.170743626841</c:v>
                </c:pt>
                <c:pt idx="1248">
                  <c:v>40614.171261928837</c:v>
                </c:pt>
                <c:pt idx="1249">
                  <c:v>40614.171847388134</c:v>
                </c:pt>
                <c:pt idx="1250">
                  <c:v>40614.17236415053</c:v>
                </c:pt>
                <c:pt idx="1251">
                  <c:v>40614.172960365599</c:v>
                </c:pt>
                <c:pt idx="1252">
                  <c:v>40614.173502568927</c:v>
                </c:pt>
                <c:pt idx="1253">
                  <c:v>40614.174063986247</c:v>
                </c:pt>
                <c:pt idx="1254">
                  <c:v>40614.174606210116</c:v>
                </c:pt>
                <c:pt idx="1255">
                  <c:v>40614.175168164809</c:v>
                </c:pt>
                <c:pt idx="1256">
                  <c:v>40614.175697090548</c:v>
                </c:pt>
                <c:pt idx="1257">
                  <c:v>40614.176282050968</c:v>
                </c:pt>
                <c:pt idx="1258">
                  <c:v>40614.176812175079</c:v>
                </c:pt>
                <c:pt idx="1259">
                  <c:v>40614.177385246774</c:v>
                </c:pt>
                <c:pt idx="1260">
                  <c:v>40614.177926520308</c:v>
                </c:pt>
                <c:pt idx="1261">
                  <c:v>40614.178477028669</c:v>
                </c:pt>
                <c:pt idx="1262">
                  <c:v>40614.178995171584</c:v>
                </c:pt>
                <c:pt idx="1263">
                  <c:v>40614.179580529693</c:v>
                </c:pt>
                <c:pt idx="1264">
                  <c:v>40614.180097094533</c:v>
                </c:pt>
                <c:pt idx="1265">
                  <c:v>40614.180704838036</c:v>
                </c:pt>
                <c:pt idx="1266">
                  <c:v>40614.181246673907</c:v>
                </c:pt>
                <c:pt idx="1267">
                  <c:v>40614.181808128094</c:v>
                </c:pt>
                <c:pt idx="1268">
                  <c:v>40614.18234931746</c:v>
                </c:pt>
                <c:pt idx="1269">
                  <c:v>40614.182922737411</c:v>
                </c:pt>
                <c:pt idx="1270">
                  <c:v>40614.183452879035</c:v>
                </c:pt>
                <c:pt idx="1271">
                  <c:v>40614.184037891326</c:v>
                </c:pt>
                <c:pt idx="1272">
                  <c:v>40614.184568042459</c:v>
                </c:pt>
                <c:pt idx="1273">
                  <c:v>40614.185130139122</c:v>
                </c:pt>
                <c:pt idx="1274">
                  <c:v>40614.185648288643</c:v>
                </c:pt>
                <c:pt idx="1275">
                  <c:v>40614.186256896479</c:v>
                </c:pt>
                <c:pt idx="1276">
                  <c:v>40614.186773644855</c:v>
                </c:pt>
                <c:pt idx="1277">
                  <c:v>40614.187381401505</c:v>
                </c:pt>
                <c:pt idx="1278">
                  <c:v>40614.187923531928</c:v>
                </c:pt>
                <c:pt idx="1279">
                  <c:v>40614.18850814546</c:v>
                </c:pt>
                <c:pt idx="1280">
                  <c:v>40614.189049415902</c:v>
                </c:pt>
                <c:pt idx="1281">
                  <c:v>40614.189623325066</c:v>
                </c:pt>
                <c:pt idx="1282">
                  <c:v>40614.190140076069</c:v>
                </c:pt>
                <c:pt idx="1283">
                  <c:v>40614.19074849649</c:v>
                </c:pt>
                <c:pt idx="1284">
                  <c:v>40614.191266681883</c:v>
                </c:pt>
                <c:pt idx="1285">
                  <c:v>40614.19186345474</c:v>
                </c:pt>
                <c:pt idx="1286">
                  <c:v>40614.192381584791</c:v>
                </c:pt>
                <c:pt idx="1287">
                  <c:v>40614.192978587853</c:v>
                </c:pt>
                <c:pt idx="1288">
                  <c:v>40614.19349528959</c:v>
                </c:pt>
                <c:pt idx="1289">
                  <c:v>40614.194103836708</c:v>
                </c:pt>
                <c:pt idx="1290">
                  <c:v>40614.19463211453</c:v>
                </c:pt>
                <c:pt idx="1291">
                  <c:v>40614.1952397688</c:v>
                </c:pt>
                <c:pt idx="1292">
                  <c:v>40614.195792944287</c:v>
                </c:pt>
                <c:pt idx="1293">
                  <c:v>40614.196377527856</c:v>
                </c:pt>
                <c:pt idx="1294">
                  <c:v>40614.19691898756</c:v>
                </c:pt>
                <c:pt idx="1295">
                  <c:v>40614.197504478791</c:v>
                </c:pt>
                <c:pt idx="1296">
                  <c:v>40614.198022836688</c:v>
                </c:pt>
                <c:pt idx="1297">
                  <c:v>40614.198642287811</c:v>
                </c:pt>
                <c:pt idx="1298">
                  <c:v>40614.199184434561</c:v>
                </c:pt>
                <c:pt idx="1299">
                  <c:v>40614.19978062583</c:v>
                </c:pt>
                <c:pt idx="1300">
                  <c:v>40614.200322348079</c:v>
                </c:pt>
                <c:pt idx="1301">
                  <c:v>40614.200918503702</c:v>
                </c:pt>
                <c:pt idx="1302">
                  <c:v>40614.201460832592</c:v>
                </c:pt>
                <c:pt idx="1303">
                  <c:v>40614.202057085167</c:v>
                </c:pt>
                <c:pt idx="1304">
                  <c:v>40614.202599246666</c:v>
                </c:pt>
                <c:pt idx="1305">
                  <c:v>40614.203183675076</c:v>
                </c:pt>
                <c:pt idx="1306">
                  <c:v>40614.203733652153</c:v>
                </c:pt>
                <c:pt idx="1307">
                  <c:v>40614.204341300596</c:v>
                </c:pt>
                <c:pt idx="1308">
                  <c:v>40614.204891165871</c:v>
                </c:pt>
                <c:pt idx="1309">
                  <c:v>40614.20549867626</c:v>
                </c:pt>
                <c:pt idx="1310">
                  <c:v>40614.20605243124</c:v>
                </c:pt>
                <c:pt idx="1311">
                  <c:v>40614.206636979412</c:v>
                </c:pt>
                <c:pt idx="1312">
                  <c:v>40614.207179185658</c:v>
                </c:pt>
                <c:pt idx="1313">
                  <c:v>40614.207764626059</c:v>
                </c:pt>
                <c:pt idx="1314">
                  <c:v>40614.208282937412</c:v>
                </c:pt>
                <c:pt idx="1315">
                  <c:v>40614.208902640217</c:v>
                </c:pt>
                <c:pt idx="1316">
                  <c:v>40614.209432774835</c:v>
                </c:pt>
                <c:pt idx="1317">
                  <c:v>40614.210028659836</c:v>
                </c:pt>
                <c:pt idx="1318">
                  <c:v>40614.210581729931</c:v>
                </c:pt>
                <c:pt idx="1319">
                  <c:v>40614.21116637026</c:v>
                </c:pt>
                <c:pt idx="1320">
                  <c:v>40614.211708689734</c:v>
                </c:pt>
                <c:pt idx="1321">
                  <c:v>40614.212304931476</c:v>
                </c:pt>
                <c:pt idx="1322">
                  <c:v>40614.212847156326</c:v>
                </c:pt>
                <c:pt idx="1323">
                  <c:v>40614.213444051209</c:v>
                </c:pt>
                <c:pt idx="1324">
                  <c:v>40614.213973848884</c:v>
                </c:pt>
                <c:pt idx="1325">
                  <c:v>40614.214593242708</c:v>
                </c:pt>
                <c:pt idx="1326">
                  <c:v>40614.215146076196</c:v>
                </c:pt>
                <c:pt idx="1327">
                  <c:v>40614.215742371576</c:v>
                </c:pt>
                <c:pt idx="1328">
                  <c:v>40614.21629552068</c:v>
                </c:pt>
                <c:pt idx="1329">
                  <c:v>40614.216880820401</c:v>
                </c:pt>
                <c:pt idx="1330">
                  <c:v>40614.21741063345</c:v>
                </c:pt>
                <c:pt idx="1331">
                  <c:v>40614.218041645559</c:v>
                </c:pt>
                <c:pt idx="1332">
                  <c:v>40614.218583862137</c:v>
                </c:pt>
                <c:pt idx="1333">
                  <c:v>40614.219180946711</c:v>
                </c:pt>
                <c:pt idx="1334">
                  <c:v>40614.219709348174</c:v>
                </c:pt>
                <c:pt idx="1335">
                  <c:v>40614.220352133787</c:v>
                </c:pt>
                <c:pt idx="1336">
                  <c:v>40614.22088223436</c:v>
                </c:pt>
                <c:pt idx="1337">
                  <c:v>40614.221489990596</c:v>
                </c:pt>
                <c:pt idx="1338">
                  <c:v>40614.22204353151</c:v>
                </c:pt>
                <c:pt idx="1339">
                  <c:v>40614.222651973505</c:v>
                </c:pt>
                <c:pt idx="1340">
                  <c:v>40614.223181751084</c:v>
                </c:pt>
                <c:pt idx="1341">
                  <c:v>40614.223801799853</c:v>
                </c:pt>
                <c:pt idx="1342">
                  <c:v>40614.224331609126</c:v>
                </c:pt>
                <c:pt idx="1343">
                  <c:v>40614.224963421817</c:v>
                </c:pt>
                <c:pt idx="1344">
                  <c:v>40614.225491818295</c:v>
                </c:pt>
                <c:pt idx="1345">
                  <c:v>40614.226110989723</c:v>
                </c:pt>
                <c:pt idx="1346">
                  <c:v>40614.226666753362</c:v>
                </c:pt>
                <c:pt idx="1347">
                  <c:v>40614.227275332749</c:v>
                </c:pt>
                <c:pt idx="1348">
                  <c:v>40614.227803559239</c:v>
                </c:pt>
                <c:pt idx="1349">
                  <c:v>40614.228446076449</c:v>
                </c:pt>
                <c:pt idx="1350">
                  <c:v>40614.228999017309</c:v>
                </c:pt>
                <c:pt idx="1351">
                  <c:v>40614.229606772831</c:v>
                </c:pt>
                <c:pt idx="1352">
                  <c:v>40614.230159871244</c:v>
                </c:pt>
                <c:pt idx="1353">
                  <c:v>40614.230767786234</c:v>
                </c:pt>
                <c:pt idx="1354">
                  <c:v>40614.231320417566</c:v>
                </c:pt>
                <c:pt idx="1355">
                  <c:v>40614.231904883061</c:v>
                </c:pt>
                <c:pt idx="1356">
                  <c:v>40614.232457446102</c:v>
                </c:pt>
                <c:pt idx="1357">
                  <c:v>40614.233065121363</c:v>
                </c:pt>
                <c:pt idx="1358">
                  <c:v>40614.233607410832</c:v>
                </c:pt>
                <c:pt idx="1359">
                  <c:v>40614.234215925826</c:v>
                </c:pt>
                <c:pt idx="1360">
                  <c:v>40614.234734210033</c:v>
                </c:pt>
                <c:pt idx="1361">
                  <c:v>40614.23537651731</c:v>
                </c:pt>
                <c:pt idx="1362">
                  <c:v>40614.235930308139</c:v>
                </c:pt>
                <c:pt idx="1363">
                  <c:v>40614.236538961326</c:v>
                </c:pt>
                <c:pt idx="1364">
                  <c:v>40614.237067315669</c:v>
                </c:pt>
                <c:pt idx="1365">
                  <c:v>40614.237709723238</c:v>
                </c:pt>
                <c:pt idx="1366">
                  <c:v>40614.238262739265</c:v>
                </c:pt>
                <c:pt idx="1367">
                  <c:v>40614.238882081409</c:v>
                </c:pt>
                <c:pt idx="1368">
                  <c:v>40614.239435916912</c:v>
                </c:pt>
                <c:pt idx="1369">
                  <c:v>40614.24005511892</c:v>
                </c:pt>
                <c:pt idx="1370">
                  <c:v>40614.24060890633</c:v>
                </c:pt>
                <c:pt idx="1371">
                  <c:v>40614.241217329582</c:v>
                </c:pt>
                <c:pt idx="1372">
                  <c:v>40614.241747085383</c:v>
                </c:pt>
                <c:pt idx="1373">
                  <c:v>40614.24237778176</c:v>
                </c:pt>
                <c:pt idx="1374">
                  <c:v>40614.242930592183</c:v>
                </c:pt>
                <c:pt idx="1375">
                  <c:v>40614.24353816067</c:v>
                </c:pt>
                <c:pt idx="1376">
                  <c:v>40614.244090850574</c:v>
                </c:pt>
                <c:pt idx="1377">
                  <c:v>40614.244698535447</c:v>
                </c:pt>
                <c:pt idx="1378">
                  <c:v>40614.245256391216</c:v>
                </c:pt>
                <c:pt idx="1379">
                  <c:v>40614.24589871677</c:v>
                </c:pt>
                <c:pt idx="1380">
                  <c:v>40614.246451664934</c:v>
                </c:pt>
                <c:pt idx="1381">
                  <c:v>40614.247070921752</c:v>
                </c:pt>
                <c:pt idx="1382">
                  <c:v>40614.247623746603</c:v>
                </c:pt>
                <c:pt idx="1383">
                  <c:v>40614.248242956455</c:v>
                </c:pt>
                <c:pt idx="1384">
                  <c:v>40614.248803512768</c:v>
                </c:pt>
                <c:pt idx="1385">
                  <c:v>40614.249434225705</c:v>
                </c:pt>
                <c:pt idx="1386">
                  <c:v>40614.249987905649</c:v>
                </c:pt>
                <c:pt idx="1387">
                  <c:v>40614.250607642898</c:v>
                </c:pt>
                <c:pt idx="1388">
                  <c:v>40614.251149369535</c:v>
                </c:pt>
                <c:pt idx="1389">
                  <c:v>40614.251768562783</c:v>
                </c:pt>
                <c:pt idx="1390">
                  <c:v>40614.252321204389</c:v>
                </c:pt>
                <c:pt idx="1391">
                  <c:v>40614.252929661736</c:v>
                </c:pt>
                <c:pt idx="1392">
                  <c:v>40614.253459471169</c:v>
                </c:pt>
                <c:pt idx="1393">
                  <c:v>40614.254113950177</c:v>
                </c:pt>
                <c:pt idx="1394">
                  <c:v>40614.254654375269</c:v>
                </c:pt>
                <c:pt idx="1395">
                  <c:v>40614.255297312091</c:v>
                </c:pt>
                <c:pt idx="1396">
                  <c:v>40614.255839065525</c:v>
                </c:pt>
                <c:pt idx="1397">
                  <c:v>40614.256470791595</c:v>
                </c:pt>
                <c:pt idx="1398">
                  <c:v>40614.256999008649</c:v>
                </c:pt>
                <c:pt idx="1399">
                  <c:v>40614.257664450422</c:v>
                </c:pt>
                <c:pt idx="1400">
                  <c:v>40614.25821832681</c:v>
                </c:pt>
                <c:pt idx="1401">
                  <c:v>40614.258849627782</c:v>
                </c:pt>
                <c:pt idx="1402">
                  <c:v>40614.259391349027</c:v>
                </c:pt>
                <c:pt idx="1403">
                  <c:v>40614.260033921499</c:v>
                </c:pt>
                <c:pt idx="1404">
                  <c:v>40614.26058657097</c:v>
                </c:pt>
                <c:pt idx="1405">
                  <c:v>40614.261228921641</c:v>
                </c:pt>
                <c:pt idx="1406">
                  <c:v>40614.261782222304</c:v>
                </c:pt>
                <c:pt idx="1407">
                  <c:v>40614.262425025998</c:v>
                </c:pt>
                <c:pt idx="1408">
                  <c:v>40614.262966710063</c:v>
                </c:pt>
                <c:pt idx="1409">
                  <c:v>40614.263609132511</c:v>
                </c:pt>
                <c:pt idx="1410">
                  <c:v>40614.264162932923</c:v>
                </c:pt>
                <c:pt idx="1411">
                  <c:v>40614.264805715473</c:v>
                </c:pt>
                <c:pt idx="1412">
                  <c:v>40614.265347388522</c:v>
                </c:pt>
                <c:pt idx="1413">
                  <c:v>40614.265990686334</c:v>
                </c:pt>
                <c:pt idx="1414">
                  <c:v>40614.266520589008</c:v>
                </c:pt>
                <c:pt idx="1415">
                  <c:v>40614.267186026089</c:v>
                </c:pt>
                <c:pt idx="1416">
                  <c:v>40614.267739758958</c:v>
                </c:pt>
                <c:pt idx="1417">
                  <c:v>40614.268370405473</c:v>
                </c:pt>
                <c:pt idx="1418">
                  <c:v>40614.268934717446</c:v>
                </c:pt>
                <c:pt idx="1419">
                  <c:v>40614.269565624913</c:v>
                </c:pt>
                <c:pt idx="1420">
                  <c:v>40614.270130386976</c:v>
                </c:pt>
                <c:pt idx="1421">
                  <c:v>40614.270761558531</c:v>
                </c:pt>
                <c:pt idx="1422">
                  <c:v>40614.27130321235</c:v>
                </c:pt>
                <c:pt idx="1423">
                  <c:v>40614.271957228986</c:v>
                </c:pt>
                <c:pt idx="1424">
                  <c:v>40614.272518819504</c:v>
                </c:pt>
                <c:pt idx="1425">
                  <c:v>40614.273184242506</c:v>
                </c:pt>
                <c:pt idx="1426">
                  <c:v>40614.273738052609</c:v>
                </c:pt>
                <c:pt idx="1427">
                  <c:v>40614.274381190306</c:v>
                </c:pt>
                <c:pt idx="1428">
                  <c:v>40614.274910939246</c:v>
                </c:pt>
                <c:pt idx="1429">
                  <c:v>40614.275576445631</c:v>
                </c:pt>
                <c:pt idx="1430">
                  <c:v>40614.276129361235</c:v>
                </c:pt>
                <c:pt idx="1431">
                  <c:v>40614.276772704601</c:v>
                </c:pt>
                <c:pt idx="1432">
                  <c:v>40614.277314200022</c:v>
                </c:pt>
                <c:pt idx="1433">
                  <c:v>40614.277991324176</c:v>
                </c:pt>
                <c:pt idx="1434">
                  <c:v>40614.278545151836</c:v>
                </c:pt>
                <c:pt idx="1435">
                  <c:v>40614.279188288237</c:v>
                </c:pt>
                <c:pt idx="1436">
                  <c:v>40614.279718031641</c:v>
                </c:pt>
                <c:pt idx="1437">
                  <c:v>40614.280395051574</c:v>
                </c:pt>
                <c:pt idx="1438">
                  <c:v>40614.280958936142</c:v>
                </c:pt>
                <c:pt idx="1439">
                  <c:v>40614.281624347881</c:v>
                </c:pt>
                <c:pt idx="1440">
                  <c:v>40614.282187196812</c:v>
                </c:pt>
                <c:pt idx="1441">
                  <c:v>40614.282841855398</c:v>
                </c:pt>
                <c:pt idx="1442">
                  <c:v>40614.283371576341</c:v>
                </c:pt>
                <c:pt idx="1443">
                  <c:v>40614.284060275662</c:v>
                </c:pt>
                <c:pt idx="1444">
                  <c:v>40614.28461404064</c:v>
                </c:pt>
                <c:pt idx="1445">
                  <c:v>40614.285268858468</c:v>
                </c:pt>
                <c:pt idx="1446">
                  <c:v>40614.285798680015</c:v>
                </c:pt>
                <c:pt idx="1447">
                  <c:v>40614.286464913159</c:v>
                </c:pt>
                <c:pt idx="1448">
                  <c:v>40614.286994625523</c:v>
                </c:pt>
                <c:pt idx="1449">
                  <c:v>40614.287672256753</c:v>
                </c:pt>
                <c:pt idx="1450">
                  <c:v>40614.288213995693</c:v>
                </c:pt>
                <c:pt idx="1451">
                  <c:v>40614.288880314067</c:v>
                </c:pt>
                <c:pt idx="1452">
                  <c:v>40614.289410085796</c:v>
                </c:pt>
                <c:pt idx="1453">
                  <c:v>40614.29008817015</c:v>
                </c:pt>
                <c:pt idx="1454">
                  <c:v>40614.29061651299</c:v>
                </c:pt>
                <c:pt idx="1455">
                  <c:v>40614.291306065934</c:v>
                </c:pt>
                <c:pt idx="1456">
                  <c:v>40614.291835919146</c:v>
                </c:pt>
                <c:pt idx="1457">
                  <c:v>40614.292525379788</c:v>
                </c:pt>
                <c:pt idx="1458">
                  <c:v>40614.293066743674</c:v>
                </c:pt>
                <c:pt idx="1459">
                  <c:v>40614.293744658105</c:v>
                </c:pt>
                <c:pt idx="1460">
                  <c:v>40614.294274456377</c:v>
                </c:pt>
                <c:pt idx="1461">
                  <c:v>40614.294940834967</c:v>
                </c:pt>
                <c:pt idx="1462">
                  <c:v>40614.295480571811</c:v>
                </c:pt>
                <c:pt idx="1463">
                  <c:v>40614.296181792022</c:v>
                </c:pt>
                <c:pt idx="1464">
                  <c:v>40614.296723282234</c:v>
                </c:pt>
                <c:pt idx="1465">
                  <c:v>40614.297412830034</c:v>
                </c:pt>
                <c:pt idx="1466">
                  <c:v>40614.297942706224</c:v>
                </c:pt>
                <c:pt idx="1467">
                  <c:v>40614.298642850794</c:v>
                </c:pt>
                <c:pt idx="1468">
                  <c:v>40614.299207514836</c:v>
                </c:pt>
                <c:pt idx="1469">
                  <c:v>40614.299873485586</c:v>
                </c:pt>
                <c:pt idx="1470">
                  <c:v>40614.300415179503</c:v>
                </c:pt>
                <c:pt idx="1471">
                  <c:v>40614.301093117174</c:v>
                </c:pt>
                <c:pt idx="1472">
                  <c:v>40614.301622926847</c:v>
                </c:pt>
                <c:pt idx="1473">
                  <c:v>40614.302312339525</c:v>
                </c:pt>
                <c:pt idx="1474">
                  <c:v>40614.302853659006</c:v>
                </c:pt>
                <c:pt idx="1475">
                  <c:v>40614.303531589438</c:v>
                </c:pt>
                <c:pt idx="1476">
                  <c:v>40614.3040614247</c:v>
                </c:pt>
                <c:pt idx="1477">
                  <c:v>40614.304761624931</c:v>
                </c:pt>
                <c:pt idx="1478">
                  <c:v>40614.305326990747</c:v>
                </c:pt>
                <c:pt idx="1479">
                  <c:v>40614.305992620262</c:v>
                </c:pt>
                <c:pt idx="1480">
                  <c:v>40614.306557264354</c:v>
                </c:pt>
                <c:pt idx="1481">
                  <c:v>40614.307234546759</c:v>
                </c:pt>
                <c:pt idx="1482">
                  <c:v>40614.307803884767</c:v>
                </c:pt>
                <c:pt idx="1483">
                  <c:v>40614.308493527489</c:v>
                </c:pt>
                <c:pt idx="1484">
                  <c:v>40614.309033428974</c:v>
                </c:pt>
                <c:pt idx="1485">
                  <c:v>40614.309745786872</c:v>
                </c:pt>
                <c:pt idx="1486">
                  <c:v>40614.310287528126</c:v>
                </c:pt>
                <c:pt idx="1487">
                  <c:v>40614.310965089717</c:v>
                </c:pt>
                <c:pt idx="1488">
                  <c:v>40614.311518366441</c:v>
                </c:pt>
                <c:pt idx="1489">
                  <c:v>40614.312184850671</c:v>
                </c:pt>
                <c:pt idx="1490">
                  <c:v>40614.312724774565</c:v>
                </c:pt>
                <c:pt idx="1491">
                  <c:v>40614.313424975357</c:v>
                </c:pt>
                <c:pt idx="1492">
                  <c:v>40614.313989726521</c:v>
                </c:pt>
                <c:pt idx="1493">
                  <c:v>40614.314667214705</c:v>
                </c:pt>
                <c:pt idx="1494">
                  <c:v>40614.315220453187</c:v>
                </c:pt>
                <c:pt idx="1495">
                  <c:v>40614.315897567969</c:v>
                </c:pt>
                <c:pt idx="1496">
                  <c:v>40614.316462291317</c:v>
                </c:pt>
                <c:pt idx="1497">
                  <c:v>40614.317140237959</c:v>
                </c:pt>
                <c:pt idx="1498">
                  <c:v>40614.317681616514</c:v>
                </c:pt>
                <c:pt idx="1499">
                  <c:v>40614.318382326303</c:v>
                </c:pt>
                <c:pt idx="1500">
                  <c:v>40614.318935603056</c:v>
                </c:pt>
                <c:pt idx="1501">
                  <c:v>40614.319613661508</c:v>
                </c:pt>
                <c:pt idx="1502">
                  <c:v>40614.320153567809</c:v>
                </c:pt>
                <c:pt idx="1503">
                  <c:v>40614.320877088932</c:v>
                </c:pt>
                <c:pt idx="1504">
                  <c:v>40614.321446896443</c:v>
                </c:pt>
                <c:pt idx="1505">
                  <c:v>40614.322147122635</c:v>
                </c:pt>
                <c:pt idx="1506">
                  <c:v>40614.322712473004</c:v>
                </c:pt>
                <c:pt idx="1507">
                  <c:v>40614.323390088735</c:v>
                </c:pt>
                <c:pt idx="1508">
                  <c:v>40614.323943393676</c:v>
                </c:pt>
                <c:pt idx="1509">
                  <c:v>40614.324643808104</c:v>
                </c:pt>
                <c:pt idx="1510">
                  <c:v>40614.325209232164</c:v>
                </c:pt>
                <c:pt idx="1511">
                  <c:v>40614.325886345709</c:v>
                </c:pt>
                <c:pt idx="1512">
                  <c:v>40614.326451724482</c:v>
                </c:pt>
                <c:pt idx="1513">
                  <c:v>40614.327129591285</c:v>
                </c:pt>
                <c:pt idx="1514">
                  <c:v>40614.327670920728</c:v>
                </c:pt>
                <c:pt idx="1515">
                  <c:v>40614.328360490297</c:v>
                </c:pt>
                <c:pt idx="1516">
                  <c:v>40614.328900327011</c:v>
                </c:pt>
                <c:pt idx="1517">
                  <c:v>40614.329624081416</c:v>
                </c:pt>
                <c:pt idx="1518">
                  <c:v>40614.330177304226</c:v>
                </c:pt>
                <c:pt idx="1519">
                  <c:v>40614.330877695495</c:v>
                </c:pt>
                <c:pt idx="1520">
                  <c:v>40614.331446058102</c:v>
                </c:pt>
                <c:pt idx="1521">
                  <c:v>40614.332146338202</c:v>
                </c:pt>
                <c:pt idx="1522">
                  <c:v>40614.332725875785</c:v>
                </c:pt>
                <c:pt idx="1523">
                  <c:v>40614.333426878096</c:v>
                </c:pt>
                <c:pt idx="1524">
                  <c:v>40614.333968215062</c:v>
                </c:pt>
                <c:pt idx="1525">
                  <c:v>40614.334680034051</c:v>
                </c:pt>
                <c:pt idx="1526">
                  <c:v>40614.335244694325</c:v>
                </c:pt>
                <c:pt idx="1527">
                  <c:v>40614.335934193863</c:v>
                </c:pt>
                <c:pt idx="1528">
                  <c:v>40614.336464010412</c:v>
                </c:pt>
                <c:pt idx="1529">
                  <c:v>40614.33717672863</c:v>
                </c:pt>
                <c:pt idx="1530">
                  <c:v>40614.337716531678</c:v>
                </c:pt>
                <c:pt idx="1531">
                  <c:v>40614.338440325941</c:v>
                </c:pt>
                <c:pt idx="1532">
                  <c:v>40614.338993569516</c:v>
                </c:pt>
                <c:pt idx="1533">
                  <c:v>40614.339694791823</c:v>
                </c:pt>
                <c:pt idx="1534">
                  <c:v>40614.340236293356</c:v>
                </c:pt>
                <c:pt idx="1535">
                  <c:v>40614.340959662724</c:v>
                </c:pt>
                <c:pt idx="1536">
                  <c:v>40614.341525135322</c:v>
                </c:pt>
                <c:pt idx="1537">
                  <c:v>40614.342225446133</c:v>
                </c:pt>
                <c:pt idx="1538">
                  <c:v>40614.342790347975</c:v>
                </c:pt>
                <c:pt idx="1539">
                  <c:v>40614.34349144125</c:v>
                </c:pt>
                <c:pt idx="1540">
                  <c:v>40614.344032840047</c:v>
                </c:pt>
                <c:pt idx="1541">
                  <c:v>40614.344756619939</c:v>
                </c:pt>
                <c:pt idx="1542">
                  <c:v>40614.345309856028</c:v>
                </c:pt>
                <c:pt idx="1543">
                  <c:v>40614.346010844791</c:v>
                </c:pt>
                <c:pt idx="1544">
                  <c:v>40614.346552148672</c:v>
                </c:pt>
                <c:pt idx="1545">
                  <c:v>40614.347287168443</c:v>
                </c:pt>
                <c:pt idx="1546">
                  <c:v>40614.34785267702</c:v>
                </c:pt>
                <c:pt idx="1547">
                  <c:v>40614.348564402244</c:v>
                </c:pt>
                <c:pt idx="1548">
                  <c:v>40614.349142184314</c:v>
                </c:pt>
                <c:pt idx="1549">
                  <c:v>40614.349865424658</c:v>
                </c:pt>
                <c:pt idx="1550">
                  <c:v>40614.35043947024</c:v>
                </c:pt>
                <c:pt idx="1551">
                  <c:v>40614.351163582585</c:v>
                </c:pt>
                <c:pt idx="1552">
                  <c:v>40614.351704871486</c:v>
                </c:pt>
                <c:pt idx="1553">
                  <c:v>40614.352428325728</c:v>
                </c:pt>
                <c:pt idx="1554">
                  <c:v>40614.353010364772</c:v>
                </c:pt>
                <c:pt idx="1555">
                  <c:v>40614.353733765922</c:v>
                </c:pt>
                <c:pt idx="1556">
                  <c:v>40614.354298282531</c:v>
                </c:pt>
                <c:pt idx="1557">
                  <c:v>40614.354998452734</c:v>
                </c:pt>
                <c:pt idx="1558">
                  <c:v>40614.355563288758</c:v>
                </c:pt>
                <c:pt idx="1559">
                  <c:v>40614.356264509246</c:v>
                </c:pt>
                <c:pt idx="1560">
                  <c:v>40614.356806008887</c:v>
                </c:pt>
                <c:pt idx="1561">
                  <c:v>40614.35755260101</c:v>
                </c:pt>
                <c:pt idx="1562">
                  <c:v>40614.358118151285</c:v>
                </c:pt>
                <c:pt idx="1563">
                  <c:v>40614.358830906036</c:v>
                </c:pt>
                <c:pt idx="1564">
                  <c:v>40614.359372380968</c:v>
                </c:pt>
                <c:pt idx="1565">
                  <c:v>40614.360107889945</c:v>
                </c:pt>
                <c:pt idx="1566">
                  <c:v>40614.360661206811</c:v>
                </c:pt>
                <c:pt idx="1567">
                  <c:v>40614.361373797932</c:v>
                </c:pt>
                <c:pt idx="1568">
                  <c:v>40614.361926715319</c:v>
                </c:pt>
                <c:pt idx="1569">
                  <c:v>40614.362650882089</c:v>
                </c:pt>
                <c:pt idx="1570">
                  <c:v>40614.363192208046</c:v>
                </c:pt>
                <c:pt idx="1571">
                  <c:v>40614.363939699266</c:v>
                </c:pt>
                <c:pt idx="1572">
                  <c:v>40614.364492756817</c:v>
                </c:pt>
                <c:pt idx="1573">
                  <c:v>40614.365240136933</c:v>
                </c:pt>
                <c:pt idx="1574">
                  <c:v>40614.365781506196</c:v>
                </c:pt>
                <c:pt idx="1575">
                  <c:v>40614.366528817642</c:v>
                </c:pt>
                <c:pt idx="1576">
                  <c:v>40614.367070155175</c:v>
                </c:pt>
                <c:pt idx="1577">
                  <c:v>40614.367817595907</c:v>
                </c:pt>
                <c:pt idx="1578">
                  <c:v>40614.368370645316</c:v>
                </c:pt>
                <c:pt idx="1579">
                  <c:v>40614.369094793001</c:v>
                </c:pt>
                <c:pt idx="1580">
                  <c:v>40614.369647726307</c:v>
                </c:pt>
                <c:pt idx="1581">
                  <c:v>40614.370394996746</c:v>
                </c:pt>
                <c:pt idx="1582">
                  <c:v>40614.370936304324</c:v>
                </c:pt>
                <c:pt idx="1583">
                  <c:v>40614.371683768288</c:v>
                </c:pt>
                <c:pt idx="1584">
                  <c:v>40614.372225246123</c:v>
                </c:pt>
                <c:pt idx="1585">
                  <c:v>40614.372983704583</c:v>
                </c:pt>
                <c:pt idx="1586">
                  <c:v>40614.373536917934</c:v>
                </c:pt>
                <c:pt idx="1587">
                  <c:v>40614.374260264616</c:v>
                </c:pt>
                <c:pt idx="1588">
                  <c:v>40614.374836223178</c:v>
                </c:pt>
                <c:pt idx="1589">
                  <c:v>40614.375548978933</c:v>
                </c:pt>
                <c:pt idx="1590">
                  <c:v>40614.376090427089</c:v>
                </c:pt>
                <c:pt idx="1591">
                  <c:v>40614.376848528125</c:v>
                </c:pt>
                <c:pt idx="1592">
                  <c:v>40614.377433011781</c:v>
                </c:pt>
                <c:pt idx="1593">
                  <c:v>40614.378167924668</c:v>
                </c:pt>
                <c:pt idx="1594">
                  <c:v>40614.378755018522</c:v>
                </c:pt>
                <c:pt idx="1595">
                  <c:v>40614.379501917763</c:v>
                </c:pt>
                <c:pt idx="1596">
                  <c:v>40614.380066712925</c:v>
                </c:pt>
                <c:pt idx="1597">
                  <c:v>40614.380779345811</c:v>
                </c:pt>
                <c:pt idx="1598">
                  <c:v>40614.381319056905</c:v>
                </c:pt>
                <c:pt idx="1599">
                  <c:v>40614.382089619881</c:v>
                </c:pt>
                <c:pt idx="1600">
                  <c:v>40614.38263101691</c:v>
                </c:pt>
                <c:pt idx="1601">
                  <c:v>40614.38338913495</c:v>
                </c:pt>
                <c:pt idx="1602">
                  <c:v>40614.383975636418</c:v>
                </c:pt>
                <c:pt idx="1603">
                  <c:v>40614.384711373896</c:v>
                </c:pt>
                <c:pt idx="1604">
                  <c:v>40614.385264311939</c:v>
                </c:pt>
                <c:pt idx="1605">
                  <c:v>40614.38601167759</c:v>
                </c:pt>
                <c:pt idx="1606">
                  <c:v>40614.38655303885</c:v>
                </c:pt>
                <c:pt idx="1607">
                  <c:v>40614.387312126084</c:v>
                </c:pt>
                <c:pt idx="1608">
                  <c:v>40614.387863623189</c:v>
                </c:pt>
                <c:pt idx="1609">
                  <c:v>40614.388622664308</c:v>
                </c:pt>
                <c:pt idx="1610">
                  <c:v>40614.389164140463</c:v>
                </c:pt>
                <c:pt idx="1611">
                  <c:v>40614.38993433697</c:v>
                </c:pt>
                <c:pt idx="1612">
                  <c:v>40614.390499209825</c:v>
                </c:pt>
                <c:pt idx="1613">
                  <c:v>40614.391246591018</c:v>
                </c:pt>
                <c:pt idx="1614">
                  <c:v>40614.391788002416</c:v>
                </c:pt>
                <c:pt idx="1615">
                  <c:v>40614.392557786552</c:v>
                </c:pt>
                <c:pt idx="1616">
                  <c:v>40614.393134682105</c:v>
                </c:pt>
                <c:pt idx="1617">
                  <c:v>40614.393859062337</c:v>
                </c:pt>
                <c:pt idx="1618">
                  <c:v>40614.394410576293</c:v>
                </c:pt>
                <c:pt idx="1619">
                  <c:v>40614.3951806154</c:v>
                </c:pt>
                <c:pt idx="1620">
                  <c:v>40614.395745406247</c:v>
                </c:pt>
                <c:pt idx="1621">
                  <c:v>40614.3965035781</c:v>
                </c:pt>
                <c:pt idx="1622">
                  <c:v>40614.397080187118</c:v>
                </c:pt>
                <c:pt idx="1623">
                  <c:v>40614.397827676112</c:v>
                </c:pt>
                <c:pt idx="1624">
                  <c:v>40614.398369126677</c:v>
                </c:pt>
                <c:pt idx="1625">
                  <c:v>40614.39913922664</c:v>
                </c:pt>
                <c:pt idx="1626">
                  <c:v>40614.399692475119</c:v>
                </c:pt>
                <c:pt idx="1627">
                  <c:v>40614.400462127975</c:v>
                </c:pt>
                <c:pt idx="1628">
                  <c:v>40614.401039157063</c:v>
                </c:pt>
                <c:pt idx="1629">
                  <c:v>40614.401775037288</c:v>
                </c:pt>
                <c:pt idx="1630">
                  <c:v>40614.402316490392</c:v>
                </c:pt>
                <c:pt idx="1631">
                  <c:v>40614.403098725641</c:v>
                </c:pt>
                <c:pt idx="1632">
                  <c:v>40614.403650216977</c:v>
                </c:pt>
                <c:pt idx="1633">
                  <c:v>40614.404431961571</c:v>
                </c:pt>
                <c:pt idx="1634">
                  <c:v>40614.404996820893</c:v>
                </c:pt>
                <c:pt idx="1635">
                  <c:v>40614.405744138669</c:v>
                </c:pt>
                <c:pt idx="1636">
                  <c:v>40614.406297056725</c:v>
                </c:pt>
                <c:pt idx="1637">
                  <c:v>40614.407066764274</c:v>
                </c:pt>
                <c:pt idx="1638">
                  <c:v>40614.407643727856</c:v>
                </c:pt>
                <c:pt idx="1639">
                  <c:v>40614.408402327281</c:v>
                </c:pt>
                <c:pt idx="1640">
                  <c:v>40614.408967188145</c:v>
                </c:pt>
                <c:pt idx="1641">
                  <c:v>40614.409725341357</c:v>
                </c:pt>
                <c:pt idx="1642">
                  <c:v>40614.410302207805</c:v>
                </c:pt>
                <c:pt idx="1643">
                  <c:v>40614.411048758149</c:v>
                </c:pt>
                <c:pt idx="1644">
                  <c:v>40614.411625160981</c:v>
                </c:pt>
                <c:pt idx="1645">
                  <c:v>40614.41237164483</c:v>
                </c:pt>
                <c:pt idx="1646">
                  <c:v>40614.412958374895</c:v>
                </c:pt>
                <c:pt idx="1647">
                  <c:v>40614.413728768857</c:v>
                </c:pt>
                <c:pt idx="1648">
                  <c:v>40614.414270042922</c:v>
                </c:pt>
                <c:pt idx="1649">
                  <c:v>40614.415062860448</c:v>
                </c:pt>
                <c:pt idx="1650">
                  <c:v>40614.415639121791</c:v>
                </c:pt>
                <c:pt idx="1651">
                  <c:v>40614.416397263383</c:v>
                </c:pt>
                <c:pt idx="1652">
                  <c:v>40614.416984682357</c:v>
                </c:pt>
                <c:pt idx="1653">
                  <c:v>40614.417755323964</c:v>
                </c:pt>
                <c:pt idx="1654">
                  <c:v>40614.418306813459</c:v>
                </c:pt>
                <c:pt idx="1655">
                  <c:v>40614.41908886881</c:v>
                </c:pt>
                <c:pt idx="1656">
                  <c:v>40614.419641801731</c:v>
                </c:pt>
                <c:pt idx="1657">
                  <c:v>40614.420434740714</c:v>
                </c:pt>
                <c:pt idx="1658">
                  <c:v>40614.421010977385</c:v>
                </c:pt>
                <c:pt idx="1659">
                  <c:v>40614.42176953028</c:v>
                </c:pt>
                <c:pt idx="1660">
                  <c:v>40614.422334366907</c:v>
                </c:pt>
                <c:pt idx="1661">
                  <c:v>40614.423093451252</c:v>
                </c:pt>
                <c:pt idx="1662">
                  <c:v>40614.423646528034</c:v>
                </c:pt>
                <c:pt idx="1663">
                  <c:v>40614.424428174243</c:v>
                </c:pt>
                <c:pt idx="1664">
                  <c:v>40614.424992982291</c:v>
                </c:pt>
                <c:pt idx="1665">
                  <c:v>40614.425763028798</c:v>
                </c:pt>
                <c:pt idx="1666">
                  <c:v>40614.426327823494</c:v>
                </c:pt>
                <c:pt idx="1667">
                  <c:v>40614.427098352651</c:v>
                </c:pt>
                <c:pt idx="1668">
                  <c:v>40614.427651671838</c:v>
                </c:pt>
                <c:pt idx="1669">
                  <c:v>40614.428432900837</c:v>
                </c:pt>
                <c:pt idx="1670">
                  <c:v>40614.429021303309</c:v>
                </c:pt>
                <c:pt idx="1671">
                  <c:v>40614.429791332601</c:v>
                </c:pt>
                <c:pt idx="1672">
                  <c:v>40614.430356118333</c:v>
                </c:pt>
                <c:pt idx="1673">
                  <c:v>40614.431126193755</c:v>
                </c:pt>
                <c:pt idx="1674">
                  <c:v>40614.43169100352</c:v>
                </c:pt>
                <c:pt idx="1675">
                  <c:v>40614.432461632648</c:v>
                </c:pt>
                <c:pt idx="1676">
                  <c:v>40614.433014693866</c:v>
                </c:pt>
                <c:pt idx="1677">
                  <c:v>40614.433819152153</c:v>
                </c:pt>
                <c:pt idx="1678">
                  <c:v>40614.43441417117</c:v>
                </c:pt>
                <c:pt idx="1679">
                  <c:v>40614.435196216022</c:v>
                </c:pt>
                <c:pt idx="1680">
                  <c:v>40614.435749136028</c:v>
                </c:pt>
                <c:pt idx="1681">
                  <c:v>40614.436553535699</c:v>
                </c:pt>
                <c:pt idx="1682">
                  <c:v>40614.437138186884</c:v>
                </c:pt>
                <c:pt idx="1683">
                  <c:v>40614.437919864868</c:v>
                </c:pt>
                <c:pt idx="1684">
                  <c:v>40614.438484689475</c:v>
                </c:pt>
                <c:pt idx="1685">
                  <c:v>40614.439254238605</c:v>
                </c:pt>
                <c:pt idx="1686">
                  <c:v>40614.439848760019</c:v>
                </c:pt>
                <c:pt idx="1687">
                  <c:v>40614.44062983778</c:v>
                </c:pt>
                <c:pt idx="1688">
                  <c:v>40614.441206843541</c:v>
                </c:pt>
                <c:pt idx="1689">
                  <c:v>40614.441988185987</c:v>
                </c:pt>
                <c:pt idx="1690">
                  <c:v>40614.442573792963</c:v>
                </c:pt>
                <c:pt idx="1691">
                  <c:v>40614.443355819785</c:v>
                </c:pt>
                <c:pt idx="1692">
                  <c:v>40614.443908755915</c:v>
                </c:pt>
                <c:pt idx="1693">
                  <c:v>40614.444702453773</c:v>
                </c:pt>
                <c:pt idx="1694">
                  <c:v>40614.445253819169</c:v>
                </c:pt>
                <c:pt idx="1695">
                  <c:v>40614.44605897912</c:v>
                </c:pt>
                <c:pt idx="1696">
                  <c:v>40614.446611875312</c:v>
                </c:pt>
                <c:pt idx="1697">
                  <c:v>40614.44740539862</c:v>
                </c:pt>
                <c:pt idx="1698">
                  <c:v>40614.447958252393</c:v>
                </c:pt>
                <c:pt idx="1699">
                  <c:v>40614.448762694243</c:v>
                </c:pt>
                <c:pt idx="1700">
                  <c:v>40614.449339561776</c:v>
                </c:pt>
                <c:pt idx="1701">
                  <c:v>40614.450132770347</c:v>
                </c:pt>
                <c:pt idx="1702">
                  <c:v>40614.450697572305</c:v>
                </c:pt>
                <c:pt idx="1703">
                  <c:v>40614.451479791256</c:v>
                </c:pt>
                <c:pt idx="1704">
                  <c:v>40614.452032844019</c:v>
                </c:pt>
                <c:pt idx="1705">
                  <c:v>40614.452849185429</c:v>
                </c:pt>
                <c:pt idx="1706">
                  <c:v>40614.453413979405</c:v>
                </c:pt>
                <c:pt idx="1707">
                  <c:v>40614.45420761998</c:v>
                </c:pt>
                <c:pt idx="1708">
                  <c:v>40614.454760558445</c:v>
                </c:pt>
                <c:pt idx="1709">
                  <c:v>40614.455576914916</c:v>
                </c:pt>
                <c:pt idx="1710">
                  <c:v>40614.456141716742</c:v>
                </c:pt>
                <c:pt idx="1711">
                  <c:v>40614.456946546074</c:v>
                </c:pt>
                <c:pt idx="1712">
                  <c:v>40614.457511372348</c:v>
                </c:pt>
                <c:pt idx="1713">
                  <c:v>40614.458292617615</c:v>
                </c:pt>
                <c:pt idx="1714">
                  <c:v>40614.458888747511</c:v>
                </c:pt>
                <c:pt idx="1715">
                  <c:v>40614.45969411097</c:v>
                </c:pt>
                <c:pt idx="1716">
                  <c:v>40614.460245567338</c:v>
                </c:pt>
                <c:pt idx="1717">
                  <c:v>40614.461062333117</c:v>
                </c:pt>
                <c:pt idx="1718">
                  <c:v>40614.461615256689</c:v>
                </c:pt>
                <c:pt idx="1719">
                  <c:v>40614.462442892778</c:v>
                </c:pt>
                <c:pt idx="1720">
                  <c:v>40614.463031536085</c:v>
                </c:pt>
                <c:pt idx="1721">
                  <c:v>40614.463824708226</c:v>
                </c:pt>
                <c:pt idx="1722">
                  <c:v>40614.464389491193</c:v>
                </c:pt>
                <c:pt idx="1723">
                  <c:v>40614.46518329181</c:v>
                </c:pt>
                <c:pt idx="1724">
                  <c:v>40614.465736337574</c:v>
                </c:pt>
                <c:pt idx="1725">
                  <c:v>40614.466553038743</c:v>
                </c:pt>
                <c:pt idx="1726">
                  <c:v>40614.467105913194</c:v>
                </c:pt>
                <c:pt idx="1727">
                  <c:v>40614.467922831973</c:v>
                </c:pt>
                <c:pt idx="1728">
                  <c:v>40614.468474241738</c:v>
                </c:pt>
                <c:pt idx="1729">
                  <c:v>40614.469313802103</c:v>
                </c:pt>
                <c:pt idx="1730">
                  <c:v>40614.469878632968</c:v>
                </c:pt>
                <c:pt idx="1731">
                  <c:v>40614.470694702846</c:v>
                </c:pt>
                <c:pt idx="1732">
                  <c:v>40614.471282727267</c:v>
                </c:pt>
                <c:pt idx="1733">
                  <c:v>40614.472075635073</c:v>
                </c:pt>
                <c:pt idx="1734">
                  <c:v>40614.472664066961</c:v>
                </c:pt>
                <c:pt idx="1735">
                  <c:v>40614.473468529308</c:v>
                </c:pt>
                <c:pt idx="1736">
                  <c:v>40614.47405636005</c:v>
                </c:pt>
                <c:pt idx="1737">
                  <c:v>40614.474849651553</c:v>
                </c:pt>
                <c:pt idx="1738">
                  <c:v>40614.475414496716</c:v>
                </c:pt>
                <c:pt idx="1739">
                  <c:v>40614.476230674692</c:v>
                </c:pt>
                <c:pt idx="1740">
                  <c:v>40614.476818318573</c:v>
                </c:pt>
                <c:pt idx="1741">
                  <c:v>40614.477623124563</c:v>
                </c:pt>
                <c:pt idx="1742">
                  <c:v>40614.478187938679</c:v>
                </c:pt>
                <c:pt idx="1743">
                  <c:v>40614.478993277175</c:v>
                </c:pt>
                <c:pt idx="1744">
                  <c:v>40614.479546317816</c:v>
                </c:pt>
                <c:pt idx="1745">
                  <c:v>40614.480386367191</c:v>
                </c:pt>
                <c:pt idx="1746">
                  <c:v>40614.480950952377</c:v>
                </c:pt>
                <c:pt idx="1747">
                  <c:v>40614.481779277085</c:v>
                </c:pt>
                <c:pt idx="1748">
                  <c:v>40614.482343761534</c:v>
                </c:pt>
                <c:pt idx="1749">
                  <c:v>40614.483172210414</c:v>
                </c:pt>
                <c:pt idx="1750">
                  <c:v>40614.483621049541</c:v>
                </c:pt>
                <c:pt idx="1751">
                  <c:v>40614.483914641824</c:v>
                </c:pt>
                <c:pt idx="1752">
                  <c:v>40614.484218467747</c:v>
                </c:pt>
                <c:pt idx="1753">
                  <c:v>40614.484635539295</c:v>
                </c:pt>
                <c:pt idx="1754">
                  <c:v>40614.484989342796</c:v>
                </c:pt>
                <c:pt idx="1755">
                  <c:v>40614.485363061627</c:v>
                </c:pt>
                <c:pt idx="1756">
                  <c:v>40614.485663987551</c:v>
                </c:pt>
                <c:pt idx="1757">
                  <c:v>40614.486073000036</c:v>
                </c:pt>
                <c:pt idx="1758">
                  <c:v>40614.486372113759</c:v>
                </c:pt>
                <c:pt idx="1759">
                  <c:v>40614.486792689844</c:v>
                </c:pt>
                <c:pt idx="1760">
                  <c:v>40614.487091831572</c:v>
                </c:pt>
                <c:pt idx="1761">
                  <c:v>40614.487512497697</c:v>
                </c:pt>
                <c:pt idx="1762">
                  <c:v>40614.487811662293</c:v>
                </c:pt>
                <c:pt idx="1763">
                  <c:v>40614.488232371048</c:v>
                </c:pt>
                <c:pt idx="1764">
                  <c:v>40614.48853155168</c:v>
                </c:pt>
                <c:pt idx="1765">
                  <c:v>40614.488951717976</c:v>
                </c:pt>
                <c:pt idx="1766">
                  <c:v>40614.4892526439</c:v>
                </c:pt>
                <c:pt idx="1767">
                  <c:v>40614.489658301245</c:v>
                </c:pt>
                <c:pt idx="1768">
                  <c:v>40614.490012986273</c:v>
                </c:pt>
                <c:pt idx="1769">
                  <c:v>40614.490384073273</c:v>
                </c:pt>
                <c:pt idx="1770">
                  <c:v>40614.490738026638</c:v>
                </c:pt>
                <c:pt idx="1771">
                  <c:v>40614.491109137794</c:v>
                </c:pt>
                <c:pt idx="1772">
                  <c:v>40614.491463093298</c:v>
                </c:pt>
                <c:pt idx="1773">
                  <c:v>40614.491825971032</c:v>
                </c:pt>
                <c:pt idx="1774">
                  <c:v>40614.492125157987</c:v>
                </c:pt>
                <c:pt idx="1775">
                  <c:v>40614.49253445238</c:v>
                </c:pt>
                <c:pt idx="1776">
                  <c:v>40614.492833694007</c:v>
                </c:pt>
                <c:pt idx="1777">
                  <c:v>40614.493242485856</c:v>
                </c:pt>
                <c:pt idx="1778">
                  <c:v>40614.49354341178</c:v>
                </c:pt>
                <c:pt idx="1779">
                  <c:v>40614.493937822735</c:v>
                </c:pt>
                <c:pt idx="1780">
                  <c:v>40614.494291955045</c:v>
                </c:pt>
                <c:pt idx="1781">
                  <c:v>40614.494643314501</c:v>
                </c:pt>
                <c:pt idx="1782">
                  <c:v>40614.494942543402</c:v>
                </c:pt>
                <c:pt idx="1783">
                  <c:v>40614.495348476761</c:v>
                </c:pt>
                <c:pt idx="1784">
                  <c:v>40614.495703156557</c:v>
                </c:pt>
                <c:pt idx="1785">
                  <c:v>40614.496054071329</c:v>
                </c:pt>
                <c:pt idx="1786">
                  <c:v>40614.496354997253</c:v>
                </c:pt>
                <c:pt idx="1787">
                  <c:v>40614.496740881892</c:v>
                </c:pt>
                <c:pt idx="1788">
                  <c:v>40614.497041807816</c:v>
                </c:pt>
                <c:pt idx="1789">
                  <c:v>40614.497427664144</c:v>
                </c:pt>
                <c:pt idx="1790">
                  <c:v>40614.497728590068</c:v>
                </c:pt>
                <c:pt idx="1791">
                  <c:v>40614.498111330067</c:v>
                </c:pt>
                <c:pt idx="1792">
                  <c:v>40614.498466489335</c:v>
                </c:pt>
                <c:pt idx="1793">
                  <c:v>40614.498814809012</c:v>
                </c:pt>
                <c:pt idx="1794">
                  <c:v>40614.499168754301</c:v>
                </c:pt>
                <c:pt idx="1795">
                  <c:v>40614.499517049095</c:v>
                </c:pt>
                <c:pt idx="1796">
                  <c:v>40614.499871141765</c:v>
                </c:pt>
                <c:pt idx="1797">
                  <c:v>40614.500219429079</c:v>
                </c:pt>
                <c:pt idx="1798">
                  <c:v>40614.500573569647</c:v>
                </c:pt>
                <c:pt idx="1799">
                  <c:v>40614.500913611606</c:v>
                </c:pt>
                <c:pt idx="1800">
                  <c:v>40614.501212919073</c:v>
                </c:pt>
                <c:pt idx="1801">
                  <c:v>40614.50159939428</c:v>
                </c:pt>
                <c:pt idx="1802">
                  <c:v>40614.501898770497</c:v>
                </c:pt>
                <c:pt idx="1803">
                  <c:v>40614.502284819726</c:v>
                </c:pt>
                <c:pt idx="1804">
                  <c:v>40614.502585745657</c:v>
                </c:pt>
                <c:pt idx="1805">
                  <c:v>40614.502956871569</c:v>
                </c:pt>
                <c:pt idx="1806">
                  <c:v>40614.503313040732</c:v>
                </c:pt>
                <c:pt idx="1807">
                  <c:v>40614.50364989182</c:v>
                </c:pt>
                <c:pt idx="1808">
                  <c:v>40614.50400414133</c:v>
                </c:pt>
                <c:pt idx="1809">
                  <c:v>40614.50434100705</c:v>
                </c:pt>
                <c:pt idx="1810">
                  <c:v>40614.504683671468</c:v>
                </c:pt>
                <c:pt idx="1811">
                  <c:v>40614.505023843478</c:v>
                </c:pt>
                <c:pt idx="1812">
                  <c:v>40614.505323207282</c:v>
                </c:pt>
                <c:pt idx="1813">
                  <c:v>40614.505698248839</c:v>
                </c:pt>
                <c:pt idx="1814">
                  <c:v>40614.505997672277</c:v>
                </c:pt>
                <c:pt idx="1815">
                  <c:v>40614.506371749128</c:v>
                </c:pt>
                <c:pt idx="1816">
                  <c:v>40614.506672675052</c:v>
                </c:pt>
                <c:pt idx="1817">
                  <c:v>40614.507025126884</c:v>
                </c:pt>
                <c:pt idx="1818">
                  <c:v>40614.507330053697</c:v>
                </c:pt>
                <c:pt idx="1819">
                  <c:v>40614.507693444109</c:v>
                </c:pt>
                <c:pt idx="1820">
                  <c:v>40614.507992820385</c:v>
                </c:pt>
                <c:pt idx="1821">
                  <c:v>40614.508364714347</c:v>
                </c:pt>
                <c:pt idx="1822">
                  <c:v>40614.508707074106</c:v>
                </c:pt>
                <c:pt idx="1823">
                  <c:v>40614.509035226627</c:v>
                </c:pt>
                <c:pt idx="1824">
                  <c:v>40614.509336152558</c:v>
                </c:pt>
                <c:pt idx="1825">
                  <c:v>40614.509688725157</c:v>
                </c:pt>
                <c:pt idx="1826">
                  <c:v>40614.509992898616</c:v>
                </c:pt>
                <c:pt idx="1827">
                  <c:v>40614.510353144549</c:v>
                </c:pt>
                <c:pt idx="1828">
                  <c:v>40614.510695415025</c:v>
                </c:pt>
                <c:pt idx="1829">
                  <c:v>40614.51101262364</c:v>
                </c:pt>
                <c:pt idx="1830">
                  <c:v>40614.511312035524</c:v>
                </c:pt>
                <c:pt idx="1831">
                  <c:v>40614.511664028549</c:v>
                </c:pt>
                <c:pt idx="1832">
                  <c:v>40614.51196346221</c:v>
                </c:pt>
                <c:pt idx="1833">
                  <c:v>40614.512315318891</c:v>
                </c:pt>
                <c:pt idx="1834">
                  <c:v>40614.512616244821</c:v>
                </c:pt>
                <c:pt idx="1835">
                  <c:v>40614.512956510589</c:v>
                </c:pt>
                <c:pt idx="1836">
                  <c:v>40614.513257436513</c:v>
                </c:pt>
                <c:pt idx="1837">
                  <c:v>40614.513598516292</c:v>
                </c:pt>
                <c:pt idx="1838">
                  <c:v>40614.513903313018</c:v>
                </c:pt>
                <c:pt idx="1839">
                  <c:v>40614.514243171514</c:v>
                </c:pt>
                <c:pt idx="1840">
                  <c:v>40614.514544097437</c:v>
                </c:pt>
                <c:pt idx="1841">
                  <c:v>40614.514872436906</c:v>
                </c:pt>
                <c:pt idx="1842">
                  <c:v>40614.515173362837</c:v>
                </c:pt>
                <c:pt idx="1843">
                  <c:v>40614.515502902927</c:v>
                </c:pt>
                <c:pt idx="1844">
                  <c:v>40614.515808150616</c:v>
                </c:pt>
                <c:pt idx="1845">
                  <c:v>40614.516148546187</c:v>
                </c:pt>
                <c:pt idx="1846">
                  <c:v>40614.516449472118</c:v>
                </c:pt>
                <c:pt idx="1847">
                  <c:v>40614.516790737383</c:v>
                </c:pt>
                <c:pt idx="1848">
                  <c:v>40614.517095758994</c:v>
                </c:pt>
                <c:pt idx="1849">
                  <c:v>40614.517435773763</c:v>
                </c:pt>
                <c:pt idx="1850">
                  <c:v>40614.517734663772</c:v>
                </c:pt>
                <c:pt idx="1851">
                  <c:v>40614.518063799245</c:v>
                </c:pt>
                <c:pt idx="1852">
                  <c:v>40614.518360801747</c:v>
                </c:pt>
                <c:pt idx="1853">
                  <c:v>40614.518713812809</c:v>
                </c:pt>
                <c:pt idx="1854">
                  <c:v>40614.519013054458</c:v>
                </c:pt>
                <c:pt idx="1855">
                  <c:v>40614.519365960085</c:v>
                </c:pt>
                <c:pt idx="1856">
                  <c:v>40614.519670029607</c:v>
                </c:pt>
                <c:pt idx="1857">
                  <c:v>40614.520023008481</c:v>
                </c:pt>
                <c:pt idx="1858">
                  <c:v>40614.520330561507</c:v>
                </c:pt>
                <c:pt idx="1859">
                  <c:v>40614.52067110339</c:v>
                </c:pt>
                <c:pt idx="1860">
                  <c:v>40614.520972996259</c:v>
                </c:pt>
                <c:pt idx="1861">
                  <c:v>40614.521314466641</c:v>
                </c:pt>
                <c:pt idx="1862">
                  <c:v>40614.521619404819</c:v>
                </c:pt>
                <c:pt idx="1863">
                  <c:v>40614.521960301201</c:v>
                </c:pt>
                <c:pt idx="1864">
                  <c:v>40614.522259259276</c:v>
                </c:pt>
                <c:pt idx="1865">
                  <c:v>40614.522612482353</c:v>
                </c:pt>
                <c:pt idx="1866">
                  <c:v>40614.522918034141</c:v>
                </c:pt>
                <c:pt idx="1867">
                  <c:v>40614.523258979018</c:v>
                </c:pt>
                <c:pt idx="1868">
                  <c:v>40614.523557376386</c:v>
                </c:pt>
                <c:pt idx="1869">
                  <c:v>40614.523910648146</c:v>
                </c:pt>
                <c:pt idx="1870">
                  <c:v>40614.524209102157</c:v>
                </c:pt>
                <c:pt idx="1871">
                  <c:v>40614.524799561739</c:v>
                </c:pt>
                <c:pt idx="1872">
                  <c:v>40614.52541298767</c:v>
                </c:pt>
                <c:pt idx="1873">
                  <c:v>40614.526084283963</c:v>
                </c:pt>
                <c:pt idx="1874">
                  <c:v>40614.52677872841</c:v>
                </c:pt>
                <c:pt idx="1875">
                  <c:v>40614.52747317285</c:v>
                </c:pt>
                <c:pt idx="1876">
                  <c:v>40614.528167617296</c:v>
                </c:pt>
                <c:pt idx="1877">
                  <c:v>40614.528862061743</c:v>
                </c:pt>
                <c:pt idx="1878">
                  <c:v>40614.529556506182</c:v>
                </c:pt>
                <c:pt idx="1879">
                  <c:v>40614.530250950629</c:v>
                </c:pt>
                <c:pt idx="1880">
                  <c:v>40614.530956969145</c:v>
                </c:pt>
                <c:pt idx="1881">
                  <c:v>40614.531662987669</c:v>
                </c:pt>
                <c:pt idx="1882">
                  <c:v>40614.532392154331</c:v>
                </c:pt>
                <c:pt idx="1883">
                  <c:v>40614.533132895078</c:v>
                </c:pt>
                <c:pt idx="1884">
                  <c:v>40614.533896783963</c:v>
                </c:pt>
                <c:pt idx="1885">
                  <c:v>40614.534683821003</c:v>
                </c:pt>
                <c:pt idx="1886">
                  <c:v>40614.535482432111</c:v>
                </c:pt>
                <c:pt idx="1887">
                  <c:v>40614.536315765443</c:v>
                </c:pt>
                <c:pt idx="1888">
                  <c:v>40614.537172246928</c:v>
                </c:pt>
                <c:pt idx="1889">
                  <c:v>40614.53805187656</c:v>
                </c:pt>
                <c:pt idx="1890">
                  <c:v>40614.538954654337</c:v>
                </c:pt>
                <c:pt idx="1891">
                  <c:v>40614.539869006185</c:v>
                </c:pt>
                <c:pt idx="1892">
                  <c:v>40614.540806506186</c:v>
                </c:pt>
                <c:pt idx="1893">
                  <c:v>40614.541767154333</c:v>
                </c:pt>
                <c:pt idx="1894">
                  <c:v>40614.542739376557</c:v>
                </c:pt>
                <c:pt idx="1895">
                  <c:v>40614.54372317285</c:v>
                </c:pt>
                <c:pt idx="1896">
                  <c:v>40614.544730117297</c:v>
                </c:pt>
                <c:pt idx="1897">
                  <c:v>40614.545748635814</c:v>
                </c:pt>
                <c:pt idx="1898">
                  <c:v>40614.546790302484</c:v>
                </c:pt>
                <c:pt idx="1899">
                  <c:v>40614.5478551173</c:v>
                </c:pt>
                <c:pt idx="1900">
                  <c:v>40614.548943080263</c:v>
                </c:pt>
                <c:pt idx="1901">
                  <c:v>40614.550042617295</c:v>
                </c:pt>
                <c:pt idx="1902">
                  <c:v>40614.551165302481</c:v>
                </c:pt>
                <c:pt idx="1903">
                  <c:v>40614.552322709889</c:v>
                </c:pt>
                <c:pt idx="1904">
                  <c:v>40614.553491691368</c:v>
                </c:pt>
                <c:pt idx="1905">
                  <c:v>40614.554683820999</c:v>
                </c:pt>
                <c:pt idx="1906">
                  <c:v>40614.555899098777</c:v>
                </c:pt>
                <c:pt idx="1907">
                  <c:v>40614.557137524702</c:v>
                </c:pt>
                <c:pt idx="1908">
                  <c:v>40614.55839909878</c:v>
                </c:pt>
                <c:pt idx="1909">
                  <c:v>40614.559683821004</c:v>
                </c:pt>
                <c:pt idx="1910">
                  <c:v>40614.561003265444</c:v>
                </c:pt>
                <c:pt idx="1911">
                  <c:v>40614.562345858038</c:v>
                </c:pt>
                <c:pt idx="1912">
                  <c:v>40614.563711598777</c:v>
                </c:pt>
                <c:pt idx="1913">
                  <c:v>40614.56511206174</c:v>
                </c:pt>
                <c:pt idx="1914">
                  <c:v>40614.566605117296</c:v>
                </c:pt>
                <c:pt idx="1915">
                  <c:v>40614.568225487666</c:v>
                </c:pt>
                <c:pt idx="1916">
                  <c:v>40614.569996320999</c:v>
                </c:pt>
                <c:pt idx="1917">
                  <c:v>40614.571940765447</c:v>
                </c:pt>
                <c:pt idx="1918">
                  <c:v>40614.574093543226</c:v>
                </c:pt>
                <c:pt idx="1919">
                  <c:v>40614.576489376559</c:v>
                </c:pt>
                <c:pt idx="1920">
                  <c:v>40614.579174561739</c:v>
                </c:pt>
                <c:pt idx="1921">
                  <c:v>40614.582183821003</c:v>
                </c:pt>
                <c:pt idx="1922">
                  <c:v>40614.585575024706</c:v>
                </c:pt>
                <c:pt idx="1923">
                  <c:v>40614.589047246925</c:v>
                </c:pt>
                <c:pt idx="1924">
                  <c:v>40614.592519469152</c:v>
                </c:pt>
                <c:pt idx="1925">
                  <c:v>40614.595991691371</c:v>
                </c:pt>
                <c:pt idx="1926">
                  <c:v>40614.59946391359</c:v>
                </c:pt>
                <c:pt idx="1927">
                  <c:v>40614.602936135816</c:v>
                </c:pt>
                <c:pt idx="1928">
                  <c:v>40614.606408358035</c:v>
                </c:pt>
                <c:pt idx="1929">
                  <c:v>40614.609880580261</c:v>
                </c:pt>
                <c:pt idx="1930">
                  <c:v>40614.61335280248</c:v>
                </c:pt>
                <c:pt idx="1931">
                  <c:v>40614.616825024706</c:v>
                </c:pt>
                <c:pt idx="1932">
                  <c:v>40614.620297246925</c:v>
                </c:pt>
                <c:pt idx="1933">
                  <c:v>40614.623769469152</c:v>
                </c:pt>
                <c:pt idx="1934">
                  <c:v>40614.627241691371</c:v>
                </c:pt>
                <c:pt idx="1935">
                  <c:v>40614.63071391359</c:v>
                </c:pt>
                <c:pt idx="1936">
                  <c:v>40614.634186135816</c:v>
                </c:pt>
                <c:pt idx="1937">
                  <c:v>40614.637588913596</c:v>
                </c:pt>
                <c:pt idx="1938">
                  <c:v>40614.640910672853</c:v>
                </c:pt>
                <c:pt idx="1939">
                  <c:v>40614.644174561741</c:v>
                </c:pt>
                <c:pt idx="1940">
                  <c:v>40614.647392154337</c:v>
                </c:pt>
                <c:pt idx="1941">
                  <c:v>40614.650575024702</c:v>
                </c:pt>
                <c:pt idx="1942">
                  <c:v>40614.653723172851</c:v>
                </c:pt>
                <c:pt idx="1943">
                  <c:v>40614.656836598777</c:v>
                </c:pt>
                <c:pt idx="1944">
                  <c:v>40614.659926876557</c:v>
                </c:pt>
                <c:pt idx="1945">
                  <c:v>40614.662994006183</c:v>
                </c:pt>
                <c:pt idx="1946">
                  <c:v>40614.66604956174</c:v>
                </c:pt>
                <c:pt idx="1947">
                  <c:v>40614.66909354322</c:v>
                </c:pt>
                <c:pt idx="1948">
                  <c:v>40614.67212595063</c:v>
                </c:pt>
                <c:pt idx="1949">
                  <c:v>40614.675158358041</c:v>
                </c:pt>
                <c:pt idx="1950">
                  <c:v>40614.678179191367</c:v>
                </c:pt>
                <c:pt idx="1951">
                  <c:v>40614.681130580262</c:v>
                </c:pt>
                <c:pt idx="1952">
                  <c:v>40614.68403567285</c:v>
                </c:pt>
                <c:pt idx="1953">
                  <c:v>40614.686894469145</c:v>
                </c:pt>
                <c:pt idx="1954">
                  <c:v>40614.689741691371</c:v>
                </c:pt>
                <c:pt idx="1955">
                  <c:v>40614.692565765443</c:v>
                </c:pt>
                <c:pt idx="1956">
                  <c:v>40614.695378265445</c:v>
                </c:pt>
                <c:pt idx="1957">
                  <c:v>40614.698167617295</c:v>
                </c:pt>
                <c:pt idx="1958">
                  <c:v>40614.700956969151</c:v>
                </c:pt>
                <c:pt idx="1959">
                  <c:v>40614.703757895077</c:v>
                </c:pt>
                <c:pt idx="1960">
                  <c:v>40614.706570395072</c:v>
                </c:pt>
                <c:pt idx="1961">
                  <c:v>40614.709382895075</c:v>
                </c:pt>
                <c:pt idx="1962">
                  <c:v>40614.7122301173</c:v>
                </c:pt>
                <c:pt idx="1963">
                  <c:v>40614.715065765442</c:v>
                </c:pt>
                <c:pt idx="1964">
                  <c:v>40614.717936135814</c:v>
                </c:pt>
                <c:pt idx="1965">
                  <c:v>40614.720829654332</c:v>
                </c:pt>
                <c:pt idx="1966">
                  <c:v>40614.723757895074</c:v>
                </c:pt>
                <c:pt idx="1967">
                  <c:v>40614.726709283961</c:v>
                </c:pt>
                <c:pt idx="1968">
                  <c:v>40614.729695395072</c:v>
                </c:pt>
                <c:pt idx="1969">
                  <c:v>40614.732727802482</c:v>
                </c:pt>
                <c:pt idx="1970">
                  <c:v>40614.735794932109</c:v>
                </c:pt>
                <c:pt idx="1971">
                  <c:v>40614.738908358035</c:v>
                </c:pt>
                <c:pt idx="1972">
                  <c:v>40614.742068080261</c:v>
                </c:pt>
                <c:pt idx="1973">
                  <c:v>40614.745285672849</c:v>
                </c:pt>
                <c:pt idx="1974">
                  <c:v>40614.748561135813</c:v>
                </c:pt>
                <c:pt idx="1975">
                  <c:v>40614.751906043224</c:v>
                </c:pt>
                <c:pt idx="1976">
                  <c:v>40614.755331969151</c:v>
                </c:pt>
                <c:pt idx="1977">
                  <c:v>40614.75880419137</c:v>
                </c:pt>
                <c:pt idx="1978">
                  <c:v>40614.762276413596</c:v>
                </c:pt>
                <c:pt idx="1979">
                  <c:v>40614.765748635815</c:v>
                </c:pt>
                <c:pt idx="1980">
                  <c:v>40614.769220858041</c:v>
                </c:pt>
                <c:pt idx="1981">
                  <c:v>40614.77269308026</c:v>
                </c:pt>
                <c:pt idx="1982">
                  <c:v>40614.776165302479</c:v>
                </c:pt>
                <c:pt idx="1983">
                  <c:v>40614.779637524705</c:v>
                </c:pt>
                <c:pt idx="1984">
                  <c:v>40614.783109746924</c:v>
                </c:pt>
                <c:pt idx="1985">
                  <c:v>40614.786581969151</c:v>
                </c:pt>
                <c:pt idx="1986">
                  <c:v>40614.79005419137</c:v>
                </c:pt>
                <c:pt idx="1987">
                  <c:v>40614.793526413596</c:v>
                </c:pt>
                <c:pt idx="1988">
                  <c:v>40614.796998635815</c:v>
                </c:pt>
                <c:pt idx="1989">
                  <c:v>40614.800470858041</c:v>
                </c:pt>
                <c:pt idx="1990">
                  <c:v>40614.80394308026</c:v>
                </c:pt>
                <c:pt idx="1991">
                  <c:v>40614.807415302479</c:v>
                </c:pt>
                <c:pt idx="1992">
                  <c:v>40614.810887524705</c:v>
                </c:pt>
                <c:pt idx="1993">
                  <c:v>40614.814359746924</c:v>
                </c:pt>
                <c:pt idx="1994">
                  <c:v>40614.817831969151</c:v>
                </c:pt>
                <c:pt idx="1995">
                  <c:v>40614.82130419137</c:v>
                </c:pt>
                <c:pt idx="1996">
                  <c:v>40614.824776413596</c:v>
                </c:pt>
                <c:pt idx="1997">
                  <c:v>40614.828248635815</c:v>
                </c:pt>
                <c:pt idx="1998">
                  <c:v>40614.831720858041</c:v>
                </c:pt>
                <c:pt idx="1999">
                  <c:v>40614.83519308026</c:v>
                </c:pt>
                <c:pt idx="2000">
                  <c:v>40614.838665302479</c:v>
                </c:pt>
                <c:pt idx="2001">
                  <c:v>40614.842137524705</c:v>
                </c:pt>
                <c:pt idx="2002">
                  <c:v>40614.845609746924</c:v>
                </c:pt>
                <c:pt idx="2003">
                  <c:v>40614.849081969151</c:v>
                </c:pt>
                <c:pt idx="2004">
                  <c:v>40614.85255419137</c:v>
                </c:pt>
                <c:pt idx="2005">
                  <c:v>40614.856026413596</c:v>
                </c:pt>
                <c:pt idx="2006">
                  <c:v>40614.859498635815</c:v>
                </c:pt>
                <c:pt idx="2007">
                  <c:v>40614.862970858041</c:v>
                </c:pt>
                <c:pt idx="2008">
                  <c:v>40614.86644308026</c:v>
                </c:pt>
                <c:pt idx="2009">
                  <c:v>40614.869915302479</c:v>
                </c:pt>
                <c:pt idx="2010">
                  <c:v>40614.873387524705</c:v>
                </c:pt>
                <c:pt idx="2011">
                  <c:v>40614.876859746924</c:v>
                </c:pt>
                <c:pt idx="2012">
                  <c:v>40614.880331969151</c:v>
                </c:pt>
                <c:pt idx="2013">
                  <c:v>40614.88380419137</c:v>
                </c:pt>
                <c:pt idx="2014">
                  <c:v>40614.887276413596</c:v>
                </c:pt>
                <c:pt idx="2015">
                  <c:v>40614.890748635815</c:v>
                </c:pt>
                <c:pt idx="2016">
                  <c:v>40614.894220858041</c:v>
                </c:pt>
                <c:pt idx="2017">
                  <c:v>40614.89769308026</c:v>
                </c:pt>
                <c:pt idx="2018">
                  <c:v>40614.901165302479</c:v>
                </c:pt>
                <c:pt idx="2019">
                  <c:v>40614.904637524705</c:v>
                </c:pt>
                <c:pt idx="2020">
                  <c:v>40614.908109746924</c:v>
                </c:pt>
                <c:pt idx="2021">
                  <c:v>40614.911581969151</c:v>
                </c:pt>
                <c:pt idx="2022">
                  <c:v>40614.91505419137</c:v>
                </c:pt>
                <c:pt idx="2023">
                  <c:v>40614.918526413596</c:v>
                </c:pt>
                <c:pt idx="2024">
                  <c:v>40614.921998635815</c:v>
                </c:pt>
                <c:pt idx="2025">
                  <c:v>40614.925470858041</c:v>
                </c:pt>
                <c:pt idx="2026">
                  <c:v>40614.92894308026</c:v>
                </c:pt>
                <c:pt idx="2027">
                  <c:v>40614.932415302479</c:v>
                </c:pt>
                <c:pt idx="2028">
                  <c:v>40614.935887524705</c:v>
                </c:pt>
                <c:pt idx="2029">
                  <c:v>40614.939359746924</c:v>
                </c:pt>
                <c:pt idx="2030">
                  <c:v>40614.942831969151</c:v>
                </c:pt>
                <c:pt idx="2031">
                  <c:v>40614.94630419137</c:v>
                </c:pt>
                <c:pt idx="2032">
                  <c:v>40614.949776413596</c:v>
                </c:pt>
                <c:pt idx="2033">
                  <c:v>40614.953248635815</c:v>
                </c:pt>
                <c:pt idx="2034">
                  <c:v>40614.956720858041</c:v>
                </c:pt>
                <c:pt idx="2035">
                  <c:v>40614.96019308026</c:v>
                </c:pt>
                <c:pt idx="2036">
                  <c:v>40614.963665302479</c:v>
                </c:pt>
                <c:pt idx="2037">
                  <c:v>40614.967137524705</c:v>
                </c:pt>
                <c:pt idx="2038">
                  <c:v>40614.970609746924</c:v>
                </c:pt>
                <c:pt idx="2039">
                  <c:v>40614.974081969151</c:v>
                </c:pt>
                <c:pt idx="2040">
                  <c:v>40614.97755419137</c:v>
                </c:pt>
                <c:pt idx="2041">
                  <c:v>40614.981026413596</c:v>
                </c:pt>
                <c:pt idx="2042">
                  <c:v>40614.984498635815</c:v>
                </c:pt>
                <c:pt idx="2043">
                  <c:v>40614.987970858041</c:v>
                </c:pt>
                <c:pt idx="2044">
                  <c:v>40614.991443943443</c:v>
                </c:pt>
                <c:pt idx="2045">
                  <c:v>40614.994916165662</c:v>
                </c:pt>
                <c:pt idx="2046">
                  <c:v>40614.998388387889</c:v>
                </c:pt>
                <c:pt idx="2047">
                  <c:v>40615.001860610108</c:v>
                </c:pt>
                <c:pt idx="2048">
                  <c:v>40615.005332832334</c:v>
                </c:pt>
                <c:pt idx="2049">
                  <c:v>40615.008805054553</c:v>
                </c:pt>
                <c:pt idx="2050">
                  <c:v>40615.012277276779</c:v>
                </c:pt>
                <c:pt idx="2051">
                  <c:v>40615.015749498998</c:v>
                </c:pt>
                <c:pt idx="2052">
                  <c:v>40615.019223969801</c:v>
                </c:pt>
                <c:pt idx="2053">
                  <c:v>40615.022696192027</c:v>
                </c:pt>
                <c:pt idx="2054">
                  <c:v>40615.026168414246</c:v>
                </c:pt>
                <c:pt idx="2055">
                  <c:v>40615.029640636472</c:v>
                </c:pt>
                <c:pt idx="2056">
                  <c:v>40615.033112858691</c:v>
                </c:pt>
                <c:pt idx="2057">
                  <c:v>40615.036585080918</c:v>
                </c:pt>
                <c:pt idx="2058">
                  <c:v>40615.040057303137</c:v>
                </c:pt>
                <c:pt idx="2059">
                  <c:v>40615.043538649836</c:v>
                </c:pt>
                <c:pt idx="2060">
                  <c:v>40615.047010872062</c:v>
                </c:pt>
                <c:pt idx="2061">
                  <c:v>40615.050483094281</c:v>
                </c:pt>
                <c:pt idx="2062">
                  <c:v>40615.053955316507</c:v>
                </c:pt>
                <c:pt idx="2063">
                  <c:v>40615.057427538726</c:v>
                </c:pt>
                <c:pt idx="2064">
                  <c:v>40615.060899760952</c:v>
                </c:pt>
                <c:pt idx="2065">
                  <c:v>40615.064371983171</c:v>
                </c:pt>
                <c:pt idx="2066">
                  <c:v>40615.067855593137</c:v>
                </c:pt>
                <c:pt idx="2067">
                  <c:v>40615.071327815363</c:v>
                </c:pt>
                <c:pt idx="2068">
                  <c:v>40615.074800037582</c:v>
                </c:pt>
                <c:pt idx="2069">
                  <c:v>40615.078272259809</c:v>
                </c:pt>
                <c:pt idx="2070">
                  <c:v>40615.081744482028</c:v>
                </c:pt>
                <c:pt idx="2071">
                  <c:v>40615.085216704254</c:v>
                </c:pt>
                <c:pt idx="2072">
                  <c:v>40615.088688926473</c:v>
                </c:pt>
                <c:pt idx="2073">
                  <c:v>40615.092033833884</c:v>
                </c:pt>
                <c:pt idx="2074">
                  <c:v>40615.094973648695</c:v>
                </c:pt>
                <c:pt idx="2075">
                  <c:v>40615.097612537582</c:v>
                </c:pt>
                <c:pt idx="2076">
                  <c:v>40615.100158833884</c:v>
                </c:pt>
                <c:pt idx="2077">
                  <c:v>40615.10258938944</c:v>
                </c:pt>
                <c:pt idx="2078">
                  <c:v>40615.104846333881</c:v>
                </c:pt>
                <c:pt idx="2079">
                  <c:v>40615.107103278329</c:v>
                </c:pt>
                <c:pt idx="2080">
                  <c:v>40615.109302352401</c:v>
                </c:pt>
                <c:pt idx="2081">
                  <c:v>40615.11145513018</c:v>
                </c:pt>
                <c:pt idx="2082">
                  <c:v>40615.113017630181</c:v>
                </c:pt>
                <c:pt idx="2083">
                  <c:v>40615.113978278328</c:v>
                </c:pt>
                <c:pt idx="2084">
                  <c:v>40615.114892630176</c:v>
                </c:pt>
                <c:pt idx="2085">
                  <c:v>40615.11580698203</c:v>
                </c:pt>
                <c:pt idx="2086">
                  <c:v>40615.116721333885</c:v>
                </c:pt>
                <c:pt idx="2087">
                  <c:v>40615.117624111663</c:v>
                </c:pt>
                <c:pt idx="2088">
                  <c:v>40615.118515315364</c:v>
                </c:pt>
                <c:pt idx="2089">
                  <c:v>40615.119406519065</c:v>
                </c:pt>
                <c:pt idx="2090">
                  <c:v>40615.120286148696</c:v>
                </c:pt>
                <c:pt idx="2091">
                  <c:v>40615.121154204251</c:v>
                </c:pt>
                <c:pt idx="2092">
                  <c:v>40615.122022259806</c:v>
                </c:pt>
                <c:pt idx="2093">
                  <c:v>40615.122878741291</c:v>
                </c:pt>
                <c:pt idx="2094">
                  <c:v>40615.123746796846</c:v>
                </c:pt>
                <c:pt idx="2095">
                  <c:v>40615.124614852401</c:v>
                </c:pt>
                <c:pt idx="2096">
                  <c:v>40615.125482907955</c:v>
                </c:pt>
                <c:pt idx="2097">
                  <c:v>40615.12635096351</c:v>
                </c:pt>
                <c:pt idx="2098">
                  <c:v>40615.127219019065</c:v>
                </c:pt>
                <c:pt idx="2099">
                  <c:v>40615.12808707462</c:v>
                </c:pt>
                <c:pt idx="2100">
                  <c:v>40615.128943556105</c:v>
                </c:pt>
                <c:pt idx="2101">
                  <c:v>40615.129800037583</c:v>
                </c:pt>
                <c:pt idx="2102">
                  <c:v>40615.130656519068</c:v>
                </c:pt>
                <c:pt idx="2103">
                  <c:v>40615.131513000546</c:v>
                </c:pt>
                <c:pt idx="2104">
                  <c:v>40615.132369482031</c:v>
                </c:pt>
                <c:pt idx="2105">
                  <c:v>40615.133225963509</c:v>
                </c:pt>
                <c:pt idx="2106">
                  <c:v>40615.134082444994</c:v>
                </c:pt>
                <c:pt idx="2107">
                  <c:v>40615.134938926472</c:v>
                </c:pt>
                <c:pt idx="2108">
                  <c:v>40615.135795407958</c:v>
                </c:pt>
                <c:pt idx="2109">
                  <c:v>40615.136651889436</c:v>
                </c:pt>
                <c:pt idx="2110">
                  <c:v>40615.137508370921</c:v>
                </c:pt>
                <c:pt idx="2111">
                  <c:v>40615.138376426476</c:v>
                </c:pt>
                <c:pt idx="2112">
                  <c:v>40615.13924448203</c:v>
                </c:pt>
                <c:pt idx="2113">
                  <c:v>40615.140124111662</c:v>
                </c:pt>
                <c:pt idx="2114">
                  <c:v>40615.141003741286</c:v>
                </c:pt>
                <c:pt idx="2115">
                  <c:v>40615.141894944994</c:v>
                </c:pt>
                <c:pt idx="2116">
                  <c:v>40615.142774574619</c:v>
                </c:pt>
                <c:pt idx="2117">
                  <c:v>40615.14365420425</c:v>
                </c:pt>
                <c:pt idx="2118">
                  <c:v>40615.144533833882</c:v>
                </c:pt>
                <c:pt idx="2119">
                  <c:v>40615.145413463513</c:v>
                </c:pt>
                <c:pt idx="2120">
                  <c:v>40615.146293093138</c:v>
                </c:pt>
                <c:pt idx="2121">
                  <c:v>40615.147172722769</c:v>
                </c:pt>
                <c:pt idx="2122">
                  <c:v>40615.148052352401</c:v>
                </c:pt>
                <c:pt idx="2123">
                  <c:v>40615.148931982032</c:v>
                </c:pt>
                <c:pt idx="2124">
                  <c:v>40615.149823185733</c:v>
                </c:pt>
                <c:pt idx="2125">
                  <c:v>40615.150714389434</c:v>
                </c:pt>
                <c:pt idx="2126">
                  <c:v>40615.1516062097</c:v>
                </c:pt>
                <c:pt idx="2127">
                  <c:v>40615.152508987478</c:v>
                </c:pt>
                <c:pt idx="2128">
                  <c:v>40615.153423339332</c:v>
                </c:pt>
                <c:pt idx="2129">
                  <c:v>40615.15433769118</c:v>
                </c:pt>
                <c:pt idx="2130">
                  <c:v>40615.155252043034</c:v>
                </c:pt>
                <c:pt idx="2131">
                  <c:v>40615.156166394889</c:v>
                </c:pt>
                <c:pt idx="2132">
                  <c:v>40615.157080746736</c:v>
                </c:pt>
                <c:pt idx="2133">
                  <c:v>40615.157995098591</c:v>
                </c:pt>
                <c:pt idx="2134">
                  <c:v>40615.158897876368</c:v>
                </c:pt>
                <c:pt idx="2135">
                  <c:v>40615.159800654146</c:v>
                </c:pt>
                <c:pt idx="2136">
                  <c:v>40615.160703431924</c:v>
                </c:pt>
                <c:pt idx="2137">
                  <c:v>40615.161617783779</c:v>
                </c:pt>
                <c:pt idx="2138">
                  <c:v>40615.162532135626</c:v>
                </c:pt>
                <c:pt idx="2139">
                  <c:v>40615.163446487481</c:v>
                </c:pt>
                <c:pt idx="2140">
                  <c:v>40615.164372413405</c:v>
                </c:pt>
                <c:pt idx="2141">
                  <c:v>40615.165309913406</c:v>
                </c:pt>
                <c:pt idx="2142">
                  <c:v>40615.166258987476</c:v>
                </c:pt>
                <c:pt idx="2143">
                  <c:v>40615.167208061554</c:v>
                </c:pt>
                <c:pt idx="2144">
                  <c:v>40615.168157135624</c:v>
                </c:pt>
                <c:pt idx="2145">
                  <c:v>40615.169094635625</c:v>
                </c:pt>
                <c:pt idx="2146">
                  <c:v>40615.170032135626</c:v>
                </c:pt>
                <c:pt idx="2147">
                  <c:v>40615.170969635627</c:v>
                </c:pt>
                <c:pt idx="2148">
                  <c:v>40615.171907135627</c:v>
                </c:pt>
                <c:pt idx="2149">
                  <c:v>40615.172844635628</c:v>
                </c:pt>
                <c:pt idx="2150">
                  <c:v>40615.173782135629</c:v>
                </c:pt>
                <c:pt idx="2151">
                  <c:v>40615.17471963563</c:v>
                </c:pt>
                <c:pt idx="2152">
                  <c:v>40615.1756687097</c:v>
                </c:pt>
                <c:pt idx="2153">
                  <c:v>40615.176629357848</c:v>
                </c:pt>
                <c:pt idx="2154">
                  <c:v>40615.177613154148</c:v>
                </c:pt>
                <c:pt idx="2155">
                  <c:v>40615.178596950442</c:v>
                </c:pt>
                <c:pt idx="2156">
                  <c:v>40615.179569172666</c:v>
                </c:pt>
                <c:pt idx="2157">
                  <c:v>40615.18054139489</c:v>
                </c:pt>
                <c:pt idx="2158">
                  <c:v>40615.181513617106</c:v>
                </c:pt>
                <c:pt idx="2159">
                  <c:v>40615.182474265253</c:v>
                </c:pt>
                <c:pt idx="2160">
                  <c:v>40615.183434913408</c:v>
                </c:pt>
                <c:pt idx="2161">
                  <c:v>40615.184395561555</c:v>
                </c:pt>
                <c:pt idx="2162">
                  <c:v>40615.185356209702</c:v>
                </c:pt>
                <c:pt idx="2163">
                  <c:v>40615.186328431926</c:v>
                </c:pt>
                <c:pt idx="2164">
                  <c:v>40615.18731222822</c:v>
                </c:pt>
                <c:pt idx="2165">
                  <c:v>40615.187844409098</c:v>
                </c:pt>
                <c:pt idx="2166">
                  <c:v>40615.187970175932</c:v>
                </c:pt>
                <c:pt idx="2167">
                  <c:v>40615.188768787048</c:v>
                </c:pt>
                <c:pt idx="2168">
                  <c:v>40615.189926194456</c:v>
                </c:pt>
                <c:pt idx="2169">
                  <c:v>40615.191234064827</c:v>
                </c:pt>
                <c:pt idx="2170">
                  <c:v>40615.192518787044</c:v>
                </c:pt>
                <c:pt idx="2171">
                  <c:v>40615.194061358292</c:v>
                </c:pt>
                <c:pt idx="2172">
                  <c:v>40615.195962964906</c:v>
                </c:pt>
                <c:pt idx="2173">
                  <c:v>40615.196594876252</c:v>
                </c:pt>
                <c:pt idx="2174">
                  <c:v>40615.197653182935</c:v>
                </c:pt>
                <c:pt idx="2175">
                  <c:v>40615.198787442197</c:v>
                </c:pt>
                <c:pt idx="2176">
                  <c:v>40615.20103302705</c:v>
                </c:pt>
                <c:pt idx="2177">
                  <c:v>40615.202649084611</c:v>
                </c:pt>
                <c:pt idx="2178">
                  <c:v>40615.203376789636</c:v>
                </c:pt>
                <c:pt idx="2179">
                  <c:v>40615.204280231788</c:v>
                </c:pt>
                <c:pt idx="2180">
                  <c:v>40615.205402916974</c:v>
                </c:pt>
                <c:pt idx="2181">
                  <c:v>40615.205910497534</c:v>
                </c:pt>
                <c:pt idx="2182">
                  <c:v>40615.206808647294</c:v>
                </c:pt>
                <c:pt idx="2183">
                  <c:v>40615.208035499141</c:v>
                </c:pt>
                <c:pt idx="2184">
                  <c:v>40615.208597219353</c:v>
                </c:pt>
                <c:pt idx="2185">
                  <c:v>40615.210241703884</c:v>
                </c:pt>
                <c:pt idx="2186">
                  <c:v>40615.211607444624</c:v>
                </c:pt>
                <c:pt idx="2187">
                  <c:v>40615.21253168564</c:v>
                </c:pt>
                <c:pt idx="2188">
                  <c:v>40615.21333224143</c:v>
                </c:pt>
                <c:pt idx="2189">
                  <c:v>40615.214952611801</c:v>
                </c:pt>
                <c:pt idx="2190">
                  <c:v>40615.215888335653</c:v>
                </c:pt>
                <c:pt idx="2191">
                  <c:v>40615.21663922174</c:v>
                </c:pt>
                <c:pt idx="2192">
                  <c:v>40615.218039684703</c:v>
                </c:pt>
                <c:pt idx="2193">
                  <c:v>40615.2185702071</c:v>
                </c:pt>
                <c:pt idx="2194">
                  <c:v>40615.219930723237</c:v>
                </c:pt>
                <c:pt idx="2195">
                  <c:v>40615.221365908423</c:v>
                </c:pt>
                <c:pt idx="2196">
                  <c:v>40615.222893686201</c:v>
                </c:pt>
                <c:pt idx="2197">
                  <c:v>40615.223391484498</c:v>
                </c:pt>
                <c:pt idx="2198">
                  <c:v>40615.224664632646</c:v>
                </c:pt>
                <c:pt idx="2199">
                  <c:v>40615.226354447463</c:v>
                </c:pt>
                <c:pt idx="2200">
                  <c:v>40615.227093149857</c:v>
                </c:pt>
                <c:pt idx="2201">
                  <c:v>40615.228251768465</c:v>
                </c:pt>
                <c:pt idx="2202">
                  <c:v>40615.229953157359</c:v>
                </c:pt>
                <c:pt idx="2203">
                  <c:v>40615.231677694392</c:v>
                </c:pt>
                <c:pt idx="2204">
                  <c:v>40615.231884512214</c:v>
                </c:pt>
                <c:pt idx="2205">
                  <c:v>40615.232489942457</c:v>
                </c:pt>
                <c:pt idx="2206">
                  <c:v>40615.233647349865</c:v>
                </c:pt>
                <c:pt idx="2207">
                  <c:v>40615.234169863776</c:v>
                </c:pt>
                <c:pt idx="2208">
                  <c:v>40615.234763942011</c:v>
                </c:pt>
                <c:pt idx="2209">
                  <c:v>40615.235471098713</c:v>
                </c:pt>
                <c:pt idx="2210">
                  <c:v>40615.236514038923</c:v>
                </c:pt>
                <c:pt idx="2211">
                  <c:v>40615.236957839697</c:v>
                </c:pt>
                <c:pt idx="2212">
                  <c:v>40615.237495029527</c:v>
                </c:pt>
                <c:pt idx="2213">
                  <c:v>40615.238311165318</c:v>
                </c:pt>
                <c:pt idx="2214">
                  <c:v>40615.239117509358</c:v>
                </c:pt>
                <c:pt idx="2215">
                  <c:v>40615.239405467451</c:v>
                </c:pt>
                <c:pt idx="2216">
                  <c:v>40615.2398587282</c:v>
                </c:pt>
                <c:pt idx="2217">
                  <c:v>40615.240468015494</c:v>
                </c:pt>
                <c:pt idx="2218">
                  <c:v>40615.240874602285</c:v>
                </c:pt>
                <c:pt idx="2219">
                  <c:v>40615.242047266547</c:v>
                </c:pt>
                <c:pt idx="2220">
                  <c:v>40615.243852822103</c:v>
                </c:pt>
                <c:pt idx="2221">
                  <c:v>40615.245225123501</c:v>
                </c:pt>
                <c:pt idx="2222">
                  <c:v>40615.246176428365</c:v>
                </c:pt>
                <c:pt idx="2223">
                  <c:v>40615.246632736082</c:v>
                </c:pt>
                <c:pt idx="2224">
                  <c:v>40615.248065102489</c:v>
                </c:pt>
                <c:pt idx="2225">
                  <c:v>40615.249237118267</c:v>
                </c:pt>
                <c:pt idx="2226">
                  <c:v>40615.249742261396</c:v>
                </c:pt>
                <c:pt idx="2227">
                  <c:v>40615.250233953324</c:v>
                </c:pt>
                <c:pt idx="2228">
                  <c:v>40615.25056843592</c:v>
                </c:pt>
                <c:pt idx="2229">
                  <c:v>40615.251129308592</c:v>
                </c:pt>
                <c:pt idx="2230">
                  <c:v>40615.253075814348</c:v>
                </c:pt>
                <c:pt idx="2231">
                  <c:v>40615.255608397842</c:v>
                </c:pt>
                <c:pt idx="2232">
                  <c:v>40615.259090547501</c:v>
                </c:pt>
                <c:pt idx="2233">
                  <c:v>40615.262203163918</c:v>
                </c:pt>
                <c:pt idx="2234">
                  <c:v>40615.264141399064</c:v>
                </c:pt>
                <c:pt idx="2235">
                  <c:v>40615.265090756897</c:v>
                </c:pt>
                <c:pt idx="2236">
                  <c:v>40615.267175282846</c:v>
                </c:pt>
                <c:pt idx="2237">
                  <c:v>40615.267555852275</c:v>
                </c:pt>
                <c:pt idx="2238">
                  <c:v>40615.267857978382</c:v>
                </c:pt>
                <c:pt idx="2239">
                  <c:v>40615.268183565313</c:v>
                </c:pt>
                <c:pt idx="2240">
                  <c:v>40615.268361201786</c:v>
                </c:pt>
                <c:pt idx="2241">
                  <c:v>40615.268644464071</c:v>
                </c:pt>
                <c:pt idx="2242">
                  <c:v>40615.269189112187</c:v>
                </c:pt>
                <c:pt idx="2243">
                  <c:v>40615.26982624588</c:v>
                </c:pt>
                <c:pt idx="2244">
                  <c:v>40615.270482973974</c:v>
                </c:pt>
                <c:pt idx="2245">
                  <c:v>40615.27129315916</c:v>
                </c:pt>
                <c:pt idx="2246">
                  <c:v>40615.271784842356</c:v>
                </c:pt>
                <c:pt idx="2247">
                  <c:v>40615.272603395635</c:v>
                </c:pt>
                <c:pt idx="2248">
                  <c:v>40615.273128340647</c:v>
                </c:pt>
                <c:pt idx="2249">
                  <c:v>40615.273475476977</c:v>
                </c:pt>
                <c:pt idx="2250">
                  <c:v>40615.276947699196</c:v>
                </c:pt>
                <c:pt idx="2251">
                  <c:v>40615.280009424067</c:v>
                </c:pt>
                <c:pt idx="2252">
                  <c:v>40615.281479331468</c:v>
                </c:pt>
                <c:pt idx="2253">
                  <c:v>40615.284326553694</c:v>
                </c:pt>
                <c:pt idx="2254">
                  <c:v>40615.286769508857</c:v>
                </c:pt>
                <c:pt idx="2255">
                  <c:v>40615.289859786637</c:v>
                </c:pt>
                <c:pt idx="2256">
                  <c:v>40615.292903768117</c:v>
                </c:pt>
                <c:pt idx="2257">
                  <c:v>40615.295681545897</c:v>
                </c:pt>
                <c:pt idx="2258">
                  <c:v>40615.2990264533</c:v>
                </c:pt>
                <c:pt idx="2259">
                  <c:v>40615.301757934787</c:v>
                </c:pt>
                <c:pt idx="2260">
                  <c:v>40615.303262564412</c:v>
                </c:pt>
                <c:pt idx="2261">
                  <c:v>40615.306734786638</c:v>
                </c:pt>
                <c:pt idx="2262">
                  <c:v>40615.309859786634</c:v>
                </c:pt>
                <c:pt idx="2263">
                  <c:v>40615.312452379228</c:v>
                </c:pt>
                <c:pt idx="2264">
                  <c:v>40615.315924601447</c:v>
                </c:pt>
                <c:pt idx="2265">
                  <c:v>40615.319373675527</c:v>
                </c:pt>
                <c:pt idx="2266">
                  <c:v>40615.322853731115</c:v>
                </c:pt>
                <c:pt idx="2267">
                  <c:v>40615.326325953334</c:v>
                </c:pt>
                <c:pt idx="2268">
                  <c:v>40615.32979817556</c:v>
                </c:pt>
                <c:pt idx="2269">
                  <c:v>40615.332877596215</c:v>
                </c:pt>
                <c:pt idx="2270">
                  <c:v>40615.335921577695</c:v>
                </c:pt>
                <c:pt idx="2271">
                  <c:v>40615.339254911029</c:v>
                </c:pt>
                <c:pt idx="2272">
                  <c:v>40615.342727133255</c:v>
                </c:pt>
                <c:pt idx="2273">
                  <c:v>40615.345690096212</c:v>
                </c:pt>
                <c:pt idx="2274">
                  <c:v>40615.348815096215</c:v>
                </c:pt>
                <c:pt idx="2275">
                  <c:v>40615.352078985103</c:v>
                </c:pt>
                <c:pt idx="2276">
                  <c:v>40615.355157688806</c:v>
                </c:pt>
                <c:pt idx="2277">
                  <c:v>40615.358386855471</c:v>
                </c:pt>
                <c:pt idx="2278">
                  <c:v>40615.361037318435</c:v>
                </c:pt>
                <c:pt idx="2279">
                  <c:v>40615.363687781399</c:v>
                </c:pt>
                <c:pt idx="2280">
                  <c:v>40615.367160003625</c:v>
                </c:pt>
                <c:pt idx="2281">
                  <c:v>40615.370632225844</c:v>
                </c:pt>
                <c:pt idx="2282">
                  <c:v>40615.372640110952</c:v>
                </c:pt>
                <c:pt idx="2283">
                  <c:v>40615.374816036878</c:v>
                </c:pt>
                <c:pt idx="2284">
                  <c:v>40615.375005535505</c:v>
                </c:pt>
                <c:pt idx="2285">
                  <c:v>40615.375039912957</c:v>
                </c:pt>
                <c:pt idx="2286">
                  <c:v>40615.375080992097</c:v>
                </c:pt>
                <c:pt idx="2287">
                  <c:v>40615.375130860819</c:v>
                </c:pt>
                <c:pt idx="2288">
                  <c:v>40615.375189189108</c:v>
                </c:pt>
                <c:pt idx="2289">
                  <c:v>40615.375255248189</c:v>
                </c:pt>
                <c:pt idx="2290">
                  <c:v>40615.375337845857</c:v>
                </c:pt>
                <c:pt idx="2291">
                  <c:v>40615.375393305992</c:v>
                </c:pt>
                <c:pt idx="2292">
                  <c:v>40615.375464575984</c:v>
                </c:pt>
                <c:pt idx="2293">
                  <c:v>40615.375518612324</c:v>
                </c:pt>
                <c:pt idx="2294">
                  <c:v>40615.375569133161</c:v>
                </c:pt>
                <c:pt idx="2295">
                  <c:v>40615.375606283174</c:v>
                </c:pt>
                <c:pt idx="2296">
                  <c:v>40615.375652699193</c:v>
                </c:pt>
                <c:pt idx="2297">
                  <c:v>40615.37572886049</c:v>
                </c:pt>
                <c:pt idx="2298">
                  <c:v>40615.375897995618</c:v>
                </c:pt>
                <c:pt idx="2299">
                  <c:v>40615.376144050766</c:v>
                </c:pt>
                <c:pt idx="2300">
                  <c:v>40615.376363958174</c:v>
                </c:pt>
                <c:pt idx="2301">
                  <c:v>40615.376549143359</c:v>
                </c:pt>
                <c:pt idx="2302">
                  <c:v>40615.376757476697</c:v>
                </c:pt>
                <c:pt idx="2303">
                  <c:v>40615.376988958174</c:v>
                </c:pt>
                <c:pt idx="2304">
                  <c:v>40615.377266735952</c:v>
                </c:pt>
                <c:pt idx="2305">
                  <c:v>40615.377648680398</c:v>
                </c:pt>
                <c:pt idx="2306">
                  <c:v>40615.377891735952</c:v>
                </c:pt>
                <c:pt idx="2307">
                  <c:v>40615.37811164336</c:v>
                </c:pt>
                <c:pt idx="2308">
                  <c:v>40615.378435717437</c:v>
                </c:pt>
                <c:pt idx="2309">
                  <c:v>40615.378921828546</c:v>
                </c:pt>
                <c:pt idx="2310">
                  <c:v>40615.379535254477</c:v>
                </c:pt>
                <c:pt idx="2311">
                  <c:v>40615.380380161878</c:v>
                </c:pt>
                <c:pt idx="2312">
                  <c:v>40615.381375532248</c:v>
                </c:pt>
                <c:pt idx="2313">
                  <c:v>40615.382232013733</c:v>
                </c:pt>
                <c:pt idx="2314">
                  <c:v>40615.383852384104</c:v>
                </c:pt>
                <c:pt idx="2315">
                  <c:v>40615.384755161882</c:v>
                </c:pt>
                <c:pt idx="2316">
                  <c:v>40615.38492877299</c:v>
                </c:pt>
                <c:pt idx="2317">
                  <c:v>40615.385553772991</c:v>
                </c:pt>
                <c:pt idx="2318">
                  <c:v>40615.386560717438</c:v>
                </c:pt>
                <c:pt idx="2319">
                  <c:v>40615.387995902624</c:v>
                </c:pt>
                <c:pt idx="2320">
                  <c:v>40615.389627847064</c:v>
                </c:pt>
                <c:pt idx="2321">
                  <c:v>40615.390900995211</c:v>
                </c:pt>
                <c:pt idx="2322">
                  <c:v>40615.391907939658</c:v>
                </c:pt>
                <c:pt idx="2323">
                  <c:v>40615.393690347068</c:v>
                </c:pt>
                <c:pt idx="2324">
                  <c:v>40615.395218124846</c:v>
                </c:pt>
                <c:pt idx="2325">
                  <c:v>40615.396688032248</c:v>
                </c:pt>
                <c:pt idx="2326">
                  <c:v>40615.398204235957</c:v>
                </c:pt>
                <c:pt idx="2327">
                  <c:v>40615.399697291512</c:v>
                </c:pt>
                <c:pt idx="2328">
                  <c:v>40615.401190347067</c:v>
                </c:pt>
                <c:pt idx="2329">
                  <c:v>40615.402775995215</c:v>
                </c:pt>
                <c:pt idx="2330">
                  <c:v>40615.404442661878</c:v>
                </c:pt>
                <c:pt idx="2331">
                  <c:v>40615.40568108781</c:v>
                </c:pt>
                <c:pt idx="2332">
                  <c:v>40615.408192661882</c:v>
                </c:pt>
                <c:pt idx="2333">
                  <c:v>40615.409928772991</c:v>
                </c:pt>
                <c:pt idx="2334">
                  <c:v>40615.411491272993</c:v>
                </c:pt>
                <c:pt idx="2335">
                  <c:v>40615.411580596185</c:v>
                </c:pt>
                <c:pt idx="2336">
                  <c:v>40615.412480671628</c:v>
                </c:pt>
                <c:pt idx="2337">
                  <c:v>40615.412955208667</c:v>
                </c:pt>
                <c:pt idx="2338">
                  <c:v>40615.413476041998</c:v>
                </c:pt>
                <c:pt idx="2339">
                  <c:v>40615.413633322329</c:v>
                </c:pt>
                <c:pt idx="2340">
                  <c:v>40615.414425501425</c:v>
                </c:pt>
                <c:pt idx="2341">
                  <c:v>40615.414946334764</c:v>
                </c:pt>
                <c:pt idx="2342">
                  <c:v>40615.416058338531</c:v>
                </c:pt>
                <c:pt idx="2343">
                  <c:v>40615.418002782979</c:v>
                </c:pt>
                <c:pt idx="2344">
                  <c:v>40615.41894028298</c:v>
                </c:pt>
                <c:pt idx="2345">
                  <c:v>40615.419924079273</c:v>
                </c:pt>
                <c:pt idx="2346">
                  <c:v>40615.420849782218</c:v>
                </c:pt>
                <c:pt idx="2347">
                  <c:v>40615.421769850713</c:v>
                </c:pt>
                <c:pt idx="2348">
                  <c:v>40615.421859362839</c:v>
                </c:pt>
                <c:pt idx="2349">
                  <c:v>40615.421933540652</c:v>
                </c:pt>
                <c:pt idx="2350">
                  <c:v>40615.422197663051</c:v>
                </c:pt>
                <c:pt idx="2351">
                  <c:v>40615.42248979021</c:v>
                </c:pt>
                <c:pt idx="2352">
                  <c:v>40615.422976413327</c:v>
                </c:pt>
                <c:pt idx="2353">
                  <c:v>40615.42342833196</c:v>
                </c:pt>
                <c:pt idx="2354">
                  <c:v>40615.423914841813</c:v>
                </c:pt>
                <c:pt idx="2355">
                  <c:v>40615.425394042431</c:v>
                </c:pt>
                <c:pt idx="2356">
                  <c:v>40615.425663098162</c:v>
                </c:pt>
                <c:pt idx="2357">
                  <c:v>40615.425784270446</c:v>
                </c:pt>
                <c:pt idx="2358">
                  <c:v>40615.426163317017</c:v>
                </c:pt>
                <c:pt idx="2359">
                  <c:v>40615.426638974081</c:v>
                </c:pt>
                <c:pt idx="2360">
                  <c:v>40615.427215621705</c:v>
                </c:pt>
                <c:pt idx="2361">
                  <c:v>40615.427912039646</c:v>
                </c:pt>
                <c:pt idx="2362">
                  <c:v>40615.429014425375</c:v>
                </c:pt>
                <c:pt idx="2363">
                  <c:v>40615.430460177231</c:v>
                </c:pt>
                <c:pt idx="2364">
                  <c:v>40615.433942238291</c:v>
                </c:pt>
                <c:pt idx="2365">
                  <c:v>40615.435695292515</c:v>
                </c:pt>
                <c:pt idx="2366">
                  <c:v>40615.438914725746</c:v>
                </c:pt>
                <c:pt idx="2367">
                  <c:v>40615.440407781301</c:v>
                </c:pt>
                <c:pt idx="2368">
                  <c:v>40615.441680929449</c:v>
                </c:pt>
                <c:pt idx="2369">
                  <c:v>40615.442444818342</c:v>
                </c:pt>
                <c:pt idx="2370">
                  <c:v>40615.443323670632</c:v>
                </c:pt>
                <c:pt idx="2371">
                  <c:v>40615.443429134866</c:v>
                </c:pt>
                <c:pt idx="2372">
                  <c:v>40615.443892716023</c:v>
                </c:pt>
                <c:pt idx="2373">
                  <c:v>40615.444915566237</c:v>
                </c:pt>
                <c:pt idx="2374">
                  <c:v>40615.446188714384</c:v>
                </c:pt>
                <c:pt idx="2375">
                  <c:v>40615.447461862532</c:v>
                </c:pt>
                <c:pt idx="2376">
                  <c:v>40615.448248899571</c:v>
                </c:pt>
                <c:pt idx="2377">
                  <c:v>40615.449290566234</c:v>
                </c:pt>
                <c:pt idx="2378">
                  <c:v>40615.451142418089</c:v>
                </c:pt>
                <c:pt idx="2379">
                  <c:v>40615.452623899568</c:v>
                </c:pt>
                <c:pt idx="2380">
                  <c:v>40615.453515103276</c:v>
                </c:pt>
                <c:pt idx="2381">
                  <c:v>40615.454718806977</c:v>
                </c:pt>
                <c:pt idx="2382">
                  <c:v>40615.455552140309</c:v>
                </c:pt>
                <c:pt idx="2383">
                  <c:v>40615.456871584756</c:v>
                </c:pt>
                <c:pt idx="2384">
                  <c:v>40615.458272047719</c:v>
                </c:pt>
                <c:pt idx="2385">
                  <c:v>40615.460783621791</c:v>
                </c:pt>
                <c:pt idx="2386">
                  <c:v>40615.46335306624</c:v>
                </c:pt>
                <c:pt idx="2387">
                  <c:v>40615.466825288458</c:v>
                </c:pt>
                <c:pt idx="2388">
                  <c:v>40615.470008158831</c:v>
                </c:pt>
                <c:pt idx="2389">
                  <c:v>40615.472126214387</c:v>
                </c:pt>
                <c:pt idx="2390">
                  <c:v>40615.474452603274</c:v>
                </c:pt>
                <c:pt idx="2391">
                  <c:v>40615.477276677346</c:v>
                </c:pt>
                <c:pt idx="2392">
                  <c:v>40615.480748899572</c:v>
                </c:pt>
                <c:pt idx="2393">
                  <c:v>40615.483075288459</c:v>
                </c:pt>
                <c:pt idx="2394">
                  <c:v>40615.485274362531</c:v>
                </c:pt>
                <c:pt idx="2395">
                  <c:v>40615.487068344017</c:v>
                </c:pt>
                <c:pt idx="2396">
                  <c:v>40615.48773964031</c:v>
                </c:pt>
                <c:pt idx="2397">
                  <c:v>40615.488816029196</c:v>
                </c:pt>
                <c:pt idx="2398">
                  <c:v>40615.49077204772</c:v>
                </c:pt>
                <c:pt idx="2399">
                  <c:v>40615.492728066238</c:v>
                </c:pt>
                <c:pt idx="2400">
                  <c:v>40615.495459547717</c:v>
                </c:pt>
                <c:pt idx="2401">
                  <c:v>40615.498214177351</c:v>
                </c:pt>
                <c:pt idx="2402">
                  <c:v>40615.500610010684</c:v>
                </c:pt>
                <c:pt idx="2403">
                  <c:v>40615.503306769941</c:v>
                </c:pt>
                <c:pt idx="2404">
                  <c:v>40615.504225240475</c:v>
                </c:pt>
                <c:pt idx="2405">
                  <c:v>40615.504304710281</c:v>
                </c:pt>
                <c:pt idx="2406">
                  <c:v>40615.50440192868</c:v>
                </c:pt>
                <c:pt idx="2407">
                  <c:v>40615.504669800532</c:v>
                </c:pt>
                <c:pt idx="2408">
                  <c:v>40615.504966355606</c:v>
                </c:pt>
                <c:pt idx="2409">
                  <c:v>40615.505107475532</c:v>
                </c:pt>
                <c:pt idx="2410">
                  <c:v>40615.505179236228</c:v>
                </c:pt>
                <c:pt idx="2411">
                  <c:v>40615.505213354052</c:v>
                </c:pt>
                <c:pt idx="2412">
                  <c:v>40615.505259228157</c:v>
                </c:pt>
                <c:pt idx="2413">
                  <c:v>40615.505327670544</c:v>
                </c:pt>
                <c:pt idx="2414">
                  <c:v>40615.505553458439</c:v>
                </c:pt>
                <c:pt idx="2415">
                  <c:v>40615.505674648841</c:v>
                </c:pt>
                <c:pt idx="2416">
                  <c:v>40615.50581919113</c:v>
                </c:pt>
                <c:pt idx="2417">
                  <c:v>40615.506000790498</c:v>
                </c:pt>
                <c:pt idx="2418">
                  <c:v>40615.506234903012</c:v>
                </c:pt>
                <c:pt idx="2419">
                  <c:v>40615.50643636351</c:v>
                </c:pt>
                <c:pt idx="2420">
                  <c:v>40615.506566974269</c:v>
                </c:pt>
                <c:pt idx="2421">
                  <c:v>40615.506692876828</c:v>
                </c:pt>
                <c:pt idx="2422">
                  <c:v>40615.506884387825</c:v>
                </c:pt>
                <c:pt idx="2423">
                  <c:v>40615.506984769745</c:v>
                </c:pt>
                <c:pt idx="2424">
                  <c:v>40615.507067913684</c:v>
                </c:pt>
                <c:pt idx="2425">
                  <c:v>40615.507168822667</c:v>
                </c:pt>
                <c:pt idx="2426">
                  <c:v>40615.50726823444</c:v>
                </c:pt>
                <c:pt idx="2427">
                  <c:v>40615.50735594023</c:v>
                </c:pt>
                <c:pt idx="2428">
                  <c:v>40615.507471840385</c:v>
                </c:pt>
                <c:pt idx="2429">
                  <c:v>40615.507691880855</c:v>
                </c:pt>
                <c:pt idx="2430">
                  <c:v>40615.507797566082</c:v>
                </c:pt>
                <c:pt idx="2431">
                  <c:v>40615.507916607407</c:v>
                </c:pt>
                <c:pt idx="2432">
                  <c:v>40615.50800110503</c:v>
                </c:pt>
                <c:pt idx="2433">
                  <c:v>40615.508071742544</c:v>
                </c:pt>
                <c:pt idx="2434">
                  <c:v>40615.508169446679</c:v>
                </c:pt>
                <c:pt idx="2435">
                  <c:v>40615.508249012004</c:v>
                </c:pt>
                <c:pt idx="2436">
                  <c:v>40615.50833837816</c:v>
                </c:pt>
                <c:pt idx="2437">
                  <c:v>40615.508459890523</c:v>
                </c:pt>
                <c:pt idx="2438">
                  <c:v>40615.508654255558</c:v>
                </c:pt>
                <c:pt idx="2439">
                  <c:v>40615.50887551505</c:v>
                </c:pt>
                <c:pt idx="2440">
                  <c:v>40615.508992757037</c:v>
                </c:pt>
                <c:pt idx="2441">
                  <c:v>40615.509105164849</c:v>
                </c:pt>
                <c:pt idx="2442">
                  <c:v>40615.50921369312</c:v>
                </c:pt>
                <c:pt idx="2443">
                  <c:v>40615.509332854352</c:v>
                </c:pt>
                <c:pt idx="2444">
                  <c:v>40615.509468659424</c:v>
                </c:pt>
                <c:pt idx="2445">
                  <c:v>40615.509696114488</c:v>
                </c:pt>
                <c:pt idx="2446">
                  <c:v>40615.509835820412</c:v>
                </c:pt>
                <c:pt idx="2447">
                  <c:v>40615.509945972022</c:v>
                </c:pt>
                <c:pt idx="2448">
                  <c:v>40615.510110086303</c:v>
                </c:pt>
                <c:pt idx="2449">
                  <c:v>40615.510262124124</c:v>
                </c:pt>
                <c:pt idx="2450">
                  <c:v>40615.51042779733</c:v>
                </c:pt>
                <c:pt idx="2451">
                  <c:v>40615.510612543811</c:v>
                </c:pt>
                <c:pt idx="2452">
                  <c:v>40615.511355835399</c:v>
                </c:pt>
                <c:pt idx="2453">
                  <c:v>40615.511692479784</c:v>
                </c:pt>
                <c:pt idx="2454">
                  <c:v>40615.51184624563</c:v>
                </c:pt>
                <c:pt idx="2455">
                  <c:v>40615.512001250092</c:v>
                </c:pt>
                <c:pt idx="2456">
                  <c:v>40615.512107376831</c:v>
                </c:pt>
                <c:pt idx="2457">
                  <c:v>40615.512280162482</c:v>
                </c:pt>
                <c:pt idx="2458">
                  <c:v>40615.512424127905</c:v>
                </c:pt>
                <c:pt idx="2459">
                  <c:v>40615.512528294574</c:v>
                </c:pt>
                <c:pt idx="2460">
                  <c:v>40615.512620887166</c:v>
                </c:pt>
                <c:pt idx="2461">
                  <c:v>40615.512725053835</c:v>
                </c:pt>
                <c:pt idx="2462">
                  <c:v>40615.513176442721</c:v>
                </c:pt>
                <c:pt idx="2463">
                  <c:v>40615.513415381902</c:v>
                </c:pt>
                <c:pt idx="2464">
                  <c:v>40615.51373320019</c:v>
                </c:pt>
                <c:pt idx="2465">
                  <c:v>40615.514258434603</c:v>
                </c:pt>
                <c:pt idx="2466">
                  <c:v>40615.514641823946</c:v>
                </c:pt>
                <c:pt idx="2467">
                  <c:v>40615.514815435054</c:v>
                </c:pt>
                <c:pt idx="2468">
                  <c:v>40615.514959371765</c:v>
                </c:pt>
                <c:pt idx="2469">
                  <c:v>40615.515306593988</c:v>
                </c:pt>
                <c:pt idx="2470">
                  <c:v>40615.515584371766</c:v>
                </c:pt>
                <c:pt idx="2471">
                  <c:v>40615.516022803487</c:v>
                </c:pt>
                <c:pt idx="2472">
                  <c:v>40615.516253109388</c:v>
                </c:pt>
                <c:pt idx="2473">
                  <c:v>40615.516415146427</c:v>
                </c:pt>
                <c:pt idx="2474">
                  <c:v>40615.516600331612</c:v>
                </c:pt>
                <c:pt idx="2475">
                  <c:v>40615.516704498281</c:v>
                </c:pt>
                <c:pt idx="2476">
                  <c:v>40615.516785516797</c:v>
                </c:pt>
                <c:pt idx="2477">
                  <c:v>40615.516878109389</c:v>
                </c:pt>
                <c:pt idx="2478">
                  <c:v>40615.516993850135</c:v>
                </c:pt>
                <c:pt idx="2479">
                  <c:v>40615.517155887166</c:v>
                </c:pt>
                <c:pt idx="2480">
                  <c:v>40615.517398942728</c:v>
                </c:pt>
                <c:pt idx="2481">
                  <c:v>40615.517769313097</c:v>
                </c:pt>
                <c:pt idx="2482">
                  <c:v>40615.518332337975</c:v>
                </c:pt>
                <c:pt idx="2483">
                  <c:v>40615.519374004638</c:v>
                </c:pt>
                <c:pt idx="2484">
                  <c:v>40615.519732800938</c:v>
                </c:pt>
                <c:pt idx="2485">
                  <c:v>40615.520299930562</c:v>
                </c:pt>
                <c:pt idx="2486">
                  <c:v>40615.520948078716</c:v>
                </c:pt>
                <c:pt idx="2487">
                  <c:v>40615.521943449086</c:v>
                </c:pt>
                <c:pt idx="2488">
                  <c:v>40615.522915671303</c:v>
                </c:pt>
                <c:pt idx="2489">
                  <c:v>40615.523853171304</c:v>
                </c:pt>
                <c:pt idx="2490">
                  <c:v>40615.524647610342</c:v>
                </c:pt>
                <c:pt idx="2491">
                  <c:v>40615.524879091819</c:v>
                </c:pt>
                <c:pt idx="2492">
                  <c:v>40615.525075851081</c:v>
                </c:pt>
                <c:pt idx="2493">
                  <c:v>40615.525307332566</c:v>
                </c:pt>
                <c:pt idx="2494">
                  <c:v>40615.525700851082</c:v>
                </c:pt>
                <c:pt idx="2495">
                  <c:v>40615.526638351083</c:v>
                </c:pt>
                <c:pt idx="2496">
                  <c:v>40615.528108258492</c:v>
                </c:pt>
                <c:pt idx="2497">
                  <c:v>40615.529994832563</c:v>
                </c:pt>
                <c:pt idx="2498">
                  <c:v>40615.531291128857</c:v>
                </c:pt>
                <c:pt idx="2499">
                  <c:v>40615.532622147381</c:v>
                </c:pt>
                <c:pt idx="2500">
                  <c:v>40615.533710110343</c:v>
                </c:pt>
                <c:pt idx="2501">
                  <c:v>40615.534497147375</c:v>
                </c:pt>
                <c:pt idx="2502">
                  <c:v>40615.53530733256</c:v>
                </c:pt>
                <c:pt idx="2503">
                  <c:v>40615.536927702931</c:v>
                </c:pt>
                <c:pt idx="2504">
                  <c:v>40615.539184647379</c:v>
                </c:pt>
                <c:pt idx="2505">
                  <c:v>40615.541638351082</c:v>
                </c:pt>
                <c:pt idx="2506">
                  <c:v>40615.545110573301</c:v>
                </c:pt>
                <c:pt idx="2507">
                  <c:v>40615.548582795527</c:v>
                </c:pt>
                <c:pt idx="2508">
                  <c:v>40615.552055017746</c:v>
                </c:pt>
                <c:pt idx="2509">
                  <c:v>40615.555527239972</c:v>
                </c:pt>
                <c:pt idx="2510">
                  <c:v>40615.558999462191</c:v>
                </c:pt>
                <c:pt idx="2511">
                  <c:v>40615.562436962195</c:v>
                </c:pt>
                <c:pt idx="2512">
                  <c:v>40615.565851314044</c:v>
                </c:pt>
                <c:pt idx="2513">
                  <c:v>40615.569323536271</c:v>
                </c:pt>
                <c:pt idx="2514">
                  <c:v>40615.57279575849</c:v>
                </c:pt>
                <c:pt idx="2515">
                  <c:v>40615.576267980709</c:v>
                </c:pt>
                <c:pt idx="2516">
                  <c:v>40615.579740202935</c:v>
                </c:pt>
                <c:pt idx="2517">
                  <c:v>40615.583212425154</c:v>
                </c:pt>
                <c:pt idx="2518">
                  <c:v>40615.58668464738</c:v>
                </c:pt>
                <c:pt idx="2519">
                  <c:v>40615.590156869599</c:v>
                </c:pt>
                <c:pt idx="2520">
                  <c:v>40615.593629091825</c:v>
                </c:pt>
                <c:pt idx="2521">
                  <c:v>40615.597101314044</c:v>
                </c:pt>
                <c:pt idx="2522">
                  <c:v>40615.600573536271</c:v>
                </c:pt>
                <c:pt idx="2523">
                  <c:v>40615.60404575849</c:v>
                </c:pt>
                <c:pt idx="2524">
                  <c:v>40615.607517980709</c:v>
                </c:pt>
                <c:pt idx="2525">
                  <c:v>40615.610990202935</c:v>
                </c:pt>
                <c:pt idx="2526">
                  <c:v>40615.614462425154</c:v>
                </c:pt>
                <c:pt idx="2527">
                  <c:v>40615.61793464738</c:v>
                </c:pt>
                <c:pt idx="2528">
                  <c:v>40615.621406869599</c:v>
                </c:pt>
                <c:pt idx="2529">
                  <c:v>40615.624555017748</c:v>
                </c:pt>
                <c:pt idx="2530">
                  <c:v>40615.628027239967</c:v>
                </c:pt>
                <c:pt idx="2531">
                  <c:v>40615.6307818696</c:v>
                </c:pt>
                <c:pt idx="2532">
                  <c:v>40615.634254091819</c:v>
                </c:pt>
                <c:pt idx="2533">
                  <c:v>40615.637726314046</c:v>
                </c:pt>
                <c:pt idx="2534">
                  <c:v>40615.641198536265</c:v>
                </c:pt>
                <c:pt idx="2535">
                  <c:v>40615.644670758491</c:v>
                </c:pt>
                <c:pt idx="2536">
                  <c:v>40615.64814298071</c:v>
                </c:pt>
                <c:pt idx="2537">
                  <c:v>40615.651615202936</c:v>
                </c:pt>
                <c:pt idx="2538">
                  <c:v>40615.655087425155</c:v>
                </c:pt>
                <c:pt idx="2539">
                  <c:v>40615.658559647381</c:v>
                </c:pt>
                <c:pt idx="2540">
                  <c:v>40615.662039070892</c:v>
                </c:pt>
                <c:pt idx="2541">
                  <c:v>40615.665522286879</c:v>
                </c:pt>
                <c:pt idx="2542">
                  <c:v>40615.668996950102</c:v>
                </c:pt>
                <c:pt idx="2543">
                  <c:v>40615.671688708841</c:v>
                </c:pt>
                <c:pt idx="2544">
                  <c:v>40615.67516093106</c:v>
                </c:pt>
                <c:pt idx="2545">
                  <c:v>40615.678332227355</c:v>
                </c:pt>
                <c:pt idx="2546">
                  <c:v>40615.681804449581</c:v>
                </c:pt>
                <c:pt idx="2547">
                  <c:v>40615.6852766718</c:v>
                </c:pt>
                <c:pt idx="2548">
                  <c:v>40615.688748894027</c:v>
                </c:pt>
                <c:pt idx="2549">
                  <c:v>40615.692221116245</c:v>
                </c:pt>
                <c:pt idx="2550">
                  <c:v>40615.695693338472</c:v>
                </c:pt>
                <c:pt idx="2551">
                  <c:v>40615.699165560691</c:v>
                </c:pt>
                <c:pt idx="2552">
                  <c:v>40615.702637782917</c:v>
                </c:pt>
                <c:pt idx="2553">
                  <c:v>40615.706110005136</c:v>
                </c:pt>
                <c:pt idx="2554">
                  <c:v>40615.709582227355</c:v>
                </c:pt>
                <c:pt idx="2555">
                  <c:v>40615.713054449581</c:v>
                </c:pt>
                <c:pt idx="2556">
                  <c:v>40615.7165266718</c:v>
                </c:pt>
                <c:pt idx="2557">
                  <c:v>40615.719998894027</c:v>
                </c:pt>
                <c:pt idx="2558">
                  <c:v>40615.723471116245</c:v>
                </c:pt>
                <c:pt idx="2559">
                  <c:v>40615.726943338472</c:v>
                </c:pt>
                <c:pt idx="2560">
                  <c:v>40615.730415560691</c:v>
                </c:pt>
                <c:pt idx="2561">
                  <c:v>40615.733887782917</c:v>
                </c:pt>
                <c:pt idx="2562">
                  <c:v>40615.737360005136</c:v>
                </c:pt>
                <c:pt idx="2563">
                  <c:v>40615.740832227355</c:v>
                </c:pt>
                <c:pt idx="2564">
                  <c:v>40615.744304449581</c:v>
                </c:pt>
                <c:pt idx="2565">
                  <c:v>40615.7477766718</c:v>
                </c:pt>
                <c:pt idx="2566">
                  <c:v>40615.751248894027</c:v>
                </c:pt>
                <c:pt idx="2567">
                  <c:v>40615.754721116245</c:v>
                </c:pt>
                <c:pt idx="2568">
                  <c:v>40615.758193338472</c:v>
                </c:pt>
                <c:pt idx="2569">
                  <c:v>40615.761665560691</c:v>
                </c:pt>
                <c:pt idx="2570">
                  <c:v>40615.765137782917</c:v>
                </c:pt>
                <c:pt idx="2571">
                  <c:v>40615.768610005136</c:v>
                </c:pt>
                <c:pt idx="2572">
                  <c:v>40615.772082227355</c:v>
                </c:pt>
                <c:pt idx="2573">
                  <c:v>40615.775554449581</c:v>
                </c:pt>
                <c:pt idx="2574">
                  <c:v>40615.7790266718</c:v>
                </c:pt>
                <c:pt idx="2575">
                  <c:v>40615.782498894027</c:v>
                </c:pt>
                <c:pt idx="2576">
                  <c:v>40615.785971116245</c:v>
                </c:pt>
                <c:pt idx="2577">
                  <c:v>40615.789443338472</c:v>
                </c:pt>
                <c:pt idx="2578">
                  <c:v>40615.792915560691</c:v>
                </c:pt>
                <c:pt idx="2579">
                  <c:v>40615.796387782917</c:v>
                </c:pt>
                <c:pt idx="2580">
                  <c:v>40615.799860005136</c:v>
                </c:pt>
                <c:pt idx="2581">
                  <c:v>40615.803332227355</c:v>
                </c:pt>
                <c:pt idx="2582">
                  <c:v>40615.806804449581</c:v>
                </c:pt>
                <c:pt idx="2583">
                  <c:v>40615.8102766718</c:v>
                </c:pt>
                <c:pt idx="2584">
                  <c:v>40615.813748894027</c:v>
                </c:pt>
                <c:pt idx="2585">
                  <c:v>40615.817221116245</c:v>
                </c:pt>
                <c:pt idx="2586">
                  <c:v>40615.820693338472</c:v>
                </c:pt>
                <c:pt idx="2587">
                  <c:v>40615.824165560691</c:v>
                </c:pt>
                <c:pt idx="2588">
                  <c:v>40615.827637782917</c:v>
                </c:pt>
                <c:pt idx="2589">
                  <c:v>40615.831110005136</c:v>
                </c:pt>
                <c:pt idx="2590">
                  <c:v>40615.834015097731</c:v>
                </c:pt>
                <c:pt idx="2591">
                  <c:v>40615.83748731995</c:v>
                </c:pt>
                <c:pt idx="2592">
                  <c:v>40615.840959542176</c:v>
                </c:pt>
                <c:pt idx="2593">
                  <c:v>40615.844431764395</c:v>
                </c:pt>
                <c:pt idx="2594">
                  <c:v>40615.847903986614</c:v>
                </c:pt>
                <c:pt idx="2595">
                  <c:v>40615.851376208841</c:v>
                </c:pt>
                <c:pt idx="2596">
                  <c:v>40615.85484843106</c:v>
                </c:pt>
                <c:pt idx="2597">
                  <c:v>40615.858320653286</c:v>
                </c:pt>
                <c:pt idx="2598">
                  <c:v>40615.861792875505</c:v>
                </c:pt>
                <c:pt idx="2599">
                  <c:v>40615.865265097731</c:v>
                </c:pt>
                <c:pt idx="2600">
                  <c:v>40615.867116949579</c:v>
                </c:pt>
                <c:pt idx="2601">
                  <c:v>40615.870589171805</c:v>
                </c:pt>
                <c:pt idx="2602">
                  <c:v>40615.872348431061</c:v>
                </c:pt>
                <c:pt idx="2603">
                  <c:v>40615.872730375508</c:v>
                </c:pt>
                <c:pt idx="2604">
                  <c:v>40615.87314704217</c:v>
                </c:pt>
                <c:pt idx="2605">
                  <c:v>40615.873598431062</c:v>
                </c:pt>
                <c:pt idx="2606">
                  <c:v>40615.874096116248</c:v>
                </c:pt>
                <c:pt idx="2607">
                  <c:v>40615.874547505133</c:v>
                </c:pt>
                <c:pt idx="2608">
                  <c:v>40615.87523037551</c:v>
                </c:pt>
                <c:pt idx="2609">
                  <c:v>40615.876202597727</c:v>
                </c:pt>
                <c:pt idx="2610">
                  <c:v>40615.877452597728</c:v>
                </c:pt>
                <c:pt idx="2611">
                  <c:v>40615.879177134768</c:v>
                </c:pt>
                <c:pt idx="2612">
                  <c:v>40615.881364634763</c:v>
                </c:pt>
                <c:pt idx="2613">
                  <c:v>40615.884420190319</c:v>
                </c:pt>
                <c:pt idx="2614">
                  <c:v>40615.88703593106</c:v>
                </c:pt>
                <c:pt idx="2615">
                  <c:v>40615.887394727361</c:v>
                </c:pt>
                <c:pt idx="2616">
                  <c:v>40615.887637782915</c:v>
                </c:pt>
                <c:pt idx="2617">
                  <c:v>40615.887950282915</c:v>
                </c:pt>
                <c:pt idx="2618">
                  <c:v>40615.888471116246</c:v>
                </c:pt>
                <c:pt idx="2619">
                  <c:v>40615.891943338473</c:v>
                </c:pt>
                <c:pt idx="2620">
                  <c:v>40615.893957227359</c:v>
                </c:pt>
                <c:pt idx="2621">
                  <c:v>40615.896410931062</c:v>
                </c:pt>
                <c:pt idx="2622">
                  <c:v>40615.897128523655</c:v>
                </c:pt>
                <c:pt idx="2623">
                  <c:v>40615.897822968102</c:v>
                </c:pt>
                <c:pt idx="2624">
                  <c:v>40615.898424819949</c:v>
                </c:pt>
                <c:pt idx="2625">
                  <c:v>40615.899454912542</c:v>
                </c:pt>
                <c:pt idx="2626">
                  <c:v>40615.901167875505</c:v>
                </c:pt>
                <c:pt idx="2627">
                  <c:v>40615.904119264393</c:v>
                </c:pt>
                <c:pt idx="2628">
                  <c:v>40615.907591486619</c:v>
                </c:pt>
                <c:pt idx="2629">
                  <c:v>40615.911063708838</c:v>
                </c:pt>
                <c:pt idx="2630">
                  <c:v>40615.914535931064</c:v>
                </c:pt>
                <c:pt idx="2631">
                  <c:v>40615.918008153283</c:v>
                </c:pt>
                <c:pt idx="2632">
                  <c:v>40615.921480375509</c:v>
                </c:pt>
                <c:pt idx="2633">
                  <c:v>40615.924952597728</c:v>
                </c:pt>
                <c:pt idx="2634">
                  <c:v>40615.928424819955</c:v>
                </c:pt>
                <c:pt idx="2635">
                  <c:v>40615.931897042174</c:v>
                </c:pt>
                <c:pt idx="2636">
                  <c:v>40615.935369264393</c:v>
                </c:pt>
                <c:pt idx="2637">
                  <c:v>40615.938841486619</c:v>
                </c:pt>
                <c:pt idx="2638">
                  <c:v>40615.942313708838</c:v>
                </c:pt>
                <c:pt idx="2639">
                  <c:v>40615.945785931064</c:v>
                </c:pt>
                <c:pt idx="2640">
                  <c:v>40615.949258153283</c:v>
                </c:pt>
                <c:pt idx="2641">
                  <c:v>40615.952730375509</c:v>
                </c:pt>
                <c:pt idx="2642">
                  <c:v>40615.956202597728</c:v>
                </c:pt>
                <c:pt idx="2643">
                  <c:v>40615.959674819955</c:v>
                </c:pt>
                <c:pt idx="2644">
                  <c:v>40615.963147042174</c:v>
                </c:pt>
                <c:pt idx="2645">
                  <c:v>40615.966619264393</c:v>
                </c:pt>
                <c:pt idx="2646">
                  <c:v>40615.970091486619</c:v>
                </c:pt>
                <c:pt idx="2647">
                  <c:v>40615.973563708838</c:v>
                </c:pt>
                <c:pt idx="2648">
                  <c:v>40615.977035931064</c:v>
                </c:pt>
                <c:pt idx="2649">
                  <c:v>40615.980508153283</c:v>
                </c:pt>
                <c:pt idx="2650">
                  <c:v>40615.983980375509</c:v>
                </c:pt>
                <c:pt idx="2651">
                  <c:v>40615.987452597728</c:v>
                </c:pt>
                <c:pt idx="2652">
                  <c:v>40615.990924819955</c:v>
                </c:pt>
                <c:pt idx="2653">
                  <c:v>40615.994397042174</c:v>
                </c:pt>
                <c:pt idx="2654">
                  <c:v>40615.997869264393</c:v>
                </c:pt>
                <c:pt idx="2655">
                  <c:v>40616.001341486619</c:v>
                </c:pt>
                <c:pt idx="2656">
                  <c:v>40616.004813708838</c:v>
                </c:pt>
                <c:pt idx="2657">
                  <c:v>40616.008285931064</c:v>
                </c:pt>
                <c:pt idx="2658">
                  <c:v>40616.011758153283</c:v>
                </c:pt>
                <c:pt idx="2659">
                  <c:v>40616.015230375509</c:v>
                </c:pt>
                <c:pt idx="2660">
                  <c:v>40616.018702597728</c:v>
                </c:pt>
                <c:pt idx="2661">
                  <c:v>40616.022174819955</c:v>
                </c:pt>
                <c:pt idx="2662">
                  <c:v>40616.025647042174</c:v>
                </c:pt>
                <c:pt idx="2663">
                  <c:v>40616.029119264393</c:v>
                </c:pt>
                <c:pt idx="2664">
                  <c:v>40616.032591486619</c:v>
                </c:pt>
                <c:pt idx="2665">
                  <c:v>40616.036063708838</c:v>
                </c:pt>
                <c:pt idx="2666">
                  <c:v>40616.039535931064</c:v>
                </c:pt>
                <c:pt idx="2667">
                  <c:v>40616.043008153283</c:v>
                </c:pt>
                <c:pt idx="2668">
                  <c:v>40616.046480375509</c:v>
                </c:pt>
                <c:pt idx="2669">
                  <c:v>40616.049952597728</c:v>
                </c:pt>
                <c:pt idx="2670">
                  <c:v>40616.053424819955</c:v>
                </c:pt>
                <c:pt idx="2671">
                  <c:v>40616.056897042174</c:v>
                </c:pt>
                <c:pt idx="2672">
                  <c:v>40616.060369264393</c:v>
                </c:pt>
                <c:pt idx="2673">
                  <c:v>40616.063841486619</c:v>
                </c:pt>
                <c:pt idx="2674">
                  <c:v>40616.067313708838</c:v>
                </c:pt>
                <c:pt idx="2675">
                  <c:v>40616.070785931064</c:v>
                </c:pt>
                <c:pt idx="2676">
                  <c:v>40616.074258153283</c:v>
                </c:pt>
                <c:pt idx="2677">
                  <c:v>40616.077730375509</c:v>
                </c:pt>
                <c:pt idx="2678">
                  <c:v>40616.081202597728</c:v>
                </c:pt>
                <c:pt idx="2679">
                  <c:v>40616.084674819955</c:v>
                </c:pt>
                <c:pt idx="2680">
                  <c:v>40616.088147042174</c:v>
                </c:pt>
                <c:pt idx="2681">
                  <c:v>40616.091619264393</c:v>
                </c:pt>
                <c:pt idx="2682">
                  <c:v>40616.095091486619</c:v>
                </c:pt>
                <c:pt idx="2683">
                  <c:v>40616.098563708838</c:v>
                </c:pt>
                <c:pt idx="2684">
                  <c:v>40616.102035931064</c:v>
                </c:pt>
                <c:pt idx="2685">
                  <c:v>40616.105508153283</c:v>
                </c:pt>
                <c:pt idx="2686">
                  <c:v>40616.108980375509</c:v>
                </c:pt>
                <c:pt idx="2687">
                  <c:v>40616.112452597728</c:v>
                </c:pt>
                <c:pt idx="2688">
                  <c:v>40616.115924819955</c:v>
                </c:pt>
                <c:pt idx="2689">
                  <c:v>40616.119397042174</c:v>
                </c:pt>
                <c:pt idx="2690">
                  <c:v>40616.122869264393</c:v>
                </c:pt>
                <c:pt idx="2691">
                  <c:v>40616.126341486619</c:v>
                </c:pt>
                <c:pt idx="2692">
                  <c:v>40616.129767412545</c:v>
                </c:pt>
                <c:pt idx="2693">
                  <c:v>40616.132753523656</c:v>
                </c:pt>
                <c:pt idx="2694">
                  <c:v>40616.136225745875</c:v>
                </c:pt>
                <c:pt idx="2695">
                  <c:v>40616.139697968101</c:v>
                </c:pt>
                <c:pt idx="2696">
                  <c:v>40616.14317019032</c:v>
                </c:pt>
                <c:pt idx="2697">
                  <c:v>40616.146642412546</c:v>
                </c:pt>
                <c:pt idx="2698">
                  <c:v>40616.150115036799</c:v>
                </c:pt>
                <c:pt idx="2699">
                  <c:v>40616.152371981239</c:v>
                </c:pt>
                <c:pt idx="2700">
                  <c:v>40616.15535809235</c:v>
                </c:pt>
                <c:pt idx="2701">
                  <c:v>40616.158830314576</c:v>
                </c:pt>
                <c:pt idx="2702">
                  <c:v>40616.161040962725</c:v>
                </c:pt>
                <c:pt idx="2703">
                  <c:v>40616.164513184944</c:v>
                </c:pt>
                <c:pt idx="2704">
                  <c:v>40616.166909018277</c:v>
                </c:pt>
                <c:pt idx="2705">
                  <c:v>40616.169814110872</c:v>
                </c:pt>
                <c:pt idx="2706">
                  <c:v>40616.173286333091</c:v>
                </c:pt>
                <c:pt idx="2707">
                  <c:v>40616.176137313494</c:v>
                </c:pt>
                <c:pt idx="2708">
                  <c:v>40616.176343503183</c:v>
                </c:pt>
                <c:pt idx="2709">
                  <c:v>40616.176559960135</c:v>
                </c:pt>
                <c:pt idx="2710">
                  <c:v>40616.176888741378</c:v>
                </c:pt>
                <c:pt idx="2711">
                  <c:v>40616.178372204784</c:v>
                </c:pt>
                <c:pt idx="2712">
                  <c:v>40616.179089797377</c:v>
                </c:pt>
                <c:pt idx="2713">
                  <c:v>40616.179564334416</c:v>
                </c:pt>
                <c:pt idx="2714">
                  <c:v>40616.180154612193</c:v>
                </c:pt>
                <c:pt idx="2715">
                  <c:v>40616.180987945525</c:v>
                </c:pt>
                <c:pt idx="2716">
                  <c:v>40616.182511415318</c:v>
                </c:pt>
                <c:pt idx="2717">
                  <c:v>40616.183576230127</c:v>
                </c:pt>
                <c:pt idx="2718">
                  <c:v>40616.184872526428</c:v>
                </c:pt>
                <c:pt idx="2719">
                  <c:v>40616.18638873013</c:v>
                </c:pt>
                <c:pt idx="2720">
                  <c:v>40616.187627156054</c:v>
                </c:pt>
                <c:pt idx="2721">
                  <c:v>40616.189328544948</c:v>
                </c:pt>
                <c:pt idx="2722">
                  <c:v>40616.191064656057</c:v>
                </c:pt>
                <c:pt idx="2723">
                  <c:v>40616.192511415313</c:v>
                </c:pt>
                <c:pt idx="2724">
                  <c:v>40616.19420123013</c:v>
                </c:pt>
                <c:pt idx="2725">
                  <c:v>40616.19592576717</c:v>
                </c:pt>
                <c:pt idx="2726">
                  <c:v>40616.197534563464</c:v>
                </c:pt>
                <c:pt idx="2727">
                  <c:v>40616.199016044942</c:v>
                </c:pt>
                <c:pt idx="2728">
                  <c:v>40616.200856322721</c:v>
                </c:pt>
                <c:pt idx="2729">
                  <c:v>40616.202580859761</c:v>
                </c:pt>
                <c:pt idx="2730">
                  <c:v>40616.20437484124</c:v>
                </c:pt>
                <c:pt idx="2731">
                  <c:v>40616.206272989388</c:v>
                </c:pt>
                <c:pt idx="2732">
                  <c:v>40616.208171137536</c:v>
                </c:pt>
                <c:pt idx="2733">
                  <c:v>40616.210011415315</c:v>
                </c:pt>
                <c:pt idx="2734">
                  <c:v>40616.210925767169</c:v>
                </c:pt>
                <c:pt idx="2735">
                  <c:v>40616.211793822724</c:v>
                </c:pt>
                <c:pt idx="2736">
                  <c:v>40616.213657248649</c:v>
                </c:pt>
                <c:pt idx="2737">
                  <c:v>40616.215485952351</c:v>
                </c:pt>
                <c:pt idx="2738">
                  <c:v>40616.218958174577</c:v>
                </c:pt>
                <c:pt idx="2739">
                  <c:v>40616.220412619936</c:v>
                </c:pt>
                <c:pt idx="2740">
                  <c:v>40616.220597805121</c:v>
                </c:pt>
                <c:pt idx="2741">
                  <c:v>40616.221373268083</c:v>
                </c:pt>
                <c:pt idx="2742">
                  <c:v>40616.222032990307</c:v>
                </c:pt>
                <c:pt idx="2743">
                  <c:v>40616.222368638453</c:v>
                </c:pt>
                <c:pt idx="2744">
                  <c:v>40616.222796879199</c:v>
                </c:pt>
                <c:pt idx="2745">
                  <c:v>40616.223317712531</c:v>
                </c:pt>
                <c:pt idx="2746">
                  <c:v>40616.223676508824</c:v>
                </c:pt>
                <c:pt idx="2747">
                  <c:v>40616.224208916232</c:v>
                </c:pt>
                <c:pt idx="2748">
                  <c:v>40616.224706601417</c:v>
                </c:pt>
                <c:pt idx="2749">
                  <c:v>40616.225505212533</c:v>
                </c:pt>
                <c:pt idx="2750">
                  <c:v>40616.225725119941</c:v>
                </c:pt>
                <c:pt idx="2751">
                  <c:v>40616.226245953272</c:v>
                </c:pt>
                <c:pt idx="2752">
                  <c:v>40616.229718175491</c:v>
                </c:pt>
                <c:pt idx="2753">
                  <c:v>40616.233190397717</c:v>
                </c:pt>
                <c:pt idx="2754">
                  <c:v>40616.236662619936</c:v>
                </c:pt>
                <c:pt idx="2755">
                  <c:v>40616.240134842163</c:v>
                </c:pt>
                <c:pt idx="2756">
                  <c:v>40616.243607064382</c:v>
                </c:pt>
                <c:pt idx="2757">
                  <c:v>40616.247079286601</c:v>
                </c:pt>
                <c:pt idx="2758">
                  <c:v>40616.250551508827</c:v>
                </c:pt>
                <c:pt idx="2759">
                  <c:v>40616.254023731046</c:v>
                </c:pt>
                <c:pt idx="2760">
                  <c:v>40616.257495953272</c:v>
                </c:pt>
                <c:pt idx="2761">
                  <c:v>40616.260968175491</c:v>
                </c:pt>
                <c:pt idx="2762">
                  <c:v>40616.264440397717</c:v>
                </c:pt>
                <c:pt idx="2763">
                  <c:v>40616.266885912744</c:v>
                </c:pt>
                <c:pt idx="2764">
                  <c:v>40616.270358134963</c:v>
                </c:pt>
                <c:pt idx="2765">
                  <c:v>40616.27383035719</c:v>
                </c:pt>
                <c:pt idx="2766">
                  <c:v>40616.277302579409</c:v>
                </c:pt>
                <c:pt idx="2767">
                  <c:v>40616.280774801635</c:v>
                </c:pt>
                <c:pt idx="2768">
                  <c:v>40616.284247023854</c:v>
                </c:pt>
                <c:pt idx="2769">
                  <c:v>40616.28771924608</c:v>
                </c:pt>
                <c:pt idx="2770">
                  <c:v>40616.291191468299</c:v>
                </c:pt>
                <c:pt idx="2771">
                  <c:v>40616.294663690518</c:v>
                </c:pt>
                <c:pt idx="2772">
                  <c:v>40616.298135912744</c:v>
                </c:pt>
                <c:pt idx="2773">
                  <c:v>40616.301608134963</c:v>
                </c:pt>
                <c:pt idx="2774">
                  <c:v>40616.30508035719</c:v>
                </c:pt>
                <c:pt idx="2775">
                  <c:v>40616.308552579409</c:v>
                </c:pt>
                <c:pt idx="2776">
                  <c:v>40616.31069586987</c:v>
                </c:pt>
                <c:pt idx="2777">
                  <c:v>40616.314168092089</c:v>
                </c:pt>
                <c:pt idx="2778">
                  <c:v>40616.317640314308</c:v>
                </c:pt>
              </c:numCache>
            </c:numRef>
          </c:xVal>
          <c:yVal>
            <c:numRef>
              <c:f>JAEA1F3_Oct27Ref.D41!$D$3:$D$2781</c:f>
              <c:numCache>
                <c:formatCode>General</c:formatCode>
                <c:ptCount val="2779"/>
                <c:pt idx="0">
                  <c:v>6.9662866018119329</c:v>
                </c:pt>
                <c:pt idx="1">
                  <c:v>6.9666887595981315</c:v>
                </c:pt>
                <c:pt idx="2">
                  <c:v>6.648698139886049</c:v>
                </c:pt>
                <c:pt idx="3">
                  <c:v>5.9213160035022483</c:v>
                </c:pt>
                <c:pt idx="4">
                  <c:v>6.3133127571439296</c:v>
                </c:pt>
                <c:pt idx="5">
                  <c:v>6.5700971352693953</c:v>
                </c:pt>
                <c:pt idx="6">
                  <c:v>6.8649951119354293</c:v>
                </c:pt>
                <c:pt idx="7">
                  <c:v>7.1474313512150767</c:v>
                </c:pt>
                <c:pt idx="8">
                  <c:v>7.4348873518042335</c:v>
                </c:pt>
                <c:pt idx="9">
                  <c:v>7.19626409487487</c:v>
                </c:pt>
                <c:pt idx="10">
                  <c:v>7.3981434633652787</c:v>
                </c:pt>
                <c:pt idx="11">
                  <c:v>7.1871151575881242</c:v>
                </c:pt>
                <c:pt idx="12">
                  <c:v>7.4012183467122945</c:v>
                </c:pt>
                <c:pt idx="13">
                  <c:v>7.1919610166369496</c:v>
                </c:pt>
                <c:pt idx="14">
                  <c:v>7.4095887248322212</c:v>
                </c:pt>
                <c:pt idx="15">
                  <c:v>7.1965421393835953</c:v>
                </c:pt>
                <c:pt idx="16">
                  <c:v>7.3989429902197221</c:v>
                </c:pt>
                <c:pt idx="17">
                  <c:v>7.1837426129418107</c:v>
                </c:pt>
                <c:pt idx="18">
                  <c:v>7.3974890066040473</c:v>
                </c:pt>
                <c:pt idx="19">
                  <c:v>7.1857764945523934</c:v>
                </c:pt>
                <c:pt idx="20">
                  <c:v>7.3897689402513125</c:v>
                </c:pt>
                <c:pt idx="21">
                  <c:v>7.181956036274352</c:v>
                </c:pt>
                <c:pt idx="22">
                  <c:v>7.3816878972894742</c:v>
                </c:pt>
                <c:pt idx="23">
                  <c:v>7.1793895987765515</c:v>
                </c:pt>
                <c:pt idx="24">
                  <c:v>7.378799174731216</c:v>
                </c:pt>
                <c:pt idx="25">
                  <c:v>7.1784420902767661</c:v>
                </c:pt>
                <c:pt idx="26">
                  <c:v>7.3752434193290295</c:v>
                </c:pt>
                <c:pt idx="27">
                  <c:v>7.1796957206956975</c:v>
                </c:pt>
                <c:pt idx="28">
                  <c:v>7.3696252614792401</c:v>
                </c:pt>
                <c:pt idx="29">
                  <c:v>7.1794858681054565</c:v>
                </c:pt>
                <c:pt idx="30">
                  <c:v>7.3769991761744436</c:v>
                </c:pt>
                <c:pt idx="31">
                  <c:v>7.1798867780064111</c:v>
                </c:pt>
                <c:pt idx="32">
                  <c:v>7.3716206574003236</c:v>
                </c:pt>
                <c:pt idx="33">
                  <c:v>7.1803365509444594</c:v>
                </c:pt>
                <c:pt idx="34">
                  <c:v>7.3747617627608149</c:v>
                </c:pt>
                <c:pt idx="35">
                  <c:v>7.1900684185470141</c:v>
                </c:pt>
                <c:pt idx="36">
                  <c:v>7.3720194838902469</c:v>
                </c:pt>
                <c:pt idx="37">
                  <c:v>7.1899243429958348</c:v>
                </c:pt>
                <c:pt idx="38">
                  <c:v>7.3702655282055574</c:v>
                </c:pt>
                <c:pt idx="39">
                  <c:v>7.1885957993463538</c:v>
                </c:pt>
                <c:pt idx="40">
                  <c:v>7.3708039336564948</c:v>
                </c:pt>
                <c:pt idx="41">
                  <c:v>7.1884396661087475</c:v>
                </c:pt>
                <c:pt idx="42">
                  <c:v>7.3682973809549503</c:v>
                </c:pt>
                <c:pt idx="43">
                  <c:v>7.191518343829574</c:v>
                </c:pt>
                <c:pt idx="44">
                  <c:v>7.3760935296147654</c:v>
                </c:pt>
                <c:pt idx="45">
                  <c:v>7.1900584437427861</c:v>
                </c:pt>
                <c:pt idx="46">
                  <c:v>7.3765199642853183</c:v>
                </c:pt>
                <c:pt idx="47">
                  <c:v>7.1778504273718138</c:v>
                </c:pt>
                <c:pt idx="48">
                  <c:v>7.3654569782077841</c:v>
                </c:pt>
                <c:pt idx="49">
                  <c:v>7.1785226403358218</c:v>
                </c:pt>
                <c:pt idx="50">
                  <c:v>7.3121748531892532</c:v>
                </c:pt>
                <c:pt idx="51">
                  <c:v>7.1838865459375389</c:v>
                </c:pt>
                <c:pt idx="52">
                  <c:v>7.3495167419933551</c:v>
                </c:pt>
                <c:pt idx="53">
                  <c:v>7.1867256159717465</c:v>
                </c:pt>
                <c:pt idx="54">
                  <c:v>7.3474739513758509</c:v>
                </c:pt>
                <c:pt idx="55">
                  <c:v>7.1894083325717917</c:v>
                </c:pt>
                <c:pt idx="56">
                  <c:v>7.349008265255665</c:v>
                </c:pt>
                <c:pt idx="57">
                  <c:v>7.1877587911515564</c:v>
                </c:pt>
                <c:pt idx="58">
                  <c:v>7.3460035608363992</c:v>
                </c:pt>
                <c:pt idx="59">
                  <c:v>7.1885616952255473</c:v>
                </c:pt>
                <c:pt idx="60">
                  <c:v>7.3459288949033361</c:v>
                </c:pt>
                <c:pt idx="61">
                  <c:v>7.1902569998646033</c:v>
                </c:pt>
                <c:pt idx="62">
                  <c:v>7.3494297006141487</c:v>
                </c:pt>
                <c:pt idx="63">
                  <c:v>7.1912466430327537</c:v>
                </c:pt>
                <c:pt idx="64">
                  <c:v>7.3804685714141067</c:v>
                </c:pt>
                <c:pt idx="65">
                  <c:v>7.2444899941998022</c:v>
                </c:pt>
                <c:pt idx="66">
                  <c:v>7.4093608808591362</c:v>
                </c:pt>
                <c:pt idx="67">
                  <c:v>7.2807819987980551</c:v>
                </c:pt>
                <c:pt idx="68">
                  <c:v>7.4304990733602674</c:v>
                </c:pt>
                <c:pt idx="69">
                  <c:v>7.2813585900489741</c:v>
                </c:pt>
                <c:pt idx="70">
                  <c:v>7.3870744496585461</c:v>
                </c:pt>
                <c:pt idx="71">
                  <c:v>7.2439935096768249</c:v>
                </c:pt>
                <c:pt idx="72">
                  <c:v>7.422252906080967</c:v>
                </c:pt>
                <c:pt idx="73">
                  <c:v>7.2439162283942755</c:v>
                </c:pt>
                <c:pt idx="74">
                  <c:v>7.4271431235127361</c:v>
                </c:pt>
                <c:pt idx="75">
                  <c:v>7.2025719944487321</c:v>
                </c:pt>
                <c:pt idx="76">
                  <c:v>7.4038768702239022</c:v>
                </c:pt>
                <c:pt idx="77">
                  <c:v>7.1985057786382898</c:v>
                </c:pt>
                <c:pt idx="78">
                  <c:v>7.4029973592131935</c:v>
                </c:pt>
                <c:pt idx="79">
                  <c:v>7.2418150424416172</c:v>
                </c:pt>
                <c:pt idx="80">
                  <c:v>7.4175123871185757</c:v>
                </c:pt>
                <c:pt idx="81">
                  <c:v>7.2417731093531232</c:v>
                </c:pt>
                <c:pt idx="82">
                  <c:v>7.422146876908208</c:v>
                </c:pt>
                <c:pt idx="83">
                  <c:v>7.274469003850256</c:v>
                </c:pt>
                <c:pt idx="84">
                  <c:v>7.399264498110802</c:v>
                </c:pt>
                <c:pt idx="85">
                  <c:v>7.2447645819650015</c:v>
                </c:pt>
                <c:pt idx="86">
                  <c:v>7.3782909882566301</c:v>
                </c:pt>
                <c:pt idx="87">
                  <c:v>7.1987885907854645</c:v>
                </c:pt>
                <c:pt idx="88">
                  <c:v>7.3926211253096108</c:v>
                </c:pt>
                <c:pt idx="89">
                  <c:v>7.1974288980942696</c:v>
                </c:pt>
                <c:pt idx="90">
                  <c:v>7.3630625357336648</c:v>
                </c:pt>
                <c:pt idx="91">
                  <c:v>7.1970114775324259</c:v>
                </c:pt>
                <c:pt idx="92">
                  <c:v>7.419054831285723</c:v>
                </c:pt>
                <c:pt idx="93">
                  <c:v>7.1750525040155324</c:v>
                </c:pt>
                <c:pt idx="94">
                  <c:v>7.4276166319094372</c:v>
                </c:pt>
                <c:pt idx="95">
                  <c:v>7.1749786788858323</c:v>
                </c:pt>
                <c:pt idx="96">
                  <c:v>7.3724278860662045</c:v>
                </c:pt>
                <c:pt idx="97">
                  <c:v>7.1749871262442166</c:v>
                </c:pt>
                <c:pt idx="98">
                  <c:v>7.3635340341239104</c:v>
                </c:pt>
                <c:pt idx="99">
                  <c:v>7.1746883817436</c:v>
                </c:pt>
                <c:pt idx="100">
                  <c:v>7.4178786236204077</c:v>
                </c:pt>
                <c:pt idx="101">
                  <c:v>7.1973461941437655</c:v>
                </c:pt>
                <c:pt idx="102">
                  <c:v>7.4284346582560525</c:v>
                </c:pt>
                <c:pt idx="103">
                  <c:v>7.1988794173581443</c:v>
                </c:pt>
                <c:pt idx="104">
                  <c:v>7.431002952681423</c:v>
                </c:pt>
                <c:pt idx="105">
                  <c:v>7.1746673480652801</c:v>
                </c:pt>
                <c:pt idx="106">
                  <c:v>7.3591496753845389</c:v>
                </c:pt>
                <c:pt idx="107">
                  <c:v>7.1746161835897579</c:v>
                </c:pt>
                <c:pt idx="108">
                  <c:v>7.3569184952701177</c:v>
                </c:pt>
                <c:pt idx="109">
                  <c:v>7.1741999588977139</c:v>
                </c:pt>
                <c:pt idx="110">
                  <c:v>7.4271509943199572</c:v>
                </c:pt>
                <c:pt idx="111">
                  <c:v>7.1742052034620745</c:v>
                </c:pt>
                <c:pt idx="112">
                  <c:v>7.428347729614619</c:v>
                </c:pt>
                <c:pt idx="113">
                  <c:v>7.1742187287736074</c:v>
                </c:pt>
                <c:pt idx="114">
                  <c:v>7.4303293129996062</c:v>
                </c:pt>
                <c:pt idx="115">
                  <c:v>7.1743202664279382</c:v>
                </c:pt>
                <c:pt idx="116">
                  <c:v>7.4310621064954798</c:v>
                </c:pt>
                <c:pt idx="117">
                  <c:v>7.174540788308045</c:v>
                </c:pt>
                <c:pt idx="118">
                  <c:v>7.4319168244486278</c:v>
                </c:pt>
                <c:pt idx="119">
                  <c:v>7.1745311428153755</c:v>
                </c:pt>
                <c:pt idx="120">
                  <c:v>7.4317419560659141</c:v>
                </c:pt>
                <c:pt idx="121">
                  <c:v>7.1744556460680169</c:v>
                </c:pt>
                <c:pt idx="122">
                  <c:v>7.4307291617304685</c:v>
                </c:pt>
                <c:pt idx="123">
                  <c:v>7.1739588360887856</c:v>
                </c:pt>
                <c:pt idx="124">
                  <c:v>7.428899666971799</c:v>
                </c:pt>
                <c:pt idx="125">
                  <c:v>7.1738104496625335</c:v>
                </c:pt>
                <c:pt idx="126">
                  <c:v>7.4273963574257378</c:v>
                </c:pt>
                <c:pt idx="127">
                  <c:v>7.1738498892739289</c:v>
                </c:pt>
                <c:pt idx="128">
                  <c:v>7.4250654535916105</c:v>
                </c:pt>
                <c:pt idx="129">
                  <c:v>7.1741787622784292</c:v>
                </c:pt>
                <c:pt idx="130">
                  <c:v>7.424765522938138</c:v>
                </c:pt>
                <c:pt idx="131">
                  <c:v>7.1738603054122478</c:v>
                </c:pt>
                <c:pt idx="132">
                  <c:v>7.4301862574060875</c:v>
                </c:pt>
                <c:pt idx="133">
                  <c:v>7.1737970383411573</c:v>
                </c:pt>
                <c:pt idx="134">
                  <c:v>7.4287850372021067</c:v>
                </c:pt>
                <c:pt idx="135">
                  <c:v>7.1736634338007566</c:v>
                </c:pt>
                <c:pt idx="136">
                  <c:v>7.4269175509772722</c:v>
                </c:pt>
                <c:pt idx="137">
                  <c:v>7.1734506336466861</c:v>
                </c:pt>
                <c:pt idx="138">
                  <c:v>7.4250700121439905</c:v>
                </c:pt>
                <c:pt idx="139">
                  <c:v>7.1737171952954695</c:v>
                </c:pt>
                <c:pt idx="140">
                  <c:v>7.4244262469153197</c:v>
                </c:pt>
                <c:pt idx="141">
                  <c:v>7.1733723343424778</c:v>
                </c:pt>
                <c:pt idx="142">
                  <c:v>7.4176968766979563</c:v>
                </c:pt>
                <c:pt idx="143">
                  <c:v>7.1796732524898248</c:v>
                </c:pt>
                <c:pt idx="144">
                  <c:v>7.4205670407229798</c:v>
                </c:pt>
                <c:pt idx="145">
                  <c:v>7.1947555808313748</c:v>
                </c:pt>
                <c:pt idx="146">
                  <c:v>7.4237728640937952</c:v>
                </c:pt>
                <c:pt idx="147">
                  <c:v>7.1714433425802371</c:v>
                </c:pt>
                <c:pt idx="148">
                  <c:v>7.4167947737985926</c:v>
                </c:pt>
                <c:pt idx="149">
                  <c:v>7.1950330355485397</c:v>
                </c:pt>
                <c:pt idx="150">
                  <c:v>7.4239813580394491</c:v>
                </c:pt>
                <c:pt idx="151">
                  <c:v>7.1720566254687457</c:v>
                </c:pt>
                <c:pt idx="152">
                  <c:v>7.4157558341034324</c:v>
                </c:pt>
                <c:pt idx="153">
                  <c:v>7.1732754547331039</c:v>
                </c:pt>
                <c:pt idx="154">
                  <c:v>7.4176198253801227</c:v>
                </c:pt>
                <c:pt idx="155">
                  <c:v>7.1721960132504927</c:v>
                </c:pt>
                <c:pt idx="156">
                  <c:v>7.4157265058945461</c:v>
                </c:pt>
                <c:pt idx="157">
                  <c:v>7.1956186105635194</c:v>
                </c:pt>
                <c:pt idx="158">
                  <c:v>7.4232157110459109</c:v>
                </c:pt>
                <c:pt idx="159">
                  <c:v>7.1971746074280514</c:v>
                </c:pt>
                <c:pt idx="160">
                  <c:v>7.4228841923578859</c:v>
                </c:pt>
                <c:pt idx="161">
                  <c:v>7.1718033703467192</c:v>
                </c:pt>
                <c:pt idx="162">
                  <c:v>7.4137600588103805</c:v>
                </c:pt>
                <c:pt idx="163">
                  <c:v>7.2385850112509615</c:v>
                </c:pt>
                <c:pt idx="164">
                  <c:v>7.375766075671498</c:v>
                </c:pt>
                <c:pt idx="165">
                  <c:v>7.170267640565509</c:v>
                </c:pt>
                <c:pt idx="166">
                  <c:v>7.4118491092459031</c:v>
                </c:pt>
                <c:pt idx="167">
                  <c:v>7.1707298657704133</c:v>
                </c:pt>
                <c:pt idx="168">
                  <c:v>7.4113334908439485</c:v>
                </c:pt>
                <c:pt idx="169">
                  <c:v>7.1696713765639792</c:v>
                </c:pt>
                <c:pt idx="170">
                  <c:v>7.4094638803161281</c:v>
                </c:pt>
                <c:pt idx="171">
                  <c:v>7.1701932899904941</c:v>
                </c:pt>
                <c:pt idx="172">
                  <c:v>7.4090249043461913</c:v>
                </c:pt>
                <c:pt idx="173">
                  <c:v>7.1696111176940738</c:v>
                </c:pt>
                <c:pt idx="174">
                  <c:v>7.4147870904654498</c:v>
                </c:pt>
                <c:pt idx="175">
                  <c:v>7.1705526096429653</c:v>
                </c:pt>
                <c:pt idx="176">
                  <c:v>7.4146903070934123</c:v>
                </c:pt>
                <c:pt idx="177">
                  <c:v>7.1725461632664418</c:v>
                </c:pt>
                <c:pt idx="178">
                  <c:v>7.4236204297543544</c:v>
                </c:pt>
                <c:pt idx="179">
                  <c:v>7.1942297394492938</c:v>
                </c:pt>
                <c:pt idx="180">
                  <c:v>7.4121347114434624</c:v>
                </c:pt>
                <c:pt idx="181">
                  <c:v>7.194983913245502</c:v>
                </c:pt>
                <c:pt idx="182">
                  <c:v>7.4148178848091355</c:v>
                </c:pt>
                <c:pt idx="183">
                  <c:v>7.2724674178922397</c:v>
                </c:pt>
                <c:pt idx="184">
                  <c:v>7.4079583222978664</c:v>
                </c:pt>
                <c:pt idx="185">
                  <c:v>7.2746092676424796</c:v>
                </c:pt>
                <c:pt idx="186">
                  <c:v>7.4099275763772239</c:v>
                </c:pt>
                <c:pt idx="187">
                  <c:v>7.2759019920859505</c:v>
                </c:pt>
                <c:pt idx="188">
                  <c:v>7.4097997636796755</c:v>
                </c:pt>
                <c:pt idx="189">
                  <c:v>7.2751797598014303</c:v>
                </c:pt>
                <c:pt idx="190">
                  <c:v>7.4100737554467058</c:v>
                </c:pt>
                <c:pt idx="191">
                  <c:v>7.2395008312759721</c:v>
                </c:pt>
                <c:pt idx="192">
                  <c:v>7.393564299076731</c:v>
                </c:pt>
                <c:pt idx="193">
                  <c:v>7.2741046471851316</c:v>
                </c:pt>
                <c:pt idx="194">
                  <c:v>7.4099120852800988</c:v>
                </c:pt>
                <c:pt idx="195">
                  <c:v>7.2758616613141474</c:v>
                </c:pt>
                <c:pt idx="196">
                  <c:v>7.4089077239669408</c:v>
                </c:pt>
                <c:pt idx="197">
                  <c:v>7.2804304336898573</c:v>
                </c:pt>
                <c:pt idx="198">
                  <c:v>7.411168295903571</c:v>
                </c:pt>
                <c:pt idx="199">
                  <c:v>7.2743735424075631</c:v>
                </c:pt>
                <c:pt idx="200">
                  <c:v>7.4064860230630849</c:v>
                </c:pt>
                <c:pt idx="201">
                  <c:v>7.2800646520479209</c:v>
                </c:pt>
                <c:pt idx="202">
                  <c:v>7.4083738900055813</c:v>
                </c:pt>
                <c:pt idx="203">
                  <c:v>7.2769477637859241</c:v>
                </c:pt>
                <c:pt idx="204">
                  <c:v>7.405456591947492</c:v>
                </c:pt>
                <c:pt idx="205">
                  <c:v>7.2799810861433052</c:v>
                </c:pt>
                <c:pt idx="206">
                  <c:v>7.4086731203932237</c:v>
                </c:pt>
                <c:pt idx="207">
                  <c:v>7.2797822740416853</c:v>
                </c:pt>
                <c:pt idx="208">
                  <c:v>7.4076175870992724</c:v>
                </c:pt>
                <c:pt idx="209">
                  <c:v>7.2382803860757674</c:v>
                </c:pt>
                <c:pt idx="210">
                  <c:v>7.3909853077275178</c:v>
                </c:pt>
                <c:pt idx="211">
                  <c:v>7.277284966200086</c:v>
                </c:pt>
                <c:pt idx="212">
                  <c:v>7.4076378394084079</c:v>
                </c:pt>
                <c:pt idx="213">
                  <c:v>7.238153623521197</c:v>
                </c:pt>
                <c:pt idx="214">
                  <c:v>7.389049070825954</c:v>
                </c:pt>
                <c:pt idx="215">
                  <c:v>7.2744369538993858</c:v>
                </c:pt>
                <c:pt idx="216">
                  <c:v>7.4036551999299922</c:v>
                </c:pt>
                <c:pt idx="217">
                  <c:v>7.2386634952613633</c:v>
                </c:pt>
                <c:pt idx="218">
                  <c:v>7.3884352074605975</c:v>
                </c:pt>
                <c:pt idx="219">
                  <c:v>7.2770414282158287</c:v>
                </c:pt>
                <c:pt idx="220">
                  <c:v>7.4034917312281809</c:v>
                </c:pt>
                <c:pt idx="221">
                  <c:v>7.2388224886395482</c:v>
                </c:pt>
                <c:pt idx="222">
                  <c:v>7.3870046546622623</c:v>
                </c:pt>
                <c:pt idx="223">
                  <c:v>7.2798053551327042</c:v>
                </c:pt>
                <c:pt idx="224">
                  <c:v>7.4025423128334715</c:v>
                </c:pt>
                <c:pt idx="225">
                  <c:v>7.2745376324834057</c:v>
                </c:pt>
                <c:pt idx="226">
                  <c:v>7.4012036739620708</c:v>
                </c:pt>
                <c:pt idx="227">
                  <c:v>7.2739688803256879</c:v>
                </c:pt>
                <c:pt idx="228">
                  <c:v>7.3992048482732304</c:v>
                </c:pt>
                <c:pt idx="229">
                  <c:v>7.2757979965527868</c:v>
                </c:pt>
                <c:pt idx="230">
                  <c:v>7.4123198265736079</c:v>
                </c:pt>
                <c:pt idx="231">
                  <c:v>7.2726100154424618</c:v>
                </c:pt>
                <c:pt idx="232">
                  <c:v>7.4203603722214062</c:v>
                </c:pt>
                <c:pt idx="233">
                  <c:v>7.2710222747693338</c:v>
                </c:pt>
                <c:pt idx="234">
                  <c:v>7.4185689380378328</c:v>
                </c:pt>
                <c:pt idx="235">
                  <c:v>7.237863076904941</c:v>
                </c:pt>
                <c:pt idx="236">
                  <c:v>7.4003572837584404</c:v>
                </c:pt>
                <c:pt idx="237">
                  <c:v>7.2705823419378737</c:v>
                </c:pt>
                <c:pt idx="238">
                  <c:v>7.4089740174860488</c:v>
                </c:pt>
                <c:pt idx="239">
                  <c:v>7.2747211005820311</c:v>
                </c:pt>
                <c:pt idx="240">
                  <c:v>7.403193537816084</c:v>
                </c:pt>
                <c:pt idx="241">
                  <c:v>7.2741957541302487</c:v>
                </c:pt>
                <c:pt idx="242">
                  <c:v>7.3964430935280978</c:v>
                </c:pt>
                <c:pt idx="243">
                  <c:v>7.2386269539983736</c:v>
                </c:pt>
                <c:pt idx="244">
                  <c:v>7.3810697976937121</c:v>
                </c:pt>
                <c:pt idx="245">
                  <c:v>7.2361432437037916</c:v>
                </c:pt>
                <c:pt idx="246">
                  <c:v>7.3795712180617787</c:v>
                </c:pt>
                <c:pt idx="247">
                  <c:v>7.273643093043499</c:v>
                </c:pt>
                <c:pt idx="248">
                  <c:v>7.4002996308497506</c:v>
                </c:pt>
                <c:pt idx="249">
                  <c:v>7.2719230030397481</c:v>
                </c:pt>
                <c:pt idx="250">
                  <c:v>7.4001692562188985</c:v>
                </c:pt>
                <c:pt idx="251">
                  <c:v>7.2351557391665304</c:v>
                </c:pt>
                <c:pt idx="252">
                  <c:v>7.3840291644395828</c:v>
                </c:pt>
                <c:pt idx="253">
                  <c:v>7.2693832837824122</c:v>
                </c:pt>
                <c:pt idx="254">
                  <c:v>7.3979116684900621</c:v>
                </c:pt>
                <c:pt idx="255">
                  <c:v>7.26931302862502</c:v>
                </c:pt>
                <c:pt idx="256">
                  <c:v>7.3984606994477078</c:v>
                </c:pt>
                <c:pt idx="257">
                  <c:v>7.2688370934633806</c:v>
                </c:pt>
                <c:pt idx="258">
                  <c:v>7.4016491982126791</c:v>
                </c:pt>
                <c:pt idx="259">
                  <c:v>7.2710722227638174</c:v>
                </c:pt>
                <c:pt idx="260">
                  <c:v>7.4049776745749973</c:v>
                </c:pt>
                <c:pt idx="261">
                  <c:v>7.2717573145667087</c:v>
                </c:pt>
                <c:pt idx="262">
                  <c:v>7.4013294667788898</c:v>
                </c:pt>
                <c:pt idx="263">
                  <c:v>7.2732171370706347</c:v>
                </c:pt>
                <c:pt idx="264">
                  <c:v>7.400287356844542</c:v>
                </c:pt>
                <c:pt idx="265">
                  <c:v>7.2698996426369105</c:v>
                </c:pt>
                <c:pt idx="266">
                  <c:v>7.3969766049161834</c:v>
                </c:pt>
                <c:pt idx="267">
                  <c:v>7.2341412896109425</c:v>
                </c:pt>
                <c:pt idx="268">
                  <c:v>7.3779646741545815</c:v>
                </c:pt>
                <c:pt idx="269">
                  <c:v>7.2356793052913444</c:v>
                </c:pt>
                <c:pt idx="270">
                  <c:v>7.3808380396445434</c:v>
                </c:pt>
                <c:pt idx="271">
                  <c:v>7.2338827639358465</c:v>
                </c:pt>
                <c:pt idx="272">
                  <c:v>7.3775067679220836</c:v>
                </c:pt>
                <c:pt idx="273">
                  <c:v>7.2691822640758579</c:v>
                </c:pt>
                <c:pt idx="274">
                  <c:v>7.4010518234585216</c:v>
                </c:pt>
                <c:pt idx="275">
                  <c:v>7.2689662041297627</c:v>
                </c:pt>
                <c:pt idx="276">
                  <c:v>7.4011618738551066</c:v>
                </c:pt>
                <c:pt idx="277">
                  <c:v>7.2387328224406859</c:v>
                </c:pt>
                <c:pt idx="278">
                  <c:v>7.3882110405327985</c:v>
                </c:pt>
                <c:pt idx="279">
                  <c:v>7.2352435391307113</c:v>
                </c:pt>
                <c:pt idx="280">
                  <c:v>7.3865347461348962</c:v>
                </c:pt>
                <c:pt idx="281">
                  <c:v>7.2675689495707445</c:v>
                </c:pt>
                <c:pt idx="282">
                  <c:v>7.3989978396645419</c:v>
                </c:pt>
                <c:pt idx="283">
                  <c:v>7.2692438833396782</c:v>
                </c:pt>
                <c:pt idx="284">
                  <c:v>7.4010810129133722</c:v>
                </c:pt>
                <c:pt idx="285">
                  <c:v>7.2382120780677948</c:v>
                </c:pt>
                <c:pt idx="286">
                  <c:v>7.3868943998100773</c:v>
                </c:pt>
                <c:pt idx="287">
                  <c:v>7.2329893755249559</c:v>
                </c:pt>
                <c:pt idx="288">
                  <c:v>7.3827857120060347</c:v>
                </c:pt>
                <c:pt idx="289">
                  <c:v>7.2666753199006155</c:v>
                </c:pt>
                <c:pt idx="290">
                  <c:v>7.398303273565495</c:v>
                </c:pt>
                <c:pt idx="291">
                  <c:v>7.2666202065544852</c:v>
                </c:pt>
                <c:pt idx="292">
                  <c:v>7.3964055127508646</c:v>
                </c:pt>
                <c:pt idx="293">
                  <c:v>7.2703598030195895</c:v>
                </c:pt>
                <c:pt idx="294">
                  <c:v>7.3981661660535805</c:v>
                </c:pt>
                <c:pt idx="295">
                  <c:v>7.2697902759068374</c:v>
                </c:pt>
                <c:pt idx="296">
                  <c:v>7.397104581552929</c:v>
                </c:pt>
                <c:pt idx="297">
                  <c:v>7.2679063895150557</c:v>
                </c:pt>
                <c:pt idx="298">
                  <c:v>7.3961790631917683</c:v>
                </c:pt>
                <c:pt idx="299">
                  <c:v>7.237233102433084</c:v>
                </c:pt>
                <c:pt idx="300">
                  <c:v>7.3831843868469926</c:v>
                </c:pt>
                <c:pt idx="301">
                  <c:v>7.2317349831107682</c:v>
                </c:pt>
                <c:pt idx="302">
                  <c:v>7.3796238476351848</c:v>
                </c:pt>
                <c:pt idx="303">
                  <c:v>7.2685121583270123</c:v>
                </c:pt>
                <c:pt idx="304">
                  <c:v>7.3945225895743985</c:v>
                </c:pt>
                <c:pt idx="305">
                  <c:v>7.2341435427859144</c:v>
                </c:pt>
                <c:pt idx="306">
                  <c:v>7.3793450120514432</c:v>
                </c:pt>
                <c:pt idx="307">
                  <c:v>7.2309694467129466</c:v>
                </c:pt>
                <c:pt idx="308">
                  <c:v>7.3795984854459498</c:v>
                </c:pt>
                <c:pt idx="309">
                  <c:v>7.2681358670411971</c:v>
                </c:pt>
                <c:pt idx="310">
                  <c:v>7.3949528322741234</c:v>
                </c:pt>
                <c:pt idx="311">
                  <c:v>7.2685254694840626</c:v>
                </c:pt>
                <c:pt idx="312">
                  <c:v>7.3936453694475954</c:v>
                </c:pt>
                <c:pt idx="313">
                  <c:v>7.265863939282716</c:v>
                </c:pt>
                <c:pt idx="314">
                  <c:v>7.393144838991363</c:v>
                </c:pt>
                <c:pt idx="315">
                  <c:v>7.2683340847974547</c:v>
                </c:pt>
                <c:pt idx="316">
                  <c:v>7.3930257373750097</c:v>
                </c:pt>
                <c:pt idx="317">
                  <c:v>7.2679401544932229</c:v>
                </c:pt>
                <c:pt idx="318">
                  <c:v>7.3911850587454717</c:v>
                </c:pt>
                <c:pt idx="319">
                  <c:v>7.2669660305343582</c:v>
                </c:pt>
                <c:pt idx="320">
                  <c:v>7.3900721981448676</c:v>
                </c:pt>
                <c:pt idx="321">
                  <c:v>7.2657136829203495</c:v>
                </c:pt>
                <c:pt idx="322">
                  <c:v>7.391312329151428</c:v>
                </c:pt>
                <c:pt idx="323">
                  <c:v>7.2307871731454005</c:v>
                </c:pt>
                <c:pt idx="324">
                  <c:v>7.3740670682884799</c:v>
                </c:pt>
                <c:pt idx="325">
                  <c:v>7.2330484642065658</c:v>
                </c:pt>
                <c:pt idx="326">
                  <c:v>7.3738352583066744</c:v>
                </c:pt>
                <c:pt idx="327">
                  <c:v>7.2325035050664166</c:v>
                </c:pt>
                <c:pt idx="328">
                  <c:v>7.37487373718238</c:v>
                </c:pt>
                <c:pt idx="329">
                  <c:v>7.2694142398267729</c:v>
                </c:pt>
                <c:pt idx="330">
                  <c:v>7.3913653453952604</c:v>
                </c:pt>
                <c:pt idx="331">
                  <c:v>7.2706639200065419</c:v>
                </c:pt>
                <c:pt idx="332">
                  <c:v>7.3899906403923454</c:v>
                </c:pt>
                <c:pt idx="333">
                  <c:v>7.2346602742142991</c:v>
                </c:pt>
                <c:pt idx="334">
                  <c:v>7.3732352236511396</c:v>
                </c:pt>
                <c:pt idx="335">
                  <c:v>7.265417071578308</c:v>
                </c:pt>
                <c:pt idx="336">
                  <c:v>7.3884170528795545</c:v>
                </c:pt>
                <c:pt idx="337">
                  <c:v>7.2680480316253666</c:v>
                </c:pt>
                <c:pt idx="338">
                  <c:v>7.3891371372652062</c:v>
                </c:pt>
                <c:pt idx="339">
                  <c:v>7.2692833679358415</c:v>
                </c:pt>
                <c:pt idx="340">
                  <c:v>7.3888102383682392</c:v>
                </c:pt>
                <c:pt idx="341">
                  <c:v>7.2697624005773083</c:v>
                </c:pt>
                <c:pt idx="342">
                  <c:v>7.388338339447631</c:v>
                </c:pt>
                <c:pt idx="343">
                  <c:v>7.269320766211993</c:v>
                </c:pt>
                <c:pt idx="344">
                  <c:v>7.3890777913281154</c:v>
                </c:pt>
                <c:pt idx="345">
                  <c:v>7.2355360152929453</c:v>
                </c:pt>
                <c:pt idx="346">
                  <c:v>7.3748474199649117</c:v>
                </c:pt>
                <c:pt idx="347">
                  <c:v>7.2687847649156279</c:v>
                </c:pt>
                <c:pt idx="348">
                  <c:v>7.3874723812061571</c:v>
                </c:pt>
                <c:pt idx="349">
                  <c:v>7.2358796425731811</c:v>
                </c:pt>
                <c:pt idx="350">
                  <c:v>7.3734567915016846</c:v>
                </c:pt>
                <c:pt idx="351">
                  <c:v>7.2351572858134015</c:v>
                </c:pt>
                <c:pt idx="352">
                  <c:v>7.3731468479274387</c:v>
                </c:pt>
                <c:pt idx="353">
                  <c:v>7.2348988595061892</c:v>
                </c:pt>
                <c:pt idx="354">
                  <c:v>7.3733843509811265</c:v>
                </c:pt>
                <c:pt idx="355">
                  <c:v>7.2709842898326258</c:v>
                </c:pt>
                <c:pt idx="356">
                  <c:v>7.3870880597778408</c:v>
                </c:pt>
                <c:pt idx="357">
                  <c:v>7.2342523866340906</c:v>
                </c:pt>
                <c:pt idx="358">
                  <c:v>7.3725349950193166</c:v>
                </c:pt>
                <c:pt idx="359">
                  <c:v>7.2696376403373764</c:v>
                </c:pt>
                <c:pt idx="360">
                  <c:v>7.3863383298797807</c:v>
                </c:pt>
                <c:pt idx="361">
                  <c:v>7.2680905375180194</c:v>
                </c:pt>
                <c:pt idx="362">
                  <c:v>7.3861643935926269</c:v>
                </c:pt>
                <c:pt idx="363">
                  <c:v>7.2699060307892287</c:v>
                </c:pt>
                <c:pt idx="364">
                  <c:v>7.3862591786487508</c:v>
                </c:pt>
                <c:pt idx="365">
                  <c:v>7.2334439729468736</c:v>
                </c:pt>
                <c:pt idx="366">
                  <c:v>7.3701630822093147</c:v>
                </c:pt>
                <c:pt idx="367">
                  <c:v>7.2673570791835562</c:v>
                </c:pt>
                <c:pt idx="368">
                  <c:v>7.3844024289197039</c:v>
                </c:pt>
                <c:pt idx="369">
                  <c:v>7.2688865238383222</c:v>
                </c:pt>
                <c:pt idx="370">
                  <c:v>7.3849499214544041</c:v>
                </c:pt>
                <c:pt idx="371">
                  <c:v>7.2286472159005672</c:v>
                </c:pt>
                <c:pt idx="372">
                  <c:v>7.3663601560278833</c:v>
                </c:pt>
                <c:pt idx="373">
                  <c:v>7.160858822448291</c:v>
                </c:pt>
                <c:pt idx="374">
                  <c:v>7.3407664248523767</c:v>
                </c:pt>
                <c:pt idx="375">
                  <c:v>7.1609112585015424</c:v>
                </c:pt>
                <c:pt idx="376">
                  <c:v>7.3431311394547816</c:v>
                </c:pt>
                <c:pt idx="377">
                  <c:v>7.1917419880172293</c:v>
                </c:pt>
                <c:pt idx="378">
                  <c:v>7.3502599233641686</c:v>
                </c:pt>
                <c:pt idx="379">
                  <c:v>7.1631431625440678</c:v>
                </c:pt>
                <c:pt idx="380">
                  <c:v>7.3409721829255092</c:v>
                </c:pt>
                <c:pt idx="381">
                  <c:v>7.1591554818725136</c:v>
                </c:pt>
                <c:pt idx="382">
                  <c:v>7.3391121425244119</c:v>
                </c:pt>
                <c:pt idx="383">
                  <c:v>7.1610579543744874</c:v>
                </c:pt>
                <c:pt idx="384">
                  <c:v>7.3422882277428991</c:v>
                </c:pt>
                <c:pt idx="385">
                  <c:v>7.1882703240368571</c:v>
                </c:pt>
                <c:pt idx="386">
                  <c:v>7.34924704617716</c:v>
                </c:pt>
                <c:pt idx="387">
                  <c:v>7.186307119674356</c:v>
                </c:pt>
                <c:pt idx="388">
                  <c:v>7.3475220048070709</c:v>
                </c:pt>
                <c:pt idx="389">
                  <c:v>7.1610431857065651</c:v>
                </c:pt>
                <c:pt idx="390">
                  <c:v>7.341256103464163</c:v>
                </c:pt>
                <c:pt idx="391">
                  <c:v>7.1596876987668532</c:v>
                </c:pt>
                <c:pt idx="392">
                  <c:v>7.341168896523004</c:v>
                </c:pt>
                <c:pt idx="393">
                  <c:v>7.1885326238688929</c:v>
                </c:pt>
                <c:pt idx="394">
                  <c:v>7.3475967467990806</c:v>
                </c:pt>
                <c:pt idx="395">
                  <c:v>7.1615110622725275</c:v>
                </c:pt>
                <c:pt idx="396">
                  <c:v>7.3408874121784589</c:v>
                </c:pt>
                <c:pt idx="397">
                  <c:v>7.1893505592623459</c:v>
                </c:pt>
                <c:pt idx="398">
                  <c:v>7.3475215845726982</c:v>
                </c:pt>
                <c:pt idx="399">
                  <c:v>7.1641850872795478</c:v>
                </c:pt>
                <c:pt idx="400">
                  <c:v>7.3418280999795931</c:v>
                </c:pt>
                <c:pt idx="401">
                  <c:v>7.1630612985765723</c:v>
                </c:pt>
                <c:pt idx="402">
                  <c:v>7.3409220465052503</c:v>
                </c:pt>
                <c:pt idx="403">
                  <c:v>7.1606872820183156</c:v>
                </c:pt>
                <c:pt idx="404">
                  <c:v>7.3412055612004306</c:v>
                </c:pt>
                <c:pt idx="405">
                  <c:v>7.1594606525205062</c:v>
                </c:pt>
                <c:pt idx="406">
                  <c:v>7.3397749702799731</c:v>
                </c:pt>
                <c:pt idx="407">
                  <c:v>7.1908300817294464</c:v>
                </c:pt>
                <c:pt idx="408">
                  <c:v>7.3487841318279692</c:v>
                </c:pt>
                <c:pt idx="409">
                  <c:v>7.1616723511579021</c:v>
                </c:pt>
                <c:pt idx="410">
                  <c:v>7.3406828858019813</c:v>
                </c:pt>
                <c:pt idx="411">
                  <c:v>7.1638776196237828</c:v>
                </c:pt>
                <c:pt idx="412">
                  <c:v>7.3406811357414981</c:v>
                </c:pt>
                <c:pt idx="413">
                  <c:v>7.1629370578613933</c:v>
                </c:pt>
                <c:pt idx="414">
                  <c:v>7.3401404751302799</c:v>
                </c:pt>
                <c:pt idx="415">
                  <c:v>7.1633899474335356</c:v>
                </c:pt>
                <c:pt idx="416">
                  <c:v>7.3406877637984635</c:v>
                </c:pt>
                <c:pt idx="417">
                  <c:v>7.1635150479692653</c:v>
                </c:pt>
                <c:pt idx="418">
                  <c:v>7.340406022631889</c:v>
                </c:pt>
                <c:pt idx="419">
                  <c:v>7.1881956845903501</c:v>
                </c:pt>
                <c:pt idx="420">
                  <c:v>7.3458890657950295</c:v>
                </c:pt>
                <c:pt idx="421">
                  <c:v>7.1599722446921907</c:v>
                </c:pt>
                <c:pt idx="422">
                  <c:v>7.3400730423195242</c:v>
                </c:pt>
                <c:pt idx="423">
                  <c:v>7.1597307536002841</c:v>
                </c:pt>
                <c:pt idx="424">
                  <c:v>7.3400615026710438</c:v>
                </c:pt>
                <c:pt idx="425">
                  <c:v>7.1629020084585635</c:v>
                </c:pt>
                <c:pt idx="426">
                  <c:v>7.3425354724960368</c:v>
                </c:pt>
                <c:pt idx="427">
                  <c:v>7.1577840847803564</c:v>
                </c:pt>
                <c:pt idx="428">
                  <c:v>7.3391210470281187</c:v>
                </c:pt>
                <c:pt idx="429">
                  <c:v>7.1592260620873098</c:v>
                </c:pt>
                <c:pt idx="430">
                  <c:v>7.340447312129232</c:v>
                </c:pt>
                <c:pt idx="431">
                  <c:v>7.1625285581489155</c:v>
                </c:pt>
                <c:pt idx="432">
                  <c:v>7.3430238088543582</c:v>
                </c:pt>
                <c:pt idx="433">
                  <c:v>7.1596173862930694</c:v>
                </c:pt>
                <c:pt idx="434">
                  <c:v>7.3404637497036322</c:v>
                </c:pt>
                <c:pt idx="435">
                  <c:v>7.1602833619678874</c:v>
                </c:pt>
                <c:pt idx="436">
                  <c:v>7.3418370931003905</c:v>
                </c:pt>
                <c:pt idx="437">
                  <c:v>7.1578357142127746</c:v>
                </c:pt>
                <c:pt idx="438">
                  <c:v>7.3383242517467782</c:v>
                </c:pt>
                <c:pt idx="439">
                  <c:v>7.1593673779772855</c:v>
                </c:pt>
                <c:pt idx="440">
                  <c:v>7.3378545225187821</c:v>
                </c:pt>
                <c:pt idx="441">
                  <c:v>7.1595593483669413</c:v>
                </c:pt>
                <c:pt idx="442">
                  <c:v>7.3376443919591585</c:v>
                </c:pt>
                <c:pt idx="443">
                  <c:v>7.1626872329776452</c:v>
                </c:pt>
                <c:pt idx="444">
                  <c:v>7.3382512113918921</c:v>
                </c:pt>
                <c:pt idx="445">
                  <c:v>7.1599460673786801</c:v>
                </c:pt>
                <c:pt idx="446">
                  <c:v>7.3404283013159413</c:v>
                </c:pt>
                <c:pt idx="447">
                  <c:v>7.1602561691803324</c:v>
                </c:pt>
                <c:pt idx="448">
                  <c:v>7.3402563663550966</c:v>
                </c:pt>
                <c:pt idx="449">
                  <c:v>7.1566158683451375</c:v>
                </c:pt>
                <c:pt idx="450">
                  <c:v>7.3382538391244303</c:v>
                </c:pt>
                <c:pt idx="451">
                  <c:v>7.1569306064388174</c:v>
                </c:pt>
                <c:pt idx="452">
                  <c:v>7.3380959749999688</c:v>
                </c:pt>
                <c:pt idx="453">
                  <c:v>7.1592317137801658</c:v>
                </c:pt>
                <c:pt idx="454">
                  <c:v>7.3386985976541892</c:v>
                </c:pt>
                <c:pt idx="455">
                  <c:v>7.1584817617377094</c:v>
                </c:pt>
                <c:pt idx="456">
                  <c:v>7.3379491885014865</c:v>
                </c:pt>
                <c:pt idx="457">
                  <c:v>7.1915261849150349</c:v>
                </c:pt>
                <c:pt idx="458">
                  <c:v>7.3466060892031031</c:v>
                </c:pt>
                <c:pt idx="459">
                  <c:v>7.1586635673034724</c:v>
                </c:pt>
                <c:pt idx="460">
                  <c:v>7.3370469086801489</c:v>
                </c:pt>
                <c:pt idx="461">
                  <c:v>7.1584651910961226</c:v>
                </c:pt>
                <c:pt idx="462">
                  <c:v>7.3365874081781151</c:v>
                </c:pt>
                <c:pt idx="463">
                  <c:v>7.1590313569397033</c:v>
                </c:pt>
                <c:pt idx="464">
                  <c:v>7.3342751151687677</c:v>
                </c:pt>
                <c:pt idx="465">
                  <c:v>7.1901815744963882</c:v>
                </c:pt>
                <c:pt idx="466">
                  <c:v>7.346597065696626</c:v>
                </c:pt>
                <c:pt idx="467">
                  <c:v>7.1582493837877958</c:v>
                </c:pt>
                <c:pt idx="468">
                  <c:v>7.3431983132193599</c:v>
                </c:pt>
                <c:pt idx="469">
                  <c:v>7.1553879191215168</c:v>
                </c:pt>
                <c:pt idx="470">
                  <c:v>7.3371342608683774</c:v>
                </c:pt>
                <c:pt idx="471">
                  <c:v>7.1554511671131502</c:v>
                </c:pt>
                <c:pt idx="472">
                  <c:v>7.3336924004104853</c:v>
                </c:pt>
                <c:pt idx="473">
                  <c:v>7.1591456564174889</c:v>
                </c:pt>
                <c:pt idx="474">
                  <c:v>7.3344882622198044</c:v>
                </c:pt>
                <c:pt idx="475">
                  <c:v>7.1583929690135841</c:v>
                </c:pt>
                <c:pt idx="476">
                  <c:v>7.3345866290099737</c:v>
                </c:pt>
                <c:pt idx="477">
                  <c:v>7.1585403424972061</c:v>
                </c:pt>
                <c:pt idx="478">
                  <c:v>7.3353521351557722</c:v>
                </c:pt>
                <c:pt idx="479">
                  <c:v>7.15521940888258</c:v>
                </c:pt>
                <c:pt idx="480">
                  <c:v>7.3370122268214804</c:v>
                </c:pt>
                <c:pt idx="481">
                  <c:v>7.1559835013383228</c:v>
                </c:pt>
                <c:pt idx="482">
                  <c:v>7.3383743583856971</c:v>
                </c:pt>
                <c:pt idx="483">
                  <c:v>7.1581486873373699</c:v>
                </c:pt>
                <c:pt idx="484">
                  <c:v>7.3380081804533566</c:v>
                </c:pt>
                <c:pt idx="485">
                  <c:v>7.1550743123750875</c:v>
                </c:pt>
                <c:pt idx="486">
                  <c:v>7.3368756922144973</c:v>
                </c:pt>
                <c:pt idx="487">
                  <c:v>7.1559013232448754</c:v>
                </c:pt>
                <c:pt idx="488">
                  <c:v>7.3383117977540957</c:v>
                </c:pt>
                <c:pt idx="489">
                  <c:v>7.1546690453602286</c:v>
                </c:pt>
                <c:pt idx="490">
                  <c:v>7.3366274286155617</c:v>
                </c:pt>
                <c:pt idx="491">
                  <c:v>7.157250049608729</c:v>
                </c:pt>
                <c:pt idx="492">
                  <c:v>7.3364660060048932</c:v>
                </c:pt>
                <c:pt idx="493">
                  <c:v>7.1542974340757057</c:v>
                </c:pt>
                <c:pt idx="494">
                  <c:v>7.335689485419401</c:v>
                </c:pt>
                <c:pt idx="495">
                  <c:v>7.1572423802802634</c:v>
                </c:pt>
                <c:pt idx="496">
                  <c:v>7.3367789103278476</c:v>
                </c:pt>
                <c:pt idx="497">
                  <c:v>7.1557540584064387</c:v>
                </c:pt>
                <c:pt idx="498">
                  <c:v>7.3383074721714863</c:v>
                </c:pt>
                <c:pt idx="499">
                  <c:v>7.1540601563582111</c:v>
                </c:pt>
                <c:pt idx="500">
                  <c:v>7.3353225743659918</c:v>
                </c:pt>
                <c:pt idx="501">
                  <c:v>7.1866971756353388</c:v>
                </c:pt>
                <c:pt idx="502">
                  <c:v>7.342478266030823</c:v>
                </c:pt>
                <c:pt idx="503">
                  <c:v>7.1565029036609697</c:v>
                </c:pt>
                <c:pt idx="504">
                  <c:v>7.3346420925053746</c:v>
                </c:pt>
                <c:pt idx="505">
                  <c:v>7.1564600587527361</c:v>
                </c:pt>
                <c:pt idx="506">
                  <c:v>7.3351511536471934</c:v>
                </c:pt>
                <c:pt idx="507">
                  <c:v>7.1564725501024338</c:v>
                </c:pt>
                <c:pt idx="508">
                  <c:v>7.3343229876872833</c:v>
                </c:pt>
                <c:pt idx="509">
                  <c:v>7.1844637861607872</c:v>
                </c:pt>
                <c:pt idx="510">
                  <c:v>7.3405411806801899</c:v>
                </c:pt>
                <c:pt idx="511">
                  <c:v>7.1560989062477809</c:v>
                </c:pt>
                <c:pt idx="512">
                  <c:v>7.3356263884128099</c:v>
                </c:pt>
                <c:pt idx="513">
                  <c:v>7.1557085955359492</c:v>
                </c:pt>
                <c:pt idx="514">
                  <c:v>7.3363017042371066</c:v>
                </c:pt>
                <c:pt idx="515">
                  <c:v>7.1550746408756254</c:v>
                </c:pt>
                <c:pt idx="516">
                  <c:v>7.3344152837738354</c:v>
                </c:pt>
                <c:pt idx="517">
                  <c:v>7.155918883966037</c:v>
                </c:pt>
                <c:pt idx="518">
                  <c:v>7.3351236215672539</c:v>
                </c:pt>
                <c:pt idx="519">
                  <c:v>7.184639079196887</c:v>
                </c:pt>
                <c:pt idx="520">
                  <c:v>7.3420354828787087</c:v>
                </c:pt>
                <c:pt idx="521">
                  <c:v>7.1550340388315767</c:v>
                </c:pt>
                <c:pt idx="522">
                  <c:v>7.3345424615622399</c:v>
                </c:pt>
                <c:pt idx="523">
                  <c:v>7.1850171730638959</c:v>
                </c:pt>
                <c:pt idx="524">
                  <c:v>7.3437208999631087</c:v>
                </c:pt>
                <c:pt idx="525">
                  <c:v>7.1534715845427188</c:v>
                </c:pt>
                <c:pt idx="526">
                  <c:v>7.3351761173401204</c:v>
                </c:pt>
                <c:pt idx="527">
                  <c:v>7.1553530408573778</c:v>
                </c:pt>
                <c:pt idx="528">
                  <c:v>7.3350579833020477</c:v>
                </c:pt>
                <c:pt idx="529">
                  <c:v>7.1563769062644402</c:v>
                </c:pt>
                <c:pt idx="530">
                  <c:v>7.3344220674590881</c:v>
                </c:pt>
                <c:pt idx="531">
                  <c:v>7.1564039182495751</c:v>
                </c:pt>
                <c:pt idx="532">
                  <c:v>7.3363137558809557</c:v>
                </c:pt>
                <c:pt idx="533">
                  <c:v>7.154137280882841</c:v>
                </c:pt>
                <c:pt idx="534">
                  <c:v>7.3352024060574035</c:v>
                </c:pt>
                <c:pt idx="535">
                  <c:v>7.1555709630894846</c:v>
                </c:pt>
                <c:pt idx="536">
                  <c:v>7.3334968174370472</c:v>
                </c:pt>
                <c:pt idx="537">
                  <c:v>7.1828114327570418</c:v>
                </c:pt>
                <c:pt idx="538">
                  <c:v>7.3417799413663554</c:v>
                </c:pt>
                <c:pt idx="539">
                  <c:v>7.1519963727227669</c:v>
                </c:pt>
                <c:pt idx="540">
                  <c:v>7.3314118732316187</c:v>
                </c:pt>
                <c:pt idx="541">
                  <c:v>7.1540010225089539</c:v>
                </c:pt>
                <c:pt idx="542">
                  <c:v>7.331929450094008</c:v>
                </c:pt>
                <c:pt idx="543">
                  <c:v>7.1534637341228011</c:v>
                </c:pt>
                <c:pt idx="544">
                  <c:v>7.3338559866413515</c:v>
                </c:pt>
                <c:pt idx="545">
                  <c:v>7.1627292326862513</c:v>
                </c:pt>
                <c:pt idx="546">
                  <c:v>7.3331124932187794</c:v>
                </c:pt>
                <c:pt idx="547">
                  <c:v>7.1543597249943494</c:v>
                </c:pt>
                <c:pt idx="548">
                  <c:v>7.3338337334178156</c:v>
                </c:pt>
                <c:pt idx="549">
                  <c:v>7.1555125976215539</c:v>
                </c:pt>
                <c:pt idx="550">
                  <c:v>7.3367649455492927</c:v>
                </c:pt>
                <c:pt idx="551">
                  <c:v>7.1535319446167298</c:v>
                </c:pt>
                <c:pt idx="552">
                  <c:v>7.3343335519141659</c:v>
                </c:pt>
                <c:pt idx="553">
                  <c:v>7.1516672336558207</c:v>
                </c:pt>
                <c:pt idx="554">
                  <c:v>7.332831614319228</c:v>
                </c:pt>
                <c:pt idx="555">
                  <c:v>7.1518056872122067</c:v>
                </c:pt>
                <c:pt idx="556">
                  <c:v>7.33210764315512</c:v>
                </c:pt>
                <c:pt idx="557">
                  <c:v>7.1633442357474051</c:v>
                </c:pt>
                <c:pt idx="558">
                  <c:v>7.330726311083799</c:v>
                </c:pt>
                <c:pt idx="559">
                  <c:v>7.1606574031735786</c:v>
                </c:pt>
                <c:pt idx="560">
                  <c:v>7.3316801478130991</c:v>
                </c:pt>
                <c:pt idx="561">
                  <c:v>7.1515668162249479</c:v>
                </c:pt>
                <c:pt idx="562">
                  <c:v>7.3308259798338922</c:v>
                </c:pt>
                <c:pt idx="563">
                  <c:v>7.1517769195681637</c:v>
                </c:pt>
                <c:pt idx="564">
                  <c:v>7.3331204838891688</c:v>
                </c:pt>
                <c:pt idx="565">
                  <c:v>7.1781124981761195</c:v>
                </c:pt>
                <c:pt idx="566">
                  <c:v>7.3375589124467799</c:v>
                </c:pt>
                <c:pt idx="567">
                  <c:v>7.1534670752636353</c:v>
                </c:pt>
                <c:pt idx="568">
                  <c:v>7.332152981533417</c:v>
                </c:pt>
                <c:pt idx="569">
                  <c:v>7.1540872135323283</c:v>
                </c:pt>
                <c:pt idx="570">
                  <c:v>7.3311086196026629</c:v>
                </c:pt>
                <c:pt idx="571">
                  <c:v>7.1507376438989674</c:v>
                </c:pt>
                <c:pt idx="572">
                  <c:v>7.3319579950818223</c:v>
                </c:pt>
                <c:pt idx="573">
                  <c:v>7.153735820943842</c:v>
                </c:pt>
                <c:pt idx="574">
                  <c:v>7.3320606641502968</c:v>
                </c:pt>
                <c:pt idx="575">
                  <c:v>7.1504958518757622</c:v>
                </c:pt>
                <c:pt idx="576">
                  <c:v>7.3284571859001266</c:v>
                </c:pt>
                <c:pt idx="577">
                  <c:v>7.1525756097041775</c:v>
                </c:pt>
                <c:pt idx="578">
                  <c:v>7.3291736204492492</c:v>
                </c:pt>
                <c:pt idx="579">
                  <c:v>7.1525904652005856</c:v>
                </c:pt>
                <c:pt idx="580">
                  <c:v>7.3308638308722411</c:v>
                </c:pt>
                <c:pt idx="581">
                  <c:v>7.15329108223884</c:v>
                </c:pt>
                <c:pt idx="582">
                  <c:v>7.3324034913215952</c:v>
                </c:pt>
                <c:pt idx="583">
                  <c:v>7.1528056086448242</c:v>
                </c:pt>
                <c:pt idx="584">
                  <c:v>7.3317242050412883</c:v>
                </c:pt>
                <c:pt idx="585">
                  <c:v>7.1531156424185944</c:v>
                </c:pt>
                <c:pt idx="586">
                  <c:v>7.3298077316822017</c:v>
                </c:pt>
                <c:pt idx="587">
                  <c:v>7.1525509969494774</c:v>
                </c:pt>
                <c:pt idx="588">
                  <c:v>7.329324322533691</c:v>
                </c:pt>
                <c:pt idx="589">
                  <c:v>7.1830596934732451</c:v>
                </c:pt>
                <c:pt idx="590">
                  <c:v>7.3377016751562767</c:v>
                </c:pt>
                <c:pt idx="591">
                  <c:v>7.1820793209296534</c:v>
                </c:pt>
                <c:pt idx="592">
                  <c:v>7.3342475825751023</c:v>
                </c:pt>
                <c:pt idx="593">
                  <c:v>7.1524163063803252</c:v>
                </c:pt>
                <c:pt idx="594">
                  <c:v>7.328844541572364</c:v>
                </c:pt>
                <c:pt idx="595">
                  <c:v>7.1535502355348868</c:v>
                </c:pt>
                <c:pt idx="596">
                  <c:v>7.3294425887866828</c:v>
                </c:pt>
                <c:pt idx="597">
                  <c:v>7.1516725991191192</c:v>
                </c:pt>
                <c:pt idx="598">
                  <c:v>7.3320484682040625</c:v>
                </c:pt>
                <c:pt idx="599">
                  <c:v>7.1799756306174451</c:v>
                </c:pt>
                <c:pt idx="600">
                  <c:v>7.3369573383628799</c:v>
                </c:pt>
                <c:pt idx="601">
                  <c:v>7.1493535835691944</c:v>
                </c:pt>
                <c:pt idx="602">
                  <c:v>7.3297092673416611</c:v>
                </c:pt>
                <c:pt idx="603">
                  <c:v>7.1524148649937214</c:v>
                </c:pt>
                <c:pt idx="604">
                  <c:v>7.3292597420154157</c:v>
                </c:pt>
                <c:pt idx="605">
                  <c:v>7.1513422468113124</c:v>
                </c:pt>
                <c:pt idx="606">
                  <c:v>7.3279224050136484</c:v>
                </c:pt>
                <c:pt idx="607">
                  <c:v>7.1757245647857042</c:v>
                </c:pt>
                <c:pt idx="608">
                  <c:v>7.3328509750361581</c:v>
                </c:pt>
                <c:pt idx="609">
                  <c:v>7.151943812745313</c:v>
                </c:pt>
                <c:pt idx="610">
                  <c:v>7.3273123800222555</c:v>
                </c:pt>
                <c:pt idx="611">
                  <c:v>7.1806112128117174</c:v>
                </c:pt>
                <c:pt idx="612">
                  <c:v>7.3345630352921978</c:v>
                </c:pt>
                <c:pt idx="613">
                  <c:v>7.1489060293429878</c:v>
                </c:pt>
                <c:pt idx="614">
                  <c:v>7.3290083490966715</c:v>
                </c:pt>
                <c:pt idx="615">
                  <c:v>7.1817963370645082</c:v>
                </c:pt>
                <c:pt idx="616">
                  <c:v>7.3367877747969068</c:v>
                </c:pt>
                <c:pt idx="617">
                  <c:v>7.1506329802343584</c:v>
                </c:pt>
                <c:pt idx="618">
                  <c:v>7.3295011198900459</c:v>
                </c:pt>
                <c:pt idx="619">
                  <c:v>7.148530028500284</c:v>
                </c:pt>
                <c:pt idx="620">
                  <c:v>7.3280453028119883</c:v>
                </c:pt>
                <c:pt idx="621">
                  <c:v>7.1519746923047114</c:v>
                </c:pt>
                <c:pt idx="622">
                  <c:v>7.3280744714238777</c:v>
                </c:pt>
                <c:pt idx="623">
                  <c:v>7.1746477706123635</c:v>
                </c:pt>
                <c:pt idx="624">
                  <c:v>7.3322177641120287</c:v>
                </c:pt>
                <c:pt idx="625">
                  <c:v>7.1506305420433263</c:v>
                </c:pt>
                <c:pt idx="626">
                  <c:v>7.3260571376494612</c:v>
                </c:pt>
                <c:pt idx="627">
                  <c:v>7.1510584941935313</c:v>
                </c:pt>
                <c:pt idx="628">
                  <c:v>7.3269685960834225</c:v>
                </c:pt>
                <c:pt idx="629">
                  <c:v>7.148022237181098</c:v>
                </c:pt>
                <c:pt idx="630">
                  <c:v>7.3285345657114744</c:v>
                </c:pt>
                <c:pt idx="631">
                  <c:v>7.1476200191515531</c:v>
                </c:pt>
                <c:pt idx="632">
                  <c:v>7.3280478675631562</c:v>
                </c:pt>
                <c:pt idx="633">
                  <c:v>7.147920689678811</c:v>
                </c:pt>
                <c:pt idx="634">
                  <c:v>7.326639822351436</c:v>
                </c:pt>
                <c:pt idx="635">
                  <c:v>7.1501378191616203</c:v>
                </c:pt>
                <c:pt idx="636">
                  <c:v>7.3260518167356699</c:v>
                </c:pt>
                <c:pt idx="637">
                  <c:v>7.148334017206543</c:v>
                </c:pt>
                <c:pt idx="638">
                  <c:v>7.3249603903644536</c:v>
                </c:pt>
                <c:pt idx="639">
                  <c:v>7.1495771758072451</c:v>
                </c:pt>
                <c:pt idx="640">
                  <c:v>7.3253810997177142</c:v>
                </c:pt>
                <c:pt idx="641">
                  <c:v>7.1801165562678708</c:v>
                </c:pt>
                <c:pt idx="642">
                  <c:v>7.332623891690238</c:v>
                </c:pt>
                <c:pt idx="643">
                  <c:v>7.1474918401300913</c:v>
                </c:pt>
                <c:pt idx="644">
                  <c:v>7.3248329412039457</c:v>
                </c:pt>
                <c:pt idx="645">
                  <c:v>7.1469764158858959</c:v>
                </c:pt>
                <c:pt idx="646">
                  <c:v>7.325908393967933</c:v>
                </c:pt>
                <c:pt idx="647">
                  <c:v>7.1490613341720231</c:v>
                </c:pt>
                <c:pt idx="648">
                  <c:v>7.3259455980938029</c:v>
                </c:pt>
                <c:pt idx="649">
                  <c:v>7.1463621141874656</c:v>
                </c:pt>
                <c:pt idx="650">
                  <c:v>7.321918493144115</c:v>
                </c:pt>
                <c:pt idx="651">
                  <c:v>7.1492829371567881</c:v>
                </c:pt>
                <c:pt idx="652">
                  <c:v>7.3237456027432559</c:v>
                </c:pt>
                <c:pt idx="653">
                  <c:v>7.1784098903663214</c:v>
                </c:pt>
                <c:pt idx="654">
                  <c:v>7.3306928290090871</c:v>
                </c:pt>
                <c:pt idx="655">
                  <c:v>7.1506846466684326</c:v>
                </c:pt>
                <c:pt idx="656">
                  <c:v>7.327286556675487</c:v>
                </c:pt>
                <c:pt idx="657">
                  <c:v>7.1471882588406057</c:v>
                </c:pt>
                <c:pt idx="658">
                  <c:v>7.3270456113832552</c:v>
                </c:pt>
                <c:pt idx="659">
                  <c:v>7.147571840675166</c:v>
                </c:pt>
                <c:pt idx="660">
                  <c:v>7.3269911847154754</c:v>
                </c:pt>
                <c:pt idx="661">
                  <c:v>7.14672102266392</c:v>
                </c:pt>
                <c:pt idx="662">
                  <c:v>7.3256793510676808</c:v>
                </c:pt>
                <c:pt idx="663">
                  <c:v>7.1460917635069929</c:v>
                </c:pt>
                <c:pt idx="664">
                  <c:v>7.3244797892584028</c:v>
                </c:pt>
                <c:pt idx="665">
                  <c:v>7.1457171603932723</c:v>
                </c:pt>
                <c:pt idx="666">
                  <c:v>7.3211613862792788</c:v>
                </c:pt>
                <c:pt idx="667">
                  <c:v>7.1481721787562611</c:v>
                </c:pt>
                <c:pt idx="668">
                  <c:v>7.3238005121344782</c:v>
                </c:pt>
                <c:pt idx="669">
                  <c:v>7.1482799685527674</c:v>
                </c:pt>
                <c:pt idx="670">
                  <c:v>7.3236565826713953</c:v>
                </c:pt>
                <c:pt idx="671">
                  <c:v>7.1751650947759362</c:v>
                </c:pt>
                <c:pt idx="672">
                  <c:v>7.3294528163880885</c:v>
                </c:pt>
                <c:pt idx="673">
                  <c:v>7.1726109819116104</c:v>
                </c:pt>
                <c:pt idx="674">
                  <c:v>7.3283494708704762</c:v>
                </c:pt>
                <c:pt idx="675">
                  <c:v>7.1792553346538863</c:v>
                </c:pt>
                <c:pt idx="676">
                  <c:v>7.3303984953368291</c:v>
                </c:pt>
                <c:pt idx="677">
                  <c:v>7.1457162167273056</c:v>
                </c:pt>
                <c:pt idx="678">
                  <c:v>7.3234187814975265</c:v>
                </c:pt>
                <c:pt idx="679">
                  <c:v>7.1723957702514127</c:v>
                </c:pt>
                <c:pt idx="680">
                  <c:v>7.3292364259343312</c:v>
                </c:pt>
                <c:pt idx="681">
                  <c:v>7.147876731163044</c:v>
                </c:pt>
                <c:pt idx="682">
                  <c:v>7.3224411905827758</c:v>
                </c:pt>
                <c:pt idx="683">
                  <c:v>7.145570524732511</c:v>
                </c:pt>
                <c:pt idx="684">
                  <c:v>7.3236067317220241</c:v>
                </c:pt>
                <c:pt idx="685">
                  <c:v>7.1469929720202563</c:v>
                </c:pt>
                <c:pt idx="686">
                  <c:v>7.3228715837499978</c:v>
                </c:pt>
                <c:pt idx="687">
                  <c:v>7.1459675231929625</c:v>
                </c:pt>
                <c:pt idx="688">
                  <c:v>7.3220639255798003</c:v>
                </c:pt>
                <c:pt idx="689">
                  <c:v>7.1481311362809201</c:v>
                </c:pt>
                <c:pt idx="690">
                  <c:v>7.3237811290961679</c:v>
                </c:pt>
                <c:pt idx="691">
                  <c:v>7.1471636607473199</c:v>
                </c:pt>
                <c:pt idx="692">
                  <c:v>7.3227774125002423</c:v>
                </c:pt>
                <c:pt idx="693">
                  <c:v>7.1470383544105482</c:v>
                </c:pt>
                <c:pt idx="694">
                  <c:v>7.3228445177668737</c:v>
                </c:pt>
                <c:pt idx="695">
                  <c:v>7.1453070663674456</c:v>
                </c:pt>
                <c:pt idx="696">
                  <c:v>7.3212869304064681</c:v>
                </c:pt>
                <c:pt idx="697">
                  <c:v>7.1479004667614703</c:v>
                </c:pt>
                <c:pt idx="698">
                  <c:v>7.3223584311873138</c:v>
                </c:pt>
                <c:pt idx="699">
                  <c:v>7.1473471766026844</c:v>
                </c:pt>
                <c:pt idx="700">
                  <c:v>7.3221613076270451</c:v>
                </c:pt>
                <c:pt idx="701">
                  <c:v>7.1733255952744388</c:v>
                </c:pt>
                <c:pt idx="702">
                  <c:v>7.3280006722306377</c:v>
                </c:pt>
                <c:pt idx="703">
                  <c:v>7.143300273080345</c:v>
                </c:pt>
                <c:pt idx="704">
                  <c:v>7.3187671325439263</c:v>
                </c:pt>
                <c:pt idx="705">
                  <c:v>7.1447713033202884</c:v>
                </c:pt>
                <c:pt idx="706">
                  <c:v>7.3202783058743393</c:v>
                </c:pt>
                <c:pt idx="707">
                  <c:v>7.146236062405384</c:v>
                </c:pt>
                <c:pt idx="708">
                  <c:v>7.3215208388663422</c:v>
                </c:pt>
                <c:pt idx="709">
                  <c:v>7.145531417656529</c:v>
                </c:pt>
                <c:pt idx="710">
                  <c:v>7.3207647052426132</c:v>
                </c:pt>
                <c:pt idx="711">
                  <c:v>7.1448523006371127</c:v>
                </c:pt>
                <c:pt idx="712">
                  <c:v>7.3203700005439645</c:v>
                </c:pt>
                <c:pt idx="713">
                  <c:v>7.1445143071823436</c:v>
                </c:pt>
                <c:pt idx="714">
                  <c:v>7.3196578262304435</c:v>
                </c:pt>
                <c:pt idx="715">
                  <c:v>7.1469413779813458</c:v>
                </c:pt>
                <c:pt idx="716">
                  <c:v>7.3219173575660266</c:v>
                </c:pt>
                <c:pt idx="717">
                  <c:v>7.1437654892355882</c:v>
                </c:pt>
                <c:pt idx="718">
                  <c:v>7.3204137317795439</c:v>
                </c:pt>
                <c:pt idx="719">
                  <c:v>7.144217761438326</c:v>
                </c:pt>
                <c:pt idx="720">
                  <c:v>7.3203807848756428</c:v>
                </c:pt>
                <c:pt idx="721">
                  <c:v>7.1739047953605999</c:v>
                </c:pt>
                <c:pt idx="722">
                  <c:v>7.3269095721933351</c:v>
                </c:pt>
                <c:pt idx="723">
                  <c:v>7.1447806285768465</c:v>
                </c:pt>
                <c:pt idx="724">
                  <c:v>7.3195264196808045</c:v>
                </c:pt>
                <c:pt idx="725">
                  <c:v>7.1446933662025831</c:v>
                </c:pt>
                <c:pt idx="726">
                  <c:v>7.319027707361653</c:v>
                </c:pt>
                <c:pt idx="727">
                  <c:v>7.1453439114290038</c:v>
                </c:pt>
                <c:pt idx="728">
                  <c:v>7.3207214114451213</c:v>
                </c:pt>
                <c:pt idx="729">
                  <c:v>7.1449334326204621</c:v>
                </c:pt>
                <c:pt idx="730">
                  <c:v>7.3205190841779393</c:v>
                </c:pt>
                <c:pt idx="731">
                  <c:v>7.1503332797928225</c:v>
                </c:pt>
                <c:pt idx="732">
                  <c:v>7.3246334516939342</c:v>
                </c:pt>
                <c:pt idx="733">
                  <c:v>7.144841527665057</c:v>
                </c:pt>
                <c:pt idx="734">
                  <c:v>7.3193973652074158</c:v>
                </c:pt>
                <c:pt idx="735">
                  <c:v>7.1445827690559893</c:v>
                </c:pt>
                <c:pt idx="736">
                  <c:v>7.319189346715838</c:v>
                </c:pt>
                <c:pt idx="737">
                  <c:v>7.1427044430657958</c:v>
                </c:pt>
                <c:pt idx="738">
                  <c:v>7.318911376728809</c:v>
                </c:pt>
                <c:pt idx="739">
                  <c:v>7.1445926632900569</c:v>
                </c:pt>
                <c:pt idx="740">
                  <c:v>7.3200254251566923</c:v>
                </c:pt>
                <c:pt idx="741">
                  <c:v>7.1423032774536583</c:v>
                </c:pt>
                <c:pt idx="742">
                  <c:v>7.3189569001839692</c:v>
                </c:pt>
                <c:pt idx="743">
                  <c:v>7.1444493635188193</c:v>
                </c:pt>
                <c:pt idx="744">
                  <c:v>7.3193489812839161</c:v>
                </c:pt>
                <c:pt idx="745">
                  <c:v>7.1435709373830161</c:v>
                </c:pt>
                <c:pt idx="746">
                  <c:v>7.3180985694476304</c:v>
                </c:pt>
                <c:pt idx="747">
                  <c:v>7.1428986968257151</c:v>
                </c:pt>
                <c:pt idx="748">
                  <c:v>7.3177305940119108</c:v>
                </c:pt>
                <c:pt idx="749">
                  <c:v>7.144866705479604</c:v>
                </c:pt>
                <c:pt idx="750">
                  <c:v>7.318120154013215</c:v>
                </c:pt>
                <c:pt idx="751">
                  <c:v>7.1439183167521039</c:v>
                </c:pt>
                <c:pt idx="752">
                  <c:v>7.3181112574938929</c:v>
                </c:pt>
                <c:pt idx="753">
                  <c:v>7.1433552800501072</c:v>
                </c:pt>
                <c:pt idx="754">
                  <c:v>7.317979220989387</c:v>
                </c:pt>
                <c:pt idx="755">
                  <c:v>7.1746003737838606</c:v>
                </c:pt>
                <c:pt idx="756">
                  <c:v>7.3241624827399177</c:v>
                </c:pt>
                <c:pt idx="757">
                  <c:v>7.142181729445972</c:v>
                </c:pt>
                <c:pt idx="758">
                  <c:v>7.3181556951658457</c:v>
                </c:pt>
                <c:pt idx="759">
                  <c:v>7.1720858618154697</c:v>
                </c:pt>
                <c:pt idx="760">
                  <c:v>7.323281210307516</c:v>
                </c:pt>
                <c:pt idx="761">
                  <c:v>7.1432343983289721</c:v>
                </c:pt>
                <c:pt idx="762">
                  <c:v>7.3176555866573256</c:v>
                </c:pt>
                <c:pt idx="763">
                  <c:v>7.1438893880743528</c:v>
                </c:pt>
                <c:pt idx="764">
                  <c:v>7.3179017273189064</c:v>
                </c:pt>
                <c:pt idx="765">
                  <c:v>7.1431526367173177</c:v>
                </c:pt>
                <c:pt idx="766">
                  <c:v>7.3176466189524767</c:v>
                </c:pt>
                <c:pt idx="767">
                  <c:v>7.1411367592931017</c:v>
                </c:pt>
                <c:pt idx="768">
                  <c:v>7.3169674929498925</c:v>
                </c:pt>
                <c:pt idx="769">
                  <c:v>7.1418295403333731</c:v>
                </c:pt>
                <c:pt idx="770">
                  <c:v>7.3176217226318991</c:v>
                </c:pt>
                <c:pt idx="771">
                  <c:v>7.1434458455060792</c:v>
                </c:pt>
                <c:pt idx="772">
                  <c:v>7.3176470150708894</c:v>
                </c:pt>
                <c:pt idx="773">
                  <c:v>7.1411420632440104</c:v>
                </c:pt>
                <c:pt idx="774">
                  <c:v>7.3161860712361584</c:v>
                </c:pt>
                <c:pt idx="775">
                  <c:v>7.1672751154636707</c:v>
                </c:pt>
                <c:pt idx="776">
                  <c:v>7.3233579167455227</c:v>
                </c:pt>
                <c:pt idx="777">
                  <c:v>7.1420376104247882</c:v>
                </c:pt>
                <c:pt idx="778">
                  <c:v>7.3166183530680104</c:v>
                </c:pt>
                <c:pt idx="779">
                  <c:v>7.1421998131768971</c:v>
                </c:pt>
                <c:pt idx="780">
                  <c:v>7.3166491835876961</c:v>
                </c:pt>
                <c:pt idx="781">
                  <c:v>7.1406266048588316</c:v>
                </c:pt>
                <c:pt idx="782">
                  <c:v>7.3168694227885238</c:v>
                </c:pt>
                <c:pt idx="783">
                  <c:v>7.1693828686809331</c:v>
                </c:pt>
                <c:pt idx="784">
                  <c:v>7.3215421984751927</c:v>
                </c:pt>
                <c:pt idx="785">
                  <c:v>7.1713599303803859</c:v>
                </c:pt>
                <c:pt idx="786">
                  <c:v>7.3218620779920203</c:v>
                </c:pt>
                <c:pt idx="787">
                  <c:v>7.1408924876495128</c:v>
                </c:pt>
                <c:pt idx="788">
                  <c:v>7.3154277545771462</c:v>
                </c:pt>
                <c:pt idx="789">
                  <c:v>7.1414719489790501</c:v>
                </c:pt>
                <c:pt idx="790">
                  <c:v>7.3162141496453108</c:v>
                </c:pt>
                <c:pt idx="791">
                  <c:v>7.14161742451848</c:v>
                </c:pt>
                <c:pt idx="792">
                  <c:v>7.3150579668699907</c:v>
                </c:pt>
                <c:pt idx="793">
                  <c:v>7.1417299575599085</c:v>
                </c:pt>
                <c:pt idx="794">
                  <c:v>7.3157879931753573</c:v>
                </c:pt>
                <c:pt idx="795">
                  <c:v>7.140605626484013</c:v>
                </c:pt>
                <c:pt idx="796">
                  <c:v>7.3148908717659165</c:v>
                </c:pt>
                <c:pt idx="797">
                  <c:v>7.141712740388189</c:v>
                </c:pt>
                <c:pt idx="798">
                  <c:v>7.3150329362113515</c:v>
                </c:pt>
                <c:pt idx="799">
                  <c:v>7.140984265793497</c:v>
                </c:pt>
                <c:pt idx="800">
                  <c:v>7.3148275095035276</c:v>
                </c:pt>
                <c:pt idx="801">
                  <c:v>7.14236218951085</c:v>
                </c:pt>
                <c:pt idx="802">
                  <c:v>7.3158883244456989</c:v>
                </c:pt>
                <c:pt idx="803">
                  <c:v>7.1380786036973687</c:v>
                </c:pt>
                <c:pt idx="804">
                  <c:v>7.3139307820437285</c:v>
                </c:pt>
                <c:pt idx="805">
                  <c:v>7.141403206996185</c:v>
                </c:pt>
                <c:pt idx="806">
                  <c:v>7.3146585323417899</c:v>
                </c:pt>
                <c:pt idx="807">
                  <c:v>7.1386574891351113</c:v>
                </c:pt>
                <c:pt idx="808">
                  <c:v>7.3140250941050544</c:v>
                </c:pt>
                <c:pt idx="809">
                  <c:v>7.1400457690814463</c:v>
                </c:pt>
                <c:pt idx="810">
                  <c:v>7.3139836802298221</c:v>
                </c:pt>
                <c:pt idx="811">
                  <c:v>7.1413938783144566</c:v>
                </c:pt>
                <c:pt idx="812">
                  <c:v>7.3136748285520445</c:v>
                </c:pt>
                <c:pt idx="813">
                  <c:v>7.1652475127594277</c:v>
                </c:pt>
                <c:pt idx="814">
                  <c:v>7.3192340245449312</c:v>
                </c:pt>
                <c:pt idx="815">
                  <c:v>7.1378098084097736</c:v>
                </c:pt>
                <c:pt idx="816">
                  <c:v>7.3115542955303372</c:v>
                </c:pt>
                <c:pt idx="817">
                  <c:v>7.138955424035264</c:v>
                </c:pt>
                <c:pt idx="818">
                  <c:v>7.3135123659597205</c:v>
                </c:pt>
                <c:pt idx="819">
                  <c:v>7.1383827309217214</c:v>
                </c:pt>
                <c:pt idx="820">
                  <c:v>7.3127071774588082</c:v>
                </c:pt>
                <c:pt idx="821">
                  <c:v>7.1421434603640854</c:v>
                </c:pt>
                <c:pt idx="822">
                  <c:v>7.3138248391518799</c:v>
                </c:pt>
                <c:pt idx="823">
                  <c:v>7.1454443175860822</c:v>
                </c:pt>
                <c:pt idx="824">
                  <c:v>7.3159693246698065</c:v>
                </c:pt>
                <c:pt idx="825">
                  <c:v>7.1397458400718303</c:v>
                </c:pt>
                <c:pt idx="826">
                  <c:v>7.3131406436018738</c:v>
                </c:pt>
                <c:pt idx="827">
                  <c:v>7.1417757999220388</c:v>
                </c:pt>
                <c:pt idx="828">
                  <c:v>7.3132468426547472</c:v>
                </c:pt>
                <c:pt idx="829">
                  <c:v>7.140821017479265</c:v>
                </c:pt>
                <c:pt idx="830">
                  <c:v>7.3128974719093964</c:v>
                </c:pt>
                <c:pt idx="831">
                  <c:v>7.1399516136116397</c:v>
                </c:pt>
                <c:pt idx="832">
                  <c:v>7.3119216353039693</c:v>
                </c:pt>
                <c:pt idx="833">
                  <c:v>7.1386140620287266</c:v>
                </c:pt>
                <c:pt idx="834">
                  <c:v>7.3138053364663662</c:v>
                </c:pt>
                <c:pt idx="835">
                  <c:v>7.1395476614036788</c:v>
                </c:pt>
                <c:pt idx="836">
                  <c:v>7.3120122769796119</c:v>
                </c:pt>
                <c:pt idx="837">
                  <c:v>7.1380889779345145</c:v>
                </c:pt>
                <c:pt idx="838">
                  <c:v>7.3125581340409029</c:v>
                </c:pt>
                <c:pt idx="839">
                  <c:v>7.1385690386633467</c:v>
                </c:pt>
                <c:pt idx="840">
                  <c:v>7.3121140964966642</c:v>
                </c:pt>
                <c:pt idx="841">
                  <c:v>7.1385420739826531</c:v>
                </c:pt>
                <c:pt idx="842">
                  <c:v>7.3102915651455547</c:v>
                </c:pt>
                <c:pt idx="843">
                  <c:v>7.1383244507672847</c:v>
                </c:pt>
                <c:pt idx="844">
                  <c:v>7.311650779315241</c:v>
                </c:pt>
                <c:pt idx="845">
                  <c:v>7.1381065364914349</c:v>
                </c:pt>
                <c:pt idx="846">
                  <c:v>7.3097107016585809</c:v>
                </c:pt>
                <c:pt idx="847">
                  <c:v>7.1387135409628248</c:v>
                </c:pt>
                <c:pt idx="848">
                  <c:v>7.3116962629657287</c:v>
                </c:pt>
                <c:pt idx="849">
                  <c:v>7.1367265950899661</c:v>
                </c:pt>
                <c:pt idx="850">
                  <c:v>7.3097058989956105</c:v>
                </c:pt>
                <c:pt idx="851">
                  <c:v>7.1381361419322777</c:v>
                </c:pt>
                <c:pt idx="852">
                  <c:v>7.3108494737200864</c:v>
                </c:pt>
                <c:pt idx="853">
                  <c:v>7.1394037364696592</c:v>
                </c:pt>
                <c:pt idx="854">
                  <c:v>7.3106677620480616</c:v>
                </c:pt>
                <c:pt idx="855">
                  <c:v>7.1389330645960545</c:v>
                </c:pt>
                <c:pt idx="856">
                  <c:v>7.3113288556361278</c:v>
                </c:pt>
                <c:pt idx="857">
                  <c:v>7.1365072924977948</c:v>
                </c:pt>
                <c:pt idx="858">
                  <c:v>7.310610909478565</c:v>
                </c:pt>
                <c:pt idx="859">
                  <c:v>7.1369866194953167</c:v>
                </c:pt>
                <c:pt idx="860">
                  <c:v>7.3101735848179743</c:v>
                </c:pt>
                <c:pt idx="861">
                  <c:v>7.1436343841490464</c:v>
                </c:pt>
                <c:pt idx="862">
                  <c:v>7.3135050453324864</c:v>
                </c:pt>
                <c:pt idx="863">
                  <c:v>7.1371568487307924</c:v>
                </c:pt>
                <c:pt idx="864">
                  <c:v>7.3097119948940321</c:v>
                </c:pt>
                <c:pt idx="865">
                  <c:v>7.1370492799977256</c:v>
                </c:pt>
                <c:pt idx="866">
                  <c:v>7.3090517800029771</c:v>
                </c:pt>
                <c:pt idx="867">
                  <c:v>7.1376699102119598</c:v>
                </c:pt>
                <c:pt idx="868">
                  <c:v>7.3088620599757617</c:v>
                </c:pt>
                <c:pt idx="869">
                  <c:v>7.1390831326180395</c:v>
                </c:pt>
                <c:pt idx="870">
                  <c:v>7.3088291199374567</c:v>
                </c:pt>
                <c:pt idx="871">
                  <c:v>7.136981643908423</c:v>
                </c:pt>
                <c:pt idx="872">
                  <c:v>7.3089859889910906</c:v>
                </c:pt>
                <c:pt idx="873">
                  <c:v>7.1387575921423618</c:v>
                </c:pt>
                <c:pt idx="874">
                  <c:v>7.3093927936228749</c:v>
                </c:pt>
                <c:pt idx="875">
                  <c:v>7.1379821731515474</c:v>
                </c:pt>
                <c:pt idx="876">
                  <c:v>7.3085420014089246</c:v>
                </c:pt>
                <c:pt idx="877">
                  <c:v>7.1366335940659242</c:v>
                </c:pt>
                <c:pt idx="878">
                  <c:v>7.308667685154747</c:v>
                </c:pt>
                <c:pt idx="879">
                  <c:v>7.134394628048419</c:v>
                </c:pt>
                <c:pt idx="880">
                  <c:v>7.3058272115572134</c:v>
                </c:pt>
                <c:pt idx="881">
                  <c:v>7.1358259228300653</c:v>
                </c:pt>
                <c:pt idx="882">
                  <c:v>7.308002272627526</c:v>
                </c:pt>
                <c:pt idx="883">
                  <c:v>7.1355524934567489</c:v>
                </c:pt>
                <c:pt idx="884">
                  <c:v>7.3062677430104115</c:v>
                </c:pt>
                <c:pt idx="885">
                  <c:v>7.1369457882560807</c:v>
                </c:pt>
                <c:pt idx="886">
                  <c:v>7.3071688197469484</c:v>
                </c:pt>
                <c:pt idx="887">
                  <c:v>7.1359765679416469</c:v>
                </c:pt>
                <c:pt idx="888">
                  <c:v>7.3077288285020296</c:v>
                </c:pt>
                <c:pt idx="889">
                  <c:v>7.1375210120866814</c:v>
                </c:pt>
                <c:pt idx="890">
                  <c:v>7.3073046436543967</c:v>
                </c:pt>
                <c:pt idx="891">
                  <c:v>7.1358638630223776</c:v>
                </c:pt>
                <c:pt idx="892">
                  <c:v>7.3072008467928589</c:v>
                </c:pt>
                <c:pt idx="893">
                  <c:v>7.134531972257566</c:v>
                </c:pt>
                <c:pt idx="894">
                  <c:v>7.3067447992520052</c:v>
                </c:pt>
                <c:pt idx="895">
                  <c:v>7.1441912712016604</c:v>
                </c:pt>
                <c:pt idx="896">
                  <c:v>7.3080586511183006</c:v>
                </c:pt>
                <c:pt idx="897">
                  <c:v>7.1369787621601448</c:v>
                </c:pt>
                <c:pt idx="898">
                  <c:v>7.3073073957806907</c:v>
                </c:pt>
                <c:pt idx="899">
                  <c:v>7.164585906636697</c:v>
                </c:pt>
                <c:pt idx="900">
                  <c:v>7.3134634803984415</c:v>
                </c:pt>
                <c:pt idx="901">
                  <c:v>7.1342730782435897</c:v>
                </c:pt>
                <c:pt idx="902">
                  <c:v>7.3049623295579522</c:v>
                </c:pt>
                <c:pt idx="903">
                  <c:v>7.1338120381375765</c:v>
                </c:pt>
                <c:pt idx="904">
                  <c:v>7.304762325964508</c:v>
                </c:pt>
                <c:pt idx="905">
                  <c:v>7.136458076602441</c:v>
                </c:pt>
                <c:pt idx="906">
                  <c:v>7.3076170982899287</c:v>
                </c:pt>
                <c:pt idx="907">
                  <c:v>7.1376051363952593</c:v>
                </c:pt>
                <c:pt idx="908">
                  <c:v>7.3081361606321602</c:v>
                </c:pt>
                <c:pt idx="909">
                  <c:v>7.1350962146814538</c:v>
                </c:pt>
                <c:pt idx="910">
                  <c:v>7.3062749114659624</c:v>
                </c:pt>
                <c:pt idx="911">
                  <c:v>7.1365183601748807</c:v>
                </c:pt>
                <c:pt idx="912">
                  <c:v>7.3073028076967503</c:v>
                </c:pt>
                <c:pt idx="913">
                  <c:v>7.1342121767096485</c:v>
                </c:pt>
                <c:pt idx="914">
                  <c:v>7.3045239353736653</c:v>
                </c:pt>
                <c:pt idx="915">
                  <c:v>7.1438439442520547</c:v>
                </c:pt>
                <c:pt idx="916">
                  <c:v>7.3064485934699208</c:v>
                </c:pt>
                <c:pt idx="917">
                  <c:v>7.1359250227904925</c:v>
                </c:pt>
                <c:pt idx="918">
                  <c:v>7.3071442368294468</c:v>
                </c:pt>
                <c:pt idx="919">
                  <c:v>7.1322114018097125</c:v>
                </c:pt>
                <c:pt idx="920">
                  <c:v>7.3039519989731545</c:v>
                </c:pt>
                <c:pt idx="921">
                  <c:v>7.1327114424135987</c:v>
                </c:pt>
                <c:pt idx="922">
                  <c:v>7.304763585920691</c:v>
                </c:pt>
                <c:pt idx="923">
                  <c:v>7.1341910276518838</c:v>
                </c:pt>
                <c:pt idx="924">
                  <c:v>7.3054352164050131</c:v>
                </c:pt>
                <c:pt idx="925">
                  <c:v>7.1329067371620178</c:v>
                </c:pt>
                <c:pt idx="926">
                  <c:v>7.3046783119283329</c:v>
                </c:pt>
                <c:pt idx="927">
                  <c:v>7.1342391958147209</c:v>
                </c:pt>
                <c:pt idx="928">
                  <c:v>7.3046520111885256</c:v>
                </c:pt>
                <c:pt idx="929">
                  <c:v>7.1329316822155286</c:v>
                </c:pt>
                <c:pt idx="930">
                  <c:v>7.3038989024351633</c:v>
                </c:pt>
                <c:pt idx="931">
                  <c:v>7.1329833494204031</c:v>
                </c:pt>
                <c:pt idx="932">
                  <c:v>7.3041989198722677</c:v>
                </c:pt>
                <c:pt idx="933">
                  <c:v>7.1331064869702114</c:v>
                </c:pt>
                <c:pt idx="934">
                  <c:v>7.3041722326708056</c:v>
                </c:pt>
                <c:pt idx="935">
                  <c:v>7.1351819477819074</c:v>
                </c:pt>
                <c:pt idx="936">
                  <c:v>7.3057366600419087</c:v>
                </c:pt>
                <c:pt idx="937">
                  <c:v>7.1330454706456647</c:v>
                </c:pt>
                <c:pt idx="938">
                  <c:v>7.3038534144788043</c:v>
                </c:pt>
                <c:pt idx="939">
                  <c:v>7.1337658301322628</c:v>
                </c:pt>
                <c:pt idx="940">
                  <c:v>7.3037439294156412</c:v>
                </c:pt>
                <c:pt idx="941">
                  <c:v>7.1412033299686568</c:v>
                </c:pt>
                <c:pt idx="942">
                  <c:v>7.3045096638136604</c:v>
                </c:pt>
                <c:pt idx="943">
                  <c:v>7.1333183520075831</c:v>
                </c:pt>
                <c:pt idx="944">
                  <c:v>7.3031092323167952</c:v>
                </c:pt>
                <c:pt idx="945">
                  <c:v>7.1317797185645517</c:v>
                </c:pt>
                <c:pt idx="946">
                  <c:v>7.3023867158470424</c:v>
                </c:pt>
                <c:pt idx="947">
                  <c:v>7.1331981122912849</c:v>
                </c:pt>
                <c:pt idx="948">
                  <c:v>7.3033668615000087</c:v>
                </c:pt>
                <c:pt idx="949">
                  <c:v>7.131429612930412</c:v>
                </c:pt>
                <c:pt idx="950">
                  <c:v>7.3028505095909493</c:v>
                </c:pt>
                <c:pt idx="951">
                  <c:v>7.1325321579185594</c:v>
                </c:pt>
                <c:pt idx="952">
                  <c:v>7.3037481109085274</c:v>
                </c:pt>
                <c:pt idx="953">
                  <c:v>7.1299899486191309</c:v>
                </c:pt>
                <c:pt idx="954">
                  <c:v>7.3011851851500316</c:v>
                </c:pt>
                <c:pt idx="955">
                  <c:v>7.1324538420048054</c:v>
                </c:pt>
                <c:pt idx="956">
                  <c:v>7.3025792623455574</c:v>
                </c:pt>
                <c:pt idx="957">
                  <c:v>7.1348587066586342</c:v>
                </c:pt>
                <c:pt idx="958">
                  <c:v>7.3049070416181507</c:v>
                </c:pt>
                <c:pt idx="959">
                  <c:v>7.1326121091983836</c:v>
                </c:pt>
                <c:pt idx="960">
                  <c:v>7.3035693551955836</c:v>
                </c:pt>
                <c:pt idx="961">
                  <c:v>7.1302379297853697</c:v>
                </c:pt>
                <c:pt idx="962">
                  <c:v>7.3013435218333784</c:v>
                </c:pt>
                <c:pt idx="963">
                  <c:v>7.1312001182937896</c:v>
                </c:pt>
                <c:pt idx="964">
                  <c:v>7.3014536954378393</c:v>
                </c:pt>
                <c:pt idx="965">
                  <c:v>7.1322067451512439</c:v>
                </c:pt>
                <c:pt idx="966">
                  <c:v>7.3023758082203347</c:v>
                </c:pt>
                <c:pt idx="967">
                  <c:v>7.1311671047645273</c:v>
                </c:pt>
                <c:pt idx="968">
                  <c:v>7.3026595675511858</c:v>
                </c:pt>
                <c:pt idx="969">
                  <c:v>7.1321554815709609</c:v>
                </c:pt>
                <c:pt idx="970">
                  <c:v>7.3025467898724381</c:v>
                </c:pt>
                <c:pt idx="971">
                  <c:v>7.1311670851698068</c:v>
                </c:pt>
                <c:pt idx="972">
                  <c:v>7.3015172651411593</c:v>
                </c:pt>
                <c:pt idx="973">
                  <c:v>7.1972881856458049</c:v>
                </c:pt>
                <c:pt idx="974">
                  <c:v>7.3226959188433156</c:v>
                </c:pt>
                <c:pt idx="975">
                  <c:v>7.1284962998818759</c:v>
                </c:pt>
                <c:pt idx="976">
                  <c:v>7.3002372470522126</c:v>
                </c:pt>
                <c:pt idx="977">
                  <c:v>7.1309975656482862</c:v>
                </c:pt>
                <c:pt idx="978">
                  <c:v>7.3007039299688277</c:v>
                </c:pt>
                <c:pt idx="979">
                  <c:v>7.1381614614655806</c:v>
                </c:pt>
                <c:pt idx="980">
                  <c:v>7.3016888036964591</c:v>
                </c:pt>
                <c:pt idx="981">
                  <c:v>7.1309095237344859</c:v>
                </c:pt>
                <c:pt idx="982">
                  <c:v>7.3008090271777188</c:v>
                </c:pt>
                <c:pt idx="983">
                  <c:v>7.1321513193009816</c:v>
                </c:pt>
                <c:pt idx="984">
                  <c:v>7.3010064814542046</c:v>
                </c:pt>
                <c:pt idx="985">
                  <c:v>7.1322869378139213</c:v>
                </c:pt>
                <c:pt idx="986">
                  <c:v>7.301920576921396</c:v>
                </c:pt>
                <c:pt idx="987">
                  <c:v>7.1967602178984036</c:v>
                </c:pt>
                <c:pt idx="988">
                  <c:v>7.3225853125649669</c:v>
                </c:pt>
                <c:pt idx="989">
                  <c:v>7.1298483031943096</c:v>
                </c:pt>
                <c:pt idx="990">
                  <c:v>7.3005459948719125</c:v>
                </c:pt>
                <c:pt idx="991">
                  <c:v>7.1975656137515402</c:v>
                </c:pt>
                <c:pt idx="992">
                  <c:v>7.3224223878359913</c:v>
                </c:pt>
                <c:pt idx="993">
                  <c:v>7.1314335823238135</c:v>
                </c:pt>
                <c:pt idx="994">
                  <c:v>7.3006376894308245</c:v>
                </c:pt>
                <c:pt idx="995">
                  <c:v>7.130135262174754</c:v>
                </c:pt>
                <c:pt idx="996">
                  <c:v>7.3006353376375888</c:v>
                </c:pt>
                <c:pt idx="997">
                  <c:v>7.1973795782987624</c:v>
                </c:pt>
                <c:pt idx="998">
                  <c:v>7.321534307744562</c:v>
                </c:pt>
                <c:pt idx="999">
                  <c:v>7.1288500802025414</c:v>
                </c:pt>
                <c:pt idx="1000">
                  <c:v>7.2981672553225794</c:v>
                </c:pt>
                <c:pt idx="1001">
                  <c:v>7.1277013402869107</c:v>
                </c:pt>
                <c:pt idx="1002">
                  <c:v>7.2982344041310929</c:v>
                </c:pt>
                <c:pt idx="1003">
                  <c:v>7.1949343354659572</c:v>
                </c:pt>
                <c:pt idx="1004">
                  <c:v>7.3200636287829335</c:v>
                </c:pt>
                <c:pt idx="1005">
                  <c:v>7.1281138370657899</c:v>
                </c:pt>
                <c:pt idx="1006">
                  <c:v>7.2979683269332742</c:v>
                </c:pt>
                <c:pt idx="1007">
                  <c:v>7.1299382428786435</c:v>
                </c:pt>
                <c:pt idx="1008">
                  <c:v>7.2989381550934533</c:v>
                </c:pt>
                <c:pt idx="1009">
                  <c:v>7.1266257556360681</c:v>
                </c:pt>
                <c:pt idx="1010">
                  <c:v>7.2978731298938886</c:v>
                </c:pt>
                <c:pt idx="1011">
                  <c:v>7.1563541283779744</c:v>
                </c:pt>
                <c:pt idx="1012">
                  <c:v>7.303628572771327</c:v>
                </c:pt>
                <c:pt idx="1013">
                  <c:v>7.1289357022445676</c:v>
                </c:pt>
                <c:pt idx="1014">
                  <c:v>7.2990684083589183</c:v>
                </c:pt>
                <c:pt idx="1015">
                  <c:v>7.1268222885497075</c:v>
                </c:pt>
                <c:pt idx="1016">
                  <c:v>7.2982128552088819</c:v>
                </c:pt>
                <c:pt idx="1017">
                  <c:v>7.1962196708794552</c:v>
                </c:pt>
                <c:pt idx="1018">
                  <c:v>7.3199272949919854</c:v>
                </c:pt>
                <c:pt idx="1019">
                  <c:v>7.1285478237975637</c:v>
                </c:pt>
                <c:pt idx="1020">
                  <c:v>7.2978816926131787</c:v>
                </c:pt>
                <c:pt idx="1021">
                  <c:v>7.1943685178638876</c:v>
                </c:pt>
                <c:pt idx="1022">
                  <c:v>7.3182107137078951</c:v>
                </c:pt>
                <c:pt idx="1023">
                  <c:v>7.1271749019567991</c:v>
                </c:pt>
                <c:pt idx="1024">
                  <c:v>7.2978666443359677</c:v>
                </c:pt>
                <c:pt idx="1025">
                  <c:v>7.1582237261960291</c:v>
                </c:pt>
                <c:pt idx="1026">
                  <c:v>7.304112434995746</c:v>
                </c:pt>
                <c:pt idx="1027">
                  <c:v>7.1329639222659393</c:v>
                </c:pt>
                <c:pt idx="1028">
                  <c:v>7.3005256900252453</c:v>
                </c:pt>
                <c:pt idx="1029">
                  <c:v>7.1952906395768768</c:v>
                </c:pt>
                <c:pt idx="1030">
                  <c:v>7.3180323790703943</c:v>
                </c:pt>
                <c:pt idx="1031">
                  <c:v>7.126506799243546</c:v>
                </c:pt>
                <c:pt idx="1032">
                  <c:v>7.2957378057264437</c:v>
                </c:pt>
                <c:pt idx="1033">
                  <c:v>7.1266972972240969</c:v>
                </c:pt>
                <c:pt idx="1034">
                  <c:v>7.2963531689905299</c:v>
                </c:pt>
                <c:pt idx="1035">
                  <c:v>7.1934099628076194</c:v>
                </c:pt>
                <c:pt idx="1036">
                  <c:v>7.3163879077285063</c:v>
                </c:pt>
                <c:pt idx="1037">
                  <c:v>7.1279925312601549</c:v>
                </c:pt>
                <c:pt idx="1038">
                  <c:v>7.2959220051538223</c:v>
                </c:pt>
                <c:pt idx="1039">
                  <c:v>7.1267180462444522</c:v>
                </c:pt>
                <c:pt idx="1040">
                  <c:v>7.2967731779976353</c:v>
                </c:pt>
                <c:pt idx="1041">
                  <c:v>7.1337005419066939</c:v>
                </c:pt>
                <c:pt idx="1042">
                  <c:v>7.2969662535093152</c:v>
                </c:pt>
                <c:pt idx="1043">
                  <c:v>7.1258029087572474</c:v>
                </c:pt>
                <c:pt idx="1044">
                  <c:v>7.2963845473138491</c:v>
                </c:pt>
                <c:pt idx="1045">
                  <c:v>7.1941372491920523</c:v>
                </c:pt>
                <c:pt idx="1046">
                  <c:v>7.3175507939325311</c:v>
                </c:pt>
                <c:pt idx="1047">
                  <c:v>7.1269818091218564</c:v>
                </c:pt>
                <c:pt idx="1048">
                  <c:v>7.2967372631944212</c:v>
                </c:pt>
                <c:pt idx="1049">
                  <c:v>7.1927444143086747</c:v>
                </c:pt>
                <c:pt idx="1050">
                  <c:v>7.316320002571902</c:v>
                </c:pt>
                <c:pt idx="1051">
                  <c:v>7.1247036152008896</c:v>
                </c:pt>
                <c:pt idx="1052">
                  <c:v>7.2960614907307084</c:v>
                </c:pt>
                <c:pt idx="1053">
                  <c:v>7.1263268442928629</c:v>
                </c:pt>
                <c:pt idx="1054">
                  <c:v>7.2956875936276653</c:v>
                </c:pt>
                <c:pt idx="1055">
                  <c:v>7.1235229060124396</c:v>
                </c:pt>
                <c:pt idx="1056">
                  <c:v>7.2938034509848446</c:v>
                </c:pt>
                <c:pt idx="1057">
                  <c:v>7.1340598485293407</c:v>
                </c:pt>
                <c:pt idx="1058">
                  <c:v>7.2956221128892524</c:v>
                </c:pt>
                <c:pt idx="1059">
                  <c:v>7.1264804897970144</c:v>
                </c:pt>
                <c:pt idx="1060">
                  <c:v>7.2944338571690812</c:v>
                </c:pt>
                <c:pt idx="1061">
                  <c:v>7.1918926361599764</c:v>
                </c:pt>
                <c:pt idx="1062">
                  <c:v>7.3146910810225902</c:v>
                </c:pt>
                <c:pt idx="1063">
                  <c:v>7.124016567389079</c:v>
                </c:pt>
                <c:pt idx="1064">
                  <c:v>7.2937818417436731</c:v>
                </c:pt>
                <c:pt idx="1065">
                  <c:v>7.1243537067516405</c:v>
                </c:pt>
                <c:pt idx="1066">
                  <c:v>7.2938126254757121</c:v>
                </c:pt>
                <c:pt idx="1067">
                  <c:v>7.19121942555961</c:v>
                </c:pt>
                <c:pt idx="1068">
                  <c:v>7.3148798228322942</c:v>
                </c:pt>
                <c:pt idx="1069">
                  <c:v>7.1253900016079452</c:v>
                </c:pt>
                <c:pt idx="1070">
                  <c:v>7.2947071477037824</c:v>
                </c:pt>
                <c:pt idx="1071">
                  <c:v>7.1923271499022912</c:v>
                </c:pt>
                <c:pt idx="1072">
                  <c:v>7.315099956931042</c:v>
                </c:pt>
                <c:pt idx="1073">
                  <c:v>7.1237820813195318</c:v>
                </c:pt>
                <c:pt idx="1074">
                  <c:v>7.2931500214190947</c:v>
                </c:pt>
                <c:pt idx="1075">
                  <c:v>7.123493280092875</c:v>
                </c:pt>
                <c:pt idx="1076">
                  <c:v>7.2935131357419616</c:v>
                </c:pt>
                <c:pt idx="1077">
                  <c:v>7.1229767815257343</c:v>
                </c:pt>
                <c:pt idx="1078">
                  <c:v>7.2932271029488618</c:v>
                </c:pt>
                <c:pt idx="1079">
                  <c:v>7.1254471834548108</c:v>
                </c:pt>
                <c:pt idx="1080">
                  <c:v>7.2929253432121142</c:v>
                </c:pt>
                <c:pt idx="1081">
                  <c:v>7.1238801044724687</c:v>
                </c:pt>
                <c:pt idx="1082">
                  <c:v>7.2932713905150921</c:v>
                </c:pt>
                <c:pt idx="1083">
                  <c:v>7.1234346083431621</c:v>
                </c:pt>
                <c:pt idx="1084">
                  <c:v>7.292475660651041</c:v>
                </c:pt>
                <c:pt idx="1085">
                  <c:v>7.1226661930589552</c:v>
                </c:pt>
                <c:pt idx="1086">
                  <c:v>7.2924534762099222</c:v>
                </c:pt>
                <c:pt idx="1087">
                  <c:v>7.1231738916713629</c:v>
                </c:pt>
                <c:pt idx="1088">
                  <c:v>7.2923100572007211</c:v>
                </c:pt>
                <c:pt idx="1089">
                  <c:v>7.1908919642758535</c:v>
                </c:pt>
                <c:pt idx="1090">
                  <c:v>7.313641967143683</c:v>
                </c:pt>
                <c:pt idx="1091">
                  <c:v>7.1202931470895559</c:v>
                </c:pt>
                <c:pt idx="1092">
                  <c:v>7.2908753675606732</c:v>
                </c:pt>
                <c:pt idx="1093">
                  <c:v>7.1908031447345389</c:v>
                </c:pt>
                <c:pt idx="1094">
                  <c:v>7.3115974511216546</c:v>
                </c:pt>
                <c:pt idx="1095">
                  <c:v>7.1894186581131674</c:v>
                </c:pt>
                <c:pt idx="1096">
                  <c:v>7.3105894038635819</c:v>
                </c:pt>
                <c:pt idx="1097">
                  <c:v>7.1308041062452947</c:v>
                </c:pt>
                <c:pt idx="1098">
                  <c:v>7.2914242701225325</c:v>
                </c:pt>
                <c:pt idx="1099">
                  <c:v>7.1212791104686746</c:v>
                </c:pt>
                <c:pt idx="1100">
                  <c:v>7.2921743414428635</c:v>
                </c:pt>
                <c:pt idx="1101">
                  <c:v>7.1224447091640997</c:v>
                </c:pt>
                <c:pt idx="1102">
                  <c:v>7.2906638458858479</c:v>
                </c:pt>
                <c:pt idx="1103">
                  <c:v>7.1898766500670233</c:v>
                </c:pt>
                <c:pt idx="1104">
                  <c:v>7.3112750905560882</c:v>
                </c:pt>
                <c:pt idx="1105">
                  <c:v>7.1220010068508381</c:v>
                </c:pt>
                <c:pt idx="1106">
                  <c:v>7.2913299097516813</c:v>
                </c:pt>
                <c:pt idx="1107">
                  <c:v>7.1222176066274034</c:v>
                </c:pt>
                <c:pt idx="1108">
                  <c:v>7.2902046947351895</c:v>
                </c:pt>
                <c:pt idx="1109">
                  <c:v>7.1227297773210303</c:v>
                </c:pt>
                <c:pt idx="1110">
                  <c:v>7.2899680942539531</c:v>
                </c:pt>
                <c:pt idx="1111">
                  <c:v>7.122544092831391</c:v>
                </c:pt>
                <c:pt idx="1112">
                  <c:v>7.2908498141566618</c:v>
                </c:pt>
                <c:pt idx="1113">
                  <c:v>7.123030041664359</c:v>
                </c:pt>
                <c:pt idx="1114">
                  <c:v>7.2899085821071221</c:v>
                </c:pt>
                <c:pt idx="1115">
                  <c:v>7.1209615931900023</c:v>
                </c:pt>
                <c:pt idx="1116">
                  <c:v>7.2890959130104163</c:v>
                </c:pt>
                <c:pt idx="1117">
                  <c:v>7.1886849164858244</c:v>
                </c:pt>
                <c:pt idx="1118">
                  <c:v>7.3108531498926448</c:v>
                </c:pt>
                <c:pt idx="1119">
                  <c:v>7.1886506731798372</c:v>
                </c:pt>
                <c:pt idx="1120">
                  <c:v>7.309326535043537</c:v>
                </c:pt>
                <c:pt idx="1121">
                  <c:v>7.1883073106929478</c:v>
                </c:pt>
                <c:pt idx="1122">
                  <c:v>7.3088280953063069</c:v>
                </c:pt>
                <c:pt idx="1123">
                  <c:v>7.1284347311871343</c:v>
                </c:pt>
                <c:pt idx="1124">
                  <c:v>7.2890005438198653</c:v>
                </c:pt>
                <c:pt idx="1125">
                  <c:v>7.1207337623484328</c:v>
                </c:pt>
                <c:pt idx="1126">
                  <c:v>7.2885703866378364</c:v>
                </c:pt>
                <c:pt idx="1127">
                  <c:v>7.1198196797368167</c:v>
                </c:pt>
                <c:pt idx="1128">
                  <c:v>7.2883276687209744</c:v>
                </c:pt>
                <c:pt idx="1129">
                  <c:v>7.1196529365717236</c:v>
                </c:pt>
                <c:pt idx="1130">
                  <c:v>7.2873342244626622</c:v>
                </c:pt>
                <c:pt idx="1131">
                  <c:v>7.1197186706775977</c:v>
                </c:pt>
                <c:pt idx="1132">
                  <c:v>7.2876644348260013</c:v>
                </c:pt>
                <c:pt idx="1133">
                  <c:v>7.1192634149144212</c:v>
                </c:pt>
                <c:pt idx="1134">
                  <c:v>7.287866563299878</c:v>
                </c:pt>
                <c:pt idx="1135">
                  <c:v>7.1902305501022434</c:v>
                </c:pt>
                <c:pt idx="1136">
                  <c:v>7.3105631418758463</c:v>
                </c:pt>
                <c:pt idx="1137">
                  <c:v>7.1184661915282401</c:v>
                </c:pt>
                <c:pt idx="1138">
                  <c:v>7.2879960653530729</c:v>
                </c:pt>
                <c:pt idx="1139">
                  <c:v>7.1203637342125807</c:v>
                </c:pt>
                <c:pt idx="1140">
                  <c:v>7.287189057727562</c:v>
                </c:pt>
                <c:pt idx="1141">
                  <c:v>7.1202319826397131</c:v>
                </c:pt>
                <c:pt idx="1142">
                  <c:v>7.2869503683200216</c:v>
                </c:pt>
                <c:pt idx="1143">
                  <c:v>7.1181275022382273</c:v>
                </c:pt>
                <c:pt idx="1144">
                  <c:v>7.2864860191811651</c:v>
                </c:pt>
                <c:pt idx="1145">
                  <c:v>7.1881411992176938</c:v>
                </c:pt>
                <c:pt idx="1146">
                  <c:v>7.3091605319394954</c:v>
                </c:pt>
                <c:pt idx="1147">
                  <c:v>7.1850861557773058</c:v>
                </c:pt>
                <c:pt idx="1148">
                  <c:v>7.3060614295849842</c:v>
                </c:pt>
                <c:pt idx="1149">
                  <c:v>7.1901080373942152</c:v>
                </c:pt>
                <c:pt idx="1150">
                  <c:v>7.309008003283572</c:v>
                </c:pt>
                <c:pt idx="1151">
                  <c:v>7.186078857358261</c:v>
                </c:pt>
                <c:pt idx="1152">
                  <c:v>7.3070821232250101</c:v>
                </c:pt>
                <c:pt idx="1153">
                  <c:v>7.1896339883625506</c:v>
                </c:pt>
                <c:pt idx="1154">
                  <c:v>7.3091003419676799</c:v>
                </c:pt>
                <c:pt idx="1155">
                  <c:v>7.1859074675574321</c:v>
                </c:pt>
                <c:pt idx="1156">
                  <c:v>7.3075659549400411</c:v>
                </c:pt>
                <c:pt idx="1157">
                  <c:v>7.1923149562699624</c:v>
                </c:pt>
                <c:pt idx="1158">
                  <c:v>7.3096624213911214</c:v>
                </c:pt>
                <c:pt idx="1159">
                  <c:v>7.1175950272061268</c:v>
                </c:pt>
                <c:pt idx="1160">
                  <c:v>7.2852064598582196</c:v>
                </c:pt>
                <c:pt idx="1161">
                  <c:v>7.191528655804369</c:v>
                </c:pt>
                <c:pt idx="1162">
                  <c:v>7.3086197134255801</c:v>
                </c:pt>
                <c:pt idx="1163">
                  <c:v>7.1177104208893009</c:v>
                </c:pt>
                <c:pt idx="1164">
                  <c:v>7.2847043677039478</c:v>
                </c:pt>
                <c:pt idx="1165">
                  <c:v>7.1448343272094794</c:v>
                </c:pt>
                <c:pt idx="1166">
                  <c:v>7.2898771927647221</c:v>
                </c:pt>
                <c:pt idx="1167">
                  <c:v>7.1843423921276832</c:v>
                </c:pt>
                <c:pt idx="1168">
                  <c:v>7.305360799387552</c:v>
                </c:pt>
                <c:pt idx="1169">
                  <c:v>7.1856755259545784</c:v>
                </c:pt>
                <c:pt idx="1170">
                  <c:v>7.3065554556858165</c:v>
                </c:pt>
                <c:pt idx="1171">
                  <c:v>7.1908964373919364</c:v>
                </c:pt>
                <c:pt idx="1172">
                  <c:v>7.3078813727660608</c:v>
                </c:pt>
                <c:pt idx="1173">
                  <c:v>7.1852949388406868</c:v>
                </c:pt>
                <c:pt idx="1174">
                  <c:v>7.3055479370417729</c:v>
                </c:pt>
                <c:pt idx="1175">
                  <c:v>7.1831642879868154</c:v>
                </c:pt>
                <c:pt idx="1176">
                  <c:v>7.304208992161322</c:v>
                </c:pt>
                <c:pt idx="1177">
                  <c:v>7.1875169648127297</c:v>
                </c:pt>
                <c:pt idx="1178">
                  <c:v>7.3064749167628706</c:v>
                </c:pt>
                <c:pt idx="1179">
                  <c:v>7.1903406908044953</c:v>
                </c:pt>
                <c:pt idx="1180">
                  <c:v>7.3067290632387678</c:v>
                </c:pt>
                <c:pt idx="1181">
                  <c:v>7.1843842445972728</c:v>
                </c:pt>
                <c:pt idx="1182">
                  <c:v>7.3047503698241192</c:v>
                </c:pt>
                <c:pt idx="1183">
                  <c:v>7.1902007705248234</c:v>
                </c:pt>
                <c:pt idx="1184">
                  <c:v>7.307719044422555</c:v>
                </c:pt>
                <c:pt idx="1185">
                  <c:v>7.1904439174217005</c:v>
                </c:pt>
                <c:pt idx="1186">
                  <c:v>7.3074714596303725</c:v>
                </c:pt>
                <c:pt idx="1187">
                  <c:v>7.1874520803652846</c:v>
                </c:pt>
                <c:pt idx="1188">
                  <c:v>7.3067117129328771</c:v>
                </c:pt>
                <c:pt idx="1189">
                  <c:v>7.1899194824218231</c:v>
                </c:pt>
                <c:pt idx="1190">
                  <c:v>7.3069162721967524</c:v>
                </c:pt>
                <c:pt idx="1191">
                  <c:v>7.1862341753656906</c:v>
                </c:pt>
                <c:pt idx="1192">
                  <c:v>7.3056267177907213</c:v>
                </c:pt>
                <c:pt idx="1193">
                  <c:v>7.1829228243892924</c:v>
                </c:pt>
                <c:pt idx="1194">
                  <c:v>7.3031469461844969</c:v>
                </c:pt>
                <c:pt idx="1195">
                  <c:v>7.1897792045081248</c:v>
                </c:pt>
                <c:pt idx="1196">
                  <c:v>7.3071499646936955</c:v>
                </c:pt>
                <c:pt idx="1197">
                  <c:v>7.189122822440436</c:v>
                </c:pt>
                <c:pt idx="1198">
                  <c:v>7.3063971849673113</c:v>
                </c:pt>
                <c:pt idx="1199">
                  <c:v>7.1889486150264768</c:v>
                </c:pt>
                <c:pt idx="1200">
                  <c:v>7.3061440522790422</c:v>
                </c:pt>
                <c:pt idx="1201">
                  <c:v>7.1888932419279277</c:v>
                </c:pt>
                <c:pt idx="1202">
                  <c:v>7.3051802504154768</c:v>
                </c:pt>
                <c:pt idx="1203">
                  <c:v>7.1805154043130894</c:v>
                </c:pt>
                <c:pt idx="1204">
                  <c:v>7.3017486843092048</c:v>
                </c:pt>
                <c:pt idx="1205">
                  <c:v>7.1887852904899336</c:v>
                </c:pt>
                <c:pt idx="1206">
                  <c:v>7.3055776483277182</c:v>
                </c:pt>
                <c:pt idx="1207">
                  <c:v>7.1853959622933861</c:v>
                </c:pt>
                <c:pt idx="1208">
                  <c:v>7.3046540209505766</c:v>
                </c:pt>
                <c:pt idx="1209">
                  <c:v>7.1879135492905704</c:v>
                </c:pt>
                <c:pt idx="1210">
                  <c:v>7.304868265821673</c:v>
                </c:pt>
                <c:pt idx="1211">
                  <c:v>7.1812591930090353</c:v>
                </c:pt>
                <c:pt idx="1212">
                  <c:v>7.3024955999697392</c:v>
                </c:pt>
                <c:pt idx="1213">
                  <c:v>7.1809490367321729</c:v>
                </c:pt>
                <c:pt idx="1214">
                  <c:v>7.3011770431101972</c:v>
                </c:pt>
                <c:pt idx="1215">
                  <c:v>7.1878640118654262</c:v>
                </c:pt>
                <c:pt idx="1216">
                  <c:v>7.3042049118745043</c:v>
                </c:pt>
                <c:pt idx="1217">
                  <c:v>7.1805137506548329</c:v>
                </c:pt>
                <c:pt idx="1218">
                  <c:v>7.3018452881584306</c:v>
                </c:pt>
                <c:pt idx="1219">
                  <c:v>7.18811009844742</c:v>
                </c:pt>
                <c:pt idx="1220">
                  <c:v>7.3044284103811874</c:v>
                </c:pt>
                <c:pt idx="1221">
                  <c:v>7.187802689323072</c:v>
                </c:pt>
                <c:pt idx="1222">
                  <c:v>7.3037340942777487</c:v>
                </c:pt>
                <c:pt idx="1223">
                  <c:v>7.1881002678539767</c:v>
                </c:pt>
                <c:pt idx="1224">
                  <c:v>7.303693139678475</c:v>
                </c:pt>
                <c:pt idx="1225">
                  <c:v>7.1872131948783844</c:v>
                </c:pt>
                <c:pt idx="1226">
                  <c:v>7.3033096569587679</c:v>
                </c:pt>
                <c:pt idx="1227">
                  <c:v>7.1864699461236237</c:v>
                </c:pt>
                <c:pt idx="1228">
                  <c:v>7.3031534709424912</c:v>
                </c:pt>
                <c:pt idx="1229">
                  <c:v>7.1794537519964052</c:v>
                </c:pt>
                <c:pt idx="1230">
                  <c:v>7.2997946101193349</c:v>
                </c:pt>
                <c:pt idx="1231">
                  <c:v>7.1792691498302732</c:v>
                </c:pt>
                <c:pt idx="1232">
                  <c:v>7.2998252543942979</c:v>
                </c:pt>
                <c:pt idx="1233">
                  <c:v>7.1829910903460314</c:v>
                </c:pt>
                <c:pt idx="1234">
                  <c:v>7.3011991334064019</c:v>
                </c:pt>
                <c:pt idx="1235">
                  <c:v>7.1858860115191927</c:v>
                </c:pt>
                <c:pt idx="1236">
                  <c:v>7.3025087305158918</c:v>
                </c:pt>
                <c:pt idx="1237">
                  <c:v>7.1801039580004513</c:v>
                </c:pt>
                <c:pt idx="1238">
                  <c:v>7.2991865685970678</c:v>
                </c:pt>
                <c:pt idx="1239">
                  <c:v>7.1788859811285537</c:v>
                </c:pt>
                <c:pt idx="1240">
                  <c:v>7.2986400345824149</c:v>
                </c:pt>
                <c:pt idx="1241">
                  <c:v>7.1853385743178677</c:v>
                </c:pt>
                <c:pt idx="1242">
                  <c:v>7.3019073645818429</c:v>
                </c:pt>
                <c:pt idx="1243">
                  <c:v>7.1851105564213729</c:v>
                </c:pt>
                <c:pt idx="1244">
                  <c:v>7.3018823867886713</c:v>
                </c:pt>
                <c:pt idx="1245">
                  <c:v>7.1781801684948885</c:v>
                </c:pt>
                <c:pt idx="1246">
                  <c:v>7.29762308258735</c:v>
                </c:pt>
                <c:pt idx="1247">
                  <c:v>7.1763878185034926</c:v>
                </c:pt>
                <c:pt idx="1248">
                  <c:v>7.2974631671095107</c:v>
                </c:pt>
                <c:pt idx="1249">
                  <c:v>7.1769459855486009</c:v>
                </c:pt>
                <c:pt idx="1250">
                  <c:v>7.296435112711082</c:v>
                </c:pt>
                <c:pt idx="1251">
                  <c:v>7.1842829066314247</c:v>
                </c:pt>
                <c:pt idx="1252">
                  <c:v>7.300450807790174</c:v>
                </c:pt>
                <c:pt idx="1253">
                  <c:v>7.1845080595926731</c:v>
                </c:pt>
                <c:pt idx="1254">
                  <c:v>7.3004571507035099</c:v>
                </c:pt>
                <c:pt idx="1255">
                  <c:v>7.1802386029104639</c:v>
                </c:pt>
                <c:pt idx="1256">
                  <c:v>7.2974722780538093</c:v>
                </c:pt>
                <c:pt idx="1257">
                  <c:v>7.1812653447154382</c:v>
                </c:pt>
                <c:pt idx="1258">
                  <c:v>7.2987121085546454</c:v>
                </c:pt>
                <c:pt idx="1259">
                  <c:v>7.1837295580340017</c:v>
                </c:pt>
                <c:pt idx="1260">
                  <c:v>7.299504940109717</c:v>
                </c:pt>
                <c:pt idx="1261">
                  <c:v>7.1768272911941757</c:v>
                </c:pt>
                <c:pt idx="1262">
                  <c:v>7.2970507605065897</c:v>
                </c:pt>
                <c:pt idx="1263">
                  <c:v>7.1747833598356925</c:v>
                </c:pt>
                <c:pt idx="1264">
                  <c:v>7.2949235856307739</c:v>
                </c:pt>
                <c:pt idx="1265">
                  <c:v>7.1835374989855314</c:v>
                </c:pt>
                <c:pt idx="1266">
                  <c:v>7.2980066405094073</c:v>
                </c:pt>
                <c:pt idx="1267">
                  <c:v>7.1831551260449205</c:v>
                </c:pt>
                <c:pt idx="1268">
                  <c:v>7.2977089607361147</c:v>
                </c:pt>
                <c:pt idx="1269">
                  <c:v>7.1795522347688907</c:v>
                </c:pt>
                <c:pt idx="1270">
                  <c:v>7.2966962764661423</c:v>
                </c:pt>
                <c:pt idx="1271">
                  <c:v>7.1789694241222879</c:v>
                </c:pt>
                <c:pt idx="1272">
                  <c:v>7.2964425091856615</c:v>
                </c:pt>
                <c:pt idx="1273">
                  <c:v>7.1756071693306058</c:v>
                </c:pt>
                <c:pt idx="1274">
                  <c:v>7.2935574968901156</c:v>
                </c:pt>
                <c:pt idx="1275">
                  <c:v>7.174341158671651</c:v>
                </c:pt>
                <c:pt idx="1276">
                  <c:v>7.2938035944760911</c:v>
                </c:pt>
                <c:pt idx="1277">
                  <c:v>7.1821473233725204</c:v>
                </c:pt>
                <c:pt idx="1278">
                  <c:v>7.2964170233705525</c:v>
                </c:pt>
                <c:pt idx="1279">
                  <c:v>7.1819831218758576</c:v>
                </c:pt>
                <c:pt idx="1280">
                  <c:v>7.2968632492960648</c:v>
                </c:pt>
                <c:pt idx="1281">
                  <c:v>7.173759807407305</c:v>
                </c:pt>
                <c:pt idx="1282">
                  <c:v>7.292657966807484</c:v>
                </c:pt>
                <c:pt idx="1283">
                  <c:v>7.1747441954637914</c:v>
                </c:pt>
                <c:pt idx="1284">
                  <c:v>7.2941020510406513</c:v>
                </c:pt>
                <c:pt idx="1285">
                  <c:v>7.1744174710719282</c:v>
                </c:pt>
                <c:pt idx="1286">
                  <c:v>7.2947170751438142</c:v>
                </c:pt>
                <c:pt idx="1287">
                  <c:v>7.1731269334523349</c:v>
                </c:pt>
                <c:pt idx="1288">
                  <c:v>7.2914580642543996</c:v>
                </c:pt>
                <c:pt idx="1289">
                  <c:v>7.1729968072100476</c:v>
                </c:pt>
                <c:pt idx="1290">
                  <c:v>7.292721582571323</c:v>
                </c:pt>
                <c:pt idx="1291">
                  <c:v>7.181303144386316</c:v>
                </c:pt>
                <c:pt idx="1292">
                  <c:v>7.296414711038179</c:v>
                </c:pt>
                <c:pt idx="1293">
                  <c:v>7.1808794959696316</c:v>
                </c:pt>
                <c:pt idx="1294">
                  <c:v>7.2956765956237923</c:v>
                </c:pt>
                <c:pt idx="1295">
                  <c:v>7.1727157197325493</c:v>
                </c:pt>
                <c:pt idx="1296">
                  <c:v>7.2913917259958474</c:v>
                </c:pt>
                <c:pt idx="1297">
                  <c:v>7.1800925357855307</c:v>
                </c:pt>
                <c:pt idx="1298">
                  <c:v>7.2945619196433888</c:v>
                </c:pt>
                <c:pt idx="1299">
                  <c:v>7.1802259149743577</c:v>
                </c:pt>
                <c:pt idx="1300">
                  <c:v>7.294264531431212</c:v>
                </c:pt>
                <c:pt idx="1301">
                  <c:v>7.1799344731234189</c:v>
                </c:pt>
                <c:pt idx="1302">
                  <c:v>7.2940549161709693</c:v>
                </c:pt>
                <c:pt idx="1303">
                  <c:v>7.1805850068409187</c:v>
                </c:pt>
                <c:pt idx="1304">
                  <c:v>7.294413380458308</c:v>
                </c:pt>
                <c:pt idx="1305">
                  <c:v>7.1799154039298818</c:v>
                </c:pt>
                <c:pt idx="1306">
                  <c:v>7.292966844685016</c:v>
                </c:pt>
                <c:pt idx="1307">
                  <c:v>7.1797659298603511</c:v>
                </c:pt>
                <c:pt idx="1308">
                  <c:v>7.2926401322356922</c:v>
                </c:pt>
                <c:pt idx="1309">
                  <c:v>7.17964482514114</c:v>
                </c:pt>
                <c:pt idx="1310">
                  <c:v>7.2949723961129385</c:v>
                </c:pt>
                <c:pt idx="1311">
                  <c:v>7.1802369898467804</c:v>
                </c:pt>
                <c:pt idx="1312">
                  <c:v>7.2943136452784838</c:v>
                </c:pt>
                <c:pt idx="1313">
                  <c:v>7.1706299668438849</c:v>
                </c:pt>
                <c:pt idx="1314">
                  <c:v>7.2903510945648229</c:v>
                </c:pt>
                <c:pt idx="1315">
                  <c:v>7.1750059445468857</c:v>
                </c:pt>
                <c:pt idx="1316">
                  <c:v>7.2927042277822176</c:v>
                </c:pt>
                <c:pt idx="1317">
                  <c:v>7.1793021712659471</c:v>
                </c:pt>
                <c:pt idx="1318">
                  <c:v>7.2940916442271275</c:v>
                </c:pt>
                <c:pt idx="1319">
                  <c:v>7.1780493914531833</c:v>
                </c:pt>
                <c:pt idx="1320">
                  <c:v>7.2921727127029357</c:v>
                </c:pt>
                <c:pt idx="1321">
                  <c:v>7.1779105759033364</c:v>
                </c:pt>
                <c:pt idx="1322">
                  <c:v>7.2917096770883747</c:v>
                </c:pt>
                <c:pt idx="1323">
                  <c:v>7.1720827456093792</c:v>
                </c:pt>
                <c:pt idx="1324">
                  <c:v>7.2905057563854809</c:v>
                </c:pt>
                <c:pt idx="1325">
                  <c:v>7.1787132584009239</c:v>
                </c:pt>
                <c:pt idx="1326">
                  <c:v>7.2929949397683904</c:v>
                </c:pt>
                <c:pt idx="1327">
                  <c:v>7.1770660855564099</c:v>
                </c:pt>
                <c:pt idx="1328">
                  <c:v>7.2915332370824357</c:v>
                </c:pt>
                <c:pt idx="1329">
                  <c:v>7.1708322704051568</c:v>
                </c:pt>
                <c:pt idx="1330">
                  <c:v>7.289087308981923</c:v>
                </c:pt>
                <c:pt idx="1331">
                  <c:v>7.1767452094726689</c:v>
                </c:pt>
                <c:pt idx="1332">
                  <c:v>7.2909636355382306</c:v>
                </c:pt>
                <c:pt idx="1333">
                  <c:v>7.1693817075881423</c:v>
                </c:pt>
                <c:pt idx="1334">
                  <c:v>7.2869226268337028</c:v>
                </c:pt>
                <c:pt idx="1335">
                  <c:v>7.1745054259005636</c:v>
                </c:pt>
                <c:pt idx="1336">
                  <c:v>7.2904748177332319</c:v>
                </c:pt>
                <c:pt idx="1337">
                  <c:v>7.1762451292161744</c:v>
                </c:pt>
                <c:pt idx="1338">
                  <c:v>7.2895528140932786</c:v>
                </c:pt>
                <c:pt idx="1339">
                  <c:v>7.169501053727962</c:v>
                </c:pt>
                <c:pt idx="1340">
                  <c:v>7.2897094876226376</c:v>
                </c:pt>
                <c:pt idx="1341">
                  <c:v>7.1691298483430632</c:v>
                </c:pt>
                <c:pt idx="1342">
                  <c:v>7.2885045885177657</c:v>
                </c:pt>
                <c:pt idx="1343">
                  <c:v>7.1686832066712149</c:v>
                </c:pt>
                <c:pt idx="1344">
                  <c:v>7.2874066789054668</c:v>
                </c:pt>
                <c:pt idx="1345">
                  <c:v>7.1760246563061836</c:v>
                </c:pt>
                <c:pt idx="1346">
                  <c:v>7.2887651323469225</c:v>
                </c:pt>
                <c:pt idx="1347">
                  <c:v>7.1671226824632495</c:v>
                </c:pt>
                <c:pt idx="1348">
                  <c:v>7.2858284046817454</c:v>
                </c:pt>
                <c:pt idx="1349">
                  <c:v>7.1750938201275503</c:v>
                </c:pt>
                <c:pt idx="1350">
                  <c:v>7.2893666241071191</c:v>
                </c:pt>
                <c:pt idx="1351">
                  <c:v>7.1749814502272837</c:v>
                </c:pt>
                <c:pt idx="1352">
                  <c:v>7.289665892563626</c:v>
                </c:pt>
                <c:pt idx="1353">
                  <c:v>7.1757193536775992</c:v>
                </c:pt>
                <c:pt idx="1354">
                  <c:v>7.2896215329259491</c:v>
                </c:pt>
                <c:pt idx="1355">
                  <c:v>7.175066945748533</c:v>
                </c:pt>
                <c:pt idx="1356">
                  <c:v>7.2886592705780249</c:v>
                </c:pt>
                <c:pt idx="1357">
                  <c:v>7.1745536287216485</c:v>
                </c:pt>
                <c:pt idx="1358">
                  <c:v>7.2888340818010322</c:v>
                </c:pt>
                <c:pt idx="1359">
                  <c:v>7.1662104408062213</c:v>
                </c:pt>
                <c:pt idx="1360">
                  <c:v>7.2846280593848425</c:v>
                </c:pt>
                <c:pt idx="1361">
                  <c:v>7.1742779668039693</c:v>
                </c:pt>
                <c:pt idx="1362">
                  <c:v>7.2886133325065954</c:v>
                </c:pt>
                <c:pt idx="1363">
                  <c:v>7.1658862770302054</c:v>
                </c:pt>
                <c:pt idx="1364">
                  <c:v>7.2840310004080271</c:v>
                </c:pt>
                <c:pt idx="1365">
                  <c:v>7.173594516700823</c:v>
                </c:pt>
                <c:pt idx="1366">
                  <c:v>7.2873055031974685</c:v>
                </c:pt>
                <c:pt idx="1367">
                  <c:v>7.1731524895211756</c:v>
                </c:pt>
                <c:pt idx="1368">
                  <c:v>7.2868262068252605</c:v>
                </c:pt>
                <c:pt idx="1369">
                  <c:v>7.1735221683849568</c:v>
                </c:pt>
                <c:pt idx="1370">
                  <c:v>7.2871301745669923</c:v>
                </c:pt>
                <c:pt idx="1371">
                  <c:v>7.1660552410905991</c:v>
                </c:pt>
                <c:pt idx="1372">
                  <c:v>7.2850071496774005</c:v>
                </c:pt>
                <c:pt idx="1373">
                  <c:v>7.1732945669556401</c:v>
                </c:pt>
                <c:pt idx="1374">
                  <c:v>7.2861735799335126</c:v>
                </c:pt>
                <c:pt idx="1375">
                  <c:v>7.1730445200484585</c:v>
                </c:pt>
                <c:pt idx="1376">
                  <c:v>7.2863965525707162</c:v>
                </c:pt>
                <c:pt idx="1377">
                  <c:v>7.1724873669785874</c:v>
                </c:pt>
                <c:pt idx="1378">
                  <c:v>7.284377877730166</c:v>
                </c:pt>
                <c:pt idx="1379">
                  <c:v>7.1726273007525752</c:v>
                </c:pt>
                <c:pt idx="1380">
                  <c:v>7.2861976807836237</c:v>
                </c:pt>
                <c:pt idx="1381">
                  <c:v>7.1721099401178767</c:v>
                </c:pt>
                <c:pt idx="1382">
                  <c:v>7.2865354936275466</c:v>
                </c:pt>
                <c:pt idx="1383">
                  <c:v>7.1722559944232085</c:v>
                </c:pt>
                <c:pt idx="1384">
                  <c:v>7.2842952509108141</c:v>
                </c:pt>
                <c:pt idx="1385">
                  <c:v>7.1720924658777436</c:v>
                </c:pt>
                <c:pt idx="1386">
                  <c:v>7.2855136032991012</c:v>
                </c:pt>
                <c:pt idx="1387">
                  <c:v>7.1684328127919956</c:v>
                </c:pt>
                <c:pt idx="1388">
                  <c:v>7.2851158211091693</c:v>
                </c:pt>
                <c:pt idx="1389">
                  <c:v>7.1714965313809849</c:v>
                </c:pt>
                <c:pt idx="1390">
                  <c:v>7.2843985441762857</c:v>
                </c:pt>
                <c:pt idx="1391">
                  <c:v>7.1641427369264168</c:v>
                </c:pt>
                <c:pt idx="1392">
                  <c:v>7.2813609778162505</c:v>
                </c:pt>
                <c:pt idx="1393">
                  <c:v>7.1674365109287903</c:v>
                </c:pt>
                <c:pt idx="1394">
                  <c:v>7.2822161367684117</c:v>
                </c:pt>
                <c:pt idx="1395">
                  <c:v>7.166995932976282</c:v>
                </c:pt>
                <c:pt idx="1396">
                  <c:v>7.2822910407944317</c:v>
                </c:pt>
                <c:pt idx="1397">
                  <c:v>7.1616752613240715</c:v>
                </c:pt>
                <c:pt idx="1398">
                  <c:v>7.2800557848298126</c:v>
                </c:pt>
                <c:pt idx="1399">
                  <c:v>7.1705610908378601</c:v>
                </c:pt>
                <c:pt idx="1400">
                  <c:v>7.2836860018840399</c:v>
                </c:pt>
                <c:pt idx="1401">
                  <c:v>7.166676448350894</c:v>
                </c:pt>
                <c:pt idx="1402">
                  <c:v>7.2822861184723058</c:v>
                </c:pt>
                <c:pt idx="1403">
                  <c:v>7.1697169662880986</c:v>
                </c:pt>
                <c:pt idx="1404">
                  <c:v>7.2822800963817516</c:v>
                </c:pt>
                <c:pt idx="1405">
                  <c:v>7.1697469587960549</c:v>
                </c:pt>
                <c:pt idx="1406">
                  <c:v>7.2818815018736291</c:v>
                </c:pt>
                <c:pt idx="1407">
                  <c:v>7.1675583394116495</c:v>
                </c:pt>
                <c:pt idx="1408">
                  <c:v>7.2822545202373865</c:v>
                </c:pt>
                <c:pt idx="1409">
                  <c:v>7.1690784734474997</c:v>
                </c:pt>
                <c:pt idx="1410">
                  <c:v>7.282169368711819</c:v>
                </c:pt>
                <c:pt idx="1411">
                  <c:v>7.165701561676288</c:v>
                </c:pt>
                <c:pt idx="1412">
                  <c:v>7.2811178257896003</c:v>
                </c:pt>
                <c:pt idx="1413">
                  <c:v>7.161753714745374</c:v>
                </c:pt>
                <c:pt idx="1414">
                  <c:v>7.2783719442100656</c:v>
                </c:pt>
                <c:pt idx="1415">
                  <c:v>7.1687970965339831</c:v>
                </c:pt>
                <c:pt idx="1416">
                  <c:v>7.2817539160078999</c:v>
                </c:pt>
                <c:pt idx="1417">
                  <c:v>7.1687165538933977</c:v>
                </c:pt>
                <c:pt idx="1418">
                  <c:v>7.2819851609873831</c:v>
                </c:pt>
                <c:pt idx="1419">
                  <c:v>7.1679175238142836</c:v>
                </c:pt>
                <c:pt idx="1420">
                  <c:v>7.2811821102559984</c:v>
                </c:pt>
                <c:pt idx="1421">
                  <c:v>7.1655701730036938</c:v>
                </c:pt>
                <c:pt idx="1422">
                  <c:v>7.2796290995693633</c:v>
                </c:pt>
                <c:pt idx="1423">
                  <c:v>7.1674869239058632</c:v>
                </c:pt>
                <c:pt idx="1424">
                  <c:v>7.2792466363029273</c:v>
                </c:pt>
                <c:pt idx="1425">
                  <c:v>7.1678123692844453</c:v>
                </c:pt>
                <c:pt idx="1426">
                  <c:v>7.2798318015548151</c:v>
                </c:pt>
                <c:pt idx="1427">
                  <c:v>7.1606112261942219</c:v>
                </c:pt>
                <c:pt idx="1428">
                  <c:v>7.2777308695950591</c:v>
                </c:pt>
                <c:pt idx="1429">
                  <c:v>7.167066794673298</c:v>
                </c:pt>
                <c:pt idx="1430">
                  <c:v>7.2796925541113193</c:v>
                </c:pt>
                <c:pt idx="1431">
                  <c:v>7.1603668079993374</c:v>
                </c:pt>
                <c:pt idx="1432">
                  <c:v>7.2769436777512038</c:v>
                </c:pt>
                <c:pt idx="1433">
                  <c:v>7.1665012292719474</c:v>
                </c:pt>
                <c:pt idx="1434">
                  <c:v>7.2789928709142178</c:v>
                </c:pt>
                <c:pt idx="1435">
                  <c:v>7.159105578045919</c:v>
                </c:pt>
                <c:pt idx="1436">
                  <c:v>7.2764346823860588</c:v>
                </c:pt>
                <c:pt idx="1437">
                  <c:v>7.1666063034499388</c:v>
                </c:pt>
                <c:pt idx="1438">
                  <c:v>7.2771534848406203</c:v>
                </c:pt>
                <c:pt idx="1439">
                  <c:v>7.1661864179014412</c:v>
                </c:pt>
                <c:pt idx="1440">
                  <c:v>7.2774005109611535</c:v>
                </c:pt>
                <c:pt idx="1441">
                  <c:v>7.1586833927421658</c:v>
                </c:pt>
                <c:pt idx="1442">
                  <c:v>7.2747626894307444</c:v>
                </c:pt>
                <c:pt idx="1443">
                  <c:v>7.1653943326088374</c:v>
                </c:pt>
                <c:pt idx="1444">
                  <c:v>7.2774170461841337</c:v>
                </c:pt>
                <c:pt idx="1445">
                  <c:v>7.1581811738107044</c:v>
                </c:pt>
                <c:pt idx="1446">
                  <c:v>7.275085302053478</c:v>
                </c:pt>
                <c:pt idx="1447">
                  <c:v>7.1580025147833295</c:v>
                </c:pt>
                <c:pt idx="1448">
                  <c:v>7.2747451822477984</c:v>
                </c:pt>
                <c:pt idx="1449">
                  <c:v>7.1613793986320076</c:v>
                </c:pt>
                <c:pt idx="1450">
                  <c:v>7.2758382566364821</c:v>
                </c:pt>
                <c:pt idx="1451">
                  <c:v>7.1573981653991652</c:v>
                </c:pt>
                <c:pt idx="1452">
                  <c:v>7.274677633504445</c:v>
                </c:pt>
                <c:pt idx="1453">
                  <c:v>7.1565068456293526</c:v>
                </c:pt>
                <c:pt idx="1454">
                  <c:v>7.2728411215998525</c:v>
                </c:pt>
                <c:pt idx="1455">
                  <c:v>7.1556718316157619</c:v>
                </c:pt>
                <c:pt idx="1456">
                  <c:v>7.2724090193249991</c:v>
                </c:pt>
                <c:pt idx="1457">
                  <c:v>7.1577168701380751</c:v>
                </c:pt>
                <c:pt idx="1458">
                  <c:v>7.2743946340672556</c:v>
                </c:pt>
                <c:pt idx="1459">
                  <c:v>7.157343211119942</c:v>
                </c:pt>
                <c:pt idx="1460">
                  <c:v>7.2736952228536635</c:v>
                </c:pt>
                <c:pt idx="1461">
                  <c:v>7.1551432669541981</c:v>
                </c:pt>
                <c:pt idx="1462">
                  <c:v>7.2711525981978857</c:v>
                </c:pt>
                <c:pt idx="1463">
                  <c:v>7.1564241299241633</c:v>
                </c:pt>
                <c:pt idx="1464">
                  <c:v>7.2727468250705698</c:v>
                </c:pt>
                <c:pt idx="1465">
                  <c:v>7.1550087837953225</c:v>
                </c:pt>
                <c:pt idx="1466">
                  <c:v>7.2722167801306581</c:v>
                </c:pt>
                <c:pt idx="1467">
                  <c:v>7.1629190200623558</c:v>
                </c:pt>
                <c:pt idx="1468">
                  <c:v>7.2748731903232864</c:v>
                </c:pt>
                <c:pt idx="1469">
                  <c:v>7.1593506513873102</c:v>
                </c:pt>
                <c:pt idx="1470">
                  <c:v>7.2736619860476672</c:v>
                </c:pt>
                <c:pt idx="1471">
                  <c:v>7.1556398881585919</c:v>
                </c:pt>
                <c:pt idx="1472">
                  <c:v>7.2716719261160181</c:v>
                </c:pt>
                <c:pt idx="1473">
                  <c:v>7.1550122724844423</c:v>
                </c:pt>
                <c:pt idx="1474">
                  <c:v>7.2722629709203357</c:v>
                </c:pt>
                <c:pt idx="1475">
                  <c:v>7.1533394600567188</c:v>
                </c:pt>
                <c:pt idx="1476">
                  <c:v>7.2700156029862484</c:v>
                </c:pt>
                <c:pt idx="1477">
                  <c:v>7.1617855054500215</c:v>
                </c:pt>
                <c:pt idx="1478">
                  <c:v>7.2747240344472139</c:v>
                </c:pt>
                <c:pt idx="1479">
                  <c:v>7.1609945939169464</c:v>
                </c:pt>
                <c:pt idx="1480">
                  <c:v>7.2732329561183695</c:v>
                </c:pt>
                <c:pt idx="1481">
                  <c:v>7.160685731339572</c:v>
                </c:pt>
                <c:pt idx="1482">
                  <c:v>7.2722570611084869</c:v>
                </c:pt>
                <c:pt idx="1483">
                  <c:v>7.1528515173028868</c:v>
                </c:pt>
                <c:pt idx="1484">
                  <c:v>7.2695184911136366</c:v>
                </c:pt>
                <c:pt idx="1485">
                  <c:v>7.1570298879621967</c:v>
                </c:pt>
                <c:pt idx="1486">
                  <c:v>7.2711627659333358</c:v>
                </c:pt>
                <c:pt idx="1487">
                  <c:v>7.1566557460686999</c:v>
                </c:pt>
                <c:pt idx="1488">
                  <c:v>7.2719252173989082</c:v>
                </c:pt>
                <c:pt idx="1489">
                  <c:v>7.1525347270933031</c:v>
                </c:pt>
                <c:pt idx="1490">
                  <c:v>7.2680695402543396</c:v>
                </c:pt>
                <c:pt idx="1491">
                  <c:v>7.1600239303478483</c:v>
                </c:pt>
                <c:pt idx="1492">
                  <c:v>7.2723018308644338</c:v>
                </c:pt>
                <c:pt idx="1493">
                  <c:v>7.156275688469881</c:v>
                </c:pt>
                <c:pt idx="1494">
                  <c:v>7.2715731188537793</c:v>
                </c:pt>
                <c:pt idx="1495">
                  <c:v>7.1596046505170134</c:v>
                </c:pt>
                <c:pt idx="1496">
                  <c:v>7.2711985604510101</c:v>
                </c:pt>
                <c:pt idx="1497">
                  <c:v>7.1522252068426173</c:v>
                </c:pt>
                <c:pt idx="1498">
                  <c:v>7.2688633302853809</c:v>
                </c:pt>
                <c:pt idx="1499">
                  <c:v>7.1563340416512791</c:v>
                </c:pt>
                <c:pt idx="1500">
                  <c:v>7.2700941962545294</c:v>
                </c:pt>
                <c:pt idx="1501">
                  <c:v>7.1508048082142945</c:v>
                </c:pt>
                <c:pt idx="1502">
                  <c:v>7.2666166683449047</c:v>
                </c:pt>
                <c:pt idx="1503">
                  <c:v>7.1582565961099993</c:v>
                </c:pt>
                <c:pt idx="1504">
                  <c:v>7.2691051533610178</c:v>
                </c:pt>
                <c:pt idx="1505">
                  <c:v>7.1582661227528446</c:v>
                </c:pt>
                <c:pt idx="1506">
                  <c:v>7.2705365755640265</c:v>
                </c:pt>
                <c:pt idx="1507">
                  <c:v>7.154672731207941</c:v>
                </c:pt>
                <c:pt idx="1508">
                  <c:v>7.2684033965119488</c:v>
                </c:pt>
                <c:pt idx="1509">
                  <c:v>7.1577976082858479</c:v>
                </c:pt>
                <c:pt idx="1510">
                  <c:v>7.2697514345150962</c:v>
                </c:pt>
                <c:pt idx="1511">
                  <c:v>7.1574392789924284</c:v>
                </c:pt>
                <c:pt idx="1512">
                  <c:v>7.2695363601015757</c:v>
                </c:pt>
                <c:pt idx="1513">
                  <c:v>7.1501036319324633</c:v>
                </c:pt>
                <c:pt idx="1514">
                  <c:v>7.2676274623099912</c:v>
                </c:pt>
                <c:pt idx="1515">
                  <c:v>7.1493481171947595</c:v>
                </c:pt>
                <c:pt idx="1516">
                  <c:v>7.2640824612767032</c:v>
                </c:pt>
                <c:pt idx="1517">
                  <c:v>7.1535755734562629</c:v>
                </c:pt>
                <c:pt idx="1518">
                  <c:v>7.2682718721048136</c:v>
                </c:pt>
                <c:pt idx="1519">
                  <c:v>7.156272549594096</c:v>
                </c:pt>
                <c:pt idx="1520">
                  <c:v>7.2671311931143006</c:v>
                </c:pt>
                <c:pt idx="1521">
                  <c:v>7.1563177202667392</c:v>
                </c:pt>
                <c:pt idx="1522">
                  <c:v>7.2671571734480382</c:v>
                </c:pt>
                <c:pt idx="1523">
                  <c:v>7.1492083746220354</c:v>
                </c:pt>
                <c:pt idx="1524">
                  <c:v>7.2656071459379712</c:v>
                </c:pt>
                <c:pt idx="1525">
                  <c:v>7.1557031292637943</c:v>
                </c:pt>
                <c:pt idx="1526">
                  <c:v>7.2672009284637591</c:v>
                </c:pt>
                <c:pt idx="1527">
                  <c:v>7.1492059548217854</c:v>
                </c:pt>
                <c:pt idx="1528">
                  <c:v>7.2653680353681986</c:v>
                </c:pt>
                <c:pt idx="1529">
                  <c:v>7.1469797104008679</c:v>
                </c:pt>
                <c:pt idx="1530">
                  <c:v>7.2629606664738509</c:v>
                </c:pt>
                <c:pt idx="1531">
                  <c:v>7.151688433275325</c:v>
                </c:pt>
                <c:pt idx="1532">
                  <c:v>7.2659673812257193</c:v>
                </c:pt>
                <c:pt idx="1533">
                  <c:v>7.1468662656316946</c:v>
                </c:pt>
                <c:pt idx="1534">
                  <c:v>7.263286861102916</c:v>
                </c:pt>
                <c:pt idx="1535">
                  <c:v>7.1548216561577318</c:v>
                </c:pt>
                <c:pt idx="1536">
                  <c:v>7.2655780428992154</c:v>
                </c:pt>
                <c:pt idx="1537">
                  <c:v>7.1541812470247157</c:v>
                </c:pt>
                <c:pt idx="1538">
                  <c:v>7.2648459022428016</c:v>
                </c:pt>
                <c:pt idx="1539">
                  <c:v>7.1473959701251424</c:v>
                </c:pt>
                <c:pt idx="1540">
                  <c:v>7.2631387795116389</c:v>
                </c:pt>
                <c:pt idx="1541">
                  <c:v>7.1505055210707678</c:v>
                </c:pt>
                <c:pt idx="1542">
                  <c:v>7.2644608118063543</c:v>
                </c:pt>
                <c:pt idx="1543">
                  <c:v>7.1464846729322744</c:v>
                </c:pt>
                <c:pt idx="1544">
                  <c:v>7.2620842926964144</c:v>
                </c:pt>
                <c:pt idx="1545">
                  <c:v>7.1532692814882193</c:v>
                </c:pt>
                <c:pt idx="1546">
                  <c:v>7.2635798441755197</c:v>
                </c:pt>
                <c:pt idx="1547">
                  <c:v>7.1535208503231704</c:v>
                </c:pt>
                <c:pt idx="1548">
                  <c:v>7.2628480234072859</c:v>
                </c:pt>
                <c:pt idx="1549">
                  <c:v>7.1532897419562707</c:v>
                </c:pt>
                <c:pt idx="1550">
                  <c:v>7.2628110927121483</c:v>
                </c:pt>
                <c:pt idx="1551">
                  <c:v>7.145526375897771</c:v>
                </c:pt>
                <c:pt idx="1552">
                  <c:v>7.261345329512638</c:v>
                </c:pt>
                <c:pt idx="1553">
                  <c:v>7.1521363696302167</c:v>
                </c:pt>
                <c:pt idx="1554">
                  <c:v>7.2627743409999512</c:v>
                </c:pt>
                <c:pt idx="1555">
                  <c:v>7.1522777237007187</c:v>
                </c:pt>
                <c:pt idx="1556">
                  <c:v>7.2633580513253477</c:v>
                </c:pt>
                <c:pt idx="1557">
                  <c:v>7.1520225348003361</c:v>
                </c:pt>
                <c:pt idx="1558">
                  <c:v>7.2624320094269663</c:v>
                </c:pt>
                <c:pt idx="1559">
                  <c:v>7.1436331609389097</c:v>
                </c:pt>
                <c:pt idx="1560">
                  <c:v>7.2592656825335968</c:v>
                </c:pt>
                <c:pt idx="1561">
                  <c:v>7.1512140215867968</c:v>
                </c:pt>
                <c:pt idx="1562">
                  <c:v>7.2619246701989786</c:v>
                </c:pt>
                <c:pt idx="1563">
                  <c:v>7.1452988043973944</c:v>
                </c:pt>
                <c:pt idx="1564">
                  <c:v>7.259336061674281</c:v>
                </c:pt>
                <c:pt idx="1565">
                  <c:v>7.146911579493195</c:v>
                </c:pt>
                <c:pt idx="1566">
                  <c:v>7.2600595117266558</c:v>
                </c:pt>
                <c:pt idx="1567">
                  <c:v>7.1441824170531714</c:v>
                </c:pt>
                <c:pt idx="1568">
                  <c:v>7.259075817522854</c:v>
                </c:pt>
                <c:pt idx="1569">
                  <c:v>7.1431700303146188</c:v>
                </c:pt>
                <c:pt idx="1570">
                  <c:v>7.2577215276184877</c:v>
                </c:pt>
                <c:pt idx="1571">
                  <c:v>7.1436553943435692</c:v>
                </c:pt>
                <c:pt idx="1572">
                  <c:v>7.2583186222170308</c:v>
                </c:pt>
                <c:pt idx="1573">
                  <c:v>7.142733708142563</c:v>
                </c:pt>
                <c:pt idx="1574">
                  <c:v>7.2576196862063176</c:v>
                </c:pt>
                <c:pt idx="1575">
                  <c:v>7.1434129335852488</c:v>
                </c:pt>
                <c:pt idx="1576">
                  <c:v>7.2577416876542484</c:v>
                </c:pt>
                <c:pt idx="1577">
                  <c:v>7.1431294616850236</c:v>
                </c:pt>
                <c:pt idx="1578">
                  <c:v>7.2579433237997408</c:v>
                </c:pt>
                <c:pt idx="1579">
                  <c:v>7.1423218776692989</c:v>
                </c:pt>
                <c:pt idx="1580">
                  <c:v>7.2571922229286763</c:v>
                </c:pt>
                <c:pt idx="1581">
                  <c:v>7.142290486422457</c:v>
                </c:pt>
                <c:pt idx="1582">
                  <c:v>7.2572366709981679</c:v>
                </c:pt>
                <c:pt idx="1583">
                  <c:v>7.1405368479518048</c:v>
                </c:pt>
                <c:pt idx="1584">
                  <c:v>7.255338928803174</c:v>
                </c:pt>
                <c:pt idx="1585">
                  <c:v>7.1449014736766534</c:v>
                </c:pt>
                <c:pt idx="1586">
                  <c:v>7.2583875627995837</c:v>
                </c:pt>
                <c:pt idx="1587">
                  <c:v>7.1481643807087876</c:v>
                </c:pt>
                <c:pt idx="1588">
                  <c:v>7.2590588553017845</c:v>
                </c:pt>
                <c:pt idx="1589">
                  <c:v>7.1392909751475031</c:v>
                </c:pt>
                <c:pt idx="1590">
                  <c:v>7.2548365952624856</c:v>
                </c:pt>
                <c:pt idx="1591">
                  <c:v>7.1475576415192279</c:v>
                </c:pt>
                <c:pt idx="1592">
                  <c:v>7.2573766938621569</c:v>
                </c:pt>
                <c:pt idx="1593">
                  <c:v>7.147259657872195</c:v>
                </c:pt>
                <c:pt idx="1594">
                  <c:v>7.2566631293797546</c:v>
                </c:pt>
                <c:pt idx="1595">
                  <c:v>7.1448205140066543</c:v>
                </c:pt>
                <c:pt idx="1596">
                  <c:v>7.257967612881024</c:v>
                </c:pt>
                <c:pt idx="1597">
                  <c:v>7.1382869895883125</c:v>
                </c:pt>
                <c:pt idx="1598">
                  <c:v>7.2529549212873983</c:v>
                </c:pt>
                <c:pt idx="1599">
                  <c:v>7.1396551316219306</c:v>
                </c:pt>
                <c:pt idx="1600">
                  <c:v>7.2540710464869793</c:v>
                </c:pt>
                <c:pt idx="1601">
                  <c:v>7.1460640513718019</c:v>
                </c:pt>
                <c:pt idx="1602">
                  <c:v>7.2560911466151996</c:v>
                </c:pt>
                <c:pt idx="1603">
                  <c:v>7.1393205332182363</c:v>
                </c:pt>
                <c:pt idx="1604">
                  <c:v>7.2540690911149808</c:v>
                </c:pt>
                <c:pt idx="1605">
                  <c:v>7.1389582587678309</c:v>
                </c:pt>
                <c:pt idx="1606">
                  <c:v>7.2530489361862944</c:v>
                </c:pt>
                <c:pt idx="1607">
                  <c:v>7.1373327899926782</c:v>
                </c:pt>
                <c:pt idx="1608">
                  <c:v>7.2525977292825603</c:v>
                </c:pt>
                <c:pt idx="1609">
                  <c:v>7.13702472513922</c:v>
                </c:pt>
                <c:pt idx="1610">
                  <c:v>7.2517383952467691</c:v>
                </c:pt>
                <c:pt idx="1611">
                  <c:v>7.1409896258769328</c:v>
                </c:pt>
                <c:pt idx="1612">
                  <c:v>7.2542264783353243</c:v>
                </c:pt>
                <c:pt idx="1613">
                  <c:v>7.1378529406306646</c:v>
                </c:pt>
                <c:pt idx="1614">
                  <c:v>7.2524481290948106</c:v>
                </c:pt>
                <c:pt idx="1615">
                  <c:v>7.1443679918115119</c:v>
                </c:pt>
                <c:pt idx="1616">
                  <c:v>7.2549919086981793</c:v>
                </c:pt>
                <c:pt idx="1617">
                  <c:v>7.1360938208112019</c:v>
                </c:pt>
                <c:pt idx="1618">
                  <c:v>7.2499358606025162</c:v>
                </c:pt>
                <c:pt idx="1619">
                  <c:v>7.1413494695756636</c:v>
                </c:pt>
                <c:pt idx="1620">
                  <c:v>7.253833585412119</c:v>
                </c:pt>
                <c:pt idx="1621">
                  <c:v>7.1433651937886893</c:v>
                </c:pt>
                <c:pt idx="1622">
                  <c:v>7.2532125211848752</c:v>
                </c:pt>
                <c:pt idx="1623">
                  <c:v>7.1361723691460917</c:v>
                </c:pt>
                <c:pt idx="1624">
                  <c:v>7.2505120124570102</c:v>
                </c:pt>
                <c:pt idx="1625">
                  <c:v>7.1398339087373897</c:v>
                </c:pt>
                <c:pt idx="1626">
                  <c:v>7.2522863161101379</c:v>
                </c:pt>
                <c:pt idx="1627">
                  <c:v>7.1425777354462117</c:v>
                </c:pt>
                <c:pt idx="1628">
                  <c:v>7.2532714655969714</c:v>
                </c:pt>
                <c:pt idx="1629">
                  <c:v>7.1339664908754052</c:v>
                </c:pt>
                <c:pt idx="1630">
                  <c:v>7.2487582607881142</c:v>
                </c:pt>
                <c:pt idx="1631">
                  <c:v>7.1341101517888408</c:v>
                </c:pt>
                <c:pt idx="1632">
                  <c:v>7.2486831328153905</c:v>
                </c:pt>
                <c:pt idx="1633">
                  <c:v>7.1382823839459162</c:v>
                </c:pt>
                <c:pt idx="1634">
                  <c:v>7.2511600187199088</c:v>
                </c:pt>
                <c:pt idx="1635">
                  <c:v>7.135384936447684</c:v>
                </c:pt>
                <c:pt idx="1636">
                  <c:v>7.2500456714760864</c:v>
                </c:pt>
                <c:pt idx="1637">
                  <c:v>7.1409423387423949</c:v>
                </c:pt>
                <c:pt idx="1638">
                  <c:v>7.2507606478191615</c:v>
                </c:pt>
                <c:pt idx="1639">
                  <c:v>7.1374817892318685</c:v>
                </c:pt>
                <c:pt idx="1640">
                  <c:v>7.2506676810231738</c:v>
                </c:pt>
                <c:pt idx="1641">
                  <c:v>7.1424230722273032</c:v>
                </c:pt>
                <c:pt idx="1642">
                  <c:v>7.251465213186183</c:v>
                </c:pt>
                <c:pt idx="1643">
                  <c:v>7.1410488317633423</c:v>
                </c:pt>
                <c:pt idx="1644">
                  <c:v>7.2503841535764648</c:v>
                </c:pt>
                <c:pt idx="1645">
                  <c:v>7.1402444311574689</c:v>
                </c:pt>
                <c:pt idx="1646">
                  <c:v>7.2483046477439004</c:v>
                </c:pt>
                <c:pt idx="1647">
                  <c:v>7.1324689152585368</c:v>
                </c:pt>
                <c:pt idx="1648">
                  <c:v>7.2467613755117082</c:v>
                </c:pt>
                <c:pt idx="1649">
                  <c:v>7.1393298579869366</c:v>
                </c:pt>
                <c:pt idx="1650">
                  <c:v>7.2491455959903526</c:v>
                </c:pt>
                <c:pt idx="1651">
                  <c:v>7.1393072922557996</c:v>
                </c:pt>
                <c:pt idx="1652">
                  <c:v>7.2476383420801787</c:v>
                </c:pt>
                <c:pt idx="1653">
                  <c:v>7.1316731359254613</c:v>
                </c:pt>
                <c:pt idx="1654">
                  <c:v>7.2452281463527779</c:v>
                </c:pt>
                <c:pt idx="1655">
                  <c:v>7.1316508836990682</c:v>
                </c:pt>
                <c:pt idx="1656">
                  <c:v>7.2461090678504876</c:v>
                </c:pt>
                <c:pt idx="1657">
                  <c:v>7.1390148616493585</c:v>
                </c:pt>
                <c:pt idx="1658">
                  <c:v>7.2484767716711103</c:v>
                </c:pt>
                <c:pt idx="1659">
                  <c:v>7.13429773634165</c:v>
                </c:pt>
                <c:pt idx="1660">
                  <c:v>7.2475353622838004</c:v>
                </c:pt>
                <c:pt idx="1661">
                  <c:v>7.1300707893933373</c:v>
                </c:pt>
                <c:pt idx="1662">
                  <c:v>7.2448832706245732</c:v>
                </c:pt>
                <c:pt idx="1663">
                  <c:v>7.1340870731637622</c:v>
                </c:pt>
                <c:pt idx="1664">
                  <c:v>7.2468502508617414</c:v>
                </c:pt>
                <c:pt idx="1665">
                  <c:v>7.1337868509952536</c:v>
                </c:pt>
                <c:pt idx="1666">
                  <c:v>7.246040259756044</c:v>
                </c:pt>
                <c:pt idx="1667">
                  <c:v>7.1304770590725521</c:v>
                </c:pt>
                <c:pt idx="1668">
                  <c:v>7.2432640453577841</c:v>
                </c:pt>
                <c:pt idx="1669">
                  <c:v>7.1365162206963983</c:v>
                </c:pt>
                <c:pt idx="1670">
                  <c:v>7.246313871653296</c:v>
                </c:pt>
                <c:pt idx="1671">
                  <c:v>7.1339761324308526</c:v>
                </c:pt>
                <c:pt idx="1672">
                  <c:v>7.2465865530875986</c:v>
                </c:pt>
                <c:pt idx="1673">
                  <c:v>7.1331223942756647</c:v>
                </c:pt>
                <c:pt idx="1674">
                  <c:v>7.2449289592922055</c:v>
                </c:pt>
                <c:pt idx="1675">
                  <c:v>7.1287605451797864</c:v>
                </c:pt>
                <c:pt idx="1676">
                  <c:v>7.2424683285146179</c:v>
                </c:pt>
                <c:pt idx="1677">
                  <c:v>7.1360930036680985</c:v>
                </c:pt>
                <c:pt idx="1678">
                  <c:v>7.2444668190957362</c:v>
                </c:pt>
                <c:pt idx="1679">
                  <c:v>7.1287939238051399</c:v>
                </c:pt>
                <c:pt idx="1680">
                  <c:v>7.2420886630065899</c:v>
                </c:pt>
                <c:pt idx="1681">
                  <c:v>7.1349046441755748</c:v>
                </c:pt>
                <c:pt idx="1682">
                  <c:v>7.2432710808640355</c:v>
                </c:pt>
                <c:pt idx="1683">
                  <c:v>7.1314937747500098</c:v>
                </c:pt>
                <c:pt idx="1684">
                  <c:v>7.2422512462788307</c:v>
                </c:pt>
                <c:pt idx="1685">
                  <c:v>7.1346525417965863</c:v>
                </c:pt>
                <c:pt idx="1686">
                  <c:v>7.2430223527715993</c:v>
                </c:pt>
                <c:pt idx="1687">
                  <c:v>7.1342614111359524</c:v>
                </c:pt>
                <c:pt idx="1688">
                  <c:v>7.2435117061487695</c:v>
                </c:pt>
                <c:pt idx="1689">
                  <c:v>7.133444949528764</c:v>
                </c:pt>
                <c:pt idx="1690">
                  <c:v>7.2418689085663726</c:v>
                </c:pt>
                <c:pt idx="1691">
                  <c:v>7.1264917627868494</c:v>
                </c:pt>
                <c:pt idx="1692">
                  <c:v>7.2408921083577278</c:v>
                </c:pt>
                <c:pt idx="1693">
                  <c:v>7.1247119675454247</c:v>
                </c:pt>
                <c:pt idx="1694">
                  <c:v>7.2388010534899001</c:v>
                </c:pt>
                <c:pt idx="1695">
                  <c:v>7.125892997064657</c:v>
                </c:pt>
                <c:pt idx="1696">
                  <c:v>7.2399082647337858</c:v>
                </c:pt>
                <c:pt idx="1697">
                  <c:v>7.1255652758545427</c:v>
                </c:pt>
                <c:pt idx="1698">
                  <c:v>7.2397014864461715</c:v>
                </c:pt>
                <c:pt idx="1699">
                  <c:v>7.1318592244067691</c:v>
                </c:pt>
                <c:pt idx="1700">
                  <c:v>7.24087618855265</c:v>
                </c:pt>
                <c:pt idx="1701">
                  <c:v>7.1300072078691814</c:v>
                </c:pt>
                <c:pt idx="1702">
                  <c:v>7.2407932765788132</c:v>
                </c:pt>
                <c:pt idx="1703">
                  <c:v>7.1247394296265449</c:v>
                </c:pt>
                <c:pt idx="1704">
                  <c:v>7.2375291333309431</c:v>
                </c:pt>
                <c:pt idx="1705">
                  <c:v>7.1279571853548758</c:v>
                </c:pt>
                <c:pt idx="1706">
                  <c:v>7.2398612383199579</c:v>
                </c:pt>
                <c:pt idx="1707">
                  <c:v>7.1240471944268133</c:v>
                </c:pt>
                <c:pt idx="1708">
                  <c:v>7.2376862173987995</c:v>
                </c:pt>
                <c:pt idx="1709">
                  <c:v>7.1281385443428391</c:v>
                </c:pt>
                <c:pt idx="1710">
                  <c:v>7.2389966850723217</c:v>
                </c:pt>
                <c:pt idx="1711">
                  <c:v>7.1281780526549028</c:v>
                </c:pt>
                <c:pt idx="1712">
                  <c:v>7.2393759957823889</c:v>
                </c:pt>
                <c:pt idx="1713">
                  <c:v>7.1299587007387348</c:v>
                </c:pt>
                <c:pt idx="1714">
                  <c:v>7.2381415004020573</c:v>
                </c:pt>
                <c:pt idx="1715">
                  <c:v>7.1215535396766549</c:v>
                </c:pt>
                <c:pt idx="1716">
                  <c:v>7.234655500001919</c:v>
                </c:pt>
                <c:pt idx="1717">
                  <c:v>7.1228067789313538</c:v>
                </c:pt>
                <c:pt idx="1718">
                  <c:v>7.2351531665690647</c:v>
                </c:pt>
                <c:pt idx="1719">
                  <c:v>7.1297404872023407</c:v>
                </c:pt>
                <c:pt idx="1720">
                  <c:v>7.2385148032505375</c:v>
                </c:pt>
                <c:pt idx="1721">
                  <c:v>7.1272297253831178</c:v>
                </c:pt>
                <c:pt idx="1722">
                  <c:v>7.2377691424567923</c:v>
                </c:pt>
                <c:pt idx="1723">
                  <c:v>7.1218550892573891</c:v>
                </c:pt>
                <c:pt idx="1724">
                  <c:v>7.2351126675162192</c:v>
                </c:pt>
                <c:pt idx="1725">
                  <c:v>7.121138260458677</c:v>
                </c:pt>
                <c:pt idx="1726">
                  <c:v>7.234843357621779</c:v>
                </c:pt>
                <c:pt idx="1727">
                  <c:v>7.119522853234721</c:v>
                </c:pt>
                <c:pt idx="1728">
                  <c:v>7.2327193046055482</c:v>
                </c:pt>
                <c:pt idx="1729">
                  <c:v>7.1249001979596311</c:v>
                </c:pt>
                <c:pt idx="1730">
                  <c:v>7.2354622141714318</c:v>
                </c:pt>
                <c:pt idx="1731">
                  <c:v>7.1276548970031772</c:v>
                </c:pt>
                <c:pt idx="1732">
                  <c:v>7.2359633260120297</c:v>
                </c:pt>
                <c:pt idx="1733">
                  <c:v>7.127591219049406</c:v>
                </c:pt>
                <c:pt idx="1734">
                  <c:v>7.235943463190698</c:v>
                </c:pt>
                <c:pt idx="1735">
                  <c:v>7.1278978515823619</c:v>
                </c:pt>
                <c:pt idx="1736">
                  <c:v>7.2367916239448826</c:v>
                </c:pt>
                <c:pt idx="1737">
                  <c:v>7.123072969783232</c:v>
                </c:pt>
                <c:pt idx="1738">
                  <c:v>7.2339057208238309</c:v>
                </c:pt>
                <c:pt idx="1739">
                  <c:v>7.1263375928733641</c:v>
                </c:pt>
                <c:pt idx="1740">
                  <c:v>7.234519257591133</c:v>
                </c:pt>
                <c:pt idx="1741">
                  <c:v>7.1224918707195712</c:v>
                </c:pt>
                <c:pt idx="1742">
                  <c:v>7.2341503680417594</c:v>
                </c:pt>
                <c:pt idx="1743">
                  <c:v>7.1172673335543886</c:v>
                </c:pt>
                <c:pt idx="1744">
                  <c:v>7.2302353076401946</c:v>
                </c:pt>
                <c:pt idx="1745">
                  <c:v>7.1191199508189769</c:v>
                </c:pt>
                <c:pt idx="1746">
                  <c:v>7.2310826640313604</c:v>
                </c:pt>
                <c:pt idx="1747">
                  <c:v>7.1186728960105219</c:v>
                </c:pt>
                <c:pt idx="1748">
                  <c:v>7.2318500205787792</c:v>
                </c:pt>
                <c:pt idx="1749">
                  <c:v>7.1180021386183849</c:v>
                </c:pt>
                <c:pt idx="1750">
                  <c:v>7.2532913242970052</c:v>
                </c:pt>
                <c:pt idx="1751">
                  <c:v>7.0489857133654414</c:v>
                </c:pt>
                <c:pt idx="1752">
                  <c:v>7.2293561776806037</c:v>
                </c:pt>
                <c:pt idx="1753">
                  <c:v>7.0744931861195122</c:v>
                </c:pt>
                <c:pt idx="1754">
                  <c:v>7.2371659196882918</c:v>
                </c:pt>
                <c:pt idx="1755">
                  <c:v>7.0490515040766422</c:v>
                </c:pt>
                <c:pt idx="1756">
                  <c:v>7.2297723523568322</c:v>
                </c:pt>
                <c:pt idx="1757">
                  <c:v>7.0445778133113306</c:v>
                </c:pt>
                <c:pt idx="1758">
                  <c:v>7.2267750992735547</c:v>
                </c:pt>
                <c:pt idx="1759">
                  <c:v>7.0448227291783008</c:v>
                </c:pt>
                <c:pt idx="1760">
                  <c:v>7.2264572851270339</c:v>
                </c:pt>
                <c:pt idx="1761">
                  <c:v>7.0443509784832674</c:v>
                </c:pt>
                <c:pt idx="1762">
                  <c:v>7.225778523348918</c:v>
                </c:pt>
                <c:pt idx="1763">
                  <c:v>7.0440339777475467</c:v>
                </c:pt>
                <c:pt idx="1764">
                  <c:v>7.2258890066175674</c:v>
                </c:pt>
                <c:pt idx="1765">
                  <c:v>7.0483867309820223</c:v>
                </c:pt>
                <c:pt idx="1766">
                  <c:v>7.2286307110476065</c:v>
                </c:pt>
                <c:pt idx="1767">
                  <c:v>7.0740702126013</c:v>
                </c:pt>
                <c:pt idx="1768">
                  <c:v>7.2352936813777164</c:v>
                </c:pt>
                <c:pt idx="1769">
                  <c:v>7.0725265976901781</c:v>
                </c:pt>
                <c:pt idx="1770">
                  <c:v>7.2349847619679934</c:v>
                </c:pt>
                <c:pt idx="1771">
                  <c:v>7.072478694007895</c:v>
                </c:pt>
                <c:pt idx="1772">
                  <c:v>7.2348126125906802</c:v>
                </c:pt>
                <c:pt idx="1773">
                  <c:v>7.0432636518364786</c:v>
                </c:pt>
                <c:pt idx="1774">
                  <c:v>7.2251732632710501</c:v>
                </c:pt>
                <c:pt idx="1775">
                  <c:v>7.0429186798941856</c:v>
                </c:pt>
                <c:pt idx="1776">
                  <c:v>7.225200023664522</c:v>
                </c:pt>
                <c:pt idx="1777">
                  <c:v>7.0464508533233756</c:v>
                </c:pt>
                <c:pt idx="1778">
                  <c:v>7.2280427149008641</c:v>
                </c:pt>
                <c:pt idx="1779">
                  <c:v>7.0717456556442304</c:v>
                </c:pt>
                <c:pt idx="1780">
                  <c:v>7.2346657869000044</c:v>
                </c:pt>
                <c:pt idx="1781">
                  <c:v>7.0426474423069951</c:v>
                </c:pt>
                <c:pt idx="1782">
                  <c:v>7.2246916896257947</c:v>
                </c:pt>
                <c:pt idx="1783">
                  <c:v>7.0722528028671148</c:v>
                </c:pt>
                <c:pt idx="1784">
                  <c:v>7.2347202434412692</c:v>
                </c:pt>
                <c:pt idx="1785">
                  <c:v>7.0460002356829774</c:v>
                </c:pt>
                <c:pt idx="1786">
                  <c:v>7.2274735246146573</c:v>
                </c:pt>
                <c:pt idx="1787">
                  <c:v>7.0454745694059469</c:v>
                </c:pt>
                <c:pt idx="1788">
                  <c:v>7.2269607158130738</c:v>
                </c:pt>
                <c:pt idx="1789">
                  <c:v>7.0445526942810872</c:v>
                </c:pt>
                <c:pt idx="1790">
                  <c:v>7.2272372541746561</c:v>
                </c:pt>
                <c:pt idx="1791">
                  <c:v>7.0719241082702808</c:v>
                </c:pt>
                <c:pt idx="1792">
                  <c:v>7.2347071841523958</c:v>
                </c:pt>
                <c:pt idx="1793">
                  <c:v>7.0697434412847953</c:v>
                </c:pt>
                <c:pt idx="1794">
                  <c:v>7.2341423701382421</c:v>
                </c:pt>
                <c:pt idx="1795">
                  <c:v>7.0699406375838381</c:v>
                </c:pt>
                <c:pt idx="1796">
                  <c:v>7.2335152623723795</c:v>
                </c:pt>
                <c:pt idx="1797">
                  <c:v>7.0697239450649736</c:v>
                </c:pt>
                <c:pt idx="1798">
                  <c:v>7.2337991763321163</c:v>
                </c:pt>
                <c:pt idx="1799">
                  <c:v>7.0411971183702207</c:v>
                </c:pt>
                <c:pt idx="1800">
                  <c:v>7.2235467085822531</c:v>
                </c:pt>
                <c:pt idx="1801">
                  <c:v>7.0408389281444892</c:v>
                </c:pt>
                <c:pt idx="1802">
                  <c:v>7.2233765098836082</c:v>
                </c:pt>
                <c:pt idx="1803">
                  <c:v>7.0444351272021146</c:v>
                </c:pt>
                <c:pt idx="1804">
                  <c:v>7.2262388902951775</c:v>
                </c:pt>
                <c:pt idx="1805">
                  <c:v>7.0720839277947896</c:v>
                </c:pt>
                <c:pt idx="1806">
                  <c:v>7.2338431900347722</c:v>
                </c:pt>
                <c:pt idx="1807">
                  <c:v>7.0688537692961688</c:v>
                </c:pt>
                <c:pt idx="1808">
                  <c:v>7.233523635829008</c:v>
                </c:pt>
                <c:pt idx="1809">
                  <c:v>7.0693641035485628</c:v>
                </c:pt>
                <c:pt idx="1810">
                  <c:v>7.2332215804875677</c:v>
                </c:pt>
                <c:pt idx="1811">
                  <c:v>7.0437248599039544</c:v>
                </c:pt>
                <c:pt idx="1812">
                  <c:v>7.2291179962864192</c:v>
                </c:pt>
                <c:pt idx="1813">
                  <c:v>7.0497166972760592</c:v>
                </c:pt>
                <c:pt idx="1814">
                  <c:v>7.2356346277937371</c:v>
                </c:pt>
                <c:pt idx="1815">
                  <c:v>7.0629783789380784</c:v>
                </c:pt>
                <c:pt idx="1816">
                  <c:v>7.2457707327218435</c:v>
                </c:pt>
                <c:pt idx="1817">
                  <c:v>7.0632102956024907</c:v>
                </c:pt>
                <c:pt idx="1818">
                  <c:v>7.245598887003621</c:v>
                </c:pt>
                <c:pt idx="1819">
                  <c:v>7.0632158148675677</c:v>
                </c:pt>
                <c:pt idx="1820">
                  <c:v>7.2479360979824152</c:v>
                </c:pt>
                <c:pt idx="1821">
                  <c:v>7.0935931438013684</c:v>
                </c:pt>
                <c:pt idx="1822">
                  <c:v>7.2590981244084274</c:v>
                </c:pt>
                <c:pt idx="1823">
                  <c:v>7.0728224699465656</c:v>
                </c:pt>
                <c:pt idx="1824">
                  <c:v>7.2563355030088141</c:v>
                </c:pt>
                <c:pt idx="1825">
                  <c:v>7.0731278480129722</c:v>
                </c:pt>
                <c:pt idx="1826">
                  <c:v>7.2554610366241059</c:v>
                </c:pt>
                <c:pt idx="1827">
                  <c:v>7.0990546395330894</c:v>
                </c:pt>
                <c:pt idx="1828">
                  <c:v>7.2647287951102699</c:v>
                </c:pt>
                <c:pt idx="1829">
                  <c:v>7.0725062100955043</c:v>
                </c:pt>
                <c:pt idx="1830">
                  <c:v>7.2575776708465503</c:v>
                </c:pt>
                <c:pt idx="1831">
                  <c:v>7.0739327296583721</c:v>
                </c:pt>
                <c:pt idx="1832">
                  <c:v>7.2588960929036057</c:v>
                </c:pt>
                <c:pt idx="1833">
                  <c:v>7.0765634487221503</c:v>
                </c:pt>
                <c:pt idx="1834">
                  <c:v>7.261748229884657</c:v>
                </c:pt>
                <c:pt idx="1835">
                  <c:v>7.0770468023184616</c:v>
                </c:pt>
                <c:pt idx="1836">
                  <c:v>7.2625459233285374</c:v>
                </c:pt>
                <c:pt idx="1837">
                  <c:v>7.0788422455349798</c:v>
                </c:pt>
                <c:pt idx="1838">
                  <c:v>7.2618464204452575</c:v>
                </c:pt>
                <c:pt idx="1839">
                  <c:v>7.0802994619910722</c:v>
                </c:pt>
                <c:pt idx="1840">
                  <c:v>7.264298913773394</c:v>
                </c:pt>
                <c:pt idx="1841">
                  <c:v>7.0809008360200476</c:v>
                </c:pt>
                <c:pt idx="1842">
                  <c:v>7.2649171126644729</c:v>
                </c:pt>
                <c:pt idx="1843">
                  <c:v>7.0793831355736447</c:v>
                </c:pt>
                <c:pt idx="1844">
                  <c:v>7.2624789981650322</c:v>
                </c:pt>
                <c:pt idx="1845">
                  <c:v>7.077921588114318</c:v>
                </c:pt>
                <c:pt idx="1846">
                  <c:v>7.2630382455789819</c:v>
                </c:pt>
                <c:pt idx="1847">
                  <c:v>7.0790162541262829</c:v>
                </c:pt>
                <c:pt idx="1848">
                  <c:v>7.2619577220347846</c:v>
                </c:pt>
                <c:pt idx="1849">
                  <c:v>7.0805991784598072</c:v>
                </c:pt>
                <c:pt idx="1850">
                  <c:v>7.2638030709684438</c:v>
                </c:pt>
                <c:pt idx="1851">
                  <c:v>7.0760562492119492</c:v>
                </c:pt>
                <c:pt idx="1852">
                  <c:v>7.2605232212804429</c:v>
                </c:pt>
                <c:pt idx="1853">
                  <c:v>7.0790252662677391</c:v>
                </c:pt>
                <c:pt idx="1854">
                  <c:v>7.2604191857421547</c:v>
                </c:pt>
                <c:pt idx="1855">
                  <c:v>7.0786055504932053</c:v>
                </c:pt>
                <c:pt idx="1856">
                  <c:v>7.2608786993944578</c:v>
                </c:pt>
                <c:pt idx="1857">
                  <c:v>7.0784706393224477</c:v>
                </c:pt>
                <c:pt idx="1858">
                  <c:v>7.2615201619313483</c:v>
                </c:pt>
                <c:pt idx="1859">
                  <c:v>7.0771995829377312</c:v>
                </c:pt>
                <c:pt idx="1860">
                  <c:v>7.2620485070182239</c:v>
                </c:pt>
                <c:pt idx="1861">
                  <c:v>7.0783890051729221</c:v>
                </c:pt>
                <c:pt idx="1862">
                  <c:v>7.2606392143090908</c:v>
                </c:pt>
                <c:pt idx="1863">
                  <c:v>7.0752531540541126</c:v>
                </c:pt>
                <c:pt idx="1864">
                  <c:v>7.2591878814392699</c:v>
                </c:pt>
                <c:pt idx="1865">
                  <c:v>7.0780579654031159</c:v>
                </c:pt>
                <c:pt idx="1866">
                  <c:v>7.2602312118607317</c:v>
                </c:pt>
                <c:pt idx="1867">
                  <c:v>7.0749846710335085</c:v>
                </c:pt>
                <c:pt idx="1868">
                  <c:v>7.2587457359839123</c:v>
                </c:pt>
                <c:pt idx="1869">
                  <c:v>7.0775949510901386</c:v>
                </c:pt>
                <c:pt idx="1870">
                  <c:v>7.2588733930090799</c:v>
                </c:pt>
                <c:pt idx="1871">
                  <c:v>7.1496351410257102</c:v>
                </c:pt>
                <c:pt idx="1872">
                  <c:v>7.0435945208334942</c:v>
                </c:pt>
                <c:pt idx="1873">
                  <c:v>6.9440097908271143</c:v>
                </c:pt>
                <c:pt idx="1874">
                  <c:v>6.8470075635954366</c:v>
                </c:pt>
                <c:pt idx="1875">
                  <c:v>6.7507750887647955</c:v>
                </c:pt>
                <c:pt idx="1876">
                  <c:v>6.6542225957771111</c:v>
                </c:pt>
                <c:pt idx="1877">
                  <c:v>6.5568697155034901</c:v>
                </c:pt>
                <c:pt idx="1878">
                  <c:v>6.4600572281334578</c:v>
                </c:pt>
                <c:pt idx="1879">
                  <c:v>6.3643210224848801</c:v>
                </c:pt>
                <c:pt idx="1880">
                  <c:v>6.2698452147088943</c:v>
                </c:pt>
                <c:pt idx="1881">
                  <c:v>6.1757138238968379</c:v>
                </c:pt>
                <c:pt idx="1882">
                  <c:v>6.0828956695709309</c:v>
                </c:pt>
                <c:pt idx="1883">
                  <c:v>5.9913680107261591</c:v>
                </c:pt>
                <c:pt idx="1884">
                  <c:v>5.9016552476272395</c:v>
                </c:pt>
                <c:pt idx="1885">
                  <c:v>5.8136655356307427</c:v>
                </c:pt>
                <c:pt idx="1886">
                  <c:v>5.7284838281716137</c:v>
                </c:pt>
                <c:pt idx="1887">
                  <c:v>5.6445536261780651</c:v>
                </c:pt>
                <c:pt idx="1888">
                  <c:v>5.5627477004020838</c:v>
                </c:pt>
                <c:pt idx="1889">
                  <c:v>5.4826605750217929</c:v>
                </c:pt>
                <c:pt idx="1890">
                  <c:v>5.4040321581845516</c:v>
                </c:pt>
                <c:pt idx="1891">
                  <c:v>5.3273749059336186</c:v>
                </c:pt>
                <c:pt idx="1892">
                  <c:v>5.251557658152592</c:v>
                </c:pt>
                <c:pt idx="1893">
                  <c:v>5.1763024154552095</c:v>
                </c:pt>
                <c:pt idx="1894">
                  <c:v>5.1024667282871814</c:v>
                </c:pt>
                <c:pt idx="1895">
                  <c:v>5.0299732385030271</c:v>
                </c:pt>
                <c:pt idx="1896">
                  <c:v>4.9578663739378346</c:v>
                </c:pt>
                <c:pt idx="1897">
                  <c:v>4.8871851891993474</c:v>
                </c:pt>
                <c:pt idx="1898">
                  <c:v>4.817102619265861</c:v>
                </c:pt>
                <c:pt idx="1899">
                  <c:v>4.7479851227595322</c:v>
                </c:pt>
                <c:pt idx="1900">
                  <c:v>4.6799665635989109</c:v>
                </c:pt>
                <c:pt idx="1901">
                  <c:v>4.6134753896341083</c:v>
                </c:pt>
                <c:pt idx="1902">
                  <c:v>4.5480035198323678</c:v>
                </c:pt>
                <c:pt idx="1903">
                  <c:v>4.4830836881688247</c:v>
                </c:pt>
                <c:pt idx="1904">
                  <c:v>4.4196254155617689</c:v>
                </c:pt>
                <c:pt idx="1905">
                  <c:v>4.3569998359857856</c:v>
                </c:pt>
                <c:pt idx="1906">
                  <c:v>4.2951673229250611</c:v>
                </c:pt>
                <c:pt idx="1907">
                  <c:v>4.23427220751734</c:v>
                </c:pt>
                <c:pt idx="1908">
                  <c:v>4.1741904736264033</c:v>
                </c:pt>
                <c:pt idx="1909">
                  <c:v>4.1150616795924844</c:v>
                </c:pt>
                <c:pt idx="1910">
                  <c:v>4.0563373138670276</c:v>
                </c:pt>
                <c:pt idx="1911">
                  <c:v>3.9985532417587479</c:v>
                </c:pt>
                <c:pt idx="1912">
                  <c:v>3.941804975852309</c:v>
                </c:pt>
                <c:pt idx="1913">
                  <c:v>3.8859575982411028</c:v>
                </c:pt>
                <c:pt idx="1914">
                  <c:v>3.8331781201154431</c:v>
                </c:pt>
                <c:pt idx="1915">
                  <c:v>3.7833380448985938</c:v>
                </c:pt>
                <c:pt idx="1916">
                  <c:v>3.7367621919261556</c:v>
                </c:pt>
                <c:pt idx="1917">
                  <c:v>3.6936217685118709</c:v>
                </c:pt>
                <c:pt idx="1918">
                  <c:v>3.653791145371212</c:v>
                </c:pt>
                <c:pt idx="1919">
                  <c:v>3.6170599956325451</c:v>
                </c:pt>
                <c:pt idx="1920">
                  <c:v>3.5832325567766579</c:v>
                </c:pt>
                <c:pt idx="1921">
                  <c:v>3.5523108866118069</c:v>
                </c:pt>
                <c:pt idx="1922">
                  <c:v>3.5241157918596757</c:v>
                </c:pt>
                <c:pt idx="1923">
                  <c:v>3.5004944016142554</c:v>
                </c:pt>
                <c:pt idx="1924">
                  <c:v>3.4804016903088399</c:v>
                </c:pt>
                <c:pt idx="1925">
                  <c:v>3.4628416699277857</c:v>
                </c:pt>
                <c:pt idx="1926">
                  <c:v>3.4468041481866729</c:v>
                </c:pt>
                <c:pt idx="1927">
                  <c:v>3.4319477602228314</c:v>
                </c:pt>
                <c:pt idx="1928">
                  <c:v>3.4179685979321701</c:v>
                </c:pt>
                <c:pt idx="1929">
                  <c:v>3.4047100712892271</c:v>
                </c:pt>
                <c:pt idx="1930">
                  <c:v>3.3910419446050466</c:v>
                </c:pt>
                <c:pt idx="1931">
                  <c:v>3.3741828363388686</c:v>
                </c:pt>
                <c:pt idx="1932">
                  <c:v>3.3546383748152353</c:v>
                </c:pt>
                <c:pt idx="1933">
                  <c:v>3.3327171984606694</c:v>
                </c:pt>
                <c:pt idx="1934">
                  <c:v>3.3087601779731304</c:v>
                </c:pt>
                <c:pt idx="1935">
                  <c:v>3.2829163715003977</c:v>
                </c:pt>
                <c:pt idx="1936">
                  <c:v>3.2552654124248042</c:v>
                </c:pt>
                <c:pt idx="1937">
                  <c:v>3.2270915109548648</c:v>
                </c:pt>
                <c:pt idx="1938">
                  <c:v>3.1984912822629554</c:v>
                </c:pt>
                <c:pt idx="1939">
                  <c:v>3.1695422792019268</c:v>
                </c:pt>
                <c:pt idx="1940">
                  <c:v>3.1403079760811399</c:v>
                </c:pt>
                <c:pt idx="1941">
                  <c:v>3.1103524658575719</c:v>
                </c:pt>
                <c:pt idx="1942">
                  <c:v>3.0804198915291128</c:v>
                </c:pt>
                <c:pt idx="1943">
                  <c:v>3.0493027365594787</c:v>
                </c:pt>
                <c:pt idx="1944">
                  <c:v>3.0184846798613933</c:v>
                </c:pt>
                <c:pt idx="1945">
                  <c:v>2.9877010045227639</c:v>
                </c:pt>
                <c:pt idx="1946">
                  <c:v>2.9564713677523549</c:v>
                </c:pt>
                <c:pt idx="1947">
                  <c:v>2.9251906394790135</c:v>
                </c:pt>
                <c:pt idx="1948">
                  <c:v>2.8939650571205608</c:v>
                </c:pt>
                <c:pt idx="1949">
                  <c:v>2.8629299149276801</c:v>
                </c:pt>
                <c:pt idx="1950">
                  <c:v>2.8318224819777744</c:v>
                </c:pt>
                <c:pt idx="1951">
                  <c:v>2.8003863360931556</c:v>
                </c:pt>
                <c:pt idx="1952">
                  <c:v>2.7684587423299898</c:v>
                </c:pt>
                <c:pt idx="1953">
                  <c:v>2.7362277853737056</c:v>
                </c:pt>
                <c:pt idx="1954">
                  <c:v>2.7029558741413191</c:v>
                </c:pt>
                <c:pt idx="1955">
                  <c:v>2.6692970055074561</c:v>
                </c:pt>
                <c:pt idx="1956">
                  <c:v>2.6360660768848279</c:v>
                </c:pt>
                <c:pt idx="1957">
                  <c:v>2.6029377436790471</c:v>
                </c:pt>
                <c:pt idx="1958">
                  <c:v>2.56953011028568</c:v>
                </c:pt>
                <c:pt idx="1959">
                  <c:v>2.5351776849753427</c:v>
                </c:pt>
                <c:pt idx="1960">
                  <c:v>2.5010937484359643</c:v>
                </c:pt>
                <c:pt idx="1961">
                  <c:v>2.4672250588138791</c:v>
                </c:pt>
                <c:pt idx="1962">
                  <c:v>2.4340862959617486</c:v>
                </c:pt>
                <c:pt idx="1963">
                  <c:v>2.4009392097890516</c:v>
                </c:pt>
                <c:pt idx="1964">
                  <c:v>2.3681748392464326</c:v>
                </c:pt>
                <c:pt idx="1965">
                  <c:v>2.3358550344047369</c:v>
                </c:pt>
                <c:pt idx="1966">
                  <c:v>2.3039004302434729</c:v>
                </c:pt>
                <c:pt idx="1967">
                  <c:v>2.27213425005966</c:v>
                </c:pt>
                <c:pt idx="1968">
                  <c:v>2.2407730757114908</c:v>
                </c:pt>
                <c:pt idx="1969">
                  <c:v>2.2099370414325477</c:v>
                </c:pt>
                <c:pt idx="1970">
                  <c:v>2.1793416977588564</c:v>
                </c:pt>
                <c:pt idx="1971">
                  <c:v>2.149065979393987</c:v>
                </c:pt>
                <c:pt idx="1972">
                  <c:v>2.1192602175821968</c:v>
                </c:pt>
                <c:pt idx="1973">
                  <c:v>2.0897701473112797</c:v>
                </c:pt>
                <c:pt idx="1974">
                  <c:v>2.060633960024123</c:v>
                </c:pt>
                <c:pt idx="1975">
                  <c:v>2.031962550026416</c:v>
                </c:pt>
                <c:pt idx="1976">
                  <c:v>2.0038156568065957</c:v>
                </c:pt>
                <c:pt idx="1977">
                  <c:v>1.976661589022209</c:v>
                </c:pt>
                <c:pt idx="1978">
                  <c:v>1.9502593945261628</c:v>
                </c:pt>
                <c:pt idx="1979">
                  <c:v>1.9240444659290441</c:v>
                </c:pt>
                <c:pt idx="1980">
                  <c:v>1.8978837115776908</c:v>
                </c:pt>
                <c:pt idx="1981">
                  <c:v>1.871869607116023</c:v>
                </c:pt>
                <c:pt idx="1982">
                  <c:v>1.8460298079120339</c:v>
                </c:pt>
                <c:pt idx="1983">
                  <c:v>1.820412635208732</c:v>
                </c:pt>
                <c:pt idx="1984">
                  <c:v>1.7949835531481337</c:v>
                </c:pt>
                <c:pt idx="1985">
                  <c:v>1.7698669574224459</c:v>
                </c:pt>
                <c:pt idx="1986">
                  <c:v>1.7449687905206459</c:v>
                </c:pt>
                <c:pt idx="1987">
                  <c:v>1.720303809701017</c:v>
                </c:pt>
                <c:pt idx="1988">
                  <c:v>1.695955045852344</c:v>
                </c:pt>
                <c:pt idx="1989">
                  <c:v>1.6718954806328787</c:v>
                </c:pt>
                <c:pt idx="1990">
                  <c:v>1.6481979197895078</c:v>
                </c:pt>
                <c:pt idx="1991">
                  <c:v>1.6248430544153278</c:v>
                </c:pt>
                <c:pt idx="1992">
                  <c:v>1.6018577321066299</c:v>
                </c:pt>
                <c:pt idx="1993">
                  <c:v>1.579242755234092</c:v>
                </c:pt>
                <c:pt idx="1994">
                  <c:v>1.5570519365123718</c:v>
                </c:pt>
                <c:pt idx="1995">
                  <c:v>1.53524648293008</c:v>
                </c:pt>
                <c:pt idx="1996">
                  <c:v>1.5138832473975177</c:v>
                </c:pt>
                <c:pt idx="1997">
                  <c:v>1.4929291420454038</c:v>
                </c:pt>
                <c:pt idx="1998">
                  <c:v>1.4724474751112662</c:v>
                </c:pt>
                <c:pt idx="1999">
                  <c:v>1.4523860227503949</c:v>
                </c:pt>
                <c:pt idx="2000">
                  <c:v>1.4329276637527639</c:v>
                </c:pt>
                <c:pt idx="2001">
                  <c:v>1.4140105345211551</c:v>
                </c:pt>
                <c:pt idx="2002">
                  <c:v>1.3957474113268382</c:v>
                </c:pt>
                <c:pt idx="2003">
                  <c:v>1.3781341896638128</c:v>
                </c:pt>
                <c:pt idx="2004">
                  <c:v>1.3611614769215439</c:v>
                </c:pt>
                <c:pt idx="2005">
                  <c:v>1.3447144319052151</c:v>
                </c:pt>
                <c:pt idx="2006">
                  <c:v>1.329075510705549</c:v>
                </c:pt>
                <c:pt idx="2007">
                  <c:v>1.3144021244557138</c:v>
                </c:pt>
                <c:pt idx="2008">
                  <c:v>1.3007660387917039</c:v>
                </c:pt>
                <c:pt idx="2009">
                  <c:v>1.288356447390762</c:v>
                </c:pt>
                <c:pt idx="2010">
                  <c:v>1.277297155847587</c:v>
                </c:pt>
                <c:pt idx="2011">
                  <c:v>1.2667113101912129</c:v>
                </c:pt>
                <c:pt idx="2012">
                  <c:v>1.2558023576220769</c:v>
                </c:pt>
                <c:pt idx="2013">
                  <c:v>1.244437681424666</c:v>
                </c:pt>
                <c:pt idx="2014">
                  <c:v>1.2325983201110391</c:v>
                </c:pt>
                <c:pt idx="2015">
                  <c:v>1.2204035830703199</c:v>
                </c:pt>
                <c:pt idx="2016">
                  <c:v>1.2078741408854961</c:v>
                </c:pt>
                <c:pt idx="2017">
                  <c:v>1.1953851174732739</c:v>
                </c:pt>
                <c:pt idx="2018">
                  <c:v>1.1827485009569967</c:v>
                </c:pt>
                <c:pt idx="2019">
                  <c:v>1.169808212571249</c:v>
                </c:pt>
                <c:pt idx="2020">
                  <c:v>1.1567133097729019</c:v>
                </c:pt>
                <c:pt idx="2021">
                  <c:v>1.1433620409288219</c:v>
                </c:pt>
                <c:pt idx="2022">
                  <c:v>1.1297357006748991</c:v>
                </c:pt>
                <c:pt idx="2023">
                  <c:v>1.1159479841854452</c:v>
                </c:pt>
                <c:pt idx="2024">
                  <c:v>1.101921554591121</c:v>
                </c:pt>
                <c:pt idx="2025">
                  <c:v>1.087788852867988</c:v>
                </c:pt>
                <c:pt idx="2026">
                  <c:v>1.0735186894479278</c:v>
                </c:pt>
                <c:pt idx="2027">
                  <c:v>1.0591961159423602</c:v>
                </c:pt>
                <c:pt idx="2028">
                  <c:v>1.0447834898277679</c:v>
                </c:pt>
                <c:pt idx="2029">
                  <c:v>1.0303808020770149</c:v>
                </c:pt>
                <c:pt idx="2030">
                  <c:v>1.015832727121651</c:v>
                </c:pt>
                <c:pt idx="2031">
                  <c:v>1.001458050226139</c:v>
                </c:pt>
                <c:pt idx="2032">
                  <c:v>0.97702368991308608</c:v>
                </c:pt>
                <c:pt idx="2033">
                  <c:v>0.95870292261099388</c:v>
                </c:pt>
                <c:pt idx="2034">
                  <c:v>0.94420963057624197</c:v>
                </c:pt>
                <c:pt idx="2035">
                  <c:v>0.93008757903315709</c:v>
                </c:pt>
                <c:pt idx="2036">
                  <c:v>0.91567312816778612</c:v>
                </c:pt>
                <c:pt idx="2037">
                  <c:v>0.90163674961216789</c:v>
                </c:pt>
                <c:pt idx="2038">
                  <c:v>0.88811287933732208</c:v>
                </c:pt>
                <c:pt idx="2039">
                  <c:v>0.87456024750034511</c:v>
                </c:pt>
                <c:pt idx="2040">
                  <c:v>0.86230386346218901</c:v>
                </c:pt>
                <c:pt idx="2041">
                  <c:v>0.85658743593804498</c:v>
                </c:pt>
                <c:pt idx="2042">
                  <c:v>0.85618297986731406</c:v>
                </c:pt>
                <c:pt idx="2043">
                  <c:v>0.85359827067165295</c:v>
                </c:pt>
                <c:pt idx="2044">
                  <c:v>0.85117922419457392</c:v>
                </c:pt>
                <c:pt idx="2045">
                  <c:v>0.84984241566122509</c:v>
                </c:pt>
                <c:pt idx="2046">
                  <c:v>0.84877230247753088</c:v>
                </c:pt>
                <c:pt idx="2047">
                  <c:v>0.84782075159083703</c:v>
                </c:pt>
                <c:pt idx="2048">
                  <c:v>0.84690462516120613</c:v>
                </c:pt>
                <c:pt idx="2049">
                  <c:v>0.8459799070853331</c:v>
                </c:pt>
                <c:pt idx="2050">
                  <c:v>0.84505754350974804</c:v>
                </c:pt>
                <c:pt idx="2051">
                  <c:v>0.84439166888834694</c:v>
                </c:pt>
                <c:pt idx="2052">
                  <c:v>0.84381241942782392</c:v>
                </c:pt>
                <c:pt idx="2053">
                  <c:v>0.8434895091006539</c:v>
                </c:pt>
                <c:pt idx="2054">
                  <c:v>0.84293472743017306</c:v>
                </c:pt>
                <c:pt idx="2055">
                  <c:v>0.84225509505702501</c:v>
                </c:pt>
                <c:pt idx="2056">
                  <c:v>0.84153597955896686</c:v>
                </c:pt>
                <c:pt idx="2057">
                  <c:v>0.84076660555421201</c:v>
                </c:pt>
                <c:pt idx="2058">
                  <c:v>0.83996552274314096</c:v>
                </c:pt>
                <c:pt idx="2059">
                  <c:v>0.83899548341483798</c:v>
                </c:pt>
                <c:pt idx="2060">
                  <c:v>0.83825931632803496</c:v>
                </c:pt>
                <c:pt idx="2061">
                  <c:v>0.8375235351483229</c:v>
                </c:pt>
                <c:pt idx="2062">
                  <c:v>0.83647835973002094</c:v>
                </c:pt>
                <c:pt idx="2063">
                  <c:v>0.83566160460037997</c:v>
                </c:pt>
                <c:pt idx="2064">
                  <c:v>0.83483847702501379</c:v>
                </c:pt>
                <c:pt idx="2065">
                  <c:v>0.83399306762414005</c:v>
                </c:pt>
                <c:pt idx="2066">
                  <c:v>0.83640448977011483</c:v>
                </c:pt>
                <c:pt idx="2067">
                  <c:v>0.84240015484139608</c:v>
                </c:pt>
                <c:pt idx="2068">
                  <c:v>0.84607032705866281</c:v>
                </c:pt>
                <c:pt idx="2069">
                  <c:v>0.84879066495561595</c:v>
                </c:pt>
                <c:pt idx="2070">
                  <c:v>0.85083139280364495</c:v>
                </c:pt>
                <c:pt idx="2071">
                  <c:v>0.85250580950378996</c:v>
                </c:pt>
                <c:pt idx="2072">
                  <c:v>0.85251322973680688</c:v>
                </c:pt>
                <c:pt idx="2073">
                  <c:v>0.85121344989236891</c:v>
                </c:pt>
                <c:pt idx="2074">
                  <c:v>0.84895512859351785</c:v>
                </c:pt>
                <c:pt idx="2075">
                  <c:v>0.84641045629246103</c:v>
                </c:pt>
                <c:pt idx="2076">
                  <c:v>0.84322634673320684</c:v>
                </c:pt>
                <c:pt idx="2077">
                  <c:v>0.83938535775768086</c:v>
                </c:pt>
                <c:pt idx="2078">
                  <c:v>0.83577215460717602</c:v>
                </c:pt>
                <c:pt idx="2079">
                  <c:v>0.83168683682822797</c:v>
                </c:pt>
                <c:pt idx="2080">
                  <c:v>0.82749073309689303</c:v>
                </c:pt>
                <c:pt idx="2081">
                  <c:v>0.8214695034943178</c:v>
                </c:pt>
                <c:pt idx="2082">
                  <c:v>0.87248589342605387</c:v>
                </c:pt>
                <c:pt idx="2083">
                  <c:v>0.9470508994070439</c:v>
                </c:pt>
                <c:pt idx="2084">
                  <c:v>1.023648667172016</c:v>
                </c:pt>
                <c:pt idx="2085">
                  <c:v>1.099915334394916</c:v>
                </c:pt>
                <c:pt idx="2086">
                  <c:v>1.176313241047942</c:v>
                </c:pt>
                <c:pt idx="2087">
                  <c:v>1.2536902310267519</c:v>
                </c:pt>
                <c:pt idx="2088">
                  <c:v>1.331733263322886</c:v>
                </c:pt>
                <c:pt idx="2089">
                  <c:v>1.411166252292738</c:v>
                </c:pt>
                <c:pt idx="2090">
                  <c:v>1.4908022831474059</c:v>
                </c:pt>
                <c:pt idx="2091">
                  <c:v>1.5708929535835787</c:v>
                </c:pt>
                <c:pt idx="2092">
                  <c:v>1.6519703347374568</c:v>
                </c:pt>
                <c:pt idx="2093">
                  <c:v>1.7321109641895118</c:v>
                </c:pt>
                <c:pt idx="2094">
                  <c:v>1.8131141348283588</c:v>
                </c:pt>
                <c:pt idx="2095">
                  <c:v>1.8936957718530441</c:v>
                </c:pt>
                <c:pt idx="2096">
                  <c:v>1.9739898549677637</c:v>
                </c:pt>
                <c:pt idx="2097">
                  <c:v>2.0539295077004578</c:v>
                </c:pt>
                <c:pt idx="2098">
                  <c:v>2.1336496890726409</c:v>
                </c:pt>
                <c:pt idx="2099">
                  <c:v>2.2144802279223348</c:v>
                </c:pt>
                <c:pt idx="2100">
                  <c:v>2.2948880860243297</c:v>
                </c:pt>
                <c:pt idx="2101">
                  <c:v>2.37545774806203</c:v>
                </c:pt>
                <c:pt idx="2102">
                  <c:v>2.4560661357955005</c:v>
                </c:pt>
                <c:pt idx="2103">
                  <c:v>2.5366871703939826</c:v>
                </c:pt>
                <c:pt idx="2104">
                  <c:v>2.6174091882597921</c:v>
                </c:pt>
                <c:pt idx="2105">
                  <c:v>2.6982400316885875</c:v>
                </c:pt>
                <c:pt idx="2106">
                  <c:v>2.7790743978591972</c:v>
                </c:pt>
                <c:pt idx="2107">
                  <c:v>2.8598624969062243</c:v>
                </c:pt>
                <c:pt idx="2108">
                  <c:v>2.9399296636497851</c:v>
                </c:pt>
                <c:pt idx="2109">
                  <c:v>3.0201987246783997</c:v>
                </c:pt>
                <c:pt idx="2110">
                  <c:v>3.1001685442508822</c:v>
                </c:pt>
                <c:pt idx="2111">
                  <c:v>3.1807045247110368</c:v>
                </c:pt>
                <c:pt idx="2112">
                  <c:v>3.2603113173288469</c:v>
                </c:pt>
                <c:pt idx="2113">
                  <c:v>3.3399016223318858</c:v>
                </c:pt>
                <c:pt idx="2114">
                  <c:v>3.4184603535754716</c:v>
                </c:pt>
                <c:pt idx="2115">
                  <c:v>3.4977690494055786</c:v>
                </c:pt>
                <c:pt idx="2116">
                  <c:v>3.576268473508748</c:v>
                </c:pt>
                <c:pt idx="2117">
                  <c:v>3.654919631759304</c:v>
                </c:pt>
                <c:pt idx="2118">
                  <c:v>3.7336742367746707</c:v>
                </c:pt>
                <c:pt idx="2119">
                  <c:v>3.8124842206496097</c:v>
                </c:pt>
                <c:pt idx="2120">
                  <c:v>3.8912675348554324</c:v>
                </c:pt>
                <c:pt idx="2121">
                  <c:v>3.9699355440485453</c:v>
                </c:pt>
                <c:pt idx="2122">
                  <c:v>4.0483746673733974</c:v>
                </c:pt>
                <c:pt idx="2123">
                  <c:v>4.1267845816223954</c:v>
                </c:pt>
                <c:pt idx="2124">
                  <c:v>4.205983208123599</c:v>
                </c:pt>
                <c:pt idx="2125">
                  <c:v>4.2845423318087494</c:v>
                </c:pt>
                <c:pt idx="2126">
                  <c:v>4.3621436345325142</c:v>
                </c:pt>
                <c:pt idx="2127">
                  <c:v>4.4401982165315159</c:v>
                </c:pt>
                <c:pt idx="2128">
                  <c:v>4.517779793040102</c:v>
                </c:pt>
                <c:pt idx="2129">
                  <c:v>4.5939783757493906</c:v>
                </c:pt>
                <c:pt idx="2130">
                  <c:v>4.6703532643530004</c:v>
                </c:pt>
                <c:pt idx="2131">
                  <c:v>4.7472141575314595</c:v>
                </c:pt>
                <c:pt idx="2132">
                  <c:v>4.8243666359582145</c:v>
                </c:pt>
                <c:pt idx="2133">
                  <c:v>4.9018045083836679</c:v>
                </c:pt>
                <c:pt idx="2134">
                  <c:v>4.9784800336954627</c:v>
                </c:pt>
                <c:pt idx="2135">
                  <c:v>5.0552238211512295</c:v>
                </c:pt>
                <c:pt idx="2136">
                  <c:v>5.1319799836223723</c:v>
                </c:pt>
                <c:pt idx="2137">
                  <c:v>5.2093804046149756</c:v>
                </c:pt>
                <c:pt idx="2138">
                  <c:v>5.2863578693325488</c:v>
                </c:pt>
                <c:pt idx="2139">
                  <c:v>5.3627599229064264</c:v>
                </c:pt>
                <c:pt idx="2140">
                  <c:v>5.4390853465364302</c:v>
                </c:pt>
                <c:pt idx="2141">
                  <c:v>5.5145753239278754</c:v>
                </c:pt>
                <c:pt idx="2142">
                  <c:v>5.5889910564858498</c:v>
                </c:pt>
                <c:pt idx="2143">
                  <c:v>5.6634258378983651</c:v>
                </c:pt>
                <c:pt idx="2144">
                  <c:v>5.7385712983863382</c:v>
                </c:pt>
                <c:pt idx="2145">
                  <c:v>5.8132590239733526</c:v>
                </c:pt>
                <c:pt idx="2146">
                  <c:v>5.8882657084336492</c:v>
                </c:pt>
                <c:pt idx="2147">
                  <c:v>5.9636267333292565</c:v>
                </c:pt>
                <c:pt idx="2148">
                  <c:v>6.0393224053721122</c:v>
                </c:pt>
                <c:pt idx="2149">
                  <c:v>6.1149794014404391</c:v>
                </c:pt>
                <c:pt idx="2150">
                  <c:v>6.190409185827189</c:v>
                </c:pt>
                <c:pt idx="2151">
                  <c:v>6.2651443723641407</c:v>
                </c:pt>
                <c:pt idx="2152">
                  <c:v>6.3398017256361712</c:v>
                </c:pt>
                <c:pt idx="2153">
                  <c:v>6.413373509242656</c:v>
                </c:pt>
                <c:pt idx="2154">
                  <c:v>6.4859192208983742</c:v>
                </c:pt>
                <c:pt idx="2155">
                  <c:v>6.5582373470611222</c:v>
                </c:pt>
                <c:pt idx="2156">
                  <c:v>6.6306338613167464</c:v>
                </c:pt>
                <c:pt idx="2157">
                  <c:v>6.7035705482579386</c:v>
                </c:pt>
                <c:pt idx="2158">
                  <c:v>6.7770954172536149</c:v>
                </c:pt>
                <c:pt idx="2159">
                  <c:v>6.8500969572024939</c:v>
                </c:pt>
                <c:pt idx="2160">
                  <c:v>6.9233236565483747</c:v>
                </c:pt>
                <c:pt idx="2161">
                  <c:v>6.9966131228553525</c:v>
                </c:pt>
                <c:pt idx="2162">
                  <c:v>7.0697076563344927</c:v>
                </c:pt>
                <c:pt idx="2163">
                  <c:v>7.14260261616921</c:v>
                </c:pt>
                <c:pt idx="2164">
                  <c:v>7.2146895939842928</c:v>
                </c:pt>
                <c:pt idx="2165">
                  <c:v>7.0840230836409939</c:v>
                </c:pt>
                <c:pt idx="2166">
                  <c:v>7.088825645906411</c:v>
                </c:pt>
                <c:pt idx="2167">
                  <c:v>7.1017898286072887</c:v>
                </c:pt>
                <c:pt idx="2168">
                  <c:v>7.1270601403772922</c:v>
                </c:pt>
                <c:pt idx="2169">
                  <c:v>7.1846912909874225</c:v>
                </c:pt>
                <c:pt idx="2170">
                  <c:v>7.2427167120414691</c:v>
                </c:pt>
                <c:pt idx="2171">
                  <c:v>7.1681240341076897</c:v>
                </c:pt>
                <c:pt idx="2172">
                  <c:v>7.2110765697010581</c:v>
                </c:pt>
                <c:pt idx="2173">
                  <c:v>7.1038301143313545</c:v>
                </c:pt>
                <c:pt idx="2174">
                  <c:v>7.1723134701267481</c:v>
                </c:pt>
                <c:pt idx="2175">
                  <c:v>7.2367588751317982</c:v>
                </c:pt>
                <c:pt idx="2176">
                  <c:v>7.1536505776972161</c:v>
                </c:pt>
                <c:pt idx="2177">
                  <c:v>7.2025317453089777</c:v>
                </c:pt>
                <c:pt idx="2178">
                  <c:v>7.0758305361255172</c:v>
                </c:pt>
                <c:pt idx="2179">
                  <c:v>7.1528585674611831</c:v>
                </c:pt>
                <c:pt idx="2180">
                  <c:v>7.2179581670544479</c:v>
                </c:pt>
                <c:pt idx="2181">
                  <c:v>7.0757460473634737</c:v>
                </c:pt>
                <c:pt idx="2182">
                  <c:v>7.1541518031029803</c:v>
                </c:pt>
                <c:pt idx="2183">
                  <c:v>7.2149813017817692</c:v>
                </c:pt>
                <c:pt idx="2184">
                  <c:v>7.1036601158367567</c:v>
                </c:pt>
                <c:pt idx="2185">
                  <c:v>7.1522855366454383</c:v>
                </c:pt>
                <c:pt idx="2186">
                  <c:v>7.2077609800318232</c:v>
                </c:pt>
                <c:pt idx="2187">
                  <c:v>7.0726382491496773</c:v>
                </c:pt>
                <c:pt idx="2188">
                  <c:v>7.1572290057812946</c:v>
                </c:pt>
                <c:pt idx="2189">
                  <c:v>7.2059684980990015</c:v>
                </c:pt>
                <c:pt idx="2190">
                  <c:v>7.0717579263541941</c:v>
                </c:pt>
                <c:pt idx="2191">
                  <c:v>7.161923221198589</c:v>
                </c:pt>
                <c:pt idx="2192">
                  <c:v>7.2167418102225769</c:v>
                </c:pt>
                <c:pt idx="2193">
                  <c:v>7.0716134795865617</c:v>
                </c:pt>
                <c:pt idx="2194">
                  <c:v>7.1273620481182443</c:v>
                </c:pt>
                <c:pt idx="2195">
                  <c:v>7.1813407144657537</c:v>
                </c:pt>
                <c:pt idx="2196">
                  <c:v>7.2321370296579861</c:v>
                </c:pt>
                <c:pt idx="2197">
                  <c:v>7.1097369974013418</c:v>
                </c:pt>
                <c:pt idx="2198">
                  <c:v>7.1689231179088155</c:v>
                </c:pt>
                <c:pt idx="2199">
                  <c:v>7.2158267187599696</c:v>
                </c:pt>
                <c:pt idx="2200">
                  <c:v>7.0687130946392154</c:v>
                </c:pt>
                <c:pt idx="2201">
                  <c:v>7.1319157619273952</c:v>
                </c:pt>
                <c:pt idx="2202">
                  <c:v>7.1789209229277891</c:v>
                </c:pt>
                <c:pt idx="2203">
                  <c:v>7.2251878676871968</c:v>
                </c:pt>
                <c:pt idx="2204">
                  <c:v>6.982211047390301</c:v>
                </c:pt>
                <c:pt idx="2205">
                  <c:v>7.0879005019138832</c:v>
                </c:pt>
                <c:pt idx="2206">
                  <c:v>7.0209771270644072</c:v>
                </c:pt>
                <c:pt idx="2207">
                  <c:v>6.9015763974099666</c:v>
                </c:pt>
                <c:pt idx="2208">
                  <c:v>6.7916199377219479</c:v>
                </c:pt>
                <c:pt idx="2209">
                  <c:v>6.6913600790074668</c:v>
                </c:pt>
                <c:pt idx="2210">
                  <c:v>6.747437640587834</c:v>
                </c:pt>
                <c:pt idx="2211">
                  <c:v>6.882885793490904</c:v>
                </c:pt>
                <c:pt idx="2212">
                  <c:v>6.9999128828695873</c:v>
                </c:pt>
                <c:pt idx="2213">
                  <c:v>7.0823363268287398</c:v>
                </c:pt>
                <c:pt idx="2214">
                  <c:v>7.1664592502126876</c:v>
                </c:pt>
                <c:pt idx="2215">
                  <c:v>6.9754912020397626</c:v>
                </c:pt>
                <c:pt idx="2216">
                  <c:v>7.1077295376144924</c:v>
                </c:pt>
                <c:pt idx="2217">
                  <c:v>6.98553049179543</c:v>
                </c:pt>
                <c:pt idx="2218">
                  <c:v>7.1281369941876331</c:v>
                </c:pt>
                <c:pt idx="2219">
                  <c:v>7.1863260335929855</c:v>
                </c:pt>
                <c:pt idx="2220">
                  <c:v>7.1373259598664998</c:v>
                </c:pt>
                <c:pt idx="2221">
                  <c:v>7.0679690037276091</c:v>
                </c:pt>
                <c:pt idx="2222">
                  <c:v>7.1433299082112365</c:v>
                </c:pt>
                <c:pt idx="2223">
                  <c:v>7.0064135899441098</c:v>
                </c:pt>
                <c:pt idx="2224">
                  <c:v>7.0632288702206187</c:v>
                </c:pt>
                <c:pt idx="2225">
                  <c:v>7.1271126406650076</c:v>
                </c:pt>
                <c:pt idx="2226">
                  <c:v>7.0026371498325881</c:v>
                </c:pt>
                <c:pt idx="2227">
                  <c:v>7.1255798338368379</c:v>
                </c:pt>
                <c:pt idx="2228">
                  <c:v>6.953809073465127</c:v>
                </c:pt>
                <c:pt idx="2229">
                  <c:v>7.0649520056776733</c:v>
                </c:pt>
                <c:pt idx="2230">
                  <c:v>7.0875050670767923</c:v>
                </c:pt>
                <c:pt idx="2231">
                  <c:v>7.0980360532753908</c:v>
                </c:pt>
                <c:pt idx="2232">
                  <c:v>7.1199082892924217</c:v>
                </c:pt>
                <c:pt idx="2233">
                  <c:v>7.1478659683336234</c:v>
                </c:pt>
                <c:pt idx="2234">
                  <c:v>7.0832617522995793</c:v>
                </c:pt>
                <c:pt idx="2235">
                  <c:v>7.0069310685390755</c:v>
                </c:pt>
                <c:pt idx="2236">
                  <c:v>7.046500362312381</c:v>
                </c:pt>
                <c:pt idx="2237">
                  <c:v>7.0483592469382863</c:v>
                </c:pt>
                <c:pt idx="2238">
                  <c:v>7.1074167796563934</c:v>
                </c:pt>
                <c:pt idx="2239">
                  <c:v>7.1628307098554602</c:v>
                </c:pt>
                <c:pt idx="2240">
                  <c:v>6.9686984290311749</c:v>
                </c:pt>
                <c:pt idx="2241">
                  <c:v>7.1637123198008847</c:v>
                </c:pt>
                <c:pt idx="2242">
                  <c:v>7.0326072873920573</c:v>
                </c:pt>
                <c:pt idx="2243">
                  <c:v>6.9988103913587558</c:v>
                </c:pt>
                <c:pt idx="2244">
                  <c:v>7.0436795222259816</c:v>
                </c:pt>
                <c:pt idx="2245">
                  <c:v>7.1272100781123111</c:v>
                </c:pt>
                <c:pt idx="2246">
                  <c:v>7.0022705690833931</c:v>
                </c:pt>
                <c:pt idx="2247">
                  <c:v>7.0415600787331796</c:v>
                </c:pt>
                <c:pt idx="2248">
                  <c:v>7.1414262161710642</c:v>
                </c:pt>
                <c:pt idx="2249">
                  <c:v>6.9784636868354761</c:v>
                </c:pt>
                <c:pt idx="2250">
                  <c:v>6.9801349108783821</c:v>
                </c:pt>
                <c:pt idx="2251">
                  <c:v>6.9513403890374885</c:v>
                </c:pt>
                <c:pt idx="2252">
                  <c:v>6.9149781354633921</c:v>
                </c:pt>
                <c:pt idx="2253">
                  <c:v>6.878070744882395</c:v>
                </c:pt>
                <c:pt idx="2254">
                  <c:v>6.8379852589478789</c:v>
                </c:pt>
                <c:pt idx="2255">
                  <c:v>6.8170728981789424</c:v>
                </c:pt>
                <c:pt idx="2256">
                  <c:v>6.7816342042187401</c:v>
                </c:pt>
                <c:pt idx="2257">
                  <c:v>6.7443755694564693</c:v>
                </c:pt>
                <c:pt idx="2258">
                  <c:v>6.7106103779652262</c:v>
                </c:pt>
                <c:pt idx="2259">
                  <c:v>6.7184584568209287</c:v>
                </c:pt>
                <c:pt idx="2260">
                  <c:v>6.7684612319243813</c:v>
                </c:pt>
                <c:pt idx="2261">
                  <c:v>6.7527642162418626</c:v>
                </c:pt>
                <c:pt idx="2262">
                  <c:v>6.7613950196793891</c:v>
                </c:pt>
                <c:pt idx="2263">
                  <c:v>6.7691457404082946</c:v>
                </c:pt>
                <c:pt idx="2264">
                  <c:v>6.7490342800478755</c:v>
                </c:pt>
                <c:pt idx="2265">
                  <c:v>6.7225432199532023</c:v>
                </c:pt>
                <c:pt idx="2266">
                  <c:v>6.723760954753538</c:v>
                </c:pt>
                <c:pt idx="2267">
                  <c:v>6.7112542257082115</c:v>
                </c:pt>
                <c:pt idx="2268">
                  <c:v>6.6843366864758611</c:v>
                </c:pt>
                <c:pt idx="2269">
                  <c:v>6.6529131740467422</c:v>
                </c:pt>
                <c:pt idx="2270">
                  <c:v>6.6213336114004901</c:v>
                </c:pt>
                <c:pt idx="2271">
                  <c:v>6.5932204476590792</c:v>
                </c:pt>
                <c:pt idx="2272">
                  <c:v>6.5675196986156719</c:v>
                </c:pt>
                <c:pt idx="2273">
                  <c:v>6.5354420936505448</c:v>
                </c:pt>
                <c:pt idx="2274">
                  <c:v>6.5045474132374519</c:v>
                </c:pt>
                <c:pt idx="2275">
                  <c:v>6.4744949661410143</c:v>
                </c:pt>
                <c:pt idx="2276">
                  <c:v>6.4525582451296906</c:v>
                </c:pt>
                <c:pt idx="2277">
                  <c:v>6.4381993351459865</c:v>
                </c:pt>
                <c:pt idx="2278">
                  <c:v>6.4371142373733319</c:v>
                </c:pt>
                <c:pt idx="2279">
                  <c:v>6.4363755732819659</c:v>
                </c:pt>
                <c:pt idx="2280">
                  <c:v>6.4105976885624703</c:v>
                </c:pt>
                <c:pt idx="2281">
                  <c:v>6.4072907742554772</c:v>
                </c:pt>
                <c:pt idx="2282">
                  <c:v>6.4392963727577195</c:v>
                </c:pt>
                <c:pt idx="2283">
                  <c:v>6.4752184839085123</c:v>
                </c:pt>
                <c:pt idx="2284">
                  <c:v>6.2085006821184585</c:v>
                </c:pt>
                <c:pt idx="2285">
                  <c:v>5.238254484470656</c:v>
                </c:pt>
                <c:pt idx="2286">
                  <c:v>4.3425871448118025</c:v>
                </c:pt>
                <c:pt idx="2287">
                  <c:v>3.5869796168895141</c:v>
                </c:pt>
                <c:pt idx="2288">
                  <c:v>2.9008975090604037</c:v>
                </c:pt>
                <c:pt idx="2289">
                  <c:v>2.2840813410453848</c:v>
                </c:pt>
                <c:pt idx="2290">
                  <c:v>2.0357539525315249</c:v>
                </c:pt>
                <c:pt idx="2291">
                  <c:v>2.22602053938685</c:v>
                </c:pt>
                <c:pt idx="2292">
                  <c:v>2.0571359208571161</c:v>
                </c:pt>
                <c:pt idx="2293">
                  <c:v>1.8431437608435128</c:v>
                </c:pt>
                <c:pt idx="2294">
                  <c:v>1.5004727409954972</c:v>
                </c:pt>
                <c:pt idx="2295">
                  <c:v>1.3211777356815739</c:v>
                </c:pt>
                <c:pt idx="2296">
                  <c:v>1.1318731766357379</c:v>
                </c:pt>
                <c:pt idx="2297">
                  <c:v>0.89122565880269899</c:v>
                </c:pt>
                <c:pt idx="2298">
                  <c:v>0.58526324154864595</c:v>
                </c:pt>
                <c:pt idx="2299">
                  <c:v>0.37206522720408086</c:v>
                </c:pt>
                <c:pt idx="2300">
                  <c:v>0.29128791494806294</c:v>
                </c:pt>
                <c:pt idx="2301">
                  <c:v>0.25318591483056285</c:v>
                </c:pt>
                <c:pt idx="2302">
                  <c:v>0.21960823945927702</c:v>
                </c:pt>
                <c:pt idx="2303">
                  <c:v>0.18864221874456699</c:v>
                </c:pt>
                <c:pt idx="2304">
                  <c:v>0.1525247486206229</c:v>
                </c:pt>
                <c:pt idx="2305">
                  <c:v>0.10435647190506593</c:v>
                </c:pt>
                <c:pt idx="2306">
                  <c:v>9.9644509094928974E-2</c:v>
                </c:pt>
                <c:pt idx="2307">
                  <c:v>9.7423906855309966E-2</c:v>
                </c:pt>
                <c:pt idx="2308">
                  <c:v>9.787514713232999E-2</c:v>
                </c:pt>
                <c:pt idx="2309">
                  <c:v>8.9296495756588989E-2</c:v>
                </c:pt>
                <c:pt idx="2310">
                  <c:v>7.6559305504612971E-2</c:v>
                </c:pt>
                <c:pt idx="2311">
                  <c:v>7.1756182372195998E-2</c:v>
                </c:pt>
                <c:pt idx="2312">
                  <c:v>6.171758560166403E-2</c:v>
                </c:pt>
                <c:pt idx="2313">
                  <c:v>5.1982124864804032E-2</c:v>
                </c:pt>
                <c:pt idx="2314">
                  <c:v>4.2986909587358936E-2</c:v>
                </c:pt>
                <c:pt idx="2315">
                  <c:v>3.8441993972045022E-2</c:v>
                </c:pt>
                <c:pt idx="2316">
                  <c:v>4.2190121216093016E-2</c:v>
                </c:pt>
                <c:pt idx="2317">
                  <c:v>3.5884492152882037E-2</c:v>
                </c:pt>
                <c:pt idx="2318">
                  <c:v>3.2724598024485983E-2</c:v>
                </c:pt>
                <c:pt idx="2319">
                  <c:v>2.9101191112067024E-2</c:v>
                </c:pt>
                <c:pt idx="2320">
                  <c:v>2.6777888672904985E-2</c:v>
                </c:pt>
                <c:pt idx="2321">
                  <c:v>2.7106529729286032E-2</c:v>
                </c:pt>
                <c:pt idx="2322">
                  <c:v>2.7371185883483966E-2</c:v>
                </c:pt>
                <c:pt idx="2323">
                  <c:v>2.5235547306559046E-2</c:v>
                </c:pt>
                <c:pt idx="2324">
                  <c:v>2.3417538862434039E-2</c:v>
                </c:pt>
                <c:pt idx="2325">
                  <c:v>2.2244748901017998E-2</c:v>
                </c:pt>
                <c:pt idx="2326">
                  <c:v>2.1380210953478002E-2</c:v>
                </c:pt>
                <c:pt idx="2327">
                  <c:v>2.0560253523457039E-2</c:v>
                </c:pt>
                <c:pt idx="2328">
                  <c:v>1.9701922301904005E-2</c:v>
                </c:pt>
                <c:pt idx="2329">
                  <c:v>1.8831231211537028E-2</c:v>
                </c:pt>
                <c:pt idx="2330">
                  <c:v>1.8048082502904988E-2</c:v>
                </c:pt>
                <c:pt idx="2331">
                  <c:v>1.836328905605903E-2</c:v>
                </c:pt>
                <c:pt idx="2332">
                  <c:v>1.7931393877407012E-2</c:v>
                </c:pt>
                <c:pt idx="2333">
                  <c:v>1.7689889291194034E-2</c:v>
                </c:pt>
                <c:pt idx="2334">
                  <c:v>1.8687331313199013E-2</c:v>
                </c:pt>
                <c:pt idx="2335">
                  <c:v>7.266039363098295E-2</c:v>
                </c:pt>
                <c:pt idx="2336">
                  <c:v>3.4694858416864996E-2</c:v>
                </c:pt>
                <c:pt idx="2337">
                  <c:v>1.7512684004075008E-2</c:v>
                </c:pt>
                <c:pt idx="2338">
                  <c:v>1.8526816906784021E-2</c:v>
                </c:pt>
                <c:pt idx="2339">
                  <c:v>5.4565596154255033E-2</c:v>
                </c:pt>
                <c:pt idx="2340">
                  <c:v>3.0328383325041969E-2</c:v>
                </c:pt>
                <c:pt idx="2341">
                  <c:v>1.951476340691E-2</c:v>
                </c:pt>
                <c:pt idx="2342">
                  <c:v>2.439953127315099E-2</c:v>
                </c:pt>
                <c:pt idx="2343">
                  <c:v>2.6356572107882004E-2</c:v>
                </c:pt>
                <c:pt idx="2344">
                  <c:v>2.5745000240651017E-2</c:v>
                </c:pt>
                <c:pt idx="2345">
                  <c:v>2.5344678524982036E-2</c:v>
                </c:pt>
                <c:pt idx="2346">
                  <c:v>2.5733709967119007E-2</c:v>
                </c:pt>
                <c:pt idx="2347">
                  <c:v>2.6611099645921989E-2</c:v>
                </c:pt>
                <c:pt idx="2348">
                  <c:v>6.4557431590824013E-2</c:v>
                </c:pt>
                <c:pt idx="2349">
                  <c:v>0.15351248492410199</c:v>
                </c:pt>
                <c:pt idx="2350">
                  <c:v>0.193182200192271</c:v>
                </c:pt>
                <c:pt idx="2351">
                  <c:v>0.143315995885134</c:v>
                </c:pt>
                <c:pt idx="2352">
                  <c:v>8.2816597312137016E-2</c:v>
                </c:pt>
                <c:pt idx="2353">
                  <c:v>5.1350176629359014E-2</c:v>
                </c:pt>
                <c:pt idx="2354">
                  <c:v>3.850249532777001E-2</c:v>
                </c:pt>
                <c:pt idx="2355">
                  <c:v>2.627913190145997E-2</c:v>
                </c:pt>
                <c:pt idx="2356">
                  <c:v>4.8624756931848999E-2</c:v>
                </c:pt>
                <c:pt idx="2357">
                  <c:v>0.10643560362361697</c:v>
                </c:pt>
                <c:pt idx="2358">
                  <c:v>0.14957640949779599</c:v>
                </c:pt>
                <c:pt idx="2359">
                  <c:v>8.7123414092785012E-2</c:v>
                </c:pt>
                <c:pt idx="2360">
                  <c:v>4.8975026515225992E-2</c:v>
                </c:pt>
                <c:pt idx="2361">
                  <c:v>2.9796110300733997E-2</c:v>
                </c:pt>
                <c:pt idx="2362">
                  <c:v>2.689950126504799E-2</c:v>
                </c:pt>
                <c:pt idx="2363">
                  <c:v>2.9634513917763977E-2</c:v>
                </c:pt>
                <c:pt idx="2364">
                  <c:v>5.6800221536559982E-2</c:v>
                </c:pt>
                <c:pt idx="2365">
                  <c:v>5.4762706218216016E-2</c:v>
                </c:pt>
                <c:pt idx="2366">
                  <c:v>4.010315396292001E-2</c:v>
                </c:pt>
                <c:pt idx="2367">
                  <c:v>3.720730979497399E-2</c:v>
                </c:pt>
                <c:pt idx="2368">
                  <c:v>3.6100071554907014E-2</c:v>
                </c:pt>
                <c:pt idx="2369">
                  <c:v>3.5734110096878983E-2</c:v>
                </c:pt>
                <c:pt idx="2370">
                  <c:v>4.2629028704603E-2</c:v>
                </c:pt>
                <c:pt idx="2371">
                  <c:v>8.3434965687291029E-2</c:v>
                </c:pt>
                <c:pt idx="2372">
                  <c:v>0.14168042426810401</c:v>
                </c:pt>
                <c:pt idx="2373">
                  <c:v>8.3086251986793994E-2</c:v>
                </c:pt>
                <c:pt idx="2374">
                  <c:v>6.2972449063584957E-2</c:v>
                </c:pt>
                <c:pt idx="2375">
                  <c:v>4.8121279059296009E-2</c:v>
                </c:pt>
                <c:pt idx="2376">
                  <c:v>6.4890489991098005E-2</c:v>
                </c:pt>
                <c:pt idx="2377">
                  <c:v>6.4690816682861016E-2</c:v>
                </c:pt>
                <c:pt idx="2378">
                  <c:v>6.2011964244334021E-2</c:v>
                </c:pt>
                <c:pt idx="2379">
                  <c:v>7.4473141689082978E-2</c:v>
                </c:pt>
                <c:pt idx="2380">
                  <c:v>6.4851998953012982E-2</c:v>
                </c:pt>
                <c:pt idx="2381">
                  <c:v>7.7865801770397022E-2</c:v>
                </c:pt>
                <c:pt idx="2382">
                  <c:v>6.4697410383207976E-2</c:v>
                </c:pt>
                <c:pt idx="2383">
                  <c:v>7.6706458924065024E-2</c:v>
                </c:pt>
                <c:pt idx="2384">
                  <c:v>7.1181109876780016E-2</c:v>
                </c:pt>
                <c:pt idx="2385">
                  <c:v>7.3940249685621989E-2</c:v>
                </c:pt>
                <c:pt idx="2386">
                  <c:v>7.5282536215669993E-2</c:v>
                </c:pt>
                <c:pt idx="2387">
                  <c:v>7.4294751113888016E-2</c:v>
                </c:pt>
                <c:pt idx="2388">
                  <c:v>7.2582185039659991E-2</c:v>
                </c:pt>
                <c:pt idx="2389">
                  <c:v>6.6310081954059019E-2</c:v>
                </c:pt>
                <c:pt idx="2390">
                  <c:v>6.3513786879800985E-2</c:v>
                </c:pt>
                <c:pt idx="2391">
                  <c:v>6.1046132100974003E-2</c:v>
                </c:pt>
                <c:pt idx="2392">
                  <c:v>5.5329094789136987E-2</c:v>
                </c:pt>
                <c:pt idx="2393">
                  <c:v>5.0149508819289972E-2</c:v>
                </c:pt>
                <c:pt idx="2394">
                  <c:v>4.4722362393834016E-2</c:v>
                </c:pt>
                <c:pt idx="2395">
                  <c:v>5.1600395834345981E-2</c:v>
                </c:pt>
                <c:pt idx="2396">
                  <c:v>7.1829610825365028E-2</c:v>
                </c:pt>
                <c:pt idx="2397">
                  <c:v>8.9934206727185981E-2</c:v>
                </c:pt>
                <c:pt idx="2398">
                  <c:v>7.8478963821892969E-2</c:v>
                </c:pt>
                <c:pt idx="2399">
                  <c:v>7.1293953831579965E-2</c:v>
                </c:pt>
                <c:pt idx="2400">
                  <c:v>7.5028533197795996E-2</c:v>
                </c:pt>
                <c:pt idx="2401">
                  <c:v>7.2041137614645007E-2</c:v>
                </c:pt>
                <c:pt idx="2402">
                  <c:v>6.7740395446796026E-2</c:v>
                </c:pt>
                <c:pt idx="2403">
                  <c:v>6.7572510999439978E-2</c:v>
                </c:pt>
                <c:pt idx="2404">
                  <c:v>6.0933172689541008E-2</c:v>
                </c:pt>
                <c:pt idx="2405">
                  <c:v>7.5997494003085003E-2</c:v>
                </c:pt>
                <c:pt idx="2406">
                  <c:v>8.3883518883066999E-2</c:v>
                </c:pt>
                <c:pt idx="2407">
                  <c:v>9.7417979122275011E-2</c:v>
                </c:pt>
                <c:pt idx="2408">
                  <c:v>0.15879361353054</c:v>
                </c:pt>
                <c:pt idx="2409">
                  <c:v>0.192486428741591</c:v>
                </c:pt>
                <c:pt idx="2410">
                  <c:v>0.22660437141371201</c:v>
                </c:pt>
                <c:pt idx="2411">
                  <c:v>0.28089623712932094</c:v>
                </c:pt>
                <c:pt idx="2412">
                  <c:v>0.341946418289238</c:v>
                </c:pt>
                <c:pt idx="2413">
                  <c:v>0.39529382325674994</c:v>
                </c:pt>
                <c:pt idx="2414">
                  <c:v>0.61268805057317799</c:v>
                </c:pt>
                <c:pt idx="2415">
                  <c:v>0.67841548349986591</c:v>
                </c:pt>
                <c:pt idx="2416">
                  <c:v>0.72084993070641201</c:v>
                </c:pt>
                <c:pt idx="2417">
                  <c:v>0.79700644984059688</c:v>
                </c:pt>
                <c:pt idx="2418">
                  <c:v>1.0117516573505612</c:v>
                </c:pt>
                <c:pt idx="2419">
                  <c:v>1.2474924978715418</c:v>
                </c:pt>
                <c:pt idx="2420">
                  <c:v>1.3184045119434351</c:v>
                </c:pt>
                <c:pt idx="2421">
                  <c:v>1.3504489119652709</c:v>
                </c:pt>
                <c:pt idx="2422">
                  <c:v>1.5976069863657978</c:v>
                </c:pt>
                <c:pt idx="2423">
                  <c:v>1.7182023002420066</c:v>
                </c:pt>
                <c:pt idx="2424">
                  <c:v>1.7790844066836717</c:v>
                </c:pt>
                <c:pt idx="2425">
                  <c:v>2.2141209157574888</c:v>
                </c:pt>
                <c:pt idx="2426">
                  <c:v>2.2089882274921608</c:v>
                </c:pt>
                <c:pt idx="2427">
                  <c:v>2.0756061731992141</c:v>
                </c:pt>
                <c:pt idx="2428">
                  <c:v>2.0607045012403606</c:v>
                </c:pt>
                <c:pt idx="2429">
                  <c:v>2.2762377435804551</c:v>
                </c:pt>
                <c:pt idx="2430">
                  <c:v>2.4501489163879788</c:v>
                </c:pt>
                <c:pt idx="2431">
                  <c:v>2.3136734855575876</c:v>
                </c:pt>
                <c:pt idx="2432">
                  <c:v>2.2766923322817312</c:v>
                </c:pt>
                <c:pt idx="2433">
                  <c:v>2.2765854996866857</c:v>
                </c:pt>
                <c:pt idx="2434">
                  <c:v>2.1709673220623888</c:v>
                </c:pt>
                <c:pt idx="2435">
                  <c:v>2.1274023890611047</c:v>
                </c:pt>
                <c:pt idx="2436">
                  <c:v>2.0864509861371796</c:v>
                </c:pt>
                <c:pt idx="2437">
                  <c:v>2.011501128496274</c:v>
                </c:pt>
                <c:pt idx="2438">
                  <c:v>1.8260414151925708</c:v>
                </c:pt>
                <c:pt idx="2439">
                  <c:v>1.5737045444564368</c:v>
                </c:pt>
                <c:pt idx="2440">
                  <c:v>1.5162258641093862</c:v>
                </c:pt>
                <c:pt idx="2441">
                  <c:v>1.3529943417759829</c:v>
                </c:pt>
                <c:pt idx="2442">
                  <c:v>1.3001527608926799</c:v>
                </c:pt>
                <c:pt idx="2443">
                  <c:v>1.237080900092721</c:v>
                </c:pt>
                <c:pt idx="2444">
                  <c:v>1.1706670942345929</c:v>
                </c:pt>
                <c:pt idx="2445">
                  <c:v>1.027660080092764</c:v>
                </c:pt>
                <c:pt idx="2446">
                  <c:v>0.90195156776459384</c:v>
                </c:pt>
                <c:pt idx="2447">
                  <c:v>0.77017455231013499</c:v>
                </c:pt>
                <c:pt idx="2448">
                  <c:v>0.61687813892845889</c:v>
                </c:pt>
                <c:pt idx="2449">
                  <c:v>0.50431886843179297</c:v>
                </c:pt>
                <c:pt idx="2450">
                  <c:v>0.400273636807424</c:v>
                </c:pt>
                <c:pt idx="2451">
                  <c:v>0.31600470492262694</c:v>
                </c:pt>
                <c:pt idx="2452">
                  <c:v>0.320977691850591</c:v>
                </c:pt>
                <c:pt idx="2453">
                  <c:v>0.25167053239660497</c:v>
                </c:pt>
                <c:pt idx="2454">
                  <c:v>0.22936802880466892</c:v>
                </c:pt>
                <c:pt idx="2455">
                  <c:v>0.22972582213119697</c:v>
                </c:pt>
                <c:pt idx="2456">
                  <c:v>0.25837414802631292</c:v>
                </c:pt>
                <c:pt idx="2457">
                  <c:v>0.28674179652987791</c:v>
                </c:pt>
                <c:pt idx="2458">
                  <c:v>0.320338400969228</c:v>
                </c:pt>
                <c:pt idx="2459">
                  <c:v>0.32404362909051693</c:v>
                </c:pt>
                <c:pt idx="2460">
                  <c:v>0.30681330241356997</c:v>
                </c:pt>
                <c:pt idx="2461">
                  <c:v>0.28800683047603093</c:v>
                </c:pt>
                <c:pt idx="2462">
                  <c:v>0.25499919624375805</c:v>
                </c:pt>
                <c:pt idx="2463">
                  <c:v>0.23699238548399204</c:v>
                </c:pt>
                <c:pt idx="2464">
                  <c:v>0.21858059774648</c:v>
                </c:pt>
                <c:pt idx="2465">
                  <c:v>0.21546623032910098</c:v>
                </c:pt>
                <c:pt idx="2466">
                  <c:v>0.20724947042767797</c:v>
                </c:pt>
                <c:pt idx="2467">
                  <c:v>0.19426127909967408</c:v>
                </c:pt>
                <c:pt idx="2468">
                  <c:v>0.17503370972420193</c:v>
                </c:pt>
                <c:pt idx="2469">
                  <c:v>0.16065887608735099</c:v>
                </c:pt>
                <c:pt idx="2470">
                  <c:v>0.17352616523083497</c:v>
                </c:pt>
                <c:pt idx="2471">
                  <c:v>0.179706632750015</c:v>
                </c:pt>
                <c:pt idx="2472">
                  <c:v>0.17044877209205703</c:v>
                </c:pt>
                <c:pt idx="2473">
                  <c:v>0.17005697507289505</c:v>
                </c:pt>
                <c:pt idx="2474">
                  <c:v>0.15863780810778297</c:v>
                </c:pt>
                <c:pt idx="2475">
                  <c:v>0.15155950392936204</c:v>
                </c:pt>
                <c:pt idx="2476">
                  <c:v>0.15259299426980397</c:v>
                </c:pt>
                <c:pt idx="2477">
                  <c:v>0.15523747442713204</c:v>
                </c:pt>
                <c:pt idx="2478">
                  <c:v>0.16388429958114401</c:v>
                </c:pt>
                <c:pt idx="2479">
                  <c:v>0.17241039969837793</c:v>
                </c:pt>
                <c:pt idx="2480">
                  <c:v>0.18125801691244298</c:v>
                </c:pt>
                <c:pt idx="2481">
                  <c:v>0.15220742534238008</c:v>
                </c:pt>
                <c:pt idx="2482">
                  <c:v>0.139046132903349</c:v>
                </c:pt>
                <c:pt idx="2483">
                  <c:v>0.11219963691462204</c:v>
                </c:pt>
                <c:pt idx="2484">
                  <c:v>0.10654494917569192</c:v>
                </c:pt>
                <c:pt idx="2485">
                  <c:v>0.11733253493624797</c:v>
                </c:pt>
                <c:pt idx="2486">
                  <c:v>0.12862273548840103</c:v>
                </c:pt>
                <c:pt idx="2487">
                  <c:v>0.10648304246173891</c:v>
                </c:pt>
                <c:pt idx="2488">
                  <c:v>9.7513102584625005E-2</c:v>
                </c:pt>
                <c:pt idx="2489">
                  <c:v>9.5876912827891986E-2</c:v>
                </c:pt>
                <c:pt idx="2490">
                  <c:v>4.4434964825796952E-2</c:v>
                </c:pt>
                <c:pt idx="2491">
                  <c:v>2.587191926302004E-2</c:v>
                </c:pt>
                <c:pt idx="2492">
                  <c:v>3.1203822193337023E-2</c:v>
                </c:pt>
                <c:pt idx="2493">
                  <c:v>3.3637850636949004E-2</c:v>
                </c:pt>
                <c:pt idx="2494">
                  <c:v>3.1440228462048976E-2</c:v>
                </c:pt>
                <c:pt idx="2495">
                  <c:v>2.6986247573680011E-2</c:v>
                </c:pt>
                <c:pt idx="2496">
                  <c:v>2.1816291774131007E-2</c:v>
                </c:pt>
                <c:pt idx="2497">
                  <c:v>2.2587735822967019E-2</c:v>
                </c:pt>
                <c:pt idx="2498">
                  <c:v>2.6497492408203017E-2</c:v>
                </c:pt>
                <c:pt idx="2499">
                  <c:v>2.7342264436097E-2</c:v>
                </c:pt>
                <c:pt idx="2500">
                  <c:v>2.7767866455088018E-2</c:v>
                </c:pt>
                <c:pt idx="2501">
                  <c:v>3.035576657116797E-2</c:v>
                </c:pt>
                <c:pt idx="2502">
                  <c:v>3.3486502244953996E-2</c:v>
                </c:pt>
                <c:pt idx="2503">
                  <c:v>3.5926953868360027E-2</c:v>
                </c:pt>
                <c:pt idx="2504">
                  <c:v>3.6935057966074991E-2</c:v>
                </c:pt>
                <c:pt idx="2505">
                  <c:v>3.730433403566101E-2</c:v>
                </c:pt>
                <c:pt idx="2506">
                  <c:v>3.4447066440243999E-2</c:v>
                </c:pt>
                <c:pt idx="2507">
                  <c:v>3.3629158066236002E-2</c:v>
                </c:pt>
                <c:pt idx="2508">
                  <c:v>3.319194252966097E-2</c:v>
                </c:pt>
                <c:pt idx="2509">
                  <c:v>3.2959281559188966E-2</c:v>
                </c:pt>
                <c:pt idx="2510">
                  <c:v>3.2861500029125017E-2</c:v>
                </c:pt>
                <c:pt idx="2511">
                  <c:v>3.283217816394797E-2</c:v>
                </c:pt>
                <c:pt idx="2512">
                  <c:v>3.2840690941869977E-2</c:v>
                </c:pt>
                <c:pt idx="2513">
                  <c:v>3.2840268792040994E-2</c:v>
                </c:pt>
                <c:pt idx="2514">
                  <c:v>3.2784891452690035E-2</c:v>
                </c:pt>
                <c:pt idx="2515">
                  <c:v>3.2712467419026968E-2</c:v>
                </c:pt>
                <c:pt idx="2516">
                  <c:v>3.2623914750527006E-2</c:v>
                </c:pt>
                <c:pt idx="2517">
                  <c:v>3.2520475602107968E-2</c:v>
                </c:pt>
                <c:pt idx="2518">
                  <c:v>3.240816962795396E-2</c:v>
                </c:pt>
                <c:pt idx="2519">
                  <c:v>3.2281851430663984E-2</c:v>
                </c:pt>
                <c:pt idx="2520">
                  <c:v>3.2146047316395004E-2</c:v>
                </c:pt>
                <c:pt idx="2521">
                  <c:v>3.2005357309579034E-2</c:v>
                </c:pt>
                <c:pt idx="2522">
                  <c:v>3.1854685079856976E-2</c:v>
                </c:pt>
                <c:pt idx="2523">
                  <c:v>3.1730463553045991E-2</c:v>
                </c:pt>
                <c:pt idx="2524">
                  <c:v>3.1664179657878967E-2</c:v>
                </c:pt>
                <c:pt idx="2525">
                  <c:v>3.1486062978863014E-2</c:v>
                </c:pt>
                <c:pt idx="2526">
                  <c:v>2.9192490995700003E-2</c:v>
                </c:pt>
                <c:pt idx="2527">
                  <c:v>2.8722197902769985E-2</c:v>
                </c:pt>
                <c:pt idx="2528">
                  <c:v>2.8413543720895017E-2</c:v>
                </c:pt>
                <c:pt idx="2529">
                  <c:v>3.1101070314606009E-2</c:v>
                </c:pt>
                <c:pt idx="2530">
                  <c:v>2.7581891719657983E-2</c:v>
                </c:pt>
                <c:pt idx="2531">
                  <c:v>3.1512991930296004E-2</c:v>
                </c:pt>
                <c:pt idx="2532">
                  <c:v>2.7614350808018003E-2</c:v>
                </c:pt>
                <c:pt idx="2533">
                  <c:v>2.7772257915855966E-2</c:v>
                </c:pt>
                <c:pt idx="2534">
                  <c:v>2.7691253631611006E-2</c:v>
                </c:pt>
                <c:pt idx="2535">
                  <c:v>2.7412286429628029E-2</c:v>
                </c:pt>
                <c:pt idx="2536">
                  <c:v>2.7159161184762023E-2</c:v>
                </c:pt>
                <c:pt idx="2537">
                  <c:v>2.6920473523141E-2</c:v>
                </c:pt>
                <c:pt idx="2538">
                  <c:v>2.6817260013770952E-2</c:v>
                </c:pt>
                <c:pt idx="2539">
                  <c:v>2.6620520853532011E-2</c:v>
                </c:pt>
                <c:pt idx="2540">
                  <c:v>2.5705856106170977E-2</c:v>
                </c:pt>
                <c:pt idx="2541">
                  <c:v>2.598439621595398E-2</c:v>
                </c:pt>
                <c:pt idx="2542">
                  <c:v>2.5837667976121997E-2</c:v>
                </c:pt>
                <c:pt idx="2543">
                  <c:v>2.9308150410181026E-2</c:v>
                </c:pt>
                <c:pt idx="2544">
                  <c:v>2.5158713508914979E-2</c:v>
                </c:pt>
                <c:pt idx="2545">
                  <c:v>2.8967274118147032E-2</c:v>
                </c:pt>
                <c:pt idx="2546">
                  <c:v>2.5371643660412984E-2</c:v>
                </c:pt>
                <c:pt idx="2547">
                  <c:v>2.5229800207648017E-2</c:v>
                </c:pt>
                <c:pt idx="2548">
                  <c:v>2.5068548511295984E-2</c:v>
                </c:pt>
                <c:pt idx="2549">
                  <c:v>2.4846164891024002E-2</c:v>
                </c:pt>
                <c:pt idx="2550">
                  <c:v>2.4520011283529979E-2</c:v>
                </c:pt>
                <c:pt idx="2551">
                  <c:v>2.433809157213004E-2</c:v>
                </c:pt>
                <c:pt idx="2552">
                  <c:v>2.4639849958250998E-2</c:v>
                </c:pt>
                <c:pt idx="2553">
                  <c:v>2.4686656407519009E-2</c:v>
                </c:pt>
                <c:pt idx="2554">
                  <c:v>2.3983486901362018E-2</c:v>
                </c:pt>
                <c:pt idx="2555">
                  <c:v>2.4246625801693008E-2</c:v>
                </c:pt>
                <c:pt idx="2556">
                  <c:v>2.4152923875582984E-2</c:v>
                </c:pt>
                <c:pt idx="2557">
                  <c:v>2.3767210259993034E-2</c:v>
                </c:pt>
                <c:pt idx="2558">
                  <c:v>2.3877610187540994E-2</c:v>
                </c:pt>
                <c:pt idx="2559">
                  <c:v>2.3769381814844965E-2</c:v>
                </c:pt>
                <c:pt idx="2560">
                  <c:v>2.3664960413930004E-2</c:v>
                </c:pt>
                <c:pt idx="2561">
                  <c:v>2.3555701013254E-2</c:v>
                </c:pt>
                <c:pt idx="2562">
                  <c:v>2.3442294871235031E-2</c:v>
                </c:pt>
                <c:pt idx="2563">
                  <c:v>2.3327514045413E-2</c:v>
                </c:pt>
                <c:pt idx="2564">
                  <c:v>2.3207257325648968E-2</c:v>
                </c:pt>
                <c:pt idx="2565">
                  <c:v>2.3058076606307994E-2</c:v>
                </c:pt>
                <c:pt idx="2566">
                  <c:v>2.2903586784359008E-2</c:v>
                </c:pt>
                <c:pt idx="2567">
                  <c:v>2.2764320905132043E-2</c:v>
                </c:pt>
                <c:pt idx="2568">
                  <c:v>2.265211062747496E-2</c:v>
                </c:pt>
                <c:pt idx="2569">
                  <c:v>2.2544049127648992E-2</c:v>
                </c:pt>
                <c:pt idx="2570">
                  <c:v>2.2442122568250983E-2</c:v>
                </c:pt>
                <c:pt idx="2571">
                  <c:v>2.2332102302189041E-2</c:v>
                </c:pt>
                <c:pt idx="2572">
                  <c:v>2.2219771731017971E-2</c:v>
                </c:pt>
                <c:pt idx="2573">
                  <c:v>2.2106254331486996E-2</c:v>
                </c:pt>
                <c:pt idx="2574">
                  <c:v>2.198790461366798E-2</c:v>
                </c:pt>
                <c:pt idx="2575">
                  <c:v>2.1865361440884995E-2</c:v>
                </c:pt>
                <c:pt idx="2576">
                  <c:v>2.1751718643850997E-2</c:v>
                </c:pt>
                <c:pt idx="2577">
                  <c:v>2.1637680857843952E-2</c:v>
                </c:pt>
                <c:pt idx="2578">
                  <c:v>2.1524490282912038E-2</c:v>
                </c:pt>
                <c:pt idx="2579">
                  <c:v>2.1420666414307954E-2</c:v>
                </c:pt>
                <c:pt idx="2580">
                  <c:v>2.1311226241279044E-2</c:v>
                </c:pt>
                <c:pt idx="2581">
                  <c:v>2.1199799723862028E-2</c:v>
                </c:pt>
                <c:pt idx="2582">
                  <c:v>2.1086067187609032E-2</c:v>
                </c:pt>
                <c:pt idx="2583">
                  <c:v>2.0972491171333995E-2</c:v>
                </c:pt>
                <c:pt idx="2584">
                  <c:v>2.0855036292797013E-2</c:v>
                </c:pt>
                <c:pt idx="2585">
                  <c:v>2.0734909467868972E-2</c:v>
                </c:pt>
                <c:pt idx="2586">
                  <c:v>2.0597055214010004E-2</c:v>
                </c:pt>
                <c:pt idx="2587">
                  <c:v>1.9759331435071012E-2</c:v>
                </c:pt>
                <c:pt idx="2588">
                  <c:v>1.9460525999133997E-2</c:v>
                </c:pt>
                <c:pt idx="2589">
                  <c:v>1.8817356925862026E-2</c:v>
                </c:pt>
                <c:pt idx="2590">
                  <c:v>1.6632961428711016E-2</c:v>
                </c:pt>
                <c:pt idx="2591">
                  <c:v>1.5578016159438003E-2</c:v>
                </c:pt>
                <c:pt idx="2592">
                  <c:v>1.5083479297202022E-2</c:v>
                </c:pt>
                <c:pt idx="2593">
                  <c:v>1.476012529433798E-2</c:v>
                </c:pt>
                <c:pt idx="2594">
                  <c:v>1.4444123260158986E-2</c:v>
                </c:pt>
                <c:pt idx="2595">
                  <c:v>1.4130074822277005E-2</c:v>
                </c:pt>
                <c:pt idx="2596">
                  <c:v>1.3826495044462032E-2</c:v>
                </c:pt>
                <c:pt idx="2597">
                  <c:v>1.3521246992954985E-2</c:v>
                </c:pt>
                <c:pt idx="2598">
                  <c:v>1.3214506582172004E-2</c:v>
                </c:pt>
                <c:pt idx="2599">
                  <c:v>1.290288473615999E-2</c:v>
                </c:pt>
                <c:pt idx="2600">
                  <c:v>1.4918177336831984E-2</c:v>
                </c:pt>
                <c:pt idx="2601">
                  <c:v>1.5781378866671001E-2</c:v>
                </c:pt>
                <c:pt idx="2602">
                  <c:v>9.584078150251996E-3</c:v>
                </c:pt>
                <c:pt idx="2603">
                  <c:v>5.4775145435149893E-3</c:v>
                </c:pt>
                <c:pt idx="2604">
                  <c:v>3.4939115256480287E-3</c:v>
                </c:pt>
                <c:pt idx="2605">
                  <c:v>2.2036584863280293E-3</c:v>
                </c:pt>
                <c:pt idx="2606">
                  <c:v>1.4649442986429785E-3</c:v>
                </c:pt>
                <c:pt idx="2607">
                  <c:v>1.1665792919509695E-3</c:v>
                </c:pt>
                <c:pt idx="2608">
                  <c:v>7.6148400729004052E-4</c:v>
                </c:pt>
                <c:pt idx="2609">
                  <c:v>5.5027082581201095E-4</c:v>
                </c:pt>
                <c:pt idx="2610">
                  <c:v>4.0708137510804223E-4</c:v>
                </c:pt>
                <c:pt idx="2611">
                  <c:v>3.2281331172800856E-4</c:v>
                </c:pt>
                <c:pt idx="2612">
                  <c:v>4.0117249734600773E-4</c:v>
                </c:pt>
                <c:pt idx="2613">
                  <c:v>2.3038131402403813E-4</c:v>
                </c:pt>
                <c:pt idx="2614">
                  <c:v>1.7743287978001172E-4</c:v>
                </c:pt>
                <c:pt idx="2615">
                  <c:v>2.2518184648909955E-3</c:v>
                </c:pt>
                <c:pt idx="2616">
                  <c:v>3.6871814405819749E-3</c:v>
                </c:pt>
                <c:pt idx="2617">
                  <c:v>4.6496435481189983E-3</c:v>
                </c:pt>
                <c:pt idx="2618">
                  <c:v>5.2557680565699701E-3</c:v>
                </c:pt>
                <c:pt idx="2619">
                  <c:v>5.744477085787977E-3</c:v>
                </c:pt>
                <c:pt idx="2620">
                  <c:v>5.692022672776016E-3</c:v>
                </c:pt>
                <c:pt idx="2621">
                  <c:v>4.4816753838409782E-3</c:v>
                </c:pt>
                <c:pt idx="2622">
                  <c:v>2.6542319956480058E-3</c:v>
                </c:pt>
                <c:pt idx="2623">
                  <c:v>1.9941256643779925E-3</c:v>
                </c:pt>
                <c:pt idx="2624">
                  <c:v>1.550113754282007E-3</c:v>
                </c:pt>
                <c:pt idx="2625">
                  <c:v>1.2531342483260086E-3</c:v>
                </c:pt>
                <c:pt idx="2626">
                  <c:v>1.1105864624789683E-3</c:v>
                </c:pt>
                <c:pt idx="2627">
                  <c:v>1.0541304412439931E-3</c:v>
                </c:pt>
                <c:pt idx="2628">
                  <c:v>9.5331770859000966E-4</c:v>
                </c:pt>
                <c:pt idx="2629">
                  <c:v>8.8096932796400502E-4</c:v>
                </c:pt>
                <c:pt idx="2630">
                  <c:v>8.3096484167402378E-4</c:v>
                </c:pt>
                <c:pt idx="2631">
                  <c:v>8.8659200622298519E-4</c:v>
                </c:pt>
                <c:pt idx="2632">
                  <c:v>9.5461977440502955E-4</c:v>
                </c:pt>
                <c:pt idx="2633">
                  <c:v>8.5831094579002815E-4</c:v>
                </c:pt>
                <c:pt idx="2634">
                  <c:v>9.1971068345702948E-4</c:v>
                </c:pt>
                <c:pt idx="2635">
                  <c:v>9.4044818528799803E-4</c:v>
                </c:pt>
                <c:pt idx="2636">
                  <c:v>9.545661943139857E-4</c:v>
                </c:pt>
                <c:pt idx="2637">
                  <c:v>9.5539451783098039E-4</c:v>
                </c:pt>
                <c:pt idx="2638">
                  <c:v>9.7453588382399176E-4</c:v>
                </c:pt>
                <c:pt idx="2639">
                  <c:v>9.8347032046999078E-4</c:v>
                </c:pt>
                <c:pt idx="2640">
                  <c:v>1.0444284959419746E-3</c:v>
                </c:pt>
                <c:pt idx="2641">
                  <c:v>1.0277952201230218E-3</c:v>
                </c:pt>
                <c:pt idx="2642">
                  <c:v>1.1017373607630143E-3</c:v>
                </c:pt>
                <c:pt idx="2643">
                  <c:v>1.1399929891100036E-3</c:v>
                </c:pt>
                <c:pt idx="2644">
                  <c:v>1.1498243242860189E-3</c:v>
                </c:pt>
                <c:pt idx="2645">
                  <c:v>1.1946353831500164E-3</c:v>
                </c:pt>
                <c:pt idx="2646">
                  <c:v>1.2060291084460331E-3</c:v>
                </c:pt>
                <c:pt idx="2647">
                  <c:v>1.2232455225459997E-3</c:v>
                </c:pt>
                <c:pt idx="2648">
                  <c:v>1.2509576358170015E-3</c:v>
                </c:pt>
                <c:pt idx="2649">
                  <c:v>1.2831961260620155E-3</c:v>
                </c:pt>
                <c:pt idx="2650">
                  <c:v>1.314929019603005E-3</c:v>
                </c:pt>
                <c:pt idx="2651">
                  <c:v>1.347538735575974E-3</c:v>
                </c:pt>
                <c:pt idx="2652">
                  <c:v>1.3751176081220036E-3</c:v>
                </c:pt>
                <c:pt idx="2653">
                  <c:v>1.3950190048220101E-3</c:v>
                </c:pt>
                <c:pt idx="2654">
                  <c:v>1.4118207780640223E-3</c:v>
                </c:pt>
                <c:pt idx="2655">
                  <c:v>1.4383503387609962E-3</c:v>
                </c:pt>
                <c:pt idx="2656">
                  <c:v>1.4750764944370021E-3</c:v>
                </c:pt>
                <c:pt idx="2657">
                  <c:v>1.5272325271880253E-3</c:v>
                </c:pt>
                <c:pt idx="2658">
                  <c:v>1.5828977819560095E-3</c:v>
                </c:pt>
                <c:pt idx="2659">
                  <c:v>1.6304959910619654E-3</c:v>
                </c:pt>
                <c:pt idx="2660">
                  <c:v>1.6526594320549629E-3</c:v>
                </c:pt>
                <c:pt idx="2661">
                  <c:v>1.664706040467019E-3</c:v>
                </c:pt>
                <c:pt idx="2662">
                  <c:v>1.6742217396110062E-3</c:v>
                </c:pt>
                <c:pt idx="2663">
                  <c:v>1.6864769567169714E-3</c:v>
                </c:pt>
                <c:pt idx="2664">
                  <c:v>1.7267815819639945E-3</c:v>
                </c:pt>
                <c:pt idx="2665">
                  <c:v>1.8142482180820078E-3</c:v>
                </c:pt>
                <c:pt idx="2666">
                  <c:v>1.8432119312229915E-3</c:v>
                </c:pt>
                <c:pt idx="2667">
                  <c:v>1.8822369296950055E-3</c:v>
                </c:pt>
                <c:pt idx="2668">
                  <c:v>1.898653583242034E-3</c:v>
                </c:pt>
                <c:pt idx="2669">
                  <c:v>1.8814618332639802E-3</c:v>
                </c:pt>
                <c:pt idx="2670">
                  <c:v>1.8856609349629724E-3</c:v>
                </c:pt>
                <c:pt idx="2671">
                  <c:v>1.8887209800130221E-3</c:v>
                </c:pt>
                <c:pt idx="2672">
                  <c:v>1.9096455952579852E-3</c:v>
                </c:pt>
                <c:pt idx="2673">
                  <c:v>1.9183435645359567E-3</c:v>
                </c:pt>
                <c:pt idx="2674">
                  <c:v>1.9045211078740538E-3</c:v>
                </c:pt>
                <c:pt idx="2675">
                  <c:v>1.922392004704976E-3</c:v>
                </c:pt>
                <c:pt idx="2676">
                  <c:v>1.9501176907549961E-3</c:v>
                </c:pt>
                <c:pt idx="2677">
                  <c:v>1.9762102080780313E-3</c:v>
                </c:pt>
                <c:pt idx="2678">
                  <c:v>1.9704086188750223E-3</c:v>
                </c:pt>
                <c:pt idx="2679">
                  <c:v>1.9951104295589609E-3</c:v>
                </c:pt>
                <c:pt idx="2680">
                  <c:v>1.9685194035919847E-3</c:v>
                </c:pt>
                <c:pt idx="2681">
                  <c:v>1.9827181204230293E-3</c:v>
                </c:pt>
                <c:pt idx="2682">
                  <c:v>2.0228844551570362E-3</c:v>
                </c:pt>
                <c:pt idx="2683">
                  <c:v>2.0649148878590204E-3</c:v>
                </c:pt>
                <c:pt idx="2684">
                  <c:v>2.0777238512850018E-3</c:v>
                </c:pt>
                <c:pt idx="2685">
                  <c:v>2.1073411984660196E-3</c:v>
                </c:pt>
                <c:pt idx="2686">
                  <c:v>2.0868127464919815E-3</c:v>
                </c:pt>
                <c:pt idx="2687">
                  <c:v>2.0607711883209993E-3</c:v>
                </c:pt>
                <c:pt idx="2688">
                  <c:v>2.0694249490970395E-3</c:v>
                </c:pt>
                <c:pt idx="2689">
                  <c:v>2.3563865030239686E-3</c:v>
                </c:pt>
                <c:pt idx="2690">
                  <c:v>2.5191517871399993E-3</c:v>
                </c:pt>
                <c:pt idx="2691">
                  <c:v>2.4761250866650372E-3</c:v>
                </c:pt>
                <c:pt idx="2692">
                  <c:v>2.316853294714994E-3</c:v>
                </c:pt>
                <c:pt idx="2693">
                  <c:v>2.2666105349830466E-3</c:v>
                </c:pt>
                <c:pt idx="2694">
                  <c:v>2.3111332395129719E-3</c:v>
                </c:pt>
                <c:pt idx="2695">
                  <c:v>2.2755446911680043E-3</c:v>
                </c:pt>
                <c:pt idx="2696">
                  <c:v>2.2999198090719875E-3</c:v>
                </c:pt>
                <c:pt idx="2697">
                  <c:v>2.4194604340530348E-3</c:v>
                </c:pt>
                <c:pt idx="2698">
                  <c:v>3.7813508464350012E-3</c:v>
                </c:pt>
                <c:pt idx="2699">
                  <c:v>4.2365720979809993E-3</c:v>
                </c:pt>
                <c:pt idx="2700">
                  <c:v>3.9011225823400307E-3</c:v>
                </c:pt>
                <c:pt idx="2701">
                  <c:v>4.0069495650320308E-3</c:v>
                </c:pt>
                <c:pt idx="2702">
                  <c:v>3.5285327517859985E-3</c:v>
                </c:pt>
                <c:pt idx="2703">
                  <c:v>3.6743366442100376E-3</c:v>
                </c:pt>
                <c:pt idx="2704">
                  <c:v>3.3239672721910173E-3</c:v>
                </c:pt>
                <c:pt idx="2705">
                  <c:v>3.2115322740770059E-3</c:v>
                </c:pt>
                <c:pt idx="2706">
                  <c:v>3.3222720152360271E-3</c:v>
                </c:pt>
                <c:pt idx="2707">
                  <c:v>1.169866842146503E-2</c:v>
                </c:pt>
                <c:pt idx="2708">
                  <c:v>5.9971468272061026E-2</c:v>
                </c:pt>
                <c:pt idx="2709">
                  <c:v>0.14073386003421801</c:v>
                </c:pt>
                <c:pt idx="2710">
                  <c:v>0.12971027684372796</c:v>
                </c:pt>
                <c:pt idx="2711">
                  <c:v>7.4763034693374988E-2</c:v>
                </c:pt>
                <c:pt idx="2712">
                  <c:v>2.8308849948645975E-2</c:v>
                </c:pt>
                <c:pt idx="2713">
                  <c:v>1.958633574479399E-2</c:v>
                </c:pt>
                <c:pt idx="2714">
                  <c:v>1.5225689752698002E-2</c:v>
                </c:pt>
                <c:pt idx="2715">
                  <c:v>1.2786806741114006E-2</c:v>
                </c:pt>
                <c:pt idx="2716">
                  <c:v>1.170204710467701E-2</c:v>
                </c:pt>
                <c:pt idx="2717">
                  <c:v>1.0132915980738006E-2</c:v>
                </c:pt>
                <c:pt idx="2718">
                  <c:v>9.1622580102909707E-3</c:v>
                </c:pt>
                <c:pt idx="2719">
                  <c:v>8.4566273633720108E-3</c:v>
                </c:pt>
                <c:pt idx="2720">
                  <c:v>7.4309690154350239E-3</c:v>
                </c:pt>
                <c:pt idx="2721">
                  <c:v>7.0652452849160182E-3</c:v>
                </c:pt>
                <c:pt idx="2722">
                  <c:v>6.5970503064380027E-3</c:v>
                </c:pt>
                <c:pt idx="2723">
                  <c:v>5.903654084556037E-3</c:v>
                </c:pt>
                <c:pt idx="2724">
                  <c:v>5.470682271715952E-3</c:v>
                </c:pt>
                <c:pt idx="2725">
                  <c:v>5.1967754175799782E-3</c:v>
                </c:pt>
                <c:pt idx="2726">
                  <c:v>4.6991776396860365E-3</c:v>
                </c:pt>
                <c:pt idx="2727">
                  <c:v>4.1836977138369688E-3</c:v>
                </c:pt>
                <c:pt idx="2728">
                  <c:v>3.9909040017439982E-3</c:v>
                </c:pt>
                <c:pt idx="2729">
                  <c:v>3.6431349764320183E-3</c:v>
                </c:pt>
                <c:pt idx="2730">
                  <c:v>3.3353767165769824E-3</c:v>
                </c:pt>
                <c:pt idx="2731">
                  <c:v>3.1945360533620114E-3</c:v>
                </c:pt>
                <c:pt idx="2732">
                  <c:v>2.9544394104839885E-3</c:v>
                </c:pt>
                <c:pt idx="2733">
                  <c:v>2.6920694586760364E-3</c:v>
                </c:pt>
                <c:pt idx="2734">
                  <c:v>2.8995407657789762E-3</c:v>
                </c:pt>
                <c:pt idx="2735">
                  <c:v>2.4325972369380177E-3</c:v>
                </c:pt>
                <c:pt idx="2736">
                  <c:v>2.171379061968997E-3</c:v>
                </c:pt>
                <c:pt idx="2737">
                  <c:v>1.9393723689590113E-3</c:v>
                </c:pt>
                <c:pt idx="2738">
                  <c:v>1.3515347918000187E-3</c:v>
                </c:pt>
                <c:pt idx="2739">
                  <c:v>9.7506519467410388E-3</c:v>
                </c:pt>
                <c:pt idx="2740">
                  <c:v>1.6803036786497978E-2</c:v>
                </c:pt>
                <c:pt idx="2741">
                  <c:v>1.1836378653016989E-2</c:v>
                </c:pt>
                <c:pt idx="2742">
                  <c:v>4.7239702244259527E-3</c:v>
                </c:pt>
                <c:pt idx="2743">
                  <c:v>2.4799237507960059E-3</c:v>
                </c:pt>
                <c:pt idx="2744">
                  <c:v>9.815455475089838E-4</c:v>
                </c:pt>
                <c:pt idx="2745">
                  <c:v>1.277055710126995E-3</c:v>
                </c:pt>
                <c:pt idx="2746">
                  <c:v>1.182687529407034E-3</c:v>
                </c:pt>
                <c:pt idx="2747">
                  <c:v>8.6862490580900335E-4</c:v>
                </c:pt>
                <c:pt idx="2748">
                  <c:v>2.1038454661660359E-3</c:v>
                </c:pt>
                <c:pt idx="2749">
                  <c:v>2.2475432877800193E-3</c:v>
                </c:pt>
                <c:pt idx="2750">
                  <c:v>7.9498584988701624E-4</c:v>
                </c:pt>
                <c:pt idx="2751">
                  <c:v>2.8136795841401908E-4</c:v>
                </c:pt>
                <c:pt idx="2752">
                  <c:v>1.6015611299296143E-4</c:v>
                </c:pt>
                <c:pt idx="2753">
                  <c:v>1.250123379259603E-4</c:v>
                </c:pt>
                <c:pt idx="2754">
                  <c:v>1.0755511916702379E-4</c:v>
                </c:pt>
                <c:pt idx="2755">
                  <c:v>9.2928466153040053E-5</c:v>
                </c:pt>
                <c:pt idx="2756">
                  <c:v>8.5567218512995163E-5</c:v>
                </c:pt>
                <c:pt idx="2757">
                  <c:v>7.9590407137991861E-5</c:v>
                </c:pt>
                <c:pt idx="2758">
                  <c:v>7.7682141750003207E-5</c:v>
                </c:pt>
                <c:pt idx="2759">
                  <c:v>7.2262251548003409E-5</c:v>
                </c:pt>
                <c:pt idx="2760">
                  <c:v>6.7669058442988898E-5</c:v>
                </c:pt>
                <c:pt idx="2761">
                  <c:v>6.6258653598022643E-5</c:v>
                </c:pt>
                <c:pt idx="2762">
                  <c:v>6.5164338285976557E-5</c:v>
                </c:pt>
                <c:pt idx="2763">
                  <c:v>1.6001286207989324E-5</c:v>
                </c:pt>
                <c:pt idx="2764">
                  <c:v>1.5838025903038215E-5</c:v>
                </c:pt>
                <c:pt idx="2765">
                  <c:v>1.3849569930986036E-5</c:v>
                </c:pt>
                <c:pt idx="2766">
                  <c:v>1.2461749123001936E-5</c:v>
                </c:pt>
                <c:pt idx="2767">
                  <c:v>9.4123356300406147E-6</c:v>
                </c:pt>
                <c:pt idx="2768">
                  <c:v>9.6880276530282567E-6</c:v>
                </c:pt>
                <c:pt idx="2769">
                  <c:v>9.3673980140010826E-6</c:v>
                </c:pt>
                <c:pt idx="2770">
                  <c:v>9.0195829169824713E-6</c:v>
                </c:pt>
                <c:pt idx="2771">
                  <c:v>9.156398832972626E-6</c:v>
                </c:pt>
                <c:pt idx="2772">
                  <c:v>9.6130413089995264E-6</c:v>
                </c:pt>
                <c:pt idx="2773">
                  <c:v>1.0052674344042315E-5</c:v>
                </c:pt>
                <c:pt idx="2774">
                  <c:v>1.0578836678003426E-5</c:v>
                </c:pt>
                <c:pt idx="2775">
                  <c:v>1.1279201027005911E-5</c:v>
                </c:pt>
                <c:pt idx="2776">
                  <c:v>1.1200970534991938E-5</c:v>
                </c:pt>
                <c:pt idx="2777">
                  <c:v>5.3842251630267128E-6</c:v>
                </c:pt>
                <c:pt idx="2778">
                  <c:v>1.8636934770038351E-6</c:v>
                </c:pt>
              </c:numCache>
            </c:numRef>
          </c:yVal>
          <c:smooth val="0"/>
          <c:extLst>
            <c:ext xmlns:c16="http://schemas.microsoft.com/office/drawing/2014/chart" uri="{C3380CC4-5D6E-409C-BE32-E72D297353CC}">
              <c16:uniqueId val="{00000000-ECD4-4543-AFE0-3A5E864FA02C}"/>
            </c:ext>
          </c:extLst>
        </c:ser>
        <c:dLbls>
          <c:showLegendKey val="0"/>
          <c:showVal val="0"/>
          <c:showCatName val="0"/>
          <c:showSerName val="0"/>
          <c:showPercent val="0"/>
          <c:showBubbleSize val="0"/>
        </c:dLbls>
        <c:axId val="1713095215"/>
        <c:axId val="1713088559"/>
      </c:scatterChart>
      <c:valAx>
        <c:axId val="1713095215"/>
        <c:scaling>
          <c:orientation val="minMax"/>
          <c:max val="40616"/>
          <c:min val="40615.375"/>
        </c:scaling>
        <c:delete val="0"/>
        <c:axPos val="b"/>
        <c:majorGridlines>
          <c:spPr>
            <a:ln w="9525" cap="flat" cmpd="sng" algn="ctr">
              <a:solidFill>
                <a:schemeClr val="tx1">
                  <a:lumMod val="15000"/>
                  <a:lumOff val="85000"/>
                </a:schemeClr>
              </a:solidFill>
              <a:round/>
            </a:ln>
            <a:effectLst/>
          </c:spPr>
        </c:majorGridlines>
        <c:numFmt formatCode="h:mm;@"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ja-JP"/>
          </a:p>
        </c:txPr>
        <c:crossAx val="1713088559"/>
        <c:crosses val="autoZero"/>
        <c:crossBetween val="midCat"/>
        <c:majorUnit val="0.125"/>
      </c:valAx>
      <c:valAx>
        <c:axId val="1713088559"/>
        <c:scaling>
          <c:orientation val="minMax"/>
          <c:max val="0.2"/>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ja-JP"/>
          </a:p>
        </c:txPr>
        <c:crossAx val="1713095215"/>
        <c:crosses val="autoZero"/>
        <c:crossBetween val="midCat"/>
        <c:majorUnit val="5.000000000000001E-2"/>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44662127420499"/>
          <c:y val="2.45327102803738E-2"/>
          <c:w val="0.77911795508320103"/>
          <c:h val="0.95093457943925197"/>
        </c:manualLayout>
      </c:layout>
      <c:scatterChart>
        <c:scatterStyle val="lineMarker"/>
        <c:varyColors val="0"/>
        <c:ser>
          <c:idx val="2"/>
          <c:order val="1"/>
          <c:tx>
            <c:strRef>
              <c:f>'Adjustment 2'!$T$3</c:f>
              <c:strCache>
                <c:ptCount val="1"/>
                <c:pt idx="0">
                  <c:v>1.02*PRPV-A+0.10-PDW</c:v>
                </c:pt>
              </c:strCache>
            </c:strRef>
          </c:tx>
          <c:spPr>
            <a:ln w="19050">
              <a:noFill/>
            </a:ln>
          </c:spPr>
          <c:marker>
            <c:symbol val="circle"/>
            <c:size val="5"/>
            <c:spPr>
              <a:solidFill>
                <a:srgbClr val="0000CC"/>
              </a:solidFill>
              <a:ln>
                <a:noFill/>
              </a:ln>
            </c:spPr>
          </c:marker>
          <c:xVal>
            <c:numRef>
              <c:f>'Adjustment 2'!$A$58:$A$673</c:f>
              <c:numCache>
                <c:formatCode>m/d/yyyy\ h:mm</c:formatCode>
                <c:ptCount val="616"/>
                <c:pt idx="0">
                  <c:v>40615.371527777781</c:v>
                </c:pt>
                <c:pt idx="1">
                  <c:v>40615.378472222219</c:v>
                </c:pt>
                <c:pt idx="2">
                  <c:v>40615.380555555559</c:v>
                </c:pt>
                <c:pt idx="3">
                  <c:v>40615.381944444445</c:v>
                </c:pt>
                <c:pt idx="4">
                  <c:v>40615.385416666664</c:v>
                </c:pt>
                <c:pt idx="5">
                  <c:v>40615.388888888891</c:v>
                </c:pt>
                <c:pt idx="6">
                  <c:v>40615.388888888891</c:v>
                </c:pt>
                <c:pt idx="7">
                  <c:v>40615.390277777777</c:v>
                </c:pt>
                <c:pt idx="8">
                  <c:v>40615.39166666667</c:v>
                </c:pt>
                <c:pt idx="9">
                  <c:v>40615.392361111109</c:v>
                </c:pt>
                <c:pt idx="10">
                  <c:v>40615.393750000003</c:v>
                </c:pt>
                <c:pt idx="11">
                  <c:v>40615.395138888889</c:v>
                </c:pt>
                <c:pt idx="12">
                  <c:v>40615.395833333336</c:v>
                </c:pt>
                <c:pt idx="13">
                  <c:v>40615.397222222222</c:v>
                </c:pt>
                <c:pt idx="14">
                  <c:v>40615.399305555555</c:v>
                </c:pt>
                <c:pt idx="15">
                  <c:v>40615.4</c:v>
                </c:pt>
                <c:pt idx="16">
                  <c:v>40615.400694444441</c:v>
                </c:pt>
                <c:pt idx="17">
                  <c:v>40615.401388888888</c:v>
                </c:pt>
                <c:pt idx="18">
                  <c:v>40615.402777777781</c:v>
                </c:pt>
                <c:pt idx="19">
                  <c:v>40615.40347222222</c:v>
                </c:pt>
                <c:pt idx="20">
                  <c:v>40615.404861111114</c:v>
                </c:pt>
                <c:pt idx="21">
                  <c:v>40615.40625</c:v>
                </c:pt>
                <c:pt idx="22">
                  <c:v>40615.407638888886</c:v>
                </c:pt>
                <c:pt idx="23">
                  <c:v>40615.40902777778</c:v>
                </c:pt>
                <c:pt idx="24">
                  <c:v>40615.411805555559</c:v>
                </c:pt>
                <c:pt idx="25">
                  <c:v>40615.413194444445</c:v>
                </c:pt>
                <c:pt idx="26">
                  <c:v>40615.413888888892</c:v>
                </c:pt>
                <c:pt idx="27">
                  <c:v>40615.415972222225</c:v>
                </c:pt>
                <c:pt idx="28">
                  <c:v>40615.418055555558</c:v>
                </c:pt>
                <c:pt idx="29">
                  <c:v>40615.420138888891</c:v>
                </c:pt>
                <c:pt idx="30">
                  <c:v>40615.421527777777</c:v>
                </c:pt>
                <c:pt idx="31">
                  <c:v>40615.423611111109</c:v>
                </c:pt>
                <c:pt idx="32">
                  <c:v>40615.425694444442</c:v>
                </c:pt>
                <c:pt idx="33">
                  <c:v>40615.427777777775</c:v>
                </c:pt>
                <c:pt idx="34">
                  <c:v>40615.429861111108</c:v>
                </c:pt>
                <c:pt idx="35">
                  <c:v>40615.431944444441</c:v>
                </c:pt>
                <c:pt idx="36">
                  <c:v>40615.435416666667</c:v>
                </c:pt>
                <c:pt idx="37">
                  <c:v>40615.4375</c:v>
                </c:pt>
                <c:pt idx="38">
                  <c:v>40615.440972222219</c:v>
                </c:pt>
                <c:pt idx="39">
                  <c:v>40615.444444444445</c:v>
                </c:pt>
                <c:pt idx="40">
                  <c:v>40615.447916666664</c:v>
                </c:pt>
                <c:pt idx="41">
                  <c:v>40615.451388888891</c:v>
                </c:pt>
                <c:pt idx="42">
                  <c:v>40615.454861111109</c:v>
                </c:pt>
                <c:pt idx="43">
                  <c:v>40615.458333333336</c:v>
                </c:pt>
                <c:pt idx="44">
                  <c:v>40615.461805555555</c:v>
                </c:pt>
                <c:pt idx="45">
                  <c:v>40615.465277777781</c:v>
                </c:pt>
                <c:pt idx="46">
                  <c:v>40615.46875</c:v>
                </c:pt>
                <c:pt idx="47">
                  <c:v>40615.472222222219</c:v>
                </c:pt>
                <c:pt idx="48">
                  <c:v>40615.475694444445</c:v>
                </c:pt>
                <c:pt idx="49">
                  <c:v>40615.479166666664</c:v>
                </c:pt>
                <c:pt idx="50">
                  <c:v>40615.482638888891</c:v>
                </c:pt>
                <c:pt idx="51">
                  <c:v>40615.486111111109</c:v>
                </c:pt>
                <c:pt idx="52">
                  <c:v>40615.493055555555</c:v>
                </c:pt>
                <c:pt idx="53">
                  <c:v>40615.496527777781</c:v>
                </c:pt>
                <c:pt idx="54">
                  <c:v>40615.5</c:v>
                </c:pt>
                <c:pt idx="55">
                  <c:v>40615.503472222219</c:v>
                </c:pt>
                <c:pt idx="56">
                  <c:v>40615.506944444445</c:v>
                </c:pt>
                <c:pt idx="57">
                  <c:v>40615.510416666664</c:v>
                </c:pt>
                <c:pt idx="58">
                  <c:v>40615.513888888891</c:v>
                </c:pt>
                <c:pt idx="59">
                  <c:v>40615.51458333333</c:v>
                </c:pt>
                <c:pt idx="60">
                  <c:v>40615.515277777777</c:v>
                </c:pt>
                <c:pt idx="61">
                  <c:v>40615.517361111109</c:v>
                </c:pt>
                <c:pt idx="62">
                  <c:v>40615.518750000003</c:v>
                </c:pt>
                <c:pt idx="63">
                  <c:v>40615.522916666669</c:v>
                </c:pt>
                <c:pt idx="64">
                  <c:v>40615.524305555555</c:v>
                </c:pt>
                <c:pt idx="65">
                  <c:v>40615.526388888888</c:v>
                </c:pt>
                <c:pt idx="66">
                  <c:v>40615.527777777781</c:v>
                </c:pt>
                <c:pt idx="67">
                  <c:v>40615.529861111114</c:v>
                </c:pt>
                <c:pt idx="68">
                  <c:v>40615.53125</c:v>
                </c:pt>
                <c:pt idx="69">
                  <c:v>40615.532638888886</c:v>
                </c:pt>
                <c:pt idx="70">
                  <c:v>40615.533333333333</c:v>
                </c:pt>
                <c:pt idx="71">
                  <c:v>40615.53402777778</c:v>
                </c:pt>
                <c:pt idx="72">
                  <c:v>40615.534722222219</c:v>
                </c:pt>
                <c:pt idx="73">
                  <c:v>40615.535416666666</c:v>
                </c:pt>
                <c:pt idx="74">
                  <c:v>40615.536111111112</c:v>
                </c:pt>
                <c:pt idx="75">
                  <c:v>40615.538194444445</c:v>
                </c:pt>
                <c:pt idx="76">
                  <c:v>40615.541666666664</c:v>
                </c:pt>
                <c:pt idx="77">
                  <c:v>40615.545138888891</c:v>
                </c:pt>
                <c:pt idx="78">
                  <c:v>40615.548611111109</c:v>
                </c:pt>
                <c:pt idx="79">
                  <c:v>40615.552083333336</c:v>
                </c:pt>
                <c:pt idx="80">
                  <c:v>40615.554166666669</c:v>
                </c:pt>
                <c:pt idx="81">
                  <c:v>40615.559027777781</c:v>
                </c:pt>
                <c:pt idx="82">
                  <c:v>40615.5625</c:v>
                </c:pt>
                <c:pt idx="83">
                  <c:v>40615.565972222219</c:v>
                </c:pt>
                <c:pt idx="84">
                  <c:v>40615.569444444445</c:v>
                </c:pt>
                <c:pt idx="85">
                  <c:v>40615.572916666664</c:v>
                </c:pt>
                <c:pt idx="86">
                  <c:v>40615.576388888891</c:v>
                </c:pt>
                <c:pt idx="87">
                  <c:v>40615.579861111109</c:v>
                </c:pt>
                <c:pt idx="88">
                  <c:v>40615.583333333336</c:v>
                </c:pt>
                <c:pt idx="89">
                  <c:v>40615.586805555555</c:v>
                </c:pt>
                <c:pt idx="90">
                  <c:v>40615.590277777781</c:v>
                </c:pt>
                <c:pt idx="91">
                  <c:v>40615.59375</c:v>
                </c:pt>
                <c:pt idx="92">
                  <c:v>40615.597222222219</c:v>
                </c:pt>
                <c:pt idx="93">
                  <c:v>40615.600694444445</c:v>
                </c:pt>
                <c:pt idx="94">
                  <c:v>40615.604166666664</c:v>
                </c:pt>
                <c:pt idx="95">
                  <c:v>40615.607638888891</c:v>
                </c:pt>
                <c:pt idx="96">
                  <c:v>40615.611111111109</c:v>
                </c:pt>
                <c:pt idx="97">
                  <c:v>40615.614583333336</c:v>
                </c:pt>
                <c:pt idx="98">
                  <c:v>40615.618055555555</c:v>
                </c:pt>
                <c:pt idx="99">
                  <c:v>40615.621527777781</c:v>
                </c:pt>
                <c:pt idx="100">
                  <c:v>40615.625</c:v>
                </c:pt>
                <c:pt idx="101">
                  <c:v>40615.628472222219</c:v>
                </c:pt>
                <c:pt idx="102">
                  <c:v>40615.631944444445</c:v>
                </c:pt>
                <c:pt idx="103">
                  <c:v>40615.635416666664</c:v>
                </c:pt>
                <c:pt idx="104">
                  <c:v>40615.638888888891</c:v>
                </c:pt>
                <c:pt idx="105">
                  <c:v>40615.642361111109</c:v>
                </c:pt>
                <c:pt idx="106">
                  <c:v>40615.645833333336</c:v>
                </c:pt>
                <c:pt idx="107">
                  <c:v>40615.649305555555</c:v>
                </c:pt>
                <c:pt idx="108">
                  <c:v>40615.652777777781</c:v>
                </c:pt>
                <c:pt idx="109">
                  <c:v>40615.65625</c:v>
                </c:pt>
                <c:pt idx="110">
                  <c:v>40615.659722222219</c:v>
                </c:pt>
                <c:pt idx="111">
                  <c:v>40615.663194444445</c:v>
                </c:pt>
                <c:pt idx="112">
                  <c:v>40615.666666666664</c:v>
                </c:pt>
                <c:pt idx="113">
                  <c:v>40615.670138888891</c:v>
                </c:pt>
                <c:pt idx="114">
                  <c:v>40615.673611111109</c:v>
                </c:pt>
                <c:pt idx="115">
                  <c:v>40615.677083333336</c:v>
                </c:pt>
                <c:pt idx="116">
                  <c:v>40615.680555555555</c:v>
                </c:pt>
                <c:pt idx="117">
                  <c:v>40615.684027777781</c:v>
                </c:pt>
                <c:pt idx="118">
                  <c:v>40615.6875</c:v>
                </c:pt>
                <c:pt idx="119">
                  <c:v>40615.690972222219</c:v>
                </c:pt>
                <c:pt idx="120">
                  <c:v>40615.694444444445</c:v>
                </c:pt>
                <c:pt idx="121">
                  <c:v>40615.697916666664</c:v>
                </c:pt>
                <c:pt idx="122">
                  <c:v>40615.701388888891</c:v>
                </c:pt>
                <c:pt idx="123">
                  <c:v>40615.704861111109</c:v>
                </c:pt>
                <c:pt idx="124">
                  <c:v>40615.708333333336</c:v>
                </c:pt>
                <c:pt idx="125">
                  <c:v>40615.711805555555</c:v>
                </c:pt>
                <c:pt idx="126">
                  <c:v>40615.715277777781</c:v>
                </c:pt>
                <c:pt idx="127">
                  <c:v>40615.71875</c:v>
                </c:pt>
                <c:pt idx="128">
                  <c:v>40615.722222222219</c:v>
                </c:pt>
                <c:pt idx="129">
                  <c:v>40615.725694444445</c:v>
                </c:pt>
                <c:pt idx="130">
                  <c:v>40615.729166666664</c:v>
                </c:pt>
                <c:pt idx="131">
                  <c:v>40615.732638888891</c:v>
                </c:pt>
                <c:pt idx="132">
                  <c:v>40615.736111111109</c:v>
                </c:pt>
                <c:pt idx="133">
                  <c:v>40615.739583333336</c:v>
                </c:pt>
                <c:pt idx="134">
                  <c:v>40615.743055555555</c:v>
                </c:pt>
                <c:pt idx="135">
                  <c:v>40615.746527777781</c:v>
                </c:pt>
                <c:pt idx="136">
                  <c:v>40615.75</c:v>
                </c:pt>
                <c:pt idx="137">
                  <c:v>40615.753472222219</c:v>
                </c:pt>
                <c:pt idx="138">
                  <c:v>40615.756944444445</c:v>
                </c:pt>
                <c:pt idx="139">
                  <c:v>40615.760416666664</c:v>
                </c:pt>
                <c:pt idx="140">
                  <c:v>40615.763888888891</c:v>
                </c:pt>
                <c:pt idx="141">
                  <c:v>40615.767361111109</c:v>
                </c:pt>
                <c:pt idx="142">
                  <c:v>40615.770833333336</c:v>
                </c:pt>
                <c:pt idx="143">
                  <c:v>40615.774305555555</c:v>
                </c:pt>
                <c:pt idx="144">
                  <c:v>40615.777777777781</c:v>
                </c:pt>
                <c:pt idx="145">
                  <c:v>40615.78125</c:v>
                </c:pt>
                <c:pt idx="146">
                  <c:v>40615.784722222219</c:v>
                </c:pt>
                <c:pt idx="147">
                  <c:v>40615.788194444445</c:v>
                </c:pt>
                <c:pt idx="148">
                  <c:v>40615.791666666664</c:v>
                </c:pt>
                <c:pt idx="149">
                  <c:v>40615.795138888891</c:v>
                </c:pt>
                <c:pt idx="150">
                  <c:v>40615.798611111109</c:v>
                </c:pt>
                <c:pt idx="151">
                  <c:v>40615.802083333336</c:v>
                </c:pt>
                <c:pt idx="152">
                  <c:v>40615.805555555555</c:v>
                </c:pt>
                <c:pt idx="153">
                  <c:v>40615.809027777781</c:v>
                </c:pt>
                <c:pt idx="154">
                  <c:v>40615.8125</c:v>
                </c:pt>
                <c:pt idx="155">
                  <c:v>40615.815972222219</c:v>
                </c:pt>
                <c:pt idx="156">
                  <c:v>40615.819444444445</c:v>
                </c:pt>
                <c:pt idx="157">
                  <c:v>40615.822916666664</c:v>
                </c:pt>
                <c:pt idx="158">
                  <c:v>40615.826388888891</c:v>
                </c:pt>
                <c:pt idx="159">
                  <c:v>40615.829861111109</c:v>
                </c:pt>
                <c:pt idx="160">
                  <c:v>40615.833333333336</c:v>
                </c:pt>
                <c:pt idx="161">
                  <c:v>40615.836805555555</c:v>
                </c:pt>
                <c:pt idx="162">
                  <c:v>40615.840277777781</c:v>
                </c:pt>
                <c:pt idx="163">
                  <c:v>40615.84375</c:v>
                </c:pt>
                <c:pt idx="164">
                  <c:v>40615.847222222219</c:v>
                </c:pt>
                <c:pt idx="165">
                  <c:v>40615.850694444445</c:v>
                </c:pt>
                <c:pt idx="166">
                  <c:v>40615.854166666664</c:v>
                </c:pt>
                <c:pt idx="167">
                  <c:v>40615.857638888891</c:v>
                </c:pt>
                <c:pt idx="168">
                  <c:v>40615.861111111109</c:v>
                </c:pt>
                <c:pt idx="169">
                  <c:v>40615.864583333336</c:v>
                </c:pt>
                <c:pt idx="170">
                  <c:v>40615.868055555555</c:v>
                </c:pt>
                <c:pt idx="171">
                  <c:v>40615.871527777781</c:v>
                </c:pt>
                <c:pt idx="172">
                  <c:v>40615.875</c:v>
                </c:pt>
                <c:pt idx="173">
                  <c:v>40615.878472222219</c:v>
                </c:pt>
                <c:pt idx="174">
                  <c:v>40615.881944444445</c:v>
                </c:pt>
                <c:pt idx="175">
                  <c:v>40615.885416666664</c:v>
                </c:pt>
                <c:pt idx="176">
                  <c:v>40615.888888888891</c:v>
                </c:pt>
                <c:pt idx="177">
                  <c:v>40615.892361111109</c:v>
                </c:pt>
                <c:pt idx="178">
                  <c:v>40615.895833333336</c:v>
                </c:pt>
                <c:pt idx="179">
                  <c:v>40615.899305555555</c:v>
                </c:pt>
                <c:pt idx="180">
                  <c:v>40615.902777777781</c:v>
                </c:pt>
                <c:pt idx="181">
                  <c:v>40615.90625</c:v>
                </c:pt>
                <c:pt idx="182">
                  <c:v>40615.909722222219</c:v>
                </c:pt>
                <c:pt idx="183">
                  <c:v>40615.913194444445</c:v>
                </c:pt>
                <c:pt idx="184">
                  <c:v>40615.916666666664</c:v>
                </c:pt>
                <c:pt idx="185">
                  <c:v>40615.920138888891</c:v>
                </c:pt>
                <c:pt idx="186">
                  <c:v>40615.923611111109</c:v>
                </c:pt>
                <c:pt idx="187">
                  <c:v>40615.927083333336</c:v>
                </c:pt>
                <c:pt idx="188">
                  <c:v>40615.930555555555</c:v>
                </c:pt>
                <c:pt idx="189">
                  <c:v>40615.934027777781</c:v>
                </c:pt>
                <c:pt idx="190">
                  <c:v>40615.9375</c:v>
                </c:pt>
                <c:pt idx="191">
                  <c:v>40615.940972222219</c:v>
                </c:pt>
                <c:pt idx="192">
                  <c:v>40615.944444444445</c:v>
                </c:pt>
                <c:pt idx="193">
                  <c:v>40615.947916666664</c:v>
                </c:pt>
                <c:pt idx="194">
                  <c:v>40615.951388773145</c:v>
                </c:pt>
                <c:pt idx="195">
                  <c:v>40615.954860937498</c:v>
                </c:pt>
                <c:pt idx="196">
                  <c:v>40615.958333333336</c:v>
                </c:pt>
                <c:pt idx="197">
                  <c:v>40615.961805555555</c:v>
                </c:pt>
                <c:pt idx="198">
                  <c:v>40615.965277777781</c:v>
                </c:pt>
                <c:pt idx="199">
                  <c:v>40615.96875</c:v>
                </c:pt>
                <c:pt idx="200">
                  <c:v>40615.972222222219</c:v>
                </c:pt>
                <c:pt idx="201">
                  <c:v>40615.975694444445</c:v>
                </c:pt>
                <c:pt idx="202">
                  <c:v>40615.979166666664</c:v>
                </c:pt>
                <c:pt idx="203">
                  <c:v>40615.986111111109</c:v>
                </c:pt>
                <c:pt idx="204">
                  <c:v>40615.993055555555</c:v>
                </c:pt>
                <c:pt idx="205">
                  <c:v>40616</c:v>
                </c:pt>
                <c:pt idx="206">
                  <c:v>40616.006944444445</c:v>
                </c:pt>
                <c:pt idx="207">
                  <c:v>40616.013888888891</c:v>
                </c:pt>
                <c:pt idx="208">
                  <c:v>40616.020833333336</c:v>
                </c:pt>
                <c:pt idx="209">
                  <c:v>40616.027777777781</c:v>
                </c:pt>
                <c:pt idx="210">
                  <c:v>40616.034722222219</c:v>
                </c:pt>
                <c:pt idx="211">
                  <c:v>40616.041666666664</c:v>
                </c:pt>
                <c:pt idx="212">
                  <c:v>40616.048611111109</c:v>
                </c:pt>
                <c:pt idx="213">
                  <c:v>40616.055555555555</c:v>
                </c:pt>
                <c:pt idx="214">
                  <c:v>40616.0625</c:v>
                </c:pt>
                <c:pt idx="215">
                  <c:v>40616.069444444445</c:v>
                </c:pt>
                <c:pt idx="216">
                  <c:v>40616.076388888891</c:v>
                </c:pt>
                <c:pt idx="217">
                  <c:v>40616.083333333336</c:v>
                </c:pt>
                <c:pt idx="218">
                  <c:v>40616.090277777781</c:v>
                </c:pt>
                <c:pt idx="219">
                  <c:v>40616.104166666664</c:v>
                </c:pt>
                <c:pt idx="220">
                  <c:v>40616.114583333336</c:v>
                </c:pt>
                <c:pt idx="221">
                  <c:v>40616.118055555555</c:v>
                </c:pt>
                <c:pt idx="222">
                  <c:v>40616.125</c:v>
                </c:pt>
                <c:pt idx="223">
                  <c:v>40616.131944444445</c:v>
                </c:pt>
                <c:pt idx="224">
                  <c:v>40616.135416666664</c:v>
                </c:pt>
                <c:pt idx="225">
                  <c:v>40616.138888888891</c:v>
                </c:pt>
                <c:pt idx="226">
                  <c:v>40616.145833333336</c:v>
                </c:pt>
                <c:pt idx="227">
                  <c:v>40616.152777777781</c:v>
                </c:pt>
                <c:pt idx="228">
                  <c:v>40616.159722222219</c:v>
                </c:pt>
                <c:pt idx="229">
                  <c:v>40616.166666666664</c:v>
                </c:pt>
                <c:pt idx="230">
                  <c:v>40616.173611111109</c:v>
                </c:pt>
                <c:pt idx="231">
                  <c:v>40616.180555555555</c:v>
                </c:pt>
                <c:pt idx="232">
                  <c:v>40616.1875</c:v>
                </c:pt>
                <c:pt idx="233">
                  <c:v>40616.194444444445</c:v>
                </c:pt>
                <c:pt idx="234">
                  <c:v>40616.201388888891</c:v>
                </c:pt>
                <c:pt idx="235">
                  <c:v>40616.208333333336</c:v>
                </c:pt>
                <c:pt idx="236">
                  <c:v>40616.215277777781</c:v>
                </c:pt>
                <c:pt idx="237">
                  <c:v>40616.222222222219</c:v>
                </c:pt>
                <c:pt idx="238">
                  <c:v>40616.229166666664</c:v>
                </c:pt>
                <c:pt idx="239">
                  <c:v>40616.236111111109</c:v>
                </c:pt>
                <c:pt idx="240">
                  <c:v>40616.243055555555</c:v>
                </c:pt>
                <c:pt idx="241">
                  <c:v>40616.25</c:v>
                </c:pt>
                <c:pt idx="242">
                  <c:v>40616.256944444445</c:v>
                </c:pt>
                <c:pt idx="243">
                  <c:v>40616.263888888891</c:v>
                </c:pt>
                <c:pt idx="244">
                  <c:v>40616.270833333336</c:v>
                </c:pt>
                <c:pt idx="245">
                  <c:v>40616.274305555555</c:v>
                </c:pt>
                <c:pt idx="246">
                  <c:v>40616.277777777781</c:v>
                </c:pt>
                <c:pt idx="247">
                  <c:v>40616.28125</c:v>
                </c:pt>
                <c:pt idx="248">
                  <c:v>40616.284722222219</c:v>
                </c:pt>
                <c:pt idx="249">
                  <c:v>40616.288194444445</c:v>
                </c:pt>
                <c:pt idx="250">
                  <c:v>40616.291666666664</c:v>
                </c:pt>
                <c:pt idx="251">
                  <c:v>40616.295138888891</c:v>
                </c:pt>
                <c:pt idx="252">
                  <c:v>40616.298611111109</c:v>
                </c:pt>
                <c:pt idx="253">
                  <c:v>40616.302083333336</c:v>
                </c:pt>
                <c:pt idx="254">
                  <c:v>40616.305555555555</c:v>
                </c:pt>
                <c:pt idx="255">
                  <c:v>40616.309027777781</c:v>
                </c:pt>
                <c:pt idx="256">
                  <c:v>40616.3125</c:v>
                </c:pt>
                <c:pt idx="257">
                  <c:v>40616.315972222219</c:v>
                </c:pt>
                <c:pt idx="258">
                  <c:v>40616.319444444445</c:v>
                </c:pt>
                <c:pt idx="259">
                  <c:v>40616.322916666664</c:v>
                </c:pt>
                <c:pt idx="260">
                  <c:v>40616.326388888891</c:v>
                </c:pt>
                <c:pt idx="261">
                  <c:v>40616.333333333336</c:v>
                </c:pt>
                <c:pt idx="262">
                  <c:v>40616.336805555555</c:v>
                </c:pt>
                <c:pt idx="263">
                  <c:v>40616.340277777781</c:v>
                </c:pt>
                <c:pt idx="264">
                  <c:v>40616.34375</c:v>
                </c:pt>
                <c:pt idx="265">
                  <c:v>40616.347222222219</c:v>
                </c:pt>
                <c:pt idx="266">
                  <c:v>40616.354166666664</c:v>
                </c:pt>
                <c:pt idx="267">
                  <c:v>40616.361111111109</c:v>
                </c:pt>
                <c:pt idx="268">
                  <c:v>40616.364583333336</c:v>
                </c:pt>
                <c:pt idx="269">
                  <c:v>40616.371527777781</c:v>
                </c:pt>
                <c:pt idx="270">
                  <c:v>40616.378472222219</c:v>
                </c:pt>
                <c:pt idx="271">
                  <c:v>40616.381944444445</c:v>
                </c:pt>
                <c:pt idx="272">
                  <c:v>40616.385416666664</c:v>
                </c:pt>
                <c:pt idx="273">
                  <c:v>40616.388888888891</c:v>
                </c:pt>
                <c:pt idx="274">
                  <c:v>40616.392361111109</c:v>
                </c:pt>
                <c:pt idx="275">
                  <c:v>40616.395833333336</c:v>
                </c:pt>
                <c:pt idx="276">
                  <c:v>40616.399305555555</c:v>
                </c:pt>
                <c:pt idx="277">
                  <c:v>40616.402777777781</c:v>
                </c:pt>
                <c:pt idx="278">
                  <c:v>40616.40625</c:v>
                </c:pt>
                <c:pt idx="279">
                  <c:v>40616.409722222219</c:v>
                </c:pt>
                <c:pt idx="280">
                  <c:v>40616.413194444445</c:v>
                </c:pt>
                <c:pt idx="281">
                  <c:v>40616.416666666664</c:v>
                </c:pt>
                <c:pt idx="282">
                  <c:v>40616.420138888891</c:v>
                </c:pt>
                <c:pt idx="283">
                  <c:v>40616.423611111109</c:v>
                </c:pt>
                <c:pt idx="284">
                  <c:v>40616.427083333336</c:v>
                </c:pt>
                <c:pt idx="285">
                  <c:v>40616.430555555555</c:v>
                </c:pt>
                <c:pt idx="286">
                  <c:v>40616.434027777781</c:v>
                </c:pt>
                <c:pt idx="287">
                  <c:v>40616.4375</c:v>
                </c:pt>
                <c:pt idx="288">
                  <c:v>40616.440972222219</c:v>
                </c:pt>
                <c:pt idx="289">
                  <c:v>40616.444444444445</c:v>
                </c:pt>
                <c:pt idx="290">
                  <c:v>40616.447916666664</c:v>
                </c:pt>
                <c:pt idx="291">
                  <c:v>40616.451388888891</c:v>
                </c:pt>
                <c:pt idx="292">
                  <c:v>40616.454861111109</c:v>
                </c:pt>
                <c:pt idx="293">
                  <c:v>40616.459722222222</c:v>
                </c:pt>
                <c:pt idx="294">
                  <c:v>40616.46875</c:v>
                </c:pt>
                <c:pt idx="295">
                  <c:v>40616.472222222219</c:v>
                </c:pt>
                <c:pt idx="296">
                  <c:v>40616.475694444445</c:v>
                </c:pt>
                <c:pt idx="297">
                  <c:v>40616.479166666664</c:v>
                </c:pt>
                <c:pt idx="298">
                  <c:v>40616.482638888891</c:v>
                </c:pt>
                <c:pt idx="299">
                  <c:v>40616.489583333336</c:v>
                </c:pt>
                <c:pt idx="300">
                  <c:v>40616.496527777781</c:v>
                </c:pt>
                <c:pt idx="301">
                  <c:v>40616.503472222219</c:v>
                </c:pt>
                <c:pt idx="302">
                  <c:v>40616.510416666664</c:v>
                </c:pt>
                <c:pt idx="303">
                  <c:v>40616.520833333336</c:v>
                </c:pt>
                <c:pt idx="304">
                  <c:v>40616.527777777781</c:v>
                </c:pt>
                <c:pt idx="305">
                  <c:v>40616.534722222219</c:v>
                </c:pt>
                <c:pt idx="306">
                  <c:v>40616.541666666664</c:v>
                </c:pt>
                <c:pt idx="307">
                  <c:v>40616.548611111109</c:v>
                </c:pt>
                <c:pt idx="308">
                  <c:v>40616.555555555555</c:v>
                </c:pt>
                <c:pt idx="309">
                  <c:v>40616.5625</c:v>
                </c:pt>
                <c:pt idx="310">
                  <c:v>40616.569444444445</c:v>
                </c:pt>
                <c:pt idx="311">
                  <c:v>40616.576388888891</c:v>
                </c:pt>
                <c:pt idx="312">
                  <c:v>40616.583333333336</c:v>
                </c:pt>
                <c:pt idx="313">
                  <c:v>40616.590277777781</c:v>
                </c:pt>
                <c:pt idx="314">
                  <c:v>40616.597222222219</c:v>
                </c:pt>
                <c:pt idx="315">
                  <c:v>40616.604166666664</c:v>
                </c:pt>
                <c:pt idx="316">
                  <c:v>40616.611111111109</c:v>
                </c:pt>
                <c:pt idx="317">
                  <c:v>40616.618055555555</c:v>
                </c:pt>
                <c:pt idx="318">
                  <c:v>40616.625</c:v>
                </c:pt>
                <c:pt idx="319">
                  <c:v>40616.631944444445</c:v>
                </c:pt>
                <c:pt idx="320">
                  <c:v>40616.638888888891</c:v>
                </c:pt>
                <c:pt idx="321">
                  <c:v>40616.645833333336</c:v>
                </c:pt>
                <c:pt idx="322">
                  <c:v>40616.652777777781</c:v>
                </c:pt>
                <c:pt idx="323">
                  <c:v>40616.659722222219</c:v>
                </c:pt>
                <c:pt idx="324">
                  <c:v>40616.666666666664</c:v>
                </c:pt>
                <c:pt idx="325">
                  <c:v>40616.673611111109</c:v>
                </c:pt>
                <c:pt idx="326">
                  <c:v>40616.680555555555</c:v>
                </c:pt>
                <c:pt idx="327">
                  <c:v>40616.6875</c:v>
                </c:pt>
                <c:pt idx="328">
                  <c:v>40616.694444444445</c:v>
                </c:pt>
                <c:pt idx="329">
                  <c:v>40616.701388888891</c:v>
                </c:pt>
                <c:pt idx="330">
                  <c:v>40616.708333333336</c:v>
                </c:pt>
                <c:pt idx="331">
                  <c:v>40616.715277777781</c:v>
                </c:pt>
                <c:pt idx="332">
                  <c:v>40616.722222222219</c:v>
                </c:pt>
                <c:pt idx="333">
                  <c:v>40616.729166666664</c:v>
                </c:pt>
                <c:pt idx="334">
                  <c:v>40616.736111111109</c:v>
                </c:pt>
                <c:pt idx="335">
                  <c:v>40616.743055555555</c:v>
                </c:pt>
                <c:pt idx="336">
                  <c:v>40616.75</c:v>
                </c:pt>
                <c:pt idx="337">
                  <c:v>40616.756944444445</c:v>
                </c:pt>
                <c:pt idx="338">
                  <c:v>40616.763888888891</c:v>
                </c:pt>
                <c:pt idx="339">
                  <c:v>40616.770833333336</c:v>
                </c:pt>
                <c:pt idx="340">
                  <c:v>40616.777777777781</c:v>
                </c:pt>
                <c:pt idx="341">
                  <c:v>40616.784722222219</c:v>
                </c:pt>
                <c:pt idx="342">
                  <c:v>40616.791666666664</c:v>
                </c:pt>
                <c:pt idx="343">
                  <c:v>40616.798611111109</c:v>
                </c:pt>
                <c:pt idx="344">
                  <c:v>40616.805555555555</c:v>
                </c:pt>
                <c:pt idx="345">
                  <c:v>40616.8125</c:v>
                </c:pt>
                <c:pt idx="346">
                  <c:v>40616.819444444445</c:v>
                </c:pt>
                <c:pt idx="347">
                  <c:v>40616.826388888891</c:v>
                </c:pt>
                <c:pt idx="348">
                  <c:v>40616.833333333336</c:v>
                </c:pt>
                <c:pt idx="349">
                  <c:v>40616.840277777781</c:v>
                </c:pt>
                <c:pt idx="350">
                  <c:v>40616.847222222219</c:v>
                </c:pt>
                <c:pt idx="351">
                  <c:v>40616.854166666664</c:v>
                </c:pt>
                <c:pt idx="352">
                  <c:v>40616.861111111109</c:v>
                </c:pt>
                <c:pt idx="353">
                  <c:v>40616.868055555555</c:v>
                </c:pt>
                <c:pt idx="354">
                  <c:v>40616.875</c:v>
                </c:pt>
                <c:pt idx="355">
                  <c:v>40616.881944444445</c:v>
                </c:pt>
                <c:pt idx="356">
                  <c:v>40616.888888888891</c:v>
                </c:pt>
                <c:pt idx="357">
                  <c:v>40616.895833333336</c:v>
                </c:pt>
                <c:pt idx="358">
                  <c:v>40616.902777777781</c:v>
                </c:pt>
                <c:pt idx="359">
                  <c:v>40616.90625</c:v>
                </c:pt>
                <c:pt idx="360">
                  <c:v>40616.916666666664</c:v>
                </c:pt>
                <c:pt idx="361">
                  <c:v>40616.927083333336</c:v>
                </c:pt>
                <c:pt idx="362">
                  <c:v>40616.9375</c:v>
                </c:pt>
                <c:pt idx="363">
                  <c:v>40616.944444444445</c:v>
                </c:pt>
                <c:pt idx="364">
                  <c:v>40616.947916666664</c:v>
                </c:pt>
                <c:pt idx="365">
                  <c:v>40616.958333333336</c:v>
                </c:pt>
                <c:pt idx="366">
                  <c:v>40616.96875</c:v>
                </c:pt>
                <c:pt idx="367">
                  <c:v>40616.979166666664</c:v>
                </c:pt>
                <c:pt idx="368">
                  <c:v>40616.989583333336</c:v>
                </c:pt>
                <c:pt idx="369">
                  <c:v>40617</c:v>
                </c:pt>
                <c:pt idx="370">
                  <c:v>40617.010416666664</c:v>
                </c:pt>
                <c:pt idx="371">
                  <c:v>40617.020833333336</c:v>
                </c:pt>
                <c:pt idx="372">
                  <c:v>40617.03125</c:v>
                </c:pt>
                <c:pt idx="373">
                  <c:v>40617.041666666664</c:v>
                </c:pt>
                <c:pt idx="374">
                  <c:v>40617.052083333336</c:v>
                </c:pt>
                <c:pt idx="375">
                  <c:v>40617.0625</c:v>
                </c:pt>
                <c:pt idx="376">
                  <c:v>40617.072916666664</c:v>
                </c:pt>
                <c:pt idx="377">
                  <c:v>40617.083333333336</c:v>
                </c:pt>
                <c:pt idx="378">
                  <c:v>40617.09375</c:v>
                </c:pt>
                <c:pt idx="379">
                  <c:v>40617.104166666664</c:v>
                </c:pt>
                <c:pt idx="380">
                  <c:v>40617.114583333336</c:v>
                </c:pt>
                <c:pt idx="381">
                  <c:v>40617.125</c:v>
                </c:pt>
                <c:pt idx="382">
                  <c:v>40617.131944444445</c:v>
                </c:pt>
                <c:pt idx="383">
                  <c:v>40617.15625</c:v>
                </c:pt>
                <c:pt idx="384">
                  <c:v>40617.166666666664</c:v>
                </c:pt>
                <c:pt idx="385">
                  <c:v>40617.177083333336</c:v>
                </c:pt>
                <c:pt idx="386">
                  <c:v>40617.1875</c:v>
                </c:pt>
                <c:pt idx="387">
                  <c:v>40617.199305555558</c:v>
                </c:pt>
                <c:pt idx="388">
                  <c:v>40617.208333333336</c:v>
                </c:pt>
                <c:pt idx="389">
                  <c:v>40617.21875</c:v>
                </c:pt>
                <c:pt idx="390">
                  <c:v>40617.229166666664</c:v>
                </c:pt>
                <c:pt idx="391">
                  <c:v>40617.239583333336</c:v>
                </c:pt>
                <c:pt idx="392">
                  <c:v>40617.25</c:v>
                </c:pt>
                <c:pt idx="393">
                  <c:v>40617.260416666664</c:v>
                </c:pt>
                <c:pt idx="394">
                  <c:v>40617.472222222219</c:v>
                </c:pt>
                <c:pt idx="395">
                  <c:v>40617.479166666664</c:v>
                </c:pt>
                <c:pt idx="396">
                  <c:v>40617.493055555555</c:v>
                </c:pt>
                <c:pt idx="397">
                  <c:v>40617.541666666664</c:v>
                </c:pt>
                <c:pt idx="398">
                  <c:v>40617.666666666664</c:v>
                </c:pt>
                <c:pt idx="399">
                  <c:v>40617.864583333336</c:v>
                </c:pt>
                <c:pt idx="400">
                  <c:v>40617.871527777781</c:v>
                </c:pt>
                <c:pt idx="401">
                  <c:v>40617.878472222219</c:v>
                </c:pt>
                <c:pt idx="402">
                  <c:v>40618.065972222219</c:v>
                </c:pt>
                <c:pt idx="403">
                  <c:v>40618.086805555555</c:v>
                </c:pt>
                <c:pt idx="404">
                  <c:v>40618.097222222219</c:v>
                </c:pt>
                <c:pt idx="405">
                  <c:v>40618.260416666664</c:v>
                </c:pt>
                <c:pt idx="406">
                  <c:v>40618.381944444445</c:v>
                </c:pt>
                <c:pt idx="407">
                  <c:v>40618.388888888891</c:v>
                </c:pt>
                <c:pt idx="408">
                  <c:v>40618.395833333336</c:v>
                </c:pt>
                <c:pt idx="409">
                  <c:v>40618.402777777781</c:v>
                </c:pt>
                <c:pt idx="410">
                  <c:v>40618.413194444445</c:v>
                </c:pt>
                <c:pt idx="411">
                  <c:v>40618.416666666664</c:v>
                </c:pt>
                <c:pt idx="412">
                  <c:v>40618.423611111109</c:v>
                </c:pt>
                <c:pt idx="413">
                  <c:v>40618.430555555555</c:v>
                </c:pt>
                <c:pt idx="414">
                  <c:v>40618.4375</c:v>
                </c:pt>
                <c:pt idx="415">
                  <c:v>40618.489583333336</c:v>
                </c:pt>
                <c:pt idx="416">
                  <c:v>40618.513888888891</c:v>
                </c:pt>
                <c:pt idx="417">
                  <c:v>40618.51666666667</c:v>
                </c:pt>
                <c:pt idx="418">
                  <c:v>40618.524305555555</c:v>
                </c:pt>
                <c:pt idx="419">
                  <c:v>40618.527777777781</c:v>
                </c:pt>
                <c:pt idx="420">
                  <c:v>40618.53125</c:v>
                </c:pt>
                <c:pt idx="421">
                  <c:v>40618.607638888891</c:v>
                </c:pt>
                <c:pt idx="422">
                  <c:v>40618.614583333336</c:v>
                </c:pt>
                <c:pt idx="423">
                  <c:v>40618.809027777781</c:v>
                </c:pt>
                <c:pt idx="424">
                  <c:v>40618.861111111109</c:v>
                </c:pt>
                <c:pt idx="425">
                  <c:v>40618.993055555555</c:v>
                </c:pt>
                <c:pt idx="426">
                  <c:v>40618.993750000001</c:v>
                </c:pt>
                <c:pt idx="427">
                  <c:v>40619.004861111112</c:v>
                </c:pt>
                <c:pt idx="428">
                  <c:v>40619.128472222219</c:v>
                </c:pt>
                <c:pt idx="429">
                  <c:v>40619.138888888891</c:v>
                </c:pt>
                <c:pt idx="430">
                  <c:v>40619.166666666664</c:v>
                </c:pt>
                <c:pt idx="431">
                  <c:v>40619.260416666664</c:v>
                </c:pt>
                <c:pt idx="432">
                  <c:v>40619.270833333336</c:v>
                </c:pt>
                <c:pt idx="433">
                  <c:v>40619.28125</c:v>
                </c:pt>
                <c:pt idx="434">
                  <c:v>40619.284722222219</c:v>
                </c:pt>
                <c:pt idx="435">
                  <c:v>40619.288194444445</c:v>
                </c:pt>
                <c:pt idx="436">
                  <c:v>40619.291666666664</c:v>
                </c:pt>
                <c:pt idx="437">
                  <c:v>40619.295138888891</c:v>
                </c:pt>
                <c:pt idx="438">
                  <c:v>40619.298611111109</c:v>
                </c:pt>
                <c:pt idx="439">
                  <c:v>40619.302083333336</c:v>
                </c:pt>
                <c:pt idx="440">
                  <c:v>40619.305555555555</c:v>
                </c:pt>
                <c:pt idx="441">
                  <c:v>40619.309027777781</c:v>
                </c:pt>
                <c:pt idx="442">
                  <c:v>40619.3125</c:v>
                </c:pt>
                <c:pt idx="443">
                  <c:v>40619.315972222219</c:v>
                </c:pt>
                <c:pt idx="444">
                  <c:v>40619.322916666664</c:v>
                </c:pt>
                <c:pt idx="445">
                  <c:v>40619.329861111109</c:v>
                </c:pt>
                <c:pt idx="446">
                  <c:v>40619.34375</c:v>
                </c:pt>
                <c:pt idx="447">
                  <c:v>40619.354166666664</c:v>
                </c:pt>
                <c:pt idx="448">
                  <c:v>40619.364583333336</c:v>
                </c:pt>
                <c:pt idx="449">
                  <c:v>40619.462500000001</c:v>
                </c:pt>
                <c:pt idx="450">
                  <c:v>40619.465277777781</c:v>
                </c:pt>
                <c:pt idx="451">
                  <c:v>40619.673611111109</c:v>
                </c:pt>
                <c:pt idx="452">
                  <c:v>40619.678472222222</c:v>
                </c:pt>
                <c:pt idx="453">
                  <c:v>40619.684027777781</c:v>
                </c:pt>
                <c:pt idx="454">
                  <c:v>40619.690972222219</c:v>
                </c:pt>
                <c:pt idx="455">
                  <c:v>40619.899305555555</c:v>
                </c:pt>
                <c:pt idx="456">
                  <c:v>40619.909722222219</c:v>
                </c:pt>
                <c:pt idx="457">
                  <c:v>40619.916666666664</c:v>
                </c:pt>
                <c:pt idx="458">
                  <c:v>40620.083333333336</c:v>
                </c:pt>
                <c:pt idx="459">
                  <c:v>40620.097222222219</c:v>
                </c:pt>
                <c:pt idx="460">
                  <c:v>40620.104166666664</c:v>
                </c:pt>
                <c:pt idx="461">
                  <c:v>40620.114583333336</c:v>
                </c:pt>
                <c:pt idx="462">
                  <c:v>40620.305555555555</c:v>
                </c:pt>
                <c:pt idx="463">
                  <c:v>40620.3125</c:v>
                </c:pt>
                <c:pt idx="464">
                  <c:v>40620.326388888891</c:v>
                </c:pt>
                <c:pt idx="465">
                  <c:v>40620.333333333336</c:v>
                </c:pt>
                <c:pt idx="466">
                  <c:v>40620.493055555555</c:v>
                </c:pt>
                <c:pt idx="467">
                  <c:v>40620.510416666664</c:v>
                </c:pt>
                <c:pt idx="468">
                  <c:v>40620.524305555555</c:v>
                </c:pt>
                <c:pt idx="469">
                  <c:v>40620.65625</c:v>
                </c:pt>
                <c:pt idx="470">
                  <c:v>40620.663194444445</c:v>
                </c:pt>
                <c:pt idx="471">
                  <c:v>40620.868055555555</c:v>
                </c:pt>
                <c:pt idx="472">
                  <c:v>40620.878472222219</c:v>
                </c:pt>
                <c:pt idx="473">
                  <c:v>40621.090277777781</c:v>
                </c:pt>
                <c:pt idx="474">
                  <c:v>40621.100694444445</c:v>
                </c:pt>
                <c:pt idx="475">
                  <c:v>40621.111111111109</c:v>
                </c:pt>
                <c:pt idx="476">
                  <c:v>40621.121527777781</c:v>
                </c:pt>
                <c:pt idx="477">
                  <c:v>40621.132638888892</c:v>
                </c:pt>
                <c:pt idx="478">
                  <c:v>40621.194444444445</c:v>
                </c:pt>
                <c:pt idx="479">
                  <c:v>40621.236111111109</c:v>
                </c:pt>
                <c:pt idx="480">
                  <c:v>40621.25</c:v>
                </c:pt>
                <c:pt idx="481">
                  <c:v>40621.256944444445</c:v>
                </c:pt>
                <c:pt idx="482">
                  <c:v>40621.333333333336</c:v>
                </c:pt>
                <c:pt idx="483">
                  <c:v>40621.347222222219</c:v>
                </c:pt>
                <c:pt idx="484">
                  <c:v>40621.354166666664</c:v>
                </c:pt>
                <c:pt idx="485">
                  <c:v>40621.458333333336</c:v>
                </c:pt>
                <c:pt idx="486">
                  <c:v>40621.46875</c:v>
                </c:pt>
                <c:pt idx="487">
                  <c:v>40621.6875</c:v>
                </c:pt>
                <c:pt idx="488">
                  <c:v>40621.690972222219</c:v>
                </c:pt>
                <c:pt idx="489">
                  <c:v>40621.701388888891</c:v>
                </c:pt>
                <c:pt idx="490">
                  <c:v>40621.722222222219</c:v>
                </c:pt>
                <c:pt idx="491">
                  <c:v>40621.725694444445</c:v>
                </c:pt>
                <c:pt idx="492">
                  <c:v>40621.895833333336</c:v>
                </c:pt>
                <c:pt idx="493">
                  <c:v>40621.913194444445</c:v>
                </c:pt>
                <c:pt idx="494">
                  <c:v>40622.017361111109</c:v>
                </c:pt>
                <c:pt idx="495">
                  <c:v>40622.034722222219</c:v>
                </c:pt>
                <c:pt idx="496">
                  <c:v>40622.048611111109</c:v>
                </c:pt>
                <c:pt idx="497">
                  <c:v>40622.131944444445</c:v>
                </c:pt>
                <c:pt idx="498">
                  <c:v>40622.173611111109</c:v>
                </c:pt>
                <c:pt idx="499">
                  <c:v>40622.1875</c:v>
                </c:pt>
                <c:pt idx="500">
                  <c:v>40622.413194444445</c:v>
                </c:pt>
                <c:pt idx="501">
                  <c:v>40622.423611111109</c:v>
                </c:pt>
                <c:pt idx="502">
                  <c:v>40622.440972222219</c:v>
                </c:pt>
                <c:pt idx="503">
                  <c:v>40622.458333333336</c:v>
                </c:pt>
                <c:pt idx="504">
                  <c:v>40622.625</c:v>
                </c:pt>
                <c:pt idx="505">
                  <c:v>40622.649305555555</c:v>
                </c:pt>
                <c:pt idx="506">
                  <c:v>40622.666666666664</c:v>
                </c:pt>
                <c:pt idx="507">
                  <c:v>40622.819444444445</c:v>
                </c:pt>
                <c:pt idx="508">
                  <c:v>40622.826388888891</c:v>
                </c:pt>
                <c:pt idx="509">
                  <c:v>40622.833333333336</c:v>
                </c:pt>
                <c:pt idx="510">
                  <c:v>40623.059027777781</c:v>
                </c:pt>
                <c:pt idx="511">
                  <c:v>40623.072916666664</c:v>
                </c:pt>
                <c:pt idx="512">
                  <c:v>40623.104166666664</c:v>
                </c:pt>
                <c:pt idx="513">
                  <c:v>40623.166666666664</c:v>
                </c:pt>
                <c:pt idx="514">
                  <c:v>40623.416666666664</c:v>
                </c:pt>
                <c:pt idx="515">
                  <c:v>40623.510416666664</c:v>
                </c:pt>
                <c:pt idx="516">
                  <c:v>40623.611111111109</c:v>
                </c:pt>
                <c:pt idx="517">
                  <c:v>40623.621527777781</c:v>
                </c:pt>
                <c:pt idx="518">
                  <c:v>40623.986111111109</c:v>
                </c:pt>
                <c:pt idx="519">
                  <c:v>40624.010416666664</c:v>
                </c:pt>
                <c:pt idx="520">
                  <c:v>40624.21875</c:v>
                </c:pt>
                <c:pt idx="521">
                  <c:v>40624.229166666664</c:v>
                </c:pt>
                <c:pt idx="522">
                  <c:v>40624.430555555555</c:v>
                </c:pt>
                <c:pt idx="523">
                  <c:v>40624.440972222219</c:v>
                </c:pt>
                <c:pt idx="525">
                  <c:v>40624.715277777781</c:v>
                </c:pt>
                <c:pt idx="526">
                  <c:v>40624.736111111109</c:v>
                </c:pt>
                <c:pt idx="527">
                  <c:v>40624.916666666664</c:v>
                </c:pt>
                <c:pt idx="528">
                  <c:v>40624.944444444445</c:v>
                </c:pt>
                <c:pt idx="529">
                  <c:v>40625.125</c:v>
                </c:pt>
                <c:pt idx="530">
                  <c:v>40625.166666666664</c:v>
                </c:pt>
                <c:pt idx="531">
                  <c:v>40625.347222222219</c:v>
                </c:pt>
                <c:pt idx="532">
                  <c:v>40625.368055555555</c:v>
                </c:pt>
                <c:pt idx="533">
                  <c:v>40625.381944444445</c:v>
                </c:pt>
                <c:pt idx="534">
                  <c:v>40625.569444444445</c:v>
                </c:pt>
                <c:pt idx="535">
                  <c:v>40625.881944444445</c:v>
                </c:pt>
                <c:pt idx="536">
                  <c:v>40625.902777777781</c:v>
                </c:pt>
                <c:pt idx="537">
                  <c:v>40626.097222222219</c:v>
                </c:pt>
                <c:pt idx="538">
                  <c:v>40626.111111111109</c:v>
                </c:pt>
                <c:pt idx="539">
                  <c:v>40626.263888888891</c:v>
                </c:pt>
                <c:pt idx="540">
                  <c:v>40626.274305555555</c:v>
                </c:pt>
                <c:pt idx="541">
                  <c:v>40626.416666666664</c:v>
                </c:pt>
                <c:pt idx="542">
                  <c:v>40626.430555555555</c:v>
                </c:pt>
                <c:pt idx="543">
                  <c:v>40626.75</c:v>
                </c:pt>
                <c:pt idx="544">
                  <c:v>40626.902777777781</c:v>
                </c:pt>
                <c:pt idx="545">
                  <c:v>40626.916666666664</c:v>
                </c:pt>
                <c:pt idx="546">
                  <c:v>40626.979166666664</c:v>
                </c:pt>
                <c:pt idx="547">
                  <c:v>40627.020833333336</c:v>
                </c:pt>
                <c:pt idx="548">
                  <c:v>40627.229166666664</c:v>
                </c:pt>
                <c:pt idx="549">
                  <c:v>40627.256944444445</c:v>
                </c:pt>
                <c:pt idx="550">
                  <c:v>40627.395833333336</c:v>
                </c:pt>
                <c:pt idx="551">
                  <c:v>40627.590277777781</c:v>
                </c:pt>
                <c:pt idx="552">
                  <c:v>40627.673611111109</c:v>
                </c:pt>
                <c:pt idx="553">
                  <c:v>40627.756944444445</c:v>
                </c:pt>
                <c:pt idx="554">
                  <c:v>40627.798611111109</c:v>
                </c:pt>
                <c:pt idx="555">
                  <c:v>40628.180555555555</c:v>
                </c:pt>
                <c:pt idx="556">
                  <c:v>40628.211805555555</c:v>
                </c:pt>
                <c:pt idx="557">
                  <c:v>40628.416666666664</c:v>
                </c:pt>
                <c:pt idx="558">
                  <c:v>40628.46875</c:v>
                </c:pt>
                <c:pt idx="559">
                  <c:v>40628.604166666664</c:v>
                </c:pt>
                <c:pt idx="560">
                  <c:v>40628.666666666664</c:v>
                </c:pt>
                <c:pt idx="561">
                  <c:v>40628.833333333336</c:v>
                </c:pt>
                <c:pt idx="562">
                  <c:v>40628.888888888891</c:v>
                </c:pt>
                <c:pt idx="563">
                  <c:v>40628.965277777781</c:v>
                </c:pt>
                <c:pt idx="564">
                  <c:v>40629.177083333336</c:v>
                </c:pt>
                <c:pt idx="565">
                  <c:v>40629.197916666664</c:v>
                </c:pt>
                <c:pt idx="566">
                  <c:v>40629.392361111109</c:v>
                </c:pt>
                <c:pt idx="567">
                  <c:v>40629.423611111109</c:v>
                </c:pt>
                <c:pt idx="568">
                  <c:v>40629.666666666664</c:v>
                </c:pt>
                <c:pt idx="569">
                  <c:v>40629.684027777781</c:v>
                </c:pt>
                <c:pt idx="570">
                  <c:v>40629.729166666664</c:v>
                </c:pt>
                <c:pt idx="571">
                  <c:v>40629.770833333336</c:v>
                </c:pt>
                <c:pt idx="572">
                  <c:v>40629.791666666664</c:v>
                </c:pt>
                <c:pt idx="573">
                  <c:v>40630</c:v>
                </c:pt>
                <c:pt idx="574">
                  <c:v>40630.034722222219</c:v>
                </c:pt>
                <c:pt idx="575">
                  <c:v>40630.208333333336</c:v>
                </c:pt>
                <c:pt idx="576">
                  <c:v>40630.229166666664</c:v>
                </c:pt>
                <c:pt idx="577">
                  <c:v>40630.416666666664</c:v>
                </c:pt>
                <c:pt idx="578">
                  <c:v>40630.4375</c:v>
                </c:pt>
                <c:pt idx="579">
                  <c:v>40630.625</c:v>
                </c:pt>
                <c:pt idx="580">
                  <c:v>40630.666666666664</c:v>
                </c:pt>
                <c:pt idx="581">
                  <c:v>40630.8125</c:v>
                </c:pt>
                <c:pt idx="582">
                  <c:v>40630.857638888891</c:v>
                </c:pt>
                <c:pt idx="583">
                  <c:v>40630.875</c:v>
                </c:pt>
                <c:pt idx="584">
                  <c:v>40630.888888888891</c:v>
                </c:pt>
                <c:pt idx="585">
                  <c:v>40630.902777777781</c:v>
                </c:pt>
                <c:pt idx="586">
                  <c:v>40630.979166666664</c:v>
                </c:pt>
                <c:pt idx="587">
                  <c:v>40631</c:v>
                </c:pt>
                <c:pt idx="588">
                  <c:v>40631.197916666664</c:v>
                </c:pt>
                <c:pt idx="589">
                  <c:v>40631.21875</c:v>
                </c:pt>
                <c:pt idx="590">
                  <c:v>40631.427083333336</c:v>
                </c:pt>
                <c:pt idx="591">
                  <c:v>40631.447916666664</c:v>
                </c:pt>
                <c:pt idx="592">
                  <c:v>40631.5</c:v>
                </c:pt>
                <c:pt idx="593">
                  <c:v>40631.604166666664</c:v>
                </c:pt>
                <c:pt idx="594">
                  <c:v>40631.635416666664</c:v>
                </c:pt>
                <c:pt idx="595">
                  <c:v>40631.65625</c:v>
                </c:pt>
                <c:pt idx="596">
                  <c:v>40631.701388888891</c:v>
                </c:pt>
                <c:pt idx="597">
                  <c:v>40631.923611111109</c:v>
                </c:pt>
                <c:pt idx="598">
                  <c:v>40631.958333333336</c:v>
                </c:pt>
                <c:pt idx="599">
                  <c:v>40632.138888888891</c:v>
                </c:pt>
                <c:pt idx="600">
                  <c:v>40632.159722222219</c:v>
                </c:pt>
                <c:pt idx="601">
                  <c:v>40632.354166666664</c:v>
                </c:pt>
                <c:pt idx="602">
                  <c:v>40632.541666666664</c:v>
                </c:pt>
                <c:pt idx="603">
                  <c:v>40632.5625</c:v>
                </c:pt>
                <c:pt idx="604">
                  <c:v>40632.763888888891</c:v>
                </c:pt>
                <c:pt idx="605">
                  <c:v>40632.791666666664</c:v>
                </c:pt>
                <c:pt idx="606">
                  <c:v>40632.972222222219</c:v>
                </c:pt>
                <c:pt idx="607">
                  <c:v>40632.993055555555</c:v>
                </c:pt>
                <c:pt idx="608">
                  <c:v>40633.173611111109</c:v>
                </c:pt>
                <c:pt idx="609">
                  <c:v>40633.194444444445</c:v>
                </c:pt>
                <c:pt idx="610">
                  <c:v>40633.402777777781</c:v>
                </c:pt>
                <c:pt idx="611">
                  <c:v>40633.673611111109</c:v>
                </c:pt>
                <c:pt idx="612">
                  <c:v>40633.697916666664</c:v>
                </c:pt>
                <c:pt idx="613">
                  <c:v>40633.791666666664</c:v>
                </c:pt>
                <c:pt idx="614">
                  <c:v>40633.8125</c:v>
                </c:pt>
                <c:pt idx="615">
                  <c:v>40633.826388888891</c:v>
                </c:pt>
              </c:numCache>
            </c:numRef>
          </c:xVal>
          <c:yVal>
            <c:numRef>
              <c:f>'Adjustment 2'!$T$58:$T$673</c:f>
              <c:numCache>
                <c:formatCode>General</c:formatCode>
                <c:ptCount val="616"/>
                <c:pt idx="3" formatCode="0.000_ ">
                  <c:v>3.5525999999999947E-2</c:v>
                </c:pt>
                <c:pt idx="4" formatCode="0.000_ ">
                  <c:v>-8.4740000000000926E-3</c:v>
                </c:pt>
                <c:pt idx="5" formatCode="0.000_ ">
                  <c:v>3.1126000000000098E-2</c:v>
                </c:pt>
                <c:pt idx="6" formatCode="0.000_ ">
                  <c:v>3.0926000000000009E-2</c:v>
                </c:pt>
                <c:pt idx="7" formatCode="0.000_ ">
                  <c:v>4.0926000000000018E-2</c:v>
                </c:pt>
                <c:pt idx="8" formatCode="0.000_ ">
                  <c:v>3.0525999999999942E-2</c:v>
                </c:pt>
                <c:pt idx="9" formatCode="0.000_ ">
                  <c:v>3.0325999999999964E-2</c:v>
                </c:pt>
                <c:pt idx="10" formatCode="0.000_ ">
                  <c:v>5.0126000000000004E-2</c:v>
                </c:pt>
                <c:pt idx="11" formatCode="0.000_ ">
                  <c:v>5.0126000000000004E-2</c:v>
                </c:pt>
                <c:pt idx="12" formatCode="0.000_ ">
                  <c:v>4.9726000000000048E-2</c:v>
                </c:pt>
                <c:pt idx="13" formatCode="0.000_ ">
                  <c:v>4.4526000000000066E-2</c:v>
                </c:pt>
                <c:pt idx="14" formatCode="0.000_ ">
                  <c:v>3.9326000000000083E-2</c:v>
                </c:pt>
                <c:pt idx="15" formatCode="0.000_ ">
                  <c:v>3.9125999999999939E-2</c:v>
                </c:pt>
                <c:pt idx="16" formatCode="0.000_ ">
                  <c:v>3.8926000000000072E-2</c:v>
                </c:pt>
                <c:pt idx="17" formatCode="0.000_ ">
                  <c:v>4.8926000000000081E-2</c:v>
                </c:pt>
                <c:pt idx="18" formatCode="0.000_ ">
                  <c:v>4.3725999999999987E-2</c:v>
                </c:pt>
                <c:pt idx="19" formatCode="0.000_ ">
                  <c:v>4.3526000000000009E-2</c:v>
                </c:pt>
                <c:pt idx="20" formatCode="0.000_ ">
                  <c:v>3.8326000000000027E-2</c:v>
                </c:pt>
                <c:pt idx="21" formatCode="0.000_ ">
                  <c:v>4.8326000000000036E-2</c:v>
                </c:pt>
                <c:pt idx="22" formatCode="0.000_ ">
                  <c:v>5.3325999999999985E-2</c:v>
                </c:pt>
                <c:pt idx="23" formatCode="0.000_ ">
                  <c:v>4.8126000000000002E-2</c:v>
                </c:pt>
                <c:pt idx="24" formatCode="0.000_ ">
                  <c:v>4.7926000000000024E-2</c:v>
                </c:pt>
                <c:pt idx="25" formatCode="0.000_ ">
                  <c:v>4.8126000000000002E-2</c:v>
                </c:pt>
                <c:pt idx="26" formatCode="0.000_ ">
                  <c:v>3.7526000000000059E-2</c:v>
                </c:pt>
                <c:pt idx="27" formatCode="0.000_ ">
                  <c:v>4.7526000000000068E-2</c:v>
                </c:pt>
                <c:pt idx="28" formatCode="0.000_ ">
                  <c:v>0.22092600000000007</c:v>
                </c:pt>
                <c:pt idx="29" formatCode="0.000_ ">
                  <c:v>0.12992600000000004</c:v>
                </c:pt>
                <c:pt idx="30" formatCode="0.000_ ">
                  <c:v>8.8725999999999972E-2</c:v>
                </c:pt>
                <c:pt idx="31" formatCode="0.000_ ">
                  <c:v>6.812600000000002E-2</c:v>
                </c:pt>
                <c:pt idx="32" formatCode="0.000_ ">
                  <c:v>5.7726000000000055E-2</c:v>
                </c:pt>
                <c:pt idx="33" formatCode="0.000_ ">
                  <c:v>5.7326000000000099E-2</c:v>
                </c:pt>
                <c:pt idx="34" formatCode="0.000_ ">
                  <c:v>4.6925999999999968E-2</c:v>
                </c:pt>
                <c:pt idx="35" formatCode="0.000_ ">
                  <c:v>4.672599999999999E-2</c:v>
                </c:pt>
                <c:pt idx="36" formatCode="0.000_ ">
                  <c:v>4.6326000000000034E-2</c:v>
                </c:pt>
                <c:pt idx="37" formatCode="0.000_ ">
                  <c:v>5.6126000000000065E-2</c:v>
                </c:pt>
                <c:pt idx="38" formatCode="0.000_ ">
                  <c:v>4.5725999999999989E-2</c:v>
                </c:pt>
                <c:pt idx="39" formatCode="0.000_ ">
                  <c:v>4.5525999999999955E-2</c:v>
                </c:pt>
                <c:pt idx="40" formatCode="0.000_ ">
                  <c:v>3.5325999999999969E-2</c:v>
                </c:pt>
                <c:pt idx="41" formatCode="0.000_ ">
                  <c:v>3.5325999999999969E-2</c:v>
                </c:pt>
                <c:pt idx="42" formatCode="0.000_ ">
                  <c:v>3.5325999999999969E-2</c:v>
                </c:pt>
                <c:pt idx="43" formatCode="0.000_ ">
                  <c:v>2.5125999999999982E-2</c:v>
                </c:pt>
                <c:pt idx="44" formatCode="0.000_ ">
                  <c:v>1.4925999999999995E-2</c:v>
                </c:pt>
                <c:pt idx="45" formatCode="0.000_ ">
                  <c:v>2.5125999999999982E-2</c:v>
                </c:pt>
                <c:pt idx="46" formatCode="0.000_ ">
                  <c:v>7.6326000000000005E-2</c:v>
                </c:pt>
                <c:pt idx="47" formatCode="0.000_ ">
                  <c:v>2.532599999999996E-2</c:v>
                </c:pt>
                <c:pt idx="48" formatCode="0.000_ ">
                  <c:v>3.5525999999999947E-2</c:v>
                </c:pt>
                <c:pt idx="49" formatCode="0.000_ ">
                  <c:v>6.6726000000000008E-2</c:v>
                </c:pt>
                <c:pt idx="50" formatCode="0.000_ ">
                  <c:v>4.6326000000000034E-2</c:v>
                </c:pt>
                <c:pt idx="51" formatCode="0.000_ ">
                  <c:v>1.5726000000000018E-2</c:v>
                </c:pt>
                <c:pt idx="55" formatCode="0.000_ ">
                  <c:v>6.6925999999999986E-2</c:v>
                </c:pt>
                <c:pt idx="58" formatCode="0.000_ ">
                  <c:v>0.32032600000000011</c:v>
                </c:pt>
                <c:pt idx="59" formatCode="0.000_ ">
                  <c:v>0.25912599999999997</c:v>
                </c:pt>
                <c:pt idx="60" formatCode="0.000_ ">
                  <c:v>0.2285259999999999</c:v>
                </c:pt>
                <c:pt idx="61" formatCode="0.000_ ">
                  <c:v>0.15572600000000003</c:v>
                </c:pt>
                <c:pt idx="62" formatCode="0.000_ ">
                  <c:v>0.20592600000000005</c:v>
                </c:pt>
                <c:pt idx="64" formatCode="0.000_ ">
                  <c:v>0.15252599999999994</c:v>
                </c:pt>
                <c:pt idx="65" formatCode="0.000_ ">
                  <c:v>0.18232599999999999</c:v>
                </c:pt>
                <c:pt idx="66" formatCode="0.000_ ">
                  <c:v>0.18232599999999999</c:v>
                </c:pt>
                <c:pt idx="67" formatCode="0.000_ ">
                  <c:v>0.14052599999999998</c:v>
                </c:pt>
                <c:pt idx="68" formatCode="0.000_ ">
                  <c:v>0.12972600000000001</c:v>
                </c:pt>
                <c:pt idx="69" formatCode="0.000_ ">
                  <c:v>0.11932600000000004</c:v>
                </c:pt>
                <c:pt idx="70" formatCode="0.000_ ">
                  <c:v>0.10892600000000008</c:v>
                </c:pt>
                <c:pt idx="71" formatCode="0.000_ ">
                  <c:v>0.10872599999999999</c:v>
                </c:pt>
                <c:pt idx="72" formatCode="0.000_ ">
                  <c:v>0.10852600000000001</c:v>
                </c:pt>
                <c:pt idx="73" formatCode="0.000_ ">
                  <c:v>0.10832600000000003</c:v>
                </c:pt>
                <c:pt idx="74" formatCode="0.000_ ">
                  <c:v>9.8126000000000047E-2</c:v>
                </c:pt>
                <c:pt idx="75" formatCode="0.000_ ">
                  <c:v>9.7726000000000035E-2</c:v>
                </c:pt>
                <c:pt idx="76" formatCode="0.000_ ">
                  <c:v>9.712599999999999E-2</c:v>
                </c:pt>
                <c:pt idx="77" formatCode="0.000_ ">
                  <c:v>9.6926000000000012E-2</c:v>
                </c:pt>
                <c:pt idx="78" formatCode="0.000_ ">
                  <c:v>9.6725999999999979E-2</c:v>
                </c:pt>
                <c:pt idx="79" formatCode="0.000_ ">
                  <c:v>9.6326000000000023E-2</c:v>
                </c:pt>
                <c:pt idx="80" formatCode="0.000_ ">
                  <c:v>8.6126000000000036E-2</c:v>
                </c:pt>
                <c:pt idx="81" formatCode="0.000_ ">
                  <c:v>-1.4073999999999975E-2</c:v>
                </c:pt>
                <c:pt idx="82" formatCode="0.000_ ">
                  <c:v>7.5525999999999982E-2</c:v>
                </c:pt>
                <c:pt idx="83" formatCode="0.000_ ">
                  <c:v>7.0326E-2</c:v>
                </c:pt>
                <c:pt idx="84" formatCode="0.000_ ">
                  <c:v>7.0326E-2</c:v>
                </c:pt>
                <c:pt idx="85" formatCode="0.000_ ">
                  <c:v>6.0126000000000013E-2</c:v>
                </c:pt>
                <c:pt idx="86" formatCode="0.000_ ">
                  <c:v>9.0726000000000029E-2</c:v>
                </c:pt>
                <c:pt idx="87" formatCode="0.000_ ">
                  <c:v>7.0326E-2</c:v>
                </c:pt>
                <c:pt idx="88" formatCode="0.000_ ">
                  <c:v>6.0126000000000013E-2</c:v>
                </c:pt>
                <c:pt idx="89" formatCode="0.000_ ">
                  <c:v>6.0126000000000013E-2</c:v>
                </c:pt>
                <c:pt idx="90" formatCode="0.000_ ">
                  <c:v>4.9926000000000026E-2</c:v>
                </c:pt>
                <c:pt idx="91" formatCode="0.000_ ">
                  <c:v>4.9926000000000026E-2</c:v>
                </c:pt>
                <c:pt idx="92" formatCode="0.000_ ">
                  <c:v>5.4926000000000003E-2</c:v>
                </c:pt>
                <c:pt idx="93" formatCode="0.000_ ">
                  <c:v>5.4926000000000003E-2</c:v>
                </c:pt>
                <c:pt idx="94" formatCode="0.000_ ">
                  <c:v>5.4926000000000003E-2</c:v>
                </c:pt>
                <c:pt idx="95" formatCode="0.000_ ">
                  <c:v>5.4926000000000003E-2</c:v>
                </c:pt>
                <c:pt idx="96" formatCode="0.000_ ">
                  <c:v>5.4926000000000003E-2</c:v>
                </c:pt>
                <c:pt idx="97" formatCode="0.000_ ">
                  <c:v>4.4926000000000021E-2</c:v>
                </c:pt>
                <c:pt idx="98" formatCode="0.000_ ">
                  <c:v>4.0026000000000006E-2</c:v>
                </c:pt>
                <c:pt idx="99" formatCode="0.000_ ">
                  <c:v>4.0125999999999995E-2</c:v>
                </c:pt>
                <c:pt idx="100" formatCode="0.000_ ">
                  <c:v>3.5125999999999991E-2</c:v>
                </c:pt>
                <c:pt idx="101" formatCode="0.000_ ">
                  <c:v>3.5325999999999969E-2</c:v>
                </c:pt>
                <c:pt idx="102" formatCode="0.000_ ">
                  <c:v>4.0525999999999951E-2</c:v>
                </c:pt>
                <c:pt idx="103" formatCode="0.000_ ">
                  <c:v>4.072600000000004E-2</c:v>
                </c:pt>
                <c:pt idx="104" formatCode="0.000_ ">
                  <c:v>4.5926000000000022E-2</c:v>
                </c:pt>
                <c:pt idx="105" formatCode="0.000_ ">
                  <c:v>4.6126000000000056E-2</c:v>
                </c:pt>
                <c:pt idx="106" formatCode="0.000_ ">
                  <c:v>3.6126000000000047E-2</c:v>
                </c:pt>
                <c:pt idx="107" formatCode="0.000_ ">
                  <c:v>4.6526000000000012E-2</c:v>
                </c:pt>
                <c:pt idx="108" formatCode="0.000_ ">
                  <c:v>3.6526000000000003E-2</c:v>
                </c:pt>
                <c:pt idx="109" formatCode="0.000_ ">
                  <c:v>4.672599999999999E-2</c:v>
                </c:pt>
                <c:pt idx="110" formatCode="0.000_ ">
                  <c:v>4.6925999999999968E-2</c:v>
                </c:pt>
                <c:pt idx="111" formatCode="0.000_ ">
                  <c:v>4.1926000000000019E-2</c:v>
                </c:pt>
                <c:pt idx="112" formatCode="0.000_ ">
                  <c:v>3.6926000000000014E-2</c:v>
                </c:pt>
                <c:pt idx="113" formatCode="0.000_ ">
                  <c:v>3.192600000000001E-2</c:v>
                </c:pt>
                <c:pt idx="114" formatCode="0.000_ ">
                  <c:v>3.7125999999999992E-2</c:v>
                </c:pt>
                <c:pt idx="115" formatCode="0.000_ ">
                  <c:v>3.7125999999999992E-2</c:v>
                </c:pt>
                <c:pt idx="116" formatCode="0.000_ ">
                  <c:v>4.2326000000000086E-2</c:v>
                </c:pt>
                <c:pt idx="117" formatCode="0.000_ ">
                  <c:v>8.8525999999999994E-2</c:v>
                </c:pt>
                <c:pt idx="118" formatCode="0.000_ ">
                  <c:v>7.352599999999998E-2</c:v>
                </c:pt>
                <c:pt idx="119" formatCode="0.000_ ">
                  <c:v>5.8325999999999989E-2</c:v>
                </c:pt>
                <c:pt idx="120" formatCode="0.000_ ">
                  <c:v>3.8126000000000049E-2</c:v>
                </c:pt>
                <c:pt idx="121" formatCode="0.000_ ">
                  <c:v>3.8126000000000049E-2</c:v>
                </c:pt>
                <c:pt idx="122" formatCode="0.000_ ">
                  <c:v>3.8126000000000049E-2</c:v>
                </c:pt>
                <c:pt idx="123" formatCode="0.000_ ">
                  <c:v>3.8126000000000049E-2</c:v>
                </c:pt>
                <c:pt idx="124" formatCode="0.000_ ">
                  <c:v>3.8126000000000049E-2</c:v>
                </c:pt>
                <c:pt idx="125" formatCode="0.000_ ">
                  <c:v>3.8126000000000049E-2</c:v>
                </c:pt>
                <c:pt idx="126" formatCode="0.000_ ">
                  <c:v>3.8126000000000049E-2</c:v>
                </c:pt>
                <c:pt idx="127" formatCode="0.000_ ">
                  <c:v>3.8126000000000049E-2</c:v>
                </c:pt>
                <c:pt idx="128" formatCode="0.000_ ">
                  <c:v>3.8126000000000049E-2</c:v>
                </c:pt>
                <c:pt idx="129" formatCode="0.000_ ">
                  <c:v>3.3126000000000044E-2</c:v>
                </c:pt>
                <c:pt idx="130" formatCode="0.000_ ">
                  <c:v>3.3126000000000044E-2</c:v>
                </c:pt>
                <c:pt idx="131" formatCode="0.000_ ">
                  <c:v>3.3126000000000044E-2</c:v>
                </c:pt>
                <c:pt idx="132" formatCode="0.000_ ">
                  <c:v>3.3126000000000044E-2</c:v>
                </c:pt>
                <c:pt idx="133" formatCode="0.000_ ">
                  <c:v>3.3126000000000044E-2</c:v>
                </c:pt>
                <c:pt idx="134" formatCode="0.000_ ">
                  <c:v>3.3126000000000044E-2</c:v>
                </c:pt>
                <c:pt idx="135" formatCode="0.000_ ">
                  <c:v>4.8526000000000014E-2</c:v>
                </c:pt>
                <c:pt idx="136" formatCode="0.000_ ">
                  <c:v>3.8326000000000027E-2</c:v>
                </c:pt>
                <c:pt idx="137" formatCode="0.000_ ">
                  <c:v>3.8326000000000027E-2</c:v>
                </c:pt>
                <c:pt idx="138" formatCode="0.000_ ">
                  <c:v>3.8326000000000027E-2</c:v>
                </c:pt>
                <c:pt idx="139" formatCode="0.000_ ">
                  <c:v>3.8326000000000027E-2</c:v>
                </c:pt>
                <c:pt idx="140" formatCode="0.000_ ">
                  <c:v>3.8326000000000027E-2</c:v>
                </c:pt>
                <c:pt idx="141" formatCode="0.000_ ">
                  <c:v>3.8326000000000027E-2</c:v>
                </c:pt>
                <c:pt idx="142" formatCode="0.000_ ">
                  <c:v>3.8326000000000027E-2</c:v>
                </c:pt>
                <c:pt idx="143" formatCode="0.000_ ">
                  <c:v>3.8326000000000027E-2</c:v>
                </c:pt>
                <c:pt idx="144" formatCode="0.000_ ">
                  <c:v>3.8326000000000027E-2</c:v>
                </c:pt>
                <c:pt idx="145" formatCode="0.000_ ">
                  <c:v>3.8326000000000027E-2</c:v>
                </c:pt>
                <c:pt idx="146" formatCode="0.000_ ">
                  <c:v>3.3326000000000022E-2</c:v>
                </c:pt>
                <c:pt idx="147" formatCode="0.000_ ">
                  <c:v>3.3326000000000022E-2</c:v>
                </c:pt>
                <c:pt idx="148" formatCode="0.000_ ">
                  <c:v>3.3326000000000022E-2</c:v>
                </c:pt>
                <c:pt idx="149" formatCode="0.000_ ">
                  <c:v>3.3326000000000022E-2</c:v>
                </c:pt>
                <c:pt idx="150" formatCode="0.000_ ">
                  <c:v>3.3326000000000022E-2</c:v>
                </c:pt>
                <c:pt idx="151" formatCode="0.000_ ">
                  <c:v>3.3326000000000022E-2</c:v>
                </c:pt>
                <c:pt idx="152" formatCode="0.000_ ">
                  <c:v>3.3326000000000022E-2</c:v>
                </c:pt>
                <c:pt idx="153" formatCode="0.000_ ">
                  <c:v>3.3326000000000022E-2</c:v>
                </c:pt>
                <c:pt idx="154" formatCode="0.000_ ">
                  <c:v>3.3326000000000022E-2</c:v>
                </c:pt>
                <c:pt idx="155" formatCode="0.000_ ">
                  <c:v>3.3326000000000022E-2</c:v>
                </c:pt>
                <c:pt idx="156" formatCode="0.000_ ">
                  <c:v>3.3326000000000022E-2</c:v>
                </c:pt>
                <c:pt idx="157" formatCode="0.000_ ">
                  <c:v>3.3326000000000022E-2</c:v>
                </c:pt>
                <c:pt idx="158" formatCode="0.000_ ">
                  <c:v>3.3326000000000022E-2</c:v>
                </c:pt>
                <c:pt idx="159" formatCode="0.000_ ">
                  <c:v>3.3326000000000022E-2</c:v>
                </c:pt>
                <c:pt idx="160" formatCode="0.000_ ">
                  <c:v>3.3326000000000022E-2</c:v>
                </c:pt>
                <c:pt idx="161" formatCode="0.000_ ">
                  <c:v>3.3326000000000022E-2</c:v>
                </c:pt>
                <c:pt idx="196" formatCode="0.000_ ">
                  <c:v>2.4062666666666677E-2</c:v>
                </c:pt>
                <c:pt idx="202" formatCode="0.000_ ">
                  <c:v>1.6906000000000032E-2</c:v>
                </c:pt>
                <c:pt idx="205" formatCode="0.000_ ">
                  <c:v>1.4382666666666655E-2</c:v>
                </c:pt>
                <c:pt idx="208" formatCode="0.000_ ">
                  <c:v>1.2456000000000023E-2</c:v>
                </c:pt>
                <c:pt idx="211" formatCode="0.000_ ">
                  <c:v>1.3236000000000026E-2</c:v>
                </c:pt>
                <c:pt idx="214" formatCode="0.000_ ">
                  <c:v>1.1906000000000028E-2</c:v>
                </c:pt>
                <c:pt idx="217" formatCode="0.000_ ">
                  <c:v>1.2502666666666662E-2</c:v>
                </c:pt>
                <c:pt idx="219" formatCode="0.000_ ">
                  <c:v>1.5805999999999987E-2</c:v>
                </c:pt>
                <c:pt idx="221" formatCode="0.000_ ">
                  <c:v>1.164599999999999E-2</c:v>
                </c:pt>
                <c:pt idx="222" formatCode="0.000_ ">
                  <c:v>1.7412666666666687E-2</c:v>
                </c:pt>
                <c:pt idx="226" formatCode="0.000_ ">
                  <c:v>1.3009333333333317E-2</c:v>
                </c:pt>
                <c:pt idx="227" formatCode="0.000_ ">
                  <c:v>9.185999999999972E-3</c:v>
                </c:pt>
                <c:pt idx="229" formatCode="0.000_ ">
                  <c:v>1.6496000000000011E-2</c:v>
                </c:pt>
                <c:pt idx="232" formatCode="0.000_ ">
                  <c:v>1.2646000000000046E-2</c:v>
                </c:pt>
                <c:pt idx="235" formatCode="0.000_ ">
                  <c:v>1.268933333333333E-2</c:v>
                </c:pt>
                <c:pt idx="238" formatCode="0.000_ ">
                  <c:v>1.5286000000000022E-2</c:v>
                </c:pt>
                <c:pt idx="241" formatCode="0.000_ ">
                  <c:v>7.5993333333333468E-3</c:v>
                </c:pt>
                <c:pt idx="245" formatCode="0.000_ ">
                  <c:v>5.4600000000004645E-4</c:v>
                </c:pt>
                <c:pt idx="246" formatCode="0.000_ ">
                  <c:v>3.6059999999999981E-3</c:v>
                </c:pt>
                <c:pt idx="247" formatCode="0.000_ ">
                  <c:v>4.626000000000019E-3</c:v>
                </c:pt>
                <c:pt idx="248" formatCode="0.000_ ">
                  <c:v>7.4600000000002442E-4</c:v>
                </c:pt>
                <c:pt idx="249" formatCode="0.000_ ">
                  <c:v>-1.2940000000000174E-3</c:v>
                </c:pt>
                <c:pt idx="250" formatCode="0.000_ ">
                  <c:v>8.9326666666666998E-3</c:v>
                </c:pt>
                <c:pt idx="251" formatCode="0.000_ ">
                  <c:v>5.5460000000000509E-3</c:v>
                </c:pt>
                <c:pt idx="252" formatCode="0.000_ ">
                  <c:v>2.3859999999999992E-3</c:v>
                </c:pt>
                <c:pt idx="253" formatCode="0.000_ ">
                  <c:v>3.7026666666666319E-3</c:v>
                </c:pt>
                <c:pt idx="254" formatCode="0.000_ ">
                  <c:v>6.7760000000000042E-3</c:v>
                </c:pt>
                <c:pt idx="255" formatCode="0.000_ ">
                  <c:v>6.7760000000000042E-3</c:v>
                </c:pt>
                <c:pt idx="256" formatCode="0.000_ ">
                  <c:v>6.7760000000000042E-3</c:v>
                </c:pt>
                <c:pt idx="257" formatCode="0.000_ ">
                  <c:v>3.8859999999999451E-3</c:v>
                </c:pt>
                <c:pt idx="258" formatCode="0.000_ ">
                  <c:v>4.225999999999952E-3</c:v>
                </c:pt>
                <c:pt idx="259" formatCode="0.000_ ">
                  <c:v>3.8859999999999451E-3</c:v>
                </c:pt>
                <c:pt idx="260" formatCode="0.000_ ">
                  <c:v>6.7760000000000042E-3</c:v>
                </c:pt>
                <c:pt idx="261" formatCode="0.000_ ">
                  <c:v>3.2666666666680833E-5</c:v>
                </c:pt>
                <c:pt idx="262" formatCode="0.000_ ">
                  <c:v>-1.8940000000000623E-3</c:v>
                </c:pt>
                <c:pt idx="263" formatCode="0.000_ ">
                  <c:v>1.17933333333331E-3</c:v>
                </c:pt>
                <c:pt idx="264" formatCode="0.000_ ">
                  <c:v>-7.4733333333332208E-4</c:v>
                </c:pt>
                <c:pt idx="265" formatCode="0.000_ ">
                  <c:v>4.2526666666666824E-3</c:v>
                </c:pt>
                <c:pt idx="266" formatCode="0.000_ ">
                  <c:v>3.9933333333330712E-4</c:v>
                </c:pt>
                <c:pt idx="267" formatCode="0.000_ ">
                  <c:v>8.1059999999999466E-3</c:v>
                </c:pt>
                <c:pt idx="268" formatCode="0.000_ ">
                  <c:v>8.1059999999999466E-3</c:v>
                </c:pt>
                <c:pt idx="269" formatCode="0.000_ ">
                  <c:v>4.2526666666666824E-3</c:v>
                </c:pt>
                <c:pt idx="270" formatCode="0.000_ ">
                  <c:v>6.0660000000000158E-3</c:v>
                </c:pt>
                <c:pt idx="271" formatCode="0.000_ ">
                  <c:v>1.17933333333331E-3</c:v>
                </c:pt>
                <c:pt idx="272" formatCode="0.000_ ">
                  <c:v>3.1059999999999421E-3</c:v>
                </c:pt>
                <c:pt idx="273" formatCode="0.000_ ">
                  <c:v>6.9593333333333174E-3</c:v>
                </c:pt>
                <c:pt idx="274" formatCode="0.000_ ">
                  <c:v>3.8859999999999451E-3</c:v>
                </c:pt>
                <c:pt idx="275" formatCode="0.000_ ">
                  <c:v>6.7760000000000042E-3</c:v>
                </c:pt>
                <c:pt idx="276" formatCode="0.000_ ">
                  <c:v>8.7026666666666364E-3</c:v>
                </c:pt>
                <c:pt idx="277" formatCode="0.000_ ">
                  <c:v>8.7026666666666364E-3</c:v>
                </c:pt>
                <c:pt idx="278" formatCode="0.000_ ">
                  <c:v>8.7026666666666364E-3</c:v>
                </c:pt>
                <c:pt idx="279" formatCode="0.000_ ">
                  <c:v>1.0629333333333379E-2</c:v>
                </c:pt>
                <c:pt idx="280" formatCode="0.000_ ">
                  <c:v>7.5560000000000072E-3</c:v>
                </c:pt>
                <c:pt idx="281" formatCode="0.000_ ">
                  <c:v>4.4826666666667458E-3</c:v>
                </c:pt>
                <c:pt idx="282" formatCode="0.000_ ">
                  <c:v>8.3360000000000101E-3</c:v>
                </c:pt>
                <c:pt idx="283" formatCode="0.000_ ">
                  <c:v>3.3360000000000056E-3</c:v>
                </c:pt>
                <c:pt idx="284" formatCode="0.000_ ">
                  <c:v>8.1526666666666969E-3</c:v>
                </c:pt>
                <c:pt idx="285" formatCode="0.000_ ">
                  <c:v>5.0793333333333246E-3</c:v>
                </c:pt>
                <c:pt idx="286" formatCode="0.000_ ">
                  <c:v>5.0793333333333246E-3</c:v>
                </c:pt>
                <c:pt idx="287" formatCode="0.000_ ">
                  <c:v>5.0793333333333246E-3</c:v>
                </c:pt>
                <c:pt idx="288" formatCode="0.000_ ">
                  <c:v>5.0793333333333246E-3</c:v>
                </c:pt>
                <c:pt idx="289" formatCode="0.000_ ">
                  <c:v>5.0793333333333246E-3</c:v>
                </c:pt>
                <c:pt idx="290" formatCode="0.000_ ">
                  <c:v>5.0793333333333246E-3</c:v>
                </c:pt>
                <c:pt idx="291" formatCode="0.000_ ">
                  <c:v>7.0060000000000677E-3</c:v>
                </c:pt>
                <c:pt idx="292" formatCode="0.000_ ">
                  <c:v>7.0060000000000677E-3</c:v>
                </c:pt>
                <c:pt idx="293" formatCode="0.000_ ">
                  <c:v>2.0145999999999997E-2</c:v>
                </c:pt>
                <c:pt idx="294" formatCode="0.000_ ">
                  <c:v>2.1772666666666662E-2</c:v>
                </c:pt>
                <c:pt idx="295" formatCode="0.000_ ">
                  <c:v>1.2872666666666643E-2</c:v>
                </c:pt>
                <c:pt idx="296" formatCode="0.000_ ">
                  <c:v>2.154266666666671E-2</c:v>
                </c:pt>
                <c:pt idx="297" formatCode="0.000_ ">
                  <c:v>1.2872666666666643E-2</c:v>
                </c:pt>
                <c:pt idx="298" formatCode="0.000_ ">
                  <c:v>1.0946000000000011E-2</c:v>
                </c:pt>
                <c:pt idx="299" formatCode="0.000_ ">
                  <c:v>1.5762666666666703E-2</c:v>
                </c:pt>
                <c:pt idx="300" formatCode="0.000_ ">
                  <c:v>1.9616000000000078E-2</c:v>
                </c:pt>
                <c:pt idx="301" formatCode="0.000_ ">
                  <c:v>1.7322666666666708E-2</c:v>
                </c:pt>
                <c:pt idx="302" formatCode="0.000_ ">
                  <c:v>1.5992666666666655E-2</c:v>
                </c:pt>
                <c:pt idx="303" formatCode="0.000_ ">
                  <c:v>1.2369333333333343E-2</c:v>
                </c:pt>
                <c:pt idx="304" formatCode="0.000_ ">
                  <c:v>1.7002666666666721E-2</c:v>
                </c:pt>
                <c:pt idx="305" formatCode="0.000_ ">
                  <c:v>1.5672666666666724E-2</c:v>
                </c:pt>
                <c:pt idx="306" formatCode="0.000_ ">
                  <c:v>1.1269333333333298E-2</c:v>
                </c:pt>
                <c:pt idx="307" formatCode="0.000_ ">
                  <c:v>8.9760000000000395E-3</c:v>
                </c:pt>
                <c:pt idx="308" formatCode="0.000_ ">
                  <c:v>9.7560000000000424E-3</c:v>
                </c:pt>
                <c:pt idx="309" formatCode="0.000_ ">
                  <c:v>9.5726666666667293E-3</c:v>
                </c:pt>
                <c:pt idx="310" formatCode="0.000_ ">
                  <c:v>1.3425999999999993E-2</c:v>
                </c:pt>
                <c:pt idx="311" formatCode="0.000_ ">
                  <c:v>1.5352666666666626E-2</c:v>
                </c:pt>
                <c:pt idx="312" formatCode="0.000_ ">
                  <c:v>9.205999999999992E-3</c:v>
                </c:pt>
                <c:pt idx="313" formatCode="0.000_ ">
                  <c:v>1.5949333333333315E-2</c:v>
                </c:pt>
                <c:pt idx="314" formatCode="0.000_ ">
                  <c:v>1.1729333333333369E-2</c:v>
                </c:pt>
                <c:pt idx="315" formatCode="0.000_ ">
                  <c:v>1.1729333333333369E-2</c:v>
                </c:pt>
                <c:pt idx="316" formatCode="0.000_ ">
                  <c:v>8.655999999999997E-3</c:v>
                </c:pt>
                <c:pt idx="317" formatCode="0.000_ ">
                  <c:v>5.5826666666666247E-3</c:v>
                </c:pt>
                <c:pt idx="318" formatCode="0.000_ ">
                  <c:v>7.5093333333333678E-3</c:v>
                </c:pt>
                <c:pt idx="319" formatCode="0.000_ ">
                  <c:v>7.5093333333333678E-3</c:v>
                </c:pt>
                <c:pt idx="320" formatCode="0.000_ ">
                  <c:v>1.0399333333333316E-2</c:v>
                </c:pt>
                <c:pt idx="321" formatCode="0.000_ ">
                  <c:v>1.0399333333333316E-2</c:v>
                </c:pt>
                <c:pt idx="322" formatCode="0.000_ ">
                  <c:v>1.2326000000000059E-2</c:v>
                </c:pt>
                <c:pt idx="323" formatCode="0.000_ ">
                  <c:v>1.4252666666666691E-2</c:v>
                </c:pt>
                <c:pt idx="324" formatCode="0.000_ ">
                  <c:v>1.6179333333333323E-2</c:v>
                </c:pt>
                <c:pt idx="325" formatCode="0.000_ ">
                  <c:v>1.6179333333333323E-2</c:v>
                </c:pt>
                <c:pt idx="326" formatCode="0.000_ ">
                  <c:v>1.6179333333333323E-2</c:v>
                </c:pt>
                <c:pt idx="327" formatCode="0.000_ ">
                  <c:v>1.4252666666666691E-2</c:v>
                </c:pt>
                <c:pt idx="328" formatCode="0.000_ ">
                  <c:v>1.2509333333333372E-2</c:v>
                </c:pt>
                <c:pt idx="329" formatCode="0.000_ ">
                  <c:v>7.2793333333333599E-3</c:v>
                </c:pt>
                <c:pt idx="330" formatCode="0.000_ ">
                  <c:v>1.4756000000000047E-2</c:v>
                </c:pt>
                <c:pt idx="331" formatCode="0.000_ ">
                  <c:v>1.1269333333333298E-2</c:v>
                </c:pt>
                <c:pt idx="332" formatCode="0.000_ ">
                  <c:v>1.0672666666666719E-2</c:v>
                </c:pt>
                <c:pt idx="333" formatCode="0.000_ ">
                  <c:v>2.0075999999999983E-2</c:v>
                </c:pt>
                <c:pt idx="334" formatCode="0.000_ ">
                  <c:v>1.2369333333333343E-2</c:v>
                </c:pt>
                <c:pt idx="335" formatCode="0.000_ ">
                  <c:v>1.6772666666666658E-2</c:v>
                </c:pt>
                <c:pt idx="336" formatCode="0.000_ ">
                  <c:v>1.7919333333333287E-2</c:v>
                </c:pt>
                <c:pt idx="337" formatCode="0.000_ ">
                  <c:v>2.21393333333334E-2</c:v>
                </c:pt>
                <c:pt idx="338" formatCode="0.000_ ">
                  <c:v>1.7322666666666708E-2</c:v>
                </c:pt>
                <c:pt idx="339" formatCode="0.000_ ">
                  <c:v>1.5395999999999965E-2</c:v>
                </c:pt>
                <c:pt idx="340" formatCode="0.000_ ">
                  <c:v>2.154266666666671E-2</c:v>
                </c:pt>
                <c:pt idx="341" formatCode="0.000_ ">
                  <c:v>2.154266666666671E-2</c:v>
                </c:pt>
                <c:pt idx="342" formatCode="0.000_ ">
                  <c:v>1.9616000000000078E-2</c:v>
                </c:pt>
                <c:pt idx="343" formatCode="0.000_ ">
                  <c:v>1.9616000000000078E-2</c:v>
                </c:pt>
                <c:pt idx="344" formatCode="0.000_ ">
                  <c:v>1.9616000000000078E-2</c:v>
                </c:pt>
                <c:pt idx="345" formatCode="0.000_ ">
                  <c:v>2.4616000000000082E-2</c:v>
                </c:pt>
                <c:pt idx="346" formatCode="0.000_ ">
                  <c:v>2.4785999999999975E-2</c:v>
                </c:pt>
                <c:pt idx="347" formatCode="0.000_ ">
                  <c:v>2.6826000000000016E-2</c:v>
                </c:pt>
                <c:pt idx="348" formatCode="0.000_ ">
                  <c:v>2.6542666666666714E-2</c:v>
                </c:pt>
                <c:pt idx="349" formatCode="0.000_ ">
                  <c:v>2.6542666666666714E-2</c:v>
                </c:pt>
                <c:pt idx="350" formatCode="0.000_ ">
                  <c:v>2.4616000000000082E-2</c:v>
                </c:pt>
                <c:pt idx="351" formatCode="0.000_ ">
                  <c:v>2.4616000000000082E-2</c:v>
                </c:pt>
                <c:pt idx="352" formatCode="0.000_ ">
                  <c:v>1.9616000000000078E-2</c:v>
                </c:pt>
                <c:pt idx="353" formatCode="0.000_ ">
                  <c:v>2.154266666666671E-2</c:v>
                </c:pt>
                <c:pt idx="354" formatCode="0.000_ ">
                  <c:v>2.154266666666671E-2</c:v>
                </c:pt>
                <c:pt idx="355" formatCode="0.000_ ">
                  <c:v>2.154266666666671E-2</c:v>
                </c:pt>
                <c:pt idx="356" formatCode="0.000_ ">
                  <c:v>2.154266666666671E-2</c:v>
                </c:pt>
                <c:pt idx="357" formatCode="0.000_ ">
                  <c:v>2.154266666666671E-2</c:v>
                </c:pt>
                <c:pt idx="358" formatCode="0.000_ ">
                  <c:v>2.154266666666671E-2</c:v>
                </c:pt>
                <c:pt idx="359" formatCode="0.000_ ">
                  <c:v>2.1826000000000012E-2</c:v>
                </c:pt>
                <c:pt idx="360" formatCode="0.000_ ">
                  <c:v>2.3469333333333342E-2</c:v>
                </c:pt>
                <c:pt idx="361" formatCode="0.000_ ">
                  <c:v>2.5395999999999974E-2</c:v>
                </c:pt>
                <c:pt idx="362" formatCode="0.000_ ">
                  <c:v>2.7322666666666717E-2</c:v>
                </c:pt>
                <c:pt idx="363" formatCode="0.000_ ">
                  <c:v>2.202599999999999E-2</c:v>
                </c:pt>
                <c:pt idx="364" formatCode="0.000_ ">
                  <c:v>2.21393333333334E-2</c:v>
                </c:pt>
                <c:pt idx="365" formatCode="0.000_ ">
                  <c:v>2.5992666666666664E-2</c:v>
                </c:pt>
                <c:pt idx="366" formatCode="0.000_ ">
                  <c:v>2.9846000000000039E-2</c:v>
                </c:pt>
                <c:pt idx="367" formatCode="0.000_ ">
                  <c:v>2.1772666666666662E-2</c:v>
                </c:pt>
                <c:pt idx="368" formatCode="0.000_ ">
                  <c:v>1.3515999999999972E-2</c:v>
                </c:pt>
                <c:pt idx="369" formatCode="0.000_ ">
                  <c:v>2.0442666666666609E-2</c:v>
                </c:pt>
                <c:pt idx="370" formatCode="0.000_ ">
                  <c:v>2.4295999999999984E-2</c:v>
                </c:pt>
                <c:pt idx="371" formatCode="0.000_ ">
                  <c:v>2.650600000000003E-2</c:v>
                </c:pt>
                <c:pt idx="372" formatCode="0.000_ ">
                  <c:v>1.8149333333333351E-2</c:v>
                </c:pt>
                <c:pt idx="373" formatCode="0.000_ ">
                  <c:v>2.0585999999999993E-2</c:v>
                </c:pt>
                <c:pt idx="374" formatCode="0.000_ ">
                  <c:v>2.2002666666666726E-2</c:v>
                </c:pt>
                <c:pt idx="375" formatCode="0.000_ ">
                  <c:v>2.2002666666666726E-2</c:v>
                </c:pt>
                <c:pt idx="376" formatCode="0.000_ ">
                  <c:v>2.6819333333333306E-2</c:v>
                </c:pt>
                <c:pt idx="377" formatCode="0.000_ ">
                  <c:v>2.8746000000000049E-2</c:v>
                </c:pt>
                <c:pt idx="378" formatCode="0.000_ ">
                  <c:v>1.8746000000000096E-2</c:v>
                </c:pt>
                <c:pt idx="379" formatCode="0.000_ ">
                  <c:v>2.7599333333333309E-2</c:v>
                </c:pt>
                <c:pt idx="380" formatCode="0.000_ ">
                  <c:v>2.9525999999999941E-2</c:v>
                </c:pt>
                <c:pt idx="381" formatCode="0.000_ ">
                  <c:v>2.6452666666666735E-2</c:v>
                </c:pt>
                <c:pt idx="382" formatCode="0.000_ ">
                  <c:v>2.6269333333333311E-2</c:v>
                </c:pt>
                <c:pt idx="383" formatCode="0.000_ ">
                  <c:v>2.6269333333333311E-2</c:v>
                </c:pt>
                <c:pt idx="384" formatCode="0.000_ ">
                  <c:v>2.8196000000000054E-2</c:v>
                </c:pt>
                <c:pt idx="385" formatCode="0.000_ ">
                  <c:v>2.598600000000012E-2</c:v>
                </c:pt>
                <c:pt idx="386" formatCode="0.000_ ">
                  <c:v>2.6269333333333311E-2</c:v>
                </c:pt>
                <c:pt idx="387" formatCode="0.000_ ">
                  <c:v>2.3379333333333363E-2</c:v>
                </c:pt>
                <c:pt idx="388" formatCode="0.000_ ">
                  <c:v>2.3379333333333363E-2</c:v>
                </c:pt>
                <c:pt idx="389" formatCode="0.000_ ">
                  <c:v>2.2926000000000057E-2</c:v>
                </c:pt>
                <c:pt idx="390" formatCode="0.000_ ">
                  <c:v>2.3379333333333363E-2</c:v>
                </c:pt>
                <c:pt idx="391" formatCode="0.000_ ">
                  <c:v>2.2926000000000057E-2</c:v>
                </c:pt>
                <c:pt idx="392" formatCode="0.000_ ">
                  <c:v>2.3379333333333363E-2</c:v>
                </c:pt>
                <c:pt idx="393" formatCode="0.000_ ">
                  <c:v>2.3226000000000024E-2</c:v>
                </c:pt>
                <c:pt idx="394" formatCode="0.000_ ">
                  <c:v>2.319600000000005E-2</c:v>
                </c:pt>
                <c:pt idx="395" formatCode="0.000_ ">
                  <c:v>2.319600000000005E-2</c:v>
                </c:pt>
                <c:pt idx="396" formatCode="0.000_ ">
                  <c:v>2.319600000000005E-2</c:v>
                </c:pt>
                <c:pt idx="397" formatCode="0.000_ ">
                  <c:v>2.319600000000005E-2</c:v>
                </c:pt>
                <c:pt idx="398" formatCode="0.000_ ">
                  <c:v>1.9525999999999988E-2</c:v>
                </c:pt>
                <c:pt idx="399" formatCode="0.000_ ">
                  <c:v>3.6725999999999981E-2</c:v>
                </c:pt>
                <c:pt idx="400" formatCode="0.000_ ">
                  <c:v>3.6725999999999981E-2</c:v>
                </c:pt>
                <c:pt idx="401" formatCode="0.000_ ">
                  <c:v>3.2092666666666714E-2</c:v>
                </c:pt>
                <c:pt idx="402" formatCode="0.000_ ">
                  <c:v>3.2642666666666653E-2</c:v>
                </c:pt>
                <c:pt idx="403" formatCode="0.000_ ">
                  <c:v>2.918599999999999E-2</c:v>
                </c:pt>
                <c:pt idx="404" formatCode="0.000_ ">
                  <c:v>2.8789333333333333E-2</c:v>
                </c:pt>
                <c:pt idx="405" formatCode="0.000_ ">
                  <c:v>2.7779333333333323E-2</c:v>
                </c:pt>
                <c:pt idx="406" formatCode="0.000_ ">
                  <c:v>2.8886000000000023E-2</c:v>
                </c:pt>
                <c:pt idx="407" formatCode="0.000_ ">
                  <c:v>3.0439333333333318E-2</c:v>
                </c:pt>
                <c:pt idx="408" formatCode="0.000_ ">
                  <c:v>2.9205999999999954E-2</c:v>
                </c:pt>
                <c:pt idx="409" formatCode="0.000_ ">
                  <c:v>3.4205999999999959E-2</c:v>
                </c:pt>
                <c:pt idx="410" formatCode="0.000_ ">
                  <c:v>2.8099333333333365E-2</c:v>
                </c:pt>
                <c:pt idx="411" formatCode="0.000_ ">
                  <c:v>3.1866000000000061E-2</c:v>
                </c:pt>
                <c:pt idx="412" formatCode="0.000_ ">
                  <c:v>2.7786000000000033E-2</c:v>
                </c:pt>
                <c:pt idx="413" formatCode="0.000_ ">
                  <c:v>2.7685999999999988E-2</c:v>
                </c:pt>
                <c:pt idx="414" formatCode="0.000_ ">
                  <c:v>2.7685999999999988E-2</c:v>
                </c:pt>
                <c:pt idx="415" formatCode="0.000_ ">
                  <c:v>3.0345999999999956E-2</c:v>
                </c:pt>
                <c:pt idx="416" formatCode="0.000_ ">
                  <c:v>3.0446000000000001E-2</c:v>
                </c:pt>
                <c:pt idx="417" formatCode="0.000_ ">
                  <c:v>3.0446000000000001E-2</c:v>
                </c:pt>
                <c:pt idx="418" formatCode="0.000_ ">
                  <c:v>3.0446000000000001E-2</c:v>
                </c:pt>
                <c:pt idx="419" formatCode="0.000_ ">
                  <c:v>3.0162666666666643E-2</c:v>
                </c:pt>
                <c:pt idx="420" formatCode="0.000_ ">
                  <c:v>3.0446000000000001E-2</c:v>
                </c:pt>
                <c:pt idx="421" formatCode="0.000_ ">
                  <c:v>2.6676000000000005E-2</c:v>
                </c:pt>
                <c:pt idx="422" formatCode="0.000_ ">
                  <c:v>2.6676000000000005E-2</c:v>
                </c:pt>
                <c:pt idx="423" formatCode="0.000_ ">
                  <c:v>4.9932666666666681E-2</c:v>
                </c:pt>
                <c:pt idx="424" formatCode="0.000_ ">
                  <c:v>5.4749333333333317E-2</c:v>
                </c:pt>
                <c:pt idx="425" formatCode="0.000_ ">
                  <c:v>2.699600000000002E-2</c:v>
                </c:pt>
                <c:pt idx="426" formatCode="0.000_ ">
                  <c:v>2.699600000000002E-2</c:v>
                </c:pt>
                <c:pt idx="427" formatCode="0.000_ ">
                  <c:v>2.892266666666668E-2</c:v>
                </c:pt>
                <c:pt idx="428" formatCode="0.000_ ">
                  <c:v>2.5765999999999983E-2</c:v>
                </c:pt>
                <c:pt idx="429" formatCode="0.000_ ">
                  <c:v>2.5482666666666681E-2</c:v>
                </c:pt>
                <c:pt idx="430" formatCode="0.000_ ">
                  <c:v>2.5765999999999983E-2</c:v>
                </c:pt>
                <c:pt idx="431" formatCode="0.000_ ">
                  <c:v>2.5765999999999983E-2</c:v>
                </c:pt>
                <c:pt idx="432" formatCode="0.000_ ">
                  <c:v>2.7409333333333341E-2</c:v>
                </c:pt>
                <c:pt idx="433" formatCode="0.000_ ">
                  <c:v>2.7409333333333341E-2</c:v>
                </c:pt>
                <c:pt idx="434" formatCode="0.000_ ">
                  <c:v>2.7409333333333341E-2</c:v>
                </c:pt>
                <c:pt idx="435" formatCode="0.000_ ">
                  <c:v>2.7409333333333341E-2</c:v>
                </c:pt>
                <c:pt idx="436" formatCode="0.000_ ">
                  <c:v>2.7409333333333341E-2</c:v>
                </c:pt>
                <c:pt idx="437" formatCode="0.000_ ">
                  <c:v>2.7409333333333341E-2</c:v>
                </c:pt>
                <c:pt idx="438" formatCode="0.000_ ">
                  <c:v>2.7409333333333341E-2</c:v>
                </c:pt>
                <c:pt idx="439" formatCode="0.000_ ">
                  <c:v>2.7409333333333341E-2</c:v>
                </c:pt>
                <c:pt idx="440" formatCode="0.000_ ">
                  <c:v>2.9336000000000001E-2</c:v>
                </c:pt>
                <c:pt idx="441" formatCode="0.000_ ">
                  <c:v>2.9336000000000001E-2</c:v>
                </c:pt>
                <c:pt idx="442" formatCode="0.000_ ">
                  <c:v>2.7805999999999997E-2</c:v>
                </c:pt>
                <c:pt idx="443" formatCode="0.000_ ">
                  <c:v>2.9336000000000001E-2</c:v>
                </c:pt>
                <c:pt idx="444" formatCode="0.000_ ">
                  <c:v>2.9336000000000001E-2</c:v>
                </c:pt>
                <c:pt idx="445" formatCode="0.000_ ">
                  <c:v>2.9336000000000001E-2</c:v>
                </c:pt>
                <c:pt idx="446" formatCode="0.000_ ">
                  <c:v>2.9336000000000001E-2</c:v>
                </c:pt>
                <c:pt idx="447" formatCode="0.000_ ">
                  <c:v>2.9336000000000001E-2</c:v>
                </c:pt>
                <c:pt idx="448" formatCode="0.000_ ">
                  <c:v>2.9336000000000001E-2</c:v>
                </c:pt>
                <c:pt idx="449" formatCode="0.000_ ">
                  <c:v>2.6812666666666651E-2</c:v>
                </c:pt>
                <c:pt idx="450" formatCode="0.000_ ">
                  <c:v>2.6812666666666651E-2</c:v>
                </c:pt>
                <c:pt idx="452" formatCode="0.000_ ">
                  <c:v>1.8026000000000014E-2</c:v>
                </c:pt>
                <c:pt idx="453" formatCode="0.000_ ">
                  <c:v>3.8142666666666686E-2</c:v>
                </c:pt>
                <c:pt idx="454" formatCode="0.000_ ">
                  <c:v>3.8142666666666686E-2</c:v>
                </c:pt>
                <c:pt idx="455" formatCode="0.000_ ">
                  <c:v>2.2499333333333343E-2</c:v>
                </c:pt>
                <c:pt idx="456" formatCode="0.000_ ">
                  <c:v>4.3126000000000025E-2</c:v>
                </c:pt>
                <c:pt idx="457" formatCode="0.000_ ">
                  <c:v>4.4656000000000001E-2</c:v>
                </c:pt>
                <c:pt idx="458" formatCode="0.000_ ">
                  <c:v>4.6186000000000005E-2</c:v>
                </c:pt>
                <c:pt idx="459" formatCode="0.000_ ">
                  <c:v>4.4146000000000019E-2</c:v>
                </c:pt>
                <c:pt idx="460" formatCode="0.000_ ">
                  <c:v>4.3226000000000014E-2</c:v>
                </c:pt>
                <c:pt idx="461" formatCode="0.000_ ">
                  <c:v>4.3509333333333344E-2</c:v>
                </c:pt>
                <c:pt idx="462" formatCode="0.000_ ">
                  <c:v>4.2729333333333341E-2</c:v>
                </c:pt>
                <c:pt idx="463" formatCode="0.000_ ">
                  <c:v>4.6582666666666689E-2</c:v>
                </c:pt>
                <c:pt idx="464" formatCode="0.000_ ">
                  <c:v>4.4656000000000001E-2</c:v>
                </c:pt>
                <c:pt idx="465" formatCode="0.000_ ">
                  <c:v>4.8509333333333349E-2</c:v>
                </c:pt>
                <c:pt idx="466" formatCode="0.000_ ">
                  <c:v>4.8326000000000008E-2</c:v>
                </c:pt>
                <c:pt idx="467" formatCode="0.000_ ">
                  <c:v>4.8326000000000008E-2</c:v>
                </c:pt>
                <c:pt idx="468" formatCode="0.000_ ">
                  <c:v>4.8326000000000008E-2</c:v>
                </c:pt>
                <c:pt idx="469" formatCode="0.000_ ">
                  <c:v>5.8626000000000011E-2</c:v>
                </c:pt>
                <c:pt idx="470" formatCode="0.000_ ">
                  <c:v>5.8626000000000011E-2</c:v>
                </c:pt>
                <c:pt idx="471" formatCode="0.000_ ">
                  <c:v>6.0666000000000025E-2</c:v>
                </c:pt>
                <c:pt idx="472" formatCode="0.000_ ">
                  <c:v>5.8626000000000011E-2</c:v>
                </c:pt>
                <c:pt idx="473" formatCode="0.000_ ">
                  <c:v>0.16855600000000004</c:v>
                </c:pt>
                <c:pt idx="474" formatCode="0.000_ ">
                  <c:v>0.16855600000000004</c:v>
                </c:pt>
                <c:pt idx="475" formatCode="0.000_ ">
                  <c:v>0.17259266666666667</c:v>
                </c:pt>
                <c:pt idx="476" formatCode="0.000_ ">
                  <c:v>0.17759266666666668</c:v>
                </c:pt>
                <c:pt idx="477" formatCode="0.000_ ">
                  <c:v>0.189336</c:v>
                </c:pt>
                <c:pt idx="479" formatCode="0.000_ ">
                  <c:v>2.3922666666666675E-2</c:v>
                </c:pt>
                <c:pt idx="480" formatCode="0.000_ ">
                  <c:v>2.31426666666667E-2</c:v>
                </c:pt>
                <c:pt idx="481" formatCode="0.000_ ">
                  <c:v>2.31426666666667E-2</c:v>
                </c:pt>
                <c:pt idx="482" formatCode="0.000_ ">
                  <c:v>3.1996000000000024E-2</c:v>
                </c:pt>
                <c:pt idx="483" formatCode="0.000_ ">
                  <c:v>2.8739333333333339E-2</c:v>
                </c:pt>
                <c:pt idx="484" formatCode="0.000_ ">
                  <c:v>2.6812666666666651E-2</c:v>
                </c:pt>
                <c:pt idx="485" formatCode="0.000_ ">
                  <c:v>6.0666000000000025E-2</c:v>
                </c:pt>
                <c:pt idx="486" formatCode="0.000_ ">
                  <c:v>5.8739333333333338E-2</c:v>
                </c:pt>
                <c:pt idx="487" formatCode="0.000_ ">
                  <c:v>7.4526000000000037E-2</c:v>
                </c:pt>
                <c:pt idx="488" formatCode="0.000_ ">
                  <c:v>7.4016000000000026E-2</c:v>
                </c:pt>
                <c:pt idx="489" formatCode="0.000_ ">
                  <c:v>7.7986000000000028E-2</c:v>
                </c:pt>
                <c:pt idx="490" formatCode="0.000_ ">
                  <c:v>7.5946000000000041E-2</c:v>
                </c:pt>
                <c:pt idx="491" formatCode="0.000_ ">
                  <c:v>7.6172666666666639E-2</c:v>
                </c:pt>
                <c:pt idx="492" formatCode="0.000_ ">
                  <c:v>6.2962666666666667E-2</c:v>
                </c:pt>
                <c:pt idx="493" formatCode="0.000_ ">
                  <c:v>6.585266666666667E-2</c:v>
                </c:pt>
                <c:pt idx="494" formatCode="0.000_ ">
                  <c:v>7.2045999999999943E-2</c:v>
                </c:pt>
                <c:pt idx="495" formatCode="0.000_ ">
                  <c:v>6.3972666666666622E-2</c:v>
                </c:pt>
                <c:pt idx="496" formatCode="0.000_ ">
                  <c:v>6.6862666666666626E-2</c:v>
                </c:pt>
                <c:pt idx="497" formatCode="0.000_ ">
                  <c:v>7.4066000000000021E-2</c:v>
                </c:pt>
                <c:pt idx="498" formatCode="0.000_ ">
                  <c:v>6.9662666666666706E-2</c:v>
                </c:pt>
                <c:pt idx="499" formatCode="0.000_ ">
                  <c:v>7.1406000000000025E-2</c:v>
                </c:pt>
                <c:pt idx="500" formatCode="0.000_ ">
                  <c:v>6.7322666666666697E-2</c:v>
                </c:pt>
                <c:pt idx="501" formatCode="0.000_ ">
                  <c:v>7.1542666666666699E-2</c:v>
                </c:pt>
                <c:pt idx="502" formatCode="0.000_ ">
                  <c:v>6.6726000000000008E-2</c:v>
                </c:pt>
                <c:pt idx="503" formatCode="0.000_ ">
                  <c:v>7.5395999999999963E-2</c:v>
                </c:pt>
                <c:pt idx="504" formatCode="0.000_ ">
                  <c:v>6.1312666666666737E-2</c:v>
                </c:pt>
                <c:pt idx="505" formatCode="0.000_ ">
                  <c:v>7.4202666666666695E-2</c:v>
                </c:pt>
                <c:pt idx="506" formatCode="0.000_ ">
                  <c:v>6.9386000000000003E-2</c:v>
                </c:pt>
                <c:pt idx="507" formatCode="0.000_ ">
                  <c:v>7.0622666666666695E-2</c:v>
                </c:pt>
                <c:pt idx="508" formatCode="0.000_ ">
                  <c:v>7.0622666666666695E-2</c:v>
                </c:pt>
                <c:pt idx="509" formatCode="0.000_ ">
                  <c:v>7.3696000000000011E-2</c:v>
                </c:pt>
                <c:pt idx="510" formatCode="0.000_ ">
                  <c:v>9.1701759999999997</c:v>
                </c:pt>
                <c:pt idx="511" formatCode="0.000_ ">
                  <c:v>11.835604333333333</c:v>
                </c:pt>
                <c:pt idx="512" formatCode="0.000_ ">
                  <c:v>11.023032666666666</c:v>
                </c:pt>
                <c:pt idx="513" formatCode="0.000_ ">
                  <c:v>0.2494793333333333</c:v>
                </c:pt>
                <c:pt idx="514" formatCode="0.000_ ">
                  <c:v>-0.42627733333333329</c:v>
                </c:pt>
                <c:pt idx="515" formatCode="0.000_ ">
                  <c:v>0.12474933333333332</c:v>
                </c:pt>
                <c:pt idx="516" formatCode="0.000_ ">
                  <c:v>0.13667600000000002</c:v>
                </c:pt>
                <c:pt idx="517" formatCode="0.000_ ">
                  <c:v>0.13667600000000002</c:v>
                </c:pt>
                <c:pt idx="518" formatCode="0.000_ ">
                  <c:v>0.14282266666666665</c:v>
                </c:pt>
                <c:pt idx="519" formatCode="0.000_ ">
                  <c:v>0.14474933333333331</c:v>
                </c:pt>
                <c:pt idx="520" formatCode="0.000_ ">
                  <c:v>0.13993266666666668</c:v>
                </c:pt>
                <c:pt idx="521" formatCode="0.000_ ">
                  <c:v>0.13993266666666668</c:v>
                </c:pt>
                <c:pt idx="522" formatCode="0.000_ ">
                  <c:v>0.13993266666666668</c:v>
                </c:pt>
                <c:pt idx="523" formatCode="0.000_ ">
                  <c:v>0.13800600000000002</c:v>
                </c:pt>
                <c:pt idx="525" formatCode="0.000_ ">
                  <c:v>0.13993266666666668</c:v>
                </c:pt>
                <c:pt idx="526" formatCode="0.000_ ">
                  <c:v>0.13800600000000002</c:v>
                </c:pt>
                <c:pt idx="527" formatCode="0.000_ ">
                  <c:v>0.13993266666666668</c:v>
                </c:pt>
                <c:pt idx="528" formatCode="0.000_ ">
                  <c:v>0.13993266666666668</c:v>
                </c:pt>
                <c:pt idx="529" formatCode="0.000_ ">
                  <c:v>0.13607933333333336</c:v>
                </c:pt>
                <c:pt idx="530" formatCode="0.000_ ">
                  <c:v>0.13800600000000002</c:v>
                </c:pt>
                <c:pt idx="531" formatCode="0.000_ ">
                  <c:v>0.13800600000000002</c:v>
                </c:pt>
                <c:pt idx="532" formatCode="0.000_ ">
                  <c:v>0.13607933333333336</c:v>
                </c:pt>
                <c:pt idx="533" formatCode="0.000_ ">
                  <c:v>0.13607933333333336</c:v>
                </c:pt>
                <c:pt idx="534" formatCode="0.000_ ">
                  <c:v>0.14474933333333331</c:v>
                </c:pt>
                <c:pt idx="539" formatCode="0.000_ ">
                  <c:v>0.13522266666666666</c:v>
                </c:pt>
                <c:pt idx="540" formatCode="0.000_ ">
                  <c:v>0.13502266666666665</c:v>
                </c:pt>
                <c:pt idx="541" formatCode="0.000_ ">
                  <c:v>0.13253266666666669</c:v>
                </c:pt>
                <c:pt idx="542" formatCode="0.000_ ">
                  <c:v>0.13090600000000002</c:v>
                </c:pt>
                <c:pt idx="543" formatCode="0.000_ ">
                  <c:v>0.13263266666666668</c:v>
                </c:pt>
                <c:pt idx="544" formatCode="0.000_ ">
                  <c:v>0.13814933333333332</c:v>
                </c:pt>
                <c:pt idx="545" formatCode="0.000_ ">
                  <c:v>0.12735266666666667</c:v>
                </c:pt>
                <c:pt idx="546" formatCode="0.000_ ">
                  <c:v>0.13432266666666665</c:v>
                </c:pt>
                <c:pt idx="547" formatCode="0.000_ ">
                  <c:v>0.13624933333333333</c:v>
                </c:pt>
                <c:pt idx="548" formatCode="0.000_ ">
                  <c:v>0.13522266666666666</c:v>
                </c:pt>
                <c:pt idx="549" formatCode="0.000_ ">
                  <c:v>0.13253266666666669</c:v>
                </c:pt>
                <c:pt idx="550" formatCode="0.000_ ">
                  <c:v>0.13060600000000003</c:v>
                </c:pt>
                <c:pt idx="551" formatCode="0.000_ ">
                  <c:v>0.13103266666666669</c:v>
                </c:pt>
                <c:pt idx="552" formatCode="0.000_ ">
                  <c:v>0.13050600000000001</c:v>
                </c:pt>
                <c:pt idx="553" formatCode="0.000_ ">
                  <c:v>0.13303266666666669</c:v>
                </c:pt>
                <c:pt idx="554" formatCode="0.000_ ">
                  <c:v>0.13110600000000003</c:v>
                </c:pt>
                <c:pt idx="555" formatCode="0.000_ ">
                  <c:v>0.13313266666666668</c:v>
                </c:pt>
                <c:pt idx="556" formatCode="0.000_ ">
                  <c:v>0.13303266666666669</c:v>
                </c:pt>
                <c:pt idx="557" formatCode="0.000_ ">
                  <c:v>0.13333266666666668</c:v>
                </c:pt>
                <c:pt idx="558" formatCode="0.000_ ">
                  <c:v>0.13313266666666668</c:v>
                </c:pt>
                <c:pt idx="559" formatCode="0.000_ ">
                  <c:v>0.12927933333333336</c:v>
                </c:pt>
                <c:pt idx="560" formatCode="0.000_ ">
                  <c:v>0.13140600000000002</c:v>
                </c:pt>
                <c:pt idx="561" formatCode="0.000_ ">
                  <c:v>0.13090600000000002</c:v>
                </c:pt>
                <c:pt idx="562" formatCode="0.000_ ">
                  <c:v>0.13283266666666668</c:v>
                </c:pt>
                <c:pt idx="563" formatCode="0.000_ ">
                  <c:v>0.13040600000000002</c:v>
                </c:pt>
                <c:pt idx="564" formatCode="0.000_ ">
                  <c:v>0.12685266666666667</c:v>
                </c:pt>
                <c:pt idx="565" formatCode="0.000_ ">
                  <c:v>0.12396266666666667</c:v>
                </c:pt>
                <c:pt idx="566" formatCode="0.000_ ">
                  <c:v>0.12346266666666667</c:v>
                </c:pt>
                <c:pt idx="567" formatCode="0.000_ ">
                  <c:v>0.12655266666666667</c:v>
                </c:pt>
                <c:pt idx="568" formatCode="0.000_ ">
                  <c:v>0.12436266666666668</c:v>
                </c:pt>
                <c:pt idx="569" formatCode="0.000_ ">
                  <c:v>0.12917933333333337</c:v>
                </c:pt>
                <c:pt idx="570" formatCode="0.000_ ">
                  <c:v>0.12685266666666667</c:v>
                </c:pt>
                <c:pt idx="571" formatCode="0.000_ ">
                  <c:v>0.12857933333333338</c:v>
                </c:pt>
                <c:pt idx="572" formatCode="0.000_ ">
                  <c:v>0.12615266666666669</c:v>
                </c:pt>
                <c:pt idx="573" formatCode="0.000_ ">
                  <c:v>0.12306266666666667</c:v>
                </c:pt>
                <c:pt idx="574" formatCode="0.000_ ">
                  <c:v>0.12103600000000002</c:v>
                </c:pt>
                <c:pt idx="575" formatCode="0.000_ ">
                  <c:v>0.12565266666666669</c:v>
                </c:pt>
                <c:pt idx="576" formatCode="0.000_ ">
                  <c:v>0.12296266666666668</c:v>
                </c:pt>
                <c:pt idx="577" formatCode="0.000_ ">
                  <c:v>0.11920933333333335</c:v>
                </c:pt>
                <c:pt idx="578" formatCode="0.000_ ">
                  <c:v>0.11980933333333335</c:v>
                </c:pt>
                <c:pt idx="579" formatCode="0.000_ ">
                  <c:v>0.12366266666666667</c:v>
                </c:pt>
                <c:pt idx="580" formatCode="0.000_ ">
                  <c:v>0.12635266666666667</c:v>
                </c:pt>
                <c:pt idx="581" formatCode="0.000_ ">
                  <c:v>0.12585266666666667</c:v>
                </c:pt>
                <c:pt idx="582" formatCode="0.000_ ">
                  <c:v>0.12565266666666669</c:v>
                </c:pt>
                <c:pt idx="583" formatCode="0.000_ ">
                  <c:v>0.12585266666666667</c:v>
                </c:pt>
                <c:pt idx="584" formatCode="0.000_ ">
                  <c:v>0.12113600000000001</c:v>
                </c:pt>
                <c:pt idx="585" formatCode="0.000_ ">
                  <c:v>0.12113600000000001</c:v>
                </c:pt>
                <c:pt idx="586" formatCode="0.000_ ">
                  <c:v>0.12980600000000003</c:v>
                </c:pt>
                <c:pt idx="587" formatCode="0.000_ ">
                  <c:v>0.12396266666666667</c:v>
                </c:pt>
                <c:pt idx="588" formatCode="0.000_ ">
                  <c:v>0.12757933333333338</c:v>
                </c:pt>
                <c:pt idx="589" formatCode="0.000_ ">
                  <c:v>0.12103600000000002</c:v>
                </c:pt>
                <c:pt idx="590" formatCode="0.000_ ">
                  <c:v>0.12376266666666667</c:v>
                </c:pt>
                <c:pt idx="591" formatCode="0.000_ ">
                  <c:v>0.12010933333333335</c:v>
                </c:pt>
                <c:pt idx="592" formatCode="0.000_ ">
                  <c:v>0.12376266666666667</c:v>
                </c:pt>
                <c:pt idx="593" formatCode="0.000_ ">
                  <c:v>0.12253600000000001</c:v>
                </c:pt>
                <c:pt idx="594" formatCode="0.000_ ">
                  <c:v>0.12173600000000001</c:v>
                </c:pt>
                <c:pt idx="595" formatCode="0.000_ ">
                  <c:v>0.12396266666666667</c:v>
                </c:pt>
                <c:pt idx="596" formatCode="0.000_ ">
                  <c:v>0.12436266666666668</c:v>
                </c:pt>
                <c:pt idx="597" formatCode="0.000_ ">
                  <c:v>0.12436266666666668</c:v>
                </c:pt>
                <c:pt idx="598" formatCode="0.000_ ">
                  <c:v>0.12436266666666668</c:v>
                </c:pt>
                <c:pt idx="599" formatCode="0.000_ ">
                  <c:v>0.12030933333333335</c:v>
                </c:pt>
                <c:pt idx="600" formatCode="0.000_ ">
                  <c:v>0.11838266666666669</c:v>
                </c:pt>
                <c:pt idx="601" formatCode="0.000_ ">
                  <c:v>0.11818266666666669</c:v>
                </c:pt>
                <c:pt idx="602" formatCode="0.000_ ">
                  <c:v>0.12120933333333335</c:v>
                </c:pt>
                <c:pt idx="603" formatCode="0.000_ ">
                  <c:v>0.11426600000000003</c:v>
                </c:pt>
                <c:pt idx="604" formatCode="0.000_ ">
                  <c:v>0.11579266666666665</c:v>
                </c:pt>
                <c:pt idx="605" formatCode="0.000_ ">
                  <c:v>0.11868266666666669</c:v>
                </c:pt>
                <c:pt idx="606" formatCode="0.000_ ">
                  <c:v>0.11838266666666669</c:v>
                </c:pt>
                <c:pt idx="607" formatCode="0.000_ ">
                  <c:v>0.11529266666666665</c:v>
                </c:pt>
                <c:pt idx="608" formatCode="0.000_ ">
                  <c:v>0.11509266666666666</c:v>
                </c:pt>
                <c:pt idx="609" formatCode="0.000_ ">
                  <c:v>0.11529266666666665</c:v>
                </c:pt>
                <c:pt idx="610" formatCode="0.000_ ">
                  <c:v>0.11213933333333334</c:v>
                </c:pt>
                <c:pt idx="611" formatCode="0.000_ ">
                  <c:v>0.11163933333333334</c:v>
                </c:pt>
                <c:pt idx="612" formatCode="0.000_ ">
                  <c:v>0.11356600000000003</c:v>
                </c:pt>
                <c:pt idx="613" formatCode="0.000_ ">
                  <c:v>0.10702266666666668</c:v>
                </c:pt>
                <c:pt idx="614" formatCode="0.000_ ">
                  <c:v>0.11619266666666667</c:v>
                </c:pt>
                <c:pt idx="615" formatCode="0.000_ ">
                  <c:v>0.11868266666666669</c:v>
                </c:pt>
              </c:numCache>
            </c:numRef>
          </c:yVal>
          <c:smooth val="0"/>
          <c:extLst>
            <c:ext xmlns:c16="http://schemas.microsoft.com/office/drawing/2014/chart" uri="{C3380CC4-5D6E-409C-BE32-E72D297353CC}">
              <c16:uniqueId val="{00000000-A6F4-4223-AFF1-3D2E97C08520}"/>
            </c:ext>
          </c:extLst>
        </c:ser>
        <c:ser>
          <c:idx val="0"/>
          <c:order val="0"/>
          <c:tx>
            <c:strRef>
              <c:f>'Adjustment 2'!$U$3</c:f>
              <c:strCache>
                <c:ptCount val="1"/>
                <c:pt idx="0">
                  <c:v>1.02*PRPV-B+0.10-PDW</c:v>
                </c:pt>
              </c:strCache>
            </c:strRef>
          </c:tx>
          <c:spPr>
            <a:ln w="19050">
              <a:solidFill>
                <a:srgbClr val="FF00FF"/>
              </a:solidFill>
            </a:ln>
          </c:spPr>
          <c:marker>
            <c:symbol val="plus"/>
            <c:size val="9"/>
            <c:spPr>
              <a:ln>
                <a:solidFill>
                  <a:srgbClr val="FF0000"/>
                </a:solidFill>
              </a:ln>
            </c:spPr>
          </c:marker>
          <c:xVal>
            <c:numRef>
              <c:f>'Adjustment 2'!$A$58:$A$673</c:f>
              <c:numCache>
                <c:formatCode>m/d/yyyy\ h:mm</c:formatCode>
                <c:ptCount val="616"/>
                <c:pt idx="0">
                  <c:v>40615.371527777781</c:v>
                </c:pt>
                <c:pt idx="1">
                  <c:v>40615.378472222219</c:v>
                </c:pt>
                <c:pt idx="2">
                  <c:v>40615.380555555559</c:v>
                </c:pt>
                <c:pt idx="3">
                  <c:v>40615.381944444445</c:v>
                </c:pt>
                <c:pt idx="4">
                  <c:v>40615.385416666664</c:v>
                </c:pt>
                <c:pt idx="5">
                  <c:v>40615.388888888891</c:v>
                </c:pt>
                <c:pt idx="6">
                  <c:v>40615.388888888891</c:v>
                </c:pt>
                <c:pt idx="7">
                  <c:v>40615.390277777777</c:v>
                </c:pt>
                <c:pt idx="8">
                  <c:v>40615.39166666667</c:v>
                </c:pt>
                <c:pt idx="9">
                  <c:v>40615.392361111109</c:v>
                </c:pt>
                <c:pt idx="10">
                  <c:v>40615.393750000003</c:v>
                </c:pt>
                <c:pt idx="11">
                  <c:v>40615.395138888889</c:v>
                </c:pt>
                <c:pt idx="12">
                  <c:v>40615.395833333336</c:v>
                </c:pt>
                <c:pt idx="13">
                  <c:v>40615.397222222222</c:v>
                </c:pt>
                <c:pt idx="14">
                  <c:v>40615.399305555555</c:v>
                </c:pt>
                <c:pt idx="15">
                  <c:v>40615.4</c:v>
                </c:pt>
                <c:pt idx="16">
                  <c:v>40615.400694444441</c:v>
                </c:pt>
                <c:pt idx="17">
                  <c:v>40615.401388888888</c:v>
                </c:pt>
                <c:pt idx="18">
                  <c:v>40615.402777777781</c:v>
                </c:pt>
                <c:pt idx="19">
                  <c:v>40615.40347222222</c:v>
                </c:pt>
                <c:pt idx="20">
                  <c:v>40615.404861111114</c:v>
                </c:pt>
                <c:pt idx="21">
                  <c:v>40615.40625</c:v>
                </c:pt>
                <c:pt idx="22">
                  <c:v>40615.407638888886</c:v>
                </c:pt>
                <c:pt idx="23">
                  <c:v>40615.40902777778</c:v>
                </c:pt>
                <c:pt idx="24">
                  <c:v>40615.411805555559</c:v>
                </c:pt>
                <c:pt idx="25">
                  <c:v>40615.413194444445</c:v>
                </c:pt>
                <c:pt idx="26">
                  <c:v>40615.413888888892</c:v>
                </c:pt>
                <c:pt idx="27">
                  <c:v>40615.415972222225</c:v>
                </c:pt>
                <c:pt idx="28">
                  <c:v>40615.418055555558</c:v>
                </c:pt>
                <c:pt idx="29">
                  <c:v>40615.420138888891</c:v>
                </c:pt>
                <c:pt idx="30">
                  <c:v>40615.421527777777</c:v>
                </c:pt>
                <c:pt idx="31">
                  <c:v>40615.423611111109</c:v>
                </c:pt>
                <c:pt idx="32">
                  <c:v>40615.425694444442</c:v>
                </c:pt>
                <c:pt idx="33">
                  <c:v>40615.427777777775</c:v>
                </c:pt>
                <c:pt idx="34">
                  <c:v>40615.429861111108</c:v>
                </c:pt>
                <c:pt idx="35">
                  <c:v>40615.431944444441</c:v>
                </c:pt>
                <c:pt idx="36">
                  <c:v>40615.435416666667</c:v>
                </c:pt>
                <c:pt idx="37">
                  <c:v>40615.4375</c:v>
                </c:pt>
                <c:pt idx="38">
                  <c:v>40615.440972222219</c:v>
                </c:pt>
                <c:pt idx="39">
                  <c:v>40615.444444444445</c:v>
                </c:pt>
                <c:pt idx="40">
                  <c:v>40615.447916666664</c:v>
                </c:pt>
                <c:pt idx="41">
                  <c:v>40615.451388888891</c:v>
                </c:pt>
                <c:pt idx="42">
                  <c:v>40615.454861111109</c:v>
                </c:pt>
                <c:pt idx="43">
                  <c:v>40615.458333333336</c:v>
                </c:pt>
                <c:pt idx="44">
                  <c:v>40615.461805555555</c:v>
                </c:pt>
                <c:pt idx="45">
                  <c:v>40615.465277777781</c:v>
                </c:pt>
                <c:pt idx="46">
                  <c:v>40615.46875</c:v>
                </c:pt>
                <c:pt idx="47">
                  <c:v>40615.472222222219</c:v>
                </c:pt>
                <c:pt idx="48">
                  <c:v>40615.475694444445</c:v>
                </c:pt>
                <c:pt idx="49">
                  <c:v>40615.479166666664</c:v>
                </c:pt>
                <c:pt idx="50">
                  <c:v>40615.482638888891</c:v>
                </c:pt>
                <c:pt idx="51">
                  <c:v>40615.486111111109</c:v>
                </c:pt>
                <c:pt idx="52">
                  <c:v>40615.493055555555</c:v>
                </c:pt>
                <c:pt idx="53">
                  <c:v>40615.496527777781</c:v>
                </c:pt>
                <c:pt idx="54">
                  <c:v>40615.5</c:v>
                </c:pt>
                <c:pt idx="55">
                  <c:v>40615.503472222219</c:v>
                </c:pt>
                <c:pt idx="56">
                  <c:v>40615.506944444445</c:v>
                </c:pt>
                <c:pt idx="57">
                  <c:v>40615.510416666664</c:v>
                </c:pt>
                <c:pt idx="58">
                  <c:v>40615.513888888891</c:v>
                </c:pt>
                <c:pt idx="59">
                  <c:v>40615.51458333333</c:v>
                </c:pt>
                <c:pt idx="60">
                  <c:v>40615.515277777777</c:v>
                </c:pt>
                <c:pt idx="61">
                  <c:v>40615.517361111109</c:v>
                </c:pt>
                <c:pt idx="62">
                  <c:v>40615.518750000003</c:v>
                </c:pt>
                <c:pt idx="63">
                  <c:v>40615.522916666669</c:v>
                </c:pt>
                <c:pt idx="64">
                  <c:v>40615.524305555555</c:v>
                </c:pt>
                <c:pt idx="65">
                  <c:v>40615.526388888888</c:v>
                </c:pt>
                <c:pt idx="66">
                  <c:v>40615.527777777781</c:v>
                </c:pt>
                <c:pt idx="67">
                  <c:v>40615.529861111114</c:v>
                </c:pt>
                <c:pt idx="68">
                  <c:v>40615.53125</c:v>
                </c:pt>
                <c:pt idx="69">
                  <c:v>40615.532638888886</c:v>
                </c:pt>
                <c:pt idx="70">
                  <c:v>40615.533333333333</c:v>
                </c:pt>
                <c:pt idx="71">
                  <c:v>40615.53402777778</c:v>
                </c:pt>
                <c:pt idx="72">
                  <c:v>40615.534722222219</c:v>
                </c:pt>
                <c:pt idx="73">
                  <c:v>40615.535416666666</c:v>
                </c:pt>
                <c:pt idx="74">
                  <c:v>40615.536111111112</c:v>
                </c:pt>
                <c:pt idx="75">
                  <c:v>40615.538194444445</c:v>
                </c:pt>
                <c:pt idx="76">
                  <c:v>40615.541666666664</c:v>
                </c:pt>
                <c:pt idx="77">
                  <c:v>40615.545138888891</c:v>
                </c:pt>
                <c:pt idx="78">
                  <c:v>40615.548611111109</c:v>
                </c:pt>
                <c:pt idx="79">
                  <c:v>40615.552083333336</c:v>
                </c:pt>
                <c:pt idx="80">
                  <c:v>40615.554166666669</c:v>
                </c:pt>
                <c:pt idx="81">
                  <c:v>40615.559027777781</c:v>
                </c:pt>
                <c:pt idx="82">
                  <c:v>40615.5625</c:v>
                </c:pt>
                <c:pt idx="83">
                  <c:v>40615.565972222219</c:v>
                </c:pt>
                <c:pt idx="84">
                  <c:v>40615.569444444445</c:v>
                </c:pt>
                <c:pt idx="85">
                  <c:v>40615.572916666664</c:v>
                </c:pt>
                <c:pt idx="86">
                  <c:v>40615.576388888891</c:v>
                </c:pt>
                <c:pt idx="87">
                  <c:v>40615.579861111109</c:v>
                </c:pt>
                <c:pt idx="88">
                  <c:v>40615.583333333336</c:v>
                </c:pt>
                <c:pt idx="89">
                  <c:v>40615.586805555555</c:v>
                </c:pt>
                <c:pt idx="90">
                  <c:v>40615.590277777781</c:v>
                </c:pt>
                <c:pt idx="91">
                  <c:v>40615.59375</c:v>
                </c:pt>
                <c:pt idx="92">
                  <c:v>40615.597222222219</c:v>
                </c:pt>
                <c:pt idx="93">
                  <c:v>40615.600694444445</c:v>
                </c:pt>
                <c:pt idx="94">
                  <c:v>40615.604166666664</c:v>
                </c:pt>
                <c:pt idx="95">
                  <c:v>40615.607638888891</c:v>
                </c:pt>
                <c:pt idx="96">
                  <c:v>40615.611111111109</c:v>
                </c:pt>
                <c:pt idx="97">
                  <c:v>40615.614583333336</c:v>
                </c:pt>
                <c:pt idx="98">
                  <c:v>40615.618055555555</c:v>
                </c:pt>
                <c:pt idx="99">
                  <c:v>40615.621527777781</c:v>
                </c:pt>
                <c:pt idx="100">
                  <c:v>40615.625</c:v>
                </c:pt>
                <c:pt idx="101">
                  <c:v>40615.628472222219</c:v>
                </c:pt>
                <c:pt idx="102">
                  <c:v>40615.631944444445</c:v>
                </c:pt>
                <c:pt idx="103">
                  <c:v>40615.635416666664</c:v>
                </c:pt>
                <c:pt idx="104">
                  <c:v>40615.638888888891</c:v>
                </c:pt>
                <c:pt idx="105">
                  <c:v>40615.642361111109</c:v>
                </c:pt>
                <c:pt idx="106">
                  <c:v>40615.645833333336</c:v>
                </c:pt>
                <c:pt idx="107">
                  <c:v>40615.649305555555</c:v>
                </c:pt>
                <c:pt idx="108">
                  <c:v>40615.652777777781</c:v>
                </c:pt>
                <c:pt idx="109">
                  <c:v>40615.65625</c:v>
                </c:pt>
                <c:pt idx="110">
                  <c:v>40615.659722222219</c:v>
                </c:pt>
                <c:pt idx="111">
                  <c:v>40615.663194444445</c:v>
                </c:pt>
                <c:pt idx="112">
                  <c:v>40615.666666666664</c:v>
                </c:pt>
                <c:pt idx="113">
                  <c:v>40615.670138888891</c:v>
                </c:pt>
                <c:pt idx="114">
                  <c:v>40615.673611111109</c:v>
                </c:pt>
                <c:pt idx="115">
                  <c:v>40615.677083333336</c:v>
                </c:pt>
                <c:pt idx="116">
                  <c:v>40615.680555555555</c:v>
                </c:pt>
                <c:pt idx="117">
                  <c:v>40615.684027777781</c:v>
                </c:pt>
                <c:pt idx="118">
                  <c:v>40615.6875</c:v>
                </c:pt>
                <c:pt idx="119">
                  <c:v>40615.690972222219</c:v>
                </c:pt>
                <c:pt idx="120">
                  <c:v>40615.694444444445</c:v>
                </c:pt>
                <c:pt idx="121">
                  <c:v>40615.697916666664</c:v>
                </c:pt>
                <c:pt idx="122">
                  <c:v>40615.701388888891</c:v>
                </c:pt>
                <c:pt idx="123">
                  <c:v>40615.704861111109</c:v>
                </c:pt>
                <c:pt idx="124">
                  <c:v>40615.708333333336</c:v>
                </c:pt>
                <c:pt idx="125">
                  <c:v>40615.711805555555</c:v>
                </c:pt>
                <c:pt idx="126">
                  <c:v>40615.715277777781</c:v>
                </c:pt>
                <c:pt idx="127">
                  <c:v>40615.71875</c:v>
                </c:pt>
                <c:pt idx="128">
                  <c:v>40615.722222222219</c:v>
                </c:pt>
                <c:pt idx="129">
                  <c:v>40615.725694444445</c:v>
                </c:pt>
                <c:pt idx="130">
                  <c:v>40615.729166666664</c:v>
                </c:pt>
                <c:pt idx="131">
                  <c:v>40615.732638888891</c:v>
                </c:pt>
                <c:pt idx="132">
                  <c:v>40615.736111111109</c:v>
                </c:pt>
                <c:pt idx="133">
                  <c:v>40615.739583333336</c:v>
                </c:pt>
                <c:pt idx="134">
                  <c:v>40615.743055555555</c:v>
                </c:pt>
                <c:pt idx="135">
                  <c:v>40615.746527777781</c:v>
                </c:pt>
                <c:pt idx="136">
                  <c:v>40615.75</c:v>
                </c:pt>
                <c:pt idx="137">
                  <c:v>40615.753472222219</c:v>
                </c:pt>
                <c:pt idx="138">
                  <c:v>40615.756944444445</c:v>
                </c:pt>
                <c:pt idx="139">
                  <c:v>40615.760416666664</c:v>
                </c:pt>
                <c:pt idx="140">
                  <c:v>40615.763888888891</c:v>
                </c:pt>
                <c:pt idx="141">
                  <c:v>40615.767361111109</c:v>
                </c:pt>
                <c:pt idx="142">
                  <c:v>40615.770833333336</c:v>
                </c:pt>
                <c:pt idx="143">
                  <c:v>40615.774305555555</c:v>
                </c:pt>
                <c:pt idx="144">
                  <c:v>40615.777777777781</c:v>
                </c:pt>
                <c:pt idx="145">
                  <c:v>40615.78125</c:v>
                </c:pt>
                <c:pt idx="146">
                  <c:v>40615.784722222219</c:v>
                </c:pt>
                <c:pt idx="147">
                  <c:v>40615.788194444445</c:v>
                </c:pt>
                <c:pt idx="148">
                  <c:v>40615.791666666664</c:v>
                </c:pt>
                <c:pt idx="149">
                  <c:v>40615.795138888891</c:v>
                </c:pt>
                <c:pt idx="150">
                  <c:v>40615.798611111109</c:v>
                </c:pt>
                <c:pt idx="151">
                  <c:v>40615.802083333336</c:v>
                </c:pt>
                <c:pt idx="152">
                  <c:v>40615.805555555555</c:v>
                </c:pt>
                <c:pt idx="153">
                  <c:v>40615.809027777781</c:v>
                </c:pt>
                <c:pt idx="154">
                  <c:v>40615.8125</c:v>
                </c:pt>
                <c:pt idx="155">
                  <c:v>40615.815972222219</c:v>
                </c:pt>
                <c:pt idx="156">
                  <c:v>40615.819444444445</c:v>
                </c:pt>
                <c:pt idx="157">
                  <c:v>40615.822916666664</c:v>
                </c:pt>
                <c:pt idx="158">
                  <c:v>40615.826388888891</c:v>
                </c:pt>
                <c:pt idx="159">
                  <c:v>40615.829861111109</c:v>
                </c:pt>
                <c:pt idx="160">
                  <c:v>40615.833333333336</c:v>
                </c:pt>
                <c:pt idx="161">
                  <c:v>40615.836805555555</c:v>
                </c:pt>
                <c:pt idx="162">
                  <c:v>40615.840277777781</c:v>
                </c:pt>
                <c:pt idx="163">
                  <c:v>40615.84375</c:v>
                </c:pt>
                <c:pt idx="164">
                  <c:v>40615.847222222219</c:v>
                </c:pt>
                <c:pt idx="165">
                  <c:v>40615.850694444445</c:v>
                </c:pt>
                <c:pt idx="166">
                  <c:v>40615.854166666664</c:v>
                </c:pt>
                <c:pt idx="167">
                  <c:v>40615.857638888891</c:v>
                </c:pt>
                <c:pt idx="168">
                  <c:v>40615.861111111109</c:v>
                </c:pt>
                <c:pt idx="169">
                  <c:v>40615.864583333336</c:v>
                </c:pt>
                <c:pt idx="170">
                  <c:v>40615.868055555555</c:v>
                </c:pt>
                <c:pt idx="171">
                  <c:v>40615.871527777781</c:v>
                </c:pt>
                <c:pt idx="172">
                  <c:v>40615.875</c:v>
                </c:pt>
                <c:pt idx="173">
                  <c:v>40615.878472222219</c:v>
                </c:pt>
                <c:pt idx="174">
                  <c:v>40615.881944444445</c:v>
                </c:pt>
                <c:pt idx="175">
                  <c:v>40615.885416666664</c:v>
                </c:pt>
                <c:pt idx="176">
                  <c:v>40615.888888888891</c:v>
                </c:pt>
                <c:pt idx="177">
                  <c:v>40615.892361111109</c:v>
                </c:pt>
                <c:pt idx="178">
                  <c:v>40615.895833333336</c:v>
                </c:pt>
                <c:pt idx="179">
                  <c:v>40615.899305555555</c:v>
                </c:pt>
                <c:pt idx="180">
                  <c:v>40615.902777777781</c:v>
                </c:pt>
                <c:pt idx="181">
                  <c:v>40615.90625</c:v>
                </c:pt>
                <c:pt idx="182">
                  <c:v>40615.909722222219</c:v>
                </c:pt>
                <c:pt idx="183">
                  <c:v>40615.913194444445</c:v>
                </c:pt>
                <c:pt idx="184">
                  <c:v>40615.916666666664</c:v>
                </c:pt>
                <c:pt idx="185">
                  <c:v>40615.920138888891</c:v>
                </c:pt>
                <c:pt idx="186">
                  <c:v>40615.923611111109</c:v>
                </c:pt>
                <c:pt idx="187">
                  <c:v>40615.927083333336</c:v>
                </c:pt>
                <c:pt idx="188">
                  <c:v>40615.930555555555</c:v>
                </c:pt>
                <c:pt idx="189">
                  <c:v>40615.934027777781</c:v>
                </c:pt>
                <c:pt idx="190">
                  <c:v>40615.9375</c:v>
                </c:pt>
                <c:pt idx="191">
                  <c:v>40615.940972222219</c:v>
                </c:pt>
                <c:pt idx="192">
                  <c:v>40615.944444444445</c:v>
                </c:pt>
                <c:pt idx="193">
                  <c:v>40615.947916666664</c:v>
                </c:pt>
                <c:pt idx="194">
                  <c:v>40615.951388773145</c:v>
                </c:pt>
                <c:pt idx="195">
                  <c:v>40615.954860937498</c:v>
                </c:pt>
                <c:pt idx="196">
                  <c:v>40615.958333333336</c:v>
                </c:pt>
                <c:pt idx="197">
                  <c:v>40615.961805555555</c:v>
                </c:pt>
                <c:pt idx="198">
                  <c:v>40615.965277777781</c:v>
                </c:pt>
                <c:pt idx="199">
                  <c:v>40615.96875</c:v>
                </c:pt>
                <c:pt idx="200">
                  <c:v>40615.972222222219</c:v>
                </c:pt>
                <c:pt idx="201">
                  <c:v>40615.975694444445</c:v>
                </c:pt>
                <c:pt idx="202">
                  <c:v>40615.979166666664</c:v>
                </c:pt>
                <c:pt idx="203">
                  <c:v>40615.986111111109</c:v>
                </c:pt>
                <c:pt idx="204">
                  <c:v>40615.993055555555</c:v>
                </c:pt>
                <c:pt idx="205">
                  <c:v>40616</c:v>
                </c:pt>
                <c:pt idx="206">
                  <c:v>40616.006944444445</c:v>
                </c:pt>
                <c:pt idx="207">
                  <c:v>40616.013888888891</c:v>
                </c:pt>
                <c:pt idx="208">
                  <c:v>40616.020833333336</c:v>
                </c:pt>
                <c:pt idx="209">
                  <c:v>40616.027777777781</c:v>
                </c:pt>
                <c:pt idx="210">
                  <c:v>40616.034722222219</c:v>
                </c:pt>
                <c:pt idx="211">
                  <c:v>40616.041666666664</c:v>
                </c:pt>
                <c:pt idx="212">
                  <c:v>40616.048611111109</c:v>
                </c:pt>
                <c:pt idx="213">
                  <c:v>40616.055555555555</c:v>
                </c:pt>
                <c:pt idx="214">
                  <c:v>40616.0625</c:v>
                </c:pt>
                <c:pt idx="215">
                  <c:v>40616.069444444445</c:v>
                </c:pt>
                <c:pt idx="216">
                  <c:v>40616.076388888891</c:v>
                </c:pt>
                <c:pt idx="217">
                  <c:v>40616.083333333336</c:v>
                </c:pt>
                <c:pt idx="218">
                  <c:v>40616.090277777781</c:v>
                </c:pt>
                <c:pt idx="219">
                  <c:v>40616.104166666664</c:v>
                </c:pt>
                <c:pt idx="220">
                  <c:v>40616.114583333336</c:v>
                </c:pt>
                <c:pt idx="221">
                  <c:v>40616.118055555555</c:v>
                </c:pt>
                <c:pt idx="222">
                  <c:v>40616.125</c:v>
                </c:pt>
                <c:pt idx="223">
                  <c:v>40616.131944444445</c:v>
                </c:pt>
                <c:pt idx="224">
                  <c:v>40616.135416666664</c:v>
                </c:pt>
                <c:pt idx="225">
                  <c:v>40616.138888888891</c:v>
                </c:pt>
                <c:pt idx="226">
                  <c:v>40616.145833333336</c:v>
                </c:pt>
                <c:pt idx="227">
                  <c:v>40616.152777777781</c:v>
                </c:pt>
                <c:pt idx="228">
                  <c:v>40616.159722222219</c:v>
                </c:pt>
                <c:pt idx="229">
                  <c:v>40616.166666666664</c:v>
                </c:pt>
                <c:pt idx="230">
                  <c:v>40616.173611111109</c:v>
                </c:pt>
                <c:pt idx="231">
                  <c:v>40616.180555555555</c:v>
                </c:pt>
                <c:pt idx="232">
                  <c:v>40616.1875</c:v>
                </c:pt>
                <c:pt idx="233">
                  <c:v>40616.194444444445</c:v>
                </c:pt>
                <c:pt idx="234">
                  <c:v>40616.201388888891</c:v>
                </c:pt>
                <c:pt idx="235">
                  <c:v>40616.208333333336</c:v>
                </c:pt>
                <c:pt idx="236">
                  <c:v>40616.215277777781</c:v>
                </c:pt>
                <c:pt idx="237">
                  <c:v>40616.222222222219</c:v>
                </c:pt>
                <c:pt idx="238">
                  <c:v>40616.229166666664</c:v>
                </c:pt>
                <c:pt idx="239">
                  <c:v>40616.236111111109</c:v>
                </c:pt>
                <c:pt idx="240">
                  <c:v>40616.243055555555</c:v>
                </c:pt>
                <c:pt idx="241">
                  <c:v>40616.25</c:v>
                </c:pt>
                <c:pt idx="242">
                  <c:v>40616.256944444445</c:v>
                </c:pt>
                <c:pt idx="243">
                  <c:v>40616.263888888891</c:v>
                </c:pt>
                <c:pt idx="244">
                  <c:v>40616.270833333336</c:v>
                </c:pt>
                <c:pt idx="245">
                  <c:v>40616.274305555555</c:v>
                </c:pt>
                <c:pt idx="246">
                  <c:v>40616.277777777781</c:v>
                </c:pt>
                <c:pt idx="247">
                  <c:v>40616.28125</c:v>
                </c:pt>
                <c:pt idx="248">
                  <c:v>40616.284722222219</c:v>
                </c:pt>
                <c:pt idx="249">
                  <c:v>40616.288194444445</c:v>
                </c:pt>
                <c:pt idx="250">
                  <c:v>40616.291666666664</c:v>
                </c:pt>
                <c:pt idx="251">
                  <c:v>40616.295138888891</c:v>
                </c:pt>
                <c:pt idx="252">
                  <c:v>40616.298611111109</c:v>
                </c:pt>
                <c:pt idx="253">
                  <c:v>40616.302083333336</c:v>
                </c:pt>
                <c:pt idx="254">
                  <c:v>40616.305555555555</c:v>
                </c:pt>
                <c:pt idx="255">
                  <c:v>40616.309027777781</c:v>
                </c:pt>
                <c:pt idx="256">
                  <c:v>40616.3125</c:v>
                </c:pt>
                <c:pt idx="257">
                  <c:v>40616.315972222219</c:v>
                </c:pt>
                <c:pt idx="258">
                  <c:v>40616.319444444445</c:v>
                </c:pt>
                <c:pt idx="259">
                  <c:v>40616.322916666664</c:v>
                </c:pt>
                <c:pt idx="260">
                  <c:v>40616.326388888891</c:v>
                </c:pt>
                <c:pt idx="261">
                  <c:v>40616.333333333336</c:v>
                </c:pt>
                <c:pt idx="262">
                  <c:v>40616.336805555555</c:v>
                </c:pt>
                <c:pt idx="263">
                  <c:v>40616.340277777781</c:v>
                </c:pt>
                <c:pt idx="264">
                  <c:v>40616.34375</c:v>
                </c:pt>
                <c:pt idx="265">
                  <c:v>40616.347222222219</c:v>
                </c:pt>
                <c:pt idx="266">
                  <c:v>40616.354166666664</c:v>
                </c:pt>
                <c:pt idx="267">
                  <c:v>40616.361111111109</c:v>
                </c:pt>
                <c:pt idx="268">
                  <c:v>40616.364583333336</c:v>
                </c:pt>
                <c:pt idx="269">
                  <c:v>40616.371527777781</c:v>
                </c:pt>
                <c:pt idx="270">
                  <c:v>40616.378472222219</c:v>
                </c:pt>
                <c:pt idx="271">
                  <c:v>40616.381944444445</c:v>
                </c:pt>
                <c:pt idx="272">
                  <c:v>40616.385416666664</c:v>
                </c:pt>
                <c:pt idx="273">
                  <c:v>40616.388888888891</c:v>
                </c:pt>
                <c:pt idx="274">
                  <c:v>40616.392361111109</c:v>
                </c:pt>
                <c:pt idx="275">
                  <c:v>40616.395833333336</c:v>
                </c:pt>
                <c:pt idx="276">
                  <c:v>40616.399305555555</c:v>
                </c:pt>
                <c:pt idx="277">
                  <c:v>40616.402777777781</c:v>
                </c:pt>
                <c:pt idx="278">
                  <c:v>40616.40625</c:v>
                </c:pt>
                <c:pt idx="279">
                  <c:v>40616.409722222219</c:v>
                </c:pt>
                <c:pt idx="280">
                  <c:v>40616.413194444445</c:v>
                </c:pt>
                <c:pt idx="281">
                  <c:v>40616.416666666664</c:v>
                </c:pt>
                <c:pt idx="282">
                  <c:v>40616.420138888891</c:v>
                </c:pt>
                <c:pt idx="283">
                  <c:v>40616.423611111109</c:v>
                </c:pt>
                <c:pt idx="284">
                  <c:v>40616.427083333336</c:v>
                </c:pt>
                <c:pt idx="285">
                  <c:v>40616.430555555555</c:v>
                </c:pt>
                <c:pt idx="286">
                  <c:v>40616.434027777781</c:v>
                </c:pt>
                <c:pt idx="287">
                  <c:v>40616.4375</c:v>
                </c:pt>
                <c:pt idx="288">
                  <c:v>40616.440972222219</c:v>
                </c:pt>
                <c:pt idx="289">
                  <c:v>40616.444444444445</c:v>
                </c:pt>
                <c:pt idx="290">
                  <c:v>40616.447916666664</c:v>
                </c:pt>
                <c:pt idx="291">
                  <c:v>40616.451388888891</c:v>
                </c:pt>
                <c:pt idx="292">
                  <c:v>40616.454861111109</c:v>
                </c:pt>
                <c:pt idx="293">
                  <c:v>40616.459722222222</c:v>
                </c:pt>
                <c:pt idx="294">
                  <c:v>40616.46875</c:v>
                </c:pt>
                <c:pt idx="295">
                  <c:v>40616.472222222219</c:v>
                </c:pt>
                <c:pt idx="296">
                  <c:v>40616.475694444445</c:v>
                </c:pt>
                <c:pt idx="297">
                  <c:v>40616.479166666664</c:v>
                </c:pt>
                <c:pt idx="298">
                  <c:v>40616.482638888891</c:v>
                </c:pt>
                <c:pt idx="299">
                  <c:v>40616.489583333336</c:v>
                </c:pt>
                <c:pt idx="300">
                  <c:v>40616.496527777781</c:v>
                </c:pt>
                <c:pt idx="301">
                  <c:v>40616.503472222219</c:v>
                </c:pt>
                <c:pt idx="302">
                  <c:v>40616.510416666664</c:v>
                </c:pt>
                <c:pt idx="303">
                  <c:v>40616.520833333336</c:v>
                </c:pt>
                <c:pt idx="304">
                  <c:v>40616.527777777781</c:v>
                </c:pt>
                <c:pt idx="305">
                  <c:v>40616.534722222219</c:v>
                </c:pt>
                <c:pt idx="306">
                  <c:v>40616.541666666664</c:v>
                </c:pt>
                <c:pt idx="307">
                  <c:v>40616.548611111109</c:v>
                </c:pt>
                <c:pt idx="308">
                  <c:v>40616.555555555555</c:v>
                </c:pt>
                <c:pt idx="309">
                  <c:v>40616.5625</c:v>
                </c:pt>
                <c:pt idx="310">
                  <c:v>40616.569444444445</c:v>
                </c:pt>
                <c:pt idx="311">
                  <c:v>40616.576388888891</c:v>
                </c:pt>
                <c:pt idx="312">
                  <c:v>40616.583333333336</c:v>
                </c:pt>
                <c:pt idx="313">
                  <c:v>40616.590277777781</c:v>
                </c:pt>
                <c:pt idx="314">
                  <c:v>40616.597222222219</c:v>
                </c:pt>
                <c:pt idx="315">
                  <c:v>40616.604166666664</c:v>
                </c:pt>
                <c:pt idx="316">
                  <c:v>40616.611111111109</c:v>
                </c:pt>
                <c:pt idx="317">
                  <c:v>40616.618055555555</c:v>
                </c:pt>
                <c:pt idx="318">
                  <c:v>40616.625</c:v>
                </c:pt>
                <c:pt idx="319">
                  <c:v>40616.631944444445</c:v>
                </c:pt>
                <c:pt idx="320">
                  <c:v>40616.638888888891</c:v>
                </c:pt>
                <c:pt idx="321">
                  <c:v>40616.645833333336</c:v>
                </c:pt>
                <c:pt idx="322">
                  <c:v>40616.652777777781</c:v>
                </c:pt>
                <c:pt idx="323">
                  <c:v>40616.659722222219</c:v>
                </c:pt>
                <c:pt idx="324">
                  <c:v>40616.666666666664</c:v>
                </c:pt>
                <c:pt idx="325">
                  <c:v>40616.673611111109</c:v>
                </c:pt>
                <c:pt idx="326">
                  <c:v>40616.680555555555</c:v>
                </c:pt>
                <c:pt idx="327">
                  <c:v>40616.6875</c:v>
                </c:pt>
                <c:pt idx="328">
                  <c:v>40616.694444444445</c:v>
                </c:pt>
                <c:pt idx="329">
                  <c:v>40616.701388888891</c:v>
                </c:pt>
                <c:pt idx="330">
                  <c:v>40616.708333333336</c:v>
                </c:pt>
                <c:pt idx="331">
                  <c:v>40616.715277777781</c:v>
                </c:pt>
                <c:pt idx="332">
                  <c:v>40616.722222222219</c:v>
                </c:pt>
                <c:pt idx="333">
                  <c:v>40616.729166666664</c:v>
                </c:pt>
                <c:pt idx="334">
                  <c:v>40616.736111111109</c:v>
                </c:pt>
                <c:pt idx="335">
                  <c:v>40616.743055555555</c:v>
                </c:pt>
                <c:pt idx="336">
                  <c:v>40616.75</c:v>
                </c:pt>
                <c:pt idx="337">
                  <c:v>40616.756944444445</c:v>
                </c:pt>
                <c:pt idx="338">
                  <c:v>40616.763888888891</c:v>
                </c:pt>
                <c:pt idx="339">
                  <c:v>40616.770833333336</c:v>
                </c:pt>
                <c:pt idx="340">
                  <c:v>40616.777777777781</c:v>
                </c:pt>
                <c:pt idx="341">
                  <c:v>40616.784722222219</c:v>
                </c:pt>
                <c:pt idx="342">
                  <c:v>40616.791666666664</c:v>
                </c:pt>
                <c:pt idx="343">
                  <c:v>40616.798611111109</c:v>
                </c:pt>
                <c:pt idx="344">
                  <c:v>40616.805555555555</c:v>
                </c:pt>
                <c:pt idx="345">
                  <c:v>40616.8125</c:v>
                </c:pt>
                <c:pt idx="346">
                  <c:v>40616.819444444445</c:v>
                </c:pt>
                <c:pt idx="347">
                  <c:v>40616.826388888891</c:v>
                </c:pt>
                <c:pt idx="348">
                  <c:v>40616.833333333336</c:v>
                </c:pt>
                <c:pt idx="349">
                  <c:v>40616.840277777781</c:v>
                </c:pt>
                <c:pt idx="350">
                  <c:v>40616.847222222219</c:v>
                </c:pt>
                <c:pt idx="351">
                  <c:v>40616.854166666664</c:v>
                </c:pt>
                <c:pt idx="352">
                  <c:v>40616.861111111109</c:v>
                </c:pt>
                <c:pt idx="353">
                  <c:v>40616.868055555555</c:v>
                </c:pt>
                <c:pt idx="354">
                  <c:v>40616.875</c:v>
                </c:pt>
                <c:pt idx="355">
                  <c:v>40616.881944444445</c:v>
                </c:pt>
                <c:pt idx="356">
                  <c:v>40616.888888888891</c:v>
                </c:pt>
                <c:pt idx="357">
                  <c:v>40616.895833333336</c:v>
                </c:pt>
                <c:pt idx="358">
                  <c:v>40616.902777777781</c:v>
                </c:pt>
                <c:pt idx="359">
                  <c:v>40616.90625</c:v>
                </c:pt>
                <c:pt idx="360">
                  <c:v>40616.916666666664</c:v>
                </c:pt>
                <c:pt idx="361">
                  <c:v>40616.927083333336</c:v>
                </c:pt>
                <c:pt idx="362">
                  <c:v>40616.9375</c:v>
                </c:pt>
                <c:pt idx="363">
                  <c:v>40616.944444444445</c:v>
                </c:pt>
                <c:pt idx="364">
                  <c:v>40616.947916666664</c:v>
                </c:pt>
                <c:pt idx="365">
                  <c:v>40616.958333333336</c:v>
                </c:pt>
                <c:pt idx="366">
                  <c:v>40616.96875</c:v>
                </c:pt>
                <c:pt idx="367">
                  <c:v>40616.979166666664</c:v>
                </c:pt>
                <c:pt idx="368">
                  <c:v>40616.989583333336</c:v>
                </c:pt>
                <c:pt idx="369">
                  <c:v>40617</c:v>
                </c:pt>
                <c:pt idx="370">
                  <c:v>40617.010416666664</c:v>
                </c:pt>
                <c:pt idx="371">
                  <c:v>40617.020833333336</c:v>
                </c:pt>
                <c:pt idx="372">
                  <c:v>40617.03125</c:v>
                </c:pt>
                <c:pt idx="373">
                  <c:v>40617.041666666664</c:v>
                </c:pt>
                <c:pt idx="374">
                  <c:v>40617.052083333336</c:v>
                </c:pt>
                <c:pt idx="375">
                  <c:v>40617.0625</c:v>
                </c:pt>
                <c:pt idx="376">
                  <c:v>40617.072916666664</c:v>
                </c:pt>
                <c:pt idx="377">
                  <c:v>40617.083333333336</c:v>
                </c:pt>
                <c:pt idx="378">
                  <c:v>40617.09375</c:v>
                </c:pt>
                <c:pt idx="379">
                  <c:v>40617.104166666664</c:v>
                </c:pt>
                <c:pt idx="380">
                  <c:v>40617.114583333336</c:v>
                </c:pt>
                <c:pt idx="381">
                  <c:v>40617.125</c:v>
                </c:pt>
                <c:pt idx="382">
                  <c:v>40617.131944444445</c:v>
                </c:pt>
                <c:pt idx="383">
                  <c:v>40617.15625</c:v>
                </c:pt>
                <c:pt idx="384">
                  <c:v>40617.166666666664</c:v>
                </c:pt>
                <c:pt idx="385">
                  <c:v>40617.177083333336</c:v>
                </c:pt>
                <c:pt idx="386">
                  <c:v>40617.1875</c:v>
                </c:pt>
                <c:pt idx="387">
                  <c:v>40617.199305555558</c:v>
                </c:pt>
                <c:pt idx="388">
                  <c:v>40617.208333333336</c:v>
                </c:pt>
                <c:pt idx="389">
                  <c:v>40617.21875</c:v>
                </c:pt>
                <c:pt idx="390">
                  <c:v>40617.229166666664</c:v>
                </c:pt>
                <c:pt idx="391">
                  <c:v>40617.239583333336</c:v>
                </c:pt>
                <c:pt idx="392">
                  <c:v>40617.25</c:v>
                </c:pt>
                <c:pt idx="393">
                  <c:v>40617.260416666664</c:v>
                </c:pt>
                <c:pt idx="394">
                  <c:v>40617.472222222219</c:v>
                </c:pt>
                <c:pt idx="395">
                  <c:v>40617.479166666664</c:v>
                </c:pt>
                <c:pt idx="396">
                  <c:v>40617.493055555555</c:v>
                </c:pt>
                <c:pt idx="397">
                  <c:v>40617.541666666664</c:v>
                </c:pt>
                <c:pt idx="398">
                  <c:v>40617.666666666664</c:v>
                </c:pt>
                <c:pt idx="399">
                  <c:v>40617.864583333336</c:v>
                </c:pt>
                <c:pt idx="400">
                  <c:v>40617.871527777781</c:v>
                </c:pt>
                <c:pt idx="401">
                  <c:v>40617.878472222219</c:v>
                </c:pt>
                <c:pt idx="402">
                  <c:v>40618.065972222219</c:v>
                </c:pt>
                <c:pt idx="403">
                  <c:v>40618.086805555555</c:v>
                </c:pt>
                <c:pt idx="404">
                  <c:v>40618.097222222219</c:v>
                </c:pt>
                <c:pt idx="405">
                  <c:v>40618.260416666664</c:v>
                </c:pt>
                <c:pt idx="406">
                  <c:v>40618.381944444445</c:v>
                </c:pt>
                <c:pt idx="407">
                  <c:v>40618.388888888891</c:v>
                </c:pt>
                <c:pt idx="408">
                  <c:v>40618.395833333336</c:v>
                </c:pt>
                <c:pt idx="409">
                  <c:v>40618.402777777781</c:v>
                </c:pt>
                <c:pt idx="410">
                  <c:v>40618.413194444445</c:v>
                </c:pt>
                <c:pt idx="411">
                  <c:v>40618.416666666664</c:v>
                </c:pt>
                <c:pt idx="412">
                  <c:v>40618.423611111109</c:v>
                </c:pt>
                <c:pt idx="413">
                  <c:v>40618.430555555555</c:v>
                </c:pt>
                <c:pt idx="414">
                  <c:v>40618.4375</c:v>
                </c:pt>
                <c:pt idx="415">
                  <c:v>40618.489583333336</c:v>
                </c:pt>
                <c:pt idx="416">
                  <c:v>40618.513888888891</c:v>
                </c:pt>
                <c:pt idx="417">
                  <c:v>40618.51666666667</c:v>
                </c:pt>
                <c:pt idx="418">
                  <c:v>40618.524305555555</c:v>
                </c:pt>
                <c:pt idx="419">
                  <c:v>40618.527777777781</c:v>
                </c:pt>
                <c:pt idx="420">
                  <c:v>40618.53125</c:v>
                </c:pt>
                <c:pt idx="421">
                  <c:v>40618.607638888891</c:v>
                </c:pt>
                <c:pt idx="422">
                  <c:v>40618.614583333336</c:v>
                </c:pt>
                <c:pt idx="423">
                  <c:v>40618.809027777781</c:v>
                </c:pt>
                <c:pt idx="424">
                  <c:v>40618.861111111109</c:v>
                </c:pt>
                <c:pt idx="425">
                  <c:v>40618.993055555555</c:v>
                </c:pt>
                <c:pt idx="426">
                  <c:v>40618.993750000001</c:v>
                </c:pt>
                <c:pt idx="427">
                  <c:v>40619.004861111112</c:v>
                </c:pt>
                <c:pt idx="428">
                  <c:v>40619.128472222219</c:v>
                </c:pt>
                <c:pt idx="429">
                  <c:v>40619.138888888891</c:v>
                </c:pt>
                <c:pt idx="430">
                  <c:v>40619.166666666664</c:v>
                </c:pt>
                <c:pt idx="431">
                  <c:v>40619.260416666664</c:v>
                </c:pt>
                <c:pt idx="432">
                  <c:v>40619.270833333336</c:v>
                </c:pt>
                <c:pt idx="433">
                  <c:v>40619.28125</c:v>
                </c:pt>
                <c:pt idx="434">
                  <c:v>40619.284722222219</c:v>
                </c:pt>
                <c:pt idx="435">
                  <c:v>40619.288194444445</c:v>
                </c:pt>
                <c:pt idx="436">
                  <c:v>40619.291666666664</c:v>
                </c:pt>
                <c:pt idx="437">
                  <c:v>40619.295138888891</c:v>
                </c:pt>
                <c:pt idx="438">
                  <c:v>40619.298611111109</c:v>
                </c:pt>
                <c:pt idx="439">
                  <c:v>40619.302083333336</c:v>
                </c:pt>
                <c:pt idx="440">
                  <c:v>40619.305555555555</c:v>
                </c:pt>
                <c:pt idx="441">
                  <c:v>40619.309027777781</c:v>
                </c:pt>
                <c:pt idx="442">
                  <c:v>40619.3125</c:v>
                </c:pt>
                <c:pt idx="443">
                  <c:v>40619.315972222219</c:v>
                </c:pt>
                <c:pt idx="444">
                  <c:v>40619.322916666664</c:v>
                </c:pt>
                <c:pt idx="445">
                  <c:v>40619.329861111109</c:v>
                </c:pt>
                <c:pt idx="446">
                  <c:v>40619.34375</c:v>
                </c:pt>
                <c:pt idx="447">
                  <c:v>40619.354166666664</c:v>
                </c:pt>
                <c:pt idx="448">
                  <c:v>40619.364583333336</c:v>
                </c:pt>
                <c:pt idx="449">
                  <c:v>40619.462500000001</c:v>
                </c:pt>
                <c:pt idx="450">
                  <c:v>40619.465277777781</c:v>
                </c:pt>
                <c:pt idx="451">
                  <c:v>40619.673611111109</c:v>
                </c:pt>
                <c:pt idx="452">
                  <c:v>40619.678472222222</c:v>
                </c:pt>
                <c:pt idx="453">
                  <c:v>40619.684027777781</c:v>
                </c:pt>
                <c:pt idx="454">
                  <c:v>40619.690972222219</c:v>
                </c:pt>
                <c:pt idx="455">
                  <c:v>40619.899305555555</c:v>
                </c:pt>
                <c:pt idx="456">
                  <c:v>40619.909722222219</c:v>
                </c:pt>
                <c:pt idx="457">
                  <c:v>40619.916666666664</c:v>
                </c:pt>
                <c:pt idx="458">
                  <c:v>40620.083333333336</c:v>
                </c:pt>
                <c:pt idx="459">
                  <c:v>40620.097222222219</c:v>
                </c:pt>
                <c:pt idx="460">
                  <c:v>40620.104166666664</c:v>
                </c:pt>
                <c:pt idx="461">
                  <c:v>40620.114583333336</c:v>
                </c:pt>
                <c:pt idx="462">
                  <c:v>40620.305555555555</c:v>
                </c:pt>
                <c:pt idx="463">
                  <c:v>40620.3125</c:v>
                </c:pt>
                <c:pt idx="464">
                  <c:v>40620.326388888891</c:v>
                </c:pt>
                <c:pt idx="465">
                  <c:v>40620.333333333336</c:v>
                </c:pt>
                <c:pt idx="466">
                  <c:v>40620.493055555555</c:v>
                </c:pt>
                <c:pt idx="467">
                  <c:v>40620.510416666664</c:v>
                </c:pt>
                <c:pt idx="468">
                  <c:v>40620.524305555555</c:v>
                </c:pt>
                <c:pt idx="469">
                  <c:v>40620.65625</c:v>
                </c:pt>
                <c:pt idx="470">
                  <c:v>40620.663194444445</c:v>
                </c:pt>
                <c:pt idx="471">
                  <c:v>40620.868055555555</c:v>
                </c:pt>
                <c:pt idx="472">
                  <c:v>40620.878472222219</c:v>
                </c:pt>
                <c:pt idx="473">
                  <c:v>40621.090277777781</c:v>
                </c:pt>
                <c:pt idx="474">
                  <c:v>40621.100694444445</c:v>
                </c:pt>
                <c:pt idx="475">
                  <c:v>40621.111111111109</c:v>
                </c:pt>
                <c:pt idx="476">
                  <c:v>40621.121527777781</c:v>
                </c:pt>
                <c:pt idx="477">
                  <c:v>40621.132638888892</c:v>
                </c:pt>
                <c:pt idx="478">
                  <c:v>40621.194444444445</c:v>
                </c:pt>
                <c:pt idx="479">
                  <c:v>40621.236111111109</c:v>
                </c:pt>
                <c:pt idx="480">
                  <c:v>40621.25</c:v>
                </c:pt>
                <c:pt idx="481">
                  <c:v>40621.256944444445</c:v>
                </c:pt>
                <c:pt idx="482">
                  <c:v>40621.333333333336</c:v>
                </c:pt>
                <c:pt idx="483">
                  <c:v>40621.347222222219</c:v>
                </c:pt>
                <c:pt idx="484">
                  <c:v>40621.354166666664</c:v>
                </c:pt>
                <c:pt idx="485">
                  <c:v>40621.458333333336</c:v>
                </c:pt>
                <c:pt idx="486">
                  <c:v>40621.46875</c:v>
                </c:pt>
                <c:pt idx="487">
                  <c:v>40621.6875</c:v>
                </c:pt>
                <c:pt idx="488">
                  <c:v>40621.690972222219</c:v>
                </c:pt>
                <c:pt idx="489">
                  <c:v>40621.701388888891</c:v>
                </c:pt>
                <c:pt idx="490">
                  <c:v>40621.722222222219</c:v>
                </c:pt>
                <c:pt idx="491">
                  <c:v>40621.725694444445</c:v>
                </c:pt>
                <c:pt idx="492">
                  <c:v>40621.895833333336</c:v>
                </c:pt>
                <c:pt idx="493">
                  <c:v>40621.913194444445</c:v>
                </c:pt>
                <c:pt idx="494">
                  <c:v>40622.017361111109</c:v>
                </c:pt>
                <c:pt idx="495">
                  <c:v>40622.034722222219</c:v>
                </c:pt>
                <c:pt idx="496">
                  <c:v>40622.048611111109</c:v>
                </c:pt>
                <c:pt idx="497">
                  <c:v>40622.131944444445</c:v>
                </c:pt>
                <c:pt idx="498">
                  <c:v>40622.173611111109</c:v>
                </c:pt>
                <c:pt idx="499">
                  <c:v>40622.1875</c:v>
                </c:pt>
                <c:pt idx="500">
                  <c:v>40622.413194444445</c:v>
                </c:pt>
                <c:pt idx="501">
                  <c:v>40622.423611111109</c:v>
                </c:pt>
                <c:pt idx="502">
                  <c:v>40622.440972222219</c:v>
                </c:pt>
                <c:pt idx="503">
                  <c:v>40622.458333333336</c:v>
                </c:pt>
                <c:pt idx="504">
                  <c:v>40622.625</c:v>
                </c:pt>
                <c:pt idx="505">
                  <c:v>40622.649305555555</c:v>
                </c:pt>
                <c:pt idx="506">
                  <c:v>40622.666666666664</c:v>
                </c:pt>
                <c:pt idx="507">
                  <c:v>40622.819444444445</c:v>
                </c:pt>
                <c:pt idx="508">
                  <c:v>40622.826388888891</c:v>
                </c:pt>
                <c:pt idx="509">
                  <c:v>40622.833333333336</c:v>
                </c:pt>
                <c:pt idx="510">
                  <c:v>40623.059027777781</c:v>
                </c:pt>
                <c:pt idx="511">
                  <c:v>40623.072916666664</c:v>
                </c:pt>
                <c:pt idx="512">
                  <c:v>40623.104166666664</c:v>
                </c:pt>
                <c:pt idx="513">
                  <c:v>40623.166666666664</c:v>
                </c:pt>
                <c:pt idx="514">
                  <c:v>40623.416666666664</c:v>
                </c:pt>
                <c:pt idx="515">
                  <c:v>40623.510416666664</c:v>
                </c:pt>
                <c:pt idx="516">
                  <c:v>40623.611111111109</c:v>
                </c:pt>
                <c:pt idx="517">
                  <c:v>40623.621527777781</c:v>
                </c:pt>
                <c:pt idx="518">
                  <c:v>40623.986111111109</c:v>
                </c:pt>
                <c:pt idx="519">
                  <c:v>40624.010416666664</c:v>
                </c:pt>
                <c:pt idx="520">
                  <c:v>40624.21875</c:v>
                </c:pt>
                <c:pt idx="521">
                  <c:v>40624.229166666664</c:v>
                </c:pt>
                <c:pt idx="522">
                  <c:v>40624.430555555555</c:v>
                </c:pt>
                <c:pt idx="523">
                  <c:v>40624.440972222219</c:v>
                </c:pt>
                <c:pt idx="525">
                  <c:v>40624.715277777781</c:v>
                </c:pt>
                <c:pt idx="526">
                  <c:v>40624.736111111109</c:v>
                </c:pt>
                <c:pt idx="527">
                  <c:v>40624.916666666664</c:v>
                </c:pt>
                <c:pt idx="528">
                  <c:v>40624.944444444445</c:v>
                </c:pt>
                <c:pt idx="529">
                  <c:v>40625.125</c:v>
                </c:pt>
                <c:pt idx="530">
                  <c:v>40625.166666666664</c:v>
                </c:pt>
                <c:pt idx="531">
                  <c:v>40625.347222222219</c:v>
                </c:pt>
                <c:pt idx="532">
                  <c:v>40625.368055555555</c:v>
                </c:pt>
                <c:pt idx="533">
                  <c:v>40625.381944444445</c:v>
                </c:pt>
                <c:pt idx="534">
                  <c:v>40625.569444444445</c:v>
                </c:pt>
                <c:pt idx="535">
                  <c:v>40625.881944444445</c:v>
                </c:pt>
                <c:pt idx="536">
                  <c:v>40625.902777777781</c:v>
                </c:pt>
                <c:pt idx="537">
                  <c:v>40626.097222222219</c:v>
                </c:pt>
                <c:pt idx="538">
                  <c:v>40626.111111111109</c:v>
                </c:pt>
                <c:pt idx="539">
                  <c:v>40626.263888888891</c:v>
                </c:pt>
                <c:pt idx="540">
                  <c:v>40626.274305555555</c:v>
                </c:pt>
                <c:pt idx="541">
                  <c:v>40626.416666666664</c:v>
                </c:pt>
                <c:pt idx="542">
                  <c:v>40626.430555555555</c:v>
                </c:pt>
                <c:pt idx="543">
                  <c:v>40626.75</c:v>
                </c:pt>
                <c:pt idx="544">
                  <c:v>40626.902777777781</c:v>
                </c:pt>
                <c:pt idx="545">
                  <c:v>40626.916666666664</c:v>
                </c:pt>
                <c:pt idx="546">
                  <c:v>40626.979166666664</c:v>
                </c:pt>
                <c:pt idx="547">
                  <c:v>40627.020833333336</c:v>
                </c:pt>
                <c:pt idx="548">
                  <c:v>40627.229166666664</c:v>
                </c:pt>
                <c:pt idx="549">
                  <c:v>40627.256944444445</c:v>
                </c:pt>
                <c:pt idx="550">
                  <c:v>40627.395833333336</c:v>
                </c:pt>
                <c:pt idx="551">
                  <c:v>40627.590277777781</c:v>
                </c:pt>
                <c:pt idx="552">
                  <c:v>40627.673611111109</c:v>
                </c:pt>
                <c:pt idx="553">
                  <c:v>40627.756944444445</c:v>
                </c:pt>
                <c:pt idx="554">
                  <c:v>40627.798611111109</c:v>
                </c:pt>
                <c:pt idx="555">
                  <c:v>40628.180555555555</c:v>
                </c:pt>
                <c:pt idx="556">
                  <c:v>40628.211805555555</c:v>
                </c:pt>
                <c:pt idx="557">
                  <c:v>40628.416666666664</c:v>
                </c:pt>
                <c:pt idx="558">
                  <c:v>40628.46875</c:v>
                </c:pt>
                <c:pt idx="559">
                  <c:v>40628.604166666664</c:v>
                </c:pt>
                <c:pt idx="560">
                  <c:v>40628.666666666664</c:v>
                </c:pt>
                <c:pt idx="561">
                  <c:v>40628.833333333336</c:v>
                </c:pt>
                <c:pt idx="562">
                  <c:v>40628.888888888891</c:v>
                </c:pt>
                <c:pt idx="563">
                  <c:v>40628.965277777781</c:v>
                </c:pt>
                <c:pt idx="564">
                  <c:v>40629.177083333336</c:v>
                </c:pt>
                <c:pt idx="565">
                  <c:v>40629.197916666664</c:v>
                </c:pt>
                <c:pt idx="566">
                  <c:v>40629.392361111109</c:v>
                </c:pt>
                <c:pt idx="567">
                  <c:v>40629.423611111109</c:v>
                </c:pt>
                <c:pt idx="568">
                  <c:v>40629.666666666664</c:v>
                </c:pt>
                <c:pt idx="569">
                  <c:v>40629.684027777781</c:v>
                </c:pt>
                <c:pt idx="570">
                  <c:v>40629.729166666664</c:v>
                </c:pt>
                <c:pt idx="571">
                  <c:v>40629.770833333336</c:v>
                </c:pt>
                <c:pt idx="572">
                  <c:v>40629.791666666664</c:v>
                </c:pt>
                <c:pt idx="573">
                  <c:v>40630</c:v>
                </c:pt>
                <c:pt idx="574">
                  <c:v>40630.034722222219</c:v>
                </c:pt>
                <c:pt idx="575">
                  <c:v>40630.208333333336</c:v>
                </c:pt>
                <c:pt idx="576">
                  <c:v>40630.229166666664</c:v>
                </c:pt>
                <c:pt idx="577">
                  <c:v>40630.416666666664</c:v>
                </c:pt>
                <c:pt idx="578">
                  <c:v>40630.4375</c:v>
                </c:pt>
                <c:pt idx="579">
                  <c:v>40630.625</c:v>
                </c:pt>
                <c:pt idx="580">
                  <c:v>40630.666666666664</c:v>
                </c:pt>
                <c:pt idx="581">
                  <c:v>40630.8125</c:v>
                </c:pt>
                <c:pt idx="582">
                  <c:v>40630.857638888891</c:v>
                </c:pt>
                <c:pt idx="583">
                  <c:v>40630.875</c:v>
                </c:pt>
                <c:pt idx="584">
                  <c:v>40630.888888888891</c:v>
                </c:pt>
                <c:pt idx="585">
                  <c:v>40630.902777777781</c:v>
                </c:pt>
                <c:pt idx="586">
                  <c:v>40630.979166666664</c:v>
                </c:pt>
                <c:pt idx="587">
                  <c:v>40631</c:v>
                </c:pt>
                <c:pt idx="588">
                  <c:v>40631.197916666664</c:v>
                </c:pt>
                <c:pt idx="589">
                  <c:v>40631.21875</c:v>
                </c:pt>
                <c:pt idx="590">
                  <c:v>40631.427083333336</c:v>
                </c:pt>
                <c:pt idx="591">
                  <c:v>40631.447916666664</c:v>
                </c:pt>
                <c:pt idx="592">
                  <c:v>40631.5</c:v>
                </c:pt>
                <c:pt idx="593">
                  <c:v>40631.604166666664</c:v>
                </c:pt>
                <c:pt idx="594">
                  <c:v>40631.635416666664</c:v>
                </c:pt>
                <c:pt idx="595">
                  <c:v>40631.65625</c:v>
                </c:pt>
                <c:pt idx="596">
                  <c:v>40631.701388888891</c:v>
                </c:pt>
                <c:pt idx="597">
                  <c:v>40631.923611111109</c:v>
                </c:pt>
                <c:pt idx="598">
                  <c:v>40631.958333333336</c:v>
                </c:pt>
                <c:pt idx="599">
                  <c:v>40632.138888888891</c:v>
                </c:pt>
                <c:pt idx="600">
                  <c:v>40632.159722222219</c:v>
                </c:pt>
                <c:pt idx="601">
                  <c:v>40632.354166666664</c:v>
                </c:pt>
                <c:pt idx="602">
                  <c:v>40632.541666666664</c:v>
                </c:pt>
                <c:pt idx="603">
                  <c:v>40632.5625</c:v>
                </c:pt>
                <c:pt idx="604">
                  <c:v>40632.763888888891</c:v>
                </c:pt>
                <c:pt idx="605">
                  <c:v>40632.791666666664</c:v>
                </c:pt>
                <c:pt idx="606">
                  <c:v>40632.972222222219</c:v>
                </c:pt>
                <c:pt idx="607">
                  <c:v>40632.993055555555</c:v>
                </c:pt>
                <c:pt idx="608">
                  <c:v>40633.173611111109</c:v>
                </c:pt>
                <c:pt idx="609">
                  <c:v>40633.194444444445</c:v>
                </c:pt>
                <c:pt idx="610">
                  <c:v>40633.402777777781</c:v>
                </c:pt>
                <c:pt idx="611">
                  <c:v>40633.673611111109</c:v>
                </c:pt>
                <c:pt idx="612">
                  <c:v>40633.697916666664</c:v>
                </c:pt>
                <c:pt idx="613">
                  <c:v>40633.791666666664</c:v>
                </c:pt>
                <c:pt idx="614">
                  <c:v>40633.8125</c:v>
                </c:pt>
                <c:pt idx="615">
                  <c:v>40633.826388888891</c:v>
                </c:pt>
              </c:numCache>
            </c:numRef>
          </c:xVal>
          <c:yVal>
            <c:numRef>
              <c:f>'Adjustment 2'!$U$58:$U$673</c:f>
              <c:numCache>
                <c:formatCode>General</c:formatCode>
                <c:ptCount val="616"/>
                <c:pt idx="196" formatCode="0.000_ ">
                  <c:v>2.2161500000000001E-2</c:v>
                </c:pt>
                <c:pt idx="202" formatCode="0.000_ ">
                  <c:v>1.8858166666666676E-2</c:v>
                </c:pt>
                <c:pt idx="205" formatCode="0.000_ ">
                  <c:v>1.4408166666666666E-2</c:v>
                </c:pt>
                <c:pt idx="208" formatCode="0.000_ ">
                  <c:v>1.2481500000000034E-2</c:v>
                </c:pt>
                <c:pt idx="211" formatCode="0.000_ ">
                  <c:v>1.6491499999999992E-2</c:v>
                </c:pt>
                <c:pt idx="214" formatCode="0.000_ ">
                  <c:v>1.1931499999999984E-2</c:v>
                </c:pt>
                <c:pt idx="217" formatCode="0.000_ ">
                  <c:v>1.4851500000000017E-2</c:v>
                </c:pt>
                <c:pt idx="219" formatCode="0.000_ ">
                  <c:v>1.5831499999999998E-2</c:v>
                </c:pt>
                <c:pt idx="221" formatCode="0.000_ ">
                  <c:v>1.1671500000000001E-2</c:v>
                </c:pt>
                <c:pt idx="222" formatCode="0.000_ ">
                  <c:v>1.7438166666666699E-2</c:v>
                </c:pt>
                <c:pt idx="226" formatCode="0.000_ ">
                  <c:v>1.513150000000002E-2</c:v>
                </c:pt>
                <c:pt idx="227" formatCode="0.000_ ">
                  <c:v>1.1251500000000025E-2</c:v>
                </c:pt>
                <c:pt idx="229" formatCode="0.000_ ">
                  <c:v>1.6521500000000022E-2</c:v>
                </c:pt>
                <c:pt idx="232" formatCode="0.000_ ">
                  <c:v>1.2671500000000058E-2</c:v>
                </c:pt>
                <c:pt idx="235" formatCode="0.000_ ">
                  <c:v>1.2714833333333342E-2</c:v>
                </c:pt>
                <c:pt idx="238" formatCode="0.000_ ">
                  <c:v>1.8371499999999985E-2</c:v>
                </c:pt>
                <c:pt idx="241" formatCode="0.000_ ">
                  <c:v>1.1478166666666623E-2</c:v>
                </c:pt>
                <c:pt idx="245" formatCode="0.000_ ">
                  <c:v>4.6515000000000306E-3</c:v>
                </c:pt>
                <c:pt idx="246" formatCode="0.000_ ">
                  <c:v>8.7315000000000031E-3</c:v>
                </c:pt>
                <c:pt idx="247" formatCode="0.000_ ">
                  <c:v>8.7315000000000031E-3</c:v>
                </c:pt>
                <c:pt idx="248" formatCode="0.000_ ">
                  <c:v>4.8515000000000086E-3</c:v>
                </c:pt>
                <c:pt idx="249" formatCode="0.000_ ">
                  <c:v>2.8114999999999668E-3</c:v>
                </c:pt>
                <c:pt idx="250" formatCode="0.000_ ">
                  <c:v>5.1048333333333362E-3</c:v>
                </c:pt>
                <c:pt idx="251" formatCode="0.000_ ">
                  <c:v>1.491499999999979E-3</c:v>
                </c:pt>
                <c:pt idx="252" formatCode="0.000_ ">
                  <c:v>6.4914999999999834E-3</c:v>
                </c:pt>
                <c:pt idx="253" formatCode="0.000_ ">
                  <c:v>7.5815000000000188E-3</c:v>
                </c:pt>
                <c:pt idx="254" formatCode="0.000_ ">
                  <c:v>8.728166666666648E-3</c:v>
                </c:pt>
                <c:pt idx="255" formatCode="0.000_ ">
                  <c:v>8.728166666666648E-3</c:v>
                </c:pt>
                <c:pt idx="256" formatCode="0.000_ ">
                  <c:v>1.065483333333328E-2</c:v>
                </c:pt>
                <c:pt idx="257" formatCode="0.000_ ">
                  <c:v>1.065483333333328E-2</c:v>
                </c:pt>
                <c:pt idx="258" formatCode="0.000_ ">
                  <c:v>1.065483333333328E-2</c:v>
                </c:pt>
                <c:pt idx="259" formatCode="0.000_ ">
                  <c:v>8.728166666666648E-3</c:v>
                </c:pt>
                <c:pt idx="260" formatCode="0.000_ ">
                  <c:v>1.9848333333333246E-3</c:v>
                </c:pt>
                <c:pt idx="261" formatCode="0.000_ ">
                  <c:v>6.8015000000000159E-3</c:v>
                </c:pt>
                <c:pt idx="262" formatCode="0.000_ ">
                  <c:v>1.9848333333333246E-3</c:v>
                </c:pt>
                <c:pt idx="263" formatCode="0.000_ ">
                  <c:v>5.0581666666666969E-3</c:v>
                </c:pt>
                <c:pt idx="264" formatCode="0.000_ ">
                  <c:v>3.1314999999999538E-3</c:v>
                </c:pt>
                <c:pt idx="265" formatCode="0.000_ ">
                  <c:v>8.1314999999999582E-3</c:v>
                </c:pt>
                <c:pt idx="266" formatCode="0.000_ ">
                  <c:v>6.2048333333333261E-3</c:v>
                </c:pt>
                <c:pt idx="267" formatCode="0.000_ ">
                  <c:v>6.2048333333333261E-3</c:v>
                </c:pt>
                <c:pt idx="268" formatCode="0.000_ ">
                  <c:v>4.278166666666694E-3</c:v>
                </c:pt>
                <c:pt idx="269" formatCode="0.000_ ">
                  <c:v>1.0058166666666701E-2</c:v>
                </c:pt>
                <c:pt idx="270" formatCode="0.000_ ">
                  <c:v>1.01715E-2</c:v>
                </c:pt>
                <c:pt idx="271" formatCode="0.000_ ">
                  <c:v>6.984833333333329E-3</c:v>
                </c:pt>
                <c:pt idx="272" formatCode="0.000_ ">
                  <c:v>8.9114999999999611E-3</c:v>
                </c:pt>
                <c:pt idx="273" formatCode="0.000_ ">
                  <c:v>1.180150000000002E-2</c:v>
                </c:pt>
                <c:pt idx="274" formatCode="0.000_ ">
                  <c:v>8.728166666666648E-3</c:v>
                </c:pt>
                <c:pt idx="275" formatCode="0.000_ ">
                  <c:v>1.065483333333328E-2</c:v>
                </c:pt>
                <c:pt idx="276" formatCode="0.000_ ">
                  <c:v>1.065483333333328E-2</c:v>
                </c:pt>
                <c:pt idx="277" formatCode="0.000_ ">
                  <c:v>1.2581500000000023E-2</c:v>
                </c:pt>
                <c:pt idx="278" formatCode="0.000_ ">
                  <c:v>1.4508166666666655E-2</c:v>
                </c:pt>
                <c:pt idx="279" formatCode="0.000_ ">
                  <c:v>1.6434833333333398E-2</c:v>
                </c:pt>
                <c:pt idx="280" formatCode="0.000_ ">
                  <c:v>1.3361500000000026E-2</c:v>
                </c:pt>
                <c:pt idx="281" formatCode="0.000_ ">
                  <c:v>1.0288166666666654E-2</c:v>
                </c:pt>
                <c:pt idx="282" formatCode="0.000_ ">
                  <c:v>1.3178166666666713E-2</c:v>
                </c:pt>
                <c:pt idx="283" formatCode="0.000_ ">
                  <c:v>1.0104833333333341E-2</c:v>
                </c:pt>
                <c:pt idx="284" formatCode="0.000_ ">
                  <c:v>1.2031499999999973E-2</c:v>
                </c:pt>
                <c:pt idx="285" formatCode="0.000_ ">
                  <c:v>8.9581666666667115E-3</c:v>
                </c:pt>
                <c:pt idx="286" formatCode="0.000_ ">
                  <c:v>1.0884833333333344E-2</c:v>
                </c:pt>
                <c:pt idx="287" formatCode="0.000_ ">
                  <c:v>1.0884833333333344E-2</c:v>
                </c:pt>
                <c:pt idx="288" formatCode="0.000_ ">
                  <c:v>1.0884833333333344E-2</c:v>
                </c:pt>
                <c:pt idx="289" formatCode="0.000_ ">
                  <c:v>1.0884833333333344E-2</c:v>
                </c:pt>
                <c:pt idx="290" formatCode="0.000_ ">
                  <c:v>1.0884833333333344E-2</c:v>
                </c:pt>
                <c:pt idx="291" formatCode="0.000_ ">
                  <c:v>1.2811499999999976E-2</c:v>
                </c:pt>
                <c:pt idx="292" formatCode="0.000_ ">
                  <c:v>1.2811499999999976E-2</c:v>
                </c:pt>
                <c:pt idx="293" formatCode="0.000_ ">
                  <c:v>1.4051499999999995E-2</c:v>
                </c:pt>
                <c:pt idx="294" formatCode="0.000_ ">
                  <c:v>3.046816666666663E-2</c:v>
                </c:pt>
                <c:pt idx="295" formatCode="0.000_ ">
                  <c:v>2.1568166666666722E-2</c:v>
                </c:pt>
                <c:pt idx="296" formatCode="0.000_ ">
                  <c:v>2.7348166666666729E-2</c:v>
                </c:pt>
                <c:pt idx="297" formatCode="0.000_ ">
                  <c:v>2.1568166666666722E-2</c:v>
                </c:pt>
                <c:pt idx="298" formatCode="0.000_ ">
                  <c:v>1.7714833333333346E-2</c:v>
                </c:pt>
                <c:pt idx="299" formatCode="0.000_ ">
                  <c:v>2.1568166666666722E-2</c:v>
                </c:pt>
                <c:pt idx="300" formatCode="0.000_ ">
                  <c:v>2.7348166666666729E-2</c:v>
                </c:pt>
                <c:pt idx="301" formatCode="0.000_ ">
                  <c:v>2.4091500000000043E-2</c:v>
                </c:pt>
                <c:pt idx="302" formatCode="0.000_ ">
                  <c:v>2.225149999999998E-2</c:v>
                </c:pt>
                <c:pt idx="303" formatCode="0.000_ ">
                  <c:v>2.6844833333333318E-2</c:v>
                </c:pt>
                <c:pt idx="304" formatCode="0.000_ ">
                  <c:v>2.1844833333333313E-2</c:v>
                </c:pt>
                <c:pt idx="305" formatCode="0.000_ ">
                  <c:v>2.1478166666666632E-2</c:v>
                </c:pt>
                <c:pt idx="306" formatCode="0.000_ ">
                  <c:v>1.5148166666666685E-2</c:v>
                </c:pt>
                <c:pt idx="307" formatCode="0.000_ ">
                  <c:v>1.4781500000000058E-2</c:v>
                </c:pt>
                <c:pt idx="308" formatCode="0.000_ ">
                  <c:v>1.4598166666666634E-2</c:v>
                </c:pt>
                <c:pt idx="309" formatCode="0.000_ ">
                  <c:v>1.3451500000000005E-2</c:v>
                </c:pt>
                <c:pt idx="310" formatCode="0.000_ ">
                  <c:v>1.730483333333338E-2</c:v>
                </c:pt>
                <c:pt idx="311" formatCode="0.000_ ">
                  <c:v>1.9231500000000012E-2</c:v>
                </c:pt>
                <c:pt idx="312" formatCode="0.000_ ">
                  <c:v>1.4048166666666695E-2</c:v>
                </c:pt>
                <c:pt idx="313" formatCode="0.000_ ">
                  <c:v>1.7901499999999959E-2</c:v>
                </c:pt>
                <c:pt idx="314" formatCode="0.000_ ">
                  <c:v>1.3681500000000013E-2</c:v>
                </c:pt>
                <c:pt idx="315" formatCode="0.000_ ">
                  <c:v>1.5608166666666645E-2</c:v>
                </c:pt>
                <c:pt idx="316" formatCode="0.000_ ">
                  <c:v>1.2534833333333384E-2</c:v>
                </c:pt>
                <c:pt idx="317" formatCode="0.000_ ">
                  <c:v>1.0424833333333328E-2</c:v>
                </c:pt>
                <c:pt idx="318" formatCode="0.000_ ">
                  <c:v>1.0424833333333328E-2</c:v>
                </c:pt>
                <c:pt idx="319" formatCode="0.000_ ">
                  <c:v>1.0424833333333328E-2</c:v>
                </c:pt>
                <c:pt idx="320" formatCode="0.000_ ">
                  <c:v>1.2351500000000071E-2</c:v>
                </c:pt>
                <c:pt idx="321" formatCode="0.000_ ">
                  <c:v>1.2351500000000071E-2</c:v>
                </c:pt>
                <c:pt idx="322" formatCode="0.000_ ">
                  <c:v>1.4278166666666703E-2</c:v>
                </c:pt>
                <c:pt idx="323" formatCode="0.000_ ">
                  <c:v>1.4278166666666703E-2</c:v>
                </c:pt>
                <c:pt idx="324" formatCode="0.000_ ">
                  <c:v>1.8131499999999967E-2</c:v>
                </c:pt>
                <c:pt idx="325" formatCode="0.000_ ">
                  <c:v>1.8131499999999967E-2</c:v>
                </c:pt>
                <c:pt idx="326" formatCode="0.000_ ">
                  <c:v>1.8131499999999967E-2</c:v>
                </c:pt>
                <c:pt idx="327" formatCode="0.000_ ">
                  <c:v>1.6204833333333335E-2</c:v>
                </c:pt>
                <c:pt idx="328" formatCode="0.000_ ">
                  <c:v>1.4971500000000026E-2</c:v>
                </c:pt>
                <c:pt idx="329" formatCode="0.000_ ">
                  <c:v>9.2315000000000036E-3</c:v>
                </c:pt>
                <c:pt idx="330" formatCode="0.000_ ">
                  <c:v>1.4781500000000058E-2</c:v>
                </c:pt>
                <c:pt idx="331" formatCode="0.000_ ">
                  <c:v>1.3221499999999942E-2</c:v>
                </c:pt>
                <c:pt idx="332" formatCode="0.000_ ">
                  <c:v>1.2624833333333363E-2</c:v>
                </c:pt>
                <c:pt idx="333" formatCode="0.000_ ">
                  <c:v>2.0101499999999994E-2</c:v>
                </c:pt>
                <c:pt idx="334" formatCode="0.000_ ">
                  <c:v>1.2394833333333355E-2</c:v>
                </c:pt>
                <c:pt idx="335" formatCode="0.000_ ">
                  <c:v>1.679816666666667E-2</c:v>
                </c:pt>
                <c:pt idx="336" formatCode="0.000_ ">
                  <c:v>1.794483333333341E-2</c:v>
                </c:pt>
                <c:pt idx="337" formatCode="0.000_ ">
                  <c:v>2.21648333333333E-2</c:v>
                </c:pt>
                <c:pt idx="338" formatCode="0.000_ ">
                  <c:v>1.734816666666672E-2</c:v>
                </c:pt>
                <c:pt idx="339" formatCode="0.000_ ">
                  <c:v>1.5421499999999977E-2</c:v>
                </c:pt>
                <c:pt idx="340" formatCode="0.000_ ">
                  <c:v>2.1568166666666722E-2</c:v>
                </c:pt>
                <c:pt idx="341" formatCode="0.000_ ">
                  <c:v>2.1568166666666722E-2</c:v>
                </c:pt>
                <c:pt idx="342" formatCode="0.000_ ">
                  <c:v>1.9641499999999978E-2</c:v>
                </c:pt>
                <c:pt idx="343" formatCode="0.000_ ">
                  <c:v>1.9641499999999978E-2</c:v>
                </c:pt>
                <c:pt idx="344" formatCode="0.000_ ">
                  <c:v>1.9641499999999978E-2</c:v>
                </c:pt>
                <c:pt idx="345" formatCode="0.000_ ">
                  <c:v>2.4641499999999983E-2</c:v>
                </c:pt>
                <c:pt idx="346" formatCode="0.000_ ">
                  <c:v>2.4811499999999986E-2</c:v>
                </c:pt>
                <c:pt idx="347" formatCode="0.000_ ">
                  <c:v>2.6851500000000028E-2</c:v>
                </c:pt>
                <c:pt idx="348" formatCode="0.000_ ">
                  <c:v>2.6568166666666726E-2</c:v>
                </c:pt>
                <c:pt idx="349" formatCode="0.000_ ">
                  <c:v>2.6568166666666726E-2</c:v>
                </c:pt>
                <c:pt idx="350" formatCode="0.000_ ">
                  <c:v>2.4641499999999983E-2</c:v>
                </c:pt>
                <c:pt idx="351" formatCode="0.000_ ">
                  <c:v>2.4641499999999983E-2</c:v>
                </c:pt>
                <c:pt idx="352" formatCode="0.000_ ">
                  <c:v>1.9641499999999978E-2</c:v>
                </c:pt>
                <c:pt idx="353" formatCode="0.000_ ">
                  <c:v>2.1568166666666722E-2</c:v>
                </c:pt>
                <c:pt idx="354" formatCode="0.000_ ">
                  <c:v>2.1568166666666722E-2</c:v>
                </c:pt>
                <c:pt idx="355" formatCode="0.000_ ">
                  <c:v>2.1568166666666722E-2</c:v>
                </c:pt>
                <c:pt idx="356" formatCode="0.000_ ">
                  <c:v>2.1568166666666722E-2</c:v>
                </c:pt>
                <c:pt idx="357" formatCode="0.000_ ">
                  <c:v>2.1568166666666722E-2</c:v>
                </c:pt>
                <c:pt idx="358" formatCode="0.000_ ">
                  <c:v>2.1568166666666722E-2</c:v>
                </c:pt>
                <c:pt idx="359" formatCode="0.000_ ">
                  <c:v>2.1851500000000024E-2</c:v>
                </c:pt>
                <c:pt idx="360" formatCode="0.000_ ">
                  <c:v>2.3494833333333354E-2</c:v>
                </c:pt>
                <c:pt idx="361" formatCode="0.000_ ">
                  <c:v>2.5421499999999986E-2</c:v>
                </c:pt>
                <c:pt idx="362" formatCode="0.000_ ">
                  <c:v>2.7348166666666729E-2</c:v>
                </c:pt>
                <c:pt idx="363" formatCode="0.000_ ">
                  <c:v>2.2051500000000002E-2</c:v>
                </c:pt>
                <c:pt idx="364" formatCode="0.000_ ">
                  <c:v>2.21648333333333E-2</c:v>
                </c:pt>
                <c:pt idx="365" formatCode="0.000_ ">
                  <c:v>2.6018166666666676E-2</c:v>
                </c:pt>
                <c:pt idx="366" formatCode="0.000_ ">
                  <c:v>2.9871500000000051E-2</c:v>
                </c:pt>
                <c:pt idx="367" formatCode="0.000_ ">
                  <c:v>2.1798166666666674E-2</c:v>
                </c:pt>
                <c:pt idx="368" formatCode="0.000_ ">
                  <c:v>1.0651500000000036E-2</c:v>
                </c:pt>
                <c:pt idx="369" formatCode="0.000_ ">
                  <c:v>2.0468166666666621E-2</c:v>
                </c:pt>
                <c:pt idx="370" formatCode="0.000_ ">
                  <c:v>2.2394833333333364E-2</c:v>
                </c:pt>
                <c:pt idx="371" formatCode="0.000_ ">
                  <c:v>2.653149999999993E-2</c:v>
                </c:pt>
                <c:pt idx="372" formatCode="0.000_ ">
                  <c:v>1.8174833333333251E-2</c:v>
                </c:pt>
                <c:pt idx="373" formatCode="0.000_ ">
                  <c:v>2.0101499999999994E-2</c:v>
                </c:pt>
                <c:pt idx="374" formatCode="0.000_ ">
                  <c:v>2.2028166666666626E-2</c:v>
                </c:pt>
                <c:pt idx="375" formatCode="0.000_ ">
                  <c:v>2.2028166666666626E-2</c:v>
                </c:pt>
                <c:pt idx="376" formatCode="0.000_ ">
                  <c:v>2.6844833333333318E-2</c:v>
                </c:pt>
                <c:pt idx="377" formatCode="0.000_ ">
                  <c:v>2.877149999999995E-2</c:v>
                </c:pt>
                <c:pt idx="378" formatCode="0.000_ ">
                  <c:v>1.8771499999999997E-2</c:v>
                </c:pt>
                <c:pt idx="379" formatCode="0.000_ ">
                  <c:v>2.5698166666666578E-2</c:v>
                </c:pt>
                <c:pt idx="380" formatCode="0.000_ ">
                  <c:v>2.9551499999999953E-2</c:v>
                </c:pt>
                <c:pt idx="381" formatCode="0.000_ ">
                  <c:v>2.6478166666666636E-2</c:v>
                </c:pt>
                <c:pt idx="382" formatCode="0.000_ ">
                  <c:v>2.6294833333333434E-2</c:v>
                </c:pt>
                <c:pt idx="383" formatCode="0.000_ ">
                  <c:v>2.6294833333333434E-2</c:v>
                </c:pt>
                <c:pt idx="384" formatCode="0.000_ ">
                  <c:v>2.8221499999999955E-2</c:v>
                </c:pt>
                <c:pt idx="385" formatCode="0.000_ ">
                  <c:v>2.6011500000000021E-2</c:v>
                </c:pt>
                <c:pt idx="386" formatCode="0.000_ ">
                  <c:v>2.6294833333333434E-2</c:v>
                </c:pt>
                <c:pt idx="387" formatCode="0.000_ ">
                  <c:v>2.3404833333333375E-2</c:v>
                </c:pt>
                <c:pt idx="388" formatCode="0.000_ ">
                  <c:v>2.3404833333333375E-2</c:v>
                </c:pt>
                <c:pt idx="389" formatCode="0.000_ ">
                  <c:v>2.2951499999999958E-2</c:v>
                </c:pt>
                <c:pt idx="390" formatCode="0.000_ ">
                  <c:v>2.3404833333333375E-2</c:v>
                </c:pt>
                <c:pt idx="391" formatCode="0.000_ ">
                  <c:v>2.2951499999999958E-2</c:v>
                </c:pt>
                <c:pt idx="392" formatCode="0.000_ ">
                  <c:v>2.3404833333333375E-2</c:v>
                </c:pt>
                <c:pt idx="393" formatCode="0.000_ ">
                  <c:v>2.3251500000000036E-2</c:v>
                </c:pt>
                <c:pt idx="394" formatCode="0.000_ ">
                  <c:v>2.5148166666666694E-2</c:v>
                </c:pt>
                <c:pt idx="395" formatCode="0.000_ ">
                  <c:v>2.3221499999999951E-2</c:v>
                </c:pt>
                <c:pt idx="396" formatCode="0.000_ ">
                  <c:v>2.5148166666666694E-2</c:v>
                </c:pt>
                <c:pt idx="397" formatCode="0.000_ ">
                  <c:v>2.5148166666666694E-2</c:v>
                </c:pt>
                <c:pt idx="398" formatCode="0.000_ ">
                  <c:v>1.9551499999999999E-2</c:v>
                </c:pt>
                <c:pt idx="399" formatCode="0.000_ ">
                  <c:v>3.6751499999999993E-2</c:v>
                </c:pt>
                <c:pt idx="400" formatCode="0.000_ ">
                  <c:v>3.6751499999999993E-2</c:v>
                </c:pt>
                <c:pt idx="401" formatCode="0.000_ ">
                  <c:v>4.1751499999999997E-2</c:v>
                </c:pt>
                <c:pt idx="402" formatCode="0.000_ ">
                  <c:v>3.7484833333333356E-2</c:v>
                </c:pt>
                <c:pt idx="403" formatCode="0.000_ ">
                  <c:v>3.5331500000000016E-2</c:v>
                </c:pt>
                <c:pt idx="404" formatCode="0.000_ ">
                  <c:v>3.5558166666666724E-2</c:v>
                </c:pt>
                <c:pt idx="405" formatCode="0.000_ ">
                  <c:v>2.7804833333333334E-2</c:v>
                </c:pt>
                <c:pt idx="406" formatCode="0.000_ ">
                  <c:v>3.5031500000000049E-2</c:v>
                </c:pt>
                <c:pt idx="407" formatCode="0.000_ ">
                  <c:v>3.431816666666665E-2</c:v>
                </c:pt>
                <c:pt idx="408" formatCode="0.000_ ">
                  <c:v>3.3311499999999994E-2</c:v>
                </c:pt>
                <c:pt idx="409" formatCode="0.000_ ">
                  <c:v>3.0151499999999998E-2</c:v>
                </c:pt>
                <c:pt idx="410" formatCode="0.000_ ">
                  <c:v>3.4868166666666645E-2</c:v>
                </c:pt>
                <c:pt idx="411" formatCode="0.000_ ">
                  <c:v>3.8011500000000031E-2</c:v>
                </c:pt>
                <c:pt idx="412" formatCode="0.000_ ">
                  <c:v>3.2911499999999982E-2</c:v>
                </c:pt>
                <c:pt idx="413" formatCode="0.000_ ">
                  <c:v>3.4851500000000035E-2</c:v>
                </c:pt>
                <c:pt idx="414" formatCode="0.000_ ">
                  <c:v>3.4851500000000035E-2</c:v>
                </c:pt>
                <c:pt idx="415" formatCode="0.000_ ">
                  <c:v>3.7511500000000003E-2</c:v>
                </c:pt>
                <c:pt idx="416" formatCode="0.000_ ">
                  <c:v>3.5571500000000006E-2</c:v>
                </c:pt>
                <c:pt idx="417" formatCode="0.000_ ">
                  <c:v>3.5571500000000006E-2</c:v>
                </c:pt>
                <c:pt idx="418" formatCode="0.000_ ">
                  <c:v>3.5571500000000006E-2</c:v>
                </c:pt>
                <c:pt idx="419" formatCode="0.000_ ">
                  <c:v>3.5968166666666662E-2</c:v>
                </c:pt>
                <c:pt idx="420" formatCode="0.000_ ">
                  <c:v>3.5571500000000006E-2</c:v>
                </c:pt>
                <c:pt idx="421" formatCode="0.000_ ">
                  <c:v>3.5371499999999972E-2</c:v>
                </c:pt>
                <c:pt idx="422" formatCode="0.000_ ">
                  <c:v>3.5371499999999972E-2</c:v>
                </c:pt>
                <c:pt idx="423" formatCode="0.000_ ">
                  <c:v>5.4774833333333328E-2</c:v>
                </c:pt>
                <c:pt idx="424" formatCode="0.000_ ">
                  <c:v>5.4774833333333328E-2</c:v>
                </c:pt>
                <c:pt idx="425" formatCode="0.000_ ">
                  <c:v>3.3764833333333355E-2</c:v>
                </c:pt>
                <c:pt idx="426" formatCode="0.000_ ">
                  <c:v>3.3764833333333355E-2</c:v>
                </c:pt>
                <c:pt idx="427" formatCode="0.000_ ">
                  <c:v>3.5691500000000015E-2</c:v>
                </c:pt>
                <c:pt idx="428" formatCode="0.000_ ">
                  <c:v>3.3951499999999996E-2</c:v>
                </c:pt>
                <c:pt idx="429" formatCode="0.000_ ">
                  <c:v>3.4178166666666676E-2</c:v>
                </c:pt>
                <c:pt idx="430" formatCode="0.000_ ">
                  <c:v>3.3951499999999996E-2</c:v>
                </c:pt>
                <c:pt idx="431" formatCode="0.000_ ">
                  <c:v>3.3951499999999996E-2</c:v>
                </c:pt>
                <c:pt idx="432" formatCode="0.000_ ">
                  <c:v>3.6104833333333336E-2</c:v>
                </c:pt>
                <c:pt idx="433" formatCode="0.000_ ">
                  <c:v>3.6104833333333336E-2</c:v>
                </c:pt>
                <c:pt idx="434" formatCode="0.000_ ">
                  <c:v>3.6104833333333336E-2</c:v>
                </c:pt>
                <c:pt idx="435" formatCode="0.000_ ">
                  <c:v>3.6104833333333336E-2</c:v>
                </c:pt>
                <c:pt idx="436" formatCode="0.000_ ">
                  <c:v>3.6104833333333336E-2</c:v>
                </c:pt>
                <c:pt idx="437" formatCode="0.000_ ">
                  <c:v>3.6104833333333336E-2</c:v>
                </c:pt>
                <c:pt idx="438" formatCode="0.000_ ">
                  <c:v>3.6104833333333336E-2</c:v>
                </c:pt>
                <c:pt idx="439" formatCode="0.000_ ">
                  <c:v>3.6104833333333336E-2</c:v>
                </c:pt>
                <c:pt idx="440" formatCode="0.000_ ">
                  <c:v>3.8031499999999996E-2</c:v>
                </c:pt>
                <c:pt idx="441" formatCode="0.000_ ">
                  <c:v>3.8031499999999996E-2</c:v>
                </c:pt>
                <c:pt idx="442" formatCode="0.000_ ">
                  <c:v>3.8031499999999996E-2</c:v>
                </c:pt>
                <c:pt idx="443" formatCode="0.000_ ">
                  <c:v>3.8031499999999996E-2</c:v>
                </c:pt>
                <c:pt idx="444" formatCode="0.000_ ">
                  <c:v>3.8031499999999996E-2</c:v>
                </c:pt>
                <c:pt idx="445" formatCode="0.000_ ">
                  <c:v>3.8031499999999996E-2</c:v>
                </c:pt>
                <c:pt idx="446" formatCode="0.000_ ">
                  <c:v>3.8031499999999996E-2</c:v>
                </c:pt>
                <c:pt idx="447" formatCode="0.000_ ">
                  <c:v>3.8031499999999996E-2</c:v>
                </c:pt>
                <c:pt idx="448" formatCode="0.000_ ">
                  <c:v>3.9958166666666656E-2</c:v>
                </c:pt>
                <c:pt idx="449" formatCode="0.000_ ">
                  <c:v>3.7434833333333334E-2</c:v>
                </c:pt>
                <c:pt idx="450" formatCode="0.000_ ">
                  <c:v>3.5508166666666674E-2</c:v>
                </c:pt>
                <c:pt idx="451" formatCode="0.000_ ">
                  <c:v>3.1311499999999992E-2</c:v>
                </c:pt>
                <c:pt idx="452" formatCode="0.000_ ">
                  <c:v>3.1311499999999992E-2</c:v>
                </c:pt>
                <c:pt idx="453" formatCode="0.000_ ">
                  <c:v>5.06915E-2</c:v>
                </c:pt>
                <c:pt idx="454" formatCode="0.000_ ">
                  <c:v>5.06915E-2</c:v>
                </c:pt>
                <c:pt idx="455" formatCode="0.000_ ">
                  <c:v>3.6011500000000002E-2</c:v>
                </c:pt>
                <c:pt idx="456" formatCode="0.000_ ">
                  <c:v>5.539150000000001E-2</c:v>
                </c:pt>
                <c:pt idx="457" formatCode="0.000_ ">
                  <c:v>5.8168166666666687E-2</c:v>
                </c:pt>
                <c:pt idx="458" formatCode="0.000_ ">
                  <c:v>6.253149999999999E-2</c:v>
                </c:pt>
                <c:pt idx="459" formatCode="0.000_ ">
                  <c:v>6.253149999999999E-2</c:v>
                </c:pt>
                <c:pt idx="460" formatCode="0.000_ ">
                  <c:v>6.1611500000000013E-2</c:v>
                </c:pt>
                <c:pt idx="461" formatCode="0.000_ ">
                  <c:v>6.1838166666666666E-2</c:v>
                </c:pt>
                <c:pt idx="462" formatCode="0.000_ ">
                  <c:v>6.0094833333333347E-2</c:v>
                </c:pt>
                <c:pt idx="463" formatCode="0.000_ ">
                  <c:v>6.2021500000000007E-2</c:v>
                </c:pt>
                <c:pt idx="464" formatCode="0.000_ ">
                  <c:v>6.2021500000000007E-2</c:v>
                </c:pt>
                <c:pt idx="465" formatCode="0.000_ ">
                  <c:v>6.2021500000000007E-2</c:v>
                </c:pt>
                <c:pt idx="466" formatCode="0.000_ ">
                  <c:v>3.1011499999999997E-2</c:v>
                </c:pt>
                <c:pt idx="467" formatCode="0.000_ ">
                  <c:v>3.1011499999999997E-2</c:v>
                </c:pt>
                <c:pt idx="468" formatCode="0.000_ ">
                  <c:v>3.1011499999999997E-2</c:v>
                </c:pt>
                <c:pt idx="469" formatCode="0.000_ ">
                  <c:v>2.8051500000000007E-2</c:v>
                </c:pt>
                <c:pt idx="470" formatCode="0.000_ ">
                  <c:v>2.8051500000000007E-2</c:v>
                </c:pt>
                <c:pt idx="471" formatCode="0.000_ ">
                  <c:v>2.8051500000000007E-2</c:v>
                </c:pt>
                <c:pt idx="472" formatCode="0.000_ ">
                  <c:v>2.6011499999999993E-2</c:v>
                </c:pt>
                <c:pt idx="473" formatCode="0.000_ ">
                  <c:v>2.8881666666666778E-3</c:v>
                </c:pt>
                <c:pt idx="474" formatCode="0.000_ ">
                  <c:v>2.8881666666666778E-3</c:v>
                </c:pt>
                <c:pt idx="475" formatCode="0.000_ ">
                  <c:v>0.1379381666666667</c:v>
                </c:pt>
                <c:pt idx="476" formatCode="0.000_ ">
                  <c:v>0.1429381666666667</c:v>
                </c:pt>
                <c:pt idx="477" formatCode="0.000_ ">
                  <c:v>0.14793816666666668</c:v>
                </c:pt>
                <c:pt idx="479" formatCode="0.000_ ">
                  <c:v>5.6701500000000016E-2</c:v>
                </c:pt>
                <c:pt idx="480" formatCode="0.000_ ">
                  <c:v>5.9774833333333333E-2</c:v>
                </c:pt>
                <c:pt idx="481" formatCode="0.000_ ">
                  <c:v>6.170150000000002E-2</c:v>
                </c:pt>
                <c:pt idx="482" formatCode="0.000_ ">
                  <c:v>6.8628166666666685E-2</c:v>
                </c:pt>
                <c:pt idx="483" formatCode="0.000_ ">
                  <c:v>6.7298166666666659E-2</c:v>
                </c:pt>
                <c:pt idx="484" formatCode="0.000_ ">
                  <c:v>6.5371499999999971E-2</c:v>
                </c:pt>
                <c:pt idx="485" formatCode="0.000_ ">
                  <c:v>2.4084833333333333E-2</c:v>
                </c:pt>
                <c:pt idx="486" formatCode="0.000_ ">
                  <c:v>2.1194833333333329E-2</c:v>
                </c:pt>
                <c:pt idx="487" formatCode="0.000_ ">
                  <c:v>3.9871500000000004E-2</c:v>
                </c:pt>
                <c:pt idx="488" formatCode="0.000_ ">
                  <c:v>-1.2658499999999989E-2</c:v>
                </c:pt>
                <c:pt idx="489" formatCode="0.000_ ">
                  <c:v>-4.9998499999999974E-2</c:v>
                </c:pt>
                <c:pt idx="490" formatCode="0.000_ ">
                  <c:v>4.1291500000000009E-2</c:v>
                </c:pt>
                <c:pt idx="491" formatCode="0.000_ ">
                  <c:v>-5.4815166666666665E-2</c:v>
                </c:pt>
                <c:pt idx="492" formatCode="0.000_ ">
                  <c:v>3.1198166666666638E-2</c:v>
                </c:pt>
                <c:pt idx="493" formatCode="0.000_ ">
                  <c:v>3.3124833333333326E-2</c:v>
                </c:pt>
                <c:pt idx="494" formatCode="0.000_ ">
                  <c:v>3.9318166666666654E-2</c:v>
                </c:pt>
                <c:pt idx="495" formatCode="0.000_ ">
                  <c:v>2.7391499999999958E-2</c:v>
                </c:pt>
                <c:pt idx="496" formatCode="0.000_ ">
                  <c:v>3.2208166666666649E-2</c:v>
                </c:pt>
                <c:pt idx="497" formatCode="0.000_ ">
                  <c:v>3.7484833333333356E-2</c:v>
                </c:pt>
                <c:pt idx="498" formatCode="0.000_ ">
                  <c:v>3.5008166666666674E-2</c:v>
                </c:pt>
                <c:pt idx="499" formatCode="0.000_ ">
                  <c:v>3.6751499999999993E-2</c:v>
                </c:pt>
                <c:pt idx="500" formatCode="0.000_ ">
                  <c:v>3.2668166666666665E-2</c:v>
                </c:pt>
                <c:pt idx="501" formatCode="0.000_ ">
                  <c:v>3.2071499999999975E-2</c:v>
                </c:pt>
                <c:pt idx="502" formatCode="0.000_ ">
                  <c:v>2.8218166666666711E-2</c:v>
                </c:pt>
                <c:pt idx="503" formatCode="0.000_ ">
                  <c:v>3.6888166666666666E-2</c:v>
                </c:pt>
                <c:pt idx="504" formatCode="0.000_ ">
                  <c:v>2.6658166666666705E-2</c:v>
                </c:pt>
                <c:pt idx="505" formatCode="0.000_ ">
                  <c:v>3.2804833333333339E-2</c:v>
                </c:pt>
                <c:pt idx="506" formatCode="0.000_ ">
                  <c:v>2.7988166666666647E-2</c:v>
                </c:pt>
                <c:pt idx="507" formatCode="0.000_ ">
                  <c:v>3.0188166666666655E-2</c:v>
                </c:pt>
                <c:pt idx="508" formatCode="0.000_ ">
                  <c:v>3.0188166666666655E-2</c:v>
                </c:pt>
                <c:pt idx="509" formatCode="0.000_ ">
                  <c:v>2.8444833333333336E-2</c:v>
                </c:pt>
                <c:pt idx="510" formatCode="0.000_ ">
                  <c:v>1.8534833333333334E-2</c:v>
                </c:pt>
                <c:pt idx="511" formatCode="0.000_ ">
                  <c:v>2.2754833333333307E-2</c:v>
                </c:pt>
                <c:pt idx="512" formatCode="0.000_ ">
                  <c:v>2.4681499999999995E-2</c:v>
                </c:pt>
                <c:pt idx="513" formatCode="0.000_ ">
                  <c:v>1.734150000000001E-2</c:v>
                </c:pt>
                <c:pt idx="514" formatCode="0.000_ ">
                  <c:v>4.0001500000000023E-2</c:v>
                </c:pt>
                <c:pt idx="515" formatCode="0.000_ ">
                  <c:v>3.394833333333333E-3</c:v>
                </c:pt>
                <c:pt idx="516" formatCode="0.000_ ">
                  <c:v>8.5781666666666784E-3</c:v>
                </c:pt>
                <c:pt idx="517" formatCode="0.000_ ">
                  <c:v>8.5781666666666784E-3</c:v>
                </c:pt>
                <c:pt idx="518" formatCode="0.000_ ">
                  <c:v>7.9815000000000025E-3</c:v>
                </c:pt>
                <c:pt idx="519" formatCode="0.000_ ">
                  <c:v>7.9815000000000025E-3</c:v>
                </c:pt>
                <c:pt idx="520" formatCode="0.000_ ">
                  <c:v>6.0548333333333287E-3</c:v>
                </c:pt>
                <c:pt idx="521" formatCode="0.000_ ">
                  <c:v>6.0548333333333287E-3</c:v>
                </c:pt>
                <c:pt idx="522" formatCode="0.000_ ">
                  <c:v>7.9815000000000025E-3</c:v>
                </c:pt>
                <c:pt idx="523" formatCode="0.000_ ">
                  <c:v>6.0548333333333287E-3</c:v>
                </c:pt>
                <c:pt idx="525" formatCode="0.000_ ">
                  <c:v>7.9560000000000047E-3</c:v>
                </c:pt>
                <c:pt idx="526" formatCode="0.000_ ">
                  <c:v>7.9560000000000047E-3</c:v>
                </c:pt>
                <c:pt idx="527" formatCode="0.000_ ">
                  <c:v>7.9560000000000047E-3</c:v>
                </c:pt>
                <c:pt idx="528" formatCode="0.000_ ">
                  <c:v>7.9560000000000047E-3</c:v>
                </c:pt>
                <c:pt idx="529" formatCode="0.000_ ">
                  <c:v>3.1393333333333412E-3</c:v>
                </c:pt>
                <c:pt idx="530" formatCode="0.000_ ">
                  <c:v>6.029333333333331E-3</c:v>
                </c:pt>
                <c:pt idx="531" formatCode="0.000_ ">
                  <c:v>3.1393333333333412E-3</c:v>
                </c:pt>
                <c:pt idx="532" formatCode="0.000_ ">
                  <c:v>3.1393333333333412E-3</c:v>
                </c:pt>
                <c:pt idx="533" formatCode="0.000_ ">
                  <c:v>3.1393333333333412E-3</c:v>
                </c:pt>
                <c:pt idx="534" formatCode="0.000_ ">
                  <c:v>7.9560000000000047E-3</c:v>
                </c:pt>
                <c:pt idx="539" formatCode="0.000_ ">
                  <c:v>4.2093333333333427E-3</c:v>
                </c:pt>
                <c:pt idx="540" formatCode="0.000_ ">
                  <c:v>4.009333333333337E-3</c:v>
                </c:pt>
                <c:pt idx="541" formatCode="0.000_ ">
                  <c:v>5.5600000000001482E-4</c:v>
                </c:pt>
                <c:pt idx="542" formatCode="0.000_ ">
                  <c:v>8.5600000000000953E-4</c:v>
                </c:pt>
                <c:pt idx="543" formatCode="0.000_ ">
                  <c:v>-1.2706666666666699E-3</c:v>
                </c:pt>
                <c:pt idx="544" formatCode="0.000_ ">
                  <c:v>3.2826666666666698E-3</c:v>
                </c:pt>
                <c:pt idx="545" formatCode="0.000_ ">
                  <c:v>-3.6606666666666593E-3</c:v>
                </c:pt>
                <c:pt idx="546" formatCode="0.000_ ">
                  <c:v>1.3826666666666709E-3</c:v>
                </c:pt>
                <c:pt idx="547" formatCode="0.000_ ">
                  <c:v>1.3826666666666709E-3</c:v>
                </c:pt>
                <c:pt idx="548" formatCode="0.000_ ">
                  <c:v>2.282666666666669E-3</c:v>
                </c:pt>
                <c:pt idx="549" formatCode="0.000_ ">
                  <c:v>2.4826666666666747E-3</c:v>
                </c:pt>
                <c:pt idx="550" formatCode="0.000_ ">
                  <c:v>2.4826666666666747E-3</c:v>
                </c:pt>
                <c:pt idx="551" formatCode="0.000_ ">
                  <c:v>-5.7606666666666501E-3</c:v>
                </c:pt>
                <c:pt idx="552" formatCode="0.000_ ">
                  <c:v>4.5600000000001195E-4</c:v>
                </c:pt>
                <c:pt idx="553" formatCode="0.000_ ">
                  <c:v>-3.7606666666666483E-3</c:v>
                </c:pt>
                <c:pt idx="554" formatCode="0.000_ ">
                  <c:v>-3.7606666666666483E-3</c:v>
                </c:pt>
                <c:pt idx="555" formatCode="0.000_ ">
                  <c:v>1.1560000000000042E-3</c:v>
                </c:pt>
                <c:pt idx="556" formatCode="0.000_ ">
                  <c:v>-8.7066666666665848E-4</c:v>
                </c:pt>
                <c:pt idx="557" formatCode="0.000_ ">
                  <c:v>-5.7066666666666377E-4</c:v>
                </c:pt>
                <c:pt idx="558" formatCode="0.000_ ">
                  <c:v>-7.706666666666695E-4</c:v>
                </c:pt>
                <c:pt idx="559" formatCode="0.000_ ">
                  <c:v>-5.587333333333333E-3</c:v>
                </c:pt>
                <c:pt idx="560" formatCode="0.000_ ">
                  <c:v>-5.3873333333333273E-3</c:v>
                </c:pt>
                <c:pt idx="561" formatCode="0.000_ ">
                  <c:v>-3.960666666666654E-3</c:v>
                </c:pt>
                <c:pt idx="562" formatCode="0.000_ ">
                  <c:v>-3.960666666666654E-3</c:v>
                </c:pt>
                <c:pt idx="563" formatCode="0.000_ ">
                  <c:v>3.5600000000000909E-4</c:v>
                </c:pt>
                <c:pt idx="564" formatCode="0.000_ ">
                  <c:v>2.5826666666666637E-3</c:v>
                </c:pt>
                <c:pt idx="565" formatCode="0.000_ ">
                  <c:v>6.560000000000038E-4</c:v>
                </c:pt>
                <c:pt idx="566" formatCode="0.000_ ">
                  <c:v>1.5600000000000336E-4</c:v>
                </c:pt>
                <c:pt idx="567" formatCode="0.000_ ">
                  <c:v>3.5600000000000909E-4</c:v>
                </c:pt>
                <c:pt idx="568" formatCode="0.000_ ">
                  <c:v>1.0560000000000153E-3</c:v>
                </c:pt>
                <c:pt idx="569" formatCode="0.000_ ">
                  <c:v>2.9826666666666751E-3</c:v>
                </c:pt>
                <c:pt idx="570" formatCode="0.000_ ">
                  <c:v>2.5826666666666637E-3</c:v>
                </c:pt>
                <c:pt idx="571" formatCode="0.000_ ">
                  <c:v>2.3826666666666718E-3</c:v>
                </c:pt>
                <c:pt idx="572" formatCode="0.000_ ">
                  <c:v>-4.3999999999988493E-5</c:v>
                </c:pt>
                <c:pt idx="573" formatCode="0.000_ ">
                  <c:v>6.4993333333333292E-3</c:v>
                </c:pt>
                <c:pt idx="574" formatCode="0.000_ ">
                  <c:v>6.3993333333333402E-3</c:v>
                </c:pt>
                <c:pt idx="575" formatCode="0.000_ ">
                  <c:v>8.1260000000000082E-3</c:v>
                </c:pt>
                <c:pt idx="576" formatCode="0.000_ ">
                  <c:v>8.3260000000000139E-3</c:v>
                </c:pt>
                <c:pt idx="577" formatCode="0.000_ ">
                  <c:v>3.6093333333333394E-3</c:v>
                </c:pt>
                <c:pt idx="578" formatCode="0.000_ ">
                  <c:v>4.2093333333333427E-3</c:v>
                </c:pt>
                <c:pt idx="579" formatCode="0.000_ ">
                  <c:v>2.282666666666669E-3</c:v>
                </c:pt>
                <c:pt idx="580" formatCode="0.000_ ">
                  <c:v>4.009333333333337E-3</c:v>
                </c:pt>
                <c:pt idx="581" formatCode="0.000_ ">
                  <c:v>6.3993333333333402E-3</c:v>
                </c:pt>
                <c:pt idx="582" formatCode="0.000_ ">
                  <c:v>6.1993333333333345E-3</c:v>
                </c:pt>
                <c:pt idx="583" formatCode="0.000_ ">
                  <c:v>6.3993333333333402E-3</c:v>
                </c:pt>
                <c:pt idx="584" formatCode="0.000_ ">
                  <c:v>3.6093333333333394E-3</c:v>
                </c:pt>
                <c:pt idx="585" formatCode="0.000_ ">
                  <c:v>3.6093333333333394E-3</c:v>
                </c:pt>
                <c:pt idx="586" formatCode="0.000_ ">
                  <c:v>3.6093333333333394E-3</c:v>
                </c:pt>
                <c:pt idx="587" formatCode="0.000_ ">
                  <c:v>7.3993333333333272E-3</c:v>
                </c:pt>
                <c:pt idx="588" formatCode="0.000_ ">
                  <c:v>8.1260000000000082E-3</c:v>
                </c:pt>
                <c:pt idx="589" formatCode="0.000_ ">
                  <c:v>3.5093333333333504E-3</c:v>
                </c:pt>
                <c:pt idx="590" formatCode="0.000_ ">
                  <c:v>7.1993333333333354E-3</c:v>
                </c:pt>
                <c:pt idx="591" formatCode="0.000_ ">
                  <c:v>2.5826666666666637E-3</c:v>
                </c:pt>
                <c:pt idx="592" formatCode="0.000_ ">
                  <c:v>4.3093333333333456E-3</c:v>
                </c:pt>
                <c:pt idx="593" formatCode="0.000_ ">
                  <c:v>3.0826666666666641E-3</c:v>
                </c:pt>
                <c:pt idx="594" formatCode="0.000_ ">
                  <c:v>3.5600000000000909E-4</c:v>
                </c:pt>
                <c:pt idx="595" formatCode="0.000_ ">
                  <c:v>2.5826666666666637E-3</c:v>
                </c:pt>
                <c:pt idx="596" formatCode="0.000_ ">
                  <c:v>2.9826666666666751E-3</c:v>
                </c:pt>
                <c:pt idx="597" formatCode="0.000_ ">
                  <c:v>4.9093333333333489E-3</c:v>
                </c:pt>
                <c:pt idx="598" formatCode="0.000_ ">
                  <c:v>4.9093333333333489E-3</c:v>
                </c:pt>
                <c:pt idx="599" formatCode="0.000_ ">
                  <c:v>7.5993333333333329E-3</c:v>
                </c:pt>
                <c:pt idx="600" formatCode="0.000_ ">
                  <c:v>7.5993333333333329E-3</c:v>
                </c:pt>
                <c:pt idx="601" formatCode="0.000_ ">
                  <c:v>7.3993333333333272E-3</c:v>
                </c:pt>
                <c:pt idx="602" formatCode="0.000_ ">
                  <c:v>1.0426000000000005E-2</c:v>
                </c:pt>
                <c:pt idx="603" formatCode="0.000_ ">
                  <c:v>5.4093333333333493E-3</c:v>
                </c:pt>
                <c:pt idx="604" formatCode="0.000_ ">
                  <c:v>7.8993333333333277E-3</c:v>
                </c:pt>
                <c:pt idx="605" formatCode="0.000_ ">
                  <c:v>9.8260000000000014E-3</c:v>
                </c:pt>
                <c:pt idx="606" formatCode="0.000_ ">
                  <c:v>9.5260000000000067E-3</c:v>
                </c:pt>
                <c:pt idx="607" formatCode="0.000_ ">
                  <c:v>9.326000000000001E-3</c:v>
                </c:pt>
                <c:pt idx="608" formatCode="0.000_ ">
                  <c:v>9.1260000000000091E-3</c:v>
                </c:pt>
                <c:pt idx="609" formatCode="0.000_ ">
                  <c:v>9.326000000000001E-3</c:v>
                </c:pt>
                <c:pt idx="610" formatCode="0.000_ ">
                  <c:v>8.0993333333333334E-3</c:v>
                </c:pt>
                <c:pt idx="611" formatCode="0.000_ ">
                  <c:v>9.5260000000000067E-3</c:v>
                </c:pt>
                <c:pt idx="612" formatCode="0.000_ ">
                  <c:v>9.5260000000000067E-3</c:v>
                </c:pt>
                <c:pt idx="613" formatCode="0.000_ ">
                  <c:v>4.9093333333333489E-3</c:v>
                </c:pt>
                <c:pt idx="614" formatCode="0.000_ ">
                  <c:v>1.2152666666666687E-2</c:v>
                </c:pt>
                <c:pt idx="615" formatCode="0.000_ ">
                  <c:v>1.1752666666666675E-2</c:v>
                </c:pt>
              </c:numCache>
            </c:numRef>
          </c:yVal>
          <c:smooth val="0"/>
          <c:extLst>
            <c:ext xmlns:c16="http://schemas.microsoft.com/office/drawing/2014/chart" uri="{C3380CC4-5D6E-409C-BE32-E72D297353CC}">
              <c16:uniqueId val="{00000001-A6F4-4223-AFF1-3D2E97C08520}"/>
            </c:ext>
          </c:extLst>
        </c:ser>
        <c:dLbls>
          <c:showLegendKey val="0"/>
          <c:showVal val="0"/>
          <c:showCatName val="0"/>
          <c:showSerName val="0"/>
          <c:showPercent val="0"/>
          <c:showBubbleSize val="0"/>
        </c:dLbls>
        <c:axId val="2129303768"/>
        <c:axId val="2129797592"/>
        <c:extLst/>
      </c:scatterChart>
      <c:valAx>
        <c:axId val="2129303768"/>
        <c:scaling>
          <c:orientation val="minMax"/>
          <c:max val="40616"/>
          <c:min val="40615.375"/>
        </c:scaling>
        <c:delete val="0"/>
        <c:axPos val="b"/>
        <c:majorGridlines>
          <c:spPr>
            <a:ln w="9525" cap="flat" cmpd="sng" algn="ctr">
              <a:solidFill>
                <a:schemeClr val="tx1">
                  <a:lumMod val="15000"/>
                  <a:lumOff val="85000"/>
                </a:schemeClr>
              </a:solidFill>
              <a:round/>
            </a:ln>
            <a:effectLst/>
          </c:spPr>
        </c:majorGridlines>
        <c:numFmt formatCode="m/d\ h:mm" sourceLinked="0"/>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sz="900" b="0" i="0" u="none" strike="noStrike" baseline="0">
                <a:solidFill>
                  <a:srgbClr val="333333"/>
                </a:solidFill>
                <a:latin typeface="ＭＳ Ｐゴシック"/>
                <a:ea typeface="ＭＳ Ｐゴシック"/>
                <a:cs typeface="ＭＳ Ｐゴシック"/>
              </a:defRPr>
            </a:pPr>
            <a:endParaRPr lang="ja-JP"/>
          </a:p>
        </c:txPr>
        <c:crossAx val="2129797592"/>
        <c:crosses val="autoZero"/>
        <c:crossBetween val="midCat"/>
        <c:majorUnit val="0.125"/>
      </c:valAx>
      <c:valAx>
        <c:axId val="2129797592"/>
        <c:scaling>
          <c:orientation val="minMax"/>
          <c:max val="0.2"/>
          <c:min val="-5.000000000000001E-2"/>
        </c:scaling>
        <c:delete val="0"/>
        <c:axPos val="l"/>
        <c:majorGridlines>
          <c:spPr>
            <a:ln w="9525" cap="flat" cmpd="sng" algn="ctr">
              <a:solidFill>
                <a:schemeClr val="tx1">
                  <a:lumMod val="15000"/>
                  <a:lumOff val="85000"/>
                </a:schemeClr>
              </a:solidFill>
              <a:round/>
            </a:ln>
            <a:effectLst/>
          </c:spPr>
        </c:majorGridlines>
        <c:title>
          <c:tx>
            <c:rich>
              <a:bodyPr/>
              <a:lstStyle/>
              <a:p>
                <a:pPr>
                  <a:defRPr/>
                </a:pPr>
                <a:r>
                  <a:rPr lang="en-US" altLang="ja-JP"/>
                  <a:t>Pressure (MPa)</a:t>
                </a:r>
                <a:endParaRPr lang="ja-JP" altLang="en-US"/>
              </a:p>
            </c:rich>
          </c:tx>
          <c:layout/>
          <c:overlay val="0"/>
        </c:title>
        <c:numFmt formatCode="0.00_ "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ja-JP"/>
          </a:p>
        </c:txPr>
        <c:crossAx val="2129303768"/>
        <c:crosses val="autoZero"/>
        <c:crossBetween val="midCat"/>
      </c:valAx>
      <c:spPr>
        <a:noFill/>
        <a:ln w="25400">
          <a:noFill/>
        </a:ln>
      </c:spPr>
    </c:plotArea>
    <c:legend>
      <c:legendPos val="tr"/>
      <c:layout>
        <c:manualLayout>
          <c:xMode val="edge"/>
          <c:yMode val="edge"/>
          <c:x val="0.59940537098976776"/>
          <c:y val="0.10631845619537572"/>
          <c:w val="0.21783535187293701"/>
          <c:h val="0.14669614130129599"/>
        </c:manualLayout>
      </c:layout>
      <c:overlay val="1"/>
      <c:spPr>
        <a:solidFill>
          <a:schemeClr val="bg1"/>
        </a:solidFill>
        <a:ln w="9525">
          <a:solidFill>
            <a:schemeClr val="bg2">
              <a:lumMod val="75000"/>
            </a:schemeClr>
          </a:solidFill>
        </a:ln>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w="9525" cap="flat" cmpd="sng" algn="ctr">
      <a:noFill/>
      <a:round/>
    </a:ln>
    <a:effectLst/>
  </c:spPr>
  <c:txPr>
    <a:bodyPr/>
    <a:lstStyle/>
    <a:p>
      <a:pPr>
        <a:defRPr/>
      </a:pPr>
      <a:endParaRPr lang="ja-JP"/>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44662127420499"/>
          <c:y val="0.121926932478902"/>
          <c:w val="0.77911795508320103"/>
          <c:h val="0.77848075112576398"/>
        </c:manualLayout>
      </c:layout>
      <c:scatterChart>
        <c:scatterStyle val="lineMarker"/>
        <c:varyColors val="0"/>
        <c:ser>
          <c:idx val="4"/>
          <c:order val="0"/>
          <c:tx>
            <c:v>corrected A-system RPV pressure</c:v>
          </c:tx>
          <c:spPr>
            <a:ln w="19050">
              <a:noFill/>
            </a:ln>
          </c:spPr>
          <c:marker>
            <c:symbol val="diamond"/>
            <c:size val="8"/>
            <c:spPr>
              <a:solidFill>
                <a:srgbClr val="FF0000"/>
              </a:solidFill>
              <a:ln w="3175">
                <a:noFill/>
              </a:ln>
              <a:effectLst/>
            </c:spPr>
          </c:marker>
          <c:xVal>
            <c:numRef>
              <c:f>'Adjustment 2'!$A$4:$A$673</c:f>
              <c:numCache>
                <c:formatCode>m/d/yyyy\ h:mm</c:formatCode>
                <c:ptCount val="670"/>
                <c:pt idx="0">
                  <c:v>40615</c:v>
                </c:pt>
                <c:pt idx="1">
                  <c:v>40615.020833333336</c:v>
                </c:pt>
                <c:pt idx="2">
                  <c:v>40615.041666666664</c:v>
                </c:pt>
                <c:pt idx="3">
                  <c:v>40615.083333333336</c:v>
                </c:pt>
                <c:pt idx="4">
                  <c:v>40615.113888888889</c:v>
                </c:pt>
                <c:pt idx="5">
                  <c:v>40615.125</c:v>
                </c:pt>
                <c:pt idx="6">
                  <c:v>40615.145833333336</c:v>
                </c:pt>
                <c:pt idx="7">
                  <c:v>40615.151388888888</c:v>
                </c:pt>
                <c:pt idx="8">
                  <c:v>40615.155555555553</c:v>
                </c:pt>
                <c:pt idx="9">
                  <c:v>40615.159722222219</c:v>
                </c:pt>
                <c:pt idx="10">
                  <c:v>40615.166666666664</c:v>
                </c:pt>
                <c:pt idx="11">
                  <c:v>40615.177083333336</c:v>
                </c:pt>
                <c:pt idx="12">
                  <c:v>40615.180555555555</c:v>
                </c:pt>
                <c:pt idx="13">
                  <c:v>40615.184027777781</c:v>
                </c:pt>
                <c:pt idx="14">
                  <c:v>40615.190972222219</c:v>
                </c:pt>
                <c:pt idx="15">
                  <c:v>40615.194444444445</c:v>
                </c:pt>
                <c:pt idx="16">
                  <c:v>40615.197916666664</c:v>
                </c:pt>
                <c:pt idx="17">
                  <c:v>40615.204861111109</c:v>
                </c:pt>
                <c:pt idx="18">
                  <c:v>40615.208333333336</c:v>
                </c:pt>
                <c:pt idx="19">
                  <c:v>40615.215277777781</c:v>
                </c:pt>
                <c:pt idx="20">
                  <c:v>40615.225694444445</c:v>
                </c:pt>
                <c:pt idx="21">
                  <c:v>40615.236111111109</c:v>
                </c:pt>
                <c:pt idx="22">
                  <c:v>40615.239583333336</c:v>
                </c:pt>
                <c:pt idx="23">
                  <c:v>40615.25</c:v>
                </c:pt>
                <c:pt idx="24">
                  <c:v>40615.256944444445</c:v>
                </c:pt>
                <c:pt idx="25">
                  <c:v>40615.263888888891</c:v>
                </c:pt>
                <c:pt idx="26">
                  <c:v>40615.270833333336</c:v>
                </c:pt>
                <c:pt idx="27">
                  <c:v>40615.277777777781</c:v>
                </c:pt>
                <c:pt idx="28">
                  <c:v>40615.28125</c:v>
                </c:pt>
                <c:pt idx="29">
                  <c:v>40615.284722222219</c:v>
                </c:pt>
                <c:pt idx="30">
                  <c:v>40615.288194444445</c:v>
                </c:pt>
                <c:pt idx="31">
                  <c:v>40615.291666666664</c:v>
                </c:pt>
                <c:pt idx="32">
                  <c:v>40615.295138888891</c:v>
                </c:pt>
                <c:pt idx="33">
                  <c:v>40615.298611111109</c:v>
                </c:pt>
                <c:pt idx="34">
                  <c:v>40615.30208321759</c:v>
                </c:pt>
                <c:pt idx="35">
                  <c:v>40615.305555555555</c:v>
                </c:pt>
                <c:pt idx="36">
                  <c:v>40615.309027777781</c:v>
                </c:pt>
                <c:pt idx="37">
                  <c:v>40615.3125</c:v>
                </c:pt>
                <c:pt idx="38">
                  <c:v>40615.315972222219</c:v>
                </c:pt>
                <c:pt idx="39">
                  <c:v>40615.318749999999</c:v>
                </c:pt>
                <c:pt idx="40">
                  <c:v>40615.322916666664</c:v>
                </c:pt>
                <c:pt idx="41">
                  <c:v>40615.326388888891</c:v>
                </c:pt>
                <c:pt idx="42">
                  <c:v>40615.329861111109</c:v>
                </c:pt>
                <c:pt idx="43">
                  <c:v>40615.333333333336</c:v>
                </c:pt>
                <c:pt idx="44">
                  <c:v>40615.336805555555</c:v>
                </c:pt>
                <c:pt idx="45">
                  <c:v>40615.340277777781</c:v>
                </c:pt>
                <c:pt idx="46">
                  <c:v>40615.34375</c:v>
                </c:pt>
                <c:pt idx="47">
                  <c:v>40615.347222222219</c:v>
                </c:pt>
                <c:pt idx="48">
                  <c:v>40615.350694444445</c:v>
                </c:pt>
                <c:pt idx="49">
                  <c:v>40615.354166666664</c:v>
                </c:pt>
                <c:pt idx="50">
                  <c:v>40615.357638888891</c:v>
                </c:pt>
                <c:pt idx="51">
                  <c:v>40615.361111111109</c:v>
                </c:pt>
                <c:pt idx="52">
                  <c:v>40615.364583333336</c:v>
                </c:pt>
                <c:pt idx="53">
                  <c:v>40615.368055555555</c:v>
                </c:pt>
                <c:pt idx="54">
                  <c:v>40615.371527777781</c:v>
                </c:pt>
                <c:pt idx="55">
                  <c:v>40615.378472222219</c:v>
                </c:pt>
                <c:pt idx="56">
                  <c:v>40615.380555555559</c:v>
                </c:pt>
                <c:pt idx="57">
                  <c:v>40615.381944444445</c:v>
                </c:pt>
                <c:pt idx="58">
                  <c:v>40615.385416666664</c:v>
                </c:pt>
                <c:pt idx="59">
                  <c:v>40615.388888888891</c:v>
                </c:pt>
                <c:pt idx="60">
                  <c:v>40615.388888888891</c:v>
                </c:pt>
                <c:pt idx="61">
                  <c:v>40615.390277777777</c:v>
                </c:pt>
                <c:pt idx="62">
                  <c:v>40615.39166666667</c:v>
                </c:pt>
                <c:pt idx="63">
                  <c:v>40615.392361111109</c:v>
                </c:pt>
                <c:pt idx="64">
                  <c:v>40615.393750000003</c:v>
                </c:pt>
                <c:pt idx="65">
                  <c:v>40615.395138888889</c:v>
                </c:pt>
                <c:pt idx="66">
                  <c:v>40615.395833333336</c:v>
                </c:pt>
                <c:pt idx="67">
                  <c:v>40615.397222222222</c:v>
                </c:pt>
                <c:pt idx="68">
                  <c:v>40615.399305555555</c:v>
                </c:pt>
                <c:pt idx="69">
                  <c:v>40615.4</c:v>
                </c:pt>
                <c:pt idx="70">
                  <c:v>40615.400694444441</c:v>
                </c:pt>
                <c:pt idx="71">
                  <c:v>40615.401388888888</c:v>
                </c:pt>
                <c:pt idx="72">
                  <c:v>40615.402777777781</c:v>
                </c:pt>
                <c:pt idx="73">
                  <c:v>40615.40347222222</c:v>
                </c:pt>
                <c:pt idx="74">
                  <c:v>40615.404861111114</c:v>
                </c:pt>
                <c:pt idx="75">
                  <c:v>40615.40625</c:v>
                </c:pt>
                <c:pt idx="76">
                  <c:v>40615.407638888886</c:v>
                </c:pt>
                <c:pt idx="77">
                  <c:v>40615.40902777778</c:v>
                </c:pt>
                <c:pt idx="78">
                  <c:v>40615.411805555559</c:v>
                </c:pt>
                <c:pt idx="79">
                  <c:v>40615.413194444445</c:v>
                </c:pt>
                <c:pt idx="80">
                  <c:v>40615.413888888892</c:v>
                </c:pt>
                <c:pt idx="81">
                  <c:v>40615.415972222225</c:v>
                </c:pt>
                <c:pt idx="82">
                  <c:v>40615.418055555558</c:v>
                </c:pt>
                <c:pt idx="83">
                  <c:v>40615.420138888891</c:v>
                </c:pt>
                <c:pt idx="84">
                  <c:v>40615.421527777777</c:v>
                </c:pt>
                <c:pt idx="85">
                  <c:v>40615.423611111109</c:v>
                </c:pt>
                <c:pt idx="86">
                  <c:v>40615.425694444442</c:v>
                </c:pt>
                <c:pt idx="87">
                  <c:v>40615.427777777775</c:v>
                </c:pt>
                <c:pt idx="88">
                  <c:v>40615.429861111108</c:v>
                </c:pt>
                <c:pt idx="89">
                  <c:v>40615.431944444441</c:v>
                </c:pt>
                <c:pt idx="90">
                  <c:v>40615.435416666667</c:v>
                </c:pt>
                <c:pt idx="91">
                  <c:v>40615.4375</c:v>
                </c:pt>
                <c:pt idx="92">
                  <c:v>40615.440972222219</c:v>
                </c:pt>
                <c:pt idx="93">
                  <c:v>40615.444444444445</c:v>
                </c:pt>
                <c:pt idx="94">
                  <c:v>40615.447916666664</c:v>
                </c:pt>
                <c:pt idx="95">
                  <c:v>40615.451388888891</c:v>
                </c:pt>
                <c:pt idx="96">
                  <c:v>40615.454861111109</c:v>
                </c:pt>
                <c:pt idx="97">
                  <c:v>40615.458333333336</c:v>
                </c:pt>
                <c:pt idx="98">
                  <c:v>40615.461805555555</c:v>
                </c:pt>
                <c:pt idx="99">
                  <c:v>40615.465277777781</c:v>
                </c:pt>
                <c:pt idx="100">
                  <c:v>40615.46875</c:v>
                </c:pt>
                <c:pt idx="101">
                  <c:v>40615.472222222219</c:v>
                </c:pt>
                <c:pt idx="102">
                  <c:v>40615.475694444445</c:v>
                </c:pt>
                <c:pt idx="103">
                  <c:v>40615.479166666664</c:v>
                </c:pt>
                <c:pt idx="104">
                  <c:v>40615.482638888891</c:v>
                </c:pt>
                <c:pt idx="105">
                  <c:v>40615.486111111109</c:v>
                </c:pt>
                <c:pt idx="106">
                  <c:v>40615.493055555555</c:v>
                </c:pt>
                <c:pt idx="107">
                  <c:v>40615.496527777781</c:v>
                </c:pt>
                <c:pt idx="108">
                  <c:v>40615.5</c:v>
                </c:pt>
                <c:pt idx="109">
                  <c:v>40615.503472222219</c:v>
                </c:pt>
                <c:pt idx="110">
                  <c:v>40615.506944444445</c:v>
                </c:pt>
                <c:pt idx="111">
                  <c:v>40615.510416666664</c:v>
                </c:pt>
                <c:pt idx="112">
                  <c:v>40615.513888888891</c:v>
                </c:pt>
                <c:pt idx="113">
                  <c:v>40615.51458333333</c:v>
                </c:pt>
                <c:pt idx="114">
                  <c:v>40615.515277777777</c:v>
                </c:pt>
                <c:pt idx="115">
                  <c:v>40615.517361111109</c:v>
                </c:pt>
                <c:pt idx="116">
                  <c:v>40615.518750000003</c:v>
                </c:pt>
                <c:pt idx="117">
                  <c:v>40615.522916666669</c:v>
                </c:pt>
                <c:pt idx="118">
                  <c:v>40615.524305555555</c:v>
                </c:pt>
                <c:pt idx="119">
                  <c:v>40615.526388888888</c:v>
                </c:pt>
                <c:pt idx="120">
                  <c:v>40615.527777777781</c:v>
                </c:pt>
                <c:pt idx="121">
                  <c:v>40615.529861111114</c:v>
                </c:pt>
                <c:pt idx="122">
                  <c:v>40615.53125</c:v>
                </c:pt>
                <c:pt idx="123">
                  <c:v>40615.532638888886</c:v>
                </c:pt>
                <c:pt idx="124">
                  <c:v>40615.533333333333</c:v>
                </c:pt>
                <c:pt idx="125">
                  <c:v>40615.53402777778</c:v>
                </c:pt>
                <c:pt idx="126">
                  <c:v>40615.534722222219</c:v>
                </c:pt>
                <c:pt idx="127">
                  <c:v>40615.535416666666</c:v>
                </c:pt>
                <c:pt idx="128">
                  <c:v>40615.536111111112</c:v>
                </c:pt>
                <c:pt idx="129">
                  <c:v>40615.538194444445</c:v>
                </c:pt>
                <c:pt idx="130">
                  <c:v>40615.541666666664</c:v>
                </c:pt>
                <c:pt idx="131">
                  <c:v>40615.545138888891</c:v>
                </c:pt>
                <c:pt idx="132">
                  <c:v>40615.548611111109</c:v>
                </c:pt>
                <c:pt idx="133">
                  <c:v>40615.552083333336</c:v>
                </c:pt>
                <c:pt idx="134">
                  <c:v>40615.554166666669</c:v>
                </c:pt>
                <c:pt idx="135">
                  <c:v>40615.559027777781</c:v>
                </c:pt>
                <c:pt idx="136">
                  <c:v>40615.5625</c:v>
                </c:pt>
                <c:pt idx="137">
                  <c:v>40615.565972222219</c:v>
                </c:pt>
                <c:pt idx="138">
                  <c:v>40615.569444444445</c:v>
                </c:pt>
                <c:pt idx="139">
                  <c:v>40615.572916666664</c:v>
                </c:pt>
                <c:pt idx="140">
                  <c:v>40615.576388888891</c:v>
                </c:pt>
                <c:pt idx="141">
                  <c:v>40615.579861111109</c:v>
                </c:pt>
                <c:pt idx="142">
                  <c:v>40615.583333333336</c:v>
                </c:pt>
                <c:pt idx="143">
                  <c:v>40615.586805555555</c:v>
                </c:pt>
                <c:pt idx="144">
                  <c:v>40615.590277777781</c:v>
                </c:pt>
                <c:pt idx="145">
                  <c:v>40615.59375</c:v>
                </c:pt>
                <c:pt idx="146">
                  <c:v>40615.597222222219</c:v>
                </c:pt>
                <c:pt idx="147">
                  <c:v>40615.600694444445</c:v>
                </c:pt>
                <c:pt idx="148">
                  <c:v>40615.604166666664</c:v>
                </c:pt>
                <c:pt idx="149">
                  <c:v>40615.607638888891</c:v>
                </c:pt>
                <c:pt idx="150">
                  <c:v>40615.611111111109</c:v>
                </c:pt>
                <c:pt idx="151">
                  <c:v>40615.614583333336</c:v>
                </c:pt>
                <c:pt idx="152">
                  <c:v>40615.618055555555</c:v>
                </c:pt>
                <c:pt idx="153">
                  <c:v>40615.621527777781</c:v>
                </c:pt>
                <c:pt idx="154">
                  <c:v>40615.625</c:v>
                </c:pt>
                <c:pt idx="155">
                  <c:v>40615.628472222219</c:v>
                </c:pt>
                <c:pt idx="156">
                  <c:v>40615.631944444445</c:v>
                </c:pt>
                <c:pt idx="157">
                  <c:v>40615.635416666664</c:v>
                </c:pt>
                <c:pt idx="158">
                  <c:v>40615.638888888891</c:v>
                </c:pt>
                <c:pt idx="159">
                  <c:v>40615.642361111109</c:v>
                </c:pt>
                <c:pt idx="160">
                  <c:v>40615.645833333336</c:v>
                </c:pt>
                <c:pt idx="161">
                  <c:v>40615.649305555555</c:v>
                </c:pt>
                <c:pt idx="162">
                  <c:v>40615.652777777781</c:v>
                </c:pt>
                <c:pt idx="163">
                  <c:v>40615.65625</c:v>
                </c:pt>
                <c:pt idx="164">
                  <c:v>40615.659722222219</c:v>
                </c:pt>
                <c:pt idx="165">
                  <c:v>40615.663194444445</c:v>
                </c:pt>
                <c:pt idx="166">
                  <c:v>40615.666666666664</c:v>
                </c:pt>
                <c:pt idx="167">
                  <c:v>40615.670138888891</c:v>
                </c:pt>
                <c:pt idx="168">
                  <c:v>40615.673611111109</c:v>
                </c:pt>
                <c:pt idx="169">
                  <c:v>40615.677083333336</c:v>
                </c:pt>
                <c:pt idx="170">
                  <c:v>40615.680555555555</c:v>
                </c:pt>
                <c:pt idx="171">
                  <c:v>40615.684027777781</c:v>
                </c:pt>
                <c:pt idx="172">
                  <c:v>40615.6875</c:v>
                </c:pt>
                <c:pt idx="173">
                  <c:v>40615.690972222219</c:v>
                </c:pt>
                <c:pt idx="174">
                  <c:v>40615.694444444445</c:v>
                </c:pt>
                <c:pt idx="175">
                  <c:v>40615.697916666664</c:v>
                </c:pt>
                <c:pt idx="176">
                  <c:v>40615.701388888891</c:v>
                </c:pt>
                <c:pt idx="177">
                  <c:v>40615.704861111109</c:v>
                </c:pt>
                <c:pt idx="178">
                  <c:v>40615.708333333336</c:v>
                </c:pt>
                <c:pt idx="179">
                  <c:v>40615.711805555555</c:v>
                </c:pt>
                <c:pt idx="180">
                  <c:v>40615.715277777781</c:v>
                </c:pt>
                <c:pt idx="181">
                  <c:v>40615.71875</c:v>
                </c:pt>
                <c:pt idx="182">
                  <c:v>40615.722222222219</c:v>
                </c:pt>
                <c:pt idx="183">
                  <c:v>40615.725694444445</c:v>
                </c:pt>
                <c:pt idx="184">
                  <c:v>40615.729166666664</c:v>
                </c:pt>
                <c:pt idx="185">
                  <c:v>40615.732638888891</c:v>
                </c:pt>
                <c:pt idx="186">
                  <c:v>40615.736111111109</c:v>
                </c:pt>
                <c:pt idx="187">
                  <c:v>40615.739583333336</c:v>
                </c:pt>
                <c:pt idx="188">
                  <c:v>40615.743055555555</c:v>
                </c:pt>
                <c:pt idx="189">
                  <c:v>40615.746527777781</c:v>
                </c:pt>
                <c:pt idx="190">
                  <c:v>40615.75</c:v>
                </c:pt>
                <c:pt idx="191">
                  <c:v>40615.753472222219</c:v>
                </c:pt>
                <c:pt idx="192">
                  <c:v>40615.756944444445</c:v>
                </c:pt>
                <c:pt idx="193">
                  <c:v>40615.760416666664</c:v>
                </c:pt>
                <c:pt idx="194">
                  <c:v>40615.763888888891</c:v>
                </c:pt>
                <c:pt idx="195">
                  <c:v>40615.767361111109</c:v>
                </c:pt>
                <c:pt idx="196">
                  <c:v>40615.770833333336</c:v>
                </c:pt>
                <c:pt idx="197">
                  <c:v>40615.774305555555</c:v>
                </c:pt>
                <c:pt idx="198">
                  <c:v>40615.777777777781</c:v>
                </c:pt>
                <c:pt idx="199">
                  <c:v>40615.78125</c:v>
                </c:pt>
                <c:pt idx="200">
                  <c:v>40615.784722222219</c:v>
                </c:pt>
                <c:pt idx="201">
                  <c:v>40615.788194444445</c:v>
                </c:pt>
                <c:pt idx="202">
                  <c:v>40615.791666666664</c:v>
                </c:pt>
                <c:pt idx="203">
                  <c:v>40615.795138888891</c:v>
                </c:pt>
                <c:pt idx="204">
                  <c:v>40615.798611111109</c:v>
                </c:pt>
                <c:pt idx="205">
                  <c:v>40615.802083333336</c:v>
                </c:pt>
                <c:pt idx="206">
                  <c:v>40615.805555555555</c:v>
                </c:pt>
                <c:pt idx="207">
                  <c:v>40615.809027777781</c:v>
                </c:pt>
                <c:pt idx="208">
                  <c:v>40615.8125</c:v>
                </c:pt>
                <c:pt idx="209">
                  <c:v>40615.815972222219</c:v>
                </c:pt>
                <c:pt idx="210">
                  <c:v>40615.819444444445</c:v>
                </c:pt>
                <c:pt idx="211">
                  <c:v>40615.822916666664</c:v>
                </c:pt>
                <c:pt idx="212">
                  <c:v>40615.826388888891</c:v>
                </c:pt>
                <c:pt idx="213">
                  <c:v>40615.829861111109</c:v>
                </c:pt>
                <c:pt idx="214">
                  <c:v>40615.833333333336</c:v>
                </c:pt>
                <c:pt idx="215">
                  <c:v>40615.836805555555</c:v>
                </c:pt>
                <c:pt idx="216">
                  <c:v>40615.840277777781</c:v>
                </c:pt>
                <c:pt idx="217">
                  <c:v>40615.84375</c:v>
                </c:pt>
                <c:pt idx="218">
                  <c:v>40615.847222222219</c:v>
                </c:pt>
                <c:pt idx="219">
                  <c:v>40615.850694444445</c:v>
                </c:pt>
                <c:pt idx="220">
                  <c:v>40615.854166666664</c:v>
                </c:pt>
                <c:pt idx="221">
                  <c:v>40615.857638888891</c:v>
                </c:pt>
                <c:pt idx="222">
                  <c:v>40615.861111111109</c:v>
                </c:pt>
                <c:pt idx="223">
                  <c:v>40615.864583333336</c:v>
                </c:pt>
                <c:pt idx="224">
                  <c:v>40615.868055555555</c:v>
                </c:pt>
                <c:pt idx="225">
                  <c:v>40615.871527777781</c:v>
                </c:pt>
                <c:pt idx="226">
                  <c:v>40615.875</c:v>
                </c:pt>
                <c:pt idx="227">
                  <c:v>40615.878472222219</c:v>
                </c:pt>
                <c:pt idx="228">
                  <c:v>40615.881944444445</c:v>
                </c:pt>
                <c:pt idx="229">
                  <c:v>40615.885416666664</c:v>
                </c:pt>
                <c:pt idx="230">
                  <c:v>40615.888888888891</c:v>
                </c:pt>
                <c:pt idx="231">
                  <c:v>40615.892361111109</c:v>
                </c:pt>
                <c:pt idx="232">
                  <c:v>40615.895833333336</c:v>
                </c:pt>
                <c:pt idx="233">
                  <c:v>40615.899305555555</c:v>
                </c:pt>
                <c:pt idx="234">
                  <c:v>40615.902777777781</c:v>
                </c:pt>
                <c:pt idx="235">
                  <c:v>40615.90625</c:v>
                </c:pt>
                <c:pt idx="236">
                  <c:v>40615.909722222219</c:v>
                </c:pt>
                <c:pt idx="237">
                  <c:v>40615.913194444445</c:v>
                </c:pt>
                <c:pt idx="238">
                  <c:v>40615.916666666664</c:v>
                </c:pt>
                <c:pt idx="239">
                  <c:v>40615.920138888891</c:v>
                </c:pt>
                <c:pt idx="240">
                  <c:v>40615.923611111109</c:v>
                </c:pt>
                <c:pt idx="241">
                  <c:v>40615.927083333336</c:v>
                </c:pt>
                <c:pt idx="242">
                  <c:v>40615.930555555555</c:v>
                </c:pt>
                <c:pt idx="243">
                  <c:v>40615.934027777781</c:v>
                </c:pt>
                <c:pt idx="244">
                  <c:v>40615.9375</c:v>
                </c:pt>
                <c:pt idx="245">
                  <c:v>40615.940972222219</c:v>
                </c:pt>
                <c:pt idx="246">
                  <c:v>40615.944444444445</c:v>
                </c:pt>
                <c:pt idx="247">
                  <c:v>40615.947916666664</c:v>
                </c:pt>
                <c:pt idx="248">
                  <c:v>40615.951388773145</c:v>
                </c:pt>
                <c:pt idx="249">
                  <c:v>40615.954860937498</c:v>
                </c:pt>
                <c:pt idx="250">
                  <c:v>40615.958333333336</c:v>
                </c:pt>
                <c:pt idx="251">
                  <c:v>40615.961805555555</c:v>
                </c:pt>
                <c:pt idx="252">
                  <c:v>40615.965277777781</c:v>
                </c:pt>
                <c:pt idx="253">
                  <c:v>40615.96875</c:v>
                </c:pt>
                <c:pt idx="254">
                  <c:v>40615.972222222219</c:v>
                </c:pt>
                <c:pt idx="255">
                  <c:v>40615.975694444445</c:v>
                </c:pt>
                <c:pt idx="256">
                  <c:v>40615.979166666664</c:v>
                </c:pt>
                <c:pt idx="257">
                  <c:v>40615.986111111109</c:v>
                </c:pt>
                <c:pt idx="258">
                  <c:v>40615.993055555555</c:v>
                </c:pt>
                <c:pt idx="259">
                  <c:v>40616</c:v>
                </c:pt>
                <c:pt idx="260">
                  <c:v>40616.006944444445</c:v>
                </c:pt>
                <c:pt idx="261">
                  <c:v>40616.013888888891</c:v>
                </c:pt>
                <c:pt idx="262">
                  <c:v>40616.020833333336</c:v>
                </c:pt>
                <c:pt idx="263">
                  <c:v>40616.027777777781</c:v>
                </c:pt>
                <c:pt idx="264">
                  <c:v>40616.034722222219</c:v>
                </c:pt>
                <c:pt idx="265">
                  <c:v>40616.041666666664</c:v>
                </c:pt>
                <c:pt idx="266">
                  <c:v>40616.048611111109</c:v>
                </c:pt>
                <c:pt idx="267">
                  <c:v>40616.055555555555</c:v>
                </c:pt>
                <c:pt idx="268">
                  <c:v>40616.0625</c:v>
                </c:pt>
                <c:pt idx="269">
                  <c:v>40616.069444444445</c:v>
                </c:pt>
                <c:pt idx="270">
                  <c:v>40616.076388888891</c:v>
                </c:pt>
                <c:pt idx="271">
                  <c:v>40616.083333333336</c:v>
                </c:pt>
                <c:pt idx="272">
                  <c:v>40616.090277777781</c:v>
                </c:pt>
                <c:pt idx="273">
                  <c:v>40616.104166666664</c:v>
                </c:pt>
                <c:pt idx="274">
                  <c:v>40616.114583333336</c:v>
                </c:pt>
                <c:pt idx="275">
                  <c:v>40616.118055555555</c:v>
                </c:pt>
                <c:pt idx="276">
                  <c:v>40616.125</c:v>
                </c:pt>
                <c:pt idx="277">
                  <c:v>40616.131944444445</c:v>
                </c:pt>
                <c:pt idx="278">
                  <c:v>40616.135416666664</c:v>
                </c:pt>
                <c:pt idx="279">
                  <c:v>40616.138888888891</c:v>
                </c:pt>
                <c:pt idx="280">
                  <c:v>40616.145833333336</c:v>
                </c:pt>
                <c:pt idx="281">
                  <c:v>40616.152777777781</c:v>
                </c:pt>
                <c:pt idx="282">
                  <c:v>40616.159722222219</c:v>
                </c:pt>
                <c:pt idx="283">
                  <c:v>40616.166666666664</c:v>
                </c:pt>
                <c:pt idx="284">
                  <c:v>40616.173611111109</c:v>
                </c:pt>
                <c:pt idx="285">
                  <c:v>40616.180555555555</c:v>
                </c:pt>
                <c:pt idx="286">
                  <c:v>40616.1875</c:v>
                </c:pt>
                <c:pt idx="287">
                  <c:v>40616.194444444445</c:v>
                </c:pt>
                <c:pt idx="288">
                  <c:v>40616.201388888891</c:v>
                </c:pt>
                <c:pt idx="289">
                  <c:v>40616.208333333336</c:v>
                </c:pt>
                <c:pt idx="290">
                  <c:v>40616.215277777781</c:v>
                </c:pt>
                <c:pt idx="291">
                  <c:v>40616.222222222219</c:v>
                </c:pt>
                <c:pt idx="292">
                  <c:v>40616.229166666664</c:v>
                </c:pt>
                <c:pt idx="293">
                  <c:v>40616.236111111109</c:v>
                </c:pt>
                <c:pt idx="294">
                  <c:v>40616.243055555555</c:v>
                </c:pt>
                <c:pt idx="295">
                  <c:v>40616.25</c:v>
                </c:pt>
                <c:pt idx="296">
                  <c:v>40616.256944444445</c:v>
                </c:pt>
                <c:pt idx="297">
                  <c:v>40616.263888888891</c:v>
                </c:pt>
                <c:pt idx="298">
                  <c:v>40616.270833333336</c:v>
                </c:pt>
                <c:pt idx="299">
                  <c:v>40616.274305555555</c:v>
                </c:pt>
                <c:pt idx="300">
                  <c:v>40616.277777777781</c:v>
                </c:pt>
                <c:pt idx="301">
                  <c:v>40616.28125</c:v>
                </c:pt>
                <c:pt idx="302">
                  <c:v>40616.284722222219</c:v>
                </c:pt>
                <c:pt idx="303">
                  <c:v>40616.288194444445</c:v>
                </c:pt>
                <c:pt idx="304">
                  <c:v>40616.291666666664</c:v>
                </c:pt>
                <c:pt idx="305">
                  <c:v>40616.295138888891</c:v>
                </c:pt>
                <c:pt idx="306">
                  <c:v>40616.298611111109</c:v>
                </c:pt>
                <c:pt idx="307">
                  <c:v>40616.302083333336</c:v>
                </c:pt>
                <c:pt idx="308">
                  <c:v>40616.305555555555</c:v>
                </c:pt>
                <c:pt idx="309">
                  <c:v>40616.309027777781</c:v>
                </c:pt>
                <c:pt idx="310">
                  <c:v>40616.3125</c:v>
                </c:pt>
                <c:pt idx="311">
                  <c:v>40616.315972222219</c:v>
                </c:pt>
                <c:pt idx="312">
                  <c:v>40616.319444444445</c:v>
                </c:pt>
                <c:pt idx="313">
                  <c:v>40616.322916666664</c:v>
                </c:pt>
                <c:pt idx="314">
                  <c:v>40616.326388888891</c:v>
                </c:pt>
                <c:pt idx="315">
                  <c:v>40616.333333333336</c:v>
                </c:pt>
                <c:pt idx="316">
                  <c:v>40616.336805555555</c:v>
                </c:pt>
                <c:pt idx="317">
                  <c:v>40616.340277777781</c:v>
                </c:pt>
                <c:pt idx="318">
                  <c:v>40616.34375</c:v>
                </c:pt>
                <c:pt idx="319">
                  <c:v>40616.347222222219</c:v>
                </c:pt>
                <c:pt idx="320">
                  <c:v>40616.354166666664</c:v>
                </c:pt>
                <c:pt idx="321">
                  <c:v>40616.361111111109</c:v>
                </c:pt>
                <c:pt idx="322">
                  <c:v>40616.364583333336</c:v>
                </c:pt>
                <c:pt idx="323">
                  <c:v>40616.371527777781</c:v>
                </c:pt>
                <c:pt idx="324">
                  <c:v>40616.378472222219</c:v>
                </c:pt>
                <c:pt idx="325">
                  <c:v>40616.381944444445</c:v>
                </c:pt>
                <c:pt idx="326">
                  <c:v>40616.385416666664</c:v>
                </c:pt>
                <c:pt idx="327">
                  <c:v>40616.388888888891</c:v>
                </c:pt>
                <c:pt idx="328">
                  <c:v>40616.392361111109</c:v>
                </c:pt>
                <c:pt idx="329">
                  <c:v>40616.395833333336</c:v>
                </c:pt>
                <c:pt idx="330">
                  <c:v>40616.399305555555</c:v>
                </c:pt>
                <c:pt idx="331">
                  <c:v>40616.402777777781</c:v>
                </c:pt>
                <c:pt idx="332">
                  <c:v>40616.40625</c:v>
                </c:pt>
                <c:pt idx="333">
                  <c:v>40616.409722222219</c:v>
                </c:pt>
                <c:pt idx="334">
                  <c:v>40616.413194444445</c:v>
                </c:pt>
                <c:pt idx="335">
                  <c:v>40616.416666666664</c:v>
                </c:pt>
                <c:pt idx="336">
                  <c:v>40616.420138888891</c:v>
                </c:pt>
                <c:pt idx="337">
                  <c:v>40616.423611111109</c:v>
                </c:pt>
                <c:pt idx="338">
                  <c:v>40616.427083333336</c:v>
                </c:pt>
                <c:pt idx="339">
                  <c:v>40616.430555555555</c:v>
                </c:pt>
                <c:pt idx="340">
                  <c:v>40616.434027777781</c:v>
                </c:pt>
                <c:pt idx="341">
                  <c:v>40616.4375</c:v>
                </c:pt>
                <c:pt idx="342">
                  <c:v>40616.440972222219</c:v>
                </c:pt>
                <c:pt idx="343">
                  <c:v>40616.444444444445</c:v>
                </c:pt>
                <c:pt idx="344">
                  <c:v>40616.447916666664</c:v>
                </c:pt>
                <c:pt idx="345">
                  <c:v>40616.451388888891</c:v>
                </c:pt>
                <c:pt idx="346">
                  <c:v>40616.454861111109</c:v>
                </c:pt>
                <c:pt idx="347">
                  <c:v>40616.459722222222</c:v>
                </c:pt>
                <c:pt idx="348">
                  <c:v>40616.46875</c:v>
                </c:pt>
                <c:pt idx="349">
                  <c:v>40616.472222222219</c:v>
                </c:pt>
                <c:pt idx="350">
                  <c:v>40616.475694444445</c:v>
                </c:pt>
                <c:pt idx="351">
                  <c:v>40616.479166666664</c:v>
                </c:pt>
                <c:pt idx="352">
                  <c:v>40616.482638888891</c:v>
                </c:pt>
                <c:pt idx="353">
                  <c:v>40616.489583333336</c:v>
                </c:pt>
                <c:pt idx="354">
                  <c:v>40616.496527777781</c:v>
                </c:pt>
                <c:pt idx="355">
                  <c:v>40616.503472222219</c:v>
                </c:pt>
                <c:pt idx="356">
                  <c:v>40616.510416666664</c:v>
                </c:pt>
                <c:pt idx="357">
                  <c:v>40616.520833333336</c:v>
                </c:pt>
                <c:pt idx="358">
                  <c:v>40616.527777777781</c:v>
                </c:pt>
                <c:pt idx="359">
                  <c:v>40616.534722222219</c:v>
                </c:pt>
                <c:pt idx="360">
                  <c:v>40616.541666666664</c:v>
                </c:pt>
                <c:pt idx="361">
                  <c:v>40616.548611111109</c:v>
                </c:pt>
                <c:pt idx="362">
                  <c:v>40616.555555555555</c:v>
                </c:pt>
                <c:pt idx="363">
                  <c:v>40616.5625</c:v>
                </c:pt>
                <c:pt idx="364">
                  <c:v>40616.569444444445</c:v>
                </c:pt>
                <c:pt idx="365">
                  <c:v>40616.576388888891</c:v>
                </c:pt>
                <c:pt idx="366">
                  <c:v>40616.583333333336</c:v>
                </c:pt>
                <c:pt idx="367">
                  <c:v>40616.590277777781</c:v>
                </c:pt>
                <c:pt idx="368">
                  <c:v>40616.597222222219</c:v>
                </c:pt>
                <c:pt idx="369">
                  <c:v>40616.604166666664</c:v>
                </c:pt>
                <c:pt idx="370">
                  <c:v>40616.611111111109</c:v>
                </c:pt>
                <c:pt idx="371">
                  <c:v>40616.618055555555</c:v>
                </c:pt>
                <c:pt idx="372">
                  <c:v>40616.625</c:v>
                </c:pt>
                <c:pt idx="373">
                  <c:v>40616.631944444445</c:v>
                </c:pt>
                <c:pt idx="374">
                  <c:v>40616.638888888891</c:v>
                </c:pt>
                <c:pt idx="375">
                  <c:v>40616.645833333336</c:v>
                </c:pt>
                <c:pt idx="376">
                  <c:v>40616.652777777781</c:v>
                </c:pt>
                <c:pt idx="377">
                  <c:v>40616.659722222219</c:v>
                </c:pt>
                <c:pt idx="378">
                  <c:v>40616.666666666664</c:v>
                </c:pt>
                <c:pt idx="379">
                  <c:v>40616.673611111109</c:v>
                </c:pt>
                <c:pt idx="380">
                  <c:v>40616.680555555555</c:v>
                </c:pt>
                <c:pt idx="381">
                  <c:v>40616.6875</c:v>
                </c:pt>
                <c:pt idx="382">
                  <c:v>40616.694444444445</c:v>
                </c:pt>
                <c:pt idx="383">
                  <c:v>40616.701388888891</c:v>
                </c:pt>
                <c:pt idx="384">
                  <c:v>40616.708333333336</c:v>
                </c:pt>
                <c:pt idx="385">
                  <c:v>40616.715277777781</c:v>
                </c:pt>
                <c:pt idx="386">
                  <c:v>40616.722222222219</c:v>
                </c:pt>
                <c:pt idx="387">
                  <c:v>40616.729166666664</c:v>
                </c:pt>
                <c:pt idx="388">
                  <c:v>40616.736111111109</c:v>
                </c:pt>
                <c:pt idx="389">
                  <c:v>40616.743055555555</c:v>
                </c:pt>
                <c:pt idx="390">
                  <c:v>40616.75</c:v>
                </c:pt>
                <c:pt idx="391">
                  <c:v>40616.756944444445</c:v>
                </c:pt>
                <c:pt idx="392">
                  <c:v>40616.763888888891</c:v>
                </c:pt>
                <c:pt idx="393">
                  <c:v>40616.770833333336</c:v>
                </c:pt>
                <c:pt idx="394">
                  <c:v>40616.777777777781</c:v>
                </c:pt>
                <c:pt idx="395">
                  <c:v>40616.784722222219</c:v>
                </c:pt>
                <c:pt idx="396">
                  <c:v>40616.791666666664</c:v>
                </c:pt>
                <c:pt idx="397">
                  <c:v>40616.798611111109</c:v>
                </c:pt>
                <c:pt idx="398">
                  <c:v>40616.805555555555</c:v>
                </c:pt>
                <c:pt idx="399">
                  <c:v>40616.8125</c:v>
                </c:pt>
                <c:pt idx="400">
                  <c:v>40616.819444444445</c:v>
                </c:pt>
                <c:pt idx="401">
                  <c:v>40616.826388888891</c:v>
                </c:pt>
                <c:pt idx="402">
                  <c:v>40616.833333333336</c:v>
                </c:pt>
                <c:pt idx="403">
                  <c:v>40616.840277777781</c:v>
                </c:pt>
                <c:pt idx="404">
                  <c:v>40616.847222222219</c:v>
                </c:pt>
                <c:pt idx="405">
                  <c:v>40616.854166666664</c:v>
                </c:pt>
                <c:pt idx="406">
                  <c:v>40616.861111111109</c:v>
                </c:pt>
                <c:pt idx="407">
                  <c:v>40616.868055555555</c:v>
                </c:pt>
                <c:pt idx="408">
                  <c:v>40616.875</c:v>
                </c:pt>
                <c:pt idx="409">
                  <c:v>40616.881944444445</c:v>
                </c:pt>
                <c:pt idx="410">
                  <c:v>40616.888888888891</c:v>
                </c:pt>
                <c:pt idx="411">
                  <c:v>40616.895833333336</c:v>
                </c:pt>
                <c:pt idx="412">
                  <c:v>40616.902777777781</c:v>
                </c:pt>
                <c:pt idx="413">
                  <c:v>40616.90625</c:v>
                </c:pt>
                <c:pt idx="414">
                  <c:v>40616.916666666664</c:v>
                </c:pt>
                <c:pt idx="415">
                  <c:v>40616.927083333336</c:v>
                </c:pt>
                <c:pt idx="416">
                  <c:v>40616.9375</c:v>
                </c:pt>
                <c:pt idx="417">
                  <c:v>40616.944444444445</c:v>
                </c:pt>
                <c:pt idx="418">
                  <c:v>40616.947916666664</c:v>
                </c:pt>
                <c:pt idx="419">
                  <c:v>40616.958333333336</c:v>
                </c:pt>
                <c:pt idx="420">
                  <c:v>40616.96875</c:v>
                </c:pt>
                <c:pt idx="421">
                  <c:v>40616.979166666664</c:v>
                </c:pt>
                <c:pt idx="422">
                  <c:v>40616.989583333336</c:v>
                </c:pt>
                <c:pt idx="423">
                  <c:v>40617</c:v>
                </c:pt>
                <c:pt idx="424">
                  <c:v>40617.010416666664</c:v>
                </c:pt>
                <c:pt idx="425">
                  <c:v>40617.020833333336</c:v>
                </c:pt>
                <c:pt idx="426">
                  <c:v>40617.03125</c:v>
                </c:pt>
                <c:pt idx="427">
                  <c:v>40617.041666666664</c:v>
                </c:pt>
                <c:pt idx="428">
                  <c:v>40617.052083333336</c:v>
                </c:pt>
                <c:pt idx="429">
                  <c:v>40617.0625</c:v>
                </c:pt>
                <c:pt idx="430">
                  <c:v>40617.072916666664</c:v>
                </c:pt>
                <c:pt idx="431">
                  <c:v>40617.083333333336</c:v>
                </c:pt>
                <c:pt idx="432">
                  <c:v>40617.09375</c:v>
                </c:pt>
                <c:pt idx="433">
                  <c:v>40617.104166666664</c:v>
                </c:pt>
                <c:pt idx="434">
                  <c:v>40617.114583333336</c:v>
                </c:pt>
                <c:pt idx="435">
                  <c:v>40617.125</c:v>
                </c:pt>
                <c:pt idx="436">
                  <c:v>40617.131944444445</c:v>
                </c:pt>
                <c:pt idx="437">
                  <c:v>40617.15625</c:v>
                </c:pt>
                <c:pt idx="438">
                  <c:v>40617.166666666664</c:v>
                </c:pt>
                <c:pt idx="439">
                  <c:v>40617.177083333336</c:v>
                </c:pt>
                <c:pt idx="440">
                  <c:v>40617.1875</c:v>
                </c:pt>
                <c:pt idx="441">
                  <c:v>40617.199305555558</c:v>
                </c:pt>
                <c:pt idx="442">
                  <c:v>40617.208333333336</c:v>
                </c:pt>
                <c:pt idx="443">
                  <c:v>40617.21875</c:v>
                </c:pt>
                <c:pt idx="444">
                  <c:v>40617.229166666664</c:v>
                </c:pt>
                <c:pt idx="445">
                  <c:v>40617.239583333336</c:v>
                </c:pt>
                <c:pt idx="446">
                  <c:v>40617.25</c:v>
                </c:pt>
                <c:pt idx="447">
                  <c:v>40617.260416666664</c:v>
                </c:pt>
                <c:pt idx="448">
                  <c:v>40617.472222222219</c:v>
                </c:pt>
                <c:pt idx="449">
                  <c:v>40617.479166666664</c:v>
                </c:pt>
                <c:pt idx="450">
                  <c:v>40617.493055555555</c:v>
                </c:pt>
                <c:pt idx="451">
                  <c:v>40617.541666666664</c:v>
                </c:pt>
                <c:pt idx="452">
                  <c:v>40617.666666666664</c:v>
                </c:pt>
                <c:pt idx="453">
                  <c:v>40617.864583333336</c:v>
                </c:pt>
                <c:pt idx="454">
                  <c:v>40617.871527777781</c:v>
                </c:pt>
                <c:pt idx="455">
                  <c:v>40617.878472222219</c:v>
                </c:pt>
                <c:pt idx="456">
                  <c:v>40618.065972222219</c:v>
                </c:pt>
                <c:pt idx="457">
                  <c:v>40618.086805555555</c:v>
                </c:pt>
                <c:pt idx="458">
                  <c:v>40618.097222222219</c:v>
                </c:pt>
                <c:pt idx="459">
                  <c:v>40618.260416666664</c:v>
                </c:pt>
                <c:pt idx="460">
                  <c:v>40618.381944444445</c:v>
                </c:pt>
                <c:pt idx="461">
                  <c:v>40618.388888888891</c:v>
                </c:pt>
                <c:pt idx="462">
                  <c:v>40618.395833333336</c:v>
                </c:pt>
                <c:pt idx="463">
                  <c:v>40618.402777777781</c:v>
                </c:pt>
                <c:pt idx="464">
                  <c:v>40618.413194444445</c:v>
                </c:pt>
                <c:pt idx="465">
                  <c:v>40618.416666666664</c:v>
                </c:pt>
                <c:pt idx="466">
                  <c:v>40618.423611111109</c:v>
                </c:pt>
                <c:pt idx="467">
                  <c:v>40618.430555555555</c:v>
                </c:pt>
                <c:pt idx="468">
                  <c:v>40618.4375</c:v>
                </c:pt>
                <c:pt idx="469">
                  <c:v>40618.489583333336</c:v>
                </c:pt>
                <c:pt idx="470">
                  <c:v>40618.513888888891</c:v>
                </c:pt>
                <c:pt idx="471">
                  <c:v>40618.51666666667</c:v>
                </c:pt>
                <c:pt idx="472">
                  <c:v>40618.524305555555</c:v>
                </c:pt>
                <c:pt idx="473">
                  <c:v>40618.527777777781</c:v>
                </c:pt>
                <c:pt idx="474">
                  <c:v>40618.53125</c:v>
                </c:pt>
                <c:pt idx="475">
                  <c:v>40618.607638888891</c:v>
                </c:pt>
                <c:pt idx="476">
                  <c:v>40618.614583333336</c:v>
                </c:pt>
                <c:pt idx="477">
                  <c:v>40618.809027777781</c:v>
                </c:pt>
                <c:pt idx="478">
                  <c:v>40618.861111111109</c:v>
                </c:pt>
                <c:pt idx="479">
                  <c:v>40618.993055555555</c:v>
                </c:pt>
                <c:pt idx="480">
                  <c:v>40618.993750000001</c:v>
                </c:pt>
                <c:pt idx="481">
                  <c:v>40619.004861111112</c:v>
                </c:pt>
                <c:pt idx="482">
                  <c:v>40619.128472222219</c:v>
                </c:pt>
                <c:pt idx="483">
                  <c:v>40619.138888888891</c:v>
                </c:pt>
                <c:pt idx="484">
                  <c:v>40619.166666666664</c:v>
                </c:pt>
                <c:pt idx="485">
                  <c:v>40619.260416666664</c:v>
                </c:pt>
                <c:pt idx="486">
                  <c:v>40619.270833333336</c:v>
                </c:pt>
                <c:pt idx="487">
                  <c:v>40619.28125</c:v>
                </c:pt>
                <c:pt idx="488">
                  <c:v>40619.284722222219</c:v>
                </c:pt>
                <c:pt idx="489">
                  <c:v>40619.288194444445</c:v>
                </c:pt>
                <c:pt idx="490">
                  <c:v>40619.291666666664</c:v>
                </c:pt>
                <c:pt idx="491">
                  <c:v>40619.295138888891</c:v>
                </c:pt>
                <c:pt idx="492">
                  <c:v>40619.298611111109</c:v>
                </c:pt>
                <c:pt idx="493">
                  <c:v>40619.302083333336</c:v>
                </c:pt>
                <c:pt idx="494">
                  <c:v>40619.305555555555</c:v>
                </c:pt>
                <c:pt idx="495">
                  <c:v>40619.309027777781</c:v>
                </c:pt>
                <c:pt idx="496">
                  <c:v>40619.3125</c:v>
                </c:pt>
                <c:pt idx="497">
                  <c:v>40619.315972222219</c:v>
                </c:pt>
                <c:pt idx="498">
                  <c:v>40619.322916666664</c:v>
                </c:pt>
                <c:pt idx="499">
                  <c:v>40619.329861111109</c:v>
                </c:pt>
                <c:pt idx="500">
                  <c:v>40619.34375</c:v>
                </c:pt>
                <c:pt idx="501">
                  <c:v>40619.354166666664</c:v>
                </c:pt>
                <c:pt idx="502">
                  <c:v>40619.364583333336</c:v>
                </c:pt>
                <c:pt idx="503">
                  <c:v>40619.462500000001</c:v>
                </c:pt>
                <c:pt idx="504">
                  <c:v>40619.465277777781</c:v>
                </c:pt>
                <c:pt idx="505">
                  <c:v>40619.673611111109</c:v>
                </c:pt>
                <c:pt idx="506">
                  <c:v>40619.678472222222</c:v>
                </c:pt>
                <c:pt idx="507">
                  <c:v>40619.684027777781</c:v>
                </c:pt>
                <c:pt idx="508">
                  <c:v>40619.690972222219</c:v>
                </c:pt>
                <c:pt idx="509">
                  <c:v>40619.899305555555</c:v>
                </c:pt>
                <c:pt idx="510">
                  <c:v>40619.909722222219</c:v>
                </c:pt>
                <c:pt idx="511">
                  <c:v>40619.916666666664</c:v>
                </c:pt>
                <c:pt idx="512">
                  <c:v>40620.083333333336</c:v>
                </c:pt>
                <c:pt idx="513">
                  <c:v>40620.097222222219</c:v>
                </c:pt>
                <c:pt idx="514">
                  <c:v>40620.104166666664</c:v>
                </c:pt>
                <c:pt idx="515">
                  <c:v>40620.114583333336</c:v>
                </c:pt>
                <c:pt idx="516">
                  <c:v>40620.305555555555</c:v>
                </c:pt>
                <c:pt idx="517">
                  <c:v>40620.3125</c:v>
                </c:pt>
                <c:pt idx="518">
                  <c:v>40620.326388888891</c:v>
                </c:pt>
                <c:pt idx="519">
                  <c:v>40620.333333333336</c:v>
                </c:pt>
                <c:pt idx="520">
                  <c:v>40620.493055555555</c:v>
                </c:pt>
                <c:pt idx="521">
                  <c:v>40620.510416666664</c:v>
                </c:pt>
                <c:pt idx="522">
                  <c:v>40620.524305555555</c:v>
                </c:pt>
                <c:pt idx="523">
                  <c:v>40620.65625</c:v>
                </c:pt>
                <c:pt idx="524">
                  <c:v>40620.663194444445</c:v>
                </c:pt>
                <c:pt idx="525">
                  <c:v>40620.868055555555</c:v>
                </c:pt>
                <c:pt idx="526">
                  <c:v>40620.878472222219</c:v>
                </c:pt>
                <c:pt idx="527">
                  <c:v>40621.090277777781</c:v>
                </c:pt>
                <c:pt idx="528">
                  <c:v>40621.100694444445</c:v>
                </c:pt>
                <c:pt idx="529">
                  <c:v>40621.111111111109</c:v>
                </c:pt>
                <c:pt idx="530">
                  <c:v>40621.121527777781</c:v>
                </c:pt>
                <c:pt idx="531">
                  <c:v>40621.132638888892</c:v>
                </c:pt>
                <c:pt idx="532">
                  <c:v>40621.194444444445</c:v>
                </c:pt>
                <c:pt idx="533">
                  <c:v>40621.236111111109</c:v>
                </c:pt>
                <c:pt idx="534">
                  <c:v>40621.25</c:v>
                </c:pt>
                <c:pt idx="535">
                  <c:v>40621.256944444445</c:v>
                </c:pt>
                <c:pt idx="536">
                  <c:v>40621.333333333336</c:v>
                </c:pt>
                <c:pt idx="537">
                  <c:v>40621.347222222219</c:v>
                </c:pt>
                <c:pt idx="538">
                  <c:v>40621.354166666664</c:v>
                </c:pt>
                <c:pt idx="539">
                  <c:v>40621.458333333336</c:v>
                </c:pt>
                <c:pt idx="540">
                  <c:v>40621.46875</c:v>
                </c:pt>
                <c:pt idx="541">
                  <c:v>40621.6875</c:v>
                </c:pt>
                <c:pt idx="542">
                  <c:v>40621.690972222219</c:v>
                </c:pt>
                <c:pt idx="543">
                  <c:v>40621.701388888891</c:v>
                </c:pt>
                <c:pt idx="544">
                  <c:v>40621.722222222219</c:v>
                </c:pt>
                <c:pt idx="545">
                  <c:v>40621.725694444445</c:v>
                </c:pt>
                <c:pt idx="546">
                  <c:v>40621.895833333336</c:v>
                </c:pt>
                <c:pt idx="547">
                  <c:v>40621.913194444445</c:v>
                </c:pt>
                <c:pt idx="548">
                  <c:v>40622.017361111109</c:v>
                </c:pt>
                <c:pt idx="549">
                  <c:v>40622.034722222219</c:v>
                </c:pt>
                <c:pt idx="550">
                  <c:v>40622.048611111109</c:v>
                </c:pt>
                <c:pt idx="551">
                  <c:v>40622.131944444445</c:v>
                </c:pt>
                <c:pt idx="552">
                  <c:v>40622.173611111109</c:v>
                </c:pt>
                <c:pt idx="553">
                  <c:v>40622.1875</c:v>
                </c:pt>
                <c:pt idx="554">
                  <c:v>40622.413194444445</c:v>
                </c:pt>
                <c:pt idx="555">
                  <c:v>40622.423611111109</c:v>
                </c:pt>
                <c:pt idx="556">
                  <c:v>40622.440972222219</c:v>
                </c:pt>
                <c:pt idx="557">
                  <c:v>40622.458333333336</c:v>
                </c:pt>
                <c:pt idx="558">
                  <c:v>40622.625</c:v>
                </c:pt>
                <c:pt idx="559">
                  <c:v>40622.649305555555</c:v>
                </c:pt>
                <c:pt idx="560">
                  <c:v>40622.666666666664</c:v>
                </c:pt>
                <c:pt idx="561">
                  <c:v>40622.819444444445</c:v>
                </c:pt>
                <c:pt idx="562">
                  <c:v>40622.826388888891</c:v>
                </c:pt>
                <c:pt idx="563">
                  <c:v>40622.833333333336</c:v>
                </c:pt>
                <c:pt idx="564">
                  <c:v>40623.059027777781</c:v>
                </c:pt>
                <c:pt idx="565">
                  <c:v>40623.072916666664</c:v>
                </c:pt>
                <c:pt idx="566">
                  <c:v>40623.104166666664</c:v>
                </c:pt>
                <c:pt idx="567">
                  <c:v>40623.166666666664</c:v>
                </c:pt>
                <c:pt idx="568">
                  <c:v>40623.416666666664</c:v>
                </c:pt>
                <c:pt idx="569">
                  <c:v>40623.510416666664</c:v>
                </c:pt>
                <c:pt idx="570">
                  <c:v>40623.611111111109</c:v>
                </c:pt>
                <c:pt idx="571">
                  <c:v>40623.621527777781</c:v>
                </c:pt>
                <c:pt idx="572">
                  <c:v>40623.986111111109</c:v>
                </c:pt>
                <c:pt idx="573">
                  <c:v>40624.010416666664</c:v>
                </c:pt>
                <c:pt idx="574">
                  <c:v>40624.21875</c:v>
                </c:pt>
                <c:pt idx="575">
                  <c:v>40624.229166666664</c:v>
                </c:pt>
                <c:pt idx="576">
                  <c:v>40624.430555555555</c:v>
                </c:pt>
                <c:pt idx="577">
                  <c:v>40624.440972222219</c:v>
                </c:pt>
                <c:pt idx="579">
                  <c:v>40624.715277777781</c:v>
                </c:pt>
                <c:pt idx="580">
                  <c:v>40624.736111111109</c:v>
                </c:pt>
                <c:pt idx="581">
                  <c:v>40624.916666666664</c:v>
                </c:pt>
                <c:pt idx="582">
                  <c:v>40624.944444444445</c:v>
                </c:pt>
                <c:pt idx="583">
                  <c:v>40625.125</c:v>
                </c:pt>
                <c:pt idx="584">
                  <c:v>40625.166666666664</c:v>
                </c:pt>
                <c:pt idx="585">
                  <c:v>40625.347222222219</c:v>
                </c:pt>
                <c:pt idx="586">
                  <c:v>40625.368055555555</c:v>
                </c:pt>
                <c:pt idx="587">
                  <c:v>40625.381944444445</c:v>
                </c:pt>
                <c:pt idx="588">
                  <c:v>40625.569444444445</c:v>
                </c:pt>
                <c:pt idx="589">
                  <c:v>40625.881944444445</c:v>
                </c:pt>
                <c:pt idx="590">
                  <c:v>40625.902777777781</c:v>
                </c:pt>
                <c:pt idx="591">
                  <c:v>40626.097222222219</c:v>
                </c:pt>
                <c:pt idx="592">
                  <c:v>40626.111111111109</c:v>
                </c:pt>
                <c:pt idx="593">
                  <c:v>40626.263888888891</c:v>
                </c:pt>
                <c:pt idx="594">
                  <c:v>40626.274305555555</c:v>
                </c:pt>
                <c:pt idx="595">
                  <c:v>40626.416666666664</c:v>
                </c:pt>
                <c:pt idx="596">
                  <c:v>40626.430555555555</c:v>
                </c:pt>
                <c:pt idx="597">
                  <c:v>40626.75</c:v>
                </c:pt>
                <c:pt idx="598">
                  <c:v>40626.902777777781</c:v>
                </c:pt>
                <c:pt idx="599">
                  <c:v>40626.916666666664</c:v>
                </c:pt>
                <c:pt idx="600">
                  <c:v>40626.979166666664</c:v>
                </c:pt>
                <c:pt idx="601">
                  <c:v>40627.020833333336</c:v>
                </c:pt>
                <c:pt idx="602">
                  <c:v>40627.229166666664</c:v>
                </c:pt>
                <c:pt idx="603">
                  <c:v>40627.256944444445</c:v>
                </c:pt>
                <c:pt idx="604">
                  <c:v>40627.395833333336</c:v>
                </c:pt>
                <c:pt idx="605">
                  <c:v>40627.590277777781</c:v>
                </c:pt>
                <c:pt idx="606">
                  <c:v>40627.673611111109</c:v>
                </c:pt>
                <c:pt idx="607">
                  <c:v>40627.756944444445</c:v>
                </c:pt>
                <c:pt idx="608">
                  <c:v>40627.798611111109</c:v>
                </c:pt>
                <c:pt idx="609">
                  <c:v>40628.180555555555</c:v>
                </c:pt>
                <c:pt idx="610">
                  <c:v>40628.211805555555</c:v>
                </c:pt>
                <c:pt idx="611">
                  <c:v>40628.416666666664</c:v>
                </c:pt>
                <c:pt idx="612">
                  <c:v>40628.46875</c:v>
                </c:pt>
                <c:pt idx="613">
                  <c:v>40628.604166666664</c:v>
                </c:pt>
                <c:pt idx="614">
                  <c:v>40628.666666666664</c:v>
                </c:pt>
                <c:pt idx="615">
                  <c:v>40628.833333333336</c:v>
                </c:pt>
                <c:pt idx="616">
                  <c:v>40628.888888888891</c:v>
                </c:pt>
                <c:pt idx="617">
                  <c:v>40628.965277777781</c:v>
                </c:pt>
                <c:pt idx="618">
                  <c:v>40629.177083333336</c:v>
                </c:pt>
                <c:pt idx="619">
                  <c:v>40629.197916666664</c:v>
                </c:pt>
                <c:pt idx="620">
                  <c:v>40629.392361111109</c:v>
                </c:pt>
                <c:pt idx="621">
                  <c:v>40629.423611111109</c:v>
                </c:pt>
                <c:pt idx="622">
                  <c:v>40629.666666666664</c:v>
                </c:pt>
                <c:pt idx="623">
                  <c:v>40629.684027777781</c:v>
                </c:pt>
                <c:pt idx="624">
                  <c:v>40629.729166666664</c:v>
                </c:pt>
                <c:pt idx="625">
                  <c:v>40629.770833333336</c:v>
                </c:pt>
                <c:pt idx="626">
                  <c:v>40629.791666666664</c:v>
                </c:pt>
                <c:pt idx="627">
                  <c:v>40630</c:v>
                </c:pt>
                <c:pt idx="628">
                  <c:v>40630.034722222219</c:v>
                </c:pt>
                <c:pt idx="629">
                  <c:v>40630.208333333336</c:v>
                </c:pt>
                <c:pt idx="630">
                  <c:v>40630.229166666664</c:v>
                </c:pt>
                <c:pt idx="631">
                  <c:v>40630.416666666664</c:v>
                </c:pt>
                <c:pt idx="632">
                  <c:v>40630.4375</c:v>
                </c:pt>
                <c:pt idx="633">
                  <c:v>40630.625</c:v>
                </c:pt>
                <c:pt idx="634">
                  <c:v>40630.666666666664</c:v>
                </c:pt>
                <c:pt idx="635">
                  <c:v>40630.8125</c:v>
                </c:pt>
                <c:pt idx="636">
                  <c:v>40630.857638888891</c:v>
                </c:pt>
                <c:pt idx="637">
                  <c:v>40630.875</c:v>
                </c:pt>
                <c:pt idx="638">
                  <c:v>40630.888888888891</c:v>
                </c:pt>
                <c:pt idx="639">
                  <c:v>40630.902777777781</c:v>
                </c:pt>
                <c:pt idx="640">
                  <c:v>40630.979166666664</c:v>
                </c:pt>
                <c:pt idx="641">
                  <c:v>40631</c:v>
                </c:pt>
                <c:pt idx="642">
                  <c:v>40631.197916666664</c:v>
                </c:pt>
                <c:pt idx="643">
                  <c:v>40631.21875</c:v>
                </c:pt>
                <c:pt idx="644">
                  <c:v>40631.427083333336</c:v>
                </c:pt>
                <c:pt idx="645">
                  <c:v>40631.447916666664</c:v>
                </c:pt>
                <c:pt idx="646">
                  <c:v>40631.5</c:v>
                </c:pt>
                <c:pt idx="647">
                  <c:v>40631.604166666664</c:v>
                </c:pt>
                <c:pt idx="648">
                  <c:v>40631.635416666664</c:v>
                </c:pt>
                <c:pt idx="649">
                  <c:v>40631.65625</c:v>
                </c:pt>
                <c:pt idx="650">
                  <c:v>40631.701388888891</c:v>
                </c:pt>
                <c:pt idx="651">
                  <c:v>40631.923611111109</c:v>
                </c:pt>
                <c:pt idx="652">
                  <c:v>40631.958333333336</c:v>
                </c:pt>
                <c:pt idx="653">
                  <c:v>40632.138888888891</c:v>
                </c:pt>
                <c:pt idx="654">
                  <c:v>40632.159722222219</c:v>
                </c:pt>
                <c:pt idx="655">
                  <c:v>40632.354166666664</c:v>
                </c:pt>
                <c:pt idx="656">
                  <c:v>40632.541666666664</c:v>
                </c:pt>
                <c:pt idx="657">
                  <c:v>40632.5625</c:v>
                </c:pt>
                <c:pt idx="658">
                  <c:v>40632.763888888891</c:v>
                </c:pt>
                <c:pt idx="659">
                  <c:v>40632.791666666664</c:v>
                </c:pt>
                <c:pt idx="660">
                  <c:v>40632.972222222219</c:v>
                </c:pt>
                <c:pt idx="661">
                  <c:v>40632.993055555555</c:v>
                </c:pt>
                <c:pt idx="662">
                  <c:v>40633.173611111109</c:v>
                </c:pt>
                <c:pt idx="663">
                  <c:v>40633.194444444445</c:v>
                </c:pt>
                <c:pt idx="664">
                  <c:v>40633.402777777781</c:v>
                </c:pt>
                <c:pt idx="665">
                  <c:v>40633.673611111109</c:v>
                </c:pt>
                <c:pt idx="666">
                  <c:v>40633.697916666664</c:v>
                </c:pt>
                <c:pt idx="667">
                  <c:v>40633.791666666664</c:v>
                </c:pt>
                <c:pt idx="668">
                  <c:v>40633.8125</c:v>
                </c:pt>
                <c:pt idx="669">
                  <c:v>40633.826388888891</c:v>
                </c:pt>
              </c:numCache>
            </c:numRef>
          </c:xVal>
          <c:yVal>
            <c:numRef>
              <c:f>'Adjustment 2'!$O$4:$O$673</c:f>
              <c:numCache>
                <c:formatCode>General</c:formatCode>
                <c:ptCount val="670"/>
                <c:pt idx="55" formatCode="0.0000_);[Red]\(0.0000\)">
                  <c:v>0.815326</c:v>
                </c:pt>
                <c:pt idx="57" formatCode="0.0000_);[Red]\(0.0000\)">
                  <c:v>0.67252599999999996</c:v>
                </c:pt>
                <c:pt idx="58" formatCode="0.0000_);[Red]\(0.0000\)">
                  <c:v>0.62152599999999991</c:v>
                </c:pt>
                <c:pt idx="59" formatCode="0.0000_);[Red]\(0.0000\)">
                  <c:v>0.60112600000000005</c:v>
                </c:pt>
                <c:pt idx="60" formatCode="0.0000_);[Red]\(0.0000\)">
                  <c:v>0.59092600000000006</c:v>
                </c:pt>
                <c:pt idx="61" formatCode="0.0000_);[Red]\(0.0000\)">
                  <c:v>0.59092600000000006</c:v>
                </c:pt>
                <c:pt idx="62" formatCode="0.0000_);[Red]\(0.0000\)">
                  <c:v>0.57052599999999998</c:v>
                </c:pt>
                <c:pt idx="63" formatCode="0.0000_);[Red]\(0.0000\)">
                  <c:v>0.56032599999999999</c:v>
                </c:pt>
                <c:pt idx="64" formatCode="0.0000_);[Red]\(0.0000\)">
                  <c:v>0.550126</c:v>
                </c:pt>
                <c:pt idx="65" formatCode="0.0000_);[Red]\(0.0000\)">
                  <c:v>0.550126</c:v>
                </c:pt>
                <c:pt idx="66" formatCode="0.0000_);[Red]\(0.0000\)">
                  <c:v>0.52972600000000003</c:v>
                </c:pt>
                <c:pt idx="67" formatCode="0.0000_);[Red]\(0.0000\)">
                  <c:v>0.51952600000000004</c:v>
                </c:pt>
                <c:pt idx="68" formatCode="0.0000_);[Red]\(0.0000\)">
                  <c:v>0.50932600000000006</c:v>
                </c:pt>
                <c:pt idx="69" formatCode="0.0000_);[Red]\(0.0000\)">
                  <c:v>0.49912599999999996</c:v>
                </c:pt>
                <c:pt idx="70" formatCode="0.0000_);[Red]\(0.0000\)">
                  <c:v>0.48892600000000008</c:v>
                </c:pt>
                <c:pt idx="71" formatCode="0.0000_);[Red]\(0.0000\)">
                  <c:v>0.48892600000000008</c:v>
                </c:pt>
                <c:pt idx="72" formatCode="0.0000_);[Red]\(0.0000\)">
                  <c:v>0.47872599999999998</c:v>
                </c:pt>
                <c:pt idx="73" formatCode="0.0000_);[Red]\(0.0000\)">
                  <c:v>0.468526</c:v>
                </c:pt>
                <c:pt idx="74" formatCode="0.0000_);[Red]\(0.0000\)">
                  <c:v>0.45832600000000001</c:v>
                </c:pt>
                <c:pt idx="75" formatCode="0.0000_);[Red]\(0.0000\)">
                  <c:v>0.45832600000000001</c:v>
                </c:pt>
                <c:pt idx="76" formatCode="0.0000_);[Red]\(0.0000\)">
                  <c:v>0.45832600000000001</c:v>
                </c:pt>
                <c:pt idx="77" formatCode="0.0000_);[Red]\(0.0000\)">
                  <c:v>0.44812600000000002</c:v>
                </c:pt>
                <c:pt idx="78" formatCode="0.0000_);[Red]\(0.0000\)">
                  <c:v>0.43792600000000004</c:v>
                </c:pt>
                <c:pt idx="79" formatCode="0.0000_);[Red]\(0.0000\)">
                  <c:v>0.44812600000000002</c:v>
                </c:pt>
                <c:pt idx="80" formatCode="0.0000_);[Red]\(0.0000\)">
                  <c:v>0.41752600000000006</c:v>
                </c:pt>
                <c:pt idx="81" formatCode="0.0000_);[Red]\(0.0000\)">
                  <c:v>0.41752600000000006</c:v>
                </c:pt>
                <c:pt idx="82" formatCode="0.0000_);[Red]\(0.0000\)">
                  <c:v>0.59092600000000006</c:v>
                </c:pt>
                <c:pt idx="83" formatCode="0.0000_);[Red]\(0.0000\)">
                  <c:v>0.53992600000000002</c:v>
                </c:pt>
                <c:pt idx="84" formatCode="0.0000_);[Red]\(0.0000\)">
                  <c:v>0.47872599999999998</c:v>
                </c:pt>
                <c:pt idx="85" formatCode="0.0000_);[Red]\(0.0000\)">
                  <c:v>0.44812600000000002</c:v>
                </c:pt>
                <c:pt idx="86" formatCode="0.0000_);[Red]\(0.0000\)">
                  <c:v>0.42772600000000005</c:v>
                </c:pt>
                <c:pt idx="87" formatCode="0.0000_);[Red]\(0.0000\)">
                  <c:v>0.40732600000000008</c:v>
                </c:pt>
                <c:pt idx="88" formatCode="0.0000_);[Red]\(0.0000\)">
                  <c:v>0.38692599999999999</c:v>
                </c:pt>
                <c:pt idx="89" formatCode="0.0000_);[Red]\(0.0000\)">
                  <c:v>0.37672600000000001</c:v>
                </c:pt>
                <c:pt idx="90" formatCode="0.0000_);[Red]\(0.0000\)">
                  <c:v>0.35632600000000003</c:v>
                </c:pt>
                <c:pt idx="91" formatCode="0.0000_);[Red]\(0.0000\)">
                  <c:v>0.34612600000000004</c:v>
                </c:pt>
                <c:pt idx="92" formatCode="0.0000_);[Red]\(0.0000\)">
                  <c:v>0.32572600000000002</c:v>
                </c:pt>
                <c:pt idx="93" formatCode="0.0000_);[Red]\(0.0000\)">
                  <c:v>0.31552599999999997</c:v>
                </c:pt>
                <c:pt idx="94" formatCode="0.0000_);[Red]\(0.0000\)">
                  <c:v>0.30532599999999999</c:v>
                </c:pt>
                <c:pt idx="95" formatCode="0.0000_);[Red]\(0.0000\)">
                  <c:v>0.30532599999999999</c:v>
                </c:pt>
                <c:pt idx="96" formatCode="0.0000_);[Red]\(0.0000\)">
                  <c:v>0.30532599999999999</c:v>
                </c:pt>
                <c:pt idx="97" formatCode="0.0000_);[Red]\(0.0000\)">
                  <c:v>0.295126</c:v>
                </c:pt>
                <c:pt idx="98" formatCode="0.0000_);[Red]\(0.0000\)">
                  <c:v>0.28492600000000001</c:v>
                </c:pt>
                <c:pt idx="99" formatCode="0.0000_);[Red]\(0.0000\)">
                  <c:v>0.295126</c:v>
                </c:pt>
                <c:pt idx="100" formatCode="0.0000_);[Red]\(0.0000\)">
                  <c:v>0.35632600000000003</c:v>
                </c:pt>
                <c:pt idx="101" formatCode="0.0000_);[Red]\(0.0000\)">
                  <c:v>0.30532599999999999</c:v>
                </c:pt>
                <c:pt idx="102" formatCode="0.0000_);[Red]\(0.0000\)">
                  <c:v>0.31552599999999997</c:v>
                </c:pt>
                <c:pt idx="103" formatCode="0.0000_);[Red]\(0.0000\)">
                  <c:v>0.37672600000000001</c:v>
                </c:pt>
                <c:pt idx="104" formatCode="0.0000_);[Red]\(0.0000\)">
                  <c:v>0.35632600000000003</c:v>
                </c:pt>
                <c:pt idx="105" formatCode="0.0000_);[Red]\(0.0000\)">
                  <c:v>0.32572600000000002</c:v>
                </c:pt>
                <c:pt idx="109" formatCode="0.0000_);[Red]\(0.0000\)">
                  <c:v>0.38692599999999999</c:v>
                </c:pt>
                <c:pt idx="112" formatCode="0.0000_);[Red]\(0.0000\)">
                  <c:v>1.0703260000000001</c:v>
                </c:pt>
                <c:pt idx="113" formatCode="0.0000_);[Red]\(0.0000\)">
                  <c:v>1.009126</c:v>
                </c:pt>
                <c:pt idx="114" formatCode="0.0000_);[Red]\(0.0000\)">
                  <c:v>0.9785259999999999</c:v>
                </c:pt>
                <c:pt idx="115" formatCode="0.0000_);[Red]\(0.0000\)">
                  <c:v>0.83572600000000008</c:v>
                </c:pt>
                <c:pt idx="116" formatCode="0.0000_);[Red]\(0.0000\)">
                  <c:v>0.84592600000000007</c:v>
                </c:pt>
                <c:pt idx="118" formatCode="0.0000_);[Red]\(0.0000\)">
                  <c:v>0.67252599999999996</c:v>
                </c:pt>
                <c:pt idx="119" formatCode="0.0000_);[Red]\(0.0000\)">
                  <c:v>0.66232599999999997</c:v>
                </c:pt>
                <c:pt idx="120" formatCode="0.0000_);[Red]\(0.0000\)">
                  <c:v>0.66232599999999997</c:v>
                </c:pt>
                <c:pt idx="121" formatCode="0.0000_);[Red]\(0.0000\)">
                  <c:v>0.57052599999999998</c:v>
                </c:pt>
                <c:pt idx="122" formatCode="0.0000_);[Red]\(0.0000\)">
                  <c:v>0.52972600000000003</c:v>
                </c:pt>
                <c:pt idx="123" formatCode="0.0000_);[Red]\(0.0000\)">
                  <c:v>0.50932600000000006</c:v>
                </c:pt>
                <c:pt idx="124" formatCode="0.0000_);[Red]\(0.0000\)">
                  <c:v>0.48892600000000008</c:v>
                </c:pt>
                <c:pt idx="125" formatCode="0.0000_);[Red]\(0.0000\)">
                  <c:v>0.47872599999999998</c:v>
                </c:pt>
                <c:pt idx="126" formatCode="0.0000_);[Red]\(0.0000\)">
                  <c:v>0.468526</c:v>
                </c:pt>
                <c:pt idx="127" formatCode="0.0000_);[Red]\(0.0000\)">
                  <c:v>0.45832600000000001</c:v>
                </c:pt>
                <c:pt idx="128" formatCode="0.0000_);[Red]\(0.0000\)">
                  <c:v>0.44812600000000002</c:v>
                </c:pt>
                <c:pt idx="129" formatCode="0.0000_);[Red]\(0.0000\)">
                  <c:v>0.42772600000000005</c:v>
                </c:pt>
                <c:pt idx="130" formatCode="0.0000_);[Red]\(0.0000\)">
                  <c:v>0.39712599999999998</c:v>
                </c:pt>
                <c:pt idx="131" formatCode="0.0000_);[Red]\(0.0000\)">
                  <c:v>0.38692599999999999</c:v>
                </c:pt>
                <c:pt idx="132" formatCode="0.0000_);[Red]\(0.0000\)">
                  <c:v>0.37672600000000001</c:v>
                </c:pt>
                <c:pt idx="133" formatCode="0.0000_);[Red]\(0.0000\)">
                  <c:v>0.35632600000000003</c:v>
                </c:pt>
                <c:pt idx="134" formatCode="0.0000_);[Red]\(0.0000\)">
                  <c:v>0.34612600000000004</c:v>
                </c:pt>
                <c:pt idx="135" formatCode="0.0000_);[Red]\(0.0000\)">
                  <c:v>0.335926</c:v>
                </c:pt>
                <c:pt idx="136" formatCode="0.0000_);[Red]\(0.0000\)">
                  <c:v>0.31552599999999997</c:v>
                </c:pt>
                <c:pt idx="137" formatCode="0.0000_);[Red]\(0.0000\)">
                  <c:v>0.30532599999999999</c:v>
                </c:pt>
                <c:pt idx="138" formatCode="0.0000_);[Red]\(0.0000\)">
                  <c:v>0.30532599999999999</c:v>
                </c:pt>
                <c:pt idx="139" formatCode="0.0000_);[Red]\(0.0000\)">
                  <c:v>0.295126</c:v>
                </c:pt>
                <c:pt idx="140" formatCode="0.0000_);[Red]\(0.0000\)">
                  <c:v>0.32572600000000002</c:v>
                </c:pt>
                <c:pt idx="141" formatCode="0.0000_);[Red]\(0.0000\)">
                  <c:v>0.30532599999999999</c:v>
                </c:pt>
                <c:pt idx="142" formatCode="0.0000_);[Red]\(0.0000\)">
                  <c:v>0.295126</c:v>
                </c:pt>
                <c:pt idx="143" formatCode="0.0000_);[Red]\(0.0000\)">
                  <c:v>0.295126</c:v>
                </c:pt>
                <c:pt idx="144" formatCode="0.0000_);[Red]\(0.0000\)">
                  <c:v>0.28492600000000001</c:v>
                </c:pt>
                <c:pt idx="145" formatCode="0.0000_);[Red]\(0.0000\)">
                  <c:v>0.28492600000000001</c:v>
                </c:pt>
                <c:pt idx="146" formatCode="0.0000_);[Red]\(0.0000\)">
                  <c:v>0.28492600000000001</c:v>
                </c:pt>
                <c:pt idx="147" formatCode="0.0000_);[Red]\(0.0000\)">
                  <c:v>0.28492600000000001</c:v>
                </c:pt>
                <c:pt idx="148" formatCode="0.0000_);[Red]\(0.0000\)">
                  <c:v>0.28492600000000001</c:v>
                </c:pt>
                <c:pt idx="149" formatCode="0.0000_);[Red]\(0.0000\)">
                  <c:v>0.28492600000000001</c:v>
                </c:pt>
                <c:pt idx="150" formatCode="0.0000_);[Red]\(0.0000\)">
                  <c:v>0.28492600000000001</c:v>
                </c:pt>
                <c:pt idx="151" formatCode="0.0000_);[Red]\(0.0000\)">
                  <c:v>0.28492600000000001</c:v>
                </c:pt>
                <c:pt idx="152" formatCode="0.0000_);[Red]\(0.0000\)">
                  <c:v>0.29002600000000001</c:v>
                </c:pt>
                <c:pt idx="153" formatCode="0.0000_);[Red]\(0.0000\)">
                  <c:v>0.295126</c:v>
                </c:pt>
                <c:pt idx="154" formatCode="0.0000_);[Red]\(0.0000\)">
                  <c:v>0.295126</c:v>
                </c:pt>
                <c:pt idx="155" formatCode="0.0000_);[Red]\(0.0000\)">
                  <c:v>0.30532599999999999</c:v>
                </c:pt>
                <c:pt idx="156" formatCode="0.0000_);[Red]\(0.0000\)">
                  <c:v>0.31552599999999997</c:v>
                </c:pt>
                <c:pt idx="157" formatCode="0.0000_);[Red]\(0.0000\)">
                  <c:v>0.32572600000000002</c:v>
                </c:pt>
                <c:pt idx="158" formatCode="0.0000_);[Red]\(0.0000\)">
                  <c:v>0.335926</c:v>
                </c:pt>
                <c:pt idx="159" formatCode="0.0000_);[Red]\(0.0000\)">
                  <c:v>0.34612600000000004</c:v>
                </c:pt>
                <c:pt idx="160" formatCode="0.0000_);[Red]\(0.0000\)">
                  <c:v>0.34612600000000004</c:v>
                </c:pt>
                <c:pt idx="161" formatCode="0.0000_);[Red]\(0.0000\)">
                  <c:v>0.36652600000000002</c:v>
                </c:pt>
                <c:pt idx="162" formatCode="0.0000_);[Red]\(0.0000\)">
                  <c:v>0.36652600000000002</c:v>
                </c:pt>
                <c:pt idx="163" formatCode="0.0000_);[Red]\(0.0000\)">
                  <c:v>0.37672600000000001</c:v>
                </c:pt>
                <c:pt idx="164" formatCode="0.0000_);[Red]\(0.0000\)">
                  <c:v>0.38692599999999999</c:v>
                </c:pt>
                <c:pt idx="165" formatCode="0.0000_);[Red]\(0.0000\)">
                  <c:v>0.38692599999999999</c:v>
                </c:pt>
                <c:pt idx="166" formatCode="0.0000_);[Red]\(0.0000\)">
                  <c:v>0.38692599999999999</c:v>
                </c:pt>
                <c:pt idx="167" formatCode="0.0000_);[Red]\(0.0000\)">
                  <c:v>0.38692599999999999</c:v>
                </c:pt>
                <c:pt idx="168" formatCode="0.0000_);[Red]\(0.0000\)">
                  <c:v>0.39712599999999998</c:v>
                </c:pt>
                <c:pt idx="169" formatCode="0.0000_);[Red]\(0.0000\)">
                  <c:v>0.39712599999999998</c:v>
                </c:pt>
                <c:pt idx="170" formatCode="0.0000_);[Red]\(0.0000\)">
                  <c:v>0.40732600000000008</c:v>
                </c:pt>
                <c:pt idx="171" formatCode="0.0000_);[Red]\(0.0000\)">
                  <c:v>0.468526</c:v>
                </c:pt>
                <c:pt idx="172" formatCode="0.0000_);[Red]\(0.0000\)">
                  <c:v>0.468526</c:v>
                </c:pt>
                <c:pt idx="173" formatCode="0.0000_);[Red]\(0.0000\)">
                  <c:v>0.45832600000000001</c:v>
                </c:pt>
                <c:pt idx="174" formatCode="0.0000_);[Red]\(0.0000\)">
                  <c:v>0.44812600000000002</c:v>
                </c:pt>
                <c:pt idx="175" formatCode="0.0000_);[Red]\(0.0000\)">
                  <c:v>0.44812600000000002</c:v>
                </c:pt>
                <c:pt idx="176" formatCode="0.0000_);[Red]\(0.0000\)">
                  <c:v>0.44812600000000002</c:v>
                </c:pt>
                <c:pt idx="177" formatCode="0.0000_);[Red]\(0.0000\)">
                  <c:v>0.44812600000000002</c:v>
                </c:pt>
                <c:pt idx="178" formatCode="0.0000_);[Red]\(0.0000\)">
                  <c:v>0.44812600000000002</c:v>
                </c:pt>
                <c:pt idx="179" formatCode="0.0000_);[Red]\(0.0000\)">
                  <c:v>0.44812600000000002</c:v>
                </c:pt>
                <c:pt idx="180" formatCode="0.0000_);[Red]\(0.0000\)">
                  <c:v>0.44812600000000002</c:v>
                </c:pt>
                <c:pt idx="181" formatCode="0.0000_);[Red]\(0.0000\)">
                  <c:v>0.44812600000000002</c:v>
                </c:pt>
                <c:pt idx="182" formatCode="0.0000_);[Red]\(0.0000\)">
                  <c:v>0.44812600000000002</c:v>
                </c:pt>
                <c:pt idx="183" formatCode="0.0000_);[Red]\(0.0000\)">
                  <c:v>0.44812600000000002</c:v>
                </c:pt>
                <c:pt idx="184" formatCode="0.0000_);[Red]\(0.0000\)">
                  <c:v>0.44812600000000002</c:v>
                </c:pt>
                <c:pt idx="185" formatCode="0.0000_);[Red]\(0.0000\)">
                  <c:v>0.44812600000000002</c:v>
                </c:pt>
                <c:pt idx="186" formatCode="0.0000_);[Red]\(0.0000\)">
                  <c:v>0.44812600000000002</c:v>
                </c:pt>
                <c:pt idx="187" formatCode="0.0000_);[Red]\(0.0000\)">
                  <c:v>0.44812600000000002</c:v>
                </c:pt>
                <c:pt idx="188" formatCode="0.0000_);[Red]\(0.0000\)">
                  <c:v>0.44812600000000002</c:v>
                </c:pt>
                <c:pt idx="189" formatCode="0.0000_);[Red]\(0.0000\)">
                  <c:v>0.468526</c:v>
                </c:pt>
                <c:pt idx="190" formatCode="0.0000_);[Red]\(0.0000\)">
                  <c:v>0.45832600000000001</c:v>
                </c:pt>
                <c:pt idx="191" formatCode="0.0000_);[Red]\(0.0000\)">
                  <c:v>0.45832600000000001</c:v>
                </c:pt>
                <c:pt idx="192" formatCode="0.0000_);[Red]\(0.0000\)">
                  <c:v>0.45832600000000001</c:v>
                </c:pt>
                <c:pt idx="193" formatCode="0.0000_);[Red]\(0.0000\)">
                  <c:v>0.45832600000000001</c:v>
                </c:pt>
                <c:pt idx="194" formatCode="0.0000_);[Red]\(0.0000\)">
                  <c:v>0.45832600000000001</c:v>
                </c:pt>
                <c:pt idx="195" formatCode="0.0000_);[Red]\(0.0000\)">
                  <c:v>0.45832600000000001</c:v>
                </c:pt>
                <c:pt idx="196" formatCode="0.0000_);[Red]\(0.0000\)">
                  <c:v>0.45832600000000001</c:v>
                </c:pt>
                <c:pt idx="197" formatCode="0.0000_);[Red]\(0.0000\)">
                  <c:v>0.45832600000000001</c:v>
                </c:pt>
                <c:pt idx="198" formatCode="0.0000_);[Red]\(0.0000\)">
                  <c:v>0.45832600000000001</c:v>
                </c:pt>
                <c:pt idx="199" formatCode="0.0000_);[Red]\(0.0000\)">
                  <c:v>0.45832600000000001</c:v>
                </c:pt>
                <c:pt idx="200" formatCode="0.0000_);[Red]\(0.0000\)">
                  <c:v>0.45832600000000001</c:v>
                </c:pt>
                <c:pt idx="201" formatCode="0.0000_);[Red]\(0.0000\)">
                  <c:v>0.45832600000000001</c:v>
                </c:pt>
                <c:pt idx="202" formatCode="0.0000_);[Red]\(0.0000\)">
                  <c:v>0.45832600000000001</c:v>
                </c:pt>
                <c:pt idx="203" formatCode="0.0000_);[Red]\(0.0000\)">
                  <c:v>0.45832600000000001</c:v>
                </c:pt>
                <c:pt idx="204" formatCode="0.0000_);[Red]\(0.0000\)">
                  <c:v>0.45832600000000001</c:v>
                </c:pt>
                <c:pt idx="205" formatCode="0.0000_);[Red]\(0.0000\)">
                  <c:v>0.45832600000000001</c:v>
                </c:pt>
                <c:pt idx="206" formatCode="0.0000_);[Red]\(0.0000\)">
                  <c:v>0.45832600000000001</c:v>
                </c:pt>
                <c:pt idx="207" formatCode="0.0000_);[Red]\(0.0000\)">
                  <c:v>0.45832600000000001</c:v>
                </c:pt>
                <c:pt idx="208" formatCode="0.0000_);[Red]\(0.0000\)">
                  <c:v>0.45832600000000001</c:v>
                </c:pt>
                <c:pt idx="209" formatCode="0.0000_);[Red]\(0.0000\)">
                  <c:v>0.45832600000000001</c:v>
                </c:pt>
                <c:pt idx="210" formatCode="0.0000_);[Red]\(0.0000\)">
                  <c:v>0.45832600000000001</c:v>
                </c:pt>
                <c:pt idx="211" formatCode="0.0000_);[Red]\(0.0000\)">
                  <c:v>0.45832600000000001</c:v>
                </c:pt>
                <c:pt idx="212" formatCode="0.0000_);[Red]\(0.0000\)">
                  <c:v>0.45832600000000001</c:v>
                </c:pt>
                <c:pt idx="213" formatCode="0.0000_);[Red]\(0.0000\)">
                  <c:v>0.45832600000000001</c:v>
                </c:pt>
                <c:pt idx="214" formatCode="0.0000_);[Red]\(0.0000\)">
                  <c:v>0.45832600000000001</c:v>
                </c:pt>
                <c:pt idx="215" formatCode="0.0000_);[Red]\(0.0000\)">
                  <c:v>0.45832600000000001</c:v>
                </c:pt>
                <c:pt idx="250" formatCode="0.0000_);[Red]\(0.0000\)">
                  <c:v>0.28906266666666669</c:v>
                </c:pt>
                <c:pt idx="256" formatCode="0.0000_);[Red]\(0.0000\)">
                  <c:v>0.26690600000000003</c:v>
                </c:pt>
                <c:pt idx="259" formatCode="0.0000_);[Red]\(0.0000\)">
                  <c:v>0.25438266666666665</c:v>
                </c:pt>
                <c:pt idx="262" formatCode="0.0000_);[Red]\(0.0000\)">
                  <c:v>0.25245600000000001</c:v>
                </c:pt>
                <c:pt idx="265" formatCode="0.0000_);[Red]\(0.0000\)">
                  <c:v>0.25823600000000002</c:v>
                </c:pt>
                <c:pt idx="268" formatCode="0.0000_);[Red]\(0.0000\)">
                  <c:v>0.26690600000000003</c:v>
                </c:pt>
                <c:pt idx="271" formatCode="0.0000_);[Red]\(0.0000\)">
                  <c:v>0.27750266666666668</c:v>
                </c:pt>
                <c:pt idx="273" formatCode="0.0000_);[Red]\(0.0000\)">
                  <c:v>0.29580600000000001</c:v>
                </c:pt>
                <c:pt idx="275" formatCode="0.0000_);[Red]\(0.0000\)">
                  <c:v>0.32164599999999999</c:v>
                </c:pt>
                <c:pt idx="276" formatCode="0.0000_);[Red]\(0.0000\)">
                  <c:v>0.33241266666666669</c:v>
                </c:pt>
                <c:pt idx="280" formatCode="0.0000_);[Red]\(0.0000\)">
                  <c:v>0.34300933333333333</c:v>
                </c:pt>
                <c:pt idx="281" formatCode="0.0000_);[Red]\(0.0000\)">
                  <c:v>0.349186</c:v>
                </c:pt>
                <c:pt idx="283" formatCode="0.0000_);[Red]\(0.0000\)">
                  <c:v>0.35649600000000004</c:v>
                </c:pt>
                <c:pt idx="286" formatCode="0.0000_);[Red]\(0.0000\)">
                  <c:v>0.37264600000000003</c:v>
                </c:pt>
                <c:pt idx="289" formatCode="0.0000_);[Red]\(0.0000\)">
                  <c:v>0.37768933333333332</c:v>
                </c:pt>
                <c:pt idx="292" formatCode="0.0000_);[Red]\(0.0000\)">
                  <c:v>0.40528600000000004</c:v>
                </c:pt>
                <c:pt idx="295" formatCode="0.0000_);[Red]\(0.0000\)">
                  <c:v>0.43259933333333334</c:v>
                </c:pt>
                <c:pt idx="299" formatCode="0.0000_);[Red]\(0.0000\)">
                  <c:v>0.52054600000000006</c:v>
                </c:pt>
                <c:pt idx="300" formatCode="0.0000_);[Red]\(0.0000\)">
                  <c:v>0.52360600000000002</c:v>
                </c:pt>
                <c:pt idx="301" formatCode="0.0000_);[Red]\(0.0000\)">
                  <c:v>0.52462600000000004</c:v>
                </c:pt>
                <c:pt idx="302" formatCode="0.0000_);[Red]\(0.0000\)">
                  <c:v>0.53074600000000005</c:v>
                </c:pt>
                <c:pt idx="303" formatCode="0.0000_);[Red]\(0.0000\)">
                  <c:v>0.52870600000000001</c:v>
                </c:pt>
                <c:pt idx="304" formatCode="0.0000_);[Red]\(0.0000\)">
                  <c:v>0.52893266666666672</c:v>
                </c:pt>
                <c:pt idx="305" formatCode="0.0000_);[Red]\(0.0000\)">
                  <c:v>0.52054600000000006</c:v>
                </c:pt>
                <c:pt idx="306" formatCode="0.0000_);[Red]\(0.0000\)">
                  <c:v>0.51238600000000001</c:v>
                </c:pt>
                <c:pt idx="307" formatCode="0.0000_);[Red]\(0.0000\)">
                  <c:v>0.50870266666666664</c:v>
                </c:pt>
                <c:pt idx="308" formatCode="0.0000_);[Red]\(0.0000\)">
                  <c:v>0.506776</c:v>
                </c:pt>
                <c:pt idx="309" formatCode="0.0000_);[Red]\(0.0000\)">
                  <c:v>0.506776</c:v>
                </c:pt>
                <c:pt idx="310" formatCode="0.0000_);[Red]\(0.0000\)">
                  <c:v>0.506776</c:v>
                </c:pt>
                <c:pt idx="311" formatCode="0.0000_);[Red]\(0.0000\)">
                  <c:v>0.50388599999999995</c:v>
                </c:pt>
                <c:pt idx="312" formatCode="0.0000_);[Red]\(0.0000\)">
                  <c:v>0.50422599999999995</c:v>
                </c:pt>
                <c:pt idx="313" formatCode="0.0000_);[Red]\(0.0000\)">
                  <c:v>0.50388599999999995</c:v>
                </c:pt>
                <c:pt idx="314" formatCode="0.0000_);[Red]\(0.0000\)">
                  <c:v>0.506776</c:v>
                </c:pt>
                <c:pt idx="315" formatCode="0.0000_);[Red]\(0.0000\)">
                  <c:v>0.50003266666666668</c:v>
                </c:pt>
                <c:pt idx="316" formatCode="0.0000_);[Red]\(0.0000\)">
                  <c:v>0.49810599999999994</c:v>
                </c:pt>
                <c:pt idx="317" formatCode="0.0000_);[Red]\(0.0000\)">
                  <c:v>0.49617933333333331</c:v>
                </c:pt>
                <c:pt idx="318" formatCode="0.0000_);[Red]\(0.0000\)">
                  <c:v>0.49425266666666667</c:v>
                </c:pt>
                <c:pt idx="319" formatCode="0.0000_);[Red]\(0.0000\)">
                  <c:v>0.49425266666666667</c:v>
                </c:pt>
                <c:pt idx="320" formatCode="0.0000_);[Red]\(0.0000\)">
                  <c:v>0.4903993333333333</c:v>
                </c:pt>
                <c:pt idx="321" formatCode="0.0000_);[Red]\(0.0000\)">
                  <c:v>0.49810599999999994</c:v>
                </c:pt>
                <c:pt idx="322" formatCode="0.0000_);[Red]\(0.0000\)">
                  <c:v>0.49810599999999994</c:v>
                </c:pt>
                <c:pt idx="323" formatCode="0.0000_);[Red]\(0.0000\)">
                  <c:v>0.49425266666666667</c:v>
                </c:pt>
                <c:pt idx="324" formatCode="0.0000_);[Red]\(0.0000\)">
                  <c:v>0.49606600000000001</c:v>
                </c:pt>
                <c:pt idx="325" formatCode="0.0000_);[Red]\(0.0000\)">
                  <c:v>0.49617933333333331</c:v>
                </c:pt>
                <c:pt idx="326" formatCode="0.0000_);[Red]\(0.0000\)">
                  <c:v>0.49810599999999994</c:v>
                </c:pt>
                <c:pt idx="327" formatCode="0.0000_);[Red]\(0.0000\)">
                  <c:v>0.50195933333333331</c:v>
                </c:pt>
                <c:pt idx="328" formatCode="0.0000_);[Red]\(0.0000\)">
                  <c:v>0.50388599999999995</c:v>
                </c:pt>
                <c:pt idx="329" formatCode="0.0000_);[Red]\(0.0000\)">
                  <c:v>0.506776</c:v>
                </c:pt>
                <c:pt idx="330" formatCode="0.0000_);[Red]\(0.0000\)">
                  <c:v>0.50870266666666664</c:v>
                </c:pt>
                <c:pt idx="331" formatCode="0.0000_);[Red]\(0.0000\)">
                  <c:v>0.50870266666666664</c:v>
                </c:pt>
                <c:pt idx="332" formatCode="0.0000_);[Red]\(0.0000\)">
                  <c:v>0.50870266666666664</c:v>
                </c:pt>
                <c:pt idx="333" formatCode="0.0000_);[Red]\(0.0000\)">
                  <c:v>0.51062933333333338</c:v>
                </c:pt>
                <c:pt idx="334" formatCode="0.0000_);[Red]\(0.0000\)">
                  <c:v>0.51255600000000001</c:v>
                </c:pt>
                <c:pt idx="335" formatCode="0.0000_);[Red]\(0.0000\)">
                  <c:v>0.51448266666666675</c:v>
                </c:pt>
                <c:pt idx="336" formatCode="0.0000_);[Red]\(0.0000\)">
                  <c:v>0.51833600000000002</c:v>
                </c:pt>
                <c:pt idx="337" formatCode="0.0000_);[Red]\(0.0000\)">
                  <c:v>0.51833600000000002</c:v>
                </c:pt>
                <c:pt idx="338" formatCode="0.0000_);[Red]\(0.0000\)">
                  <c:v>0.52315266666666671</c:v>
                </c:pt>
                <c:pt idx="339" formatCode="0.0000_);[Red]\(0.0000\)">
                  <c:v>0.52507933333333334</c:v>
                </c:pt>
                <c:pt idx="340" formatCode="0.0000_);[Red]\(0.0000\)">
                  <c:v>0.52507933333333334</c:v>
                </c:pt>
                <c:pt idx="341" formatCode="0.0000_);[Red]\(0.0000\)">
                  <c:v>0.52507933333333334</c:v>
                </c:pt>
                <c:pt idx="342" formatCode="0.0000_);[Red]\(0.0000\)">
                  <c:v>0.52507933333333334</c:v>
                </c:pt>
                <c:pt idx="343" formatCode="0.0000_);[Red]\(0.0000\)">
                  <c:v>0.52507933333333334</c:v>
                </c:pt>
                <c:pt idx="344" formatCode="0.0000_);[Red]\(0.0000\)">
                  <c:v>0.52507933333333334</c:v>
                </c:pt>
                <c:pt idx="345" formatCode="0.0000_);[Red]\(0.0000\)">
                  <c:v>0.52700600000000009</c:v>
                </c:pt>
                <c:pt idx="346" formatCode="0.0000_);[Red]\(0.0000\)">
                  <c:v>0.52700600000000009</c:v>
                </c:pt>
                <c:pt idx="347" formatCode="0.0000_);[Red]\(0.0000\)">
                  <c:v>0.50014599999999998</c:v>
                </c:pt>
                <c:pt idx="348" formatCode="0.0000_);[Red]\(0.0000\)">
                  <c:v>0.40177266666666667</c:v>
                </c:pt>
                <c:pt idx="349" formatCode="0.0000_);[Red]\(0.0000\)">
                  <c:v>0.37287266666666663</c:v>
                </c:pt>
                <c:pt idx="350" formatCode="0.0000_);[Red]\(0.0000\)">
                  <c:v>0.3815426666666667</c:v>
                </c:pt>
                <c:pt idx="351" formatCode="0.0000_);[Red]\(0.0000\)">
                  <c:v>0.37287266666666663</c:v>
                </c:pt>
                <c:pt idx="352" formatCode="0.0000_);[Red]\(0.0000\)">
                  <c:v>0.370946</c:v>
                </c:pt>
                <c:pt idx="353" formatCode="0.0000_);[Red]\(0.0000\)">
                  <c:v>0.37576266666666669</c:v>
                </c:pt>
                <c:pt idx="354" formatCode="0.0000_);[Red]\(0.0000\)">
                  <c:v>0.37961600000000006</c:v>
                </c:pt>
                <c:pt idx="355" formatCode="0.0000_);[Red]\(0.0000\)">
                  <c:v>0.3873226666666667</c:v>
                </c:pt>
                <c:pt idx="356" formatCode="0.0000_);[Red]\(0.0000\)">
                  <c:v>0.39599266666666666</c:v>
                </c:pt>
                <c:pt idx="357" formatCode="0.0000_);[Red]\(0.0000\)">
                  <c:v>0.41236933333333337</c:v>
                </c:pt>
                <c:pt idx="358" formatCode="0.0000_);[Red]\(0.0000\)">
                  <c:v>0.42200266666666675</c:v>
                </c:pt>
                <c:pt idx="359" formatCode="0.0000_);[Red]\(0.0000\)">
                  <c:v>0.4306726666666667</c:v>
                </c:pt>
                <c:pt idx="360" formatCode="0.0000_);[Red]\(0.0000\)">
                  <c:v>0.44126933333333329</c:v>
                </c:pt>
                <c:pt idx="361" formatCode="0.0000_);[Red]\(0.0000\)">
                  <c:v>0.44897600000000004</c:v>
                </c:pt>
                <c:pt idx="362" formatCode="0.0000_);[Red]\(0.0000\)">
                  <c:v>0.45475600000000005</c:v>
                </c:pt>
                <c:pt idx="363" formatCode="0.0000_);[Red]\(0.0000\)">
                  <c:v>0.45957266666666674</c:v>
                </c:pt>
                <c:pt idx="364" formatCode="0.0000_);[Red]\(0.0000\)">
                  <c:v>0.463426</c:v>
                </c:pt>
                <c:pt idx="365" formatCode="0.0000_);[Red]\(0.0000\)">
                  <c:v>0.46535266666666664</c:v>
                </c:pt>
                <c:pt idx="366" formatCode="0.0000_);[Red]\(0.0000\)">
                  <c:v>0.46920600000000001</c:v>
                </c:pt>
                <c:pt idx="367" formatCode="0.0000_);[Red]\(0.0000\)">
                  <c:v>0.47594933333333334</c:v>
                </c:pt>
                <c:pt idx="368" formatCode="0.0000_);[Red]\(0.0000\)">
                  <c:v>0.48172933333333334</c:v>
                </c:pt>
                <c:pt idx="369" formatCode="0.0000_);[Red]\(0.0000\)">
                  <c:v>0.48172933333333334</c:v>
                </c:pt>
                <c:pt idx="370" formatCode="0.0000_);[Red]\(0.0000\)">
                  <c:v>0.48365599999999997</c:v>
                </c:pt>
                <c:pt idx="371" formatCode="0.0000_);[Red]\(0.0000\)">
                  <c:v>0.48558266666666661</c:v>
                </c:pt>
                <c:pt idx="372" formatCode="0.0000_);[Red]\(0.0000\)">
                  <c:v>0.48750933333333335</c:v>
                </c:pt>
                <c:pt idx="373" formatCode="0.0000_);[Red]\(0.0000\)">
                  <c:v>0.48750933333333335</c:v>
                </c:pt>
                <c:pt idx="374" formatCode="0.0000_);[Red]\(0.0000\)">
                  <c:v>0.4903993333333333</c:v>
                </c:pt>
                <c:pt idx="375" formatCode="0.0000_);[Red]\(0.0000\)">
                  <c:v>0.4903993333333333</c:v>
                </c:pt>
                <c:pt idx="376" formatCode="0.0000_);[Red]\(0.0000\)">
                  <c:v>0.49232600000000004</c:v>
                </c:pt>
                <c:pt idx="377" formatCode="0.0000_);[Red]\(0.0000\)">
                  <c:v>0.49425266666666667</c:v>
                </c:pt>
                <c:pt idx="378" formatCode="0.0000_);[Red]\(0.0000\)">
                  <c:v>0.49617933333333331</c:v>
                </c:pt>
                <c:pt idx="379" formatCode="0.0000_);[Red]\(0.0000\)">
                  <c:v>0.49617933333333331</c:v>
                </c:pt>
                <c:pt idx="380" formatCode="0.0000_);[Red]\(0.0000\)">
                  <c:v>0.49617933333333331</c:v>
                </c:pt>
                <c:pt idx="381" formatCode="0.0000_);[Red]\(0.0000\)">
                  <c:v>0.49425266666666667</c:v>
                </c:pt>
                <c:pt idx="382" formatCode="0.0000_);[Red]\(0.0000\)">
                  <c:v>0.48750933333333335</c:v>
                </c:pt>
                <c:pt idx="383" formatCode="0.0000_);[Red]\(0.0000\)">
                  <c:v>0.46727933333333338</c:v>
                </c:pt>
                <c:pt idx="384" formatCode="0.0000_);[Red]\(0.0000\)">
                  <c:v>0.45475600000000005</c:v>
                </c:pt>
                <c:pt idx="385" formatCode="0.0000_);[Red]\(0.0000\)">
                  <c:v>0.44126933333333329</c:v>
                </c:pt>
                <c:pt idx="386" formatCode="0.0000_);[Red]\(0.0000\)">
                  <c:v>0.4306726666666667</c:v>
                </c:pt>
                <c:pt idx="387" formatCode="0.0000_);[Red]\(0.0000\)">
                  <c:v>0.420076</c:v>
                </c:pt>
                <c:pt idx="388" formatCode="0.0000_);[Red]\(0.0000\)">
                  <c:v>0.41236933333333337</c:v>
                </c:pt>
                <c:pt idx="389" formatCode="0.0000_);[Red]\(0.0000\)">
                  <c:v>0.40177266666666667</c:v>
                </c:pt>
                <c:pt idx="390" formatCode="0.0000_);[Red]\(0.0000\)">
                  <c:v>0.39791933333333329</c:v>
                </c:pt>
                <c:pt idx="391" formatCode="0.0000_);[Red]\(0.0000\)">
                  <c:v>0.3921393333333334</c:v>
                </c:pt>
                <c:pt idx="392" formatCode="0.0000_);[Red]\(0.0000\)">
                  <c:v>0.3873226666666667</c:v>
                </c:pt>
                <c:pt idx="393" formatCode="0.0000_);[Red]\(0.0000\)">
                  <c:v>0.38539599999999996</c:v>
                </c:pt>
                <c:pt idx="394" formatCode="0.0000_);[Red]\(0.0000\)">
                  <c:v>0.3815426666666667</c:v>
                </c:pt>
                <c:pt idx="395" formatCode="0.0000_);[Red]\(0.0000\)">
                  <c:v>0.3815426666666667</c:v>
                </c:pt>
                <c:pt idx="396" formatCode="0.0000_);[Red]\(0.0000\)">
                  <c:v>0.37961600000000006</c:v>
                </c:pt>
                <c:pt idx="397" formatCode="0.0000_);[Red]\(0.0000\)">
                  <c:v>0.37961600000000006</c:v>
                </c:pt>
                <c:pt idx="398" formatCode="0.0000_);[Red]\(0.0000\)">
                  <c:v>0.37961600000000006</c:v>
                </c:pt>
                <c:pt idx="399" formatCode="0.0000_);[Red]\(0.0000\)">
                  <c:v>0.37961600000000006</c:v>
                </c:pt>
                <c:pt idx="400" formatCode="0.0000_);[Red]\(0.0000\)">
                  <c:v>0.37978599999999996</c:v>
                </c:pt>
                <c:pt idx="401" formatCode="0.0000_);[Red]\(0.0000\)">
                  <c:v>0.381826</c:v>
                </c:pt>
                <c:pt idx="402" formatCode="0.0000_);[Red]\(0.0000\)">
                  <c:v>0.3815426666666667</c:v>
                </c:pt>
                <c:pt idx="403" formatCode="0.0000_);[Red]\(0.0000\)">
                  <c:v>0.3815426666666667</c:v>
                </c:pt>
                <c:pt idx="404" formatCode="0.0000_);[Red]\(0.0000\)">
                  <c:v>0.37961600000000006</c:v>
                </c:pt>
                <c:pt idx="405" formatCode="0.0000_);[Red]\(0.0000\)">
                  <c:v>0.37961600000000006</c:v>
                </c:pt>
                <c:pt idx="406" formatCode="0.0000_);[Red]\(0.0000\)">
                  <c:v>0.37961600000000006</c:v>
                </c:pt>
                <c:pt idx="407" formatCode="0.0000_);[Red]\(0.0000\)">
                  <c:v>0.3815426666666667</c:v>
                </c:pt>
                <c:pt idx="408" formatCode="0.0000_);[Red]\(0.0000\)">
                  <c:v>0.3815426666666667</c:v>
                </c:pt>
                <c:pt idx="409" formatCode="0.0000_);[Red]\(0.0000\)">
                  <c:v>0.3815426666666667</c:v>
                </c:pt>
                <c:pt idx="410" formatCode="0.0000_);[Red]\(0.0000\)">
                  <c:v>0.3815426666666667</c:v>
                </c:pt>
                <c:pt idx="411" formatCode="0.0000_);[Red]\(0.0000\)">
                  <c:v>0.3815426666666667</c:v>
                </c:pt>
                <c:pt idx="412" formatCode="0.0000_);[Red]\(0.0000\)">
                  <c:v>0.3815426666666667</c:v>
                </c:pt>
                <c:pt idx="413" formatCode="0.0000_);[Red]\(0.0000\)">
                  <c:v>0.381826</c:v>
                </c:pt>
                <c:pt idx="414" formatCode="0.0000_);[Red]\(0.0000\)">
                  <c:v>0.38346933333333333</c:v>
                </c:pt>
                <c:pt idx="415" formatCode="0.0000_);[Red]\(0.0000\)">
                  <c:v>0.38539599999999996</c:v>
                </c:pt>
                <c:pt idx="416" formatCode="0.0000_);[Red]\(0.0000\)">
                  <c:v>0.3873226666666667</c:v>
                </c:pt>
                <c:pt idx="417" formatCode="0.0000_);[Red]\(0.0000\)">
                  <c:v>0.39202599999999999</c:v>
                </c:pt>
                <c:pt idx="418" formatCode="0.0000_);[Red]\(0.0000\)">
                  <c:v>0.3921393333333334</c:v>
                </c:pt>
                <c:pt idx="419" formatCode="0.0000_);[Red]\(0.0000\)">
                  <c:v>0.39599266666666666</c:v>
                </c:pt>
                <c:pt idx="420" formatCode="0.0000_);[Red]\(0.0000\)">
                  <c:v>0.39984600000000003</c:v>
                </c:pt>
                <c:pt idx="421" formatCode="0.0000_);[Red]\(0.0000\)">
                  <c:v>0.40177266666666667</c:v>
                </c:pt>
                <c:pt idx="422" formatCode="0.0000_);[Red]\(0.0000\)">
                  <c:v>0.40851599999999999</c:v>
                </c:pt>
                <c:pt idx="423" formatCode="0.0000_);[Red]\(0.0000\)">
                  <c:v>0.41044266666666662</c:v>
                </c:pt>
                <c:pt idx="424" formatCode="0.0000_);[Red]\(0.0000\)">
                  <c:v>0.414296</c:v>
                </c:pt>
                <c:pt idx="425" formatCode="0.0000_);[Red]\(0.0000\)">
                  <c:v>0.41650600000000004</c:v>
                </c:pt>
                <c:pt idx="426" formatCode="0.0000_);[Red]\(0.0000\)">
                  <c:v>0.41814933333333337</c:v>
                </c:pt>
                <c:pt idx="427" formatCode="0.0000_);[Red]\(0.0000\)">
                  <c:v>0.42058600000000002</c:v>
                </c:pt>
                <c:pt idx="428" formatCode="0.0000_);[Red]\(0.0000\)">
                  <c:v>0.42200266666666675</c:v>
                </c:pt>
                <c:pt idx="429" formatCode="0.0000_);[Red]\(0.0000\)">
                  <c:v>0.42200266666666675</c:v>
                </c:pt>
                <c:pt idx="430" formatCode="0.0000_);[Red]\(0.0000\)">
                  <c:v>0.42681933333333333</c:v>
                </c:pt>
                <c:pt idx="431" formatCode="0.0000_);[Red]\(0.0000\)">
                  <c:v>0.42874600000000007</c:v>
                </c:pt>
                <c:pt idx="432" formatCode="0.0000_);[Red]\(0.0000\)">
                  <c:v>0.42874600000000007</c:v>
                </c:pt>
                <c:pt idx="433" formatCode="0.0000_);[Red]\(0.0000\)">
                  <c:v>0.43259933333333334</c:v>
                </c:pt>
                <c:pt idx="434" formatCode="0.0000_);[Red]\(0.0000\)">
                  <c:v>0.43452599999999997</c:v>
                </c:pt>
                <c:pt idx="435" formatCode="0.0000_);[Red]\(0.0000\)">
                  <c:v>0.43645266666666671</c:v>
                </c:pt>
                <c:pt idx="436" formatCode="0.0000_);[Red]\(0.0000\)">
                  <c:v>0.44126933333333329</c:v>
                </c:pt>
                <c:pt idx="437" formatCode="0.0000_);[Red]\(0.0000\)">
                  <c:v>0.44126933333333329</c:v>
                </c:pt>
                <c:pt idx="438" formatCode="0.0000_);[Red]\(0.0000\)">
                  <c:v>0.44319600000000003</c:v>
                </c:pt>
                <c:pt idx="439" formatCode="0.0000_);[Red]\(0.0000\)">
                  <c:v>0.4409860000000001</c:v>
                </c:pt>
                <c:pt idx="440" formatCode="0.0000_);[Red]\(0.0000\)">
                  <c:v>0.44126933333333329</c:v>
                </c:pt>
                <c:pt idx="441" formatCode="0.0000_);[Red]\(0.0000\)">
                  <c:v>0.43837933333333334</c:v>
                </c:pt>
                <c:pt idx="442" formatCode="0.0000_);[Red]\(0.0000\)">
                  <c:v>0.43837933333333334</c:v>
                </c:pt>
                <c:pt idx="443" formatCode="0.0000_);[Red]\(0.0000\)">
                  <c:v>0.43792600000000004</c:v>
                </c:pt>
                <c:pt idx="444" formatCode="0.0000_);[Red]\(0.0000\)">
                  <c:v>0.43837933333333334</c:v>
                </c:pt>
                <c:pt idx="445" formatCode="0.0000_);[Red]\(0.0000\)">
                  <c:v>0.43792600000000004</c:v>
                </c:pt>
                <c:pt idx="446" formatCode="0.0000_);[Red]\(0.0000\)">
                  <c:v>0.43837933333333334</c:v>
                </c:pt>
                <c:pt idx="447" formatCode="0.0000_);[Red]\(0.0000\)">
                  <c:v>0.45322600000000002</c:v>
                </c:pt>
                <c:pt idx="448" formatCode="0.0000_);[Red]\(0.0000\)">
                  <c:v>0.44319600000000003</c:v>
                </c:pt>
                <c:pt idx="449" formatCode="0.0000_);[Red]\(0.0000\)">
                  <c:v>0.44319600000000003</c:v>
                </c:pt>
                <c:pt idx="450" formatCode="0.0000_);[Red]\(0.0000\)">
                  <c:v>0.44319600000000003</c:v>
                </c:pt>
                <c:pt idx="451" formatCode="0.0000_);[Red]\(0.0000\)">
                  <c:v>0.44319600000000003</c:v>
                </c:pt>
                <c:pt idx="452" formatCode="0.0000_);[Red]\(0.0000\)">
                  <c:v>0.43452599999999997</c:v>
                </c:pt>
                <c:pt idx="453" formatCode="0.0000_);[Red]\(0.0000\)">
                  <c:v>0.37672600000000001</c:v>
                </c:pt>
                <c:pt idx="454" formatCode="0.0000_);[Red]\(0.0000\)">
                  <c:v>0.37672600000000001</c:v>
                </c:pt>
                <c:pt idx="455" formatCode="0.0000_);[Red]\(0.0000\)">
                  <c:v>0.36709266666666673</c:v>
                </c:pt>
                <c:pt idx="456" formatCode="0.0000_);[Red]\(0.0000\)">
                  <c:v>0.35264266666666666</c:v>
                </c:pt>
                <c:pt idx="457" formatCode="0.0000_);[Red]\(0.0000\)">
                  <c:v>0.349186</c:v>
                </c:pt>
                <c:pt idx="458" formatCode="0.0000_);[Red]\(0.0000\)">
                  <c:v>0.34878933333333334</c:v>
                </c:pt>
                <c:pt idx="459" formatCode="0.0000_);[Red]\(0.0000\)">
                  <c:v>0.32277933333333331</c:v>
                </c:pt>
                <c:pt idx="460" formatCode="0.0000_);[Red]\(0.0000\)">
                  <c:v>0.33388600000000002</c:v>
                </c:pt>
                <c:pt idx="461" formatCode="0.0000_);[Red]\(0.0000\)">
                  <c:v>0.30543933333333334</c:v>
                </c:pt>
                <c:pt idx="462" formatCode="0.0000_);[Red]\(0.0000\)">
                  <c:v>0.29920599999999997</c:v>
                </c:pt>
                <c:pt idx="463" formatCode="0.0000_);[Red]\(0.0000\)">
                  <c:v>0.29920599999999997</c:v>
                </c:pt>
                <c:pt idx="464" formatCode="0.0000_);[Red]\(0.0000\)">
                  <c:v>0.28809933333333337</c:v>
                </c:pt>
                <c:pt idx="465" formatCode="0.0000_);[Red]\(0.0000\)">
                  <c:v>0.28186600000000006</c:v>
                </c:pt>
                <c:pt idx="466" formatCode="0.0000_);[Red]\(0.0000\)">
                  <c:v>0.27778600000000003</c:v>
                </c:pt>
                <c:pt idx="467" formatCode="0.0000_);[Red]\(0.0000\)">
                  <c:v>0.27268599999999998</c:v>
                </c:pt>
                <c:pt idx="468" formatCode="0.0000_);[Red]\(0.0000\)">
                  <c:v>0.27268599999999998</c:v>
                </c:pt>
                <c:pt idx="469" formatCode="0.0000_);[Red]\(0.0000\)">
                  <c:v>0.25534599999999996</c:v>
                </c:pt>
                <c:pt idx="470" formatCode="0.0000_);[Red]\(0.0000\)">
                  <c:v>0.26044600000000001</c:v>
                </c:pt>
                <c:pt idx="471" formatCode="0.0000_);[Red]\(0.0000\)">
                  <c:v>0.26044600000000001</c:v>
                </c:pt>
                <c:pt idx="472" formatCode="0.0000_);[Red]\(0.0000\)">
                  <c:v>0.26044600000000001</c:v>
                </c:pt>
                <c:pt idx="473" formatCode="0.0000_);[Red]\(0.0000\)">
                  <c:v>0.26016266666666665</c:v>
                </c:pt>
                <c:pt idx="474" formatCode="0.0000_);[Red]\(0.0000\)">
                  <c:v>0.26044600000000001</c:v>
                </c:pt>
                <c:pt idx="475" formatCode="0.0000_);[Red]\(0.0000\)">
                  <c:v>0.24667600000000001</c:v>
                </c:pt>
                <c:pt idx="476" formatCode="0.0000_);[Red]\(0.0000\)">
                  <c:v>0.24667600000000001</c:v>
                </c:pt>
                <c:pt idx="477" formatCode="0.0000_);[Red]\(0.0000\)">
                  <c:v>0.23993266666666668</c:v>
                </c:pt>
                <c:pt idx="478" formatCode="0.0000_);[Red]\(0.0000\)">
                  <c:v>0.24474933333333332</c:v>
                </c:pt>
                <c:pt idx="479" formatCode="0.0000_);[Red]\(0.0000\)">
                  <c:v>0.21199600000000002</c:v>
                </c:pt>
                <c:pt idx="480" formatCode="0.0000_);[Red]\(0.0000\)">
                  <c:v>0.21199600000000002</c:v>
                </c:pt>
                <c:pt idx="481" formatCode="0.0000_);[Red]\(0.0000\)">
                  <c:v>0.21392266666666668</c:v>
                </c:pt>
                <c:pt idx="482" formatCode="0.0000_);[Red]\(0.0000\)">
                  <c:v>0.22576599999999999</c:v>
                </c:pt>
                <c:pt idx="483" formatCode="0.0000_);[Red]\(0.0000\)">
                  <c:v>0.22548266666666669</c:v>
                </c:pt>
                <c:pt idx="484" formatCode="0.0000_);[Red]\(0.0000\)">
                  <c:v>0.22576599999999999</c:v>
                </c:pt>
                <c:pt idx="485" formatCode="0.0000_);[Red]\(0.0000\)">
                  <c:v>0.22576599999999999</c:v>
                </c:pt>
                <c:pt idx="486" formatCode="0.0000_);[Red]\(0.0000\)">
                  <c:v>0.22740933333333335</c:v>
                </c:pt>
                <c:pt idx="487" formatCode="0.0000_);[Red]\(0.0000\)">
                  <c:v>0.22740933333333335</c:v>
                </c:pt>
                <c:pt idx="488" formatCode="0.0000_);[Red]\(0.0000\)">
                  <c:v>0.22740933333333335</c:v>
                </c:pt>
                <c:pt idx="489" formatCode="0.0000_);[Red]\(0.0000\)">
                  <c:v>0.22740933333333335</c:v>
                </c:pt>
                <c:pt idx="490" formatCode="0.0000_);[Red]\(0.0000\)">
                  <c:v>0.22740933333333335</c:v>
                </c:pt>
                <c:pt idx="491" formatCode="0.0000_);[Red]\(0.0000\)">
                  <c:v>0.22740933333333335</c:v>
                </c:pt>
                <c:pt idx="492" formatCode="0.0000_);[Red]\(0.0000\)">
                  <c:v>0.22740933333333335</c:v>
                </c:pt>
                <c:pt idx="493" formatCode="0.0000_);[Red]\(0.0000\)">
                  <c:v>0.22740933333333335</c:v>
                </c:pt>
                <c:pt idx="494" formatCode="0.0000_);[Red]\(0.0000\)">
                  <c:v>0.22933600000000001</c:v>
                </c:pt>
                <c:pt idx="495" formatCode="0.0000_);[Red]\(0.0000\)">
                  <c:v>0.22933600000000001</c:v>
                </c:pt>
                <c:pt idx="496" formatCode="0.0000_);[Red]\(0.0000\)">
                  <c:v>0.22780600000000001</c:v>
                </c:pt>
                <c:pt idx="497" formatCode="0.0000_);[Red]\(0.0000\)">
                  <c:v>0.22933600000000001</c:v>
                </c:pt>
                <c:pt idx="498" formatCode="0.0000_);[Red]\(0.0000\)">
                  <c:v>0.22933600000000001</c:v>
                </c:pt>
                <c:pt idx="499" formatCode="0.0000_);[Red]\(0.0000\)">
                  <c:v>0.22933600000000001</c:v>
                </c:pt>
                <c:pt idx="500" formatCode="0.0000_);[Red]\(0.0000\)">
                  <c:v>0.22933600000000001</c:v>
                </c:pt>
                <c:pt idx="501" formatCode="0.0000_);[Red]\(0.0000\)">
                  <c:v>0.22933600000000001</c:v>
                </c:pt>
                <c:pt idx="502" formatCode="0.0000_);[Red]\(0.0000\)">
                  <c:v>0.22933600000000001</c:v>
                </c:pt>
                <c:pt idx="503" formatCode="0.0000_);[Red]\(0.0000\)">
                  <c:v>0.21681266666666665</c:v>
                </c:pt>
                <c:pt idx="504" formatCode="0.0000_);[Red]\(0.0000\)">
                  <c:v>0.21681266666666665</c:v>
                </c:pt>
                <c:pt idx="505" formatCode="0.0000_);[Red]\(0.0000\)">
                  <c:v>0.1</c:v>
                </c:pt>
                <c:pt idx="506" formatCode="0.0000_);[Red]\(0.0000\)">
                  <c:v>0.18802600000000003</c:v>
                </c:pt>
                <c:pt idx="507" formatCode="0.0000_);[Red]\(0.0000\)">
                  <c:v>0.2081426666666667</c:v>
                </c:pt>
                <c:pt idx="508" formatCode="0.0000_);[Red]\(0.0000\)">
                  <c:v>0.2081426666666667</c:v>
                </c:pt>
                <c:pt idx="509" formatCode="0.0000_);[Red]\(0.0000\)">
                  <c:v>0.17249933333333334</c:v>
                </c:pt>
                <c:pt idx="510" formatCode="0.0000_);[Red]\(0.0000\)">
                  <c:v>0.19312600000000002</c:v>
                </c:pt>
                <c:pt idx="511" formatCode="0.0000_);[Red]\(0.0000\)">
                  <c:v>0.194656</c:v>
                </c:pt>
                <c:pt idx="512" formatCode="0.0000_);[Red]\(0.0000\)">
                  <c:v>0.196186</c:v>
                </c:pt>
                <c:pt idx="513" formatCode="0.0000_);[Red]\(0.0000\)">
                  <c:v>0.19414600000000001</c:v>
                </c:pt>
                <c:pt idx="514" formatCode="0.0000_);[Red]\(0.0000\)">
                  <c:v>0.19822600000000001</c:v>
                </c:pt>
                <c:pt idx="515" formatCode="0.0000_);[Red]\(0.0000\)">
                  <c:v>0.19850933333333334</c:v>
                </c:pt>
                <c:pt idx="516" formatCode="0.0000_);[Red]\(0.0000\)">
                  <c:v>0.19272933333333334</c:v>
                </c:pt>
                <c:pt idx="517" formatCode="0.0000_);[Red]\(0.0000\)">
                  <c:v>0.19658266666666668</c:v>
                </c:pt>
                <c:pt idx="518" formatCode="0.0000_);[Red]\(0.0000\)">
                  <c:v>0.194656</c:v>
                </c:pt>
                <c:pt idx="519" formatCode="0.0000_);[Red]\(0.0000\)">
                  <c:v>0.19850933333333334</c:v>
                </c:pt>
                <c:pt idx="520" formatCode="0.0000_);[Red]\(0.0000\)">
                  <c:v>0.20332600000000001</c:v>
                </c:pt>
                <c:pt idx="521" formatCode="0.0000_);[Red]\(0.0000\)">
                  <c:v>0.20332600000000001</c:v>
                </c:pt>
                <c:pt idx="522" formatCode="0.0000_);[Red]\(0.0000\)">
                  <c:v>0.20332600000000001</c:v>
                </c:pt>
                <c:pt idx="523" formatCode="0.0000_);[Red]\(0.0000\)">
                  <c:v>0.21862600000000001</c:v>
                </c:pt>
                <c:pt idx="524" formatCode="0.0000_);[Red]\(0.0000\)">
                  <c:v>0.21862600000000001</c:v>
                </c:pt>
                <c:pt idx="525" formatCode="0.0000_);[Red]\(0.0000\)">
                  <c:v>0.22066600000000003</c:v>
                </c:pt>
                <c:pt idx="526" formatCode="0.0000_);[Red]\(0.0000\)">
                  <c:v>0.21862600000000001</c:v>
                </c:pt>
                <c:pt idx="527" formatCode="0.0000_);[Red]\(0.0000\)">
                  <c:v>0.22355600000000003</c:v>
                </c:pt>
                <c:pt idx="528" formatCode="0.0000_);[Red]\(0.0000\)">
                  <c:v>0.22355600000000003</c:v>
                </c:pt>
                <c:pt idx="529" formatCode="0.0000_);[Red]\(0.0000\)">
                  <c:v>0.22259266666666666</c:v>
                </c:pt>
                <c:pt idx="530" formatCode="0.0000_);[Red]\(0.0000\)">
                  <c:v>0.22259266666666666</c:v>
                </c:pt>
                <c:pt idx="531" formatCode="0.0000_);[Red]\(0.0000\)">
                  <c:v>0.22933600000000001</c:v>
                </c:pt>
                <c:pt idx="532" formatCode="0.0000_);[Red]\(0.0000\)">
                  <c:v>0.21046600000000001</c:v>
                </c:pt>
                <c:pt idx="533" formatCode="0.0000_);[Red]\(0.0000\)">
                  <c:v>0.21392266666666668</c:v>
                </c:pt>
                <c:pt idx="534" formatCode="0.0000_);[Red]\(0.0000\)">
                  <c:v>0.2081426666666667</c:v>
                </c:pt>
                <c:pt idx="535" formatCode="0.0000_);[Red]\(0.0000\)">
                  <c:v>0.2081426666666667</c:v>
                </c:pt>
                <c:pt idx="536" formatCode="0.0000_);[Red]\(0.0000\)">
                  <c:v>0.21199600000000002</c:v>
                </c:pt>
                <c:pt idx="537" formatCode="0.0000_);[Red]\(0.0000\)">
                  <c:v>0.21873933333333334</c:v>
                </c:pt>
                <c:pt idx="538" formatCode="0.0000_);[Red]\(0.0000\)">
                  <c:v>0.21681266666666665</c:v>
                </c:pt>
                <c:pt idx="539" formatCode="0.0000_);[Red]\(0.0000\)">
                  <c:v>0.22066600000000003</c:v>
                </c:pt>
                <c:pt idx="540" formatCode="0.0000_);[Red]\(0.0000\)">
                  <c:v>0.21873933333333334</c:v>
                </c:pt>
                <c:pt idx="541" formatCode="0.0000_);[Red]\(0.0000\)">
                  <c:v>0.26452600000000004</c:v>
                </c:pt>
                <c:pt idx="542" formatCode="0.0000_);[Red]\(0.0000\)">
                  <c:v>0.26401600000000003</c:v>
                </c:pt>
                <c:pt idx="543" formatCode="0.0000_);[Red]\(0.0000\)">
                  <c:v>0.28798600000000002</c:v>
                </c:pt>
                <c:pt idx="544" formatCode="0.0000_);[Red]\(0.0000\)">
                  <c:v>0.28594600000000003</c:v>
                </c:pt>
                <c:pt idx="545" formatCode="0.0000_);[Red]\(0.0000\)">
                  <c:v>0.28617266666666663</c:v>
                </c:pt>
                <c:pt idx="546" formatCode="0.0000_);[Red]\(0.0000\)">
                  <c:v>0.31796266666666667</c:v>
                </c:pt>
                <c:pt idx="547" formatCode="0.0000_);[Red]\(0.0000\)">
                  <c:v>0.32085266666666667</c:v>
                </c:pt>
                <c:pt idx="548" formatCode="0.0000_);[Red]\(0.0000\)">
                  <c:v>0.34204599999999996</c:v>
                </c:pt>
                <c:pt idx="549" formatCode="0.0000_);[Red]\(0.0000\)">
                  <c:v>0.34397266666666665</c:v>
                </c:pt>
                <c:pt idx="550" formatCode="0.0000_);[Red]\(0.0000\)">
                  <c:v>0.34686266666666665</c:v>
                </c:pt>
                <c:pt idx="551" formatCode="0.0000_);[Red]\(0.0000\)">
                  <c:v>0.39406600000000003</c:v>
                </c:pt>
                <c:pt idx="552" formatCode="0.0000_);[Red]\(0.0000\)">
                  <c:v>0.40466266666666673</c:v>
                </c:pt>
                <c:pt idx="553" formatCode="0.0000_);[Red]\(0.0000\)">
                  <c:v>0.41140600000000005</c:v>
                </c:pt>
                <c:pt idx="554" formatCode="0.0000_);[Red]\(0.0000\)">
                  <c:v>0.3873226666666667</c:v>
                </c:pt>
                <c:pt idx="555" formatCode="0.0000_);[Red]\(0.0000\)">
                  <c:v>0.3815426666666667</c:v>
                </c:pt>
                <c:pt idx="556" formatCode="0.0000_);[Red]\(0.0000\)">
                  <c:v>0.37672600000000001</c:v>
                </c:pt>
                <c:pt idx="557" formatCode="0.0000_);[Red]\(0.0000\)">
                  <c:v>0.38539599999999996</c:v>
                </c:pt>
                <c:pt idx="558" formatCode="0.0000_);[Red]\(0.0000\)">
                  <c:v>0.36131266666666673</c:v>
                </c:pt>
                <c:pt idx="559" formatCode="0.0000_);[Red]\(0.0000\)">
                  <c:v>0.36420266666666667</c:v>
                </c:pt>
                <c:pt idx="560" formatCode="0.0000_);[Red]\(0.0000\)">
                  <c:v>0.35938599999999998</c:v>
                </c:pt>
                <c:pt idx="561" formatCode="0.0000_);[Red]\(0.0000\)">
                  <c:v>0.3006226666666667</c:v>
                </c:pt>
                <c:pt idx="562" formatCode="0.0000_);[Red]\(0.0000\)">
                  <c:v>0.3006226666666667</c:v>
                </c:pt>
                <c:pt idx="563" formatCode="0.0000_);[Red]\(0.0000\)">
                  <c:v>0.29869600000000002</c:v>
                </c:pt>
                <c:pt idx="564" formatCode="0.0000_);[Red]\(0.0000\)">
                  <c:v>9.3501759999999994</c:v>
                </c:pt>
                <c:pt idx="565" formatCode="0.0000_);[Red]\(0.0000\)">
                  <c:v>12.005604333333332</c:v>
                </c:pt>
                <c:pt idx="566" formatCode="0.0000_);[Red]\(0.0000\)">
                  <c:v>11.193032666666666</c:v>
                </c:pt>
                <c:pt idx="567" formatCode="0.0000_);[Red]\(0.0000\)">
                  <c:v>0.40947933333333331</c:v>
                </c:pt>
                <c:pt idx="568" formatCode="0.0000_);[Red]\(0.0000\)">
                  <c:v>-0.30627733333333329</c:v>
                </c:pt>
                <c:pt idx="569" formatCode="0.0000_);[Red]\(0.0000\)">
                  <c:v>0.24474933333333332</c:v>
                </c:pt>
                <c:pt idx="570" formatCode="0.0000_);[Red]\(0.0000\)">
                  <c:v>0.24667600000000001</c:v>
                </c:pt>
                <c:pt idx="571" formatCode="0.0000_);[Red]\(0.0000\)">
                  <c:v>0.24667600000000001</c:v>
                </c:pt>
                <c:pt idx="572" formatCode="0.0000_);[Red]\(0.0000\)">
                  <c:v>0.24282266666666666</c:v>
                </c:pt>
                <c:pt idx="573" formatCode="0.0000_);[Red]\(0.0000\)">
                  <c:v>0.24474933333333332</c:v>
                </c:pt>
                <c:pt idx="574" formatCode="0.0000_);[Red]\(0.0000\)">
                  <c:v>0.23993266666666668</c:v>
                </c:pt>
                <c:pt idx="575" formatCode="0.0000_);[Red]\(0.0000\)">
                  <c:v>0.23993266666666668</c:v>
                </c:pt>
                <c:pt idx="576" formatCode="0.0000_);[Red]\(0.0000\)">
                  <c:v>0.23993266666666668</c:v>
                </c:pt>
                <c:pt idx="577" formatCode="0.0000_);[Red]\(0.0000\)">
                  <c:v>0.23800600000000002</c:v>
                </c:pt>
                <c:pt idx="579" formatCode="0.0000_);[Red]\(0.0000\)">
                  <c:v>0.23993266666666668</c:v>
                </c:pt>
                <c:pt idx="580" formatCode="0.0000_);[Red]\(0.0000\)">
                  <c:v>0.23800600000000002</c:v>
                </c:pt>
                <c:pt idx="581" formatCode="0.0000_);[Red]\(0.0000\)">
                  <c:v>0.23993266666666668</c:v>
                </c:pt>
                <c:pt idx="582" formatCode="0.0000_);[Red]\(0.0000\)">
                  <c:v>0.23993266666666668</c:v>
                </c:pt>
                <c:pt idx="583" formatCode="0.0000_);[Red]\(0.0000\)">
                  <c:v>0.23607933333333336</c:v>
                </c:pt>
                <c:pt idx="584" formatCode="0.0000_);[Red]\(0.0000\)">
                  <c:v>0.23800600000000002</c:v>
                </c:pt>
                <c:pt idx="585" formatCode="0.0000_);[Red]\(0.0000\)">
                  <c:v>0.23800600000000002</c:v>
                </c:pt>
                <c:pt idx="586" formatCode="0.0000_);[Red]\(0.0000\)">
                  <c:v>0.23607933333333336</c:v>
                </c:pt>
                <c:pt idx="587" formatCode="0.0000_);[Red]\(0.0000\)">
                  <c:v>0.23607933333333336</c:v>
                </c:pt>
                <c:pt idx="588" formatCode="0.0000_);[Red]\(0.0000\)">
                  <c:v>0.24474933333333332</c:v>
                </c:pt>
                <c:pt idx="589" formatCode="0.0000_);[Red]\(0.0000\)">
                  <c:v>0.24474933333333332</c:v>
                </c:pt>
                <c:pt idx="590" formatCode="0.0000_);[Red]\(0.0000\)">
                  <c:v>0.23993266666666668</c:v>
                </c:pt>
                <c:pt idx="591" formatCode="0.0000_);[Red]\(0.0000\)">
                  <c:v>0.24474933333333332</c:v>
                </c:pt>
                <c:pt idx="592" formatCode="0.0000_);[Red]\(0.0000\)">
                  <c:v>0.24282266666666666</c:v>
                </c:pt>
                <c:pt idx="593" formatCode="0.0000_);[Red]\(0.0000\)">
                  <c:v>0.24282266666666666</c:v>
                </c:pt>
                <c:pt idx="594" formatCode="0.0000_);[Red]\(0.0000\)">
                  <c:v>0.24282266666666666</c:v>
                </c:pt>
                <c:pt idx="595" formatCode="0.0000_);[Red]\(0.0000\)">
                  <c:v>0.23993266666666668</c:v>
                </c:pt>
                <c:pt idx="596" formatCode="0.0000_);[Red]\(0.0000\)">
                  <c:v>0.23800600000000002</c:v>
                </c:pt>
                <c:pt idx="597" formatCode="0.0000_);[Red]\(0.0000\)">
                  <c:v>0.23993266666666668</c:v>
                </c:pt>
                <c:pt idx="598" formatCode="0.0000_);[Red]\(0.0000\)">
                  <c:v>0.24474933333333332</c:v>
                </c:pt>
                <c:pt idx="599" formatCode="0.0000_);[Red]\(0.0000\)">
                  <c:v>0.23415266666666668</c:v>
                </c:pt>
                <c:pt idx="600" formatCode="0.0000_);[Red]\(0.0000\)">
                  <c:v>0.24282266666666666</c:v>
                </c:pt>
                <c:pt idx="601" formatCode="0.0000_);[Red]\(0.0000\)">
                  <c:v>0.24474933333333332</c:v>
                </c:pt>
                <c:pt idx="602" formatCode="0.0000_);[Red]\(0.0000\)">
                  <c:v>0.24282266666666666</c:v>
                </c:pt>
                <c:pt idx="603" formatCode="0.0000_);[Red]\(0.0000\)">
                  <c:v>0.23993266666666668</c:v>
                </c:pt>
                <c:pt idx="604" formatCode="0.0000_);[Red]\(0.0000\)">
                  <c:v>0.23800600000000002</c:v>
                </c:pt>
                <c:pt idx="605" formatCode="0.0000_);[Red]\(0.0000\)">
                  <c:v>0.23993266666666668</c:v>
                </c:pt>
                <c:pt idx="606" formatCode="0.0000_);[Red]\(0.0000\)">
                  <c:v>0.23800600000000002</c:v>
                </c:pt>
                <c:pt idx="607" formatCode="0.0000_);[Red]\(0.0000\)">
                  <c:v>0.23993266666666668</c:v>
                </c:pt>
                <c:pt idx="608" formatCode="0.0000_);[Red]\(0.0000\)">
                  <c:v>0.23800600000000002</c:v>
                </c:pt>
                <c:pt idx="609" formatCode="0.0000_);[Red]\(0.0000\)">
                  <c:v>0.23993266666666668</c:v>
                </c:pt>
                <c:pt idx="610" formatCode="0.0000_);[Red]\(0.0000\)">
                  <c:v>0.23993266666666668</c:v>
                </c:pt>
                <c:pt idx="611" formatCode="0.0000_);[Red]\(0.0000\)">
                  <c:v>0.23993266666666668</c:v>
                </c:pt>
                <c:pt idx="612" formatCode="0.0000_);[Red]\(0.0000\)">
                  <c:v>0.23993266666666668</c:v>
                </c:pt>
                <c:pt idx="613" formatCode="0.0000_);[Red]\(0.0000\)">
                  <c:v>0.23607933333333336</c:v>
                </c:pt>
                <c:pt idx="614" formatCode="0.0000_);[Red]\(0.0000\)">
                  <c:v>0.23800600000000002</c:v>
                </c:pt>
                <c:pt idx="615" formatCode="0.0000_);[Red]\(0.0000\)">
                  <c:v>0.23800600000000002</c:v>
                </c:pt>
                <c:pt idx="616" formatCode="0.0000_);[Red]\(0.0000\)">
                  <c:v>0.23993266666666668</c:v>
                </c:pt>
                <c:pt idx="617" formatCode="0.0000_);[Red]\(0.0000\)">
                  <c:v>0.23800600000000002</c:v>
                </c:pt>
                <c:pt idx="618" formatCode="0.0000_);[Red]\(0.0000\)">
                  <c:v>0.23415266666666668</c:v>
                </c:pt>
                <c:pt idx="619" formatCode="0.0000_);[Red]\(0.0000\)">
                  <c:v>0.23126266666666667</c:v>
                </c:pt>
                <c:pt idx="620" formatCode="0.0000_);[Red]\(0.0000\)">
                  <c:v>0.23126266666666667</c:v>
                </c:pt>
                <c:pt idx="621" formatCode="0.0000_);[Red]\(0.0000\)">
                  <c:v>0.23415266666666668</c:v>
                </c:pt>
                <c:pt idx="622" formatCode="0.0000_);[Red]\(0.0000\)">
                  <c:v>0.23126266666666667</c:v>
                </c:pt>
                <c:pt idx="623" formatCode="0.0000_);[Red]\(0.0000\)">
                  <c:v>0.23607933333333336</c:v>
                </c:pt>
                <c:pt idx="624" formatCode="0.0000_);[Red]\(0.0000\)">
                  <c:v>0.23415266666666668</c:v>
                </c:pt>
                <c:pt idx="625" formatCode="0.0000_);[Red]\(0.0000\)">
                  <c:v>0.23607933333333336</c:v>
                </c:pt>
                <c:pt idx="626" formatCode="0.0000_);[Red]\(0.0000\)">
                  <c:v>0.23415266666666668</c:v>
                </c:pt>
                <c:pt idx="627" formatCode="0.0000_);[Red]\(0.0000\)">
                  <c:v>0.23126266666666667</c:v>
                </c:pt>
                <c:pt idx="628" formatCode="0.0000_);[Red]\(0.0000\)">
                  <c:v>0.22933600000000001</c:v>
                </c:pt>
                <c:pt idx="629" formatCode="0.0000_);[Red]\(0.0000\)">
                  <c:v>0.23415266666666668</c:v>
                </c:pt>
                <c:pt idx="630" formatCode="0.0000_);[Red]\(0.0000\)">
                  <c:v>0.23126266666666667</c:v>
                </c:pt>
                <c:pt idx="631" formatCode="0.0000_);[Red]\(0.0000\)">
                  <c:v>0.22740933333333335</c:v>
                </c:pt>
                <c:pt idx="632" formatCode="0.0000_);[Red]\(0.0000\)">
                  <c:v>0.22740933333333335</c:v>
                </c:pt>
                <c:pt idx="633" formatCode="0.0000_);[Red]\(0.0000\)">
                  <c:v>0.23126266666666667</c:v>
                </c:pt>
                <c:pt idx="634" formatCode="0.0000_);[Red]\(0.0000\)">
                  <c:v>0.23415266666666668</c:v>
                </c:pt>
                <c:pt idx="635" formatCode="0.0000_);[Red]\(0.0000\)">
                  <c:v>0.23415266666666668</c:v>
                </c:pt>
                <c:pt idx="636" formatCode="0.0000_);[Red]\(0.0000\)">
                  <c:v>0.23415266666666668</c:v>
                </c:pt>
                <c:pt idx="637" formatCode="0.0000_);[Red]\(0.0000\)">
                  <c:v>0.23415266666666668</c:v>
                </c:pt>
                <c:pt idx="638" formatCode="0.0000_);[Red]\(0.0000\)">
                  <c:v>0.22933600000000001</c:v>
                </c:pt>
                <c:pt idx="639" formatCode="0.0000_);[Red]\(0.0000\)">
                  <c:v>0.22933600000000001</c:v>
                </c:pt>
                <c:pt idx="640" formatCode="0.0000_);[Red]\(0.0000\)">
                  <c:v>0.23800600000000002</c:v>
                </c:pt>
                <c:pt idx="641" formatCode="0.0000_);[Red]\(0.0000\)">
                  <c:v>0.23126266666666667</c:v>
                </c:pt>
                <c:pt idx="642" formatCode="0.0000_);[Red]\(0.0000\)">
                  <c:v>0.23607933333333336</c:v>
                </c:pt>
                <c:pt idx="643" formatCode="0.0000_);[Red]\(0.0000\)">
                  <c:v>0.22933600000000001</c:v>
                </c:pt>
                <c:pt idx="644" formatCode="0.0000_);[Red]\(0.0000\)">
                  <c:v>0.23126266666666667</c:v>
                </c:pt>
                <c:pt idx="645" formatCode="0.0000_);[Red]\(0.0000\)">
                  <c:v>0.22740933333333335</c:v>
                </c:pt>
                <c:pt idx="646" formatCode="0.0000_);[Red]\(0.0000\)">
                  <c:v>0.23126266666666667</c:v>
                </c:pt>
                <c:pt idx="647" formatCode="0.0000_);[Red]\(0.0000\)">
                  <c:v>0.22933600000000001</c:v>
                </c:pt>
                <c:pt idx="648" formatCode="0.0000_);[Red]\(0.0000\)">
                  <c:v>0.22933600000000001</c:v>
                </c:pt>
                <c:pt idx="649" formatCode="0.0000_);[Red]\(0.0000\)">
                  <c:v>0.23126266666666667</c:v>
                </c:pt>
                <c:pt idx="650" formatCode="0.0000_);[Red]\(0.0000\)">
                  <c:v>0.23126266666666667</c:v>
                </c:pt>
                <c:pt idx="651" formatCode="0.0000_);[Red]\(0.0000\)">
                  <c:v>0.23126266666666667</c:v>
                </c:pt>
                <c:pt idx="652" formatCode="0.0000_);[Red]\(0.0000\)">
                  <c:v>0.23126266666666667</c:v>
                </c:pt>
                <c:pt idx="653" formatCode="0.0000_);[Red]\(0.0000\)">
                  <c:v>0.22740933333333335</c:v>
                </c:pt>
                <c:pt idx="654" formatCode="0.0000_);[Red]\(0.0000\)">
                  <c:v>0.22548266666666669</c:v>
                </c:pt>
                <c:pt idx="655" formatCode="0.0000_);[Red]\(0.0000\)">
                  <c:v>0.22548266666666669</c:v>
                </c:pt>
                <c:pt idx="656" formatCode="0.0000_);[Red]\(0.0000\)">
                  <c:v>0.22740933333333335</c:v>
                </c:pt>
                <c:pt idx="657" formatCode="0.0000_);[Red]\(0.0000\)">
                  <c:v>0.22066600000000003</c:v>
                </c:pt>
                <c:pt idx="658" formatCode="0.0000_);[Red]\(0.0000\)">
                  <c:v>0.22259266666666666</c:v>
                </c:pt>
                <c:pt idx="659" formatCode="0.0000_);[Red]\(0.0000\)">
                  <c:v>0.22548266666666669</c:v>
                </c:pt>
                <c:pt idx="660" formatCode="0.0000_);[Red]\(0.0000\)">
                  <c:v>0.22548266666666669</c:v>
                </c:pt>
                <c:pt idx="661" formatCode="0.0000_);[Red]\(0.0000\)">
                  <c:v>0.22259266666666666</c:v>
                </c:pt>
                <c:pt idx="662" formatCode="0.0000_);[Red]\(0.0000\)">
                  <c:v>0.22259266666666666</c:v>
                </c:pt>
                <c:pt idx="663" formatCode="0.0000_);[Red]\(0.0000\)">
                  <c:v>0.22259266666666666</c:v>
                </c:pt>
                <c:pt idx="664" formatCode="0.0000_);[Red]\(0.0000\)">
                  <c:v>0.21873933333333334</c:v>
                </c:pt>
                <c:pt idx="665" formatCode="0.0000_);[Red]\(0.0000\)">
                  <c:v>0.21873933333333334</c:v>
                </c:pt>
                <c:pt idx="666" formatCode="0.0000_);[Red]\(0.0000\)">
                  <c:v>0.22066600000000003</c:v>
                </c:pt>
                <c:pt idx="667" formatCode="0.0000_);[Red]\(0.0000\)">
                  <c:v>0.21392266666666668</c:v>
                </c:pt>
                <c:pt idx="668" formatCode="0.0000_);[Red]\(0.0000\)">
                  <c:v>0.22259266666666666</c:v>
                </c:pt>
                <c:pt idx="669" formatCode="0.0000_);[Red]\(0.0000\)">
                  <c:v>0.22548266666666669</c:v>
                </c:pt>
              </c:numCache>
            </c:numRef>
          </c:yVal>
          <c:smooth val="0"/>
          <c:extLst xmlns:c15="http://schemas.microsoft.com/office/drawing/2012/chart">
            <c:ext xmlns:c16="http://schemas.microsoft.com/office/drawing/2014/chart" uri="{C3380CC4-5D6E-409C-BE32-E72D297353CC}">
              <c16:uniqueId val="{00000000-9948-42EA-AC43-DEE5B3AF17DF}"/>
            </c:ext>
          </c:extLst>
        </c:ser>
        <c:ser>
          <c:idx val="3"/>
          <c:order val="1"/>
          <c:tx>
            <c:v>corrected B-system RPV pressure</c:v>
          </c:tx>
          <c:spPr>
            <a:ln w="19050">
              <a:noFill/>
            </a:ln>
          </c:spPr>
          <c:marker>
            <c:symbol val="circle"/>
            <c:size val="7"/>
            <c:spPr>
              <a:noFill/>
              <a:ln w="6350">
                <a:noFill/>
              </a:ln>
              <a:effectLst/>
            </c:spPr>
          </c:marker>
          <c:xVal>
            <c:numRef>
              <c:f>'Adjustment 2'!$A$58:$A$673</c:f>
              <c:numCache>
                <c:formatCode>m/d/yyyy\ h:mm</c:formatCode>
                <c:ptCount val="616"/>
                <c:pt idx="0">
                  <c:v>40615.371527777781</c:v>
                </c:pt>
                <c:pt idx="1">
                  <c:v>40615.378472222219</c:v>
                </c:pt>
                <c:pt idx="2">
                  <c:v>40615.380555555559</c:v>
                </c:pt>
                <c:pt idx="3">
                  <c:v>40615.381944444445</c:v>
                </c:pt>
                <c:pt idx="4">
                  <c:v>40615.385416666664</c:v>
                </c:pt>
                <c:pt idx="5">
                  <c:v>40615.388888888891</c:v>
                </c:pt>
                <c:pt idx="6">
                  <c:v>40615.388888888891</c:v>
                </c:pt>
                <c:pt idx="7">
                  <c:v>40615.390277777777</c:v>
                </c:pt>
                <c:pt idx="8">
                  <c:v>40615.39166666667</c:v>
                </c:pt>
                <c:pt idx="9">
                  <c:v>40615.392361111109</c:v>
                </c:pt>
                <c:pt idx="10">
                  <c:v>40615.393750000003</c:v>
                </c:pt>
                <c:pt idx="11">
                  <c:v>40615.395138888889</c:v>
                </c:pt>
                <c:pt idx="12">
                  <c:v>40615.395833333336</c:v>
                </c:pt>
                <c:pt idx="13">
                  <c:v>40615.397222222222</c:v>
                </c:pt>
                <c:pt idx="14">
                  <c:v>40615.399305555555</c:v>
                </c:pt>
                <c:pt idx="15">
                  <c:v>40615.4</c:v>
                </c:pt>
                <c:pt idx="16">
                  <c:v>40615.400694444441</c:v>
                </c:pt>
                <c:pt idx="17">
                  <c:v>40615.401388888888</c:v>
                </c:pt>
                <c:pt idx="18">
                  <c:v>40615.402777777781</c:v>
                </c:pt>
                <c:pt idx="19">
                  <c:v>40615.40347222222</c:v>
                </c:pt>
                <c:pt idx="20">
                  <c:v>40615.404861111114</c:v>
                </c:pt>
                <c:pt idx="21">
                  <c:v>40615.40625</c:v>
                </c:pt>
                <c:pt idx="22">
                  <c:v>40615.407638888886</c:v>
                </c:pt>
                <c:pt idx="23">
                  <c:v>40615.40902777778</c:v>
                </c:pt>
                <c:pt idx="24">
                  <c:v>40615.411805555559</c:v>
                </c:pt>
                <c:pt idx="25">
                  <c:v>40615.413194444445</c:v>
                </c:pt>
                <c:pt idx="26">
                  <c:v>40615.413888888892</c:v>
                </c:pt>
                <c:pt idx="27">
                  <c:v>40615.415972222225</c:v>
                </c:pt>
                <c:pt idx="28">
                  <c:v>40615.418055555558</c:v>
                </c:pt>
                <c:pt idx="29">
                  <c:v>40615.420138888891</c:v>
                </c:pt>
                <c:pt idx="30">
                  <c:v>40615.421527777777</c:v>
                </c:pt>
                <c:pt idx="31">
                  <c:v>40615.423611111109</c:v>
                </c:pt>
                <c:pt idx="32">
                  <c:v>40615.425694444442</c:v>
                </c:pt>
                <c:pt idx="33">
                  <c:v>40615.427777777775</c:v>
                </c:pt>
                <c:pt idx="34">
                  <c:v>40615.429861111108</c:v>
                </c:pt>
                <c:pt idx="35">
                  <c:v>40615.431944444441</c:v>
                </c:pt>
                <c:pt idx="36">
                  <c:v>40615.435416666667</c:v>
                </c:pt>
                <c:pt idx="37">
                  <c:v>40615.4375</c:v>
                </c:pt>
                <c:pt idx="38">
                  <c:v>40615.440972222219</c:v>
                </c:pt>
                <c:pt idx="39">
                  <c:v>40615.444444444445</c:v>
                </c:pt>
                <c:pt idx="40">
                  <c:v>40615.447916666664</c:v>
                </c:pt>
                <c:pt idx="41">
                  <c:v>40615.451388888891</c:v>
                </c:pt>
                <c:pt idx="42">
                  <c:v>40615.454861111109</c:v>
                </c:pt>
                <c:pt idx="43">
                  <c:v>40615.458333333336</c:v>
                </c:pt>
                <c:pt idx="44">
                  <c:v>40615.461805555555</c:v>
                </c:pt>
                <c:pt idx="45">
                  <c:v>40615.465277777781</c:v>
                </c:pt>
                <c:pt idx="46">
                  <c:v>40615.46875</c:v>
                </c:pt>
                <c:pt idx="47">
                  <c:v>40615.472222222219</c:v>
                </c:pt>
                <c:pt idx="48">
                  <c:v>40615.475694444445</c:v>
                </c:pt>
                <c:pt idx="49">
                  <c:v>40615.479166666664</c:v>
                </c:pt>
                <c:pt idx="50">
                  <c:v>40615.482638888891</c:v>
                </c:pt>
                <c:pt idx="51">
                  <c:v>40615.486111111109</c:v>
                </c:pt>
                <c:pt idx="52">
                  <c:v>40615.493055555555</c:v>
                </c:pt>
                <c:pt idx="53">
                  <c:v>40615.496527777781</c:v>
                </c:pt>
                <c:pt idx="54">
                  <c:v>40615.5</c:v>
                </c:pt>
                <c:pt idx="55">
                  <c:v>40615.503472222219</c:v>
                </c:pt>
                <c:pt idx="56">
                  <c:v>40615.506944444445</c:v>
                </c:pt>
                <c:pt idx="57">
                  <c:v>40615.510416666664</c:v>
                </c:pt>
                <c:pt idx="58">
                  <c:v>40615.513888888891</c:v>
                </c:pt>
                <c:pt idx="59">
                  <c:v>40615.51458333333</c:v>
                </c:pt>
                <c:pt idx="60">
                  <c:v>40615.515277777777</c:v>
                </c:pt>
                <c:pt idx="61">
                  <c:v>40615.517361111109</c:v>
                </c:pt>
                <c:pt idx="62">
                  <c:v>40615.518750000003</c:v>
                </c:pt>
                <c:pt idx="63">
                  <c:v>40615.522916666669</c:v>
                </c:pt>
                <c:pt idx="64">
                  <c:v>40615.524305555555</c:v>
                </c:pt>
                <c:pt idx="65">
                  <c:v>40615.526388888888</c:v>
                </c:pt>
                <c:pt idx="66">
                  <c:v>40615.527777777781</c:v>
                </c:pt>
                <c:pt idx="67">
                  <c:v>40615.529861111114</c:v>
                </c:pt>
                <c:pt idx="68">
                  <c:v>40615.53125</c:v>
                </c:pt>
                <c:pt idx="69">
                  <c:v>40615.532638888886</c:v>
                </c:pt>
                <c:pt idx="70">
                  <c:v>40615.533333333333</c:v>
                </c:pt>
                <c:pt idx="71">
                  <c:v>40615.53402777778</c:v>
                </c:pt>
                <c:pt idx="72">
                  <c:v>40615.534722222219</c:v>
                </c:pt>
                <c:pt idx="73">
                  <c:v>40615.535416666666</c:v>
                </c:pt>
                <c:pt idx="74">
                  <c:v>40615.536111111112</c:v>
                </c:pt>
                <c:pt idx="75">
                  <c:v>40615.538194444445</c:v>
                </c:pt>
                <c:pt idx="76">
                  <c:v>40615.541666666664</c:v>
                </c:pt>
                <c:pt idx="77">
                  <c:v>40615.545138888891</c:v>
                </c:pt>
                <c:pt idx="78">
                  <c:v>40615.548611111109</c:v>
                </c:pt>
                <c:pt idx="79">
                  <c:v>40615.552083333336</c:v>
                </c:pt>
                <c:pt idx="80">
                  <c:v>40615.554166666669</c:v>
                </c:pt>
                <c:pt idx="81">
                  <c:v>40615.559027777781</c:v>
                </c:pt>
                <c:pt idx="82">
                  <c:v>40615.5625</c:v>
                </c:pt>
                <c:pt idx="83">
                  <c:v>40615.565972222219</c:v>
                </c:pt>
                <c:pt idx="84">
                  <c:v>40615.569444444445</c:v>
                </c:pt>
                <c:pt idx="85">
                  <c:v>40615.572916666664</c:v>
                </c:pt>
                <c:pt idx="86">
                  <c:v>40615.576388888891</c:v>
                </c:pt>
                <c:pt idx="87">
                  <c:v>40615.579861111109</c:v>
                </c:pt>
                <c:pt idx="88">
                  <c:v>40615.583333333336</c:v>
                </c:pt>
                <c:pt idx="89">
                  <c:v>40615.586805555555</c:v>
                </c:pt>
                <c:pt idx="90">
                  <c:v>40615.590277777781</c:v>
                </c:pt>
                <c:pt idx="91">
                  <c:v>40615.59375</c:v>
                </c:pt>
                <c:pt idx="92">
                  <c:v>40615.597222222219</c:v>
                </c:pt>
                <c:pt idx="93">
                  <c:v>40615.600694444445</c:v>
                </c:pt>
                <c:pt idx="94">
                  <c:v>40615.604166666664</c:v>
                </c:pt>
                <c:pt idx="95">
                  <c:v>40615.607638888891</c:v>
                </c:pt>
                <c:pt idx="96">
                  <c:v>40615.611111111109</c:v>
                </c:pt>
                <c:pt idx="97">
                  <c:v>40615.614583333336</c:v>
                </c:pt>
                <c:pt idx="98">
                  <c:v>40615.618055555555</c:v>
                </c:pt>
                <c:pt idx="99">
                  <c:v>40615.621527777781</c:v>
                </c:pt>
                <c:pt idx="100">
                  <c:v>40615.625</c:v>
                </c:pt>
                <c:pt idx="101">
                  <c:v>40615.628472222219</c:v>
                </c:pt>
                <c:pt idx="102">
                  <c:v>40615.631944444445</c:v>
                </c:pt>
                <c:pt idx="103">
                  <c:v>40615.635416666664</c:v>
                </c:pt>
                <c:pt idx="104">
                  <c:v>40615.638888888891</c:v>
                </c:pt>
                <c:pt idx="105">
                  <c:v>40615.642361111109</c:v>
                </c:pt>
                <c:pt idx="106">
                  <c:v>40615.645833333336</c:v>
                </c:pt>
                <c:pt idx="107">
                  <c:v>40615.649305555555</c:v>
                </c:pt>
                <c:pt idx="108">
                  <c:v>40615.652777777781</c:v>
                </c:pt>
                <c:pt idx="109">
                  <c:v>40615.65625</c:v>
                </c:pt>
                <c:pt idx="110">
                  <c:v>40615.659722222219</c:v>
                </c:pt>
                <c:pt idx="111">
                  <c:v>40615.663194444445</c:v>
                </c:pt>
                <c:pt idx="112">
                  <c:v>40615.666666666664</c:v>
                </c:pt>
                <c:pt idx="113">
                  <c:v>40615.670138888891</c:v>
                </c:pt>
                <c:pt idx="114">
                  <c:v>40615.673611111109</c:v>
                </c:pt>
                <c:pt idx="115">
                  <c:v>40615.677083333336</c:v>
                </c:pt>
                <c:pt idx="116">
                  <c:v>40615.680555555555</c:v>
                </c:pt>
                <c:pt idx="117">
                  <c:v>40615.684027777781</c:v>
                </c:pt>
                <c:pt idx="118">
                  <c:v>40615.6875</c:v>
                </c:pt>
                <c:pt idx="119">
                  <c:v>40615.690972222219</c:v>
                </c:pt>
                <c:pt idx="120">
                  <c:v>40615.694444444445</c:v>
                </c:pt>
                <c:pt idx="121">
                  <c:v>40615.697916666664</c:v>
                </c:pt>
                <c:pt idx="122">
                  <c:v>40615.701388888891</c:v>
                </c:pt>
                <c:pt idx="123">
                  <c:v>40615.704861111109</c:v>
                </c:pt>
                <c:pt idx="124">
                  <c:v>40615.708333333336</c:v>
                </c:pt>
                <c:pt idx="125">
                  <c:v>40615.711805555555</c:v>
                </c:pt>
                <c:pt idx="126">
                  <c:v>40615.715277777781</c:v>
                </c:pt>
                <c:pt idx="127">
                  <c:v>40615.71875</c:v>
                </c:pt>
                <c:pt idx="128">
                  <c:v>40615.722222222219</c:v>
                </c:pt>
                <c:pt idx="129">
                  <c:v>40615.725694444445</c:v>
                </c:pt>
                <c:pt idx="130">
                  <c:v>40615.729166666664</c:v>
                </c:pt>
                <c:pt idx="131">
                  <c:v>40615.732638888891</c:v>
                </c:pt>
                <c:pt idx="132">
                  <c:v>40615.736111111109</c:v>
                </c:pt>
                <c:pt idx="133">
                  <c:v>40615.739583333336</c:v>
                </c:pt>
                <c:pt idx="134">
                  <c:v>40615.743055555555</c:v>
                </c:pt>
                <c:pt idx="135">
                  <c:v>40615.746527777781</c:v>
                </c:pt>
                <c:pt idx="136">
                  <c:v>40615.75</c:v>
                </c:pt>
                <c:pt idx="137">
                  <c:v>40615.753472222219</c:v>
                </c:pt>
                <c:pt idx="138">
                  <c:v>40615.756944444445</c:v>
                </c:pt>
                <c:pt idx="139">
                  <c:v>40615.760416666664</c:v>
                </c:pt>
                <c:pt idx="140">
                  <c:v>40615.763888888891</c:v>
                </c:pt>
                <c:pt idx="141">
                  <c:v>40615.767361111109</c:v>
                </c:pt>
                <c:pt idx="142">
                  <c:v>40615.770833333336</c:v>
                </c:pt>
                <c:pt idx="143">
                  <c:v>40615.774305555555</c:v>
                </c:pt>
                <c:pt idx="144">
                  <c:v>40615.777777777781</c:v>
                </c:pt>
                <c:pt idx="145">
                  <c:v>40615.78125</c:v>
                </c:pt>
                <c:pt idx="146">
                  <c:v>40615.784722222219</c:v>
                </c:pt>
                <c:pt idx="147">
                  <c:v>40615.788194444445</c:v>
                </c:pt>
                <c:pt idx="148">
                  <c:v>40615.791666666664</c:v>
                </c:pt>
                <c:pt idx="149">
                  <c:v>40615.795138888891</c:v>
                </c:pt>
                <c:pt idx="150">
                  <c:v>40615.798611111109</c:v>
                </c:pt>
                <c:pt idx="151">
                  <c:v>40615.802083333336</c:v>
                </c:pt>
                <c:pt idx="152">
                  <c:v>40615.805555555555</c:v>
                </c:pt>
                <c:pt idx="153">
                  <c:v>40615.809027777781</c:v>
                </c:pt>
                <c:pt idx="154">
                  <c:v>40615.8125</c:v>
                </c:pt>
                <c:pt idx="155">
                  <c:v>40615.815972222219</c:v>
                </c:pt>
                <c:pt idx="156">
                  <c:v>40615.819444444445</c:v>
                </c:pt>
                <c:pt idx="157">
                  <c:v>40615.822916666664</c:v>
                </c:pt>
                <c:pt idx="158">
                  <c:v>40615.826388888891</c:v>
                </c:pt>
                <c:pt idx="159">
                  <c:v>40615.829861111109</c:v>
                </c:pt>
                <c:pt idx="160">
                  <c:v>40615.833333333336</c:v>
                </c:pt>
                <c:pt idx="161">
                  <c:v>40615.836805555555</c:v>
                </c:pt>
                <c:pt idx="162">
                  <c:v>40615.840277777781</c:v>
                </c:pt>
                <c:pt idx="163">
                  <c:v>40615.84375</c:v>
                </c:pt>
                <c:pt idx="164">
                  <c:v>40615.847222222219</c:v>
                </c:pt>
                <c:pt idx="165">
                  <c:v>40615.850694444445</c:v>
                </c:pt>
                <c:pt idx="166">
                  <c:v>40615.854166666664</c:v>
                </c:pt>
                <c:pt idx="167">
                  <c:v>40615.857638888891</c:v>
                </c:pt>
                <c:pt idx="168">
                  <c:v>40615.861111111109</c:v>
                </c:pt>
                <c:pt idx="169">
                  <c:v>40615.864583333336</c:v>
                </c:pt>
                <c:pt idx="170">
                  <c:v>40615.868055555555</c:v>
                </c:pt>
                <c:pt idx="171">
                  <c:v>40615.871527777781</c:v>
                </c:pt>
                <c:pt idx="172">
                  <c:v>40615.875</c:v>
                </c:pt>
                <c:pt idx="173">
                  <c:v>40615.878472222219</c:v>
                </c:pt>
                <c:pt idx="174">
                  <c:v>40615.881944444445</c:v>
                </c:pt>
                <c:pt idx="175">
                  <c:v>40615.885416666664</c:v>
                </c:pt>
                <c:pt idx="176">
                  <c:v>40615.888888888891</c:v>
                </c:pt>
                <c:pt idx="177">
                  <c:v>40615.892361111109</c:v>
                </c:pt>
                <c:pt idx="178">
                  <c:v>40615.895833333336</c:v>
                </c:pt>
                <c:pt idx="179">
                  <c:v>40615.899305555555</c:v>
                </c:pt>
                <c:pt idx="180">
                  <c:v>40615.902777777781</c:v>
                </c:pt>
                <c:pt idx="181">
                  <c:v>40615.90625</c:v>
                </c:pt>
                <c:pt idx="182">
                  <c:v>40615.909722222219</c:v>
                </c:pt>
                <c:pt idx="183">
                  <c:v>40615.913194444445</c:v>
                </c:pt>
                <c:pt idx="184">
                  <c:v>40615.916666666664</c:v>
                </c:pt>
                <c:pt idx="185">
                  <c:v>40615.920138888891</c:v>
                </c:pt>
                <c:pt idx="186">
                  <c:v>40615.923611111109</c:v>
                </c:pt>
                <c:pt idx="187">
                  <c:v>40615.927083333336</c:v>
                </c:pt>
                <c:pt idx="188">
                  <c:v>40615.930555555555</c:v>
                </c:pt>
                <c:pt idx="189">
                  <c:v>40615.934027777781</c:v>
                </c:pt>
                <c:pt idx="190">
                  <c:v>40615.9375</c:v>
                </c:pt>
                <c:pt idx="191">
                  <c:v>40615.940972222219</c:v>
                </c:pt>
                <c:pt idx="192">
                  <c:v>40615.944444444445</c:v>
                </c:pt>
                <c:pt idx="193">
                  <c:v>40615.947916666664</c:v>
                </c:pt>
                <c:pt idx="194">
                  <c:v>40615.951388773145</c:v>
                </c:pt>
                <c:pt idx="195">
                  <c:v>40615.954860937498</c:v>
                </c:pt>
                <c:pt idx="196">
                  <c:v>40615.958333333336</c:v>
                </c:pt>
                <c:pt idx="197">
                  <c:v>40615.961805555555</c:v>
                </c:pt>
                <c:pt idx="198">
                  <c:v>40615.965277777781</c:v>
                </c:pt>
                <c:pt idx="199">
                  <c:v>40615.96875</c:v>
                </c:pt>
                <c:pt idx="200">
                  <c:v>40615.972222222219</c:v>
                </c:pt>
                <c:pt idx="201">
                  <c:v>40615.975694444445</c:v>
                </c:pt>
                <c:pt idx="202">
                  <c:v>40615.979166666664</c:v>
                </c:pt>
                <c:pt idx="203">
                  <c:v>40615.986111111109</c:v>
                </c:pt>
                <c:pt idx="204">
                  <c:v>40615.993055555555</c:v>
                </c:pt>
                <c:pt idx="205">
                  <c:v>40616</c:v>
                </c:pt>
                <c:pt idx="206">
                  <c:v>40616.006944444445</c:v>
                </c:pt>
                <c:pt idx="207">
                  <c:v>40616.013888888891</c:v>
                </c:pt>
                <c:pt idx="208">
                  <c:v>40616.020833333336</c:v>
                </c:pt>
                <c:pt idx="209">
                  <c:v>40616.027777777781</c:v>
                </c:pt>
                <c:pt idx="210">
                  <c:v>40616.034722222219</c:v>
                </c:pt>
                <c:pt idx="211">
                  <c:v>40616.041666666664</c:v>
                </c:pt>
                <c:pt idx="212">
                  <c:v>40616.048611111109</c:v>
                </c:pt>
                <c:pt idx="213">
                  <c:v>40616.055555555555</c:v>
                </c:pt>
                <c:pt idx="214">
                  <c:v>40616.0625</c:v>
                </c:pt>
                <c:pt idx="215">
                  <c:v>40616.069444444445</c:v>
                </c:pt>
                <c:pt idx="216">
                  <c:v>40616.076388888891</c:v>
                </c:pt>
                <c:pt idx="217">
                  <c:v>40616.083333333336</c:v>
                </c:pt>
                <c:pt idx="218">
                  <c:v>40616.090277777781</c:v>
                </c:pt>
                <c:pt idx="219">
                  <c:v>40616.104166666664</c:v>
                </c:pt>
                <c:pt idx="220">
                  <c:v>40616.114583333336</c:v>
                </c:pt>
                <c:pt idx="221">
                  <c:v>40616.118055555555</c:v>
                </c:pt>
                <c:pt idx="222">
                  <c:v>40616.125</c:v>
                </c:pt>
                <c:pt idx="223">
                  <c:v>40616.131944444445</c:v>
                </c:pt>
                <c:pt idx="224">
                  <c:v>40616.135416666664</c:v>
                </c:pt>
                <c:pt idx="225">
                  <c:v>40616.138888888891</c:v>
                </c:pt>
                <c:pt idx="226">
                  <c:v>40616.145833333336</c:v>
                </c:pt>
                <c:pt idx="227">
                  <c:v>40616.152777777781</c:v>
                </c:pt>
                <c:pt idx="228">
                  <c:v>40616.159722222219</c:v>
                </c:pt>
                <c:pt idx="229">
                  <c:v>40616.166666666664</c:v>
                </c:pt>
                <c:pt idx="230">
                  <c:v>40616.173611111109</c:v>
                </c:pt>
                <c:pt idx="231">
                  <c:v>40616.180555555555</c:v>
                </c:pt>
                <c:pt idx="232">
                  <c:v>40616.1875</c:v>
                </c:pt>
                <c:pt idx="233">
                  <c:v>40616.194444444445</c:v>
                </c:pt>
                <c:pt idx="234">
                  <c:v>40616.201388888891</c:v>
                </c:pt>
                <c:pt idx="235">
                  <c:v>40616.208333333336</c:v>
                </c:pt>
                <c:pt idx="236">
                  <c:v>40616.215277777781</c:v>
                </c:pt>
                <c:pt idx="237">
                  <c:v>40616.222222222219</c:v>
                </c:pt>
                <c:pt idx="238">
                  <c:v>40616.229166666664</c:v>
                </c:pt>
                <c:pt idx="239">
                  <c:v>40616.236111111109</c:v>
                </c:pt>
                <c:pt idx="240">
                  <c:v>40616.243055555555</c:v>
                </c:pt>
                <c:pt idx="241">
                  <c:v>40616.25</c:v>
                </c:pt>
                <c:pt idx="242">
                  <c:v>40616.256944444445</c:v>
                </c:pt>
                <c:pt idx="243">
                  <c:v>40616.263888888891</c:v>
                </c:pt>
                <c:pt idx="244">
                  <c:v>40616.270833333336</c:v>
                </c:pt>
                <c:pt idx="245">
                  <c:v>40616.274305555555</c:v>
                </c:pt>
                <c:pt idx="246">
                  <c:v>40616.277777777781</c:v>
                </c:pt>
                <c:pt idx="247">
                  <c:v>40616.28125</c:v>
                </c:pt>
                <c:pt idx="248">
                  <c:v>40616.284722222219</c:v>
                </c:pt>
                <c:pt idx="249">
                  <c:v>40616.288194444445</c:v>
                </c:pt>
                <c:pt idx="250">
                  <c:v>40616.291666666664</c:v>
                </c:pt>
                <c:pt idx="251">
                  <c:v>40616.295138888891</c:v>
                </c:pt>
                <c:pt idx="252">
                  <c:v>40616.298611111109</c:v>
                </c:pt>
                <c:pt idx="253">
                  <c:v>40616.302083333336</c:v>
                </c:pt>
                <c:pt idx="254">
                  <c:v>40616.305555555555</c:v>
                </c:pt>
                <c:pt idx="255">
                  <c:v>40616.309027777781</c:v>
                </c:pt>
                <c:pt idx="256">
                  <c:v>40616.3125</c:v>
                </c:pt>
                <c:pt idx="257">
                  <c:v>40616.315972222219</c:v>
                </c:pt>
                <c:pt idx="258">
                  <c:v>40616.319444444445</c:v>
                </c:pt>
                <c:pt idx="259">
                  <c:v>40616.322916666664</c:v>
                </c:pt>
                <c:pt idx="260">
                  <c:v>40616.326388888891</c:v>
                </c:pt>
                <c:pt idx="261">
                  <c:v>40616.333333333336</c:v>
                </c:pt>
                <c:pt idx="262">
                  <c:v>40616.336805555555</c:v>
                </c:pt>
                <c:pt idx="263">
                  <c:v>40616.340277777781</c:v>
                </c:pt>
                <c:pt idx="264">
                  <c:v>40616.34375</c:v>
                </c:pt>
                <c:pt idx="265">
                  <c:v>40616.347222222219</c:v>
                </c:pt>
                <c:pt idx="266">
                  <c:v>40616.354166666664</c:v>
                </c:pt>
                <c:pt idx="267">
                  <c:v>40616.361111111109</c:v>
                </c:pt>
                <c:pt idx="268">
                  <c:v>40616.364583333336</c:v>
                </c:pt>
                <c:pt idx="269">
                  <c:v>40616.371527777781</c:v>
                </c:pt>
                <c:pt idx="270">
                  <c:v>40616.378472222219</c:v>
                </c:pt>
                <c:pt idx="271">
                  <c:v>40616.381944444445</c:v>
                </c:pt>
                <c:pt idx="272">
                  <c:v>40616.385416666664</c:v>
                </c:pt>
                <c:pt idx="273">
                  <c:v>40616.388888888891</c:v>
                </c:pt>
                <c:pt idx="274">
                  <c:v>40616.392361111109</c:v>
                </c:pt>
                <c:pt idx="275">
                  <c:v>40616.395833333336</c:v>
                </c:pt>
                <c:pt idx="276">
                  <c:v>40616.399305555555</c:v>
                </c:pt>
                <c:pt idx="277">
                  <c:v>40616.402777777781</c:v>
                </c:pt>
                <c:pt idx="278">
                  <c:v>40616.40625</c:v>
                </c:pt>
                <c:pt idx="279">
                  <c:v>40616.409722222219</c:v>
                </c:pt>
                <c:pt idx="280">
                  <c:v>40616.413194444445</c:v>
                </c:pt>
                <c:pt idx="281">
                  <c:v>40616.416666666664</c:v>
                </c:pt>
                <c:pt idx="282">
                  <c:v>40616.420138888891</c:v>
                </c:pt>
                <c:pt idx="283">
                  <c:v>40616.423611111109</c:v>
                </c:pt>
                <c:pt idx="284">
                  <c:v>40616.427083333336</c:v>
                </c:pt>
                <c:pt idx="285">
                  <c:v>40616.430555555555</c:v>
                </c:pt>
                <c:pt idx="286">
                  <c:v>40616.434027777781</c:v>
                </c:pt>
                <c:pt idx="287">
                  <c:v>40616.4375</c:v>
                </c:pt>
                <c:pt idx="288">
                  <c:v>40616.440972222219</c:v>
                </c:pt>
                <c:pt idx="289">
                  <c:v>40616.444444444445</c:v>
                </c:pt>
                <c:pt idx="290">
                  <c:v>40616.447916666664</c:v>
                </c:pt>
                <c:pt idx="291">
                  <c:v>40616.451388888891</c:v>
                </c:pt>
                <c:pt idx="292">
                  <c:v>40616.454861111109</c:v>
                </c:pt>
                <c:pt idx="293">
                  <c:v>40616.459722222222</c:v>
                </c:pt>
                <c:pt idx="294">
                  <c:v>40616.46875</c:v>
                </c:pt>
                <c:pt idx="295">
                  <c:v>40616.472222222219</c:v>
                </c:pt>
                <c:pt idx="296">
                  <c:v>40616.475694444445</c:v>
                </c:pt>
                <c:pt idx="297">
                  <c:v>40616.479166666664</c:v>
                </c:pt>
                <c:pt idx="298">
                  <c:v>40616.482638888891</c:v>
                </c:pt>
                <c:pt idx="299">
                  <c:v>40616.489583333336</c:v>
                </c:pt>
                <c:pt idx="300">
                  <c:v>40616.496527777781</c:v>
                </c:pt>
                <c:pt idx="301">
                  <c:v>40616.503472222219</c:v>
                </c:pt>
                <c:pt idx="302">
                  <c:v>40616.510416666664</c:v>
                </c:pt>
                <c:pt idx="303">
                  <c:v>40616.520833333336</c:v>
                </c:pt>
                <c:pt idx="304">
                  <c:v>40616.527777777781</c:v>
                </c:pt>
                <c:pt idx="305">
                  <c:v>40616.534722222219</c:v>
                </c:pt>
                <c:pt idx="306">
                  <c:v>40616.541666666664</c:v>
                </c:pt>
                <c:pt idx="307">
                  <c:v>40616.548611111109</c:v>
                </c:pt>
                <c:pt idx="308">
                  <c:v>40616.555555555555</c:v>
                </c:pt>
                <c:pt idx="309">
                  <c:v>40616.5625</c:v>
                </c:pt>
                <c:pt idx="310">
                  <c:v>40616.569444444445</c:v>
                </c:pt>
                <c:pt idx="311">
                  <c:v>40616.576388888891</c:v>
                </c:pt>
                <c:pt idx="312">
                  <c:v>40616.583333333336</c:v>
                </c:pt>
                <c:pt idx="313">
                  <c:v>40616.590277777781</c:v>
                </c:pt>
                <c:pt idx="314">
                  <c:v>40616.597222222219</c:v>
                </c:pt>
                <c:pt idx="315">
                  <c:v>40616.604166666664</c:v>
                </c:pt>
                <c:pt idx="316">
                  <c:v>40616.611111111109</c:v>
                </c:pt>
                <c:pt idx="317">
                  <c:v>40616.618055555555</c:v>
                </c:pt>
                <c:pt idx="318">
                  <c:v>40616.625</c:v>
                </c:pt>
                <c:pt idx="319">
                  <c:v>40616.631944444445</c:v>
                </c:pt>
                <c:pt idx="320">
                  <c:v>40616.638888888891</c:v>
                </c:pt>
                <c:pt idx="321">
                  <c:v>40616.645833333336</c:v>
                </c:pt>
                <c:pt idx="322">
                  <c:v>40616.652777777781</c:v>
                </c:pt>
                <c:pt idx="323">
                  <c:v>40616.659722222219</c:v>
                </c:pt>
                <c:pt idx="324">
                  <c:v>40616.666666666664</c:v>
                </c:pt>
                <c:pt idx="325">
                  <c:v>40616.673611111109</c:v>
                </c:pt>
                <c:pt idx="326">
                  <c:v>40616.680555555555</c:v>
                </c:pt>
                <c:pt idx="327">
                  <c:v>40616.6875</c:v>
                </c:pt>
                <c:pt idx="328">
                  <c:v>40616.694444444445</c:v>
                </c:pt>
                <c:pt idx="329">
                  <c:v>40616.701388888891</c:v>
                </c:pt>
                <c:pt idx="330">
                  <c:v>40616.708333333336</c:v>
                </c:pt>
                <c:pt idx="331">
                  <c:v>40616.715277777781</c:v>
                </c:pt>
                <c:pt idx="332">
                  <c:v>40616.722222222219</c:v>
                </c:pt>
                <c:pt idx="333">
                  <c:v>40616.729166666664</c:v>
                </c:pt>
                <c:pt idx="334">
                  <c:v>40616.736111111109</c:v>
                </c:pt>
                <c:pt idx="335">
                  <c:v>40616.743055555555</c:v>
                </c:pt>
                <c:pt idx="336">
                  <c:v>40616.75</c:v>
                </c:pt>
                <c:pt idx="337">
                  <c:v>40616.756944444445</c:v>
                </c:pt>
                <c:pt idx="338">
                  <c:v>40616.763888888891</c:v>
                </c:pt>
                <c:pt idx="339">
                  <c:v>40616.770833333336</c:v>
                </c:pt>
                <c:pt idx="340">
                  <c:v>40616.777777777781</c:v>
                </c:pt>
                <c:pt idx="341">
                  <c:v>40616.784722222219</c:v>
                </c:pt>
                <c:pt idx="342">
                  <c:v>40616.791666666664</c:v>
                </c:pt>
                <c:pt idx="343">
                  <c:v>40616.798611111109</c:v>
                </c:pt>
                <c:pt idx="344">
                  <c:v>40616.805555555555</c:v>
                </c:pt>
                <c:pt idx="345">
                  <c:v>40616.8125</c:v>
                </c:pt>
                <c:pt idx="346">
                  <c:v>40616.819444444445</c:v>
                </c:pt>
                <c:pt idx="347">
                  <c:v>40616.826388888891</c:v>
                </c:pt>
                <c:pt idx="348">
                  <c:v>40616.833333333336</c:v>
                </c:pt>
                <c:pt idx="349">
                  <c:v>40616.840277777781</c:v>
                </c:pt>
                <c:pt idx="350">
                  <c:v>40616.847222222219</c:v>
                </c:pt>
                <c:pt idx="351">
                  <c:v>40616.854166666664</c:v>
                </c:pt>
                <c:pt idx="352">
                  <c:v>40616.861111111109</c:v>
                </c:pt>
                <c:pt idx="353">
                  <c:v>40616.868055555555</c:v>
                </c:pt>
                <c:pt idx="354">
                  <c:v>40616.875</c:v>
                </c:pt>
                <c:pt idx="355">
                  <c:v>40616.881944444445</c:v>
                </c:pt>
                <c:pt idx="356">
                  <c:v>40616.888888888891</c:v>
                </c:pt>
                <c:pt idx="357">
                  <c:v>40616.895833333336</c:v>
                </c:pt>
                <c:pt idx="358">
                  <c:v>40616.902777777781</c:v>
                </c:pt>
                <c:pt idx="359">
                  <c:v>40616.90625</c:v>
                </c:pt>
                <c:pt idx="360">
                  <c:v>40616.916666666664</c:v>
                </c:pt>
                <c:pt idx="361">
                  <c:v>40616.927083333336</c:v>
                </c:pt>
                <c:pt idx="362">
                  <c:v>40616.9375</c:v>
                </c:pt>
                <c:pt idx="363">
                  <c:v>40616.944444444445</c:v>
                </c:pt>
                <c:pt idx="364">
                  <c:v>40616.947916666664</c:v>
                </c:pt>
                <c:pt idx="365">
                  <c:v>40616.958333333336</c:v>
                </c:pt>
                <c:pt idx="366">
                  <c:v>40616.96875</c:v>
                </c:pt>
                <c:pt idx="367">
                  <c:v>40616.979166666664</c:v>
                </c:pt>
                <c:pt idx="368">
                  <c:v>40616.989583333336</c:v>
                </c:pt>
                <c:pt idx="369">
                  <c:v>40617</c:v>
                </c:pt>
                <c:pt idx="370">
                  <c:v>40617.010416666664</c:v>
                </c:pt>
                <c:pt idx="371">
                  <c:v>40617.020833333336</c:v>
                </c:pt>
                <c:pt idx="372">
                  <c:v>40617.03125</c:v>
                </c:pt>
                <c:pt idx="373">
                  <c:v>40617.041666666664</c:v>
                </c:pt>
                <c:pt idx="374">
                  <c:v>40617.052083333336</c:v>
                </c:pt>
                <c:pt idx="375">
                  <c:v>40617.0625</c:v>
                </c:pt>
                <c:pt idx="376">
                  <c:v>40617.072916666664</c:v>
                </c:pt>
                <c:pt idx="377">
                  <c:v>40617.083333333336</c:v>
                </c:pt>
                <c:pt idx="378">
                  <c:v>40617.09375</c:v>
                </c:pt>
                <c:pt idx="379">
                  <c:v>40617.104166666664</c:v>
                </c:pt>
                <c:pt idx="380">
                  <c:v>40617.114583333336</c:v>
                </c:pt>
                <c:pt idx="381">
                  <c:v>40617.125</c:v>
                </c:pt>
                <c:pt idx="382">
                  <c:v>40617.131944444445</c:v>
                </c:pt>
                <c:pt idx="383">
                  <c:v>40617.15625</c:v>
                </c:pt>
                <c:pt idx="384">
                  <c:v>40617.166666666664</c:v>
                </c:pt>
                <c:pt idx="385">
                  <c:v>40617.177083333336</c:v>
                </c:pt>
                <c:pt idx="386">
                  <c:v>40617.1875</c:v>
                </c:pt>
                <c:pt idx="387">
                  <c:v>40617.199305555558</c:v>
                </c:pt>
                <c:pt idx="388">
                  <c:v>40617.208333333336</c:v>
                </c:pt>
                <c:pt idx="389">
                  <c:v>40617.21875</c:v>
                </c:pt>
                <c:pt idx="390">
                  <c:v>40617.229166666664</c:v>
                </c:pt>
                <c:pt idx="391">
                  <c:v>40617.239583333336</c:v>
                </c:pt>
                <c:pt idx="392">
                  <c:v>40617.25</c:v>
                </c:pt>
                <c:pt idx="393">
                  <c:v>40617.260416666664</c:v>
                </c:pt>
                <c:pt idx="394">
                  <c:v>40617.472222222219</c:v>
                </c:pt>
                <c:pt idx="395">
                  <c:v>40617.479166666664</c:v>
                </c:pt>
                <c:pt idx="396">
                  <c:v>40617.493055555555</c:v>
                </c:pt>
                <c:pt idx="397">
                  <c:v>40617.541666666664</c:v>
                </c:pt>
                <c:pt idx="398">
                  <c:v>40617.666666666664</c:v>
                </c:pt>
                <c:pt idx="399">
                  <c:v>40617.864583333336</c:v>
                </c:pt>
                <c:pt idx="400">
                  <c:v>40617.871527777781</c:v>
                </c:pt>
                <c:pt idx="401">
                  <c:v>40617.878472222219</c:v>
                </c:pt>
                <c:pt idx="402">
                  <c:v>40618.065972222219</c:v>
                </c:pt>
                <c:pt idx="403">
                  <c:v>40618.086805555555</c:v>
                </c:pt>
                <c:pt idx="404">
                  <c:v>40618.097222222219</c:v>
                </c:pt>
                <c:pt idx="405">
                  <c:v>40618.260416666664</c:v>
                </c:pt>
                <c:pt idx="406">
                  <c:v>40618.381944444445</c:v>
                </c:pt>
                <c:pt idx="407">
                  <c:v>40618.388888888891</c:v>
                </c:pt>
                <c:pt idx="408">
                  <c:v>40618.395833333336</c:v>
                </c:pt>
                <c:pt idx="409">
                  <c:v>40618.402777777781</c:v>
                </c:pt>
                <c:pt idx="410">
                  <c:v>40618.413194444445</c:v>
                </c:pt>
                <c:pt idx="411">
                  <c:v>40618.416666666664</c:v>
                </c:pt>
                <c:pt idx="412">
                  <c:v>40618.423611111109</c:v>
                </c:pt>
                <c:pt idx="413">
                  <c:v>40618.430555555555</c:v>
                </c:pt>
                <c:pt idx="414">
                  <c:v>40618.4375</c:v>
                </c:pt>
                <c:pt idx="415">
                  <c:v>40618.489583333336</c:v>
                </c:pt>
                <c:pt idx="416">
                  <c:v>40618.513888888891</c:v>
                </c:pt>
                <c:pt idx="417">
                  <c:v>40618.51666666667</c:v>
                </c:pt>
                <c:pt idx="418">
                  <c:v>40618.524305555555</c:v>
                </c:pt>
                <c:pt idx="419">
                  <c:v>40618.527777777781</c:v>
                </c:pt>
                <c:pt idx="420">
                  <c:v>40618.53125</c:v>
                </c:pt>
                <c:pt idx="421">
                  <c:v>40618.607638888891</c:v>
                </c:pt>
                <c:pt idx="422">
                  <c:v>40618.614583333336</c:v>
                </c:pt>
                <c:pt idx="423">
                  <c:v>40618.809027777781</c:v>
                </c:pt>
                <c:pt idx="424">
                  <c:v>40618.861111111109</c:v>
                </c:pt>
                <c:pt idx="425">
                  <c:v>40618.993055555555</c:v>
                </c:pt>
                <c:pt idx="426">
                  <c:v>40618.993750000001</c:v>
                </c:pt>
                <c:pt idx="427">
                  <c:v>40619.004861111112</c:v>
                </c:pt>
                <c:pt idx="428">
                  <c:v>40619.128472222219</c:v>
                </c:pt>
                <c:pt idx="429">
                  <c:v>40619.138888888891</c:v>
                </c:pt>
                <c:pt idx="430">
                  <c:v>40619.166666666664</c:v>
                </c:pt>
                <c:pt idx="431">
                  <c:v>40619.260416666664</c:v>
                </c:pt>
                <c:pt idx="432">
                  <c:v>40619.270833333336</c:v>
                </c:pt>
                <c:pt idx="433">
                  <c:v>40619.28125</c:v>
                </c:pt>
                <c:pt idx="434">
                  <c:v>40619.284722222219</c:v>
                </c:pt>
                <c:pt idx="435">
                  <c:v>40619.288194444445</c:v>
                </c:pt>
                <c:pt idx="436">
                  <c:v>40619.291666666664</c:v>
                </c:pt>
                <c:pt idx="437">
                  <c:v>40619.295138888891</c:v>
                </c:pt>
                <c:pt idx="438">
                  <c:v>40619.298611111109</c:v>
                </c:pt>
                <c:pt idx="439">
                  <c:v>40619.302083333336</c:v>
                </c:pt>
                <c:pt idx="440">
                  <c:v>40619.305555555555</c:v>
                </c:pt>
                <c:pt idx="441">
                  <c:v>40619.309027777781</c:v>
                </c:pt>
                <c:pt idx="442">
                  <c:v>40619.3125</c:v>
                </c:pt>
                <c:pt idx="443">
                  <c:v>40619.315972222219</c:v>
                </c:pt>
                <c:pt idx="444">
                  <c:v>40619.322916666664</c:v>
                </c:pt>
                <c:pt idx="445">
                  <c:v>40619.329861111109</c:v>
                </c:pt>
                <c:pt idx="446">
                  <c:v>40619.34375</c:v>
                </c:pt>
                <c:pt idx="447">
                  <c:v>40619.354166666664</c:v>
                </c:pt>
                <c:pt idx="448">
                  <c:v>40619.364583333336</c:v>
                </c:pt>
                <c:pt idx="449">
                  <c:v>40619.462500000001</c:v>
                </c:pt>
                <c:pt idx="450">
                  <c:v>40619.465277777781</c:v>
                </c:pt>
                <c:pt idx="451">
                  <c:v>40619.673611111109</c:v>
                </c:pt>
                <c:pt idx="452">
                  <c:v>40619.678472222222</c:v>
                </c:pt>
                <c:pt idx="453">
                  <c:v>40619.684027777781</c:v>
                </c:pt>
                <c:pt idx="454">
                  <c:v>40619.690972222219</c:v>
                </c:pt>
                <c:pt idx="455">
                  <c:v>40619.899305555555</c:v>
                </c:pt>
                <c:pt idx="456">
                  <c:v>40619.909722222219</c:v>
                </c:pt>
                <c:pt idx="457">
                  <c:v>40619.916666666664</c:v>
                </c:pt>
                <c:pt idx="458">
                  <c:v>40620.083333333336</c:v>
                </c:pt>
                <c:pt idx="459">
                  <c:v>40620.097222222219</c:v>
                </c:pt>
                <c:pt idx="460">
                  <c:v>40620.104166666664</c:v>
                </c:pt>
                <c:pt idx="461">
                  <c:v>40620.114583333336</c:v>
                </c:pt>
                <c:pt idx="462">
                  <c:v>40620.305555555555</c:v>
                </c:pt>
                <c:pt idx="463">
                  <c:v>40620.3125</c:v>
                </c:pt>
                <c:pt idx="464">
                  <c:v>40620.326388888891</c:v>
                </c:pt>
                <c:pt idx="465">
                  <c:v>40620.333333333336</c:v>
                </c:pt>
                <c:pt idx="466">
                  <c:v>40620.493055555555</c:v>
                </c:pt>
                <c:pt idx="467">
                  <c:v>40620.510416666664</c:v>
                </c:pt>
                <c:pt idx="468">
                  <c:v>40620.524305555555</c:v>
                </c:pt>
                <c:pt idx="469">
                  <c:v>40620.65625</c:v>
                </c:pt>
                <c:pt idx="470">
                  <c:v>40620.663194444445</c:v>
                </c:pt>
                <c:pt idx="471">
                  <c:v>40620.868055555555</c:v>
                </c:pt>
                <c:pt idx="472">
                  <c:v>40620.878472222219</c:v>
                </c:pt>
                <c:pt idx="473">
                  <c:v>40621.090277777781</c:v>
                </c:pt>
                <c:pt idx="474">
                  <c:v>40621.100694444445</c:v>
                </c:pt>
                <c:pt idx="475">
                  <c:v>40621.111111111109</c:v>
                </c:pt>
                <c:pt idx="476">
                  <c:v>40621.121527777781</c:v>
                </c:pt>
                <c:pt idx="477">
                  <c:v>40621.132638888892</c:v>
                </c:pt>
                <c:pt idx="478">
                  <c:v>40621.194444444445</c:v>
                </c:pt>
                <c:pt idx="479">
                  <c:v>40621.236111111109</c:v>
                </c:pt>
                <c:pt idx="480">
                  <c:v>40621.25</c:v>
                </c:pt>
                <c:pt idx="481">
                  <c:v>40621.256944444445</c:v>
                </c:pt>
                <c:pt idx="482">
                  <c:v>40621.333333333336</c:v>
                </c:pt>
                <c:pt idx="483">
                  <c:v>40621.347222222219</c:v>
                </c:pt>
                <c:pt idx="484">
                  <c:v>40621.354166666664</c:v>
                </c:pt>
                <c:pt idx="485">
                  <c:v>40621.458333333336</c:v>
                </c:pt>
                <c:pt idx="486">
                  <c:v>40621.46875</c:v>
                </c:pt>
                <c:pt idx="487">
                  <c:v>40621.6875</c:v>
                </c:pt>
                <c:pt idx="488">
                  <c:v>40621.690972222219</c:v>
                </c:pt>
                <c:pt idx="489">
                  <c:v>40621.701388888891</c:v>
                </c:pt>
                <c:pt idx="490">
                  <c:v>40621.722222222219</c:v>
                </c:pt>
                <c:pt idx="491">
                  <c:v>40621.725694444445</c:v>
                </c:pt>
                <c:pt idx="492">
                  <c:v>40621.895833333336</c:v>
                </c:pt>
                <c:pt idx="493">
                  <c:v>40621.913194444445</c:v>
                </c:pt>
                <c:pt idx="494">
                  <c:v>40622.017361111109</c:v>
                </c:pt>
                <c:pt idx="495">
                  <c:v>40622.034722222219</c:v>
                </c:pt>
                <c:pt idx="496">
                  <c:v>40622.048611111109</c:v>
                </c:pt>
                <c:pt idx="497">
                  <c:v>40622.131944444445</c:v>
                </c:pt>
                <c:pt idx="498">
                  <c:v>40622.173611111109</c:v>
                </c:pt>
                <c:pt idx="499">
                  <c:v>40622.1875</c:v>
                </c:pt>
                <c:pt idx="500">
                  <c:v>40622.413194444445</c:v>
                </c:pt>
                <c:pt idx="501">
                  <c:v>40622.423611111109</c:v>
                </c:pt>
                <c:pt idx="502">
                  <c:v>40622.440972222219</c:v>
                </c:pt>
                <c:pt idx="503">
                  <c:v>40622.458333333336</c:v>
                </c:pt>
                <c:pt idx="504">
                  <c:v>40622.625</c:v>
                </c:pt>
                <c:pt idx="505">
                  <c:v>40622.649305555555</c:v>
                </c:pt>
                <c:pt idx="506">
                  <c:v>40622.666666666664</c:v>
                </c:pt>
                <c:pt idx="507">
                  <c:v>40622.819444444445</c:v>
                </c:pt>
                <c:pt idx="508">
                  <c:v>40622.826388888891</c:v>
                </c:pt>
                <c:pt idx="509">
                  <c:v>40622.833333333336</c:v>
                </c:pt>
                <c:pt idx="510">
                  <c:v>40623.059027777781</c:v>
                </c:pt>
                <c:pt idx="511">
                  <c:v>40623.072916666664</c:v>
                </c:pt>
                <c:pt idx="512">
                  <c:v>40623.104166666664</c:v>
                </c:pt>
                <c:pt idx="513">
                  <c:v>40623.166666666664</c:v>
                </c:pt>
                <c:pt idx="514">
                  <c:v>40623.416666666664</c:v>
                </c:pt>
                <c:pt idx="515">
                  <c:v>40623.510416666664</c:v>
                </c:pt>
                <c:pt idx="516">
                  <c:v>40623.611111111109</c:v>
                </c:pt>
                <c:pt idx="517">
                  <c:v>40623.621527777781</c:v>
                </c:pt>
                <c:pt idx="518">
                  <c:v>40623.986111111109</c:v>
                </c:pt>
                <c:pt idx="519">
                  <c:v>40624.010416666664</c:v>
                </c:pt>
                <c:pt idx="520">
                  <c:v>40624.21875</c:v>
                </c:pt>
                <c:pt idx="521">
                  <c:v>40624.229166666664</c:v>
                </c:pt>
                <c:pt idx="522">
                  <c:v>40624.430555555555</c:v>
                </c:pt>
                <c:pt idx="523">
                  <c:v>40624.440972222219</c:v>
                </c:pt>
                <c:pt idx="525">
                  <c:v>40624.715277777781</c:v>
                </c:pt>
                <c:pt idx="526">
                  <c:v>40624.736111111109</c:v>
                </c:pt>
                <c:pt idx="527">
                  <c:v>40624.916666666664</c:v>
                </c:pt>
                <c:pt idx="528">
                  <c:v>40624.944444444445</c:v>
                </c:pt>
                <c:pt idx="529">
                  <c:v>40625.125</c:v>
                </c:pt>
                <c:pt idx="530">
                  <c:v>40625.166666666664</c:v>
                </c:pt>
                <c:pt idx="531">
                  <c:v>40625.347222222219</c:v>
                </c:pt>
                <c:pt idx="532">
                  <c:v>40625.368055555555</c:v>
                </c:pt>
                <c:pt idx="533">
                  <c:v>40625.381944444445</c:v>
                </c:pt>
                <c:pt idx="534">
                  <c:v>40625.569444444445</c:v>
                </c:pt>
                <c:pt idx="535">
                  <c:v>40625.881944444445</c:v>
                </c:pt>
                <c:pt idx="536">
                  <c:v>40625.902777777781</c:v>
                </c:pt>
                <c:pt idx="537">
                  <c:v>40626.097222222219</c:v>
                </c:pt>
                <c:pt idx="538">
                  <c:v>40626.111111111109</c:v>
                </c:pt>
                <c:pt idx="539">
                  <c:v>40626.263888888891</c:v>
                </c:pt>
                <c:pt idx="540">
                  <c:v>40626.274305555555</c:v>
                </c:pt>
                <c:pt idx="541">
                  <c:v>40626.416666666664</c:v>
                </c:pt>
                <c:pt idx="542">
                  <c:v>40626.430555555555</c:v>
                </c:pt>
                <c:pt idx="543">
                  <c:v>40626.75</c:v>
                </c:pt>
                <c:pt idx="544">
                  <c:v>40626.902777777781</c:v>
                </c:pt>
                <c:pt idx="545">
                  <c:v>40626.916666666664</c:v>
                </c:pt>
                <c:pt idx="546">
                  <c:v>40626.979166666664</c:v>
                </c:pt>
                <c:pt idx="547">
                  <c:v>40627.020833333336</c:v>
                </c:pt>
                <c:pt idx="548">
                  <c:v>40627.229166666664</c:v>
                </c:pt>
                <c:pt idx="549">
                  <c:v>40627.256944444445</c:v>
                </c:pt>
                <c:pt idx="550">
                  <c:v>40627.395833333336</c:v>
                </c:pt>
                <c:pt idx="551">
                  <c:v>40627.590277777781</c:v>
                </c:pt>
                <c:pt idx="552">
                  <c:v>40627.673611111109</c:v>
                </c:pt>
                <c:pt idx="553">
                  <c:v>40627.756944444445</c:v>
                </c:pt>
                <c:pt idx="554">
                  <c:v>40627.798611111109</c:v>
                </c:pt>
                <c:pt idx="555">
                  <c:v>40628.180555555555</c:v>
                </c:pt>
                <c:pt idx="556">
                  <c:v>40628.211805555555</c:v>
                </c:pt>
                <c:pt idx="557">
                  <c:v>40628.416666666664</c:v>
                </c:pt>
                <c:pt idx="558">
                  <c:v>40628.46875</c:v>
                </c:pt>
                <c:pt idx="559">
                  <c:v>40628.604166666664</c:v>
                </c:pt>
                <c:pt idx="560">
                  <c:v>40628.666666666664</c:v>
                </c:pt>
                <c:pt idx="561">
                  <c:v>40628.833333333336</c:v>
                </c:pt>
                <c:pt idx="562">
                  <c:v>40628.888888888891</c:v>
                </c:pt>
                <c:pt idx="563">
                  <c:v>40628.965277777781</c:v>
                </c:pt>
                <c:pt idx="564">
                  <c:v>40629.177083333336</c:v>
                </c:pt>
                <c:pt idx="565">
                  <c:v>40629.197916666664</c:v>
                </c:pt>
                <c:pt idx="566">
                  <c:v>40629.392361111109</c:v>
                </c:pt>
                <c:pt idx="567">
                  <c:v>40629.423611111109</c:v>
                </c:pt>
                <c:pt idx="568">
                  <c:v>40629.666666666664</c:v>
                </c:pt>
                <c:pt idx="569">
                  <c:v>40629.684027777781</c:v>
                </c:pt>
                <c:pt idx="570">
                  <c:v>40629.729166666664</c:v>
                </c:pt>
                <c:pt idx="571">
                  <c:v>40629.770833333336</c:v>
                </c:pt>
                <c:pt idx="572">
                  <c:v>40629.791666666664</c:v>
                </c:pt>
                <c:pt idx="573">
                  <c:v>40630</c:v>
                </c:pt>
                <c:pt idx="574">
                  <c:v>40630.034722222219</c:v>
                </c:pt>
                <c:pt idx="575">
                  <c:v>40630.208333333336</c:v>
                </c:pt>
                <c:pt idx="576">
                  <c:v>40630.229166666664</c:v>
                </c:pt>
                <c:pt idx="577">
                  <c:v>40630.416666666664</c:v>
                </c:pt>
                <c:pt idx="578">
                  <c:v>40630.4375</c:v>
                </c:pt>
                <c:pt idx="579">
                  <c:v>40630.625</c:v>
                </c:pt>
                <c:pt idx="580">
                  <c:v>40630.666666666664</c:v>
                </c:pt>
                <c:pt idx="581">
                  <c:v>40630.8125</c:v>
                </c:pt>
                <c:pt idx="582">
                  <c:v>40630.857638888891</c:v>
                </c:pt>
                <c:pt idx="583">
                  <c:v>40630.875</c:v>
                </c:pt>
                <c:pt idx="584">
                  <c:v>40630.888888888891</c:v>
                </c:pt>
                <c:pt idx="585">
                  <c:v>40630.902777777781</c:v>
                </c:pt>
                <c:pt idx="586">
                  <c:v>40630.979166666664</c:v>
                </c:pt>
                <c:pt idx="587">
                  <c:v>40631</c:v>
                </c:pt>
                <c:pt idx="588">
                  <c:v>40631.197916666664</c:v>
                </c:pt>
                <c:pt idx="589">
                  <c:v>40631.21875</c:v>
                </c:pt>
                <c:pt idx="590">
                  <c:v>40631.427083333336</c:v>
                </c:pt>
                <c:pt idx="591">
                  <c:v>40631.447916666664</c:v>
                </c:pt>
                <c:pt idx="592">
                  <c:v>40631.5</c:v>
                </c:pt>
                <c:pt idx="593">
                  <c:v>40631.604166666664</c:v>
                </c:pt>
                <c:pt idx="594">
                  <c:v>40631.635416666664</c:v>
                </c:pt>
                <c:pt idx="595">
                  <c:v>40631.65625</c:v>
                </c:pt>
                <c:pt idx="596">
                  <c:v>40631.701388888891</c:v>
                </c:pt>
                <c:pt idx="597">
                  <c:v>40631.923611111109</c:v>
                </c:pt>
                <c:pt idx="598">
                  <c:v>40631.958333333336</c:v>
                </c:pt>
                <c:pt idx="599">
                  <c:v>40632.138888888891</c:v>
                </c:pt>
                <c:pt idx="600">
                  <c:v>40632.159722222219</c:v>
                </c:pt>
                <c:pt idx="601">
                  <c:v>40632.354166666664</c:v>
                </c:pt>
                <c:pt idx="602">
                  <c:v>40632.541666666664</c:v>
                </c:pt>
                <c:pt idx="603">
                  <c:v>40632.5625</c:v>
                </c:pt>
                <c:pt idx="604">
                  <c:v>40632.763888888891</c:v>
                </c:pt>
                <c:pt idx="605">
                  <c:v>40632.791666666664</c:v>
                </c:pt>
                <c:pt idx="606">
                  <c:v>40632.972222222219</c:v>
                </c:pt>
                <c:pt idx="607">
                  <c:v>40632.993055555555</c:v>
                </c:pt>
                <c:pt idx="608">
                  <c:v>40633.173611111109</c:v>
                </c:pt>
                <c:pt idx="609">
                  <c:v>40633.194444444445</c:v>
                </c:pt>
                <c:pt idx="610">
                  <c:v>40633.402777777781</c:v>
                </c:pt>
                <c:pt idx="611">
                  <c:v>40633.673611111109</c:v>
                </c:pt>
                <c:pt idx="612">
                  <c:v>40633.697916666664</c:v>
                </c:pt>
                <c:pt idx="613">
                  <c:v>40633.791666666664</c:v>
                </c:pt>
                <c:pt idx="614">
                  <c:v>40633.8125</c:v>
                </c:pt>
                <c:pt idx="615">
                  <c:v>40633.826388888891</c:v>
                </c:pt>
              </c:numCache>
            </c:numRef>
          </c:xVal>
          <c:yVal>
            <c:numRef>
              <c:f>'Adjustment 2'!$P$58:$P$673</c:f>
              <c:numCache>
                <c:formatCode>General</c:formatCode>
                <c:ptCount val="616"/>
                <c:pt idx="196" formatCode="0.0000_);[Red]\(0.0000\)">
                  <c:v>0.28716150000000001</c:v>
                </c:pt>
                <c:pt idx="202" formatCode="0.0000_);[Red]\(0.0000\)">
                  <c:v>0.26885816666666668</c:v>
                </c:pt>
                <c:pt idx="205" formatCode="0.0000_);[Red]\(0.0000\)">
                  <c:v>0.25440816666666666</c:v>
                </c:pt>
                <c:pt idx="208" formatCode="0.0000_);[Red]\(0.0000\)">
                  <c:v>0.25248150000000003</c:v>
                </c:pt>
                <c:pt idx="211" formatCode="0.0000_);[Red]\(0.0000\)">
                  <c:v>0.26149149999999999</c:v>
                </c:pt>
                <c:pt idx="214" formatCode="0.0000_);[Red]\(0.0000\)">
                  <c:v>0.26693149999999999</c:v>
                </c:pt>
                <c:pt idx="217" formatCode="0.0000_);[Red]\(0.0000\)">
                  <c:v>0.27985150000000003</c:v>
                </c:pt>
                <c:pt idx="219" formatCode="0.0000_);[Red]\(0.0000\)">
                  <c:v>0.29583150000000002</c:v>
                </c:pt>
                <c:pt idx="221" formatCode="0.0000_);[Red]\(0.0000\)">
                  <c:v>0.3216715</c:v>
                </c:pt>
                <c:pt idx="222" formatCode="0.0000_);[Red]\(0.0000\)">
                  <c:v>0.3324381666666667</c:v>
                </c:pt>
                <c:pt idx="226" formatCode="0.0000_);[Red]\(0.0000\)">
                  <c:v>0.34513150000000004</c:v>
                </c:pt>
                <c:pt idx="227" formatCode="0.0000_);[Red]\(0.0000\)">
                  <c:v>0.35125150000000005</c:v>
                </c:pt>
                <c:pt idx="229" formatCode="0.0000_);[Red]\(0.0000\)">
                  <c:v>0.35652150000000005</c:v>
                </c:pt>
                <c:pt idx="232" formatCode="0.0000_);[Red]\(0.0000\)">
                  <c:v>0.37267150000000004</c:v>
                </c:pt>
                <c:pt idx="235" formatCode="0.0000_);[Red]\(0.0000\)">
                  <c:v>0.37771483333333333</c:v>
                </c:pt>
                <c:pt idx="238" formatCode="0.0000_);[Red]\(0.0000\)">
                  <c:v>0.4083715</c:v>
                </c:pt>
                <c:pt idx="241" formatCode="0.0000_);[Red]\(0.0000\)">
                  <c:v>0.43647816666666661</c:v>
                </c:pt>
                <c:pt idx="245" formatCode="0.0000_);[Red]\(0.0000\)">
                  <c:v>0.52465150000000005</c:v>
                </c:pt>
                <c:pt idx="246" formatCode="0.0000_);[Red]\(0.0000\)">
                  <c:v>0.52873150000000002</c:v>
                </c:pt>
                <c:pt idx="247" formatCode="0.0000_);[Red]\(0.0000\)">
                  <c:v>0.52873150000000002</c:v>
                </c:pt>
                <c:pt idx="248" formatCode="0.0000_);[Red]\(0.0000\)">
                  <c:v>0.53485150000000004</c:v>
                </c:pt>
                <c:pt idx="249" formatCode="0.0000_);[Red]\(0.0000\)">
                  <c:v>0.53281149999999999</c:v>
                </c:pt>
                <c:pt idx="250" formatCode="0.0000_);[Red]\(0.0000\)">
                  <c:v>0.52510483333333335</c:v>
                </c:pt>
                <c:pt idx="251" formatCode="0.0000_);[Red]\(0.0000\)">
                  <c:v>0.51649149999999999</c:v>
                </c:pt>
                <c:pt idx="252" formatCode="0.0000_);[Red]\(0.0000\)">
                  <c:v>0.51649149999999999</c:v>
                </c:pt>
                <c:pt idx="253" formatCode="0.0000_);[Red]\(0.0000\)">
                  <c:v>0.51258150000000002</c:v>
                </c:pt>
                <c:pt idx="254" formatCode="0.0000_);[Red]\(0.0000\)">
                  <c:v>0.50872816666666665</c:v>
                </c:pt>
                <c:pt idx="255" formatCode="0.0000_);[Red]\(0.0000\)">
                  <c:v>0.50872816666666665</c:v>
                </c:pt>
                <c:pt idx="256" formatCode="0.0000_);[Red]\(0.0000\)">
                  <c:v>0.51065483333333328</c:v>
                </c:pt>
                <c:pt idx="257" formatCode="0.0000_);[Red]\(0.0000\)">
                  <c:v>0.51065483333333328</c:v>
                </c:pt>
                <c:pt idx="258" formatCode="0.0000_);[Red]\(0.0000\)">
                  <c:v>0.51065483333333328</c:v>
                </c:pt>
                <c:pt idx="259" formatCode="0.0000_);[Red]\(0.0000\)">
                  <c:v>0.50872816666666665</c:v>
                </c:pt>
                <c:pt idx="260" formatCode="0.0000_);[Red]\(0.0000\)">
                  <c:v>0.50198483333333332</c:v>
                </c:pt>
                <c:pt idx="261" formatCode="0.0000_);[Red]\(0.0000\)">
                  <c:v>0.50680150000000002</c:v>
                </c:pt>
                <c:pt idx="262" formatCode="0.0000_);[Red]\(0.0000\)">
                  <c:v>0.50198483333333332</c:v>
                </c:pt>
                <c:pt idx="263" formatCode="0.0000_);[Red]\(0.0000\)">
                  <c:v>0.50005816666666669</c:v>
                </c:pt>
                <c:pt idx="264" formatCode="0.0000_);[Red]\(0.0000\)">
                  <c:v>0.49813149999999995</c:v>
                </c:pt>
                <c:pt idx="265" formatCode="0.0000_);[Red]\(0.0000\)">
                  <c:v>0.49813149999999995</c:v>
                </c:pt>
                <c:pt idx="266" formatCode="0.0000_);[Red]\(0.0000\)">
                  <c:v>0.49620483333333332</c:v>
                </c:pt>
                <c:pt idx="267" formatCode="0.0000_);[Red]\(0.0000\)">
                  <c:v>0.49620483333333332</c:v>
                </c:pt>
                <c:pt idx="268" formatCode="0.0000_);[Red]\(0.0000\)">
                  <c:v>0.49427816666666669</c:v>
                </c:pt>
                <c:pt idx="269" formatCode="0.0000_);[Red]\(0.0000\)">
                  <c:v>0.50005816666666669</c:v>
                </c:pt>
                <c:pt idx="270" formatCode="0.0000_);[Red]\(0.0000\)">
                  <c:v>0.50017149999999999</c:v>
                </c:pt>
                <c:pt idx="271" formatCode="0.0000_);[Red]\(0.0000\)">
                  <c:v>0.50198483333333332</c:v>
                </c:pt>
                <c:pt idx="272" formatCode="0.0000_);[Red]\(0.0000\)">
                  <c:v>0.50391149999999996</c:v>
                </c:pt>
                <c:pt idx="273" formatCode="0.0000_);[Red]\(0.0000\)">
                  <c:v>0.50680150000000002</c:v>
                </c:pt>
                <c:pt idx="274" formatCode="0.0000_);[Red]\(0.0000\)">
                  <c:v>0.50872816666666665</c:v>
                </c:pt>
                <c:pt idx="275" formatCode="0.0000_);[Red]\(0.0000\)">
                  <c:v>0.51065483333333328</c:v>
                </c:pt>
                <c:pt idx="276" formatCode="0.0000_);[Red]\(0.0000\)">
                  <c:v>0.51065483333333328</c:v>
                </c:pt>
                <c:pt idx="277" formatCode="0.0000_);[Red]\(0.0000\)">
                  <c:v>0.51258150000000002</c:v>
                </c:pt>
                <c:pt idx="278" formatCode="0.0000_);[Red]\(0.0000\)">
                  <c:v>0.51450816666666666</c:v>
                </c:pt>
                <c:pt idx="279" formatCode="0.0000_);[Red]\(0.0000\)">
                  <c:v>0.5164348333333334</c:v>
                </c:pt>
                <c:pt idx="280" formatCode="0.0000_);[Red]\(0.0000\)">
                  <c:v>0.51836150000000003</c:v>
                </c:pt>
                <c:pt idx="281" formatCode="0.0000_);[Red]\(0.0000\)">
                  <c:v>0.52028816666666666</c:v>
                </c:pt>
                <c:pt idx="282" formatCode="0.0000_);[Red]\(0.0000\)">
                  <c:v>0.52317816666666672</c:v>
                </c:pt>
                <c:pt idx="283" formatCode="0.0000_);[Red]\(0.0000\)">
                  <c:v>0.52510483333333335</c:v>
                </c:pt>
                <c:pt idx="284" formatCode="0.0000_);[Red]\(0.0000\)">
                  <c:v>0.52703149999999999</c:v>
                </c:pt>
                <c:pt idx="285" formatCode="0.0000_);[Red]\(0.0000\)">
                  <c:v>0.52895816666666673</c:v>
                </c:pt>
                <c:pt idx="286" formatCode="0.0000_);[Red]\(0.0000\)">
                  <c:v>0.53088483333333336</c:v>
                </c:pt>
                <c:pt idx="287" formatCode="0.0000_);[Red]\(0.0000\)">
                  <c:v>0.53088483333333336</c:v>
                </c:pt>
                <c:pt idx="288" formatCode="0.0000_);[Red]\(0.0000\)">
                  <c:v>0.53088483333333336</c:v>
                </c:pt>
                <c:pt idx="289" formatCode="0.0000_);[Red]\(0.0000\)">
                  <c:v>0.53088483333333336</c:v>
                </c:pt>
                <c:pt idx="290" formatCode="0.0000_);[Red]\(0.0000\)">
                  <c:v>0.53088483333333336</c:v>
                </c:pt>
                <c:pt idx="291" formatCode="0.0000_);[Red]\(0.0000\)">
                  <c:v>0.53281149999999999</c:v>
                </c:pt>
                <c:pt idx="292" formatCode="0.0000_);[Red]\(0.0000\)">
                  <c:v>0.53281149999999999</c:v>
                </c:pt>
                <c:pt idx="293" formatCode="0.0000_);[Red]\(0.0000\)">
                  <c:v>0.49405149999999998</c:v>
                </c:pt>
                <c:pt idx="294" formatCode="0.0000_);[Red]\(0.0000\)">
                  <c:v>0.41046816666666663</c:v>
                </c:pt>
                <c:pt idx="295" formatCode="0.0000_);[Red]\(0.0000\)">
                  <c:v>0.38156816666666671</c:v>
                </c:pt>
                <c:pt idx="296" formatCode="0.0000_);[Red]\(0.0000\)">
                  <c:v>0.38734816666666672</c:v>
                </c:pt>
                <c:pt idx="297" formatCode="0.0000_);[Red]\(0.0000\)">
                  <c:v>0.38156816666666671</c:v>
                </c:pt>
                <c:pt idx="298" formatCode="0.0000_);[Red]\(0.0000\)">
                  <c:v>0.37771483333333333</c:v>
                </c:pt>
                <c:pt idx="299" formatCode="0.0000_);[Red]\(0.0000\)">
                  <c:v>0.38156816666666671</c:v>
                </c:pt>
                <c:pt idx="300" formatCode="0.0000_);[Red]\(0.0000\)">
                  <c:v>0.38734816666666672</c:v>
                </c:pt>
                <c:pt idx="301" formatCode="0.0000_);[Red]\(0.0000\)">
                  <c:v>0.39409150000000004</c:v>
                </c:pt>
                <c:pt idx="302" formatCode="0.0000_);[Red]\(0.0000\)">
                  <c:v>0.40225149999999998</c:v>
                </c:pt>
                <c:pt idx="303" formatCode="0.0000_);[Red]\(0.0000\)">
                  <c:v>0.42684483333333334</c:v>
                </c:pt>
                <c:pt idx="304" formatCode="0.0000_);[Red]\(0.0000\)">
                  <c:v>0.42684483333333334</c:v>
                </c:pt>
                <c:pt idx="305" formatCode="0.0000_);[Red]\(0.0000\)">
                  <c:v>0.43647816666666661</c:v>
                </c:pt>
                <c:pt idx="306" formatCode="0.0000_);[Red]\(0.0000\)">
                  <c:v>0.44514816666666668</c:v>
                </c:pt>
                <c:pt idx="307" formatCode="0.0000_);[Red]\(0.0000\)">
                  <c:v>0.45478150000000006</c:v>
                </c:pt>
                <c:pt idx="308" formatCode="0.0000_);[Red]\(0.0000\)">
                  <c:v>0.45959816666666664</c:v>
                </c:pt>
                <c:pt idx="309" formatCode="0.0000_);[Red]\(0.0000\)">
                  <c:v>0.46345150000000002</c:v>
                </c:pt>
                <c:pt idx="310" formatCode="0.0000_);[Red]\(0.0000\)">
                  <c:v>0.46730483333333339</c:v>
                </c:pt>
                <c:pt idx="311" formatCode="0.0000_);[Red]\(0.0000\)">
                  <c:v>0.46923150000000002</c:v>
                </c:pt>
                <c:pt idx="312" formatCode="0.0000_);[Red]\(0.0000\)">
                  <c:v>0.47404816666666671</c:v>
                </c:pt>
                <c:pt idx="313" formatCode="0.0000_);[Red]\(0.0000\)">
                  <c:v>0.47790149999999998</c:v>
                </c:pt>
                <c:pt idx="314" formatCode="0.0000_);[Red]\(0.0000\)">
                  <c:v>0.48368149999999999</c:v>
                </c:pt>
                <c:pt idx="315" formatCode="0.0000_);[Red]\(0.0000\)">
                  <c:v>0.48560816666666662</c:v>
                </c:pt>
                <c:pt idx="316" formatCode="0.0000_);[Red]\(0.0000\)">
                  <c:v>0.48753483333333336</c:v>
                </c:pt>
                <c:pt idx="317" formatCode="0.0000_);[Red]\(0.0000\)">
                  <c:v>0.49042483333333331</c:v>
                </c:pt>
                <c:pt idx="318" formatCode="0.0000_);[Red]\(0.0000\)">
                  <c:v>0.49042483333333331</c:v>
                </c:pt>
                <c:pt idx="319" formatCode="0.0000_);[Red]\(0.0000\)">
                  <c:v>0.49042483333333331</c:v>
                </c:pt>
                <c:pt idx="320" formatCode="0.0000_);[Red]\(0.0000\)">
                  <c:v>0.49235150000000005</c:v>
                </c:pt>
                <c:pt idx="321" formatCode="0.0000_);[Red]\(0.0000\)">
                  <c:v>0.49235150000000005</c:v>
                </c:pt>
                <c:pt idx="322" formatCode="0.0000_);[Red]\(0.0000\)">
                  <c:v>0.49427816666666669</c:v>
                </c:pt>
                <c:pt idx="323" formatCode="0.0000_);[Red]\(0.0000\)">
                  <c:v>0.49427816666666669</c:v>
                </c:pt>
                <c:pt idx="324" formatCode="0.0000_);[Red]\(0.0000\)">
                  <c:v>0.49813149999999995</c:v>
                </c:pt>
                <c:pt idx="325" formatCode="0.0000_);[Red]\(0.0000\)">
                  <c:v>0.49813149999999995</c:v>
                </c:pt>
                <c:pt idx="326" formatCode="0.0000_);[Red]\(0.0000\)">
                  <c:v>0.49813149999999995</c:v>
                </c:pt>
                <c:pt idx="327" formatCode="0.0000_);[Red]\(0.0000\)">
                  <c:v>0.49620483333333332</c:v>
                </c:pt>
                <c:pt idx="328" formatCode="0.0000_);[Red]\(0.0000\)">
                  <c:v>0.4899715</c:v>
                </c:pt>
                <c:pt idx="329" formatCode="0.0000_);[Red]\(0.0000\)">
                  <c:v>0.46923150000000002</c:v>
                </c:pt>
                <c:pt idx="330" formatCode="0.0000_);[Red]\(0.0000\)">
                  <c:v>0.45478150000000006</c:v>
                </c:pt>
                <c:pt idx="331" formatCode="0.0000_);[Red]\(0.0000\)">
                  <c:v>0.44322149999999993</c:v>
                </c:pt>
                <c:pt idx="332" formatCode="0.0000_);[Red]\(0.0000\)">
                  <c:v>0.43262483333333335</c:v>
                </c:pt>
                <c:pt idx="333" formatCode="0.0000_);[Red]\(0.0000\)">
                  <c:v>0.42010150000000002</c:v>
                </c:pt>
                <c:pt idx="334" formatCode="0.0000_);[Red]\(0.0000\)">
                  <c:v>0.41239483333333338</c:v>
                </c:pt>
                <c:pt idx="335" formatCode="0.0000_);[Red]\(0.0000\)">
                  <c:v>0.40179816666666668</c:v>
                </c:pt>
                <c:pt idx="336" formatCode="0.0000_);[Red]\(0.0000\)">
                  <c:v>0.39794483333333341</c:v>
                </c:pt>
                <c:pt idx="337" formatCode="0.0000_);[Red]\(0.0000\)">
                  <c:v>0.3921648333333333</c:v>
                </c:pt>
                <c:pt idx="338" formatCode="0.0000_);[Red]\(0.0000\)">
                  <c:v>0.38734816666666672</c:v>
                </c:pt>
                <c:pt idx="339" formatCode="0.0000_);[Red]\(0.0000\)">
                  <c:v>0.38542149999999997</c:v>
                </c:pt>
                <c:pt idx="340" formatCode="0.0000_);[Red]\(0.0000\)">
                  <c:v>0.38156816666666671</c:v>
                </c:pt>
                <c:pt idx="341" formatCode="0.0000_);[Red]\(0.0000\)">
                  <c:v>0.38156816666666671</c:v>
                </c:pt>
                <c:pt idx="342" formatCode="0.0000_);[Red]\(0.0000\)">
                  <c:v>0.37964149999999997</c:v>
                </c:pt>
                <c:pt idx="343" formatCode="0.0000_);[Red]\(0.0000\)">
                  <c:v>0.37964149999999997</c:v>
                </c:pt>
                <c:pt idx="344" formatCode="0.0000_);[Red]\(0.0000\)">
                  <c:v>0.37964149999999997</c:v>
                </c:pt>
                <c:pt idx="345" formatCode="0.0000_);[Red]\(0.0000\)">
                  <c:v>0.37964149999999997</c:v>
                </c:pt>
                <c:pt idx="346" formatCode="0.0000_);[Red]\(0.0000\)">
                  <c:v>0.37981149999999997</c:v>
                </c:pt>
                <c:pt idx="347" formatCode="0.0000_);[Red]\(0.0000\)">
                  <c:v>0.38185150000000001</c:v>
                </c:pt>
                <c:pt idx="348" formatCode="0.0000_);[Red]\(0.0000\)">
                  <c:v>0.38156816666666671</c:v>
                </c:pt>
                <c:pt idx="349" formatCode="0.0000_);[Red]\(0.0000\)">
                  <c:v>0.38156816666666671</c:v>
                </c:pt>
                <c:pt idx="350" formatCode="0.0000_);[Red]\(0.0000\)">
                  <c:v>0.37964149999999997</c:v>
                </c:pt>
                <c:pt idx="351" formatCode="0.0000_);[Red]\(0.0000\)">
                  <c:v>0.37964149999999997</c:v>
                </c:pt>
                <c:pt idx="352" formatCode="0.0000_);[Red]\(0.0000\)">
                  <c:v>0.37964149999999997</c:v>
                </c:pt>
                <c:pt idx="353" formatCode="0.0000_);[Red]\(0.0000\)">
                  <c:v>0.38156816666666671</c:v>
                </c:pt>
                <c:pt idx="354" formatCode="0.0000_);[Red]\(0.0000\)">
                  <c:v>0.38156816666666671</c:v>
                </c:pt>
                <c:pt idx="355" formatCode="0.0000_);[Red]\(0.0000\)">
                  <c:v>0.38156816666666671</c:v>
                </c:pt>
                <c:pt idx="356" formatCode="0.0000_);[Red]\(0.0000\)">
                  <c:v>0.38156816666666671</c:v>
                </c:pt>
                <c:pt idx="357" formatCode="0.0000_);[Red]\(0.0000\)">
                  <c:v>0.38156816666666671</c:v>
                </c:pt>
                <c:pt idx="358" formatCode="0.0000_);[Red]\(0.0000\)">
                  <c:v>0.38156816666666671</c:v>
                </c:pt>
                <c:pt idx="359" formatCode="0.0000_);[Red]\(0.0000\)">
                  <c:v>0.38185150000000001</c:v>
                </c:pt>
                <c:pt idx="360" formatCode="0.0000_);[Red]\(0.0000\)">
                  <c:v>0.38349483333333334</c:v>
                </c:pt>
                <c:pt idx="361" formatCode="0.0000_);[Red]\(0.0000\)">
                  <c:v>0.38542149999999997</c:v>
                </c:pt>
                <c:pt idx="362" formatCode="0.0000_);[Red]\(0.0000\)">
                  <c:v>0.38734816666666672</c:v>
                </c:pt>
                <c:pt idx="363" formatCode="0.0000_);[Red]\(0.0000\)">
                  <c:v>0.3920515</c:v>
                </c:pt>
                <c:pt idx="364" formatCode="0.0000_);[Red]\(0.0000\)">
                  <c:v>0.3921648333333333</c:v>
                </c:pt>
                <c:pt idx="365" formatCode="0.0000_);[Red]\(0.0000\)">
                  <c:v>0.39601816666666667</c:v>
                </c:pt>
                <c:pt idx="366" formatCode="0.0000_);[Red]\(0.0000\)">
                  <c:v>0.39987150000000005</c:v>
                </c:pt>
                <c:pt idx="367" formatCode="0.0000_);[Red]\(0.0000\)">
                  <c:v>0.40179816666666668</c:v>
                </c:pt>
                <c:pt idx="368" formatCode="0.0000_);[Red]\(0.0000\)">
                  <c:v>0.40565150000000005</c:v>
                </c:pt>
                <c:pt idx="369" formatCode="0.0000_);[Red]\(0.0000\)">
                  <c:v>0.41046816666666663</c:v>
                </c:pt>
                <c:pt idx="370" formatCode="0.0000_);[Red]\(0.0000\)">
                  <c:v>0.41239483333333338</c:v>
                </c:pt>
                <c:pt idx="371" formatCode="0.0000_);[Red]\(0.0000\)">
                  <c:v>0.41653149999999994</c:v>
                </c:pt>
                <c:pt idx="372" formatCode="0.0000_);[Red]\(0.0000\)">
                  <c:v>0.41817483333333327</c:v>
                </c:pt>
                <c:pt idx="373" formatCode="0.0000_);[Red]\(0.0000\)">
                  <c:v>0.42010150000000002</c:v>
                </c:pt>
                <c:pt idx="374" formatCode="0.0000_);[Red]\(0.0000\)">
                  <c:v>0.42202816666666665</c:v>
                </c:pt>
                <c:pt idx="375" formatCode="0.0000_);[Red]\(0.0000\)">
                  <c:v>0.42202816666666665</c:v>
                </c:pt>
                <c:pt idx="376" formatCode="0.0000_);[Red]\(0.0000\)">
                  <c:v>0.42684483333333334</c:v>
                </c:pt>
                <c:pt idx="377" formatCode="0.0000_);[Red]\(0.0000\)">
                  <c:v>0.42877149999999997</c:v>
                </c:pt>
                <c:pt idx="378" formatCode="0.0000_);[Red]\(0.0000\)">
                  <c:v>0.42877149999999997</c:v>
                </c:pt>
                <c:pt idx="379" formatCode="0.0000_);[Red]\(0.0000\)">
                  <c:v>0.4306981666666666</c:v>
                </c:pt>
                <c:pt idx="380" formatCode="0.0000_);[Red]\(0.0000\)">
                  <c:v>0.43455149999999998</c:v>
                </c:pt>
                <c:pt idx="381" formatCode="0.0000_);[Red]\(0.0000\)">
                  <c:v>0.43647816666666661</c:v>
                </c:pt>
                <c:pt idx="382" formatCode="0.0000_);[Red]\(0.0000\)">
                  <c:v>0.44129483333333341</c:v>
                </c:pt>
                <c:pt idx="383" formatCode="0.0000_);[Red]\(0.0000\)">
                  <c:v>0.44129483333333341</c:v>
                </c:pt>
                <c:pt idx="384" formatCode="0.0000_);[Red]\(0.0000\)">
                  <c:v>0.44322149999999993</c:v>
                </c:pt>
                <c:pt idx="385" formatCode="0.0000_);[Red]\(0.0000\)">
                  <c:v>0.4410115</c:v>
                </c:pt>
                <c:pt idx="386" formatCode="0.0000_);[Red]\(0.0000\)">
                  <c:v>0.44129483333333341</c:v>
                </c:pt>
                <c:pt idx="387" formatCode="0.0000_);[Red]\(0.0000\)">
                  <c:v>0.43840483333333335</c:v>
                </c:pt>
                <c:pt idx="388" formatCode="0.0000_);[Red]\(0.0000\)">
                  <c:v>0.43840483333333335</c:v>
                </c:pt>
                <c:pt idx="389" formatCode="0.0000_);[Red]\(0.0000\)">
                  <c:v>0.43795149999999994</c:v>
                </c:pt>
                <c:pt idx="390" formatCode="0.0000_);[Red]\(0.0000\)">
                  <c:v>0.43840483333333335</c:v>
                </c:pt>
                <c:pt idx="391" formatCode="0.0000_);[Red]\(0.0000\)">
                  <c:v>0.43795149999999994</c:v>
                </c:pt>
                <c:pt idx="392" formatCode="0.0000_);[Red]\(0.0000\)">
                  <c:v>0.43840483333333335</c:v>
                </c:pt>
                <c:pt idx="393" formatCode="0.0000_);[Red]\(0.0000\)">
                  <c:v>0.45325150000000003</c:v>
                </c:pt>
                <c:pt idx="394" formatCode="0.0000_);[Red]\(0.0000\)">
                  <c:v>0.44514816666666668</c:v>
                </c:pt>
                <c:pt idx="395" formatCode="0.0000_);[Red]\(0.0000\)">
                  <c:v>0.44322149999999993</c:v>
                </c:pt>
                <c:pt idx="396" formatCode="0.0000_);[Red]\(0.0000\)">
                  <c:v>0.44514816666666668</c:v>
                </c:pt>
                <c:pt idx="397" formatCode="0.0000_);[Red]\(0.0000\)">
                  <c:v>0.44514816666666668</c:v>
                </c:pt>
                <c:pt idx="398" formatCode="0.0000_);[Red]\(0.0000\)">
                  <c:v>0.43455149999999998</c:v>
                </c:pt>
                <c:pt idx="399" formatCode="0.0000_);[Red]\(0.0000\)">
                  <c:v>0.37675150000000002</c:v>
                </c:pt>
                <c:pt idx="400" formatCode="0.0000_);[Red]\(0.0000\)">
                  <c:v>0.37675150000000002</c:v>
                </c:pt>
                <c:pt idx="401" formatCode="0.0000_);[Red]\(0.0000\)">
                  <c:v>0.37675150000000002</c:v>
                </c:pt>
                <c:pt idx="402" formatCode="0.0000_);[Red]\(0.0000\)">
                  <c:v>0.35748483333333336</c:v>
                </c:pt>
                <c:pt idx="403" formatCode="0.0000_);[Red]\(0.0000\)">
                  <c:v>0.35533150000000002</c:v>
                </c:pt>
                <c:pt idx="404" formatCode="0.0000_);[Red]\(0.0000\)">
                  <c:v>0.35555816666666673</c:v>
                </c:pt>
                <c:pt idx="405" formatCode="0.0000_);[Red]\(0.0000\)">
                  <c:v>0.32280483333333332</c:v>
                </c:pt>
                <c:pt idx="406" formatCode="0.0000_);[Red]\(0.0000\)">
                  <c:v>0.34003150000000004</c:v>
                </c:pt>
                <c:pt idx="407" formatCode="0.0000_);[Red]\(0.0000\)">
                  <c:v>0.30931816666666667</c:v>
                </c:pt>
                <c:pt idx="408" formatCode="0.0000_);[Red]\(0.0000\)">
                  <c:v>0.30331150000000001</c:v>
                </c:pt>
                <c:pt idx="409" formatCode="0.0000_);[Red]\(0.0000\)">
                  <c:v>0.29515150000000001</c:v>
                </c:pt>
                <c:pt idx="410" formatCode="0.0000_);[Red]\(0.0000\)">
                  <c:v>0.29486816666666665</c:v>
                </c:pt>
                <c:pt idx="411" formatCode="0.0000_);[Red]\(0.0000\)">
                  <c:v>0.28801150000000003</c:v>
                </c:pt>
                <c:pt idx="412" formatCode="0.0000_);[Red]\(0.0000\)">
                  <c:v>0.28291149999999998</c:v>
                </c:pt>
                <c:pt idx="413" formatCode="0.0000_);[Red]\(0.0000\)">
                  <c:v>0.27985150000000003</c:v>
                </c:pt>
                <c:pt idx="414" formatCode="0.0000_);[Red]\(0.0000\)">
                  <c:v>0.27985150000000003</c:v>
                </c:pt>
                <c:pt idx="415" formatCode="0.0000_);[Red]\(0.0000\)">
                  <c:v>0.26251150000000001</c:v>
                </c:pt>
                <c:pt idx="416" formatCode="0.0000_);[Red]\(0.0000\)">
                  <c:v>0.26557150000000002</c:v>
                </c:pt>
                <c:pt idx="417" formatCode="0.0000_);[Red]\(0.0000\)">
                  <c:v>0.26557150000000002</c:v>
                </c:pt>
                <c:pt idx="418" formatCode="0.0000_);[Red]\(0.0000\)">
                  <c:v>0.26557150000000002</c:v>
                </c:pt>
                <c:pt idx="419" formatCode="0.0000_);[Red]\(0.0000\)">
                  <c:v>0.26596816666666667</c:v>
                </c:pt>
                <c:pt idx="420" formatCode="0.0000_);[Red]\(0.0000\)">
                  <c:v>0.26557150000000002</c:v>
                </c:pt>
                <c:pt idx="421" formatCode="0.0000_);[Red]\(0.0000\)">
                  <c:v>0.25537149999999997</c:v>
                </c:pt>
                <c:pt idx="422" formatCode="0.0000_);[Red]\(0.0000\)">
                  <c:v>0.25537149999999997</c:v>
                </c:pt>
                <c:pt idx="423" formatCode="0.0000_);[Red]\(0.0000\)">
                  <c:v>0.24477483333333333</c:v>
                </c:pt>
                <c:pt idx="424" formatCode="0.0000_);[Red]\(0.0000\)">
                  <c:v>0.24477483333333333</c:v>
                </c:pt>
                <c:pt idx="425" formatCode="0.0000_);[Red]\(0.0000\)">
                  <c:v>0.21876483333333335</c:v>
                </c:pt>
                <c:pt idx="426" formatCode="0.0000_);[Red]\(0.0000\)">
                  <c:v>0.21876483333333335</c:v>
                </c:pt>
                <c:pt idx="427" formatCode="0.0000_);[Red]\(0.0000\)">
                  <c:v>0.22069150000000001</c:v>
                </c:pt>
                <c:pt idx="428" formatCode="0.0000_);[Red]\(0.0000\)">
                  <c:v>0.23395150000000001</c:v>
                </c:pt>
                <c:pt idx="429" formatCode="0.0000_);[Red]\(0.0000\)">
                  <c:v>0.23417816666666669</c:v>
                </c:pt>
                <c:pt idx="430" formatCode="0.0000_);[Red]\(0.0000\)">
                  <c:v>0.23395150000000001</c:v>
                </c:pt>
                <c:pt idx="431" formatCode="0.0000_);[Red]\(0.0000\)">
                  <c:v>0.23395150000000001</c:v>
                </c:pt>
                <c:pt idx="432" formatCode="0.0000_);[Red]\(0.0000\)">
                  <c:v>0.23610483333333335</c:v>
                </c:pt>
                <c:pt idx="433" formatCode="0.0000_);[Red]\(0.0000\)">
                  <c:v>0.23610483333333335</c:v>
                </c:pt>
                <c:pt idx="434" formatCode="0.0000_);[Red]\(0.0000\)">
                  <c:v>0.23610483333333335</c:v>
                </c:pt>
                <c:pt idx="435" formatCode="0.0000_);[Red]\(0.0000\)">
                  <c:v>0.23610483333333335</c:v>
                </c:pt>
                <c:pt idx="436" formatCode="0.0000_);[Red]\(0.0000\)">
                  <c:v>0.23610483333333335</c:v>
                </c:pt>
                <c:pt idx="437" formatCode="0.0000_);[Red]\(0.0000\)">
                  <c:v>0.23610483333333335</c:v>
                </c:pt>
                <c:pt idx="438" formatCode="0.0000_);[Red]\(0.0000\)">
                  <c:v>0.23610483333333335</c:v>
                </c:pt>
                <c:pt idx="439" formatCode="0.0000_);[Red]\(0.0000\)">
                  <c:v>0.23610483333333335</c:v>
                </c:pt>
                <c:pt idx="440" formatCode="0.0000_);[Red]\(0.0000\)">
                  <c:v>0.23803150000000001</c:v>
                </c:pt>
                <c:pt idx="441" formatCode="0.0000_);[Red]\(0.0000\)">
                  <c:v>0.23803150000000001</c:v>
                </c:pt>
                <c:pt idx="442" formatCode="0.0000_);[Red]\(0.0000\)">
                  <c:v>0.23803150000000001</c:v>
                </c:pt>
                <c:pt idx="443" formatCode="0.0000_);[Red]\(0.0000\)">
                  <c:v>0.23803150000000001</c:v>
                </c:pt>
                <c:pt idx="444" formatCode="0.0000_);[Red]\(0.0000\)">
                  <c:v>0.23803150000000001</c:v>
                </c:pt>
                <c:pt idx="445" formatCode="0.0000_);[Red]\(0.0000\)">
                  <c:v>0.23803150000000001</c:v>
                </c:pt>
                <c:pt idx="446" formatCode="0.0000_);[Red]\(0.0000\)">
                  <c:v>0.23803150000000001</c:v>
                </c:pt>
                <c:pt idx="447" formatCode="0.0000_);[Red]\(0.0000\)">
                  <c:v>0.23803150000000001</c:v>
                </c:pt>
                <c:pt idx="448" formatCode="0.0000_);[Red]\(0.0000\)">
                  <c:v>0.23995816666666667</c:v>
                </c:pt>
                <c:pt idx="449" formatCode="0.0000_);[Red]\(0.0000\)">
                  <c:v>0.22743483333333334</c:v>
                </c:pt>
                <c:pt idx="450" formatCode="0.0000_);[Red]\(0.0000\)">
                  <c:v>0.22550816666666668</c:v>
                </c:pt>
                <c:pt idx="451" formatCode="0.0000_);[Red]\(0.0000\)">
                  <c:v>0.2013115</c:v>
                </c:pt>
                <c:pt idx="452" formatCode="0.0000_);[Red]\(0.0000\)">
                  <c:v>0.2013115</c:v>
                </c:pt>
                <c:pt idx="453" formatCode="0.0000_);[Red]\(0.0000\)">
                  <c:v>0.22069150000000001</c:v>
                </c:pt>
                <c:pt idx="454" formatCode="0.0000_);[Red]\(0.0000\)">
                  <c:v>0.22069150000000001</c:v>
                </c:pt>
                <c:pt idx="455" formatCode="0.0000_);[Red]\(0.0000\)">
                  <c:v>0.1860115</c:v>
                </c:pt>
                <c:pt idx="456" formatCode="0.0000_);[Red]\(0.0000\)">
                  <c:v>0.2053915</c:v>
                </c:pt>
                <c:pt idx="457" formatCode="0.0000_);[Red]\(0.0000\)">
                  <c:v>0.20816816666666668</c:v>
                </c:pt>
                <c:pt idx="458" formatCode="0.0000_);[Red]\(0.0000\)">
                  <c:v>0.21253149999999998</c:v>
                </c:pt>
                <c:pt idx="459" formatCode="0.0000_);[Red]\(0.0000\)">
                  <c:v>0.21253149999999998</c:v>
                </c:pt>
                <c:pt idx="460" formatCode="0.0000_);[Red]\(0.0000\)">
                  <c:v>0.21661150000000001</c:v>
                </c:pt>
                <c:pt idx="461" formatCode="0.0000_);[Red]\(0.0000\)">
                  <c:v>0.21683816666666667</c:v>
                </c:pt>
                <c:pt idx="462" formatCode="0.0000_);[Red]\(0.0000\)">
                  <c:v>0.21009483333333334</c:v>
                </c:pt>
                <c:pt idx="463" formatCode="0.0000_);[Red]\(0.0000\)">
                  <c:v>0.2120215</c:v>
                </c:pt>
                <c:pt idx="464" formatCode="0.0000_);[Red]\(0.0000\)">
                  <c:v>0.2120215</c:v>
                </c:pt>
                <c:pt idx="465" formatCode="0.0000_);[Red]\(0.0000\)">
                  <c:v>0.2120215</c:v>
                </c:pt>
                <c:pt idx="466" formatCode="0.0000_);[Red]\(0.0000\)">
                  <c:v>0.1860115</c:v>
                </c:pt>
                <c:pt idx="467" formatCode="0.0000_);[Red]\(0.0000\)">
                  <c:v>0.1860115</c:v>
                </c:pt>
                <c:pt idx="468" formatCode="0.0000_);[Red]\(0.0000\)">
                  <c:v>0.1860115</c:v>
                </c:pt>
                <c:pt idx="469" formatCode="0.0000_);[Red]\(0.0000\)">
                  <c:v>0.18805150000000001</c:v>
                </c:pt>
                <c:pt idx="470" formatCode="0.0000_);[Red]\(0.0000\)">
                  <c:v>0.18805150000000001</c:v>
                </c:pt>
                <c:pt idx="471" formatCode="0.0000_);[Red]\(0.0000\)">
                  <c:v>0.18805150000000001</c:v>
                </c:pt>
                <c:pt idx="472" formatCode="0.0000_);[Red]\(0.0000\)">
                  <c:v>0.1860115</c:v>
                </c:pt>
                <c:pt idx="473" formatCode="0.0000_);[Red]\(0.0000\)">
                  <c:v>5.7888166666666678E-2</c:v>
                </c:pt>
                <c:pt idx="474" formatCode="0.0000_);[Red]\(0.0000\)">
                  <c:v>5.7888166666666678E-2</c:v>
                </c:pt>
                <c:pt idx="475" formatCode="0.0000_);[Red]\(0.0000\)">
                  <c:v>0.18793816666666668</c:v>
                </c:pt>
                <c:pt idx="476" formatCode="0.0000_);[Red]\(0.0000\)">
                  <c:v>0.18793816666666668</c:v>
                </c:pt>
                <c:pt idx="477" formatCode="0.0000_);[Red]\(0.0000\)">
                  <c:v>0.18793816666666668</c:v>
                </c:pt>
                <c:pt idx="478" formatCode="0.0000_);[Red]\(0.0000\)">
                  <c:v>0.2472115</c:v>
                </c:pt>
                <c:pt idx="479" formatCode="0.0000_);[Red]\(0.0000\)">
                  <c:v>0.24670150000000002</c:v>
                </c:pt>
                <c:pt idx="480" formatCode="0.0000_);[Red]\(0.0000\)">
                  <c:v>0.24477483333333333</c:v>
                </c:pt>
                <c:pt idx="481" formatCode="0.0000_);[Red]\(0.0000\)">
                  <c:v>0.24670150000000002</c:v>
                </c:pt>
                <c:pt idx="482" formatCode="0.0000_);[Red]\(0.0000\)">
                  <c:v>0.24862816666666668</c:v>
                </c:pt>
                <c:pt idx="483" formatCode="0.0000_);[Red]\(0.0000\)">
                  <c:v>0.25729816666666666</c:v>
                </c:pt>
                <c:pt idx="484" formatCode="0.0000_);[Red]\(0.0000\)">
                  <c:v>0.25537149999999997</c:v>
                </c:pt>
                <c:pt idx="485" formatCode="0.0000_);[Red]\(0.0000\)">
                  <c:v>0.18408483333333334</c:v>
                </c:pt>
                <c:pt idx="486" formatCode="0.0000_);[Red]\(0.0000\)">
                  <c:v>0.18119483333333333</c:v>
                </c:pt>
                <c:pt idx="487" formatCode="0.0000_);[Red]\(0.0000\)">
                  <c:v>0.22987150000000001</c:v>
                </c:pt>
                <c:pt idx="488" formatCode="0.0000_);[Red]\(0.0000\)">
                  <c:v>0.17734150000000001</c:v>
                </c:pt>
                <c:pt idx="489" formatCode="0.0000_);[Red]\(0.0000\)">
                  <c:v>0.16000150000000002</c:v>
                </c:pt>
                <c:pt idx="490" formatCode="0.0000_);[Red]\(0.0000\)">
                  <c:v>0.2512915</c:v>
                </c:pt>
                <c:pt idx="491" formatCode="0.0000_);[Red]\(0.0000\)">
                  <c:v>0.15518483333333333</c:v>
                </c:pt>
                <c:pt idx="492" formatCode="0.0000_);[Red]\(0.0000\)">
                  <c:v>0.28619816666666664</c:v>
                </c:pt>
                <c:pt idx="493" formatCode="0.0000_);[Red]\(0.0000\)">
                  <c:v>0.28812483333333333</c:v>
                </c:pt>
                <c:pt idx="494" formatCode="0.0000_);[Red]\(0.0000\)">
                  <c:v>0.30931816666666667</c:v>
                </c:pt>
                <c:pt idx="495" formatCode="0.0000_);[Red]\(0.0000\)">
                  <c:v>0.30739149999999998</c:v>
                </c:pt>
                <c:pt idx="496" formatCode="0.0000_);[Red]\(0.0000\)">
                  <c:v>0.31220816666666668</c:v>
                </c:pt>
                <c:pt idx="497" formatCode="0.0000_);[Red]\(0.0000\)">
                  <c:v>0.35748483333333336</c:v>
                </c:pt>
                <c:pt idx="498" formatCode="0.0000_);[Red]\(0.0000\)">
                  <c:v>0.37000816666666669</c:v>
                </c:pt>
                <c:pt idx="499" formatCode="0.0000_);[Red]\(0.0000\)">
                  <c:v>0.37675150000000002</c:v>
                </c:pt>
                <c:pt idx="500" formatCode="0.0000_);[Red]\(0.0000\)">
                  <c:v>0.35266816666666667</c:v>
                </c:pt>
                <c:pt idx="501" formatCode="0.0000_);[Red]\(0.0000\)">
                  <c:v>0.34207149999999997</c:v>
                </c:pt>
                <c:pt idx="502" formatCode="0.0000_);[Red]\(0.0000\)">
                  <c:v>0.33821816666666671</c:v>
                </c:pt>
                <c:pt idx="503" formatCode="0.0000_);[Red]\(0.0000\)">
                  <c:v>0.34688816666666666</c:v>
                </c:pt>
                <c:pt idx="504" formatCode="0.0000_);[Red]\(0.0000\)">
                  <c:v>0.32665816666666669</c:v>
                </c:pt>
                <c:pt idx="505" formatCode="0.0000_);[Red]\(0.0000\)">
                  <c:v>0.32280483333333332</c:v>
                </c:pt>
                <c:pt idx="506" formatCode="0.0000_);[Red]\(0.0000\)">
                  <c:v>0.31798816666666663</c:v>
                </c:pt>
                <c:pt idx="507" formatCode="0.0000_);[Red]\(0.0000\)">
                  <c:v>0.26018816666666666</c:v>
                </c:pt>
                <c:pt idx="508" formatCode="0.0000_);[Red]\(0.0000\)">
                  <c:v>0.26018816666666666</c:v>
                </c:pt>
                <c:pt idx="509" formatCode="0.0000_);[Red]\(0.0000\)">
                  <c:v>0.25344483333333334</c:v>
                </c:pt>
                <c:pt idx="510" formatCode="0.0000_);[Red]\(0.0000\)">
                  <c:v>0.19853483333333333</c:v>
                </c:pt>
                <c:pt idx="511" formatCode="0.0000_);[Red]\(0.0000\)">
                  <c:v>0.19275483333333332</c:v>
                </c:pt>
                <c:pt idx="512" formatCode="0.0000_);[Red]\(0.0000\)">
                  <c:v>0.19468150000000001</c:v>
                </c:pt>
                <c:pt idx="513" formatCode="0.0000_);[Red]\(0.0000\)">
                  <c:v>0.17734150000000001</c:v>
                </c:pt>
                <c:pt idx="514" formatCode="0.0000_);[Red]\(0.0000\)">
                  <c:v>0.16000150000000002</c:v>
                </c:pt>
                <c:pt idx="515" formatCode="0.0000_);[Red]\(0.0000\)">
                  <c:v>0.12339483333333333</c:v>
                </c:pt>
                <c:pt idx="516" formatCode="0.0000_);[Red]\(0.0000\)">
                  <c:v>0.11857816666666668</c:v>
                </c:pt>
                <c:pt idx="517" formatCode="0.0000_);[Red]\(0.0000\)">
                  <c:v>0.11857816666666668</c:v>
                </c:pt>
                <c:pt idx="518" formatCode="0.0000_);[Red]\(0.0000\)">
                  <c:v>0.10798150000000001</c:v>
                </c:pt>
                <c:pt idx="519" formatCode="0.0000_);[Red]\(0.0000\)">
                  <c:v>0.10798150000000001</c:v>
                </c:pt>
                <c:pt idx="520" formatCode="0.0000_);[Red]\(0.0000\)">
                  <c:v>0.10605483333333333</c:v>
                </c:pt>
                <c:pt idx="521" formatCode="0.0000_);[Red]\(0.0000\)">
                  <c:v>0.10605483333333333</c:v>
                </c:pt>
                <c:pt idx="522" formatCode="0.0000_);[Red]\(0.0000\)">
                  <c:v>0.10798150000000001</c:v>
                </c:pt>
                <c:pt idx="523" formatCode="0.0000_);[Red]\(0.0000\)">
                  <c:v>0.10605483333333333</c:v>
                </c:pt>
                <c:pt idx="525" formatCode="0.0000_);[Red]\(0.0000\)">
                  <c:v>0.10795600000000001</c:v>
                </c:pt>
                <c:pt idx="526" formatCode="0.0000_);[Red]\(0.0000\)">
                  <c:v>0.10795600000000001</c:v>
                </c:pt>
                <c:pt idx="527" formatCode="0.0000_);[Red]\(0.0000\)">
                  <c:v>0.10795600000000001</c:v>
                </c:pt>
                <c:pt idx="528" formatCode="0.0000_);[Red]\(0.0000\)">
                  <c:v>0.10795600000000001</c:v>
                </c:pt>
                <c:pt idx="529" formatCode="0.0000_);[Red]\(0.0000\)">
                  <c:v>0.10313933333333335</c:v>
                </c:pt>
                <c:pt idx="530" formatCode="0.0000_);[Red]\(0.0000\)">
                  <c:v>0.10602933333333334</c:v>
                </c:pt>
                <c:pt idx="531" formatCode="0.0000_);[Red]\(0.0000\)">
                  <c:v>0.10313933333333335</c:v>
                </c:pt>
                <c:pt idx="532" formatCode="0.0000_);[Red]\(0.0000\)">
                  <c:v>0.10313933333333335</c:v>
                </c:pt>
                <c:pt idx="533" formatCode="0.0000_);[Red]\(0.0000\)">
                  <c:v>0.10313933333333335</c:v>
                </c:pt>
                <c:pt idx="534" formatCode="0.0000_);[Red]\(0.0000\)">
                  <c:v>0.10795600000000001</c:v>
                </c:pt>
                <c:pt idx="535" formatCode="0.0000_);[Red]\(0.0000\)">
                  <c:v>0.10602933333333334</c:v>
                </c:pt>
                <c:pt idx="536" formatCode="0.0000_);[Red]\(0.0000\)">
                  <c:v>0.10642600000000001</c:v>
                </c:pt>
                <c:pt idx="537" formatCode="0.0000_);[Red]\(0.0000\)">
                  <c:v>0.10988266666666667</c:v>
                </c:pt>
                <c:pt idx="538" formatCode="0.0000_);[Red]\(0.0000\)">
                  <c:v>0.10988266666666667</c:v>
                </c:pt>
                <c:pt idx="539" formatCode="0.0000_);[Red]\(0.0000\)">
                  <c:v>0.11180933333333334</c:v>
                </c:pt>
                <c:pt idx="540" formatCode="0.0000_);[Red]\(0.0000\)">
                  <c:v>0.11180933333333334</c:v>
                </c:pt>
                <c:pt idx="541" formatCode="0.0000_);[Red]\(0.0000\)">
                  <c:v>0.10795600000000001</c:v>
                </c:pt>
                <c:pt idx="542" formatCode="0.0000_);[Red]\(0.0000\)">
                  <c:v>0.10795600000000001</c:v>
                </c:pt>
                <c:pt idx="543" formatCode="0.0000_);[Red]\(0.0000\)">
                  <c:v>0.10602933333333334</c:v>
                </c:pt>
                <c:pt idx="544" formatCode="0.0000_);[Red]\(0.0000\)">
                  <c:v>0.10988266666666667</c:v>
                </c:pt>
                <c:pt idx="545" formatCode="0.0000_);[Red]\(0.0000\)">
                  <c:v>0.10313933333333335</c:v>
                </c:pt>
                <c:pt idx="546" formatCode="0.0000_);[Red]\(0.0000\)">
                  <c:v>0.10988266666666667</c:v>
                </c:pt>
                <c:pt idx="547" formatCode="0.0000_);[Red]\(0.0000\)">
                  <c:v>0.10988266666666667</c:v>
                </c:pt>
                <c:pt idx="548" formatCode="0.0000_);[Red]\(0.0000\)">
                  <c:v>0.10988266666666667</c:v>
                </c:pt>
                <c:pt idx="549" formatCode="0.0000_);[Red]\(0.0000\)">
                  <c:v>0.10988266666666667</c:v>
                </c:pt>
                <c:pt idx="550" formatCode="0.0000_);[Red]\(0.0000\)">
                  <c:v>0.10988266666666667</c:v>
                </c:pt>
                <c:pt idx="551" formatCode="0.0000_);[Red]\(0.0000\)">
                  <c:v>0.10313933333333335</c:v>
                </c:pt>
                <c:pt idx="552" formatCode="0.0000_);[Red]\(0.0000\)">
                  <c:v>0.10795600000000001</c:v>
                </c:pt>
                <c:pt idx="553" formatCode="0.0000_);[Red]\(0.0000\)">
                  <c:v>0.10313933333333335</c:v>
                </c:pt>
                <c:pt idx="554" formatCode="0.0000_);[Red]\(0.0000\)">
                  <c:v>0.10313933333333335</c:v>
                </c:pt>
                <c:pt idx="555" formatCode="0.0000_);[Red]\(0.0000\)">
                  <c:v>0.10795600000000001</c:v>
                </c:pt>
                <c:pt idx="556" formatCode="0.0000_);[Red]\(0.0000\)">
                  <c:v>0.10602933333333334</c:v>
                </c:pt>
                <c:pt idx="557" formatCode="0.0000_);[Red]\(0.0000\)">
                  <c:v>0.10602933333333334</c:v>
                </c:pt>
                <c:pt idx="558" formatCode="0.0000_);[Red]\(0.0000\)">
                  <c:v>0.10602933333333334</c:v>
                </c:pt>
                <c:pt idx="559" formatCode="0.0000_);[Red]\(0.0000\)">
                  <c:v>0.10121266666666667</c:v>
                </c:pt>
                <c:pt idx="560" formatCode="0.0000_);[Red]\(0.0000\)">
                  <c:v>0.10121266666666667</c:v>
                </c:pt>
                <c:pt idx="561" formatCode="0.0000_);[Red]\(0.0000\)">
                  <c:v>0.10313933333333335</c:v>
                </c:pt>
                <c:pt idx="562" formatCode="0.0000_);[Red]\(0.0000\)">
                  <c:v>0.10313933333333335</c:v>
                </c:pt>
                <c:pt idx="563" formatCode="0.0000_);[Red]\(0.0000\)">
                  <c:v>0.10795600000000001</c:v>
                </c:pt>
                <c:pt idx="564" formatCode="0.0000_);[Red]\(0.0000\)">
                  <c:v>0.10988266666666667</c:v>
                </c:pt>
                <c:pt idx="565" formatCode="0.0000_);[Red]\(0.0000\)">
                  <c:v>0.10795600000000001</c:v>
                </c:pt>
                <c:pt idx="566" formatCode="0.0000_);[Red]\(0.0000\)">
                  <c:v>0.10795600000000001</c:v>
                </c:pt>
                <c:pt idx="567" formatCode="0.0000_);[Red]\(0.0000\)">
                  <c:v>0.10795600000000001</c:v>
                </c:pt>
                <c:pt idx="568" formatCode="0.0000_);[Red]\(0.0000\)">
                  <c:v>0.10795600000000001</c:v>
                </c:pt>
                <c:pt idx="569" formatCode="0.0000_);[Red]\(0.0000\)">
                  <c:v>0.10988266666666667</c:v>
                </c:pt>
                <c:pt idx="570" formatCode="0.0000_);[Red]\(0.0000\)">
                  <c:v>0.10988266666666667</c:v>
                </c:pt>
                <c:pt idx="571" formatCode="0.0000_);[Red]\(0.0000\)">
                  <c:v>0.10988266666666667</c:v>
                </c:pt>
                <c:pt idx="572" formatCode="0.0000_);[Red]\(0.0000\)">
                  <c:v>0.10795600000000001</c:v>
                </c:pt>
                <c:pt idx="573" formatCode="0.0000_);[Red]\(0.0000\)">
                  <c:v>0.11469933333333333</c:v>
                </c:pt>
                <c:pt idx="574" formatCode="0.0000_);[Red]\(0.0000\)">
                  <c:v>0.11469933333333333</c:v>
                </c:pt>
                <c:pt idx="575" formatCode="0.0000_);[Red]\(0.0000\)">
                  <c:v>0.11662600000000001</c:v>
                </c:pt>
                <c:pt idx="576" formatCode="0.0000_);[Red]\(0.0000\)">
                  <c:v>0.11662600000000001</c:v>
                </c:pt>
                <c:pt idx="577" formatCode="0.0000_);[Red]\(0.0000\)">
                  <c:v>0.11180933333333334</c:v>
                </c:pt>
                <c:pt idx="578" formatCode="0.0000_);[Red]\(0.0000\)">
                  <c:v>0.11180933333333334</c:v>
                </c:pt>
                <c:pt idx="579" formatCode="0.0000_);[Red]\(0.0000\)">
                  <c:v>0.10988266666666667</c:v>
                </c:pt>
                <c:pt idx="580" formatCode="0.0000_);[Red]\(0.0000\)">
                  <c:v>0.11180933333333334</c:v>
                </c:pt>
                <c:pt idx="581" formatCode="0.0000_);[Red]\(0.0000\)">
                  <c:v>0.11469933333333333</c:v>
                </c:pt>
                <c:pt idx="582" formatCode="0.0000_);[Red]\(0.0000\)">
                  <c:v>0.11469933333333333</c:v>
                </c:pt>
                <c:pt idx="583" formatCode="0.0000_);[Red]\(0.0000\)">
                  <c:v>0.11469933333333333</c:v>
                </c:pt>
                <c:pt idx="584" formatCode="0.0000_);[Red]\(0.0000\)">
                  <c:v>0.11180933333333334</c:v>
                </c:pt>
                <c:pt idx="585" formatCode="0.0000_);[Red]\(0.0000\)">
                  <c:v>0.11180933333333334</c:v>
                </c:pt>
                <c:pt idx="586" formatCode="0.0000_);[Red]\(0.0000\)">
                  <c:v>0.11180933333333334</c:v>
                </c:pt>
                <c:pt idx="587" formatCode="0.0000_);[Red]\(0.0000\)">
                  <c:v>0.11469933333333333</c:v>
                </c:pt>
                <c:pt idx="588" formatCode="0.0000_);[Red]\(0.0000\)">
                  <c:v>0.11662600000000001</c:v>
                </c:pt>
                <c:pt idx="589" formatCode="0.0000_);[Red]\(0.0000\)">
                  <c:v>0.11180933333333334</c:v>
                </c:pt>
                <c:pt idx="590" formatCode="0.0000_);[Red]\(0.0000\)">
                  <c:v>0.11469933333333333</c:v>
                </c:pt>
                <c:pt idx="591" formatCode="0.0000_);[Red]\(0.0000\)">
                  <c:v>0.10988266666666667</c:v>
                </c:pt>
                <c:pt idx="592" formatCode="0.0000_);[Red]\(0.0000\)">
                  <c:v>0.11180933333333334</c:v>
                </c:pt>
                <c:pt idx="593" formatCode="0.0000_);[Red]\(0.0000\)">
                  <c:v>0.10988266666666667</c:v>
                </c:pt>
                <c:pt idx="594" formatCode="0.0000_);[Red]\(0.0000\)">
                  <c:v>0.10795600000000001</c:v>
                </c:pt>
                <c:pt idx="595" formatCode="0.0000_);[Red]\(0.0000\)">
                  <c:v>0.10988266666666667</c:v>
                </c:pt>
                <c:pt idx="596" formatCode="0.0000_);[Red]\(0.0000\)">
                  <c:v>0.10988266666666667</c:v>
                </c:pt>
                <c:pt idx="597" formatCode="0.0000_);[Red]\(0.0000\)">
                  <c:v>0.11180933333333334</c:v>
                </c:pt>
                <c:pt idx="598" formatCode="0.0000_);[Red]\(0.0000\)">
                  <c:v>0.11180933333333334</c:v>
                </c:pt>
                <c:pt idx="599" formatCode="0.0000_);[Red]\(0.0000\)">
                  <c:v>0.11469933333333333</c:v>
                </c:pt>
                <c:pt idx="600" formatCode="0.0000_);[Red]\(0.0000\)">
                  <c:v>0.11469933333333333</c:v>
                </c:pt>
                <c:pt idx="601" formatCode="0.0000_);[Red]\(0.0000\)">
                  <c:v>0.11469933333333333</c:v>
                </c:pt>
                <c:pt idx="602" formatCode="0.0000_);[Red]\(0.0000\)">
                  <c:v>0.11662600000000001</c:v>
                </c:pt>
                <c:pt idx="603" formatCode="0.0000_);[Red]\(0.0000\)">
                  <c:v>0.11180933333333334</c:v>
                </c:pt>
                <c:pt idx="604" formatCode="0.0000_);[Red]\(0.0000\)">
                  <c:v>0.11469933333333333</c:v>
                </c:pt>
                <c:pt idx="605" formatCode="0.0000_);[Red]\(0.0000\)">
                  <c:v>0.11662600000000001</c:v>
                </c:pt>
                <c:pt idx="606" formatCode="0.0000_);[Red]\(0.0000\)">
                  <c:v>0.11662600000000001</c:v>
                </c:pt>
                <c:pt idx="607" formatCode="0.0000_);[Red]\(0.0000\)">
                  <c:v>0.11662600000000001</c:v>
                </c:pt>
                <c:pt idx="608" formatCode="0.0000_);[Red]\(0.0000\)">
                  <c:v>0.11662600000000001</c:v>
                </c:pt>
                <c:pt idx="609" formatCode="0.0000_);[Red]\(0.0000\)">
                  <c:v>0.11662600000000001</c:v>
                </c:pt>
                <c:pt idx="610" formatCode="0.0000_);[Red]\(0.0000\)">
                  <c:v>0.11469933333333333</c:v>
                </c:pt>
                <c:pt idx="611" formatCode="0.0000_);[Red]\(0.0000\)">
                  <c:v>0.11662600000000001</c:v>
                </c:pt>
                <c:pt idx="612" formatCode="0.0000_);[Red]\(0.0000\)">
                  <c:v>0.11662600000000001</c:v>
                </c:pt>
                <c:pt idx="613" formatCode="0.0000_);[Red]\(0.0000\)">
                  <c:v>0.11180933333333334</c:v>
                </c:pt>
                <c:pt idx="614" formatCode="0.0000_);[Red]\(0.0000\)">
                  <c:v>0.11855266666666668</c:v>
                </c:pt>
                <c:pt idx="615" formatCode="0.0000_);[Red]\(0.0000\)">
                  <c:v>0.11855266666666668</c:v>
                </c:pt>
              </c:numCache>
            </c:numRef>
          </c:yVal>
          <c:smooth val="0"/>
          <c:extLst>
            <c:ext xmlns:c16="http://schemas.microsoft.com/office/drawing/2014/chart" uri="{C3380CC4-5D6E-409C-BE32-E72D297353CC}">
              <c16:uniqueId val="{00000001-9948-42EA-AC43-DEE5B3AF17DF}"/>
            </c:ext>
          </c:extLst>
        </c:ser>
        <c:ser>
          <c:idx val="1"/>
          <c:order val="2"/>
          <c:tx>
            <c:strRef>
              <c:f>'Adjustment 2'!$F$3</c:f>
              <c:strCache>
                <c:ptCount val="1"/>
                <c:pt idx="0">
                  <c:v>D/W pressure</c:v>
                </c:pt>
              </c:strCache>
            </c:strRef>
          </c:tx>
          <c:spPr>
            <a:ln w="19050">
              <a:noFill/>
            </a:ln>
          </c:spPr>
          <c:marker>
            <c:symbol val="circle"/>
            <c:size val="5"/>
            <c:spPr>
              <a:solidFill>
                <a:srgbClr val="00B050"/>
              </a:solidFill>
              <a:ln w="3175">
                <a:noFill/>
              </a:ln>
              <a:effectLst/>
            </c:spPr>
          </c:marker>
          <c:xVal>
            <c:numRef>
              <c:f>'Adjustment 2'!$A$21:$A$673</c:f>
              <c:numCache>
                <c:formatCode>m/d/yyyy\ h:mm</c:formatCode>
                <c:ptCount val="653"/>
                <c:pt idx="0">
                  <c:v>40615.204861111109</c:v>
                </c:pt>
                <c:pt idx="1">
                  <c:v>40615.208333333336</c:v>
                </c:pt>
                <c:pt idx="2">
                  <c:v>40615.215277777781</c:v>
                </c:pt>
                <c:pt idx="3">
                  <c:v>40615.225694444445</c:v>
                </c:pt>
                <c:pt idx="4">
                  <c:v>40615.236111111109</c:v>
                </c:pt>
                <c:pt idx="5">
                  <c:v>40615.239583333336</c:v>
                </c:pt>
                <c:pt idx="6">
                  <c:v>40615.25</c:v>
                </c:pt>
                <c:pt idx="7">
                  <c:v>40615.256944444445</c:v>
                </c:pt>
                <c:pt idx="8">
                  <c:v>40615.263888888891</c:v>
                </c:pt>
                <c:pt idx="9">
                  <c:v>40615.270833333336</c:v>
                </c:pt>
                <c:pt idx="10">
                  <c:v>40615.277777777781</c:v>
                </c:pt>
                <c:pt idx="11">
                  <c:v>40615.28125</c:v>
                </c:pt>
                <c:pt idx="12">
                  <c:v>40615.284722222219</c:v>
                </c:pt>
                <c:pt idx="13">
                  <c:v>40615.288194444445</c:v>
                </c:pt>
                <c:pt idx="14">
                  <c:v>40615.291666666664</c:v>
                </c:pt>
                <c:pt idx="15">
                  <c:v>40615.295138888891</c:v>
                </c:pt>
                <c:pt idx="16">
                  <c:v>40615.298611111109</c:v>
                </c:pt>
                <c:pt idx="17">
                  <c:v>40615.30208321759</c:v>
                </c:pt>
                <c:pt idx="18">
                  <c:v>40615.305555555555</c:v>
                </c:pt>
                <c:pt idx="19">
                  <c:v>40615.309027777781</c:v>
                </c:pt>
                <c:pt idx="20">
                  <c:v>40615.3125</c:v>
                </c:pt>
                <c:pt idx="21">
                  <c:v>40615.315972222219</c:v>
                </c:pt>
                <c:pt idx="22">
                  <c:v>40615.318749999999</c:v>
                </c:pt>
                <c:pt idx="23">
                  <c:v>40615.322916666664</c:v>
                </c:pt>
                <c:pt idx="24">
                  <c:v>40615.326388888891</c:v>
                </c:pt>
                <c:pt idx="25">
                  <c:v>40615.329861111109</c:v>
                </c:pt>
                <c:pt idx="26">
                  <c:v>40615.333333333336</c:v>
                </c:pt>
                <c:pt idx="27">
                  <c:v>40615.336805555555</c:v>
                </c:pt>
                <c:pt idx="28">
                  <c:v>40615.340277777781</c:v>
                </c:pt>
                <c:pt idx="29">
                  <c:v>40615.34375</c:v>
                </c:pt>
                <c:pt idx="30">
                  <c:v>40615.347222222219</c:v>
                </c:pt>
                <c:pt idx="31">
                  <c:v>40615.350694444445</c:v>
                </c:pt>
                <c:pt idx="32">
                  <c:v>40615.354166666664</c:v>
                </c:pt>
                <c:pt idx="33">
                  <c:v>40615.357638888891</c:v>
                </c:pt>
                <c:pt idx="34">
                  <c:v>40615.361111111109</c:v>
                </c:pt>
                <c:pt idx="35">
                  <c:v>40615.364583333336</c:v>
                </c:pt>
                <c:pt idx="36">
                  <c:v>40615.368055555555</c:v>
                </c:pt>
                <c:pt idx="37">
                  <c:v>40615.371527777781</c:v>
                </c:pt>
                <c:pt idx="38">
                  <c:v>40615.378472222219</c:v>
                </c:pt>
                <c:pt idx="39">
                  <c:v>40615.380555555559</c:v>
                </c:pt>
                <c:pt idx="40">
                  <c:v>40615.381944444445</c:v>
                </c:pt>
                <c:pt idx="41">
                  <c:v>40615.385416666664</c:v>
                </c:pt>
                <c:pt idx="42">
                  <c:v>40615.388888888891</c:v>
                </c:pt>
                <c:pt idx="43">
                  <c:v>40615.388888888891</c:v>
                </c:pt>
                <c:pt idx="44">
                  <c:v>40615.390277777777</c:v>
                </c:pt>
                <c:pt idx="45">
                  <c:v>40615.39166666667</c:v>
                </c:pt>
                <c:pt idx="46">
                  <c:v>40615.392361111109</c:v>
                </c:pt>
                <c:pt idx="47">
                  <c:v>40615.393750000003</c:v>
                </c:pt>
                <c:pt idx="48">
                  <c:v>40615.395138888889</c:v>
                </c:pt>
                <c:pt idx="49">
                  <c:v>40615.395833333336</c:v>
                </c:pt>
                <c:pt idx="50">
                  <c:v>40615.397222222222</c:v>
                </c:pt>
                <c:pt idx="51">
                  <c:v>40615.399305555555</c:v>
                </c:pt>
                <c:pt idx="52">
                  <c:v>40615.4</c:v>
                </c:pt>
                <c:pt idx="53">
                  <c:v>40615.400694444441</c:v>
                </c:pt>
                <c:pt idx="54">
                  <c:v>40615.401388888888</c:v>
                </c:pt>
                <c:pt idx="55">
                  <c:v>40615.402777777781</c:v>
                </c:pt>
                <c:pt idx="56">
                  <c:v>40615.40347222222</c:v>
                </c:pt>
                <c:pt idx="57">
                  <c:v>40615.404861111114</c:v>
                </c:pt>
                <c:pt idx="58">
                  <c:v>40615.40625</c:v>
                </c:pt>
                <c:pt idx="59">
                  <c:v>40615.407638888886</c:v>
                </c:pt>
                <c:pt idx="60">
                  <c:v>40615.40902777778</c:v>
                </c:pt>
                <c:pt idx="61">
                  <c:v>40615.411805555559</c:v>
                </c:pt>
                <c:pt idx="62">
                  <c:v>40615.413194444445</c:v>
                </c:pt>
                <c:pt idx="63">
                  <c:v>40615.413888888892</c:v>
                </c:pt>
                <c:pt idx="64">
                  <c:v>40615.415972222225</c:v>
                </c:pt>
                <c:pt idx="65">
                  <c:v>40615.418055555558</c:v>
                </c:pt>
                <c:pt idx="66">
                  <c:v>40615.420138888891</c:v>
                </c:pt>
                <c:pt idx="67">
                  <c:v>40615.421527777777</c:v>
                </c:pt>
                <c:pt idx="68">
                  <c:v>40615.423611111109</c:v>
                </c:pt>
                <c:pt idx="69">
                  <c:v>40615.425694444442</c:v>
                </c:pt>
                <c:pt idx="70">
                  <c:v>40615.427777777775</c:v>
                </c:pt>
                <c:pt idx="71">
                  <c:v>40615.429861111108</c:v>
                </c:pt>
                <c:pt idx="72">
                  <c:v>40615.431944444441</c:v>
                </c:pt>
                <c:pt idx="73">
                  <c:v>40615.435416666667</c:v>
                </c:pt>
                <c:pt idx="74">
                  <c:v>40615.4375</c:v>
                </c:pt>
                <c:pt idx="75">
                  <c:v>40615.440972222219</c:v>
                </c:pt>
                <c:pt idx="76">
                  <c:v>40615.444444444445</c:v>
                </c:pt>
                <c:pt idx="77">
                  <c:v>40615.447916666664</c:v>
                </c:pt>
                <c:pt idx="78">
                  <c:v>40615.451388888891</c:v>
                </c:pt>
                <c:pt idx="79">
                  <c:v>40615.454861111109</c:v>
                </c:pt>
                <c:pt idx="80">
                  <c:v>40615.458333333336</c:v>
                </c:pt>
                <c:pt idx="81">
                  <c:v>40615.461805555555</c:v>
                </c:pt>
                <c:pt idx="82">
                  <c:v>40615.465277777781</c:v>
                </c:pt>
                <c:pt idx="83">
                  <c:v>40615.46875</c:v>
                </c:pt>
                <c:pt idx="84">
                  <c:v>40615.472222222219</c:v>
                </c:pt>
                <c:pt idx="85">
                  <c:v>40615.475694444445</c:v>
                </c:pt>
                <c:pt idx="86">
                  <c:v>40615.479166666664</c:v>
                </c:pt>
                <c:pt idx="87">
                  <c:v>40615.482638888891</c:v>
                </c:pt>
                <c:pt idx="88">
                  <c:v>40615.486111111109</c:v>
                </c:pt>
                <c:pt idx="89">
                  <c:v>40615.493055555555</c:v>
                </c:pt>
                <c:pt idx="90">
                  <c:v>40615.496527777781</c:v>
                </c:pt>
                <c:pt idx="91">
                  <c:v>40615.5</c:v>
                </c:pt>
                <c:pt idx="92">
                  <c:v>40615.503472222219</c:v>
                </c:pt>
                <c:pt idx="93">
                  <c:v>40615.506944444445</c:v>
                </c:pt>
                <c:pt idx="94">
                  <c:v>40615.510416666664</c:v>
                </c:pt>
                <c:pt idx="95">
                  <c:v>40615.513888888891</c:v>
                </c:pt>
                <c:pt idx="96">
                  <c:v>40615.51458333333</c:v>
                </c:pt>
                <c:pt idx="97">
                  <c:v>40615.515277777777</c:v>
                </c:pt>
                <c:pt idx="98">
                  <c:v>40615.517361111109</c:v>
                </c:pt>
                <c:pt idx="99">
                  <c:v>40615.518750000003</c:v>
                </c:pt>
                <c:pt idx="100">
                  <c:v>40615.522916666669</c:v>
                </c:pt>
                <c:pt idx="101">
                  <c:v>40615.524305555555</c:v>
                </c:pt>
                <c:pt idx="102">
                  <c:v>40615.526388888888</c:v>
                </c:pt>
                <c:pt idx="103">
                  <c:v>40615.527777777781</c:v>
                </c:pt>
                <c:pt idx="104">
                  <c:v>40615.529861111114</c:v>
                </c:pt>
                <c:pt idx="105">
                  <c:v>40615.53125</c:v>
                </c:pt>
                <c:pt idx="106">
                  <c:v>40615.532638888886</c:v>
                </c:pt>
                <c:pt idx="107">
                  <c:v>40615.533333333333</c:v>
                </c:pt>
                <c:pt idx="108">
                  <c:v>40615.53402777778</c:v>
                </c:pt>
                <c:pt idx="109">
                  <c:v>40615.534722222219</c:v>
                </c:pt>
                <c:pt idx="110">
                  <c:v>40615.535416666666</c:v>
                </c:pt>
                <c:pt idx="111">
                  <c:v>40615.536111111112</c:v>
                </c:pt>
                <c:pt idx="112">
                  <c:v>40615.538194444445</c:v>
                </c:pt>
                <c:pt idx="113">
                  <c:v>40615.541666666664</c:v>
                </c:pt>
                <c:pt idx="114">
                  <c:v>40615.545138888891</c:v>
                </c:pt>
                <c:pt idx="115">
                  <c:v>40615.548611111109</c:v>
                </c:pt>
                <c:pt idx="116">
                  <c:v>40615.552083333336</c:v>
                </c:pt>
                <c:pt idx="117">
                  <c:v>40615.554166666669</c:v>
                </c:pt>
                <c:pt idx="118">
                  <c:v>40615.559027777781</c:v>
                </c:pt>
                <c:pt idx="119">
                  <c:v>40615.5625</c:v>
                </c:pt>
                <c:pt idx="120">
                  <c:v>40615.565972222219</c:v>
                </c:pt>
                <c:pt idx="121">
                  <c:v>40615.569444444445</c:v>
                </c:pt>
                <c:pt idx="122">
                  <c:v>40615.572916666664</c:v>
                </c:pt>
                <c:pt idx="123">
                  <c:v>40615.576388888891</c:v>
                </c:pt>
                <c:pt idx="124">
                  <c:v>40615.579861111109</c:v>
                </c:pt>
                <c:pt idx="125">
                  <c:v>40615.583333333336</c:v>
                </c:pt>
                <c:pt idx="126">
                  <c:v>40615.586805555555</c:v>
                </c:pt>
                <c:pt idx="127">
                  <c:v>40615.590277777781</c:v>
                </c:pt>
                <c:pt idx="128">
                  <c:v>40615.59375</c:v>
                </c:pt>
                <c:pt idx="129">
                  <c:v>40615.597222222219</c:v>
                </c:pt>
                <c:pt idx="130">
                  <c:v>40615.600694444445</c:v>
                </c:pt>
                <c:pt idx="131">
                  <c:v>40615.604166666664</c:v>
                </c:pt>
                <c:pt idx="132">
                  <c:v>40615.607638888891</c:v>
                </c:pt>
                <c:pt idx="133">
                  <c:v>40615.611111111109</c:v>
                </c:pt>
                <c:pt idx="134">
                  <c:v>40615.614583333336</c:v>
                </c:pt>
                <c:pt idx="135">
                  <c:v>40615.618055555555</c:v>
                </c:pt>
                <c:pt idx="136">
                  <c:v>40615.621527777781</c:v>
                </c:pt>
                <c:pt idx="137">
                  <c:v>40615.625</c:v>
                </c:pt>
                <c:pt idx="138">
                  <c:v>40615.628472222219</c:v>
                </c:pt>
                <c:pt idx="139">
                  <c:v>40615.631944444445</c:v>
                </c:pt>
                <c:pt idx="140">
                  <c:v>40615.635416666664</c:v>
                </c:pt>
                <c:pt idx="141">
                  <c:v>40615.638888888891</c:v>
                </c:pt>
                <c:pt idx="142">
                  <c:v>40615.642361111109</c:v>
                </c:pt>
                <c:pt idx="143">
                  <c:v>40615.645833333336</c:v>
                </c:pt>
                <c:pt idx="144">
                  <c:v>40615.649305555555</c:v>
                </c:pt>
                <c:pt idx="145">
                  <c:v>40615.652777777781</c:v>
                </c:pt>
                <c:pt idx="146">
                  <c:v>40615.65625</c:v>
                </c:pt>
                <c:pt idx="147">
                  <c:v>40615.659722222219</c:v>
                </c:pt>
                <c:pt idx="148">
                  <c:v>40615.663194444445</c:v>
                </c:pt>
                <c:pt idx="149">
                  <c:v>40615.666666666664</c:v>
                </c:pt>
                <c:pt idx="150">
                  <c:v>40615.670138888891</c:v>
                </c:pt>
                <c:pt idx="151">
                  <c:v>40615.673611111109</c:v>
                </c:pt>
                <c:pt idx="152">
                  <c:v>40615.677083333336</c:v>
                </c:pt>
                <c:pt idx="153">
                  <c:v>40615.680555555555</c:v>
                </c:pt>
                <c:pt idx="154">
                  <c:v>40615.684027777781</c:v>
                </c:pt>
                <c:pt idx="155">
                  <c:v>40615.6875</c:v>
                </c:pt>
                <c:pt idx="156">
                  <c:v>40615.690972222219</c:v>
                </c:pt>
                <c:pt idx="157">
                  <c:v>40615.694444444445</c:v>
                </c:pt>
                <c:pt idx="158">
                  <c:v>40615.697916666664</c:v>
                </c:pt>
                <c:pt idx="159">
                  <c:v>40615.701388888891</c:v>
                </c:pt>
                <c:pt idx="160">
                  <c:v>40615.704861111109</c:v>
                </c:pt>
                <c:pt idx="161">
                  <c:v>40615.708333333336</c:v>
                </c:pt>
                <c:pt idx="162">
                  <c:v>40615.711805555555</c:v>
                </c:pt>
                <c:pt idx="163">
                  <c:v>40615.715277777781</c:v>
                </c:pt>
                <c:pt idx="164">
                  <c:v>40615.71875</c:v>
                </c:pt>
                <c:pt idx="165">
                  <c:v>40615.722222222219</c:v>
                </c:pt>
                <c:pt idx="166">
                  <c:v>40615.725694444445</c:v>
                </c:pt>
                <c:pt idx="167">
                  <c:v>40615.729166666664</c:v>
                </c:pt>
                <c:pt idx="168">
                  <c:v>40615.732638888891</c:v>
                </c:pt>
                <c:pt idx="169">
                  <c:v>40615.736111111109</c:v>
                </c:pt>
                <c:pt idx="170">
                  <c:v>40615.739583333336</c:v>
                </c:pt>
                <c:pt idx="171">
                  <c:v>40615.743055555555</c:v>
                </c:pt>
                <c:pt idx="172">
                  <c:v>40615.746527777781</c:v>
                </c:pt>
                <c:pt idx="173">
                  <c:v>40615.75</c:v>
                </c:pt>
                <c:pt idx="174">
                  <c:v>40615.753472222219</c:v>
                </c:pt>
                <c:pt idx="175">
                  <c:v>40615.756944444445</c:v>
                </c:pt>
                <c:pt idx="176">
                  <c:v>40615.760416666664</c:v>
                </c:pt>
                <c:pt idx="177">
                  <c:v>40615.763888888891</c:v>
                </c:pt>
                <c:pt idx="178">
                  <c:v>40615.767361111109</c:v>
                </c:pt>
                <c:pt idx="179">
                  <c:v>40615.770833333336</c:v>
                </c:pt>
                <c:pt idx="180">
                  <c:v>40615.774305555555</c:v>
                </c:pt>
                <c:pt idx="181">
                  <c:v>40615.777777777781</c:v>
                </c:pt>
                <c:pt idx="182">
                  <c:v>40615.78125</c:v>
                </c:pt>
                <c:pt idx="183">
                  <c:v>40615.784722222219</c:v>
                </c:pt>
                <c:pt idx="184">
                  <c:v>40615.788194444445</c:v>
                </c:pt>
                <c:pt idx="185">
                  <c:v>40615.791666666664</c:v>
                </c:pt>
                <c:pt idx="186">
                  <c:v>40615.795138888891</c:v>
                </c:pt>
                <c:pt idx="187">
                  <c:v>40615.798611111109</c:v>
                </c:pt>
                <c:pt idx="188">
                  <c:v>40615.802083333336</c:v>
                </c:pt>
                <c:pt idx="189">
                  <c:v>40615.805555555555</c:v>
                </c:pt>
                <c:pt idx="190">
                  <c:v>40615.809027777781</c:v>
                </c:pt>
                <c:pt idx="191">
                  <c:v>40615.8125</c:v>
                </c:pt>
                <c:pt idx="192">
                  <c:v>40615.815972222219</c:v>
                </c:pt>
                <c:pt idx="193">
                  <c:v>40615.819444444445</c:v>
                </c:pt>
                <c:pt idx="194">
                  <c:v>40615.822916666664</c:v>
                </c:pt>
                <c:pt idx="195">
                  <c:v>40615.826388888891</c:v>
                </c:pt>
                <c:pt idx="196">
                  <c:v>40615.829861111109</c:v>
                </c:pt>
                <c:pt idx="197">
                  <c:v>40615.833333333336</c:v>
                </c:pt>
                <c:pt idx="198">
                  <c:v>40615.836805555555</c:v>
                </c:pt>
                <c:pt idx="199">
                  <c:v>40615.840277777781</c:v>
                </c:pt>
                <c:pt idx="200">
                  <c:v>40615.84375</c:v>
                </c:pt>
                <c:pt idx="201">
                  <c:v>40615.847222222219</c:v>
                </c:pt>
                <c:pt idx="202">
                  <c:v>40615.850694444445</c:v>
                </c:pt>
                <c:pt idx="203">
                  <c:v>40615.854166666664</c:v>
                </c:pt>
                <c:pt idx="204">
                  <c:v>40615.857638888891</c:v>
                </c:pt>
                <c:pt idx="205">
                  <c:v>40615.861111111109</c:v>
                </c:pt>
                <c:pt idx="206">
                  <c:v>40615.864583333336</c:v>
                </c:pt>
                <c:pt idx="207">
                  <c:v>40615.868055555555</c:v>
                </c:pt>
                <c:pt idx="208">
                  <c:v>40615.871527777781</c:v>
                </c:pt>
                <c:pt idx="209">
                  <c:v>40615.875</c:v>
                </c:pt>
                <c:pt idx="210">
                  <c:v>40615.878472222219</c:v>
                </c:pt>
                <c:pt idx="211">
                  <c:v>40615.881944444445</c:v>
                </c:pt>
                <c:pt idx="212">
                  <c:v>40615.885416666664</c:v>
                </c:pt>
                <c:pt idx="213">
                  <c:v>40615.888888888891</c:v>
                </c:pt>
                <c:pt idx="214">
                  <c:v>40615.892361111109</c:v>
                </c:pt>
                <c:pt idx="215">
                  <c:v>40615.895833333336</c:v>
                </c:pt>
                <c:pt idx="216">
                  <c:v>40615.899305555555</c:v>
                </c:pt>
                <c:pt idx="217">
                  <c:v>40615.902777777781</c:v>
                </c:pt>
                <c:pt idx="218">
                  <c:v>40615.90625</c:v>
                </c:pt>
                <c:pt idx="219">
                  <c:v>40615.909722222219</c:v>
                </c:pt>
                <c:pt idx="220">
                  <c:v>40615.913194444445</c:v>
                </c:pt>
                <c:pt idx="221">
                  <c:v>40615.916666666664</c:v>
                </c:pt>
                <c:pt idx="222">
                  <c:v>40615.920138888891</c:v>
                </c:pt>
                <c:pt idx="223">
                  <c:v>40615.923611111109</c:v>
                </c:pt>
                <c:pt idx="224">
                  <c:v>40615.927083333336</c:v>
                </c:pt>
                <c:pt idx="225">
                  <c:v>40615.930555555555</c:v>
                </c:pt>
                <c:pt idx="226">
                  <c:v>40615.934027777781</c:v>
                </c:pt>
                <c:pt idx="227">
                  <c:v>40615.9375</c:v>
                </c:pt>
                <c:pt idx="228">
                  <c:v>40615.940972222219</c:v>
                </c:pt>
                <c:pt idx="229">
                  <c:v>40615.944444444445</c:v>
                </c:pt>
                <c:pt idx="230">
                  <c:v>40615.947916666664</c:v>
                </c:pt>
                <c:pt idx="231">
                  <c:v>40615.951388773145</c:v>
                </c:pt>
                <c:pt idx="232">
                  <c:v>40615.954860937498</c:v>
                </c:pt>
                <c:pt idx="233">
                  <c:v>40615.958333333336</c:v>
                </c:pt>
                <c:pt idx="234">
                  <c:v>40615.961805555555</c:v>
                </c:pt>
                <c:pt idx="235">
                  <c:v>40615.965277777781</c:v>
                </c:pt>
                <c:pt idx="236">
                  <c:v>40615.96875</c:v>
                </c:pt>
                <c:pt idx="237">
                  <c:v>40615.972222222219</c:v>
                </c:pt>
                <c:pt idx="238">
                  <c:v>40615.975694444445</c:v>
                </c:pt>
                <c:pt idx="239">
                  <c:v>40615.979166666664</c:v>
                </c:pt>
                <c:pt idx="240">
                  <c:v>40615.986111111109</c:v>
                </c:pt>
                <c:pt idx="241">
                  <c:v>40615.993055555555</c:v>
                </c:pt>
                <c:pt idx="242">
                  <c:v>40616</c:v>
                </c:pt>
                <c:pt idx="243">
                  <c:v>40616.006944444445</c:v>
                </c:pt>
                <c:pt idx="244">
                  <c:v>40616.013888888891</c:v>
                </c:pt>
                <c:pt idx="245">
                  <c:v>40616.020833333336</c:v>
                </c:pt>
                <c:pt idx="246">
                  <c:v>40616.027777777781</c:v>
                </c:pt>
                <c:pt idx="247">
                  <c:v>40616.034722222219</c:v>
                </c:pt>
                <c:pt idx="248">
                  <c:v>40616.041666666664</c:v>
                </c:pt>
                <c:pt idx="249">
                  <c:v>40616.048611111109</c:v>
                </c:pt>
                <c:pt idx="250">
                  <c:v>40616.055555555555</c:v>
                </c:pt>
                <c:pt idx="251">
                  <c:v>40616.0625</c:v>
                </c:pt>
                <c:pt idx="252">
                  <c:v>40616.069444444445</c:v>
                </c:pt>
                <c:pt idx="253">
                  <c:v>40616.076388888891</c:v>
                </c:pt>
                <c:pt idx="254">
                  <c:v>40616.083333333336</c:v>
                </c:pt>
                <c:pt idx="255">
                  <c:v>40616.090277777781</c:v>
                </c:pt>
                <c:pt idx="256">
                  <c:v>40616.104166666664</c:v>
                </c:pt>
                <c:pt idx="257">
                  <c:v>40616.114583333336</c:v>
                </c:pt>
                <c:pt idx="258">
                  <c:v>40616.118055555555</c:v>
                </c:pt>
                <c:pt idx="259">
                  <c:v>40616.125</c:v>
                </c:pt>
                <c:pt idx="260">
                  <c:v>40616.131944444445</c:v>
                </c:pt>
                <c:pt idx="261">
                  <c:v>40616.135416666664</c:v>
                </c:pt>
                <c:pt idx="262">
                  <c:v>40616.138888888891</c:v>
                </c:pt>
                <c:pt idx="263">
                  <c:v>40616.145833333336</c:v>
                </c:pt>
                <c:pt idx="264">
                  <c:v>40616.152777777781</c:v>
                </c:pt>
                <c:pt idx="265">
                  <c:v>40616.159722222219</c:v>
                </c:pt>
                <c:pt idx="266">
                  <c:v>40616.166666666664</c:v>
                </c:pt>
                <c:pt idx="267">
                  <c:v>40616.173611111109</c:v>
                </c:pt>
                <c:pt idx="268">
                  <c:v>40616.180555555555</c:v>
                </c:pt>
                <c:pt idx="269">
                  <c:v>40616.1875</c:v>
                </c:pt>
                <c:pt idx="270">
                  <c:v>40616.194444444445</c:v>
                </c:pt>
                <c:pt idx="271">
                  <c:v>40616.201388888891</c:v>
                </c:pt>
                <c:pt idx="272">
                  <c:v>40616.208333333336</c:v>
                </c:pt>
                <c:pt idx="273">
                  <c:v>40616.215277777781</c:v>
                </c:pt>
                <c:pt idx="274">
                  <c:v>40616.222222222219</c:v>
                </c:pt>
                <c:pt idx="275">
                  <c:v>40616.229166666664</c:v>
                </c:pt>
                <c:pt idx="276">
                  <c:v>40616.236111111109</c:v>
                </c:pt>
                <c:pt idx="277">
                  <c:v>40616.243055555555</c:v>
                </c:pt>
                <c:pt idx="278">
                  <c:v>40616.25</c:v>
                </c:pt>
                <c:pt idx="279">
                  <c:v>40616.256944444445</c:v>
                </c:pt>
                <c:pt idx="280">
                  <c:v>40616.263888888891</c:v>
                </c:pt>
                <c:pt idx="281">
                  <c:v>40616.270833333336</c:v>
                </c:pt>
                <c:pt idx="282">
                  <c:v>40616.274305555555</c:v>
                </c:pt>
                <c:pt idx="283">
                  <c:v>40616.277777777781</c:v>
                </c:pt>
                <c:pt idx="284">
                  <c:v>40616.28125</c:v>
                </c:pt>
                <c:pt idx="285">
                  <c:v>40616.284722222219</c:v>
                </c:pt>
                <c:pt idx="286">
                  <c:v>40616.288194444445</c:v>
                </c:pt>
                <c:pt idx="287">
                  <c:v>40616.291666666664</c:v>
                </c:pt>
                <c:pt idx="288">
                  <c:v>40616.295138888891</c:v>
                </c:pt>
                <c:pt idx="289">
                  <c:v>40616.298611111109</c:v>
                </c:pt>
                <c:pt idx="290">
                  <c:v>40616.302083333336</c:v>
                </c:pt>
                <c:pt idx="291">
                  <c:v>40616.305555555555</c:v>
                </c:pt>
                <c:pt idx="292">
                  <c:v>40616.309027777781</c:v>
                </c:pt>
                <c:pt idx="293">
                  <c:v>40616.3125</c:v>
                </c:pt>
                <c:pt idx="294">
                  <c:v>40616.315972222219</c:v>
                </c:pt>
                <c:pt idx="295">
                  <c:v>40616.319444444445</c:v>
                </c:pt>
                <c:pt idx="296">
                  <c:v>40616.322916666664</c:v>
                </c:pt>
                <c:pt idx="297">
                  <c:v>40616.326388888891</c:v>
                </c:pt>
                <c:pt idx="298">
                  <c:v>40616.333333333336</c:v>
                </c:pt>
                <c:pt idx="299">
                  <c:v>40616.336805555555</c:v>
                </c:pt>
                <c:pt idx="300">
                  <c:v>40616.340277777781</c:v>
                </c:pt>
                <c:pt idx="301">
                  <c:v>40616.34375</c:v>
                </c:pt>
                <c:pt idx="302">
                  <c:v>40616.347222222219</c:v>
                </c:pt>
                <c:pt idx="303">
                  <c:v>40616.354166666664</c:v>
                </c:pt>
                <c:pt idx="304">
                  <c:v>40616.361111111109</c:v>
                </c:pt>
                <c:pt idx="305">
                  <c:v>40616.364583333336</c:v>
                </c:pt>
                <c:pt idx="306">
                  <c:v>40616.371527777781</c:v>
                </c:pt>
                <c:pt idx="307">
                  <c:v>40616.378472222219</c:v>
                </c:pt>
                <c:pt idx="308">
                  <c:v>40616.381944444445</c:v>
                </c:pt>
                <c:pt idx="309">
                  <c:v>40616.385416666664</c:v>
                </c:pt>
                <c:pt idx="310">
                  <c:v>40616.388888888891</c:v>
                </c:pt>
                <c:pt idx="311">
                  <c:v>40616.392361111109</c:v>
                </c:pt>
                <c:pt idx="312">
                  <c:v>40616.395833333336</c:v>
                </c:pt>
                <c:pt idx="313">
                  <c:v>40616.399305555555</c:v>
                </c:pt>
                <c:pt idx="314">
                  <c:v>40616.402777777781</c:v>
                </c:pt>
                <c:pt idx="315">
                  <c:v>40616.40625</c:v>
                </c:pt>
                <c:pt idx="316">
                  <c:v>40616.409722222219</c:v>
                </c:pt>
                <c:pt idx="317">
                  <c:v>40616.413194444445</c:v>
                </c:pt>
                <c:pt idx="318">
                  <c:v>40616.416666666664</c:v>
                </c:pt>
                <c:pt idx="319">
                  <c:v>40616.420138888891</c:v>
                </c:pt>
                <c:pt idx="320">
                  <c:v>40616.423611111109</c:v>
                </c:pt>
                <c:pt idx="321">
                  <c:v>40616.427083333336</c:v>
                </c:pt>
                <c:pt idx="322">
                  <c:v>40616.430555555555</c:v>
                </c:pt>
                <c:pt idx="323">
                  <c:v>40616.434027777781</c:v>
                </c:pt>
                <c:pt idx="324">
                  <c:v>40616.4375</c:v>
                </c:pt>
                <c:pt idx="325">
                  <c:v>40616.440972222219</c:v>
                </c:pt>
                <c:pt idx="326">
                  <c:v>40616.444444444445</c:v>
                </c:pt>
                <c:pt idx="327">
                  <c:v>40616.447916666664</c:v>
                </c:pt>
                <c:pt idx="328">
                  <c:v>40616.451388888891</c:v>
                </c:pt>
                <c:pt idx="329">
                  <c:v>40616.454861111109</c:v>
                </c:pt>
                <c:pt idx="330">
                  <c:v>40616.459722222222</c:v>
                </c:pt>
                <c:pt idx="331">
                  <c:v>40616.46875</c:v>
                </c:pt>
                <c:pt idx="332">
                  <c:v>40616.472222222219</c:v>
                </c:pt>
                <c:pt idx="333">
                  <c:v>40616.475694444445</c:v>
                </c:pt>
                <c:pt idx="334">
                  <c:v>40616.479166666664</c:v>
                </c:pt>
                <c:pt idx="335">
                  <c:v>40616.482638888891</c:v>
                </c:pt>
                <c:pt idx="336">
                  <c:v>40616.489583333336</c:v>
                </c:pt>
                <c:pt idx="337">
                  <c:v>40616.496527777781</c:v>
                </c:pt>
                <c:pt idx="338">
                  <c:v>40616.503472222219</c:v>
                </c:pt>
                <c:pt idx="339">
                  <c:v>40616.510416666664</c:v>
                </c:pt>
                <c:pt idx="340">
                  <c:v>40616.520833333336</c:v>
                </c:pt>
                <c:pt idx="341">
                  <c:v>40616.527777777781</c:v>
                </c:pt>
                <c:pt idx="342">
                  <c:v>40616.534722222219</c:v>
                </c:pt>
                <c:pt idx="343">
                  <c:v>40616.541666666664</c:v>
                </c:pt>
                <c:pt idx="344">
                  <c:v>40616.548611111109</c:v>
                </c:pt>
                <c:pt idx="345">
                  <c:v>40616.555555555555</c:v>
                </c:pt>
                <c:pt idx="346">
                  <c:v>40616.5625</c:v>
                </c:pt>
                <c:pt idx="347">
                  <c:v>40616.569444444445</c:v>
                </c:pt>
                <c:pt idx="348">
                  <c:v>40616.576388888891</c:v>
                </c:pt>
                <c:pt idx="349">
                  <c:v>40616.583333333336</c:v>
                </c:pt>
                <c:pt idx="350">
                  <c:v>40616.590277777781</c:v>
                </c:pt>
                <c:pt idx="351">
                  <c:v>40616.597222222219</c:v>
                </c:pt>
                <c:pt idx="352">
                  <c:v>40616.604166666664</c:v>
                </c:pt>
                <c:pt idx="353">
                  <c:v>40616.611111111109</c:v>
                </c:pt>
                <c:pt idx="354">
                  <c:v>40616.618055555555</c:v>
                </c:pt>
                <c:pt idx="355">
                  <c:v>40616.625</c:v>
                </c:pt>
                <c:pt idx="356">
                  <c:v>40616.631944444445</c:v>
                </c:pt>
                <c:pt idx="357">
                  <c:v>40616.638888888891</c:v>
                </c:pt>
                <c:pt idx="358">
                  <c:v>40616.645833333336</c:v>
                </c:pt>
                <c:pt idx="359">
                  <c:v>40616.652777777781</c:v>
                </c:pt>
                <c:pt idx="360">
                  <c:v>40616.659722222219</c:v>
                </c:pt>
                <c:pt idx="361">
                  <c:v>40616.666666666664</c:v>
                </c:pt>
                <c:pt idx="362">
                  <c:v>40616.673611111109</c:v>
                </c:pt>
                <c:pt idx="363">
                  <c:v>40616.680555555555</c:v>
                </c:pt>
                <c:pt idx="364">
                  <c:v>40616.6875</c:v>
                </c:pt>
                <c:pt idx="365">
                  <c:v>40616.694444444445</c:v>
                </c:pt>
                <c:pt idx="366">
                  <c:v>40616.701388888891</c:v>
                </c:pt>
                <c:pt idx="367">
                  <c:v>40616.708333333336</c:v>
                </c:pt>
                <c:pt idx="368">
                  <c:v>40616.715277777781</c:v>
                </c:pt>
                <c:pt idx="369">
                  <c:v>40616.722222222219</c:v>
                </c:pt>
                <c:pt idx="370">
                  <c:v>40616.729166666664</c:v>
                </c:pt>
                <c:pt idx="371">
                  <c:v>40616.736111111109</c:v>
                </c:pt>
                <c:pt idx="372">
                  <c:v>40616.743055555555</c:v>
                </c:pt>
                <c:pt idx="373">
                  <c:v>40616.75</c:v>
                </c:pt>
                <c:pt idx="374">
                  <c:v>40616.756944444445</c:v>
                </c:pt>
                <c:pt idx="375">
                  <c:v>40616.763888888891</c:v>
                </c:pt>
                <c:pt idx="376">
                  <c:v>40616.770833333336</c:v>
                </c:pt>
                <c:pt idx="377">
                  <c:v>40616.777777777781</c:v>
                </c:pt>
                <c:pt idx="378">
                  <c:v>40616.784722222219</c:v>
                </c:pt>
                <c:pt idx="379">
                  <c:v>40616.791666666664</c:v>
                </c:pt>
                <c:pt idx="380">
                  <c:v>40616.798611111109</c:v>
                </c:pt>
                <c:pt idx="381">
                  <c:v>40616.805555555555</c:v>
                </c:pt>
                <c:pt idx="382">
                  <c:v>40616.8125</c:v>
                </c:pt>
                <c:pt idx="383">
                  <c:v>40616.819444444445</c:v>
                </c:pt>
                <c:pt idx="384">
                  <c:v>40616.826388888891</c:v>
                </c:pt>
                <c:pt idx="385">
                  <c:v>40616.833333333336</c:v>
                </c:pt>
                <c:pt idx="386">
                  <c:v>40616.840277777781</c:v>
                </c:pt>
                <c:pt idx="387">
                  <c:v>40616.847222222219</c:v>
                </c:pt>
                <c:pt idx="388">
                  <c:v>40616.854166666664</c:v>
                </c:pt>
                <c:pt idx="389">
                  <c:v>40616.861111111109</c:v>
                </c:pt>
                <c:pt idx="390">
                  <c:v>40616.868055555555</c:v>
                </c:pt>
                <c:pt idx="391">
                  <c:v>40616.875</c:v>
                </c:pt>
                <c:pt idx="392">
                  <c:v>40616.881944444445</c:v>
                </c:pt>
                <c:pt idx="393">
                  <c:v>40616.888888888891</c:v>
                </c:pt>
                <c:pt idx="394">
                  <c:v>40616.895833333336</c:v>
                </c:pt>
                <c:pt idx="395">
                  <c:v>40616.902777777781</c:v>
                </c:pt>
                <c:pt idx="396">
                  <c:v>40616.90625</c:v>
                </c:pt>
                <c:pt idx="397">
                  <c:v>40616.916666666664</c:v>
                </c:pt>
                <c:pt idx="398">
                  <c:v>40616.927083333336</c:v>
                </c:pt>
                <c:pt idx="399">
                  <c:v>40616.9375</c:v>
                </c:pt>
                <c:pt idx="400">
                  <c:v>40616.944444444445</c:v>
                </c:pt>
                <c:pt idx="401">
                  <c:v>40616.947916666664</c:v>
                </c:pt>
                <c:pt idx="402">
                  <c:v>40616.958333333336</c:v>
                </c:pt>
                <c:pt idx="403">
                  <c:v>40616.96875</c:v>
                </c:pt>
                <c:pt idx="404">
                  <c:v>40616.979166666664</c:v>
                </c:pt>
                <c:pt idx="405">
                  <c:v>40616.989583333336</c:v>
                </c:pt>
                <c:pt idx="406">
                  <c:v>40617</c:v>
                </c:pt>
                <c:pt idx="407">
                  <c:v>40617.010416666664</c:v>
                </c:pt>
                <c:pt idx="408">
                  <c:v>40617.020833333336</c:v>
                </c:pt>
                <c:pt idx="409">
                  <c:v>40617.03125</c:v>
                </c:pt>
                <c:pt idx="410">
                  <c:v>40617.041666666664</c:v>
                </c:pt>
                <c:pt idx="411">
                  <c:v>40617.052083333336</c:v>
                </c:pt>
                <c:pt idx="412">
                  <c:v>40617.0625</c:v>
                </c:pt>
                <c:pt idx="413">
                  <c:v>40617.072916666664</c:v>
                </c:pt>
                <c:pt idx="414">
                  <c:v>40617.083333333336</c:v>
                </c:pt>
                <c:pt idx="415">
                  <c:v>40617.09375</c:v>
                </c:pt>
                <c:pt idx="416">
                  <c:v>40617.104166666664</c:v>
                </c:pt>
                <c:pt idx="417">
                  <c:v>40617.114583333336</c:v>
                </c:pt>
                <c:pt idx="418">
                  <c:v>40617.125</c:v>
                </c:pt>
                <c:pt idx="419">
                  <c:v>40617.131944444445</c:v>
                </c:pt>
                <c:pt idx="420">
                  <c:v>40617.15625</c:v>
                </c:pt>
                <c:pt idx="421">
                  <c:v>40617.166666666664</c:v>
                </c:pt>
                <c:pt idx="422">
                  <c:v>40617.177083333336</c:v>
                </c:pt>
                <c:pt idx="423">
                  <c:v>40617.1875</c:v>
                </c:pt>
                <c:pt idx="424">
                  <c:v>40617.199305555558</c:v>
                </c:pt>
                <c:pt idx="425">
                  <c:v>40617.208333333336</c:v>
                </c:pt>
                <c:pt idx="426">
                  <c:v>40617.21875</c:v>
                </c:pt>
                <c:pt idx="427">
                  <c:v>40617.229166666664</c:v>
                </c:pt>
                <c:pt idx="428">
                  <c:v>40617.239583333336</c:v>
                </c:pt>
                <c:pt idx="429">
                  <c:v>40617.25</c:v>
                </c:pt>
                <c:pt idx="430">
                  <c:v>40617.260416666664</c:v>
                </c:pt>
                <c:pt idx="431">
                  <c:v>40617.472222222219</c:v>
                </c:pt>
                <c:pt idx="432">
                  <c:v>40617.479166666664</c:v>
                </c:pt>
                <c:pt idx="433">
                  <c:v>40617.493055555555</c:v>
                </c:pt>
                <c:pt idx="434">
                  <c:v>40617.541666666664</c:v>
                </c:pt>
                <c:pt idx="435">
                  <c:v>40617.666666666664</c:v>
                </c:pt>
                <c:pt idx="436">
                  <c:v>40617.864583333336</c:v>
                </c:pt>
                <c:pt idx="437">
                  <c:v>40617.871527777781</c:v>
                </c:pt>
                <c:pt idx="438">
                  <c:v>40617.878472222219</c:v>
                </c:pt>
                <c:pt idx="439">
                  <c:v>40618.065972222219</c:v>
                </c:pt>
                <c:pt idx="440">
                  <c:v>40618.086805555555</c:v>
                </c:pt>
                <c:pt idx="441">
                  <c:v>40618.097222222219</c:v>
                </c:pt>
                <c:pt idx="442">
                  <c:v>40618.260416666664</c:v>
                </c:pt>
                <c:pt idx="443">
                  <c:v>40618.381944444445</c:v>
                </c:pt>
                <c:pt idx="444">
                  <c:v>40618.388888888891</c:v>
                </c:pt>
                <c:pt idx="445">
                  <c:v>40618.395833333336</c:v>
                </c:pt>
                <c:pt idx="446">
                  <c:v>40618.402777777781</c:v>
                </c:pt>
                <c:pt idx="447">
                  <c:v>40618.413194444445</c:v>
                </c:pt>
                <c:pt idx="448">
                  <c:v>40618.416666666664</c:v>
                </c:pt>
                <c:pt idx="449">
                  <c:v>40618.423611111109</c:v>
                </c:pt>
                <c:pt idx="450">
                  <c:v>40618.430555555555</c:v>
                </c:pt>
                <c:pt idx="451">
                  <c:v>40618.4375</c:v>
                </c:pt>
                <c:pt idx="452">
                  <c:v>40618.489583333336</c:v>
                </c:pt>
                <c:pt idx="453">
                  <c:v>40618.513888888891</c:v>
                </c:pt>
                <c:pt idx="454">
                  <c:v>40618.51666666667</c:v>
                </c:pt>
                <c:pt idx="455">
                  <c:v>40618.524305555555</c:v>
                </c:pt>
                <c:pt idx="456">
                  <c:v>40618.527777777781</c:v>
                </c:pt>
                <c:pt idx="457">
                  <c:v>40618.53125</c:v>
                </c:pt>
                <c:pt idx="458">
                  <c:v>40618.607638888891</c:v>
                </c:pt>
                <c:pt idx="459">
                  <c:v>40618.614583333336</c:v>
                </c:pt>
                <c:pt idx="460">
                  <c:v>40618.809027777781</c:v>
                </c:pt>
                <c:pt idx="461">
                  <c:v>40618.861111111109</c:v>
                </c:pt>
                <c:pt idx="462">
                  <c:v>40618.993055555555</c:v>
                </c:pt>
                <c:pt idx="463">
                  <c:v>40618.993750000001</c:v>
                </c:pt>
                <c:pt idx="464">
                  <c:v>40619.004861111112</c:v>
                </c:pt>
                <c:pt idx="465">
                  <c:v>40619.128472222219</c:v>
                </c:pt>
                <c:pt idx="466">
                  <c:v>40619.138888888891</c:v>
                </c:pt>
                <c:pt idx="467">
                  <c:v>40619.166666666664</c:v>
                </c:pt>
                <c:pt idx="468">
                  <c:v>40619.260416666664</c:v>
                </c:pt>
                <c:pt idx="469">
                  <c:v>40619.270833333336</c:v>
                </c:pt>
                <c:pt idx="470">
                  <c:v>40619.28125</c:v>
                </c:pt>
                <c:pt idx="471">
                  <c:v>40619.284722222219</c:v>
                </c:pt>
                <c:pt idx="472">
                  <c:v>40619.288194444445</c:v>
                </c:pt>
                <c:pt idx="473">
                  <c:v>40619.291666666664</c:v>
                </c:pt>
                <c:pt idx="474">
                  <c:v>40619.295138888891</c:v>
                </c:pt>
                <c:pt idx="475">
                  <c:v>40619.298611111109</c:v>
                </c:pt>
                <c:pt idx="476">
                  <c:v>40619.302083333336</c:v>
                </c:pt>
                <c:pt idx="477">
                  <c:v>40619.305555555555</c:v>
                </c:pt>
                <c:pt idx="478">
                  <c:v>40619.309027777781</c:v>
                </c:pt>
                <c:pt idx="479">
                  <c:v>40619.3125</c:v>
                </c:pt>
                <c:pt idx="480">
                  <c:v>40619.315972222219</c:v>
                </c:pt>
                <c:pt idx="481">
                  <c:v>40619.322916666664</c:v>
                </c:pt>
                <c:pt idx="482">
                  <c:v>40619.329861111109</c:v>
                </c:pt>
                <c:pt idx="483">
                  <c:v>40619.34375</c:v>
                </c:pt>
                <c:pt idx="484">
                  <c:v>40619.354166666664</c:v>
                </c:pt>
                <c:pt idx="485">
                  <c:v>40619.364583333336</c:v>
                </c:pt>
                <c:pt idx="486">
                  <c:v>40619.462500000001</c:v>
                </c:pt>
                <c:pt idx="487">
                  <c:v>40619.465277777781</c:v>
                </c:pt>
                <c:pt idx="488">
                  <c:v>40619.673611111109</c:v>
                </c:pt>
                <c:pt idx="489">
                  <c:v>40619.678472222222</c:v>
                </c:pt>
                <c:pt idx="490">
                  <c:v>40619.684027777781</c:v>
                </c:pt>
                <c:pt idx="491">
                  <c:v>40619.690972222219</c:v>
                </c:pt>
                <c:pt idx="492">
                  <c:v>40619.899305555555</c:v>
                </c:pt>
                <c:pt idx="493">
                  <c:v>40619.909722222219</c:v>
                </c:pt>
                <c:pt idx="494">
                  <c:v>40619.916666666664</c:v>
                </c:pt>
                <c:pt idx="495">
                  <c:v>40620.083333333336</c:v>
                </c:pt>
                <c:pt idx="496">
                  <c:v>40620.097222222219</c:v>
                </c:pt>
                <c:pt idx="497">
                  <c:v>40620.104166666664</c:v>
                </c:pt>
                <c:pt idx="498">
                  <c:v>40620.114583333336</c:v>
                </c:pt>
                <c:pt idx="499">
                  <c:v>40620.305555555555</c:v>
                </c:pt>
                <c:pt idx="500">
                  <c:v>40620.3125</c:v>
                </c:pt>
                <c:pt idx="501">
                  <c:v>40620.326388888891</c:v>
                </c:pt>
                <c:pt idx="502">
                  <c:v>40620.333333333336</c:v>
                </c:pt>
                <c:pt idx="503">
                  <c:v>40620.493055555555</c:v>
                </c:pt>
                <c:pt idx="504">
                  <c:v>40620.510416666664</c:v>
                </c:pt>
                <c:pt idx="505">
                  <c:v>40620.524305555555</c:v>
                </c:pt>
                <c:pt idx="506">
                  <c:v>40620.65625</c:v>
                </c:pt>
                <c:pt idx="507">
                  <c:v>40620.663194444445</c:v>
                </c:pt>
                <c:pt idx="508">
                  <c:v>40620.868055555555</c:v>
                </c:pt>
                <c:pt idx="509">
                  <c:v>40620.878472222219</c:v>
                </c:pt>
                <c:pt idx="510">
                  <c:v>40621.090277777781</c:v>
                </c:pt>
                <c:pt idx="511">
                  <c:v>40621.100694444445</c:v>
                </c:pt>
                <c:pt idx="512">
                  <c:v>40621.111111111109</c:v>
                </c:pt>
                <c:pt idx="513">
                  <c:v>40621.121527777781</c:v>
                </c:pt>
                <c:pt idx="514">
                  <c:v>40621.132638888892</c:v>
                </c:pt>
                <c:pt idx="515">
                  <c:v>40621.194444444445</c:v>
                </c:pt>
                <c:pt idx="516">
                  <c:v>40621.236111111109</c:v>
                </c:pt>
                <c:pt idx="517">
                  <c:v>40621.25</c:v>
                </c:pt>
                <c:pt idx="518">
                  <c:v>40621.256944444445</c:v>
                </c:pt>
                <c:pt idx="519">
                  <c:v>40621.333333333336</c:v>
                </c:pt>
                <c:pt idx="520">
                  <c:v>40621.347222222219</c:v>
                </c:pt>
                <c:pt idx="521">
                  <c:v>40621.354166666664</c:v>
                </c:pt>
                <c:pt idx="522">
                  <c:v>40621.458333333336</c:v>
                </c:pt>
                <c:pt idx="523">
                  <c:v>40621.46875</c:v>
                </c:pt>
                <c:pt idx="524">
                  <c:v>40621.6875</c:v>
                </c:pt>
                <c:pt idx="525">
                  <c:v>40621.690972222219</c:v>
                </c:pt>
                <c:pt idx="526">
                  <c:v>40621.701388888891</c:v>
                </c:pt>
                <c:pt idx="527">
                  <c:v>40621.722222222219</c:v>
                </c:pt>
                <c:pt idx="528">
                  <c:v>40621.725694444445</c:v>
                </c:pt>
                <c:pt idx="529">
                  <c:v>40621.895833333336</c:v>
                </c:pt>
                <c:pt idx="530">
                  <c:v>40621.913194444445</c:v>
                </c:pt>
                <c:pt idx="531">
                  <c:v>40622.017361111109</c:v>
                </c:pt>
                <c:pt idx="532">
                  <c:v>40622.034722222219</c:v>
                </c:pt>
                <c:pt idx="533">
                  <c:v>40622.048611111109</c:v>
                </c:pt>
                <c:pt idx="534">
                  <c:v>40622.131944444445</c:v>
                </c:pt>
                <c:pt idx="535">
                  <c:v>40622.173611111109</c:v>
                </c:pt>
                <c:pt idx="536">
                  <c:v>40622.1875</c:v>
                </c:pt>
                <c:pt idx="537">
                  <c:v>40622.413194444445</c:v>
                </c:pt>
                <c:pt idx="538">
                  <c:v>40622.423611111109</c:v>
                </c:pt>
                <c:pt idx="539">
                  <c:v>40622.440972222219</c:v>
                </c:pt>
                <c:pt idx="540">
                  <c:v>40622.458333333336</c:v>
                </c:pt>
                <c:pt idx="541">
                  <c:v>40622.625</c:v>
                </c:pt>
                <c:pt idx="542">
                  <c:v>40622.649305555555</c:v>
                </c:pt>
                <c:pt idx="543">
                  <c:v>40622.666666666664</c:v>
                </c:pt>
                <c:pt idx="544">
                  <c:v>40622.819444444445</c:v>
                </c:pt>
                <c:pt idx="545">
                  <c:v>40622.826388888891</c:v>
                </c:pt>
                <c:pt idx="546">
                  <c:v>40622.833333333336</c:v>
                </c:pt>
                <c:pt idx="547">
                  <c:v>40623.059027777781</c:v>
                </c:pt>
                <c:pt idx="548">
                  <c:v>40623.072916666664</c:v>
                </c:pt>
                <c:pt idx="549">
                  <c:v>40623.104166666664</c:v>
                </c:pt>
                <c:pt idx="550">
                  <c:v>40623.166666666664</c:v>
                </c:pt>
                <c:pt idx="551">
                  <c:v>40623.416666666664</c:v>
                </c:pt>
                <c:pt idx="552">
                  <c:v>40623.510416666664</c:v>
                </c:pt>
                <c:pt idx="553">
                  <c:v>40623.611111111109</c:v>
                </c:pt>
                <c:pt idx="554">
                  <c:v>40623.621527777781</c:v>
                </c:pt>
                <c:pt idx="555">
                  <c:v>40623.986111111109</c:v>
                </c:pt>
                <c:pt idx="556">
                  <c:v>40624.010416666664</c:v>
                </c:pt>
                <c:pt idx="557">
                  <c:v>40624.21875</c:v>
                </c:pt>
                <c:pt idx="558">
                  <c:v>40624.229166666664</c:v>
                </c:pt>
                <c:pt idx="559">
                  <c:v>40624.430555555555</c:v>
                </c:pt>
                <c:pt idx="560">
                  <c:v>40624.440972222219</c:v>
                </c:pt>
                <c:pt idx="562">
                  <c:v>40624.715277777781</c:v>
                </c:pt>
                <c:pt idx="563">
                  <c:v>40624.736111111109</c:v>
                </c:pt>
                <c:pt idx="564">
                  <c:v>40624.916666666664</c:v>
                </c:pt>
                <c:pt idx="565">
                  <c:v>40624.944444444445</c:v>
                </c:pt>
                <c:pt idx="566">
                  <c:v>40625.125</c:v>
                </c:pt>
                <c:pt idx="567">
                  <c:v>40625.166666666664</c:v>
                </c:pt>
                <c:pt idx="568">
                  <c:v>40625.347222222219</c:v>
                </c:pt>
                <c:pt idx="569">
                  <c:v>40625.368055555555</c:v>
                </c:pt>
                <c:pt idx="570">
                  <c:v>40625.381944444445</c:v>
                </c:pt>
                <c:pt idx="571">
                  <c:v>40625.569444444445</c:v>
                </c:pt>
                <c:pt idx="572">
                  <c:v>40625.881944444445</c:v>
                </c:pt>
                <c:pt idx="573">
                  <c:v>40625.902777777781</c:v>
                </c:pt>
                <c:pt idx="574">
                  <c:v>40626.097222222219</c:v>
                </c:pt>
                <c:pt idx="575">
                  <c:v>40626.111111111109</c:v>
                </c:pt>
                <c:pt idx="576">
                  <c:v>40626.263888888891</c:v>
                </c:pt>
                <c:pt idx="577">
                  <c:v>40626.274305555555</c:v>
                </c:pt>
                <c:pt idx="578">
                  <c:v>40626.416666666664</c:v>
                </c:pt>
                <c:pt idx="579">
                  <c:v>40626.430555555555</c:v>
                </c:pt>
                <c:pt idx="580">
                  <c:v>40626.75</c:v>
                </c:pt>
                <c:pt idx="581">
                  <c:v>40626.902777777781</c:v>
                </c:pt>
                <c:pt idx="582">
                  <c:v>40626.916666666664</c:v>
                </c:pt>
                <c:pt idx="583">
                  <c:v>40626.979166666664</c:v>
                </c:pt>
                <c:pt idx="584">
                  <c:v>40627.020833333336</c:v>
                </c:pt>
                <c:pt idx="585">
                  <c:v>40627.229166666664</c:v>
                </c:pt>
                <c:pt idx="586">
                  <c:v>40627.256944444445</c:v>
                </c:pt>
                <c:pt idx="587">
                  <c:v>40627.395833333336</c:v>
                </c:pt>
                <c:pt idx="588">
                  <c:v>40627.590277777781</c:v>
                </c:pt>
                <c:pt idx="589">
                  <c:v>40627.673611111109</c:v>
                </c:pt>
                <c:pt idx="590">
                  <c:v>40627.756944444445</c:v>
                </c:pt>
                <c:pt idx="591">
                  <c:v>40627.798611111109</c:v>
                </c:pt>
                <c:pt idx="592">
                  <c:v>40628.180555555555</c:v>
                </c:pt>
                <c:pt idx="593">
                  <c:v>40628.211805555555</c:v>
                </c:pt>
                <c:pt idx="594">
                  <c:v>40628.416666666664</c:v>
                </c:pt>
                <c:pt idx="595">
                  <c:v>40628.46875</c:v>
                </c:pt>
                <c:pt idx="596">
                  <c:v>40628.604166666664</c:v>
                </c:pt>
                <c:pt idx="597">
                  <c:v>40628.666666666664</c:v>
                </c:pt>
                <c:pt idx="598">
                  <c:v>40628.833333333336</c:v>
                </c:pt>
                <c:pt idx="599">
                  <c:v>40628.888888888891</c:v>
                </c:pt>
                <c:pt idx="600">
                  <c:v>40628.965277777781</c:v>
                </c:pt>
                <c:pt idx="601">
                  <c:v>40629.177083333336</c:v>
                </c:pt>
                <c:pt idx="602">
                  <c:v>40629.197916666664</c:v>
                </c:pt>
                <c:pt idx="603">
                  <c:v>40629.392361111109</c:v>
                </c:pt>
                <c:pt idx="604">
                  <c:v>40629.423611111109</c:v>
                </c:pt>
                <c:pt idx="605">
                  <c:v>40629.666666666664</c:v>
                </c:pt>
                <c:pt idx="606">
                  <c:v>40629.684027777781</c:v>
                </c:pt>
                <c:pt idx="607">
                  <c:v>40629.729166666664</c:v>
                </c:pt>
                <c:pt idx="608">
                  <c:v>40629.770833333336</c:v>
                </c:pt>
                <c:pt idx="609">
                  <c:v>40629.791666666664</c:v>
                </c:pt>
                <c:pt idx="610">
                  <c:v>40630</c:v>
                </c:pt>
                <c:pt idx="611">
                  <c:v>40630.034722222219</c:v>
                </c:pt>
                <c:pt idx="612">
                  <c:v>40630.208333333336</c:v>
                </c:pt>
                <c:pt idx="613">
                  <c:v>40630.229166666664</c:v>
                </c:pt>
                <c:pt idx="614">
                  <c:v>40630.416666666664</c:v>
                </c:pt>
                <c:pt idx="615">
                  <c:v>40630.4375</c:v>
                </c:pt>
                <c:pt idx="616">
                  <c:v>40630.625</c:v>
                </c:pt>
                <c:pt idx="617">
                  <c:v>40630.666666666664</c:v>
                </c:pt>
                <c:pt idx="618">
                  <c:v>40630.8125</c:v>
                </c:pt>
                <c:pt idx="619">
                  <c:v>40630.857638888891</c:v>
                </c:pt>
                <c:pt idx="620">
                  <c:v>40630.875</c:v>
                </c:pt>
                <c:pt idx="621">
                  <c:v>40630.888888888891</c:v>
                </c:pt>
                <c:pt idx="622">
                  <c:v>40630.902777777781</c:v>
                </c:pt>
                <c:pt idx="623">
                  <c:v>40630.979166666664</c:v>
                </c:pt>
                <c:pt idx="624">
                  <c:v>40631</c:v>
                </c:pt>
                <c:pt idx="625">
                  <c:v>40631.197916666664</c:v>
                </c:pt>
                <c:pt idx="626">
                  <c:v>40631.21875</c:v>
                </c:pt>
                <c:pt idx="627">
                  <c:v>40631.427083333336</c:v>
                </c:pt>
                <c:pt idx="628">
                  <c:v>40631.447916666664</c:v>
                </c:pt>
                <c:pt idx="629">
                  <c:v>40631.5</c:v>
                </c:pt>
                <c:pt idx="630">
                  <c:v>40631.604166666664</c:v>
                </c:pt>
                <c:pt idx="631">
                  <c:v>40631.635416666664</c:v>
                </c:pt>
                <c:pt idx="632">
                  <c:v>40631.65625</c:v>
                </c:pt>
                <c:pt idx="633">
                  <c:v>40631.701388888891</c:v>
                </c:pt>
                <c:pt idx="634">
                  <c:v>40631.923611111109</c:v>
                </c:pt>
                <c:pt idx="635">
                  <c:v>40631.958333333336</c:v>
                </c:pt>
                <c:pt idx="636">
                  <c:v>40632.138888888891</c:v>
                </c:pt>
                <c:pt idx="637">
                  <c:v>40632.159722222219</c:v>
                </c:pt>
                <c:pt idx="638">
                  <c:v>40632.354166666664</c:v>
                </c:pt>
                <c:pt idx="639">
                  <c:v>40632.541666666664</c:v>
                </c:pt>
                <c:pt idx="640">
                  <c:v>40632.5625</c:v>
                </c:pt>
                <c:pt idx="641">
                  <c:v>40632.763888888891</c:v>
                </c:pt>
                <c:pt idx="642">
                  <c:v>40632.791666666664</c:v>
                </c:pt>
                <c:pt idx="643">
                  <c:v>40632.972222222219</c:v>
                </c:pt>
                <c:pt idx="644">
                  <c:v>40632.993055555555</c:v>
                </c:pt>
                <c:pt idx="645">
                  <c:v>40633.173611111109</c:v>
                </c:pt>
                <c:pt idx="646">
                  <c:v>40633.194444444445</c:v>
                </c:pt>
                <c:pt idx="647">
                  <c:v>40633.402777777781</c:v>
                </c:pt>
                <c:pt idx="648">
                  <c:v>40633.673611111109</c:v>
                </c:pt>
                <c:pt idx="649">
                  <c:v>40633.697916666664</c:v>
                </c:pt>
                <c:pt idx="650">
                  <c:v>40633.791666666664</c:v>
                </c:pt>
                <c:pt idx="651">
                  <c:v>40633.8125</c:v>
                </c:pt>
                <c:pt idx="652">
                  <c:v>40633.826388888891</c:v>
                </c:pt>
              </c:numCache>
            </c:numRef>
          </c:xVal>
          <c:yVal>
            <c:numRef>
              <c:f>'Adjustment 2'!$F$21:$F$673</c:f>
              <c:numCache>
                <c:formatCode>0.0000_ </c:formatCode>
                <c:ptCount val="653"/>
                <c:pt idx="0">
                  <c:v>0.36</c:v>
                </c:pt>
                <c:pt idx="1">
                  <c:v>0.36</c:v>
                </c:pt>
                <c:pt idx="2">
                  <c:v>0.34499999999999997</c:v>
                </c:pt>
                <c:pt idx="3">
                  <c:v>0.35499999999999998</c:v>
                </c:pt>
                <c:pt idx="5">
                  <c:v>0.36499999999999999</c:v>
                </c:pt>
                <c:pt idx="6">
                  <c:v>0.39</c:v>
                </c:pt>
                <c:pt idx="7">
                  <c:v>0.4</c:v>
                </c:pt>
                <c:pt idx="8">
                  <c:v>0.41</c:v>
                </c:pt>
                <c:pt idx="9">
                  <c:v>0.42499999999999999</c:v>
                </c:pt>
                <c:pt idx="10">
                  <c:v>0.435</c:v>
                </c:pt>
                <c:pt idx="11">
                  <c:v>0.44</c:v>
                </c:pt>
                <c:pt idx="12">
                  <c:v>0.44</c:v>
                </c:pt>
                <c:pt idx="13">
                  <c:v>0.44500000000000001</c:v>
                </c:pt>
                <c:pt idx="14">
                  <c:v>0.44500000000000001</c:v>
                </c:pt>
                <c:pt idx="15">
                  <c:v>0.45</c:v>
                </c:pt>
                <c:pt idx="16">
                  <c:v>0.45</c:v>
                </c:pt>
                <c:pt idx="17">
                  <c:v>0.45500000000000002</c:v>
                </c:pt>
                <c:pt idx="18">
                  <c:v>0.45500000000000002</c:v>
                </c:pt>
                <c:pt idx="19">
                  <c:v>0.45500000000000002</c:v>
                </c:pt>
                <c:pt idx="20">
                  <c:v>0.46</c:v>
                </c:pt>
                <c:pt idx="21">
                  <c:v>0.46</c:v>
                </c:pt>
                <c:pt idx="22">
                  <c:v>0.46</c:v>
                </c:pt>
                <c:pt idx="23">
                  <c:v>0.46</c:v>
                </c:pt>
                <c:pt idx="24">
                  <c:v>0.46500000000000002</c:v>
                </c:pt>
                <c:pt idx="25">
                  <c:v>0.46500000000000002</c:v>
                </c:pt>
                <c:pt idx="26">
                  <c:v>0.46500000000000002</c:v>
                </c:pt>
                <c:pt idx="27">
                  <c:v>0.46500000000000002</c:v>
                </c:pt>
                <c:pt idx="28">
                  <c:v>0.46500000000000002</c:v>
                </c:pt>
                <c:pt idx="29">
                  <c:v>0.46500000000000002</c:v>
                </c:pt>
                <c:pt idx="30">
                  <c:v>0.46500000000000002</c:v>
                </c:pt>
                <c:pt idx="31">
                  <c:v>0.46500000000000002</c:v>
                </c:pt>
                <c:pt idx="32">
                  <c:v>0.46500000000000002</c:v>
                </c:pt>
                <c:pt idx="33">
                  <c:v>0.46500000000000002</c:v>
                </c:pt>
                <c:pt idx="34">
                  <c:v>0.46500000000000002</c:v>
                </c:pt>
                <c:pt idx="35">
                  <c:v>0.46500000000000002</c:v>
                </c:pt>
                <c:pt idx="36">
                  <c:v>0.46500000000000002</c:v>
                </c:pt>
                <c:pt idx="37">
                  <c:v>0.47</c:v>
                </c:pt>
                <c:pt idx="38" formatCode="General">
                  <c:v>0.66</c:v>
                </c:pt>
                <c:pt idx="40">
                  <c:v>0.63700000000000001</c:v>
                </c:pt>
                <c:pt idx="41">
                  <c:v>0.63</c:v>
                </c:pt>
                <c:pt idx="42">
                  <c:v>0.56999999999999995</c:v>
                </c:pt>
                <c:pt idx="43">
                  <c:v>0.56000000000000005</c:v>
                </c:pt>
                <c:pt idx="44">
                  <c:v>0.55000000000000004</c:v>
                </c:pt>
                <c:pt idx="45">
                  <c:v>0.54</c:v>
                </c:pt>
                <c:pt idx="46">
                  <c:v>0.53</c:v>
                </c:pt>
                <c:pt idx="47">
                  <c:v>0.5</c:v>
                </c:pt>
                <c:pt idx="48">
                  <c:v>0.5</c:v>
                </c:pt>
                <c:pt idx="49">
                  <c:v>0.48</c:v>
                </c:pt>
                <c:pt idx="50">
                  <c:v>0.47499999999999998</c:v>
                </c:pt>
                <c:pt idx="51">
                  <c:v>0.47</c:v>
                </c:pt>
                <c:pt idx="52">
                  <c:v>0.46</c:v>
                </c:pt>
                <c:pt idx="53">
                  <c:v>0.45</c:v>
                </c:pt>
                <c:pt idx="54">
                  <c:v>0.44</c:v>
                </c:pt>
                <c:pt idx="55">
                  <c:v>0.435</c:v>
                </c:pt>
                <c:pt idx="56">
                  <c:v>0.42499999999999999</c:v>
                </c:pt>
                <c:pt idx="57">
                  <c:v>0.42</c:v>
                </c:pt>
                <c:pt idx="58">
                  <c:v>0.41</c:v>
                </c:pt>
                <c:pt idx="59">
                  <c:v>0.40500000000000003</c:v>
                </c:pt>
                <c:pt idx="60">
                  <c:v>0.4</c:v>
                </c:pt>
                <c:pt idx="61">
                  <c:v>0.39</c:v>
                </c:pt>
                <c:pt idx="62">
                  <c:v>0.4</c:v>
                </c:pt>
                <c:pt idx="63">
                  <c:v>0.38</c:v>
                </c:pt>
                <c:pt idx="64">
                  <c:v>0.37</c:v>
                </c:pt>
                <c:pt idx="65">
                  <c:v>0.37</c:v>
                </c:pt>
                <c:pt idx="66">
                  <c:v>0.41</c:v>
                </c:pt>
                <c:pt idx="67">
                  <c:v>0.39</c:v>
                </c:pt>
                <c:pt idx="68">
                  <c:v>0.38</c:v>
                </c:pt>
                <c:pt idx="69">
                  <c:v>0.37</c:v>
                </c:pt>
                <c:pt idx="70">
                  <c:v>0.35</c:v>
                </c:pt>
                <c:pt idx="71">
                  <c:v>0.34</c:v>
                </c:pt>
                <c:pt idx="72">
                  <c:v>0.33</c:v>
                </c:pt>
                <c:pt idx="73">
                  <c:v>0.31</c:v>
                </c:pt>
                <c:pt idx="74">
                  <c:v>0.28999999999999998</c:v>
                </c:pt>
                <c:pt idx="75">
                  <c:v>0.28000000000000003</c:v>
                </c:pt>
                <c:pt idx="76">
                  <c:v>0.27</c:v>
                </c:pt>
                <c:pt idx="77">
                  <c:v>0.27</c:v>
                </c:pt>
                <c:pt idx="78">
                  <c:v>0.27</c:v>
                </c:pt>
                <c:pt idx="79">
                  <c:v>0.27</c:v>
                </c:pt>
                <c:pt idx="80">
                  <c:v>0.27</c:v>
                </c:pt>
                <c:pt idx="81">
                  <c:v>0.27</c:v>
                </c:pt>
                <c:pt idx="82">
                  <c:v>0.27</c:v>
                </c:pt>
                <c:pt idx="83">
                  <c:v>0.28000000000000003</c:v>
                </c:pt>
                <c:pt idx="84">
                  <c:v>0.28000000000000003</c:v>
                </c:pt>
                <c:pt idx="85">
                  <c:v>0.28000000000000003</c:v>
                </c:pt>
                <c:pt idx="86">
                  <c:v>0.31</c:v>
                </c:pt>
                <c:pt idx="87">
                  <c:v>0.31</c:v>
                </c:pt>
                <c:pt idx="88">
                  <c:v>0.31</c:v>
                </c:pt>
                <c:pt idx="92">
                  <c:v>0.32</c:v>
                </c:pt>
                <c:pt idx="93">
                  <c:v>0.32</c:v>
                </c:pt>
                <c:pt idx="94">
                  <c:v>0.64</c:v>
                </c:pt>
                <c:pt idx="95">
                  <c:v>0.75</c:v>
                </c:pt>
                <c:pt idx="96">
                  <c:v>0.75</c:v>
                </c:pt>
                <c:pt idx="97">
                  <c:v>0.75</c:v>
                </c:pt>
                <c:pt idx="98">
                  <c:v>0.68</c:v>
                </c:pt>
                <c:pt idx="99">
                  <c:v>0.64</c:v>
                </c:pt>
                <c:pt idx="101">
                  <c:v>0.52</c:v>
                </c:pt>
                <c:pt idx="102">
                  <c:v>0.48</c:v>
                </c:pt>
                <c:pt idx="103">
                  <c:v>0.48</c:v>
                </c:pt>
                <c:pt idx="104">
                  <c:v>0.43</c:v>
                </c:pt>
                <c:pt idx="105">
                  <c:v>0.4</c:v>
                </c:pt>
                <c:pt idx="106">
                  <c:v>0.39</c:v>
                </c:pt>
                <c:pt idx="107">
                  <c:v>0.38</c:v>
                </c:pt>
                <c:pt idx="108">
                  <c:v>0.37</c:v>
                </c:pt>
                <c:pt idx="109">
                  <c:v>0.36</c:v>
                </c:pt>
                <c:pt idx="110">
                  <c:v>0.35</c:v>
                </c:pt>
                <c:pt idx="111">
                  <c:v>0.35</c:v>
                </c:pt>
                <c:pt idx="112">
                  <c:v>0.33</c:v>
                </c:pt>
                <c:pt idx="113">
                  <c:v>0.3</c:v>
                </c:pt>
                <c:pt idx="114">
                  <c:v>0.28999999999999998</c:v>
                </c:pt>
                <c:pt idx="115">
                  <c:v>0.28000000000000003</c:v>
                </c:pt>
                <c:pt idx="116">
                  <c:v>0.26</c:v>
                </c:pt>
                <c:pt idx="117">
                  <c:v>0.26</c:v>
                </c:pt>
                <c:pt idx="118">
                  <c:v>0.35</c:v>
                </c:pt>
                <c:pt idx="119">
                  <c:v>0.24</c:v>
                </c:pt>
                <c:pt idx="120">
                  <c:v>0.23499999999999999</c:v>
                </c:pt>
                <c:pt idx="121">
                  <c:v>0.23499999999999999</c:v>
                </c:pt>
                <c:pt idx="122">
                  <c:v>0.23499999999999999</c:v>
                </c:pt>
                <c:pt idx="123">
                  <c:v>0.23499999999999999</c:v>
                </c:pt>
                <c:pt idx="124">
                  <c:v>0.23499999999999999</c:v>
                </c:pt>
                <c:pt idx="125">
                  <c:v>0.23499999999999999</c:v>
                </c:pt>
                <c:pt idx="126">
                  <c:v>0.23499999999999999</c:v>
                </c:pt>
                <c:pt idx="127">
                  <c:v>0.23499999999999999</c:v>
                </c:pt>
                <c:pt idx="128">
                  <c:v>0.23499999999999999</c:v>
                </c:pt>
                <c:pt idx="129">
                  <c:v>0.23</c:v>
                </c:pt>
                <c:pt idx="130">
                  <c:v>0.23</c:v>
                </c:pt>
                <c:pt idx="131">
                  <c:v>0.23</c:v>
                </c:pt>
                <c:pt idx="132">
                  <c:v>0.23</c:v>
                </c:pt>
                <c:pt idx="133">
                  <c:v>0.23</c:v>
                </c:pt>
                <c:pt idx="134">
                  <c:v>0.24</c:v>
                </c:pt>
                <c:pt idx="135">
                  <c:v>0.25</c:v>
                </c:pt>
                <c:pt idx="136">
                  <c:v>0.255</c:v>
                </c:pt>
                <c:pt idx="137">
                  <c:v>0.26</c:v>
                </c:pt>
                <c:pt idx="138">
                  <c:v>0.27</c:v>
                </c:pt>
                <c:pt idx="139">
                  <c:v>0.27500000000000002</c:v>
                </c:pt>
                <c:pt idx="140">
                  <c:v>0.28499999999999998</c:v>
                </c:pt>
                <c:pt idx="141">
                  <c:v>0.28999999999999998</c:v>
                </c:pt>
                <c:pt idx="142">
                  <c:v>0.3</c:v>
                </c:pt>
                <c:pt idx="143">
                  <c:v>0.31</c:v>
                </c:pt>
                <c:pt idx="144">
                  <c:v>0.32</c:v>
                </c:pt>
                <c:pt idx="145">
                  <c:v>0.33</c:v>
                </c:pt>
                <c:pt idx="146">
                  <c:v>0.33</c:v>
                </c:pt>
                <c:pt idx="147">
                  <c:v>0.34</c:v>
                </c:pt>
                <c:pt idx="148">
                  <c:v>0.34499999999999997</c:v>
                </c:pt>
                <c:pt idx="149">
                  <c:v>0.35</c:v>
                </c:pt>
                <c:pt idx="150">
                  <c:v>0.35499999999999998</c:v>
                </c:pt>
                <c:pt idx="151">
                  <c:v>0.36</c:v>
                </c:pt>
                <c:pt idx="152">
                  <c:v>0.36</c:v>
                </c:pt>
                <c:pt idx="153">
                  <c:v>0.36499999999999999</c:v>
                </c:pt>
                <c:pt idx="154">
                  <c:v>0.38</c:v>
                </c:pt>
                <c:pt idx="155">
                  <c:v>0.39500000000000002</c:v>
                </c:pt>
                <c:pt idx="156">
                  <c:v>0.4</c:v>
                </c:pt>
                <c:pt idx="157">
                  <c:v>0.41</c:v>
                </c:pt>
                <c:pt idx="158">
                  <c:v>0.41</c:v>
                </c:pt>
                <c:pt idx="159">
                  <c:v>0.41</c:v>
                </c:pt>
                <c:pt idx="160">
                  <c:v>0.41</c:v>
                </c:pt>
                <c:pt idx="161">
                  <c:v>0.41</c:v>
                </c:pt>
                <c:pt idx="162">
                  <c:v>0.41</c:v>
                </c:pt>
                <c:pt idx="163">
                  <c:v>0.41</c:v>
                </c:pt>
                <c:pt idx="164">
                  <c:v>0.41</c:v>
                </c:pt>
                <c:pt idx="165">
                  <c:v>0.41</c:v>
                </c:pt>
                <c:pt idx="166">
                  <c:v>0.41499999999999998</c:v>
                </c:pt>
                <c:pt idx="167">
                  <c:v>0.41499999999999998</c:v>
                </c:pt>
                <c:pt idx="168">
                  <c:v>0.41499999999999998</c:v>
                </c:pt>
                <c:pt idx="169">
                  <c:v>0.41499999999999998</c:v>
                </c:pt>
                <c:pt idx="170">
                  <c:v>0.41499999999999998</c:v>
                </c:pt>
                <c:pt idx="171">
                  <c:v>0.41499999999999998</c:v>
                </c:pt>
                <c:pt idx="172">
                  <c:v>0.42</c:v>
                </c:pt>
                <c:pt idx="173">
                  <c:v>0.42</c:v>
                </c:pt>
                <c:pt idx="174">
                  <c:v>0.42</c:v>
                </c:pt>
                <c:pt idx="175">
                  <c:v>0.42</c:v>
                </c:pt>
                <c:pt idx="176">
                  <c:v>0.42</c:v>
                </c:pt>
                <c:pt idx="177">
                  <c:v>0.42</c:v>
                </c:pt>
                <c:pt idx="178">
                  <c:v>0.42</c:v>
                </c:pt>
                <c:pt idx="179">
                  <c:v>0.42</c:v>
                </c:pt>
                <c:pt idx="180">
                  <c:v>0.42</c:v>
                </c:pt>
                <c:pt idx="181">
                  <c:v>0.42</c:v>
                </c:pt>
                <c:pt idx="182">
                  <c:v>0.42</c:v>
                </c:pt>
                <c:pt idx="183">
                  <c:v>0.42499999999999999</c:v>
                </c:pt>
                <c:pt idx="184">
                  <c:v>0.42499999999999999</c:v>
                </c:pt>
                <c:pt idx="185">
                  <c:v>0.42499999999999999</c:v>
                </c:pt>
                <c:pt idx="186">
                  <c:v>0.42499999999999999</c:v>
                </c:pt>
                <c:pt idx="187">
                  <c:v>0.42499999999999999</c:v>
                </c:pt>
                <c:pt idx="188">
                  <c:v>0.42499999999999999</c:v>
                </c:pt>
                <c:pt idx="189">
                  <c:v>0.42499999999999999</c:v>
                </c:pt>
                <c:pt idx="190">
                  <c:v>0.42499999999999999</c:v>
                </c:pt>
                <c:pt idx="191">
                  <c:v>0.42499999999999999</c:v>
                </c:pt>
                <c:pt idx="192">
                  <c:v>0.42499999999999999</c:v>
                </c:pt>
                <c:pt idx="193">
                  <c:v>0.42499999999999999</c:v>
                </c:pt>
                <c:pt idx="194">
                  <c:v>0.42499999999999999</c:v>
                </c:pt>
                <c:pt idx="195">
                  <c:v>0.42499999999999999</c:v>
                </c:pt>
                <c:pt idx="196">
                  <c:v>0.42499999999999999</c:v>
                </c:pt>
                <c:pt idx="197">
                  <c:v>0.42499999999999999</c:v>
                </c:pt>
                <c:pt idx="198">
                  <c:v>0.42499999999999999</c:v>
                </c:pt>
                <c:pt idx="199">
                  <c:v>0.42499999999999999</c:v>
                </c:pt>
                <c:pt idx="200">
                  <c:v>0.42499999999999999</c:v>
                </c:pt>
                <c:pt idx="201">
                  <c:v>0.42499999999999999</c:v>
                </c:pt>
                <c:pt idx="202">
                  <c:v>0.42499999999999999</c:v>
                </c:pt>
                <c:pt idx="203">
                  <c:v>0.42499999999999999</c:v>
                </c:pt>
                <c:pt idx="204">
                  <c:v>0.42499999999999999</c:v>
                </c:pt>
                <c:pt idx="205">
                  <c:v>0.42499999999999999</c:v>
                </c:pt>
                <c:pt idx="206">
                  <c:v>0.41</c:v>
                </c:pt>
                <c:pt idx="207">
                  <c:v>0.40500000000000003</c:v>
                </c:pt>
                <c:pt idx="208">
                  <c:v>0.4</c:v>
                </c:pt>
                <c:pt idx="209">
                  <c:v>0.39500000000000002</c:v>
                </c:pt>
                <c:pt idx="210">
                  <c:v>0.38</c:v>
                </c:pt>
                <c:pt idx="211">
                  <c:v>0.38</c:v>
                </c:pt>
                <c:pt idx="212">
                  <c:v>0.375</c:v>
                </c:pt>
                <c:pt idx="213">
                  <c:v>0.36499999999999999</c:v>
                </c:pt>
                <c:pt idx="214">
                  <c:v>0.35499999999999998</c:v>
                </c:pt>
                <c:pt idx="215">
                  <c:v>0.34</c:v>
                </c:pt>
                <c:pt idx="216">
                  <c:v>0.33500000000000002</c:v>
                </c:pt>
                <c:pt idx="217">
                  <c:v>0.33</c:v>
                </c:pt>
                <c:pt idx="218">
                  <c:v>0.32</c:v>
                </c:pt>
                <c:pt idx="219">
                  <c:v>0.32</c:v>
                </c:pt>
                <c:pt idx="220">
                  <c:v>0.31</c:v>
                </c:pt>
                <c:pt idx="221">
                  <c:v>0.30499999999999999</c:v>
                </c:pt>
                <c:pt idx="222">
                  <c:v>0.3</c:v>
                </c:pt>
                <c:pt idx="223">
                  <c:v>0.3</c:v>
                </c:pt>
                <c:pt idx="224">
                  <c:v>0.29499999999999998</c:v>
                </c:pt>
                <c:pt idx="225">
                  <c:v>0.29499999999999998</c:v>
                </c:pt>
                <c:pt idx="226">
                  <c:v>0.28999999999999998</c:v>
                </c:pt>
                <c:pt idx="227">
                  <c:v>0.28499999999999998</c:v>
                </c:pt>
                <c:pt idx="228">
                  <c:v>0.28000000000000003</c:v>
                </c:pt>
                <c:pt idx="229">
                  <c:v>0.28000000000000003</c:v>
                </c:pt>
                <c:pt idx="230">
                  <c:v>0.27500000000000002</c:v>
                </c:pt>
                <c:pt idx="231">
                  <c:v>0.27500000000000002</c:v>
                </c:pt>
                <c:pt idx="232">
                  <c:v>0.27</c:v>
                </c:pt>
                <c:pt idx="233">
                  <c:v>0.26500000000000001</c:v>
                </c:pt>
                <c:pt idx="234">
                  <c:v>0.26500000000000001</c:v>
                </c:pt>
                <c:pt idx="235">
                  <c:v>0.26</c:v>
                </c:pt>
                <c:pt idx="236">
                  <c:v>0.26</c:v>
                </c:pt>
                <c:pt idx="237">
                  <c:v>0.255</c:v>
                </c:pt>
                <c:pt idx="238">
                  <c:v>0.25</c:v>
                </c:pt>
                <c:pt idx="239">
                  <c:v>0.25</c:v>
                </c:pt>
                <c:pt idx="240">
                  <c:v>0.245</c:v>
                </c:pt>
                <c:pt idx="241">
                  <c:v>0.24</c:v>
                </c:pt>
                <c:pt idx="242">
                  <c:v>0.24</c:v>
                </c:pt>
                <c:pt idx="243">
                  <c:v>0.24</c:v>
                </c:pt>
                <c:pt idx="244">
                  <c:v>0.24</c:v>
                </c:pt>
                <c:pt idx="245">
                  <c:v>0.24</c:v>
                </c:pt>
                <c:pt idx="246">
                  <c:v>0.24</c:v>
                </c:pt>
                <c:pt idx="247">
                  <c:v>0.24</c:v>
                </c:pt>
                <c:pt idx="248">
                  <c:v>0.245</c:v>
                </c:pt>
                <c:pt idx="249">
                  <c:v>0.245</c:v>
                </c:pt>
                <c:pt idx="250">
                  <c:v>0.25</c:v>
                </c:pt>
                <c:pt idx="251">
                  <c:v>0.255</c:v>
                </c:pt>
                <c:pt idx="252">
                  <c:v>0.255</c:v>
                </c:pt>
                <c:pt idx="253">
                  <c:v>0.26</c:v>
                </c:pt>
                <c:pt idx="254">
                  <c:v>0.26500000000000001</c:v>
                </c:pt>
                <c:pt idx="255">
                  <c:v>0.27</c:v>
                </c:pt>
                <c:pt idx="256">
                  <c:v>0.28000000000000003</c:v>
                </c:pt>
                <c:pt idx="257">
                  <c:v>0.30499999999999999</c:v>
                </c:pt>
                <c:pt idx="258">
                  <c:v>0.31</c:v>
                </c:pt>
                <c:pt idx="259">
                  <c:v>0.315</c:v>
                </c:pt>
                <c:pt idx="260">
                  <c:v>0.32</c:v>
                </c:pt>
                <c:pt idx="262">
                  <c:v>0.33</c:v>
                </c:pt>
                <c:pt idx="263">
                  <c:v>0.33</c:v>
                </c:pt>
                <c:pt idx="264">
                  <c:v>0.34</c:v>
                </c:pt>
                <c:pt idx="265">
                  <c:v>0.34</c:v>
                </c:pt>
                <c:pt idx="266">
                  <c:v>0.34</c:v>
                </c:pt>
                <c:pt idx="267">
                  <c:v>0.34499999999999997</c:v>
                </c:pt>
                <c:pt idx="268">
                  <c:v>0.35499999999999998</c:v>
                </c:pt>
                <c:pt idx="269">
                  <c:v>0.36</c:v>
                </c:pt>
                <c:pt idx="270">
                  <c:v>0.36</c:v>
                </c:pt>
                <c:pt idx="271">
                  <c:v>0.36499999999999999</c:v>
                </c:pt>
                <c:pt idx="272">
                  <c:v>0.36499999999999999</c:v>
                </c:pt>
                <c:pt idx="273">
                  <c:v>0.37</c:v>
                </c:pt>
                <c:pt idx="274">
                  <c:v>0.375</c:v>
                </c:pt>
                <c:pt idx="275">
                  <c:v>0.39</c:v>
                </c:pt>
                <c:pt idx="276">
                  <c:v>0.41</c:v>
                </c:pt>
                <c:pt idx="277">
                  <c:v>0.41499999999999998</c:v>
                </c:pt>
                <c:pt idx="278">
                  <c:v>0.42499999999999999</c:v>
                </c:pt>
                <c:pt idx="279">
                  <c:v>0.46</c:v>
                </c:pt>
                <c:pt idx="280">
                  <c:v>0.47</c:v>
                </c:pt>
                <c:pt idx="281">
                  <c:v>0.495</c:v>
                </c:pt>
                <c:pt idx="282">
                  <c:v>0.52</c:v>
                </c:pt>
                <c:pt idx="283">
                  <c:v>0.52</c:v>
                </c:pt>
                <c:pt idx="284">
                  <c:v>0.52</c:v>
                </c:pt>
                <c:pt idx="285">
                  <c:v>0.53</c:v>
                </c:pt>
                <c:pt idx="286">
                  <c:v>0.53</c:v>
                </c:pt>
                <c:pt idx="287">
                  <c:v>0.52</c:v>
                </c:pt>
                <c:pt idx="288">
                  <c:v>0.51500000000000001</c:v>
                </c:pt>
                <c:pt idx="289">
                  <c:v>0.51</c:v>
                </c:pt>
                <c:pt idx="290">
                  <c:v>0.505</c:v>
                </c:pt>
                <c:pt idx="291">
                  <c:v>0.5</c:v>
                </c:pt>
                <c:pt idx="292">
                  <c:v>0.5</c:v>
                </c:pt>
                <c:pt idx="293">
                  <c:v>0.5</c:v>
                </c:pt>
                <c:pt idx="294">
                  <c:v>0.5</c:v>
                </c:pt>
                <c:pt idx="295">
                  <c:v>0.5</c:v>
                </c:pt>
                <c:pt idx="296">
                  <c:v>0.5</c:v>
                </c:pt>
                <c:pt idx="297">
                  <c:v>0.5</c:v>
                </c:pt>
                <c:pt idx="298">
                  <c:v>0.5</c:v>
                </c:pt>
                <c:pt idx="299">
                  <c:v>0.5</c:v>
                </c:pt>
                <c:pt idx="300">
                  <c:v>0.495</c:v>
                </c:pt>
                <c:pt idx="301">
                  <c:v>0.495</c:v>
                </c:pt>
                <c:pt idx="302">
                  <c:v>0.49</c:v>
                </c:pt>
                <c:pt idx="303">
                  <c:v>0.49</c:v>
                </c:pt>
                <c:pt idx="304">
                  <c:v>0.49</c:v>
                </c:pt>
                <c:pt idx="305">
                  <c:v>0.49</c:v>
                </c:pt>
                <c:pt idx="306">
                  <c:v>0.49</c:v>
                </c:pt>
                <c:pt idx="307">
                  <c:v>0.49</c:v>
                </c:pt>
                <c:pt idx="308">
                  <c:v>0.495</c:v>
                </c:pt>
                <c:pt idx="309">
                  <c:v>0.495</c:v>
                </c:pt>
                <c:pt idx="310">
                  <c:v>0.495</c:v>
                </c:pt>
                <c:pt idx="311">
                  <c:v>0.5</c:v>
                </c:pt>
                <c:pt idx="312">
                  <c:v>0.5</c:v>
                </c:pt>
                <c:pt idx="313">
                  <c:v>0.5</c:v>
                </c:pt>
                <c:pt idx="314">
                  <c:v>0.5</c:v>
                </c:pt>
                <c:pt idx="315">
                  <c:v>0.5</c:v>
                </c:pt>
                <c:pt idx="316">
                  <c:v>0.5</c:v>
                </c:pt>
                <c:pt idx="317">
                  <c:v>0.505</c:v>
                </c:pt>
                <c:pt idx="318">
                  <c:v>0.51</c:v>
                </c:pt>
                <c:pt idx="319">
                  <c:v>0.51</c:v>
                </c:pt>
                <c:pt idx="320">
                  <c:v>0.51500000000000001</c:v>
                </c:pt>
                <c:pt idx="321">
                  <c:v>0.51500000000000001</c:v>
                </c:pt>
                <c:pt idx="322">
                  <c:v>0.52</c:v>
                </c:pt>
                <c:pt idx="323">
                  <c:v>0.52</c:v>
                </c:pt>
                <c:pt idx="324">
                  <c:v>0.52</c:v>
                </c:pt>
                <c:pt idx="325">
                  <c:v>0.52</c:v>
                </c:pt>
                <c:pt idx="326">
                  <c:v>0.52</c:v>
                </c:pt>
                <c:pt idx="327">
                  <c:v>0.52</c:v>
                </c:pt>
                <c:pt idx="328">
                  <c:v>0.52</c:v>
                </c:pt>
                <c:pt idx="329">
                  <c:v>0.52</c:v>
                </c:pt>
                <c:pt idx="330">
                  <c:v>0.48</c:v>
                </c:pt>
                <c:pt idx="331">
                  <c:v>0.38</c:v>
                </c:pt>
                <c:pt idx="332">
                  <c:v>0.36</c:v>
                </c:pt>
                <c:pt idx="333">
                  <c:v>0.36</c:v>
                </c:pt>
                <c:pt idx="334">
                  <c:v>0.36</c:v>
                </c:pt>
                <c:pt idx="335">
                  <c:v>0.36</c:v>
                </c:pt>
                <c:pt idx="336">
                  <c:v>0.36</c:v>
                </c:pt>
                <c:pt idx="337">
                  <c:v>0.36</c:v>
                </c:pt>
                <c:pt idx="338">
                  <c:v>0.37</c:v>
                </c:pt>
                <c:pt idx="339">
                  <c:v>0.38</c:v>
                </c:pt>
                <c:pt idx="340">
                  <c:v>0.4</c:v>
                </c:pt>
                <c:pt idx="341">
                  <c:v>0.40500000000000003</c:v>
                </c:pt>
                <c:pt idx="342">
                  <c:v>0.41499999999999998</c:v>
                </c:pt>
                <c:pt idx="343">
                  <c:v>0.43</c:v>
                </c:pt>
                <c:pt idx="344">
                  <c:v>0.44</c:v>
                </c:pt>
                <c:pt idx="345">
                  <c:v>0.44500000000000001</c:v>
                </c:pt>
                <c:pt idx="346">
                  <c:v>0.45</c:v>
                </c:pt>
                <c:pt idx="347">
                  <c:v>0.45</c:v>
                </c:pt>
                <c:pt idx="348">
                  <c:v>0.45</c:v>
                </c:pt>
                <c:pt idx="349">
                  <c:v>0.46</c:v>
                </c:pt>
                <c:pt idx="350">
                  <c:v>0.46</c:v>
                </c:pt>
                <c:pt idx="351">
                  <c:v>0.47</c:v>
                </c:pt>
                <c:pt idx="352">
                  <c:v>0.47</c:v>
                </c:pt>
                <c:pt idx="353">
                  <c:v>0.47499999999999998</c:v>
                </c:pt>
                <c:pt idx="354">
                  <c:v>0.48</c:v>
                </c:pt>
                <c:pt idx="355">
                  <c:v>0.48</c:v>
                </c:pt>
                <c:pt idx="356">
                  <c:v>0.48</c:v>
                </c:pt>
                <c:pt idx="357">
                  <c:v>0.48</c:v>
                </c:pt>
                <c:pt idx="358">
                  <c:v>0.48</c:v>
                </c:pt>
                <c:pt idx="359">
                  <c:v>0.48</c:v>
                </c:pt>
                <c:pt idx="360">
                  <c:v>0.48</c:v>
                </c:pt>
                <c:pt idx="361">
                  <c:v>0.48</c:v>
                </c:pt>
                <c:pt idx="362">
                  <c:v>0.48</c:v>
                </c:pt>
                <c:pt idx="363">
                  <c:v>0.48</c:v>
                </c:pt>
                <c:pt idx="364">
                  <c:v>0.48</c:v>
                </c:pt>
                <c:pt idx="365">
                  <c:v>0.47499999999999998</c:v>
                </c:pt>
                <c:pt idx="366">
                  <c:v>0.46</c:v>
                </c:pt>
                <c:pt idx="367">
                  <c:v>0.44</c:v>
                </c:pt>
                <c:pt idx="368">
                  <c:v>0.43</c:v>
                </c:pt>
                <c:pt idx="369">
                  <c:v>0.42</c:v>
                </c:pt>
                <c:pt idx="370">
                  <c:v>0.4</c:v>
                </c:pt>
                <c:pt idx="371">
                  <c:v>0.4</c:v>
                </c:pt>
                <c:pt idx="372">
                  <c:v>0.38500000000000001</c:v>
                </c:pt>
                <c:pt idx="373">
                  <c:v>0.38</c:v>
                </c:pt>
                <c:pt idx="374">
                  <c:v>0.37</c:v>
                </c:pt>
                <c:pt idx="375">
                  <c:v>0.37</c:v>
                </c:pt>
                <c:pt idx="376">
                  <c:v>0.37</c:v>
                </c:pt>
                <c:pt idx="377">
                  <c:v>0.36</c:v>
                </c:pt>
                <c:pt idx="378">
                  <c:v>0.36</c:v>
                </c:pt>
                <c:pt idx="379">
                  <c:v>0.36</c:v>
                </c:pt>
                <c:pt idx="380">
                  <c:v>0.36</c:v>
                </c:pt>
                <c:pt idx="381">
                  <c:v>0.36</c:v>
                </c:pt>
                <c:pt idx="382">
                  <c:v>0.35499999999999998</c:v>
                </c:pt>
                <c:pt idx="383">
                  <c:v>0.35499999999999998</c:v>
                </c:pt>
                <c:pt idx="384">
                  <c:v>0.35499999999999998</c:v>
                </c:pt>
                <c:pt idx="385">
                  <c:v>0.35499999999999998</c:v>
                </c:pt>
                <c:pt idx="386">
                  <c:v>0.35499999999999998</c:v>
                </c:pt>
                <c:pt idx="387">
                  <c:v>0.35499999999999998</c:v>
                </c:pt>
                <c:pt idx="388">
                  <c:v>0.35499999999999998</c:v>
                </c:pt>
                <c:pt idx="389">
                  <c:v>0.36</c:v>
                </c:pt>
                <c:pt idx="390">
                  <c:v>0.36</c:v>
                </c:pt>
                <c:pt idx="391">
                  <c:v>0.36</c:v>
                </c:pt>
                <c:pt idx="392">
                  <c:v>0.36</c:v>
                </c:pt>
                <c:pt idx="393">
                  <c:v>0.36</c:v>
                </c:pt>
                <c:pt idx="394">
                  <c:v>0.36</c:v>
                </c:pt>
                <c:pt idx="395">
                  <c:v>0.36</c:v>
                </c:pt>
                <c:pt idx="396">
                  <c:v>0.36</c:v>
                </c:pt>
                <c:pt idx="397">
                  <c:v>0.36</c:v>
                </c:pt>
                <c:pt idx="398">
                  <c:v>0.36</c:v>
                </c:pt>
                <c:pt idx="399">
                  <c:v>0.36</c:v>
                </c:pt>
                <c:pt idx="400">
                  <c:v>0.37</c:v>
                </c:pt>
                <c:pt idx="401">
                  <c:v>0.37</c:v>
                </c:pt>
                <c:pt idx="402">
                  <c:v>0.37</c:v>
                </c:pt>
                <c:pt idx="403">
                  <c:v>0.37</c:v>
                </c:pt>
                <c:pt idx="404">
                  <c:v>0.38</c:v>
                </c:pt>
                <c:pt idx="405">
                  <c:v>0.39500000000000002</c:v>
                </c:pt>
                <c:pt idx="406">
                  <c:v>0.39</c:v>
                </c:pt>
                <c:pt idx="407">
                  <c:v>0.39</c:v>
                </c:pt>
                <c:pt idx="408">
                  <c:v>0.39</c:v>
                </c:pt>
                <c:pt idx="409">
                  <c:v>0.4</c:v>
                </c:pt>
                <c:pt idx="410">
                  <c:v>0.4</c:v>
                </c:pt>
                <c:pt idx="411">
                  <c:v>0.4</c:v>
                </c:pt>
                <c:pt idx="412">
                  <c:v>0.4</c:v>
                </c:pt>
                <c:pt idx="413">
                  <c:v>0.4</c:v>
                </c:pt>
                <c:pt idx="414">
                  <c:v>0.4</c:v>
                </c:pt>
                <c:pt idx="415">
                  <c:v>0.41</c:v>
                </c:pt>
                <c:pt idx="416">
                  <c:v>0.40500000000000003</c:v>
                </c:pt>
                <c:pt idx="417">
                  <c:v>0.40500000000000003</c:v>
                </c:pt>
                <c:pt idx="418">
                  <c:v>0.41</c:v>
                </c:pt>
                <c:pt idx="419">
                  <c:v>0.41499999999999998</c:v>
                </c:pt>
                <c:pt idx="420">
                  <c:v>0.41499999999999998</c:v>
                </c:pt>
                <c:pt idx="421">
                  <c:v>0.41499999999999998</c:v>
                </c:pt>
                <c:pt idx="422">
                  <c:v>0.41499999999999998</c:v>
                </c:pt>
                <c:pt idx="423">
                  <c:v>0.41499999999999998</c:v>
                </c:pt>
                <c:pt idx="424">
                  <c:v>0.41499999999999998</c:v>
                </c:pt>
                <c:pt idx="425">
                  <c:v>0.41499999999999998</c:v>
                </c:pt>
                <c:pt idx="426">
                  <c:v>0.41499999999999998</c:v>
                </c:pt>
                <c:pt idx="427">
                  <c:v>0.41499999999999998</c:v>
                </c:pt>
                <c:pt idx="428">
                  <c:v>0.41499999999999998</c:v>
                </c:pt>
                <c:pt idx="429">
                  <c:v>0.41499999999999998</c:v>
                </c:pt>
                <c:pt idx="430">
                  <c:v>0.43</c:v>
                </c:pt>
                <c:pt idx="431">
                  <c:v>0.42</c:v>
                </c:pt>
                <c:pt idx="432">
                  <c:v>0.42</c:v>
                </c:pt>
                <c:pt idx="433">
                  <c:v>0.42</c:v>
                </c:pt>
                <c:pt idx="434">
                  <c:v>0.42</c:v>
                </c:pt>
                <c:pt idx="435">
                  <c:v>0.41499999999999998</c:v>
                </c:pt>
                <c:pt idx="436">
                  <c:v>0.34</c:v>
                </c:pt>
                <c:pt idx="437">
                  <c:v>0.34</c:v>
                </c:pt>
                <c:pt idx="438">
                  <c:v>0.33500000000000002</c:v>
                </c:pt>
                <c:pt idx="439">
                  <c:v>0.32</c:v>
                </c:pt>
                <c:pt idx="440">
                  <c:v>0.32</c:v>
                </c:pt>
                <c:pt idx="441">
                  <c:v>0.32</c:v>
                </c:pt>
                <c:pt idx="442">
                  <c:v>0.29499999999999998</c:v>
                </c:pt>
                <c:pt idx="443">
                  <c:v>0.30499999999999999</c:v>
                </c:pt>
                <c:pt idx="444">
                  <c:v>0.27500000000000002</c:v>
                </c:pt>
                <c:pt idx="445">
                  <c:v>0.27</c:v>
                </c:pt>
                <c:pt idx="446">
                  <c:v>0.26500000000000001</c:v>
                </c:pt>
                <c:pt idx="447">
                  <c:v>0.26</c:v>
                </c:pt>
                <c:pt idx="448">
                  <c:v>0.25</c:v>
                </c:pt>
                <c:pt idx="449">
                  <c:v>0.25</c:v>
                </c:pt>
                <c:pt idx="450">
                  <c:v>0.245</c:v>
                </c:pt>
                <c:pt idx="451">
                  <c:v>0.245</c:v>
                </c:pt>
                <c:pt idx="452">
                  <c:v>0.22500000000000001</c:v>
                </c:pt>
                <c:pt idx="453">
                  <c:v>0.23</c:v>
                </c:pt>
                <c:pt idx="454">
                  <c:v>0.23</c:v>
                </c:pt>
                <c:pt idx="455">
                  <c:v>0.23</c:v>
                </c:pt>
                <c:pt idx="456">
                  <c:v>0.23</c:v>
                </c:pt>
                <c:pt idx="457">
                  <c:v>0.23</c:v>
                </c:pt>
                <c:pt idx="458">
                  <c:v>0.22</c:v>
                </c:pt>
                <c:pt idx="459">
                  <c:v>0.22</c:v>
                </c:pt>
                <c:pt idx="460">
                  <c:v>0.19</c:v>
                </c:pt>
                <c:pt idx="461">
                  <c:v>0.19</c:v>
                </c:pt>
                <c:pt idx="462">
                  <c:v>0.185</c:v>
                </c:pt>
                <c:pt idx="463">
                  <c:v>0.185</c:v>
                </c:pt>
                <c:pt idx="464">
                  <c:v>0.185</c:v>
                </c:pt>
                <c:pt idx="465">
                  <c:v>0.2</c:v>
                </c:pt>
                <c:pt idx="466">
                  <c:v>0.2</c:v>
                </c:pt>
                <c:pt idx="467">
                  <c:v>0.2</c:v>
                </c:pt>
                <c:pt idx="468">
                  <c:v>0.2</c:v>
                </c:pt>
                <c:pt idx="469">
                  <c:v>0.2</c:v>
                </c:pt>
                <c:pt idx="470">
                  <c:v>0.2</c:v>
                </c:pt>
                <c:pt idx="471">
                  <c:v>0.2</c:v>
                </c:pt>
                <c:pt idx="472">
                  <c:v>0.2</c:v>
                </c:pt>
                <c:pt idx="473">
                  <c:v>0.2</c:v>
                </c:pt>
                <c:pt idx="474">
                  <c:v>0.2</c:v>
                </c:pt>
                <c:pt idx="475">
                  <c:v>0.2</c:v>
                </c:pt>
                <c:pt idx="476">
                  <c:v>0.2</c:v>
                </c:pt>
                <c:pt idx="477">
                  <c:v>0.2</c:v>
                </c:pt>
                <c:pt idx="478">
                  <c:v>0.2</c:v>
                </c:pt>
                <c:pt idx="479">
                  <c:v>0.2</c:v>
                </c:pt>
                <c:pt idx="480">
                  <c:v>0.2</c:v>
                </c:pt>
                <c:pt idx="481">
                  <c:v>0.2</c:v>
                </c:pt>
                <c:pt idx="482">
                  <c:v>0.2</c:v>
                </c:pt>
                <c:pt idx="483">
                  <c:v>0.2</c:v>
                </c:pt>
                <c:pt idx="484">
                  <c:v>0.2</c:v>
                </c:pt>
                <c:pt idx="485">
                  <c:v>0.2</c:v>
                </c:pt>
                <c:pt idx="486">
                  <c:v>0.19</c:v>
                </c:pt>
                <c:pt idx="487">
                  <c:v>0.19</c:v>
                </c:pt>
                <c:pt idx="488">
                  <c:v>0.17</c:v>
                </c:pt>
                <c:pt idx="489">
                  <c:v>0.17</c:v>
                </c:pt>
                <c:pt idx="490">
                  <c:v>0.17</c:v>
                </c:pt>
                <c:pt idx="491">
                  <c:v>0.17</c:v>
                </c:pt>
                <c:pt idx="492">
                  <c:v>0.15</c:v>
                </c:pt>
                <c:pt idx="493">
                  <c:v>0.15</c:v>
                </c:pt>
                <c:pt idx="494">
                  <c:v>0.15</c:v>
                </c:pt>
                <c:pt idx="495">
                  <c:v>0.15</c:v>
                </c:pt>
                <c:pt idx="496">
                  <c:v>0.15</c:v>
                </c:pt>
                <c:pt idx="497">
                  <c:v>0.155</c:v>
                </c:pt>
                <c:pt idx="498">
                  <c:v>0.155</c:v>
                </c:pt>
                <c:pt idx="499">
                  <c:v>0.15</c:v>
                </c:pt>
                <c:pt idx="500">
                  <c:v>0.15</c:v>
                </c:pt>
                <c:pt idx="501">
                  <c:v>0.15</c:v>
                </c:pt>
                <c:pt idx="502">
                  <c:v>0.15</c:v>
                </c:pt>
                <c:pt idx="503">
                  <c:v>0.155</c:v>
                </c:pt>
                <c:pt idx="504">
                  <c:v>0.155</c:v>
                </c:pt>
                <c:pt idx="505">
                  <c:v>0.155</c:v>
                </c:pt>
                <c:pt idx="506">
                  <c:v>0.16</c:v>
                </c:pt>
                <c:pt idx="507">
                  <c:v>0.16</c:v>
                </c:pt>
                <c:pt idx="508">
                  <c:v>0.16</c:v>
                </c:pt>
                <c:pt idx="509">
                  <c:v>0.16</c:v>
                </c:pt>
                <c:pt idx="510">
                  <c:v>5.5E-2</c:v>
                </c:pt>
                <c:pt idx="511">
                  <c:v>5.5E-2</c:v>
                </c:pt>
                <c:pt idx="512">
                  <c:v>0.05</c:v>
                </c:pt>
                <c:pt idx="513">
                  <c:v>4.4999999999999998E-2</c:v>
                </c:pt>
                <c:pt idx="514">
                  <c:v>0.04</c:v>
                </c:pt>
                <c:pt idx="516">
                  <c:v>0.19</c:v>
                </c:pt>
                <c:pt idx="517">
                  <c:v>0.185</c:v>
                </c:pt>
                <c:pt idx="518">
                  <c:v>0.185</c:v>
                </c:pt>
                <c:pt idx="519">
                  <c:v>0.18</c:v>
                </c:pt>
                <c:pt idx="520">
                  <c:v>0.19</c:v>
                </c:pt>
                <c:pt idx="521">
                  <c:v>0.19</c:v>
                </c:pt>
                <c:pt idx="522">
                  <c:v>0.16</c:v>
                </c:pt>
                <c:pt idx="523">
                  <c:v>0.16</c:v>
                </c:pt>
                <c:pt idx="524">
                  <c:v>0.19</c:v>
                </c:pt>
                <c:pt idx="525">
                  <c:v>0.19</c:v>
                </c:pt>
                <c:pt idx="526">
                  <c:v>0.21</c:v>
                </c:pt>
                <c:pt idx="527">
                  <c:v>0.21</c:v>
                </c:pt>
                <c:pt idx="528">
                  <c:v>0.21</c:v>
                </c:pt>
                <c:pt idx="529">
                  <c:v>0.255</c:v>
                </c:pt>
                <c:pt idx="530">
                  <c:v>0.255</c:v>
                </c:pt>
                <c:pt idx="531">
                  <c:v>0.27</c:v>
                </c:pt>
                <c:pt idx="532">
                  <c:v>0.28000000000000003</c:v>
                </c:pt>
                <c:pt idx="533">
                  <c:v>0.28000000000000003</c:v>
                </c:pt>
                <c:pt idx="534">
                  <c:v>0.32</c:v>
                </c:pt>
                <c:pt idx="535">
                  <c:v>0.33500000000000002</c:v>
                </c:pt>
                <c:pt idx="536">
                  <c:v>0.34</c:v>
                </c:pt>
                <c:pt idx="537">
                  <c:v>0.32</c:v>
                </c:pt>
                <c:pt idx="538">
                  <c:v>0.31</c:v>
                </c:pt>
                <c:pt idx="539">
                  <c:v>0.31</c:v>
                </c:pt>
                <c:pt idx="540">
                  <c:v>0.31</c:v>
                </c:pt>
                <c:pt idx="541">
                  <c:v>0.3</c:v>
                </c:pt>
                <c:pt idx="542">
                  <c:v>0.28999999999999998</c:v>
                </c:pt>
                <c:pt idx="543">
                  <c:v>0.28999999999999998</c:v>
                </c:pt>
                <c:pt idx="544">
                  <c:v>0.23</c:v>
                </c:pt>
                <c:pt idx="545">
                  <c:v>0.23</c:v>
                </c:pt>
                <c:pt idx="546">
                  <c:v>0.22500000000000001</c:v>
                </c:pt>
                <c:pt idx="547">
                  <c:v>0.18</c:v>
                </c:pt>
                <c:pt idx="548">
                  <c:v>0.17</c:v>
                </c:pt>
                <c:pt idx="549">
                  <c:v>0.17</c:v>
                </c:pt>
                <c:pt idx="550">
                  <c:v>0.16</c:v>
                </c:pt>
                <c:pt idx="551">
                  <c:v>0.12</c:v>
                </c:pt>
                <c:pt idx="552">
                  <c:v>0.12</c:v>
                </c:pt>
                <c:pt idx="553">
                  <c:v>0.11</c:v>
                </c:pt>
                <c:pt idx="554">
                  <c:v>0.11</c:v>
                </c:pt>
                <c:pt idx="555">
                  <c:v>0.1</c:v>
                </c:pt>
                <c:pt idx="556">
                  <c:v>0.1</c:v>
                </c:pt>
                <c:pt idx="557">
                  <c:v>0.1</c:v>
                </c:pt>
                <c:pt idx="558">
                  <c:v>0.1</c:v>
                </c:pt>
                <c:pt idx="559">
                  <c:v>0.1</c:v>
                </c:pt>
                <c:pt idx="560">
                  <c:v>0.1</c:v>
                </c:pt>
                <c:pt idx="562">
                  <c:v>0.1</c:v>
                </c:pt>
                <c:pt idx="563">
                  <c:v>0.1</c:v>
                </c:pt>
                <c:pt idx="564">
                  <c:v>0.1</c:v>
                </c:pt>
                <c:pt idx="565">
                  <c:v>0.1</c:v>
                </c:pt>
                <c:pt idx="566">
                  <c:v>0.1</c:v>
                </c:pt>
                <c:pt idx="567">
                  <c:v>0.1</c:v>
                </c:pt>
                <c:pt idx="568">
                  <c:v>0.1</c:v>
                </c:pt>
                <c:pt idx="569">
                  <c:v>0.1</c:v>
                </c:pt>
                <c:pt idx="570">
                  <c:v>0.1</c:v>
                </c:pt>
                <c:pt idx="571">
                  <c:v>0.1</c:v>
                </c:pt>
                <c:pt idx="576">
                  <c:v>0.1076</c:v>
                </c:pt>
                <c:pt idx="577">
                  <c:v>0.10780000000000001</c:v>
                </c:pt>
                <c:pt idx="578">
                  <c:v>0.1074</c:v>
                </c:pt>
                <c:pt idx="579">
                  <c:v>0.1071</c:v>
                </c:pt>
                <c:pt idx="580">
                  <c:v>0.10730000000000001</c:v>
                </c:pt>
                <c:pt idx="581">
                  <c:v>0.1066</c:v>
                </c:pt>
                <c:pt idx="582">
                  <c:v>0.10680000000000001</c:v>
                </c:pt>
                <c:pt idx="583">
                  <c:v>0.1085</c:v>
                </c:pt>
                <c:pt idx="584">
                  <c:v>0.1085</c:v>
                </c:pt>
                <c:pt idx="585">
                  <c:v>0.1076</c:v>
                </c:pt>
                <c:pt idx="586">
                  <c:v>0.1074</c:v>
                </c:pt>
                <c:pt idx="587">
                  <c:v>0.1074</c:v>
                </c:pt>
                <c:pt idx="588">
                  <c:v>0.1089</c:v>
                </c:pt>
                <c:pt idx="589">
                  <c:v>0.1075</c:v>
                </c:pt>
                <c:pt idx="590">
                  <c:v>0.1069</c:v>
                </c:pt>
                <c:pt idx="591">
                  <c:v>0.1069</c:v>
                </c:pt>
                <c:pt idx="592">
                  <c:v>0.10680000000000001</c:v>
                </c:pt>
                <c:pt idx="593">
                  <c:v>0.1069</c:v>
                </c:pt>
                <c:pt idx="594">
                  <c:v>0.1066</c:v>
                </c:pt>
                <c:pt idx="595">
                  <c:v>0.10680000000000001</c:v>
                </c:pt>
                <c:pt idx="596">
                  <c:v>0.10680000000000001</c:v>
                </c:pt>
                <c:pt idx="597">
                  <c:v>0.1066</c:v>
                </c:pt>
                <c:pt idx="598">
                  <c:v>0.1071</c:v>
                </c:pt>
                <c:pt idx="599">
                  <c:v>0.1071</c:v>
                </c:pt>
                <c:pt idx="600">
                  <c:v>0.1076</c:v>
                </c:pt>
                <c:pt idx="601">
                  <c:v>0.10730000000000001</c:v>
                </c:pt>
                <c:pt idx="602">
                  <c:v>0.10730000000000001</c:v>
                </c:pt>
                <c:pt idx="603">
                  <c:v>0.10780000000000001</c:v>
                </c:pt>
                <c:pt idx="604">
                  <c:v>0.1076</c:v>
                </c:pt>
                <c:pt idx="605">
                  <c:v>0.1069</c:v>
                </c:pt>
                <c:pt idx="606">
                  <c:v>0.1069</c:v>
                </c:pt>
                <c:pt idx="607">
                  <c:v>0.10730000000000001</c:v>
                </c:pt>
                <c:pt idx="608">
                  <c:v>0.1075</c:v>
                </c:pt>
                <c:pt idx="609">
                  <c:v>0.108</c:v>
                </c:pt>
                <c:pt idx="610">
                  <c:v>0.1082</c:v>
                </c:pt>
                <c:pt idx="611">
                  <c:v>0.10829999999999999</c:v>
                </c:pt>
                <c:pt idx="612">
                  <c:v>0.1085</c:v>
                </c:pt>
                <c:pt idx="613">
                  <c:v>0.10829999999999999</c:v>
                </c:pt>
                <c:pt idx="614">
                  <c:v>0.1082</c:v>
                </c:pt>
                <c:pt idx="615">
                  <c:v>0.1076</c:v>
                </c:pt>
                <c:pt idx="616">
                  <c:v>0.1076</c:v>
                </c:pt>
                <c:pt idx="617">
                  <c:v>0.10780000000000001</c:v>
                </c:pt>
                <c:pt idx="618">
                  <c:v>0.10829999999999999</c:v>
                </c:pt>
                <c:pt idx="619">
                  <c:v>0.1085</c:v>
                </c:pt>
                <c:pt idx="620">
                  <c:v>0.10829999999999999</c:v>
                </c:pt>
                <c:pt idx="621">
                  <c:v>0.1082</c:v>
                </c:pt>
                <c:pt idx="622">
                  <c:v>0.1082</c:v>
                </c:pt>
                <c:pt idx="623">
                  <c:v>0.1082</c:v>
                </c:pt>
                <c:pt idx="624">
                  <c:v>0.10730000000000001</c:v>
                </c:pt>
                <c:pt idx="625">
                  <c:v>0.1085</c:v>
                </c:pt>
                <c:pt idx="626">
                  <c:v>0.10829999999999999</c:v>
                </c:pt>
                <c:pt idx="627">
                  <c:v>0.1075</c:v>
                </c:pt>
                <c:pt idx="628">
                  <c:v>0.10730000000000001</c:v>
                </c:pt>
                <c:pt idx="629">
                  <c:v>0.1075</c:v>
                </c:pt>
                <c:pt idx="630">
                  <c:v>0.10680000000000001</c:v>
                </c:pt>
                <c:pt idx="631">
                  <c:v>0.1076</c:v>
                </c:pt>
                <c:pt idx="632">
                  <c:v>0.10730000000000001</c:v>
                </c:pt>
                <c:pt idx="633">
                  <c:v>0.1069</c:v>
                </c:pt>
                <c:pt idx="634">
                  <c:v>0.1069</c:v>
                </c:pt>
                <c:pt idx="635">
                  <c:v>0.1069</c:v>
                </c:pt>
                <c:pt idx="636">
                  <c:v>0.1071</c:v>
                </c:pt>
                <c:pt idx="637">
                  <c:v>0.1071</c:v>
                </c:pt>
                <c:pt idx="638">
                  <c:v>0.10730000000000001</c:v>
                </c:pt>
                <c:pt idx="639">
                  <c:v>0.1062</c:v>
                </c:pt>
                <c:pt idx="640">
                  <c:v>0.10639999999999999</c:v>
                </c:pt>
                <c:pt idx="641">
                  <c:v>0.10680000000000001</c:v>
                </c:pt>
                <c:pt idx="642">
                  <c:v>0.10680000000000001</c:v>
                </c:pt>
                <c:pt idx="643">
                  <c:v>0.1071</c:v>
                </c:pt>
                <c:pt idx="644">
                  <c:v>0.10730000000000001</c:v>
                </c:pt>
                <c:pt idx="645">
                  <c:v>0.1075</c:v>
                </c:pt>
                <c:pt idx="646">
                  <c:v>0.10730000000000001</c:v>
                </c:pt>
                <c:pt idx="647">
                  <c:v>0.1066</c:v>
                </c:pt>
                <c:pt idx="648">
                  <c:v>0.1071</c:v>
                </c:pt>
                <c:pt idx="649">
                  <c:v>0.1071</c:v>
                </c:pt>
                <c:pt idx="650">
                  <c:v>0.1069</c:v>
                </c:pt>
                <c:pt idx="651">
                  <c:v>0.10639999999999999</c:v>
                </c:pt>
                <c:pt idx="652">
                  <c:v>0.10680000000000001</c:v>
                </c:pt>
              </c:numCache>
            </c:numRef>
          </c:yVal>
          <c:smooth val="0"/>
          <c:extLst>
            <c:ext xmlns:c16="http://schemas.microsoft.com/office/drawing/2014/chart" uri="{C3380CC4-5D6E-409C-BE32-E72D297353CC}">
              <c16:uniqueId val="{00000003-9948-42EA-AC43-DEE5B3AF17DF}"/>
            </c:ext>
          </c:extLst>
        </c:ser>
        <c:dLbls>
          <c:showLegendKey val="0"/>
          <c:showVal val="0"/>
          <c:showCatName val="0"/>
          <c:showSerName val="0"/>
          <c:showPercent val="0"/>
          <c:showBubbleSize val="0"/>
        </c:dLbls>
        <c:axId val="2128023240"/>
        <c:axId val="2126801096"/>
        <c:extLst/>
      </c:scatterChart>
      <c:valAx>
        <c:axId val="2128023240"/>
        <c:scaling>
          <c:orientation val="minMax"/>
          <c:max val="40616"/>
          <c:min val="40615.375"/>
        </c:scaling>
        <c:delete val="0"/>
        <c:axPos val="b"/>
        <c:majorGridlines>
          <c:spPr>
            <a:ln w="9525" cap="flat" cmpd="sng" algn="ctr">
              <a:solidFill>
                <a:schemeClr val="tx1">
                  <a:lumMod val="15000"/>
                  <a:lumOff val="85000"/>
                </a:schemeClr>
              </a:solidFill>
              <a:round/>
            </a:ln>
            <a:effectLst/>
          </c:spPr>
        </c:majorGridlines>
        <c:numFmt formatCode="m/d\ h:mm" sourceLinked="0"/>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sz="1200" b="0" i="0" u="none" strike="noStrike" baseline="0">
                <a:solidFill>
                  <a:schemeClr val="tx1"/>
                </a:solidFill>
                <a:latin typeface="ＭＳ Ｐゴシック"/>
                <a:ea typeface="ＭＳ Ｐゴシック"/>
                <a:cs typeface="ＭＳ Ｐゴシック"/>
              </a:defRPr>
            </a:pPr>
            <a:endParaRPr lang="ja-JP"/>
          </a:p>
        </c:txPr>
        <c:crossAx val="2126801096"/>
        <c:crosses val="autoZero"/>
        <c:crossBetween val="midCat"/>
        <c:majorUnit val="0.125"/>
      </c:valAx>
      <c:valAx>
        <c:axId val="2126801096"/>
        <c:scaling>
          <c:orientation val="minMax"/>
          <c:max val="0.9"/>
          <c:min val="0"/>
        </c:scaling>
        <c:delete val="0"/>
        <c:axPos val="l"/>
        <c:majorGridlines>
          <c:spPr>
            <a:ln w="9525" cap="flat" cmpd="sng" algn="ctr">
              <a:solidFill>
                <a:schemeClr val="tx1">
                  <a:lumMod val="15000"/>
                  <a:lumOff val="85000"/>
                </a:schemeClr>
              </a:solidFill>
              <a:round/>
            </a:ln>
            <a:effectLst/>
          </c:spPr>
        </c:majorGridlines>
        <c:title>
          <c:tx>
            <c:rich>
              <a:bodyPr/>
              <a:lstStyle/>
              <a:p>
                <a:pPr>
                  <a:defRPr sz="1400"/>
                </a:pPr>
                <a:r>
                  <a:rPr lang="en-US" altLang="ja-JP" sz="1400"/>
                  <a:t>Pressure (MPa)</a:t>
                </a:r>
                <a:endParaRPr lang="ja-JP" altLang="en-US" sz="1400"/>
              </a:p>
            </c:rich>
          </c:tx>
          <c:layout/>
          <c:overlay val="0"/>
        </c:title>
        <c:numFmt formatCode="0.00_ "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ja-JP"/>
          </a:p>
        </c:txPr>
        <c:crossAx val="2128023240"/>
        <c:crosses val="autoZero"/>
        <c:crossBetween val="midCat"/>
      </c:valAx>
      <c:spPr>
        <a:noFill/>
        <a:ln w="25400">
          <a:noFill/>
        </a:ln>
      </c:spPr>
    </c:plotArea>
    <c:legend>
      <c:legendPos val="tr"/>
      <c:layout>
        <c:manualLayout>
          <c:xMode val="edge"/>
          <c:yMode val="edge"/>
          <c:x val="0.31820885477414501"/>
          <c:y val="0.113299504814301"/>
          <c:w val="0.62942938455223296"/>
          <c:h val="0.116864092606365"/>
        </c:manualLayout>
      </c:layout>
      <c:overlay val="1"/>
      <c:spPr>
        <a:solidFill>
          <a:schemeClr val="bg1"/>
        </a:solidFill>
        <a:ln w="9525">
          <a:solidFill>
            <a:schemeClr val="bg2">
              <a:lumMod val="75000"/>
            </a:schemeClr>
          </a:solidFill>
        </a:ln>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5.7157548973321808E-2"/>
          <c:y val="6.5734114949324865E-2"/>
          <c:w val="0.83315879381739633"/>
          <c:h val="0.8789459027020613"/>
        </c:manualLayout>
      </c:layout>
      <c:scatterChart>
        <c:scatterStyle val="lineMarker"/>
        <c:varyColors val="0"/>
        <c:ser>
          <c:idx val="0"/>
          <c:order val="0"/>
          <c:tx>
            <c:strRef>
              <c:f>JAEA1F3_Oct27Ref.D41!$D$1</c:f>
              <c:strCache>
                <c:ptCount val="1"/>
                <c:pt idx="0">
                  <c:v>DP</c:v>
                </c:pt>
              </c:strCache>
            </c:strRef>
          </c:tx>
          <c:spPr>
            <a:ln w="12700" cap="rnd">
              <a:solidFill>
                <a:srgbClr val="FF0000"/>
              </a:solidFill>
              <a:round/>
            </a:ln>
            <a:effectLst/>
          </c:spPr>
          <c:marker>
            <c:symbol val="none"/>
          </c:marker>
          <c:xVal>
            <c:numRef>
              <c:f>JAEA1F3_Oct27Ref.D41!$B$3:$B$2781</c:f>
              <c:numCache>
                <c:formatCode>m/d/yyyy\ h:mm</c:formatCode>
                <c:ptCount val="2779"/>
                <c:pt idx="0">
                  <c:v>40613.615277777775</c:v>
                </c:pt>
                <c:pt idx="1">
                  <c:v>40613.615277789351</c:v>
                </c:pt>
                <c:pt idx="2">
                  <c:v>40613.615453767583</c:v>
                </c:pt>
                <c:pt idx="3">
                  <c:v>40613.615511359734</c:v>
                </c:pt>
                <c:pt idx="4">
                  <c:v>40613.615624364684</c:v>
                </c:pt>
                <c:pt idx="5">
                  <c:v>40613.615832698015</c:v>
                </c:pt>
                <c:pt idx="6">
                  <c:v>40613.61600630913</c:v>
                </c:pt>
                <c:pt idx="7">
                  <c:v>40613.616179920238</c:v>
                </c:pt>
                <c:pt idx="8">
                  <c:v>40613.616365105423</c:v>
                </c:pt>
                <c:pt idx="9">
                  <c:v>40613.61659586626</c:v>
                </c:pt>
                <c:pt idx="10">
                  <c:v>40613.61687118384</c:v>
                </c:pt>
                <c:pt idx="11">
                  <c:v>40613.617129088037</c:v>
                </c:pt>
                <c:pt idx="12">
                  <c:v>40613.617398280032</c:v>
                </c:pt>
                <c:pt idx="13">
                  <c:v>40613.617663176141</c:v>
                </c:pt>
                <c:pt idx="14">
                  <c:v>40613.617928425898</c:v>
                </c:pt>
                <c:pt idx="15">
                  <c:v>40613.618169482725</c:v>
                </c:pt>
                <c:pt idx="16">
                  <c:v>40613.618445368746</c:v>
                </c:pt>
                <c:pt idx="17">
                  <c:v>40613.618704212131</c:v>
                </c:pt>
                <c:pt idx="18">
                  <c:v>40613.618978209328</c:v>
                </c:pt>
                <c:pt idx="19">
                  <c:v>40613.619232309407</c:v>
                </c:pt>
                <c:pt idx="20">
                  <c:v>40613.61950709737</c:v>
                </c:pt>
                <c:pt idx="21">
                  <c:v>40613.61978794176</c:v>
                </c:pt>
                <c:pt idx="22">
                  <c:v>40613.620068682045</c:v>
                </c:pt>
                <c:pt idx="23">
                  <c:v>40613.620345423624</c:v>
                </c:pt>
                <c:pt idx="24">
                  <c:v>40613.620625569791</c:v>
                </c:pt>
                <c:pt idx="25">
                  <c:v>40613.620925707037</c:v>
                </c:pt>
                <c:pt idx="26">
                  <c:v>40613.621215424129</c:v>
                </c:pt>
                <c:pt idx="27">
                  <c:v>40613.62151448855</c:v>
                </c:pt>
                <c:pt idx="28">
                  <c:v>40613.621802440081</c:v>
                </c:pt>
                <c:pt idx="29">
                  <c:v>40613.622117984174</c:v>
                </c:pt>
                <c:pt idx="30">
                  <c:v>40613.622422517532</c:v>
                </c:pt>
                <c:pt idx="31">
                  <c:v>40613.622710636635</c:v>
                </c:pt>
                <c:pt idx="32">
                  <c:v>40613.62299833406</c:v>
                </c:pt>
                <c:pt idx="33">
                  <c:v>40613.623304869201</c:v>
                </c:pt>
                <c:pt idx="34">
                  <c:v>40613.623606894354</c:v>
                </c:pt>
                <c:pt idx="35">
                  <c:v>40613.623919503785</c:v>
                </c:pt>
                <c:pt idx="36">
                  <c:v>40613.624233940325</c:v>
                </c:pt>
                <c:pt idx="37">
                  <c:v>40613.624552051937</c:v>
                </c:pt>
                <c:pt idx="38">
                  <c:v>40613.624863372133</c:v>
                </c:pt>
                <c:pt idx="39">
                  <c:v>40613.625181231495</c:v>
                </c:pt>
                <c:pt idx="40">
                  <c:v>40613.625494461507</c:v>
                </c:pt>
                <c:pt idx="41">
                  <c:v>40613.625811794205</c:v>
                </c:pt>
                <c:pt idx="42">
                  <c:v>40613.626123917173</c:v>
                </c:pt>
                <c:pt idx="43">
                  <c:v>40613.626430868586</c:v>
                </c:pt>
                <c:pt idx="44">
                  <c:v>40613.626754248347</c:v>
                </c:pt>
                <c:pt idx="45">
                  <c:v>40613.627069826354</c:v>
                </c:pt>
                <c:pt idx="46">
                  <c:v>40613.627388014334</c:v>
                </c:pt>
                <c:pt idx="47">
                  <c:v>40613.62768693707</c:v>
                </c:pt>
                <c:pt idx="48">
                  <c:v>40613.627978807664</c:v>
                </c:pt>
                <c:pt idx="49">
                  <c:v>40613.628286078703</c:v>
                </c:pt>
                <c:pt idx="50">
                  <c:v>40613.628730982316</c:v>
                </c:pt>
                <c:pt idx="51">
                  <c:v>40613.629260409201</c:v>
                </c:pt>
                <c:pt idx="52">
                  <c:v>40613.629596057348</c:v>
                </c:pt>
                <c:pt idx="53">
                  <c:v>40613.629974837313</c:v>
                </c:pt>
                <c:pt idx="54">
                  <c:v>40613.630325653248</c:v>
                </c:pt>
                <c:pt idx="55">
                  <c:v>40613.630714267936</c:v>
                </c:pt>
                <c:pt idx="56">
                  <c:v>40613.631074159101</c:v>
                </c:pt>
                <c:pt idx="57">
                  <c:v>40613.631475231297</c:v>
                </c:pt>
                <c:pt idx="58">
                  <c:v>40613.63183152915</c:v>
                </c:pt>
                <c:pt idx="59">
                  <c:v>40613.632267506109</c:v>
                </c:pt>
                <c:pt idx="60">
                  <c:v>40613.6326381084</c:v>
                </c:pt>
                <c:pt idx="61">
                  <c:v>40613.633084978312</c:v>
                </c:pt>
                <c:pt idx="62">
                  <c:v>40613.633437322685</c:v>
                </c:pt>
                <c:pt idx="63">
                  <c:v>40613.633918870313</c:v>
                </c:pt>
                <c:pt idx="64">
                  <c:v>40613.634215325415</c:v>
                </c:pt>
                <c:pt idx="65">
                  <c:v>40613.634802686422</c:v>
                </c:pt>
                <c:pt idx="66">
                  <c:v>40613.635156970049</c:v>
                </c:pt>
                <c:pt idx="67">
                  <c:v>40613.635647326533</c:v>
                </c:pt>
                <c:pt idx="68">
                  <c:v>40613.636047740212</c:v>
                </c:pt>
                <c:pt idx="69">
                  <c:v>40613.636446419427</c:v>
                </c:pt>
                <c:pt idx="70">
                  <c:v>40613.63707415347</c:v>
                </c:pt>
                <c:pt idx="71">
                  <c:v>40613.637556293994</c:v>
                </c:pt>
                <c:pt idx="72">
                  <c:v>40613.63787909416</c:v>
                </c:pt>
                <c:pt idx="73">
                  <c:v>40613.638295691744</c:v>
                </c:pt>
                <c:pt idx="74">
                  <c:v>40613.638606672292</c:v>
                </c:pt>
                <c:pt idx="75">
                  <c:v>40613.638996209957</c:v>
                </c:pt>
                <c:pt idx="76">
                  <c:v>40613.639269558444</c:v>
                </c:pt>
                <c:pt idx="77">
                  <c:v>40613.63972536441</c:v>
                </c:pt>
                <c:pt idx="78">
                  <c:v>40613.639985955931</c:v>
                </c:pt>
                <c:pt idx="79">
                  <c:v>40613.640455996676</c:v>
                </c:pt>
                <c:pt idx="80">
                  <c:v>40613.640777906061</c:v>
                </c:pt>
                <c:pt idx="81">
                  <c:v>40613.64119844744</c:v>
                </c:pt>
                <c:pt idx="82">
                  <c:v>40613.641508558161</c:v>
                </c:pt>
                <c:pt idx="83">
                  <c:v>40613.641925139258</c:v>
                </c:pt>
                <c:pt idx="84">
                  <c:v>40613.642439761999</c:v>
                </c:pt>
                <c:pt idx="85">
                  <c:v>40613.642811456833</c:v>
                </c:pt>
                <c:pt idx="86">
                  <c:v>40613.643265923311</c:v>
                </c:pt>
                <c:pt idx="87">
                  <c:v>40613.643622191274</c:v>
                </c:pt>
                <c:pt idx="88">
                  <c:v>40613.643911962121</c:v>
                </c:pt>
                <c:pt idx="89">
                  <c:v>40613.644187116864</c:v>
                </c:pt>
                <c:pt idx="90">
                  <c:v>40613.644531678081</c:v>
                </c:pt>
                <c:pt idx="91">
                  <c:v>40613.64496836254</c:v>
                </c:pt>
                <c:pt idx="92">
                  <c:v>40613.645203686916</c:v>
                </c:pt>
                <c:pt idx="93">
                  <c:v>40613.645518157435</c:v>
                </c:pt>
                <c:pt idx="94">
                  <c:v>40613.645726490766</c:v>
                </c:pt>
                <c:pt idx="95">
                  <c:v>40613.645986206975</c:v>
                </c:pt>
                <c:pt idx="96">
                  <c:v>40613.646271655489</c:v>
                </c:pt>
                <c:pt idx="97">
                  <c:v>40613.646575165229</c:v>
                </c:pt>
                <c:pt idx="98">
                  <c:v>40613.646870238459</c:v>
                </c:pt>
                <c:pt idx="99">
                  <c:v>40613.647265256244</c:v>
                </c:pt>
                <c:pt idx="100">
                  <c:v>40613.647473589575</c:v>
                </c:pt>
                <c:pt idx="101">
                  <c:v>40613.64777359998</c:v>
                </c:pt>
                <c:pt idx="102">
                  <c:v>40613.647998971741</c:v>
                </c:pt>
                <c:pt idx="103">
                  <c:v>40613.648264405754</c:v>
                </c:pt>
                <c:pt idx="104">
                  <c:v>40613.648479868614</c:v>
                </c:pt>
                <c:pt idx="105">
                  <c:v>40613.648737961244</c:v>
                </c:pt>
                <c:pt idx="106">
                  <c:v>40613.649034769573</c:v>
                </c:pt>
                <c:pt idx="107">
                  <c:v>40613.649384898315</c:v>
                </c:pt>
                <c:pt idx="108">
                  <c:v>40613.64969675897</c:v>
                </c:pt>
                <c:pt idx="109">
                  <c:v>40613.65005957806</c:v>
                </c:pt>
                <c:pt idx="110">
                  <c:v>40613.650256337314</c:v>
                </c:pt>
                <c:pt idx="111">
                  <c:v>40613.650514661807</c:v>
                </c:pt>
                <c:pt idx="112">
                  <c:v>40613.650711421069</c:v>
                </c:pt>
                <c:pt idx="113">
                  <c:v>40613.650970546238</c:v>
                </c:pt>
                <c:pt idx="114">
                  <c:v>40613.651167305492</c:v>
                </c:pt>
                <c:pt idx="115">
                  <c:v>40613.651427416546</c:v>
                </c:pt>
                <c:pt idx="116">
                  <c:v>40613.651624175807</c:v>
                </c:pt>
                <c:pt idx="117">
                  <c:v>40613.651886773448</c:v>
                </c:pt>
                <c:pt idx="118">
                  <c:v>40613.65208353271</c:v>
                </c:pt>
                <c:pt idx="119">
                  <c:v>40613.652344357019</c:v>
                </c:pt>
                <c:pt idx="120">
                  <c:v>40613.652541116273</c:v>
                </c:pt>
                <c:pt idx="121">
                  <c:v>40613.652801965887</c:v>
                </c:pt>
                <c:pt idx="122">
                  <c:v>40613.652998725149</c:v>
                </c:pt>
                <c:pt idx="123">
                  <c:v>40613.653259196988</c:v>
                </c:pt>
                <c:pt idx="124">
                  <c:v>40613.65345595625</c:v>
                </c:pt>
                <c:pt idx="125">
                  <c:v>40613.653715955224</c:v>
                </c:pt>
                <c:pt idx="126">
                  <c:v>40613.653912714479</c:v>
                </c:pt>
                <c:pt idx="127">
                  <c:v>40613.654172267474</c:v>
                </c:pt>
                <c:pt idx="128">
                  <c:v>40613.654369026735</c:v>
                </c:pt>
                <c:pt idx="129">
                  <c:v>40613.654645014823</c:v>
                </c:pt>
                <c:pt idx="130">
                  <c:v>40613.654841774085</c:v>
                </c:pt>
                <c:pt idx="131">
                  <c:v>40613.65511285972</c:v>
                </c:pt>
                <c:pt idx="132">
                  <c:v>40613.655321193051</c:v>
                </c:pt>
                <c:pt idx="133">
                  <c:v>40613.655593233671</c:v>
                </c:pt>
                <c:pt idx="134">
                  <c:v>40613.655801567002</c:v>
                </c:pt>
                <c:pt idx="135">
                  <c:v>40613.656073025886</c:v>
                </c:pt>
                <c:pt idx="136">
                  <c:v>40613.656281359225</c:v>
                </c:pt>
                <c:pt idx="137">
                  <c:v>40613.656552398665</c:v>
                </c:pt>
                <c:pt idx="138">
                  <c:v>40613.656760732003</c:v>
                </c:pt>
                <c:pt idx="139">
                  <c:v>40613.657046788881</c:v>
                </c:pt>
                <c:pt idx="140">
                  <c:v>40613.657255122213</c:v>
                </c:pt>
                <c:pt idx="141">
                  <c:v>40613.657549286436</c:v>
                </c:pt>
                <c:pt idx="142">
                  <c:v>40613.657757619767</c:v>
                </c:pt>
                <c:pt idx="143">
                  <c:v>40613.658065843483</c:v>
                </c:pt>
                <c:pt idx="144">
                  <c:v>40613.658274176814</c:v>
                </c:pt>
                <c:pt idx="145">
                  <c:v>40613.658566353486</c:v>
                </c:pt>
                <c:pt idx="146">
                  <c:v>40613.65879144171</c:v>
                </c:pt>
                <c:pt idx="147">
                  <c:v>40613.659093645911</c:v>
                </c:pt>
                <c:pt idx="148">
                  <c:v>40613.659301979242</c:v>
                </c:pt>
                <c:pt idx="149">
                  <c:v>40613.659598752936</c:v>
                </c:pt>
                <c:pt idx="150">
                  <c:v>40613.659824521608</c:v>
                </c:pt>
                <c:pt idx="151">
                  <c:v>40613.660109120356</c:v>
                </c:pt>
                <c:pt idx="152">
                  <c:v>40613.660317453687</c:v>
                </c:pt>
                <c:pt idx="153">
                  <c:v>40613.66062545641</c:v>
                </c:pt>
                <c:pt idx="154">
                  <c:v>40613.660833789741</c:v>
                </c:pt>
                <c:pt idx="155">
                  <c:v>40613.661133911206</c:v>
                </c:pt>
                <c:pt idx="156">
                  <c:v>40613.661342244537</c:v>
                </c:pt>
                <c:pt idx="157">
                  <c:v>40613.661647841218</c:v>
                </c:pt>
                <c:pt idx="158">
                  <c:v>40613.661874693898</c:v>
                </c:pt>
                <c:pt idx="159">
                  <c:v>40613.662168693729</c:v>
                </c:pt>
                <c:pt idx="160">
                  <c:v>40613.662397153137</c:v>
                </c:pt>
                <c:pt idx="161">
                  <c:v>40613.662695656072</c:v>
                </c:pt>
                <c:pt idx="162">
                  <c:v>40613.662903989403</c:v>
                </c:pt>
                <c:pt idx="163">
                  <c:v>40613.663215735338</c:v>
                </c:pt>
                <c:pt idx="164">
                  <c:v>40613.663642476269</c:v>
                </c:pt>
                <c:pt idx="165">
                  <c:v>40613.664023730249</c:v>
                </c:pt>
                <c:pt idx="166">
                  <c:v>40613.664232063587</c:v>
                </c:pt>
                <c:pt idx="167">
                  <c:v>40613.664554789044</c:v>
                </c:pt>
                <c:pt idx="168">
                  <c:v>40613.664763122375</c:v>
                </c:pt>
                <c:pt idx="169">
                  <c:v>40613.66508599079</c:v>
                </c:pt>
                <c:pt idx="170">
                  <c:v>40613.665294324128</c:v>
                </c:pt>
                <c:pt idx="171">
                  <c:v>40613.665621848086</c:v>
                </c:pt>
                <c:pt idx="172">
                  <c:v>40613.665830181424</c:v>
                </c:pt>
                <c:pt idx="173">
                  <c:v>40613.666158764383</c:v>
                </c:pt>
                <c:pt idx="174">
                  <c:v>40613.666378671791</c:v>
                </c:pt>
                <c:pt idx="175">
                  <c:v>40613.666702084651</c:v>
                </c:pt>
                <c:pt idx="176">
                  <c:v>40613.666921992059</c:v>
                </c:pt>
                <c:pt idx="177">
                  <c:v>40613.667246004748</c:v>
                </c:pt>
                <c:pt idx="178">
                  <c:v>40613.667465912156</c:v>
                </c:pt>
                <c:pt idx="179">
                  <c:v>40613.667774044108</c:v>
                </c:pt>
                <c:pt idx="180">
                  <c:v>40613.668023192811</c:v>
                </c:pt>
                <c:pt idx="181">
                  <c:v>40613.668374579385</c:v>
                </c:pt>
                <c:pt idx="182">
                  <c:v>40613.668612981579</c:v>
                </c:pt>
                <c:pt idx="183">
                  <c:v>40613.669119162892</c:v>
                </c:pt>
                <c:pt idx="184">
                  <c:v>40613.669558503818</c:v>
                </c:pt>
                <c:pt idx="185">
                  <c:v>40613.670164955642</c:v>
                </c:pt>
                <c:pt idx="186">
                  <c:v>40613.670617910371</c:v>
                </c:pt>
                <c:pt idx="187">
                  <c:v>40613.671223148951</c:v>
                </c:pt>
                <c:pt idx="188">
                  <c:v>40613.671676594808</c:v>
                </c:pt>
                <c:pt idx="189">
                  <c:v>40613.672282157211</c:v>
                </c:pt>
                <c:pt idx="190">
                  <c:v>40613.672735579334</c:v>
                </c:pt>
                <c:pt idx="191">
                  <c:v>40613.673333669256</c:v>
                </c:pt>
                <c:pt idx="192">
                  <c:v>40613.673703662927</c:v>
                </c:pt>
                <c:pt idx="193">
                  <c:v>40613.674368882101</c:v>
                </c:pt>
                <c:pt idx="194">
                  <c:v>40613.674822238172</c:v>
                </c:pt>
                <c:pt idx="195">
                  <c:v>40613.675427615111</c:v>
                </c:pt>
                <c:pt idx="196">
                  <c:v>40613.675881511946</c:v>
                </c:pt>
                <c:pt idx="197">
                  <c:v>40613.676486434299</c:v>
                </c:pt>
                <c:pt idx="198">
                  <c:v>40613.676961534627</c:v>
                </c:pt>
                <c:pt idx="199">
                  <c:v>40613.677568524443</c:v>
                </c:pt>
                <c:pt idx="200">
                  <c:v>40613.678022105334</c:v>
                </c:pt>
                <c:pt idx="201">
                  <c:v>40613.678649992107</c:v>
                </c:pt>
                <c:pt idx="202">
                  <c:v>40613.679125338247</c:v>
                </c:pt>
                <c:pt idx="203">
                  <c:v>40613.679755161487</c:v>
                </c:pt>
                <c:pt idx="204">
                  <c:v>40613.680221131894</c:v>
                </c:pt>
                <c:pt idx="205">
                  <c:v>40613.680861791901</c:v>
                </c:pt>
                <c:pt idx="206">
                  <c:v>40613.681340552524</c:v>
                </c:pt>
                <c:pt idx="207">
                  <c:v>40613.681968999183</c:v>
                </c:pt>
                <c:pt idx="208">
                  <c:v>40613.682444200182</c:v>
                </c:pt>
                <c:pt idx="209">
                  <c:v>40613.68308858783</c:v>
                </c:pt>
                <c:pt idx="210">
                  <c:v>40613.683470036034</c:v>
                </c:pt>
                <c:pt idx="211">
                  <c:v>40613.684180756565</c:v>
                </c:pt>
                <c:pt idx="212">
                  <c:v>40613.684658099963</c:v>
                </c:pt>
                <c:pt idx="213">
                  <c:v>40613.685313559174</c:v>
                </c:pt>
                <c:pt idx="214">
                  <c:v>40613.685694976695</c:v>
                </c:pt>
                <c:pt idx="215">
                  <c:v>40613.686462230675</c:v>
                </c:pt>
                <c:pt idx="216">
                  <c:v>40613.686938444902</c:v>
                </c:pt>
                <c:pt idx="217">
                  <c:v>40613.687639984018</c:v>
                </c:pt>
                <c:pt idx="218">
                  <c:v>40613.688033502534</c:v>
                </c:pt>
                <c:pt idx="219">
                  <c:v>40613.688834066779</c:v>
                </c:pt>
                <c:pt idx="220">
                  <c:v>40613.689323136896</c:v>
                </c:pt>
                <c:pt idx="221">
                  <c:v>40613.690047636825</c:v>
                </c:pt>
                <c:pt idx="222">
                  <c:v>40613.690441155348</c:v>
                </c:pt>
                <c:pt idx="223">
                  <c:v>40613.691243799869</c:v>
                </c:pt>
                <c:pt idx="224">
                  <c:v>40613.691743765536</c:v>
                </c:pt>
                <c:pt idx="225">
                  <c:v>40613.692474743344</c:v>
                </c:pt>
                <c:pt idx="226">
                  <c:v>40613.692971339769</c:v>
                </c:pt>
                <c:pt idx="227">
                  <c:v>40613.693690386121</c:v>
                </c:pt>
                <c:pt idx="228">
                  <c:v>40613.694198580946</c:v>
                </c:pt>
                <c:pt idx="229">
                  <c:v>40613.69507900902</c:v>
                </c:pt>
                <c:pt idx="230">
                  <c:v>40613.6955318896</c:v>
                </c:pt>
                <c:pt idx="231">
                  <c:v>40613.696006591344</c:v>
                </c:pt>
                <c:pt idx="232">
                  <c:v>40613.696398794156</c:v>
                </c:pt>
                <c:pt idx="233">
                  <c:v>40613.696826150554</c:v>
                </c:pt>
                <c:pt idx="234">
                  <c:v>40613.697215411543</c:v>
                </c:pt>
                <c:pt idx="235">
                  <c:v>40613.697674865412</c:v>
                </c:pt>
                <c:pt idx="236">
                  <c:v>40613.6980330238</c:v>
                </c:pt>
                <c:pt idx="237">
                  <c:v>40613.698580409371</c:v>
                </c:pt>
                <c:pt idx="238">
                  <c:v>40613.699026775597</c:v>
                </c:pt>
                <c:pt idx="239">
                  <c:v>40613.699619395898</c:v>
                </c:pt>
                <c:pt idx="240">
                  <c:v>40613.700105143376</c:v>
                </c:pt>
                <c:pt idx="241">
                  <c:v>40613.700778018421</c:v>
                </c:pt>
                <c:pt idx="242">
                  <c:v>40613.701274749066</c:v>
                </c:pt>
                <c:pt idx="243">
                  <c:v>40613.702021675665</c:v>
                </c:pt>
                <c:pt idx="244">
                  <c:v>40613.702449210206</c:v>
                </c:pt>
                <c:pt idx="245">
                  <c:v>40613.703261857743</c:v>
                </c:pt>
                <c:pt idx="246">
                  <c:v>40613.703677328587</c:v>
                </c:pt>
                <c:pt idx="247">
                  <c:v>40613.704473598613</c:v>
                </c:pt>
                <c:pt idx="248">
                  <c:v>40613.704969168037</c:v>
                </c:pt>
                <c:pt idx="249">
                  <c:v>40613.7056538779</c:v>
                </c:pt>
                <c:pt idx="250">
                  <c:v>40613.706136296518</c:v>
                </c:pt>
                <c:pt idx="251">
                  <c:v>40613.706801414759</c:v>
                </c:pt>
                <c:pt idx="252">
                  <c:v>40613.707205064587</c:v>
                </c:pt>
                <c:pt idx="253">
                  <c:v>40613.707950637814</c:v>
                </c:pt>
                <c:pt idx="254">
                  <c:v>40613.708417554779</c:v>
                </c:pt>
                <c:pt idx="255">
                  <c:v>40613.709105774993</c:v>
                </c:pt>
                <c:pt idx="256">
                  <c:v>40613.709573049666</c:v>
                </c:pt>
                <c:pt idx="257">
                  <c:v>40613.710247214032</c:v>
                </c:pt>
                <c:pt idx="258">
                  <c:v>40613.710704370307</c:v>
                </c:pt>
                <c:pt idx="259">
                  <c:v>40613.711317880756</c:v>
                </c:pt>
                <c:pt idx="260">
                  <c:v>40613.711773505463</c:v>
                </c:pt>
                <c:pt idx="261">
                  <c:v>40613.712391316061</c:v>
                </c:pt>
                <c:pt idx="262">
                  <c:v>40613.712861298205</c:v>
                </c:pt>
                <c:pt idx="263">
                  <c:v>40613.71351989633</c:v>
                </c:pt>
                <c:pt idx="264">
                  <c:v>40613.714011860764</c:v>
                </c:pt>
                <c:pt idx="265">
                  <c:v>40613.714705516802</c:v>
                </c:pt>
                <c:pt idx="266">
                  <c:v>40613.715196893558</c:v>
                </c:pt>
                <c:pt idx="267">
                  <c:v>40613.715932971209</c:v>
                </c:pt>
                <c:pt idx="268">
                  <c:v>40613.716335649544</c:v>
                </c:pt>
                <c:pt idx="269">
                  <c:v>40613.717148036711</c:v>
                </c:pt>
                <c:pt idx="270">
                  <c:v>40613.717562312129</c:v>
                </c:pt>
                <c:pt idx="271">
                  <c:v>40613.718363153108</c:v>
                </c:pt>
                <c:pt idx="272">
                  <c:v>40613.718765788464</c:v>
                </c:pt>
                <c:pt idx="273">
                  <c:v>40613.719562810329</c:v>
                </c:pt>
                <c:pt idx="274">
                  <c:v>40613.720030420634</c:v>
                </c:pt>
                <c:pt idx="275">
                  <c:v>40613.720665474175</c:v>
                </c:pt>
                <c:pt idx="276">
                  <c:v>40613.721133213345</c:v>
                </c:pt>
                <c:pt idx="277">
                  <c:v>40613.721774245932</c:v>
                </c:pt>
                <c:pt idx="278">
                  <c:v>40613.72217750112</c:v>
                </c:pt>
                <c:pt idx="279">
                  <c:v>40613.722850747305</c:v>
                </c:pt>
                <c:pt idx="280">
                  <c:v>40613.723241867803</c:v>
                </c:pt>
                <c:pt idx="281">
                  <c:v>40613.723936002469</c:v>
                </c:pt>
                <c:pt idx="282">
                  <c:v>40613.724391481213</c:v>
                </c:pt>
                <c:pt idx="283">
                  <c:v>40613.725041101112</c:v>
                </c:pt>
                <c:pt idx="284">
                  <c:v>40613.725509342417</c:v>
                </c:pt>
                <c:pt idx="285">
                  <c:v>40613.726148994101</c:v>
                </c:pt>
                <c:pt idx="286">
                  <c:v>40613.726552229047</c:v>
                </c:pt>
                <c:pt idx="287">
                  <c:v>40613.727252427125</c:v>
                </c:pt>
                <c:pt idx="288">
                  <c:v>40613.727643496008</c:v>
                </c:pt>
                <c:pt idx="289">
                  <c:v>40613.728359679189</c:v>
                </c:pt>
                <c:pt idx="290">
                  <c:v>40613.728826289451</c:v>
                </c:pt>
                <c:pt idx="291">
                  <c:v>40613.729498996268</c:v>
                </c:pt>
                <c:pt idx="292">
                  <c:v>40613.729965767772</c:v>
                </c:pt>
                <c:pt idx="293">
                  <c:v>40613.730650425969</c:v>
                </c:pt>
                <c:pt idx="294">
                  <c:v>40613.731129169864</c:v>
                </c:pt>
                <c:pt idx="295">
                  <c:v>40613.731798537796</c:v>
                </c:pt>
                <c:pt idx="296">
                  <c:v>40613.732276687857</c:v>
                </c:pt>
                <c:pt idx="297">
                  <c:v>40613.732972240003</c:v>
                </c:pt>
                <c:pt idx="298">
                  <c:v>40613.733451639899</c:v>
                </c:pt>
                <c:pt idx="299">
                  <c:v>40613.734149280106</c:v>
                </c:pt>
                <c:pt idx="300">
                  <c:v>40613.734564063205</c:v>
                </c:pt>
                <c:pt idx="301">
                  <c:v>40613.735322153218</c:v>
                </c:pt>
                <c:pt idx="302">
                  <c:v>40613.73572475477</c:v>
                </c:pt>
                <c:pt idx="303">
                  <c:v>40613.736499691331</c:v>
                </c:pt>
                <c:pt idx="304">
                  <c:v>40613.736976835964</c:v>
                </c:pt>
                <c:pt idx="305">
                  <c:v>40613.737697295619</c:v>
                </c:pt>
                <c:pt idx="306">
                  <c:v>40613.738100055816</c:v>
                </c:pt>
                <c:pt idx="307">
                  <c:v>40613.738892654321</c:v>
                </c:pt>
                <c:pt idx="308">
                  <c:v>40613.739295247397</c:v>
                </c:pt>
                <c:pt idx="309">
                  <c:v>40613.740093245746</c:v>
                </c:pt>
                <c:pt idx="310">
                  <c:v>40613.740582201724</c:v>
                </c:pt>
                <c:pt idx="311">
                  <c:v>40613.741310571262</c:v>
                </c:pt>
                <c:pt idx="312">
                  <c:v>40613.741800313772</c:v>
                </c:pt>
                <c:pt idx="313">
                  <c:v>40613.74252811123</c:v>
                </c:pt>
                <c:pt idx="314">
                  <c:v>40613.743017155575</c:v>
                </c:pt>
                <c:pt idx="315">
                  <c:v>40613.743755660427</c:v>
                </c:pt>
                <c:pt idx="316">
                  <c:v>40613.744246073678</c:v>
                </c:pt>
                <c:pt idx="317">
                  <c:v>40613.744984574143</c:v>
                </c:pt>
                <c:pt idx="318">
                  <c:v>40613.745477342782</c:v>
                </c:pt>
                <c:pt idx="319">
                  <c:v>40613.746228218806</c:v>
                </c:pt>
                <c:pt idx="320">
                  <c:v>40613.746721207368</c:v>
                </c:pt>
                <c:pt idx="321">
                  <c:v>40613.747498589786</c:v>
                </c:pt>
                <c:pt idx="322">
                  <c:v>40613.748000956439</c:v>
                </c:pt>
                <c:pt idx="323">
                  <c:v>40613.748755869987</c:v>
                </c:pt>
                <c:pt idx="324">
                  <c:v>40613.749169951268</c:v>
                </c:pt>
                <c:pt idx="325">
                  <c:v>40613.750025265232</c:v>
                </c:pt>
                <c:pt idx="326">
                  <c:v>40613.750439939824</c:v>
                </c:pt>
                <c:pt idx="327">
                  <c:v>40613.75128686487</c:v>
                </c:pt>
                <c:pt idx="328">
                  <c:v>40613.751701584522</c:v>
                </c:pt>
                <c:pt idx="329">
                  <c:v>40613.752544577605</c:v>
                </c:pt>
                <c:pt idx="330">
                  <c:v>40613.753061733536</c:v>
                </c:pt>
                <c:pt idx="331">
                  <c:v>40613.753835507268</c:v>
                </c:pt>
                <c:pt idx="332">
                  <c:v>40613.754354107732</c:v>
                </c:pt>
                <c:pt idx="333">
                  <c:v>40613.755148157092</c:v>
                </c:pt>
                <c:pt idx="334">
                  <c:v>40613.755574263385</c:v>
                </c:pt>
                <c:pt idx="335">
                  <c:v>40613.756459425691</c:v>
                </c:pt>
                <c:pt idx="336">
                  <c:v>40613.756973617899</c:v>
                </c:pt>
                <c:pt idx="337">
                  <c:v>40613.757770936121</c:v>
                </c:pt>
                <c:pt idx="338">
                  <c:v>40613.758287813609</c:v>
                </c:pt>
                <c:pt idx="339">
                  <c:v>40613.759084925499</c:v>
                </c:pt>
                <c:pt idx="340">
                  <c:v>40613.759602501872</c:v>
                </c:pt>
                <c:pt idx="341">
                  <c:v>40613.760399498264</c:v>
                </c:pt>
                <c:pt idx="342">
                  <c:v>40613.76091701266</c:v>
                </c:pt>
                <c:pt idx="343">
                  <c:v>40613.761701609008</c:v>
                </c:pt>
                <c:pt idx="344">
                  <c:v>40613.76223066177</c:v>
                </c:pt>
                <c:pt idx="345">
                  <c:v>40613.763048208893</c:v>
                </c:pt>
                <c:pt idx="346">
                  <c:v>40613.763486402699</c:v>
                </c:pt>
                <c:pt idx="347">
                  <c:v>40613.764352240927</c:v>
                </c:pt>
                <c:pt idx="348">
                  <c:v>40613.764869266539</c:v>
                </c:pt>
                <c:pt idx="349">
                  <c:v>40613.76566925185</c:v>
                </c:pt>
                <c:pt idx="350">
                  <c:v>40613.766107498755</c:v>
                </c:pt>
                <c:pt idx="351">
                  <c:v>40613.766994317928</c:v>
                </c:pt>
                <c:pt idx="352">
                  <c:v>40613.767432500819</c:v>
                </c:pt>
                <c:pt idx="353">
                  <c:v>40613.768330494146</c:v>
                </c:pt>
                <c:pt idx="354">
                  <c:v>40613.76876861597</c:v>
                </c:pt>
                <c:pt idx="355">
                  <c:v>40613.769650513197</c:v>
                </c:pt>
                <c:pt idx="356">
                  <c:v>40613.770179619736</c:v>
                </c:pt>
                <c:pt idx="357">
                  <c:v>40613.770991356112</c:v>
                </c:pt>
                <c:pt idx="358">
                  <c:v>40613.771428770458</c:v>
                </c:pt>
                <c:pt idx="359">
                  <c:v>40613.772323792764</c:v>
                </c:pt>
                <c:pt idx="360">
                  <c:v>40613.772852208043</c:v>
                </c:pt>
                <c:pt idx="361">
                  <c:v>40613.773683177278</c:v>
                </c:pt>
                <c:pt idx="362">
                  <c:v>40613.774211300864</c:v>
                </c:pt>
                <c:pt idx="363">
                  <c:v>40613.775042103865</c:v>
                </c:pt>
                <c:pt idx="364">
                  <c:v>40613.775570648591</c:v>
                </c:pt>
                <c:pt idx="365">
                  <c:v>40613.776405181801</c:v>
                </c:pt>
                <c:pt idx="366">
                  <c:v>40613.776842666965</c:v>
                </c:pt>
                <c:pt idx="367">
                  <c:v>40613.777743107479</c:v>
                </c:pt>
                <c:pt idx="368">
                  <c:v>40613.778270168841</c:v>
                </c:pt>
                <c:pt idx="369">
                  <c:v>40613.779135445198</c:v>
                </c:pt>
                <c:pt idx="370">
                  <c:v>40613.779671056443</c:v>
                </c:pt>
                <c:pt idx="371">
                  <c:v>40613.780545154332</c:v>
                </c:pt>
                <c:pt idx="372">
                  <c:v>40613.780981798503</c:v>
                </c:pt>
                <c:pt idx="373">
                  <c:v>40613.781253547037</c:v>
                </c:pt>
                <c:pt idx="374">
                  <c:v>40613.781553710876</c:v>
                </c:pt>
                <c:pt idx="375">
                  <c:v>40613.781952800557</c:v>
                </c:pt>
                <c:pt idx="376">
                  <c:v>40613.78226454839</c:v>
                </c:pt>
                <c:pt idx="377">
                  <c:v>40613.782659773868</c:v>
                </c:pt>
                <c:pt idx="378">
                  <c:v>40613.783024827964</c:v>
                </c:pt>
                <c:pt idx="379">
                  <c:v>40613.783390281911</c:v>
                </c:pt>
                <c:pt idx="380">
                  <c:v>40613.78371058948</c:v>
                </c:pt>
                <c:pt idx="381">
                  <c:v>40613.784121315781</c:v>
                </c:pt>
                <c:pt idx="382">
                  <c:v>40613.784421513119</c:v>
                </c:pt>
                <c:pt idx="383">
                  <c:v>40613.78484371832</c:v>
                </c:pt>
                <c:pt idx="384">
                  <c:v>40613.785155453857</c:v>
                </c:pt>
                <c:pt idx="385">
                  <c:v>40613.785562518795</c:v>
                </c:pt>
                <c:pt idx="386">
                  <c:v>40613.785918575333</c:v>
                </c:pt>
                <c:pt idx="387">
                  <c:v>40613.786290835509</c:v>
                </c:pt>
                <c:pt idx="388">
                  <c:v>40613.7866451921</c:v>
                </c:pt>
                <c:pt idx="389">
                  <c:v>40613.787032459149</c:v>
                </c:pt>
                <c:pt idx="390">
                  <c:v>40613.787344113327</c:v>
                </c:pt>
                <c:pt idx="391">
                  <c:v>40613.787754482124</c:v>
                </c:pt>
                <c:pt idx="392">
                  <c:v>40613.788066118817</c:v>
                </c:pt>
                <c:pt idx="393">
                  <c:v>40613.788484719436</c:v>
                </c:pt>
                <c:pt idx="394">
                  <c:v>40613.7888411733</c:v>
                </c:pt>
                <c:pt idx="395">
                  <c:v>40613.789228143549</c:v>
                </c:pt>
                <c:pt idx="396">
                  <c:v>40613.789540235528</c:v>
                </c:pt>
                <c:pt idx="397">
                  <c:v>40613.789958601672</c:v>
                </c:pt>
                <c:pt idx="398">
                  <c:v>40613.790321226501</c:v>
                </c:pt>
                <c:pt idx="399">
                  <c:v>40613.790708078617</c:v>
                </c:pt>
                <c:pt idx="400">
                  <c:v>40613.791020578617</c:v>
                </c:pt>
                <c:pt idx="401">
                  <c:v>40613.791430773956</c:v>
                </c:pt>
                <c:pt idx="402">
                  <c:v>40613.791743273956</c:v>
                </c:pt>
                <c:pt idx="403">
                  <c:v>40613.792165116058</c:v>
                </c:pt>
                <c:pt idx="404">
                  <c:v>40613.792477616051</c:v>
                </c:pt>
                <c:pt idx="405">
                  <c:v>40613.792899671229</c:v>
                </c:pt>
                <c:pt idx="406">
                  <c:v>40613.793211350247</c:v>
                </c:pt>
                <c:pt idx="407">
                  <c:v>40613.793641125536</c:v>
                </c:pt>
                <c:pt idx="408">
                  <c:v>40613.794011211838</c:v>
                </c:pt>
                <c:pt idx="409">
                  <c:v>40613.794398000253</c:v>
                </c:pt>
                <c:pt idx="410">
                  <c:v>40613.794710500253</c:v>
                </c:pt>
                <c:pt idx="411">
                  <c:v>40613.795132076651</c:v>
                </c:pt>
                <c:pt idx="412">
                  <c:v>40613.795444576652</c:v>
                </c:pt>
                <c:pt idx="413">
                  <c:v>40613.795866229011</c:v>
                </c:pt>
                <c:pt idx="414">
                  <c:v>40613.796178729011</c:v>
                </c:pt>
                <c:pt idx="415">
                  <c:v>40613.796611911872</c:v>
                </c:pt>
                <c:pt idx="416">
                  <c:v>40613.796923794907</c:v>
                </c:pt>
                <c:pt idx="417">
                  <c:v>40613.797345357169</c:v>
                </c:pt>
                <c:pt idx="418">
                  <c:v>40613.797657857169</c:v>
                </c:pt>
                <c:pt idx="419">
                  <c:v>40613.798087569514</c:v>
                </c:pt>
                <c:pt idx="420">
                  <c:v>40613.798444198779</c:v>
                </c:pt>
                <c:pt idx="421">
                  <c:v>40613.798854189736</c:v>
                </c:pt>
                <c:pt idx="422">
                  <c:v>40613.799166042409</c:v>
                </c:pt>
                <c:pt idx="423">
                  <c:v>40613.799599294623</c:v>
                </c:pt>
                <c:pt idx="424">
                  <c:v>40613.79991130704</c:v>
                </c:pt>
                <c:pt idx="425">
                  <c:v>40613.800344348194</c:v>
                </c:pt>
                <c:pt idx="426">
                  <c:v>40613.800656848194</c:v>
                </c:pt>
                <c:pt idx="427">
                  <c:v>40613.801078166864</c:v>
                </c:pt>
                <c:pt idx="428">
                  <c:v>40613.801377994278</c:v>
                </c:pt>
                <c:pt idx="429">
                  <c:v>40613.801822455018</c:v>
                </c:pt>
                <c:pt idx="430">
                  <c:v>40613.802134955018</c:v>
                </c:pt>
                <c:pt idx="431">
                  <c:v>40613.802579330964</c:v>
                </c:pt>
                <c:pt idx="432">
                  <c:v>40613.802891830965</c:v>
                </c:pt>
                <c:pt idx="433">
                  <c:v>40613.803324435525</c:v>
                </c:pt>
                <c:pt idx="434">
                  <c:v>40613.803636935525</c:v>
                </c:pt>
                <c:pt idx="435">
                  <c:v>40613.804092962768</c:v>
                </c:pt>
                <c:pt idx="436">
                  <c:v>40613.804404039132</c:v>
                </c:pt>
                <c:pt idx="437">
                  <c:v>40613.80485992469</c:v>
                </c:pt>
                <c:pt idx="438">
                  <c:v>40613.805171267646</c:v>
                </c:pt>
                <c:pt idx="439">
                  <c:v>40613.805649995396</c:v>
                </c:pt>
                <c:pt idx="440">
                  <c:v>40613.805962495397</c:v>
                </c:pt>
                <c:pt idx="441">
                  <c:v>40613.806452865196</c:v>
                </c:pt>
                <c:pt idx="442">
                  <c:v>40613.806765365196</c:v>
                </c:pt>
                <c:pt idx="443">
                  <c:v>40613.807255715379</c:v>
                </c:pt>
                <c:pt idx="444">
                  <c:v>40613.807568215379</c:v>
                </c:pt>
                <c:pt idx="445">
                  <c:v>40613.808058351162</c:v>
                </c:pt>
                <c:pt idx="446">
                  <c:v>40613.808369733502</c:v>
                </c:pt>
                <c:pt idx="447">
                  <c:v>40613.808848563625</c:v>
                </c:pt>
                <c:pt idx="448">
                  <c:v>40613.809149489549</c:v>
                </c:pt>
                <c:pt idx="449">
                  <c:v>40613.809628174662</c:v>
                </c:pt>
                <c:pt idx="450">
                  <c:v>40613.809927812181</c:v>
                </c:pt>
                <c:pt idx="451">
                  <c:v>40613.810418249544</c:v>
                </c:pt>
                <c:pt idx="452">
                  <c:v>40613.810717610788</c:v>
                </c:pt>
                <c:pt idx="453">
                  <c:v>40613.811219198331</c:v>
                </c:pt>
                <c:pt idx="454">
                  <c:v>40613.811530502207</c:v>
                </c:pt>
                <c:pt idx="455">
                  <c:v>40613.812032300681</c:v>
                </c:pt>
                <c:pt idx="456">
                  <c:v>40613.812344800681</c:v>
                </c:pt>
                <c:pt idx="457">
                  <c:v>40613.812854291573</c:v>
                </c:pt>
                <c:pt idx="458">
                  <c:v>40613.813224673519</c:v>
                </c:pt>
                <c:pt idx="459">
                  <c:v>40613.813679926301</c:v>
                </c:pt>
                <c:pt idx="460">
                  <c:v>40613.813992426301</c:v>
                </c:pt>
                <c:pt idx="461">
                  <c:v>40613.814505734132</c:v>
                </c:pt>
                <c:pt idx="462">
                  <c:v>40613.814818234132</c:v>
                </c:pt>
                <c:pt idx="463">
                  <c:v>40613.815331545542</c:v>
                </c:pt>
                <c:pt idx="464">
                  <c:v>40613.815644045542</c:v>
                </c:pt>
                <c:pt idx="465">
                  <c:v>40613.816165145123</c:v>
                </c:pt>
                <c:pt idx="466">
                  <c:v>40613.816535027872</c:v>
                </c:pt>
                <c:pt idx="467">
                  <c:v>40613.816978691095</c:v>
                </c:pt>
                <c:pt idx="468">
                  <c:v>40613.817268042942</c:v>
                </c:pt>
                <c:pt idx="469">
                  <c:v>40613.817711942793</c:v>
                </c:pt>
                <c:pt idx="470">
                  <c:v>40613.818022785155</c:v>
                </c:pt>
                <c:pt idx="471">
                  <c:v>40613.818524623042</c:v>
                </c:pt>
                <c:pt idx="472">
                  <c:v>40613.818835500904</c:v>
                </c:pt>
                <c:pt idx="473">
                  <c:v>40613.819360237343</c:v>
                </c:pt>
                <c:pt idx="474">
                  <c:v>40613.81968431142</c:v>
                </c:pt>
                <c:pt idx="475">
                  <c:v>40613.820209159268</c:v>
                </c:pt>
                <c:pt idx="476">
                  <c:v>40613.820521659269</c:v>
                </c:pt>
                <c:pt idx="477">
                  <c:v>40613.82103503681</c:v>
                </c:pt>
                <c:pt idx="478">
                  <c:v>40613.821346635261</c:v>
                </c:pt>
                <c:pt idx="479">
                  <c:v>40613.821825203486</c:v>
                </c:pt>
                <c:pt idx="480">
                  <c:v>40613.822136371033</c:v>
                </c:pt>
                <c:pt idx="481">
                  <c:v>40613.82260365643</c:v>
                </c:pt>
                <c:pt idx="482">
                  <c:v>40613.822903017695</c:v>
                </c:pt>
                <c:pt idx="483">
                  <c:v>40613.823358264184</c:v>
                </c:pt>
                <c:pt idx="484">
                  <c:v>40613.823670764184</c:v>
                </c:pt>
                <c:pt idx="485">
                  <c:v>40613.824126382133</c:v>
                </c:pt>
                <c:pt idx="486">
                  <c:v>40613.824437262105</c:v>
                </c:pt>
                <c:pt idx="487">
                  <c:v>40613.824893041055</c:v>
                </c:pt>
                <c:pt idx="488">
                  <c:v>40613.825192428048</c:v>
                </c:pt>
                <c:pt idx="489">
                  <c:v>40613.825636369358</c:v>
                </c:pt>
                <c:pt idx="490">
                  <c:v>40613.825935621651</c:v>
                </c:pt>
                <c:pt idx="491">
                  <c:v>40613.826390992646</c:v>
                </c:pt>
                <c:pt idx="492">
                  <c:v>40613.826703492647</c:v>
                </c:pt>
                <c:pt idx="493">
                  <c:v>40613.827159214925</c:v>
                </c:pt>
                <c:pt idx="494">
                  <c:v>40613.827470142096</c:v>
                </c:pt>
                <c:pt idx="495">
                  <c:v>40613.82793728618</c:v>
                </c:pt>
                <c:pt idx="496">
                  <c:v>40613.828238212111</c:v>
                </c:pt>
                <c:pt idx="497">
                  <c:v>40613.828693601848</c:v>
                </c:pt>
                <c:pt idx="498">
                  <c:v>40613.828993595955</c:v>
                </c:pt>
                <c:pt idx="499">
                  <c:v>40613.829426157987</c:v>
                </c:pt>
                <c:pt idx="500">
                  <c:v>40613.829725533644</c:v>
                </c:pt>
                <c:pt idx="501">
                  <c:v>40613.830200509139</c:v>
                </c:pt>
                <c:pt idx="502">
                  <c:v>40613.830569333826</c:v>
                </c:pt>
                <c:pt idx="503">
                  <c:v>40613.831013049094</c:v>
                </c:pt>
                <c:pt idx="504">
                  <c:v>40613.831325549094</c:v>
                </c:pt>
                <c:pt idx="505">
                  <c:v>40613.831804070898</c:v>
                </c:pt>
                <c:pt idx="506">
                  <c:v>40613.832116570899</c:v>
                </c:pt>
                <c:pt idx="507">
                  <c:v>40613.832583495132</c:v>
                </c:pt>
                <c:pt idx="508">
                  <c:v>40613.832895995132</c:v>
                </c:pt>
                <c:pt idx="509">
                  <c:v>40613.833382427889</c:v>
                </c:pt>
                <c:pt idx="510">
                  <c:v>40613.833750524929</c:v>
                </c:pt>
                <c:pt idx="511">
                  <c:v>40613.834182779137</c:v>
                </c:pt>
                <c:pt idx="512">
                  <c:v>40613.834495279138</c:v>
                </c:pt>
                <c:pt idx="513">
                  <c:v>40613.834962347457</c:v>
                </c:pt>
                <c:pt idx="514">
                  <c:v>40613.835274847457</c:v>
                </c:pt>
                <c:pt idx="515">
                  <c:v>40613.835730169885</c:v>
                </c:pt>
                <c:pt idx="516">
                  <c:v>40613.836042669886</c:v>
                </c:pt>
                <c:pt idx="517">
                  <c:v>40613.836509430854</c:v>
                </c:pt>
                <c:pt idx="518">
                  <c:v>40613.836821930854</c:v>
                </c:pt>
                <c:pt idx="519">
                  <c:v>40613.837285373593</c:v>
                </c:pt>
                <c:pt idx="520">
                  <c:v>40613.837653533417</c:v>
                </c:pt>
                <c:pt idx="521">
                  <c:v>40613.838074074964</c:v>
                </c:pt>
                <c:pt idx="522">
                  <c:v>40613.838386574964</c:v>
                </c:pt>
                <c:pt idx="523">
                  <c:v>40613.838850074135</c:v>
                </c:pt>
                <c:pt idx="524">
                  <c:v>40613.83921842269</c:v>
                </c:pt>
                <c:pt idx="525">
                  <c:v>40613.839627699861</c:v>
                </c:pt>
                <c:pt idx="526">
                  <c:v>40613.839938562603</c:v>
                </c:pt>
                <c:pt idx="527">
                  <c:v>40613.840393846796</c:v>
                </c:pt>
                <c:pt idx="528">
                  <c:v>40613.840706346789</c:v>
                </c:pt>
                <c:pt idx="529">
                  <c:v>40613.841161574266</c:v>
                </c:pt>
                <c:pt idx="530">
                  <c:v>40613.841473056702</c:v>
                </c:pt>
                <c:pt idx="531">
                  <c:v>40613.8419284048</c:v>
                </c:pt>
                <c:pt idx="532">
                  <c:v>40613.8422409048</c:v>
                </c:pt>
                <c:pt idx="533">
                  <c:v>40613.842696275853</c:v>
                </c:pt>
                <c:pt idx="534">
                  <c:v>40613.843007773692</c:v>
                </c:pt>
                <c:pt idx="535">
                  <c:v>40613.843451531342</c:v>
                </c:pt>
                <c:pt idx="536">
                  <c:v>40613.843764031342</c:v>
                </c:pt>
                <c:pt idx="537">
                  <c:v>40613.844227534049</c:v>
                </c:pt>
                <c:pt idx="538">
                  <c:v>40613.844595314353</c:v>
                </c:pt>
                <c:pt idx="539">
                  <c:v>40613.845004621246</c:v>
                </c:pt>
                <c:pt idx="540">
                  <c:v>40613.845315485552</c:v>
                </c:pt>
                <c:pt idx="541">
                  <c:v>40613.845782705968</c:v>
                </c:pt>
                <c:pt idx="542">
                  <c:v>40613.846095205969</c:v>
                </c:pt>
                <c:pt idx="543">
                  <c:v>40613.846562203755</c:v>
                </c:pt>
                <c:pt idx="544">
                  <c:v>40613.846873016213</c:v>
                </c:pt>
                <c:pt idx="545">
                  <c:v>40613.847327012358</c:v>
                </c:pt>
                <c:pt idx="546">
                  <c:v>40613.847660285865</c:v>
                </c:pt>
                <c:pt idx="547">
                  <c:v>40613.848127350262</c:v>
                </c:pt>
                <c:pt idx="548">
                  <c:v>40613.848439850262</c:v>
                </c:pt>
                <c:pt idx="549">
                  <c:v>40613.848895150528</c:v>
                </c:pt>
                <c:pt idx="550">
                  <c:v>40613.849207650521</c:v>
                </c:pt>
                <c:pt idx="551">
                  <c:v>40613.849651722747</c:v>
                </c:pt>
                <c:pt idx="552">
                  <c:v>40613.849964222747</c:v>
                </c:pt>
                <c:pt idx="553">
                  <c:v>40613.850408293241</c:v>
                </c:pt>
                <c:pt idx="554">
                  <c:v>40613.85071921051</c:v>
                </c:pt>
                <c:pt idx="555">
                  <c:v>40613.851186368629</c:v>
                </c:pt>
                <c:pt idx="556">
                  <c:v>40613.851497245225</c:v>
                </c:pt>
                <c:pt idx="557">
                  <c:v>40613.851974390389</c:v>
                </c:pt>
                <c:pt idx="558">
                  <c:v>40613.852307423505</c:v>
                </c:pt>
                <c:pt idx="559">
                  <c:v>40613.852796698215</c:v>
                </c:pt>
                <c:pt idx="560">
                  <c:v>40613.853132796212</c:v>
                </c:pt>
                <c:pt idx="561">
                  <c:v>40613.853611477221</c:v>
                </c:pt>
                <c:pt idx="562">
                  <c:v>40613.853922687274</c:v>
                </c:pt>
                <c:pt idx="563">
                  <c:v>40613.854389966378</c:v>
                </c:pt>
                <c:pt idx="564">
                  <c:v>40613.854700913027</c:v>
                </c:pt>
                <c:pt idx="565">
                  <c:v>40613.855164812107</c:v>
                </c:pt>
                <c:pt idx="566">
                  <c:v>40613.855529696637</c:v>
                </c:pt>
                <c:pt idx="567">
                  <c:v>40613.855961977169</c:v>
                </c:pt>
                <c:pt idx="568">
                  <c:v>40613.85627447717</c:v>
                </c:pt>
                <c:pt idx="569">
                  <c:v>40613.856729718784</c:v>
                </c:pt>
                <c:pt idx="570">
                  <c:v>40613.857042218784</c:v>
                </c:pt>
                <c:pt idx="571">
                  <c:v>40613.857509543377</c:v>
                </c:pt>
                <c:pt idx="572">
                  <c:v>40613.85782050783</c:v>
                </c:pt>
                <c:pt idx="573">
                  <c:v>40613.858287344519</c:v>
                </c:pt>
                <c:pt idx="574">
                  <c:v>40613.85859984452</c:v>
                </c:pt>
                <c:pt idx="575">
                  <c:v>40613.859067096673</c:v>
                </c:pt>
                <c:pt idx="576">
                  <c:v>40613.859378361441</c:v>
                </c:pt>
                <c:pt idx="577">
                  <c:v>40613.859868606873</c:v>
                </c:pt>
                <c:pt idx="578">
                  <c:v>40613.860181106873</c:v>
                </c:pt>
                <c:pt idx="579">
                  <c:v>40613.86065974013</c:v>
                </c:pt>
                <c:pt idx="580">
                  <c:v>40613.860972240131</c:v>
                </c:pt>
                <c:pt idx="581">
                  <c:v>40613.861439097891</c:v>
                </c:pt>
                <c:pt idx="582">
                  <c:v>40613.861751597891</c:v>
                </c:pt>
                <c:pt idx="583">
                  <c:v>40613.862207003258</c:v>
                </c:pt>
                <c:pt idx="584">
                  <c:v>40613.862519503258</c:v>
                </c:pt>
                <c:pt idx="585">
                  <c:v>40613.862974820295</c:v>
                </c:pt>
                <c:pt idx="586">
                  <c:v>40613.863287320295</c:v>
                </c:pt>
                <c:pt idx="587">
                  <c:v>40613.86376582209</c:v>
                </c:pt>
                <c:pt idx="588">
                  <c:v>40613.864078322091</c:v>
                </c:pt>
                <c:pt idx="589">
                  <c:v>40613.864553356732</c:v>
                </c:pt>
                <c:pt idx="590">
                  <c:v>40613.864934179743</c:v>
                </c:pt>
                <c:pt idx="591">
                  <c:v>40613.865362862925</c:v>
                </c:pt>
                <c:pt idx="592">
                  <c:v>40613.865738031345</c:v>
                </c:pt>
                <c:pt idx="593">
                  <c:v>40613.866182067715</c:v>
                </c:pt>
                <c:pt idx="594">
                  <c:v>40613.866494567716</c:v>
                </c:pt>
                <c:pt idx="595">
                  <c:v>40613.866961415624</c:v>
                </c:pt>
                <c:pt idx="596">
                  <c:v>40613.867273915625</c:v>
                </c:pt>
                <c:pt idx="597">
                  <c:v>40613.867740721362</c:v>
                </c:pt>
                <c:pt idx="598">
                  <c:v>40613.868052248574</c:v>
                </c:pt>
                <c:pt idx="599">
                  <c:v>40613.868504157828</c:v>
                </c:pt>
                <c:pt idx="600">
                  <c:v>40613.868871780352</c:v>
                </c:pt>
                <c:pt idx="601">
                  <c:v>40613.869292649215</c:v>
                </c:pt>
                <c:pt idx="602">
                  <c:v>40613.869603532577</c:v>
                </c:pt>
                <c:pt idx="603">
                  <c:v>40613.870070406359</c:v>
                </c:pt>
                <c:pt idx="604">
                  <c:v>40613.87038290636</c:v>
                </c:pt>
                <c:pt idx="605">
                  <c:v>40613.870861602089</c:v>
                </c:pt>
                <c:pt idx="606">
                  <c:v>40613.871174102089</c:v>
                </c:pt>
                <c:pt idx="607">
                  <c:v>40613.871661224373</c:v>
                </c:pt>
                <c:pt idx="608">
                  <c:v>40613.872026149082</c:v>
                </c:pt>
                <c:pt idx="609">
                  <c:v>40613.872481402133</c:v>
                </c:pt>
                <c:pt idx="610">
                  <c:v>40613.872793902134</c:v>
                </c:pt>
                <c:pt idx="611">
                  <c:v>40613.873280581101</c:v>
                </c:pt>
                <c:pt idx="612">
                  <c:v>40613.873649230431</c:v>
                </c:pt>
                <c:pt idx="613">
                  <c:v>40613.874081616319</c:v>
                </c:pt>
                <c:pt idx="614">
                  <c:v>40613.874392484162</c:v>
                </c:pt>
                <c:pt idx="615">
                  <c:v>40613.874867501589</c:v>
                </c:pt>
                <c:pt idx="616">
                  <c:v>40613.875248494143</c:v>
                </c:pt>
                <c:pt idx="617">
                  <c:v>40613.875680931997</c:v>
                </c:pt>
                <c:pt idx="618">
                  <c:v>40613.875993431997</c:v>
                </c:pt>
                <c:pt idx="619">
                  <c:v>40613.876460574022</c:v>
                </c:pt>
                <c:pt idx="620">
                  <c:v>40613.876771460513</c:v>
                </c:pt>
                <c:pt idx="621">
                  <c:v>40613.877249692858</c:v>
                </c:pt>
                <c:pt idx="622">
                  <c:v>40613.877573766935</c:v>
                </c:pt>
                <c:pt idx="623">
                  <c:v>40613.878060870993</c:v>
                </c:pt>
                <c:pt idx="624">
                  <c:v>40613.878425948074</c:v>
                </c:pt>
                <c:pt idx="625">
                  <c:v>40613.878893039146</c:v>
                </c:pt>
                <c:pt idx="626">
                  <c:v>40613.879205539139</c:v>
                </c:pt>
                <c:pt idx="627">
                  <c:v>40613.879695603457</c:v>
                </c:pt>
                <c:pt idx="628">
                  <c:v>40613.880008103457</c:v>
                </c:pt>
                <c:pt idx="629">
                  <c:v>40613.880487033981</c:v>
                </c:pt>
                <c:pt idx="630">
                  <c:v>40613.880797991907</c:v>
                </c:pt>
                <c:pt idx="631">
                  <c:v>40613.881265202741</c:v>
                </c:pt>
                <c:pt idx="632">
                  <c:v>40613.881576095722</c:v>
                </c:pt>
                <c:pt idx="633">
                  <c:v>40613.88204311853</c:v>
                </c:pt>
                <c:pt idx="634">
                  <c:v>40613.882353939684</c:v>
                </c:pt>
                <c:pt idx="635">
                  <c:v>40613.882843983534</c:v>
                </c:pt>
                <c:pt idx="636">
                  <c:v>40613.883168057611</c:v>
                </c:pt>
                <c:pt idx="637">
                  <c:v>40613.883658340019</c:v>
                </c:pt>
                <c:pt idx="638">
                  <c:v>40613.88398080039</c:v>
                </c:pt>
                <c:pt idx="639">
                  <c:v>40613.884482637113</c:v>
                </c:pt>
                <c:pt idx="640">
                  <c:v>40613.884806711183</c:v>
                </c:pt>
                <c:pt idx="641">
                  <c:v>40613.885304804695</c:v>
                </c:pt>
                <c:pt idx="642">
                  <c:v>40613.885685534158</c:v>
                </c:pt>
                <c:pt idx="643">
                  <c:v>40613.886141274641</c:v>
                </c:pt>
                <c:pt idx="644">
                  <c:v>40613.886452204737</c:v>
                </c:pt>
                <c:pt idx="645">
                  <c:v>40613.88694269539</c:v>
                </c:pt>
                <c:pt idx="646">
                  <c:v>40613.887253650966</c:v>
                </c:pt>
                <c:pt idx="647">
                  <c:v>40613.887743920648</c:v>
                </c:pt>
                <c:pt idx="648">
                  <c:v>40613.888056420648</c:v>
                </c:pt>
                <c:pt idx="649">
                  <c:v>40613.888535256177</c:v>
                </c:pt>
                <c:pt idx="650">
                  <c:v>40613.888846176262</c:v>
                </c:pt>
                <c:pt idx="651">
                  <c:v>40613.889359495486</c:v>
                </c:pt>
                <c:pt idx="652">
                  <c:v>40613.889671995486</c:v>
                </c:pt>
                <c:pt idx="653">
                  <c:v>40613.890170165534</c:v>
                </c:pt>
                <c:pt idx="654">
                  <c:v>40613.89054563309</c:v>
                </c:pt>
                <c:pt idx="655">
                  <c:v>40613.89100087597</c:v>
                </c:pt>
                <c:pt idx="656">
                  <c:v>40613.891324023098</c:v>
                </c:pt>
                <c:pt idx="657">
                  <c:v>40613.891791328235</c:v>
                </c:pt>
                <c:pt idx="658">
                  <c:v>40613.892102278136</c:v>
                </c:pt>
                <c:pt idx="659">
                  <c:v>40613.892580894157</c:v>
                </c:pt>
                <c:pt idx="660">
                  <c:v>40613.892893394157</c:v>
                </c:pt>
                <c:pt idx="661">
                  <c:v>40613.893360520226</c:v>
                </c:pt>
                <c:pt idx="662">
                  <c:v>40613.893671386097</c:v>
                </c:pt>
                <c:pt idx="663">
                  <c:v>40613.894150262277</c:v>
                </c:pt>
                <c:pt idx="664">
                  <c:v>40613.894461188909</c:v>
                </c:pt>
                <c:pt idx="665">
                  <c:v>40613.894951589842</c:v>
                </c:pt>
                <c:pt idx="666">
                  <c:v>40613.895262515282</c:v>
                </c:pt>
                <c:pt idx="667">
                  <c:v>40613.895787400979</c:v>
                </c:pt>
                <c:pt idx="668">
                  <c:v>40613.896111475056</c:v>
                </c:pt>
                <c:pt idx="669">
                  <c:v>40613.896625105917</c:v>
                </c:pt>
                <c:pt idx="670">
                  <c:v>40613.896949179987</c:v>
                </c:pt>
                <c:pt idx="671">
                  <c:v>40613.897459314117</c:v>
                </c:pt>
                <c:pt idx="672">
                  <c:v>40613.89783773863</c:v>
                </c:pt>
                <c:pt idx="673">
                  <c:v>40613.898313238293</c:v>
                </c:pt>
                <c:pt idx="674">
                  <c:v>40613.898678767575</c:v>
                </c:pt>
                <c:pt idx="675">
                  <c:v>40613.899153708713</c:v>
                </c:pt>
                <c:pt idx="676">
                  <c:v>40613.899535172714</c:v>
                </c:pt>
                <c:pt idx="677">
                  <c:v>40613.899990810081</c:v>
                </c:pt>
                <c:pt idx="678">
                  <c:v>40613.900301688482</c:v>
                </c:pt>
                <c:pt idx="679">
                  <c:v>40613.900800330972</c:v>
                </c:pt>
                <c:pt idx="680">
                  <c:v>40613.901165702402</c:v>
                </c:pt>
                <c:pt idx="681">
                  <c:v>40613.901632685243</c:v>
                </c:pt>
                <c:pt idx="682">
                  <c:v>40613.901945185244</c:v>
                </c:pt>
                <c:pt idx="683">
                  <c:v>40613.902435422919</c:v>
                </c:pt>
                <c:pt idx="684">
                  <c:v>40613.902746278305</c:v>
                </c:pt>
                <c:pt idx="685">
                  <c:v>40613.903236256767</c:v>
                </c:pt>
                <c:pt idx="686">
                  <c:v>40613.903547715316</c:v>
                </c:pt>
                <c:pt idx="687">
                  <c:v>40613.904038136854</c:v>
                </c:pt>
                <c:pt idx="688">
                  <c:v>40613.904349050281</c:v>
                </c:pt>
                <c:pt idx="689">
                  <c:v>40613.904850709077</c:v>
                </c:pt>
                <c:pt idx="690">
                  <c:v>40613.905174783155</c:v>
                </c:pt>
                <c:pt idx="691">
                  <c:v>40613.905664946091</c:v>
                </c:pt>
                <c:pt idx="692">
                  <c:v>40613.905989020161</c:v>
                </c:pt>
                <c:pt idx="693">
                  <c:v>40613.906490950416</c:v>
                </c:pt>
                <c:pt idx="694">
                  <c:v>40613.906815024493</c:v>
                </c:pt>
                <c:pt idx="695">
                  <c:v>40613.907316990466</c:v>
                </c:pt>
                <c:pt idx="696">
                  <c:v>40613.907628737456</c:v>
                </c:pt>
                <c:pt idx="697">
                  <c:v>40613.908130456475</c:v>
                </c:pt>
                <c:pt idx="698">
                  <c:v>40613.908442956475</c:v>
                </c:pt>
                <c:pt idx="699">
                  <c:v>40613.908932898419</c:v>
                </c:pt>
                <c:pt idx="700">
                  <c:v>40613.909245398419</c:v>
                </c:pt>
                <c:pt idx="701">
                  <c:v>40613.909732303866</c:v>
                </c:pt>
                <c:pt idx="702">
                  <c:v>40613.910110727324</c:v>
                </c:pt>
                <c:pt idx="703">
                  <c:v>40613.910566312552</c:v>
                </c:pt>
                <c:pt idx="704">
                  <c:v>40613.910877163893</c:v>
                </c:pt>
                <c:pt idx="705">
                  <c:v>40613.911390716632</c:v>
                </c:pt>
                <c:pt idx="706">
                  <c:v>40613.911701637015</c:v>
                </c:pt>
                <c:pt idx="707">
                  <c:v>40613.91221515317</c:v>
                </c:pt>
                <c:pt idx="708">
                  <c:v>40613.91252765317</c:v>
                </c:pt>
                <c:pt idx="709">
                  <c:v>40613.913029378484</c:v>
                </c:pt>
                <c:pt idx="710">
                  <c:v>40613.913341878484</c:v>
                </c:pt>
                <c:pt idx="711">
                  <c:v>40613.913843614537</c:v>
                </c:pt>
                <c:pt idx="712">
                  <c:v>40613.914156114537</c:v>
                </c:pt>
                <c:pt idx="713">
                  <c:v>40613.914657943184</c:v>
                </c:pt>
                <c:pt idx="714">
                  <c:v>40613.914968799807</c:v>
                </c:pt>
                <c:pt idx="715">
                  <c:v>40613.915481988333</c:v>
                </c:pt>
                <c:pt idx="716">
                  <c:v>40613.915805125638</c:v>
                </c:pt>
                <c:pt idx="717">
                  <c:v>40613.916295540475</c:v>
                </c:pt>
                <c:pt idx="718">
                  <c:v>40613.9166180389</c:v>
                </c:pt>
                <c:pt idx="719">
                  <c:v>40613.917119937185</c:v>
                </c:pt>
                <c:pt idx="720">
                  <c:v>40613.91744241133</c:v>
                </c:pt>
                <c:pt idx="721">
                  <c:v>40613.917952134361</c:v>
                </c:pt>
                <c:pt idx="722">
                  <c:v>40613.918331783869</c:v>
                </c:pt>
                <c:pt idx="723">
                  <c:v>40613.918798709507</c:v>
                </c:pt>
                <c:pt idx="724">
                  <c:v>40613.919122783584</c:v>
                </c:pt>
                <c:pt idx="725">
                  <c:v>40613.91963602967</c:v>
                </c:pt>
                <c:pt idx="726">
                  <c:v>40613.91994852967</c:v>
                </c:pt>
                <c:pt idx="727">
                  <c:v>40613.920461904396</c:v>
                </c:pt>
                <c:pt idx="728">
                  <c:v>40613.920785978473</c:v>
                </c:pt>
                <c:pt idx="729">
                  <c:v>40613.921287742087</c:v>
                </c:pt>
                <c:pt idx="730">
                  <c:v>40613.921611816164</c:v>
                </c:pt>
                <c:pt idx="731">
                  <c:v>40613.922112712338</c:v>
                </c:pt>
                <c:pt idx="732">
                  <c:v>40613.922436786408</c:v>
                </c:pt>
                <c:pt idx="733">
                  <c:v>40613.922915430703</c:v>
                </c:pt>
                <c:pt idx="734">
                  <c:v>40613.923227930703</c:v>
                </c:pt>
                <c:pt idx="735">
                  <c:v>40613.92372949655</c:v>
                </c:pt>
                <c:pt idx="736">
                  <c:v>40613.92404199655</c:v>
                </c:pt>
                <c:pt idx="737">
                  <c:v>40613.924543983587</c:v>
                </c:pt>
                <c:pt idx="738">
                  <c:v>40613.924854918107</c:v>
                </c:pt>
                <c:pt idx="739">
                  <c:v>40613.925368187702</c:v>
                </c:pt>
                <c:pt idx="740">
                  <c:v>40613.925692261771</c:v>
                </c:pt>
                <c:pt idx="741">
                  <c:v>40613.926194326312</c:v>
                </c:pt>
                <c:pt idx="742">
                  <c:v>40613.926516850413</c:v>
                </c:pt>
                <c:pt idx="743">
                  <c:v>40613.927030111176</c:v>
                </c:pt>
                <c:pt idx="744">
                  <c:v>40613.927354185253</c:v>
                </c:pt>
                <c:pt idx="745">
                  <c:v>40613.927867781691</c:v>
                </c:pt>
                <c:pt idx="746">
                  <c:v>40613.928190275423</c:v>
                </c:pt>
                <c:pt idx="747">
                  <c:v>40613.928703773061</c:v>
                </c:pt>
                <c:pt idx="748">
                  <c:v>40613.929026259866</c:v>
                </c:pt>
                <c:pt idx="749">
                  <c:v>40613.929539293487</c:v>
                </c:pt>
                <c:pt idx="750">
                  <c:v>40613.929863367564</c:v>
                </c:pt>
                <c:pt idx="751">
                  <c:v>40613.930388296241</c:v>
                </c:pt>
                <c:pt idx="752">
                  <c:v>40613.930712370318</c:v>
                </c:pt>
                <c:pt idx="753">
                  <c:v>40613.931237443277</c:v>
                </c:pt>
                <c:pt idx="754">
                  <c:v>40613.931561517355</c:v>
                </c:pt>
                <c:pt idx="755">
                  <c:v>40613.93208276129</c:v>
                </c:pt>
                <c:pt idx="756">
                  <c:v>40613.932464150261</c:v>
                </c:pt>
                <c:pt idx="757">
                  <c:v>40613.932954230018</c:v>
                </c:pt>
                <c:pt idx="758">
                  <c:v>40613.933277313707</c:v>
                </c:pt>
                <c:pt idx="759">
                  <c:v>40613.933786994938</c:v>
                </c:pt>
                <c:pt idx="760">
                  <c:v>40613.934166972293</c:v>
                </c:pt>
                <c:pt idx="761">
                  <c:v>40613.934657053593</c:v>
                </c:pt>
                <c:pt idx="762">
                  <c:v>40613.934981127662</c:v>
                </c:pt>
                <c:pt idx="763">
                  <c:v>40613.935506072849</c:v>
                </c:pt>
                <c:pt idx="764">
                  <c:v>40613.935830146926</c:v>
                </c:pt>
                <c:pt idx="765">
                  <c:v>40613.936355282487</c:v>
                </c:pt>
                <c:pt idx="766">
                  <c:v>40613.936679356557</c:v>
                </c:pt>
                <c:pt idx="767">
                  <c:v>40613.937192860183</c:v>
                </c:pt>
                <c:pt idx="768">
                  <c:v>40613.937515341946</c:v>
                </c:pt>
                <c:pt idx="769">
                  <c:v>40613.938040048735</c:v>
                </c:pt>
                <c:pt idx="770">
                  <c:v>40613.938363136833</c:v>
                </c:pt>
                <c:pt idx="771">
                  <c:v>40613.938888224373</c:v>
                </c:pt>
                <c:pt idx="772">
                  <c:v>40613.939211566561</c:v>
                </c:pt>
                <c:pt idx="773">
                  <c:v>40613.939725061027</c:v>
                </c:pt>
                <c:pt idx="774">
                  <c:v>40613.940047537209</c:v>
                </c:pt>
                <c:pt idx="775">
                  <c:v>40613.940580883871</c:v>
                </c:pt>
                <c:pt idx="776">
                  <c:v>40613.940958281637</c:v>
                </c:pt>
                <c:pt idx="777">
                  <c:v>40613.941448519043</c:v>
                </c:pt>
                <c:pt idx="778">
                  <c:v>40613.94177259312</c:v>
                </c:pt>
                <c:pt idx="779">
                  <c:v>40613.942297502996</c:v>
                </c:pt>
                <c:pt idx="780">
                  <c:v>40613.942621577073</c:v>
                </c:pt>
                <c:pt idx="781">
                  <c:v>40613.943146549806</c:v>
                </c:pt>
                <c:pt idx="782">
                  <c:v>40613.943469867154</c:v>
                </c:pt>
                <c:pt idx="783">
                  <c:v>40613.943991493295</c:v>
                </c:pt>
                <c:pt idx="784">
                  <c:v>40613.944370259051</c:v>
                </c:pt>
                <c:pt idx="785">
                  <c:v>40613.94486836475</c:v>
                </c:pt>
                <c:pt idx="786">
                  <c:v>40613.945248554111</c:v>
                </c:pt>
                <c:pt idx="787">
                  <c:v>40613.945750449449</c:v>
                </c:pt>
                <c:pt idx="788">
                  <c:v>40613.946074523519</c:v>
                </c:pt>
                <c:pt idx="789">
                  <c:v>40613.946611061343</c:v>
                </c:pt>
                <c:pt idx="790">
                  <c:v>40613.946935135413</c:v>
                </c:pt>
                <c:pt idx="791">
                  <c:v>40613.947460071038</c:v>
                </c:pt>
                <c:pt idx="792">
                  <c:v>40613.947784145108</c:v>
                </c:pt>
                <c:pt idx="793">
                  <c:v>40613.948320557967</c:v>
                </c:pt>
                <c:pt idx="794">
                  <c:v>40613.948644632044</c:v>
                </c:pt>
                <c:pt idx="795">
                  <c:v>40613.949169653453</c:v>
                </c:pt>
                <c:pt idx="796">
                  <c:v>40613.949492103493</c:v>
                </c:pt>
                <c:pt idx="797">
                  <c:v>40613.950040263757</c:v>
                </c:pt>
                <c:pt idx="798">
                  <c:v>40613.95036347775</c:v>
                </c:pt>
                <c:pt idx="799">
                  <c:v>40613.950899957585</c:v>
                </c:pt>
                <c:pt idx="800">
                  <c:v>40613.951224031662</c:v>
                </c:pt>
                <c:pt idx="801">
                  <c:v>40613.951760405478</c:v>
                </c:pt>
                <c:pt idx="802">
                  <c:v>40613.952084479555</c:v>
                </c:pt>
                <c:pt idx="803">
                  <c:v>40613.952621150427</c:v>
                </c:pt>
                <c:pt idx="804">
                  <c:v>40613.952943979573</c:v>
                </c:pt>
                <c:pt idx="805">
                  <c:v>40613.953492107212</c:v>
                </c:pt>
                <c:pt idx="806">
                  <c:v>40613.953815317764</c:v>
                </c:pt>
                <c:pt idx="807">
                  <c:v>40613.954351844674</c:v>
                </c:pt>
                <c:pt idx="808">
                  <c:v>40613.954674619577</c:v>
                </c:pt>
                <c:pt idx="809">
                  <c:v>40613.955222773649</c:v>
                </c:pt>
                <c:pt idx="810">
                  <c:v>40613.955546847719</c:v>
                </c:pt>
                <c:pt idx="811">
                  <c:v>40613.956083280806</c:v>
                </c:pt>
                <c:pt idx="812">
                  <c:v>40613.956407354875</c:v>
                </c:pt>
                <c:pt idx="813">
                  <c:v>40613.956952241308</c:v>
                </c:pt>
                <c:pt idx="814">
                  <c:v>40613.957329221892</c:v>
                </c:pt>
                <c:pt idx="815">
                  <c:v>40613.957831104948</c:v>
                </c:pt>
                <c:pt idx="816">
                  <c:v>40613.958153559048</c:v>
                </c:pt>
                <c:pt idx="817">
                  <c:v>40613.958724989578</c:v>
                </c:pt>
                <c:pt idx="818">
                  <c:v>40613.959049063655</c:v>
                </c:pt>
                <c:pt idx="819">
                  <c:v>40613.959597209032</c:v>
                </c:pt>
                <c:pt idx="820">
                  <c:v>40613.959920000671</c:v>
                </c:pt>
                <c:pt idx="821">
                  <c:v>40613.960467760793</c:v>
                </c:pt>
                <c:pt idx="822">
                  <c:v>40613.960790928839</c:v>
                </c:pt>
                <c:pt idx="823">
                  <c:v>40613.961326530291</c:v>
                </c:pt>
                <c:pt idx="824">
                  <c:v>40613.961650604368</c:v>
                </c:pt>
                <c:pt idx="825">
                  <c:v>40613.962175236273</c:v>
                </c:pt>
                <c:pt idx="826">
                  <c:v>40613.962498292007</c:v>
                </c:pt>
                <c:pt idx="827">
                  <c:v>40613.963046129255</c:v>
                </c:pt>
                <c:pt idx="828">
                  <c:v>40613.963369315105</c:v>
                </c:pt>
                <c:pt idx="829">
                  <c:v>40613.963917346649</c:v>
                </c:pt>
                <c:pt idx="830">
                  <c:v>40613.964240544956</c:v>
                </c:pt>
                <c:pt idx="831">
                  <c:v>40613.964776924957</c:v>
                </c:pt>
                <c:pt idx="832">
                  <c:v>40613.965100999034</c:v>
                </c:pt>
                <c:pt idx="833">
                  <c:v>40613.965660567264</c:v>
                </c:pt>
                <c:pt idx="834">
                  <c:v>40613.965984641341</c:v>
                </c:pt>
                <c:pt idx="835">
                  <c:v>40613.966532564824</c:v>
                </c:pt>
                <c:pt idx="836">
                  <c:v>40613.966856638901</c:v>
                </c:pt>
                <c:pt idx="837">
                  <c:v>40613.96741634197</c:v>
                </c:pt>
                <c:pt idx="838">
                  <c:v>40613.967740416047</c:v>
                </c:pt>
                <c:pt idx="839">
                  <c:v>40613.968300251632</c:v>
                </c:pt>
                <c:pt idx="840">
                  <c:v>40613.968624325702</c:v>
                </c:pt>
                <c:pt idx="841">
                  <c:v>40613.969184051391</c:v>
                </c:pt>
                <c:pt idx="842">
                  <c:v>40613.969506476882</c:v>
                </c:pt>
                <c:pt idx="843">
                  <c:v>40613.970077695732</c:v>
                </c:pt>
                <c:pt idx="844">
                  <c:v>40613.970401769802</c:v>
                </c:pt>
                <c:pt idx="845">
                  <c:v>40613.970961662235</c:v>
                </c:pt>
                <c:pt idx="846">
                  <c:v>40613.971284171756</c:v>
                </c:pt>
                <c:pt idx="847">
                  <c:v>40613.971855463955</c:v>
                </c:pt>
                <c:pt idx="848">
                  <c:v>40613.972179538025</c:v>
                </c:pt>
                <c:pt idx="849">
                  <c:v>40613.972739302713</c:v>
                </c:pt>
                <c:pt idx="850">
                  <c:v>40613.973061758603</c:v>
                </c:pt>
                <c:pt idx="851">
                  <c:v>40613.973632737725</c:v>
                </c:pt>
                <c:pt idx="852">
                  <c:v>40613.973955803529</c:v>
                </c:pt>
                <c:pt idx="853">
                  <c:v>40613.97451535242</c:v>
                </c:pt>
                <c:pt idx="854">
                  <c:v>40613.974839426497</c:v>
                </c:pt>
                <c:pt idx="855">
                  <c:v>40613.975410608757</c:v>
                </c:pt>
                <c:pt idx="856">
                  <c:v>40613.975734682834</c:v>
                </c:pt>
                <c:pt idx="857">
                  <c:v>40613.976305994118</c:v>
                </c:pt>
                <c:pt idx="858">
                  <c:v>40613.976630068195</c:v>
                </c:pt>
                <c:pt idx="859">
                  <c:v>40613.977201314701</c:v>
                </c:pt>
                <c:pt idx="860">
                  <c:v>40613.977524472335</c:v>
                </c:pt>
                <c:pt idx="861">
                  <c:v>40613.97808313182</c:v>
                </c:pt>
                <c:pt idx="862">
                  <c:v>40613.978407205897</c:v>
                </c:pt>
                <c:pt idx="863">
                  <c:v>40613.978955416896</c:v>
                </c:pt>
                <c:pt idx="864">
                  <c:v>40613.979279490966</c:v>
                </c:pt>
                <c:pt idx="865">
                  <c:v>40613.979850724856</c:v>
                </c:pt>
                <c:pt idx="866">
                  <c:v>40613.980174798926</c:v>
                </c:pt>
                <c:pt idx="867">
                  <c:v>40613.980746067762</c:v>
                </c:pt>
                <c:pt idx="868">
                  <c:v>40613.981070141832</c:v>
                </c:pt>
                <c:pt idx="869">
                  <c:v>40613.981641174665</c:v>
                </c:pt>
                <c:pt idx="870">
                  <c:v>40613.981965248742</c:v>
                </c:pt>
                <c:pt idx="871">
                  <c:v>40613.982548071232</c:v>
                </c:pt>
                <c:pt idx="872">
                  <c:v>40613.982872145309</c:v>
                </c:pt>
                <c:pt idx="873">
                  <c:v>40613.983454927038</c:v>
                </c:pt>
                <c:pt idx="874">
                  <c:v>40613.983778157963</c:v>
                </c:pt>
                <c:pt idx="875">
                  <c:v>40613.984349369282</c:v>
                </c:pt>
                <c:pt idx="876">
                  <c:v>40613.984673443359</c:v>
                </c:pt>
                <c:pt idx="877">
                  <c:v>40613.98525622586</c:v>
                </c:pt>
                <c:pt idx="878">
                  <c:v>40613.985579481086</c:v>
                </c:pt>
                <c:pt idx="879">
                  <c:v>40613.986139269655</c:v>
                </c:pt>
                <c:pt idx="880">
                  <c:v>40613.986461717795</c:v>
                </c:pt>
                <c:pt idx="881">
                  <c:v>40613.987055919381</c:v>
                </c:pt>
                <c:pt idx="882">
                  <c:v>40613.987378876423</c:v>
                </c:pt>
                <c:pt idx="883">
                  <c:v>40613.987961926563</c:v>
                </c:pt>
                <c:pt idx="884">
                  <c:v>40613.988284429797</c:v>
                </c:pt>
                <c:pt idx="885">
                  <c:v>40613.988878922624</c:v>
                </c:pt>
                <c:pt idx="886">
                  <c:v>40613.989202996701</c:v>
                </c:pt>
                <c:pt idx="887">
                  <c:v>40613.989797323346</c:v>
                </c:pt>
                <c:pt idx="888">
                  <c:v>40613.990121397415</c:v>
                </c:pt>
                <c:pt idx="889">
                  <c:v>40613.990704121905</c:v>
                </c:pt>
                <c:pt idx="890">
                  <c:v>40613.991028195975</c:v>
                </c:pt>
                <c:pt idx="891">
                  <c:v>40613.991610661491</c:v>
                </c:pt>
                <c:pt idx="892">
                  <c:v>40613.99193369165</c:v>
                </c:pt>
                <c:pt idx="893">
                  <c:v>40613.992528250434</c:v>
                </c:pt>
                <c:pt idx="894">
                  <c:v>40613.992851086194</c:v>
                </c:pt>
                <c:pt idx="895">
                  <c:v>40613.993444502819</c:v>
                </c:pt>
                <c:pt idx="896">
                  <c:v>40613.993786884996</c:v>
                </c:pt>
                <c:pt idx="897">
                  <c:v>40613.994369294021</c:v>
                </c:pt>
                <c:pt idx="898">
                  <c:v>40613.994693368091</c:v>
                </c:pt>
                <c:pt idx="899">
                  <c:v>40613.995272459899</c:v>
                </c:pt>
                <c:pt idx="900">
                  <c:v>40613.995670155375</c:v>
                </c:pt>
                <c:pt idx="901">
                  <c:v>40613.996206697171</c:v>
                </c:pt>
                <c:pt idx="902">
                  <c:v>40613.996529120013</c:v>
                </c:pt>
                <c:pt idx="903">
                  <c:v>40613.997123623791</c:v>
                </c:pt>
                <c:pt idx="904">
                  <c:v>40613.997446061578</c:v>
                </c:pt>
                <c:pt idx="905">
                  <c:v>40613.998052019371</c:v>
                </c:pt>
                <c:pt idx="906">
                  <c:v>40613.998386795574</c:v>
                </c:pt>
                <c:pt idx="907">
                  <c:v>40613.998969520449</c:v>
                </c:pt>
                <c:pt idx="908">
                  <c:v>40613.999305168596</c:v>
                </c:pt>
                <c:pt idx="909">
                  <c:v>40613.99988787133</c:v>
                </c:pt>
                <c:pt idx="910">
                  <c:v>40614.000211945408</c:v>
                </c:pt>
                <c:pt idx="911">
                  <c:v>40614.000806357049</c:v>
                </c:pt>
                <c:pt idx="912">
                  <c:v>40614.001142005196</c:v>
                </c:pt>
                <c:pt idx="913">
                  <c:v>40614.001724898713</c:v>
                </c:pt>
                <c:pt idx="914">
                  <c:v>40614.002047360373</c:v>
                </c:pt>
                <c:pt idx="915">
                  <c:v>40614.002652172443</c:v>
                </c:pt>
                <c:pt idx="916">
                  <c:v>40614.002997109987</c:v>
                </c:pt>
                <c:pt idx="917">
                  <c:v>40614.003602977966</c:v>
                </c:pt>
                <c:pt idx="918">
                  <c:v>40614.003937677218</c:v>
                </c:pt>
                <c:pt idx="919">
                  <c:v>40614.004520867136</c:v>
                </c:pt>
                <c:pt idx="920">
                  <c:v>40614.004843458519</c:v>
                </c:pt>
                <c:pt idx="921">
                  <c:v>40614.005461064145</c:v>
                </c:pt>
                <c:pt idx="922">
                  <c:v>40614.005783861736</c:v>
                </c:pt>
                <c:pt idx="923">
                  <c:v>40614.006390043833</c:v>
                </c:pt>
                <c:pt idx="924">
                  <c:v>40614.00672412938</c:v>
                </c:pt>
                <c:pt idx="925">
                  <c:v>40614.007318764758</c:v>
                </c:pt>
                <c:pt idx="926">
                  <c:v>40614.007652860746</c:v>
                </c:pt>
                <c:pt idx="927">
                  <c:v>40614.008258721922</c:v>
                </c:pt>
                <c:pt idx="928">
                  <c:v>40614.008581822483</c:v>
                </c:pt>
                <c:pt idx="929">
                  <c:v>40614.00918781291</c:v>
                </c:pt>
                <c:pt idx="930">
                  <c:v>40614.009511148892</c:v>
                </c:pt>
                <c:pt idx="931">
                  <c:v>40614.010117346224</c:v>
                </c:pt>
                <c:pt idx="932">
                  <c:v>40614.010451427261</c:v>
                </c:pt>
                <c:pt idx="933">
                  <c:v>40614.011057276926</c:v>
                </c:pt>
                <c:pt idx="934">
                  <c:v>40614.011381350996</c:v>
                </c:pt>
                <c:pt idx="935">
                  <c:v>40614.011986941608</c:v>
                </c:pt>
                <c:pt idx="936">
                  <c:v>40614.012321630551</c:v>
                </c:pt>
                <c:pt idx="937">
                  <c:v>40614.012916212574</c:v>
                </c:pt>
                <c:pt idx="938">
                  <c:v>40614.013250297983</c:v>
                </c:pt>
                <c:pt idx="939">
                  <c:v>40614.013867823123</c:v>
                </c:pt>
                <c:pt idx="940">
                  <c:v>40614.014190924456</c:v>
                </c:pt>
                <c:pt idx="941">
                  <c:v>40614.014807370841</c:v>
                </c:pt>
                <c:pt idx="942">
                  <c:v>40614.01515189014</c:v>
                </c:pt>
                <c:pt idx="943">
                  <c:v>40614.015757541914</c:v>
                </c:pt>
                <c:pt idx="944">
                  <c:v>40614.016081615984</c:v>
                </c:pt>
                <c:pt idx="945">
                  <c:v>40614.016687728101</c:v>
                </c:pt>
                <c:pt idx="946">
                  <c:v>40614.017021798099</c:v>
                </c:pt>
                <c:pt idx="947">
                  <c:v>40614.017651096234</c:v>
                </c:pt>
                <c:pt idx="948">
                  <c:v>40614.017974346192</c:v>
                </c:pt>
                <c:pt idx="949">
                  <c:v>40614.018580270022</c:v>
                </c:pt>
                <c:pt idx="950">
                  <c:v>40614.018914234082</c:v>
                </c:pt>
                <c:pt idx="951">
                  <c:v>40614.019531750411</c:v>
                </c:pt>
                <c:pt idx="952">
                  <c:v>40614.019866668197</c:v>
                </c:pt>
                <c:pt idx="953">
                  <c:v>40614.020472763783</c:v>
                </c:pt>
                <c:pt idx="954">
                  <c:v>40614.0207955855</c:v>
                </c:pt>
                <c:pt idx="955">
                  <c:v>40614.021424552782</c:v>
                </c:pt>
                <c:pt idx="956">
                  <c:v>40614.021747528837</c:v>
                </c:pt>
                <c:pt idx="957">
                  <c:v>40614.022365004908</c:v>
                </c:pt>
                <c:pt idx="958">
                  <c:v>40614.022700653062</c:v>
                </c:pt>
                <c:pt idx="959">
                  <c:v>40614.023306395757</c:v>
                </c:pt>
                <c:pt idx="960">
                  <c:v>40614.023642043903</c:v>
                </c:pt>
                <c:pt idx="961">
                  <c:v>40614.024236433259</c:v>
                </c:pt>
                <c:pt idx="962">
                  <c:v>40614.02457041169</c:v>
                </c:pt>
                <c:pt idx="963">
                  <c:v>40614.025199471405</c:v>
                </c:pt>
                <c:pt idx="964">
                  <c:v>40614.025523545475</c:v>
                </c:pt>
                <c:pt idx="965">
                  <c:v>40614.026141011454</c:v>
                </c:pt>
                <c:pt idx="966">
                  <c:v>40614.026476659601</c:v>
                </c:pt>
                <c:pt idx="967">
                  <c:v>40614.02710578595</c:v>
                </c:pt>
                <c:pt idx="968">
                  <c:v>40614.02744061948</c:v>
                </c:pt>
                <c:pt idx="969">
                  <c:v>40614.028058017611</c:v>
                </c:pt>
                <c:pt idx="970">
                  <c:v>40614.028392772139</c:v>
                </c:pt>
                <c:pt idx="971">
                  <c:v>40614.029010540013</c:v>
                </c:pt>
                <c:pt idx="972">
                  <c:v>40614.029346188159</c:v>
                </c:pt>
                <c:pt idx="973">
                  <c:v>40614.029966402486</c:v>
                </c:pt>
                <c:pt idx="974">
                  <c:v>40614.030459964248</c:v>
                </c:pt>
                <c:pt idx="975">
                  <c:v>40614.030938733857</c:v>
                </c:pt>
                <c:pt idx="976">
                  <c:v>40614.031261551369</c:v>
                </c:pt>
                <c:pt idx="977">
                  <c:v>40614.031890314436</c:v>
                </c:pt>
                <c:pt idx="978">
                  <c:v>40614.032214388506</c:v>
                </c:pt>
                <c:pt idx="979">
                  <c:v>40614.032842408116</c:v>
                </c:pt>
                <c:pt idx="980">
                  <c:v>40614.033192690527</c:v>
                </c:pt>
                <c:pt idx="981">
                  <c:v>40614.033821663324</c:v>
                </c:pt>
                <c:pt idx="982">
                  <c:v>40614.034156322079</c:v>
                </c:pt>
                <c:pt idx="983">
                  <c:v>40614.034797137843</c:v>
                </c:pt>
                <c:pt idx="984">
                  <c:v>40614.035131954748</c:v>
                </c:pt>
                <c:pt idx="985">
                  <c:v>40614.035760930368</c:v>
                </c:pt>
                <c:pt idx="986">
                  <c:v>40614.036096578515</c:v>
                </c:pt>
                <c:pt idx="987">
                  <c:v>40614.036705142549</c:v>
                </c:pt>
                <c:pt idx="988">
                  <c:v>40614.037187119509</c:v>
                </c:pt>
                <c:pt idx="989">
                  <c:v>40614.037677221422</c:v>
                </c:pt>
                <c:pt idx="990">
                  <c:v>40614.038012869569</c:v>
                </c:pt>
                <c:pt idx="991">
                  <c:v>40614.038633163334</c:v>
                </c:pt>
                <c:pt idx="992">
                  <c:v>40614.039126930802</c:v>
                </c:pt>
                <c:pt idx="993">
                  <c:v>40614.039605191989</c:v>
                </c:pt>
                <c:pt idx="994">
                  <c:v>40614.039939850751</c:v>
                </c:pt>
                <c:pt idx="995">
                  <c:v>40614.040545448763</c:v>
                </c:pt>
                <c:pt idx="996">
                  <c:v>40614.040881096909</c:v>
                </c:pt>
                <c:pt idx="997">
                  <c:v>40614.041501078718</c:v>
                </c:pt>
                <c:pt idx="998">
                  <c:v>40614.041996101252</c:v>
                </c:pt>
                <c:pt idx="999">
                  <c:v>40614.042474664777</c:v>
                </c:pt>
                <c:pt idx="1000">
                  <c:v>40614.042798738847</c:v>
                </c:pt>
                <c:pt idx="1001">
                  <c:v>40614.043439294226</c:v>
                </c:pt>
                <c:pt idx="1002">
                  <c:v>40614.043763368296</c:v>
                </c:pt>
                <c:pt idx="1003">
                  <c:v>40614.044395108052</c:v>
                </c:pt>
                <c:pt idx="1004">
                  <c:v>40614.044888575816</c:v>
                </c:pt>
                <c:pt idx="1005">
                  <c:v>40614.04537903492</c:v>
                </c:pt>
                <c:pt idx="1006">
                  <c:v>40614.045713127816</c:v>
                </c:pt>
                <c:pt idx="1007">
                  <c:v>40614.046353764599</c:v>
                </c:pt>
                <c:pt idx="1008">
                  <c:v>40614.046689412746</c:v>
                </c:pt>
                <c:pt idx="1009">
                  <c:v>40614.047330144422</c:v>
                </c:pt>
                <c:pt idx="1010">
                  <c:v>40614.047664507758</c:v>
                </c:pt>
                <c:pt idx="1011">
                  <c:v>40614.048313349362</c:v>
                </c:pt>
                <c:pt idx="1012">
                  <c:v>40614.048703923603</c:v>
                </c:pt>
                <c:pt idx="1013">
                  <c:v>40614.049309516551</c:v>
                </c:pt>
                <c:pt idx="1014">
                  <c:v>40614.049645164705</c:v>
                </c:pt>
                <c:pt idx="1015">
                  <c:v>40614.050285772035</c:v>
                </c:pt>
                <c:pt idx="1016">
                  <c:v>40614.05062063886</c:v>
                </c:pt>
                <c:pt idx="1017">
                  <c:v>40614.05125224885</c:v>
                </c:pt>
                <c:pt idx="1018">
                  <c:v>40614.05174733232</c:v>
                </c:pt>
                <c:pt idx="1019">
                  <c:v>40614.052237505923</c:v>
                </c:pt>
                <c:pt idx="1020">
                  <c:v>40614.052573154069</c:v>
                </c:pt>
                <c:pt idx="1021">
                  <c:v>40614.053204842916</c:v>
                </c:pt>
                <c:pt idx="1022">
                  <c:v>40614.05369837051</c:v>
                </c:pt>
                <c:pt idx="1023">
                  <c:v>40614.054200214065</c:v>
                </c:pt>
                <c:pt idx="1024">
                  <c:v>40614.054535862211</c:v>
                </c:pt>
                <c:pt idx="1025">
                  <c:v>40614.055184334</c:v>
                </c:pt>
                <c:pt idx="1026">
                  <c:v>40614.05558847155</c:v>
                </c:pt>
                <c:pt idx="1027">
                  <c:v>40614.056181736596</c:v>
                </c:pt>
                <c:pt idx="1028">
                  <c:v>40614.056517384743</c:v>
                </c:pt>
                <c:pt idx="1029">
                  <c:v>40614.057125793603</c:v>
                </c:pt>
                <c:pt idx="1030">
                  <c:v>40614.057620820633</c:v>
                </c:pt>
                <c:pt idx="1031">
                  <c:v>40614.058111053062</c:v>
                </c:pt>
                <c:pt idx="1032">
                  <c:v>40614.058445041286</c:v>
                </c:pt>
                <c:pt idx="1033">
                  <c:v>40614.059109029484</c:v>
                </c:pt>
                <c:pt idx="1034">
                  <c:v>40614.059433103554</c:v>
                </c:pt>
                <c:pt idx="1035">
                  <c:v>40614.060076361995</c:v>
                </c:pt>
                <c:pt idx="1036">
                  <c:v>40614.060569894122</c:v>
                </c:pt>
                <c:pt idx="1037">
                  <c:v>40614.061059880594</c:v>
                </c:pt>
                <c:pt idx="1038">
                  <c:v>40614.061395528741</c:v>
                </c:pt>
                <c:pt idx="1039">
                  <c:v>40614.062059428237</c:v>
                </c:pt>
                <c:pt idx="1040">
                  <c:v>40614.062395076384</c:v>
                </c:pt>
                <c:pt idx="1041">
                  <c:v>40614.063046262694</c:v>
                </c:pt>
                <c:pt idx="1042">
                  <c:v>40614.063396272169</c:v>
                </c:pt>
                <c:pt idx="1043">
                  <c:v>40614.064048290486</c:v>
                </c:pt>
                <c:pt idx="1044">
                  <c:v>40614.064383013436</c:v>
                </c:pt>
                <c:pt idx="1045">
                  <c:v>40614.065026189688</c:v>
                </c:pt>
                <c:pt idx="1046">
                  <c:v>40614.065521265671</c:v>
                </c:pt>
                <c:pt idx="1047">
                  <c:v>40614.06602287366</c:v>
                </c:pt>
                <c:pt idx="1048">
                  <c:v>40614.066358521806</c:v>
                </c:pt>
                <c:pt idx="1049">
                  <c:v>40614.067001910837</c:v>
                </c:pt>
                <c:pt idx="1050">
                  <c:v>40614.067507157692</c:v>
                </c:pt>
                <c:pt idx="1051">
                  <c:v>40614.068020754989</c:v>
                </c:pt>
                <c:pt idx="1052">
                  <c:v>40614.068355669653</c:v>
                </c:pt>
                <c:pt idx="1053">
                  <c:v>40614.069007760176</c:v>
                </c:pt>
                <c:pt idx="1054">
                  <c:v>40614.069343408322</c:v>
                </c:pt>
                <c:pt idx="1055">
                  <c:v>40614.06999553521</c:v>
                </c:pt>
                <c:pt idx="1056">
                  <c:v>40614.070318257072</c:v>
                </c:pt>
                <c:pt idx="1057">
                  <c:v>40614.070992601351</c:v>
                </c:pt>
                <c:pt idx="1058">
                  <c:v>40614.071347755264</c:v>
                </c:pt>
                <c:pt idx="1059">
                  <c:v>40614.072011367607</c:v>
                </c:pt>
                <c:pt idx="1060">
                  <c:v>40614.072346032975</c:v>
                </c:pt>
                <c:pt idx="1061">
                  <c:v>40614.073001003075</c:v>
                </c:pt>
                <c:pt idx="1062">
                  <c:v>40614.073494698867</c:v>
                </c:pt>
                <c:pt idx="1063">
                  <c:v>40614.074008005409</c:v>
                </c:pt>
                <c:pt idx="1064">
                  <c:v>40614.074342616987</c:v>
                </c:pt>
                <c:pt idx="1065">
                  <c:v>40614.074994431525</c:v>
                </c:pt>
                <c:pt idx="1066">
                  <c:v>40614.075328974854</c:v>
                </c:pt>
                <c:pt idx="1067">
                  <c:v>40614.075983886185</c:v>
                </c:pt>
                <c:pt idx="1068">
                  <c:v>40614.076489055304</c:v>
                </c:pt>
                <c:pt idx="1069">
                  <c:v>40614.077002341823</c:v>
                </c:pt>
                <c:pt idx="1070">
                  <c:v>40614.077337249299</c:v>
                </c:pt>
                <c:pt idx="1071">
                  <c:v>40614.077980360649</c:v>
                </c:pt>
                <c:pt idx="1072">
                  <c:v>40614.078486961975</c:v>
                </c:pt>
                <c:pt idx="1073">
                  <c:v>40614.079000204147</c:v>
                </c:pt>
                <c:pt idx="1074">
                  <c:v>40614.079335001865</c:v>
                </c:pt>
                <c:pt idx="1075">
                  <c:v>40614.080010487494</c:v>
                </c:pt>
                <c:pt idx="1076">
                  <c:v>40614.080346135641</c:v>
                </c:pt>
                <c:pt idx="1077">
                  <c:v>40614.081021627266</c:v>
                </c:pt>
                <c:pt idx="1078">
                  <c:v>40614.081356470386</c:v>
                </c:pt>
                <c:pt idx="1079">
                  <c:v>40614.082031730642</c:v>
                </c:pt>
                <c:pt idx="1080">
                  <c:v>40614.082366545612</c:v>
                </c:pt>
                <c:pt idx="1081">
                  <c:v>40614.083041910453</c:v>
                </c:pt>
                <c:pt idx="1082">
                  <c:v>40614.0833775586</c:v>
                </c:pt>
                <c:pt idx="1083">
                  <c:v>40614.084052954</c:v>
                </c:pt>
                <c:pt idx="1084">
                  <c:v>40614.084387699935</c:v>
                </c:pt>
                <c:pt idx="1085">
                  <c:v>40614.08506307943</c:v>
                </c:pt>
                <c:pt idx="1086">
                  <c:v>40614.085398727577</c:v>
                </c:pt>
                <c:pt idx="1087">
                  <c:v>40614.086074006416</c:v>
                </c:pt>
                <c:pt idx="1088">
                  <c:v>40614.086408793701</c:v>
                </c:pt>
                <c:pt idx="1089">
                  <c:v>40614.087075177173</c:v>
                </c:pt>
                <c:pt idx="1090">
                  <c:v>40614.087581857544</c:v>
                </c:pt>
                <c:pt idx="1091">
                  <c:v>40614.088095180989</c:v>
                </c:pt>
                <c:pt idx="1092">
                  <c:v>40614.088429509116</c:v>
                </c:pt>
                <c:pt idx="1093">
                  <c:v>40614.089107653133</c:v>
                </c:pt>
                <c:pt idx="1094">
                  <c:v>40614.089612945296</c:v>
                </c:pt>
                <c:pt idx="1095">
                  <c:v>40614.09012903383</c:v>
                </c:pt>
                <c:pt idx="1096">
                  <c:v>40614.090634298489</c:v>
                </c:pt>
                <c:pt idx="1097">
                  <c:v>40614.091181454081</c:v>
                </c:pt>
                <c:pt idx="1098">
                  <c:v>40614.091534964566</c:v>
                </c:pt>
                <c:pt idx="1099">
                  <c:v>40614.092221641986</c:v>
                </c:pt>
                <c:pt idx="1100">
                  <c:v>40614.092556405172</c:v>
                </c:pt>
                <c:pt idx="1101">
                  <c:v>40614.09324326623</c:v>
                </c:pt>
                <c:pt idx="1102">
                  <c:v>40614.093578914377</c:v>
                </c:pt>
                <c:pt idx="1103">
                  <c:v>40614.094245276625</c:v>
                </c:pt>
                <c:pt idx="1104">
                  <c:v>40614.094751952369</c:v>
                </c:pt>
                <c:pt idx="1105">
                  <c:v>40614.095288355675</c:v>
                </c:pt>
                <c:pt idx="1106">
                  <c:v>40614.095624003829</c:v>
                </c:pt>
                <c:pt idx="1107">
                  <c:v>40614.096310921348</c:v>
                </c:pt>
                <c:pt idx="1108">
                  <c:v>40614.096645822618</c:v>
                </c:pt>
                <c:pt idx="1109">
                  <c:v>40614.097332743455</c:v>
                </c:pt>
                <c:pt idx="1110">
                  <c:v>40614.097667459289</c:v>
                </c:pt>
                <c:pt idx="1111">
                  <c:v>40614.098354352136</c:v>
                </c:pt>
                <c:pt idx="1112">
                  <c:v>40614.098689095852</c:v>
                </c:pt>
                <c:pt idx="1113">
                  <c:v>40614.099375877966</c:v>
                </c:pt>
                <c:pt idx="1114">
                  <c:v>40614.099710606504</c:v>
                </c:pt>
                <c:pt idx="1115">
                  <c:v>40614.100385812235</c:v>
                </c:pt>
                <c:pt idx="1116">
                  <c:v>40614.100721460389</c:v>
                </c:pt>
                <c:pt idx="1117">
                  <c:v>40614.101399358718</c:v>
                </c:pt>
                <c:pt idx="1118">
                  <c:v>40614.101905993033</c:v>
                </c:pt>
                <c:pt idx="1119">
                  <c:v>40614.102421932708</c:v>
                </c:pt>
                <c:pt idx="1120">
                  <c:v>40614.102927041007</c:v>
                </c:pt>
                <c:pt idx="1121">
                  <c:v>40614.10346629432</c:v>
                </c:pt>
                <c:pt idx="1122">
                  <c:v>40614.103971588534</c:v>
                </c:pt>
                <c:pt idx="1123">
                  <c:v>40614.104518589382</c:v>
                </c:pt>
                <c:pt idx="1124">
                  <c:v>40614.104870960655</c:v>
                </c:pt>
                <c:pt idx="1125">
                  <c:v>40614.105581023941</c:v>
                </c:pt>
                <c:pt idx="1126">
                  <c:v>40614.105916672088</c:v>
                </c:pt>
                <c:pt idx="1127">
                  <c:v>40614.106614998549</c:v>
                </c:pt>
                <c:pt idx="1128">
                  <c:v>40614.106949737572</c:v>
                </c:pt>
                <c:pt idx="1129">
                  <c:v>40614.107636447487</c:v>
                </c:pt>
                <c:pt idx="1130">
                  <c:v>40614.107971088713</c:v>
                </c:pt>
                <c:pt idx="1131">
                  <c:v>40614.108681272824</c:v>
                </c:pt>
                <c:pt idx="1132">
                  <c:v>40614.109016920971</c:v>
                </c:pt>
                <c:pt idx="1133">
                  <c:v>40614.109727050105</c:v>
                </c:pt>
                <c:pt idx="1134">
                  <c:v>40614.110061752865</c:v>
                </c:pt>
                <c:pt idx="1135">
                  <c:v>40614.110762635937</c:v>
                </c:pt>
                <c:pt idx="1136">
                  <c:v>40614.111281280762</c:v>
                </c:pt>
                <c:pt idx="1137">
                  <c:v>40614.111817871977</c:v>
                </c:pt>
                <c:pt idx="1138">
                  <c:v>40614.112153520124</c:v>
                </c:pt>
                <c:pt idx="1139">
                  <c:v>40614.112863555289</c:v>
                </c:pt>
                <c:pt idx="1140">
                  <c:v>40614.113198307772</c:v>
                </c:pt>
                <c:pt idx="1141">
                  <c:v>40614.113908494393</c:v>
                </c:pt>
                <c:pt idx="1142">
                  <c:v>40614.114243334006</c:v>
                </c:pt>
                <c:pt idx="1143">
                  <c:v>40614.11495355823</c:v>
                </c:pt>
                <c:pt idx="1144">
                  <c:v>40614.115289206376</c:v>
                </c:pt>
                <c:pt idx="1145">
                  <c:v>40614.11599028419</c:v>
                </c:pt>
                <c:pt idx="1146">
                  <c:v>40614.116508513718</c:v>
                </c:pt>
                <c:pt idx="1147">
                  <c:v>40614.11703606369</c:v>
                </c:pt>
                <c:pt idx="1148">
                  <c:v>40614.117541168293</c:v>
                </c:pt>
                <c:pt idx="1149">
                  <c:v>40614.11809141632</c:v>
                </c:pt>
                <c:pt idx="1150">
                  <c:v>40614.118609971483</c:v>
                </c:pt>
                <c:pt idx="1151">
                  <c:v>40614.119137439069</c:v>
                </c:pt>
                <c:pt idx="1152">
                  <c:v>40614.119644082784</c:v>
                </c:pt>
                <c:pt idx="1153">
                  <c:v>40614.120194442316</c:v>
                </c:pt>
                <c:pt idx="1154">
                  <c:v>40614.120723344982</c:v>
                </c:pt>
                <c:pt idx="1155">
                  <c:v>40614.12125083249</c:v>
                </c:pt>
                <c:pt idx="1156">
                  <c:v>40614.121757506291</c:v>
                </c:pt>
                <c:pt idx="1157">
                  <c:v>40614.122307420388</c:v>
                </c:pt>
                <c:pt idx="1158">
                  <c:v>40614.122838037089</c:v>
                </c:pt>
                <c:pt idx="1159">
                  <c:v>40614.123362763479</c:v>
                </c:pt>
                <c:pt idx="1160">
                  <c:v>40614.123698411626</c:v>
                </c:pt>
                <c:pt idx="1161">
                  <c:v>40614.124410484852</c:v>
                </c:pt>
                <c:pt idx="1162">
                  <c:v>40614.12494013067</c:v>
                </c:pt>
                <c:pt idx="1163">
                  <c:v>40614.125476625923</c:v>
                </c:pt>
                <c:pt idx="1164">
                  <c:v>40614.125811549733</c:v>
                </c:pt>
                <c:pt idx="1165">
                  <c:v>40614.126529955254</c:v>
                </c:pt>
                <c:pt idx="1166">
                  <c:v>40614.126931766186</c:v>
                </c:pt>
                <c:pt idx="1167">
                  <c:v>40614.127609908333</c:v>
                </c:pt>
                <c:pt idx="1168">
                  <c:v>40614.12812678334</c:v>
                </c:pt>
                <c:pt idx="1169">
                  <c:v>40614.128677400433</c:v>
                </c:pt>
                <c:pt idx="1170">
                  <c:v>40614.129195649148</c:v>
                </c:pt>
                <c:pt idx="1171">
                  <c:v>40614.129745646911</c:v>
                </c:pt>
                <c:pt idx="1172">
                  <c:v>40614.130275339361</c:v>
                </c:pt>
                <c:pt idx="1173">
                  <c:v>40614.1308027985</c:v>
                </c:pt>
                <c:pt idx="1174">
                  <c:v>40614.131321049303</c:v>
                </c:pt>
                <c:pt idx="1175">
                  <c:v>40614.131860216497</c:v>
                </c:pt>
                <c:pt idx="1176">
                  <c:v>40614.132377000693</c:v>
                </c:pt>
                <c:pt idx="1177">
                  <c:v>40614.13293887562</c:v>
                </c:pt>
                <c:pt idx="1178">
                  <c:v>40614.133457458309</c:v>
                </c:pt>
                <c:pt idx="1179">
                  <c:v>40614.134007459572</c:v>
                </c:pt>
                <c:pt idx="1180">
                  <c:v>40614.134537090045</c:v>
                </c:pt>
                <c:pt idx="1181">
                  <c:v>40614.135064558599</c:v>
                </c:pt>
                <c:pt idx="1182">
                  <c:v>40614.135582813353</c:v>
                </c:pt>
                <c:pt idx="1183">
                  <c:v>40614.13613267969</c:v>
                </c:pt>
                <c:pt idx="1184">
                  <c:v>40614.136673849884</c:v>
                </c:pt>
                <c:pt idx="1185">
                  <c:v>40614.137200546786</c:v>
                </c:pt>
                <c:pt idx="1186">
                  <c:v>40614.137741878323</c:v>
                </c:pt>
                <c:pt idx="1187">
                  <c:v>40614.138269036688</c:v>
                </c:pt>
                <c:pt idx="1188">
                  <c:v>40614.1387991964</c:v>
                </c:pt>
                <c:pt idx="1189">
                  <c:v>40614.139337615481</c:v>
                </c:pt>
                <c:pt idx="1190">
                  <c:v>40614.139879696639</c:v>
                </c:pt>
                <c:pt idx="1191">
                  <c:v>40614.140406794599</c:v>
                </c:pt>
                <c:pt idx="1192">
                  <c:v>40614.140925348758</c:v>
                </c:pt>
                <c:pt idx="1193">
                  <c:v>40614.14146437723</c:v>
                </c:pt>
                <c:pt idx="1194">
                  <c:v>40614.141982626257</c:v>
                </c:pt>
                <c:pt idx="1195">
                  <c:v>40614.142543904411</c:v>
                </c:pt>
                <c:pt idx="1196">
                  <c:v>40614.143085222815</c:v>
                </c:pt>
                <c:pt idx="1197">
                  <c:v>40614.143611963969</c:v>
                </c:pt>
                <c:pt idx="1198">
                  <c:v>40614.144153194633</c:v>
                </c:pt>
                <c:pt idx="1199">
                  <c:v>40614.144691645219</c:v>
                </c:pt>
                <c:pt idx="1200">
                  <c:v>40614.14523383187</c:v>
                </c:pt>
                <c:pt idx="1201">
                  <c:v>40614.14577214844</c:v>
                </c:pt>
                <c:pt idx="1202">
                  <c:v>40614.146302890207</c:v>
                </c:pt>
                <c:pt idx="1203">
                  <c:v>40614.146842051756</c:v>
                </c:pt>
                <c:pt idx="1204">
                  <c:v>40614.147358760449</c:v>
                </c:pt>
                <c:pt idx="1205">
                  <c:v>40614.14793176471</c:v>
                </c:pt>
                <c:pt idx="1206">
                  <c:v>40614.148473560745</c:v>
                </c:pt>
                <c:pt idx="1207">
                  <c:v>40614.149012173715</c:v>
                </c:pt>
                <c:pt idx="1208">
                  <c:v>40614.149542271174</c:v>
                </c:pt>
                <c:pt idx="1209">
                  <c:v>40614.150092245582</c:v>
                </c:pt>
                <c:pt idx="1210">
                  <c:v>40614.150634439851</c:v>
                </c:pt>
                <c:pt idx="1211">
                  <c:v>40614.151173477694</c:v>
                </c:pt>
                <c:pt idx="1212">
                  <c:v>40614.151691726242</c:v>
                </c:pt>
                <c:pt idx="1213">
                  <c:v>40614.152230608204</c:v>
                </c:pt>
                <c:pt idx="1214">
                  <c:v>40614.152748722314</c:v>
                </c:pt>
                <c:pt idx="1215">
                  <c:v>40614.153321606631</c:v>
                </c:pt>
                <c:pt idx="1216">
                  <c:v>40614.153863847823</c:v>
                </c:pt>
                <c:pt idx="1217">
                  <c:v>40614.154391224074</c:v>
                </c:pt>
                <c:pt idx="1218">
                  <c:v>40614.15489779882</c:v>
                </c:pt>
                <c:pt idx="1219">
                  <c:v>40614.155470628553</c:v>
                </c:pt>
                <c:pt idx="1220">
                  <c:v>40614.156011588748</c:v>
                </c:pt>
                <c:pt idx="1221">
                  <c:v>40614.15654966564</c:v>
                </c:pt>
                <c:pt idx="1222">
                  <c:v>40614.157091122936</c:v>
                </c:pt>
                <c:pt idx="1223">
                  <c:v>40614.15764112577</c:v>
                </c:pt>
                <c:pt idx="1224">
                  <c:v>40614.158182448031</c:v>
                </c:pt>
                <c:pt idx="1225">
                  <c:v>40614.158720583073</c:v>
                </c:pt>
                <c:pt idx="1226">
                  <c:v>40614.159262139605</c:v>
                </c:pt>
                <c:pt idx="1227">
                  <c:v>40614.159812031299</c:v>
                </c:pt>
                <c:pt idx="1228">
                  <c:v>40614.160354329288</c:v>
                </c:pt>
                <c:pt idx="1229">
                  <c:v>40614.160893360073</c:v>
                </c:pt>
                <c:pt idx="1230">
                  <c:v>40614.161411566754</c:v>
                </c:pt>
                <c:pt idx="1231">
                  <c:v>40614.161985248931</c:v>
                </c:pt>
                <c:pt idx="1232">
                  <c:v>40614.162503414314</c:v>
                </c:pt>
                <c:pt idx="1233">
                  <c:v>40614.163076768215</c:v>
                </c:pt>
                <c:pt idx="1234">
                  <c:v>40614.163606875416</c:v>
                </c:pt>
                <c:pt idx="1235">
                  <c:v>40614.164168280578</c:v>
                </c:pt>
                <c:pt idx="1236">
                  <c:v>40614.164710559824</c:v>
                </c:pt>
                <c:pt idx="1237">
                  <c:v>40614.165261157832</c:v>
                </c:pt>
                <c:pt idx="1238">
                  <c:v>40614.165779390692</c:v>
                </c:pt>
                <c:pt idx="1239">
                  <c:v>40614.166353197666</c:v>
                </c:pt>
                <c:pt idx="1240">
                  <c:v>40614.166871449153</c:v>
                </c:pt>
                <c:pt idx="1241">
                  <c:v>40614.167456088522</c:v>
                </c:pt>
                <c:pt idx="1242">
                  <c:v>40614.167998211524</c:v>
                </c:pt>
                <c:pt idx="1243">
                  <c:v>40614.168559716214</c:v>
                </c:pt>
                <c:pt idx="1244">
                  <c:v>40614.169101091335</c:v>
                </c:pt>
                <c:pt idx="1245">
                  <c:v>40614.169640034481</c:v>
                </c:pt>
                <c:pt idx="1246">
                  <c:v>40614.170158180103</c:v>
                </c:pt>
                <c:pt idx="1247">
                  <c:v>40614.170743626841</c:v>
                </c:pt>
                <c:pt idx="1248">
                  <c:v>40614.171261928837</c:v>
                </c:pt>
                <c:pt idx="1249">
                  <c:v>40614.171847388134</c:v>
                </c:pt>
                <c:pt idx="1250">
                  <c:v>40614.17236415053</c:v>
                </c:pt>
                <c:pt idx="1251">
                  <c:v>40614.172960365599</c:v>
                </c:pt>
                <c:pt idx="1252">
                  <c:v>40614.173502568927</c:v>
                </c:pt>
                <c:pt idx="1253">
                  <c:v>40614.174063986247</c:v>
                </c:pt>
                <c:pt idx="1254">
                  <c:v>40614.174606210116</c:v>
                </c:pt>
                <c:pt idx="1255">
                  <c:v>40614.175168164809</c:v>
                </c:pt>
                <c:pt idx="1256">
                  <c:v>40614.175697090548</c:v>
                </c:pt>
                <c:pt idx="1257">
                  <c:v>40614.176282050968</c:v>
                </c:pt>
                <c:pt idx="1258">
                  <c:v>40614.176812175079</c:v>
                </c:pt>
                <c:pt idx="1259">
                  <c:v>40614.177385246774</c:v>
                </c:pt>
                <c:pt idx="1260">
                  <c:v>40614.177926520308</c:v>
                </c:pt>
                <c:pt idx="1261">
                  <c:v>40614.178477028669</c:v>
                </c:pt>
                <c:pt idx="1262">
                  <c:v>40614.178995171584</c:v>
                </c:pt>
                <c:pt idx="1263">
                  <c:v>40614.179580529693</c:v>
                </c:pt>
                <c:pt idx="1264">
                  <c:v>40614.180097094533</c:v>
                </c:pt>
                <c:pt idx="1265">
                  <c:v>40614.180704838036</c:v>
                </c:pt>
                <c:pt idx="1266">
                  <c:v>40614.181246673907</c:v>
                </c:pt>
                <c:pt idx="1267">
                  <c:v>40614.181808128094</c:v>
                </c:pt>
                <c:pt idx="1268">
                  <c:v>40614.18234931746</c:v>
                </c:pt>
                <c:pt idx="1269">
                  <c:v>40614.182922737411</c:v>
                </c:pt>
                <c:pt idx="1270">
                  <c:v>40614.183452879035</c:v>
                </c:pt>
                <c:pt idx="1271">
                  <c:v>40614.184037891326</c:v>
                </c:pt>
                <c:pt idx="1272">
                  <c:v>40614.184568042459</c:v>
                </c:pt>
                <c:pt idx="1273">
                  <c:v>40614.185130139122</c:v>
                </c:pt>
                <c:pt idx="1274">
                  <c:v>40614.185648288643</c:v>
                </c:pt>
                <c:pt idx="1275">
                  <c:v>40614.186256896479</c:v>
                </c:pt>
                <c:pt idx="1276">
                  <c:v>40614.186773644855</c:v>
                </c:pt>
                <c:pt idx="1277">
                  <c:v>40614.187381401505</c:v>
                </c:pt>
                <c:pt idx="1278">
                  <c:v>40614.187923531928</c:v>
                </c:pt>
                <c:pt idx="1279">
                  <c:v>40614.18850814546</c:v>
                </c:pt>
                <c:pt idx="1280">
                  <c:v>40614.189049415902</c:v>
                </c:pt>
                <c:pt idx="1281">
                  <c:v>40614.189623325066</c:v>
                </c:pt>
                <c:pt idx="1282">
                  <c:v>40614.190140076069</c:v>
                </c:pt>
                <c:pt idx="1283">
                  <c:v>40614.19074849649</c:v>
                </c:pt>
                <c:pt idx="1284">
                  <c:v>40614.191266681883</c:v>
                </c:pt>
                <c:pt idx="1285">
                  <c:v>40614.19186345474</c:v>
                </c:pt>
                <c:pt idx="1286">
                  <c:v>40614.192381584791</c:v>
                </c:pt>
                <c:pt idx="1287">
                  <c:v>40614.192978587853</c:v>
                </c:pt>
                <c:pt idx="1288">
                  <c:v>40614.19349528959</c:v>
                </c:pt>
                <c:pt idx="1289">
                  <c:v>40614.194103836708</c:v>
                </c:pt>
                <c:pt idx="1290">
                  <c:v>40614.19463211453</c:v>
                </c:pt>
                <c:pt idx="1291">
                  <c:v>40614.1952397688</c:v>
                </c:pt>
                <c:pt idx="1292">
                  <c:v>40614.195792944287</c:v>
                </c:pt>
                <c:pt idx="1293">
                  <c:v>40614.196377527856</c:v>
                </c:pt>
                <c:pt idx="1294">
                  <c:v>40614.19691898756</c:v>
                </c:pt>
                <c:pt idx="1295">
                  <c:v>40614.197504478791</c:v>
                </c:pt>
                <c:pt idx="1296">
                  <c:v>40614.198022836688</c:v>
                </c:pt>
                <c:pt idx="1297">
                  <c:v>40614.198642287811</c:v>
                </c:pt>
                <c:pt idx="1298">
                  <c:v>40614.199184434561</c:v>
                </c:pt>
                <c:pt idx="1299">
                  <c:v>40614.19978062583</c:v>
                </c:pt>
                <c:pt idx="1300">
                  <c:v>40614.200322348079</c:v>
                </c:pt>
                <c:pt idx="1301">
                  <c:v>40614.200918503702</c:v>
                </c:pt>
                <c:pt idx="1302">
                  <c:v>40614.201460832592</c:v>
                </c:pt>
                <c:pt idx="1303">
                  <c:v>40614.202057085167</c:v>
                </c:pt>
                <c:pt idx="1304">
                  <c:v>40614.202599246666</c:v>
                </c:pt>
                <c:pt idx="1305">
                  <c:v>40614.203183675076</c:v>
                </c:pt>
                <c:pt idx="1306">
                  <c:v>40614.203733652153</c:v>
                </c:pt>
                <c:pt idx="1307">
                  <c:v>40614.204341300596</c:v>
                </c:pt>
                <c:pt idx="1308">
                  <c:v>40614.204891165871</c:v>
                </c:pt>
                <c:pt idx="1309">
                  <c:v>40614.20549867626</c:v>
                </c:pt>
                <c:pt idx="1310">
                  <c:v>40614.20605243124</c:v>
                </c:pt>
                <c:pt idx="1311">
                  <c:v>40614.206636979412</c:v>
                </c:pt>
                <c:pt idx="1312">
                  <c:v>40614.207179185658</c:v>
                </c:pt>
                <c:pt idx="1313">
                  <c:v>40614.207764626059</c:v>
                </c:pt>
                <c:pt idx="1314">
                  <c:v>40614.208282937412</c:v>
                </c:pt>
                <c:pt idx="1315">
                  <c:v>40614.208902640217</c:v>
                </c:pt>
                <c:pt idx="1316">
                  <c:v>40614.209432774835</c:v>
                </c:pt>
                <c:pt idx="1317">
                  <c:v>40614.210028659836</c:v>
                </c:pt>
                <c:pt idx="1318">
                  <c:v>40614.210581729931</c:v>
                </c:pt>
                <c:pt idx="1319">
                  <c:v>40614.21116637026</c:v>
                </c:pt>
                <c:pt idx="1320">
                  <c:v>40614.211708689734</c:v>
                </c:pt>
                <c:pt idx="1321">
                  <c:v>40614.212304931476</c:v>
                </c:pt>
                <c:pt idx="1322">
                  <c:v>40614.212847156326</c:v>
                </c:pt>
                <c:pt idx="1323">
                  <c:v>40614.213444051209</c:v>
                </c:pt>
                <c:pt idx="1324">
                  <c:v>40614.213973848884</c:v>
                </c:pt>
                <c:pt idx="1325">
                  <c:v>40614.214593242708</c:v>
                </c:pt>
                <c:pt idx="1326">
                  <c:v>40614.215146076196</c:v>
                </c:pt>
                <c:pt idx="1327">
                  <c:v>40614.215742371576</c:v>
                </c:pt>
                <c:pt idx="1328">
                  <c:v>40614.21629552068</c:v>
                </c:pt>
                <c:pt idx="1329">
                  <c:v>40614.216880820401</c:v>
                </c:pt>
                <c:pt idx="1330">
                  <c:v>40614.21741063345</c:v>
                </c:pt>
                <c:pt idx="1331">
                  <c:v>40614.218041645559</c:v>
                </c:pt>
                <c:pt idx="1332">
                  <c:v>40614.218583862137</c:v>
                </c:pt>
                <c:pt idx="1333">
                  <c:v>40614.219180946711</c:v>
                </c:pt>
                <c:pt idx="1334">
                  <c:v>40614.219709348174</c:v>
                </c:pt>
                <c:pt idx="1335">
                  <c:v>40614.220352133787</c:v>
                </c:pt>
                <c:pt idx="1336">
                  <c:v>40614.22088223436</c:v>
                </c:pt>
                <c:pt idx="1337">
                  <c:v>40614.221489990596</c:v>
                </c:pt>
                <c:pt idx="1338">
                  <c:v>40614.22204353151</c:v>
                </c:pt>
                <c:pt idx="1339">
                  <c:v>40614.222651973505</c:v>
                </c:pt>
                <c:pt idx="1340">
                  <c:v>40614.223181751084</c:v>
                </c:pt>
                <c:pt idx="1341">
                  <c:v>40614.223801799853</c:v>
                </c:pt>
                <c:pt idx="1342">
                  <c:v>40614.224331609126</c:v>
                </c:pt>
                <c:pt idx="1343">
                  <c:v>40614.224963421817</c:v>
                </c:pt>
                <c:pt idx="1344">
                  <c:v>40614.225491818295</c:v>
                </c:pt>
                <c:pt idx="1345">
                  <c:v>40614.226110989723</c:v>
                </c:pt>
                <c:pt idx="1346">
                  <c:v>40614.226666753362</c:v>
                </c:pt>
                <c:pt idx="1347">
                  <c:v>40614.227275332749</c:v>
                </c:pt>
                <c:pt idx="1348">
                  <c:v>40614.227803559239</c:v>
                </c:pt>
                <c:pt idx="1349">
                  <c:v>40614.228446076449</c:v>
                </c:pt>
                <c:pt idx="1350">
                  <c:v>40614.228999017309</c:v>
                </c:pt>
                <c:pt idx="1351">
                  <c:v>40614.229606772831</c:v>
                </c:pt>
                <c:pt idx="1352">
                  <c:v>40614.230159871244</c:v>
                </c:pt>
                <c:pt idx="1353">
                  <c:v>40614.230767786234</c:v>
                </c:pt>
                <c:pt idx="1354">
                  <c:v>40614.231320417566</c:v>
                </c:pt>
                <c:pt idx="1355">
                  <c:v>40614.231904883061</c:v>
                </c:pt>
                <c:pt idx="1356">
                  <c:v>40614.232457446102</c:v>
                </c:pt>
                <c:pt idx="1357">
                  <c:v>40614.233065121363</c:v>
                </c:pt>
                <c:pt idx="1358">
                  <c:v>40614.233607410832</c:v>
                </c:pt>
                <c:pt idx="1359">
                  <c:v>40614.234215925826</c:v>
                </c:pt>
                <c:pt idx="1360">
                  <c:v>40614.234734210033</c:v>
                </c:pt>
                <c:pt idx="1361">
                  <c:v>40614.23537651731</c:v>
                </c:pt>
                <c:pt idx="1362">
                  <c:v>40614.235930308139</c:v>
                </c:pt>
                <c:pt idx="1363">
                  <c:v>40614.236538961326</c:v>
                </c:pt>
                <c:pt idx="1364">
                  <c:v>40614.237067315669</c:v>
                </c:pt>
                <c:pt idx="1365">
                  <c:v>40614.237709723238</c:v>
                </c:pt>
                <c:pt idx="1366">
                  <c:v>40614.238262739265</c:v>
                </c:pt>
                <c:pt idx="1367">
                  <c:v>40614.238882081409</c:v>
                </c:pt>
                <c:pt idx="1368">
                  <c:v>40614.239435916912</c:v>
                </c:pt>
                <c:pt idx="1369">
                  <c:v>40614.24005511892</c:v>
                </c:pt>
                <c:pt idx="1370">
                  <c:v>40614.24060890633</c:v>
                </c:pt>
                <c:pt idx="1371">
                  <c:v>40614.241217329582</c:v>
                </c:pt>
                <c:pt idx="1372">
                  <c:v>40614.241747085383</c:v>
                </c:pt>
                <c:pt idx="1373">
                  <c:v>40614.24237778176</c:v>
                </c:pt>
                <c:pt idx="1374">
                  <c:v>40614.242930592183</c:v>
                </c:pt>
                <c:pt idx="1375">
                  <c:v>40614.24353816067</c:v>
                </c:pt>
                <c:pt idx="1376">
                  <c:v>40614.244090850574</c:v>
                </c:pt>
                <c:pt idx="1377">
                  <c:v>40614.244698535447</c:v>
                </c:pt>
                <c:pt idx="1378">
                  <c:v>40614.245256391216</c:v>
                </c:pt>
                <c:pt idx="1379">
                  <c:v>40614.24589871677</c:v>
                </c:pt>
                <c:pt idx="1380">
                  <c:v>40614.246451664934</c:v>
                </c:pt>
                <c:pt idx="1381">
                  <c:v>40614.247070921752</c:v>
                </c:pt>
                <c:pt idx="1382">
                  <c:v>40614.247623746603</c:v>
                </c:pt>
                <c:pt idx="1383">
                  <c:v>40614.248242956455</c:v>
                </c:pt>
                <c:pt idx="1384">
                  <c:v>40614.248803512768</c:v>
                </c:pt>
                <c:pt idx="1385">
                  <c:v>40614.249434225705</c:v>
                </c:pt>
                <c:pt idx="1386">
                  <c:v>40614.249987905649</c:v>
                </c:pt>
                <c:pt idx="1387">
                  <c:v>40614.250607642898</c:v>
                </c:pt>
                <c:pt idx="1388">
                  <c:v>40614.251149369535</c:v>
                </c:pt>
                <c:pt idx="1389">
                  <c:v>40614.251768562783</c:v>
                </c:pt>
                <c:pt idx="1390">
                  <c:v>40614.252321204389</c:v>
                </c:pt>
                <c:pt idx="1391">
                  <c:v>40614.252929661736</c:v>
                </c:pt>
                <c:pt idx="1392">
                  <c:v>40614.253459471169</c:v>
                </c:pt>
                <c:pt idx="1393">
                  <c:v>40614.254113950177</c:v>
                </c:pt>
                <c:pt idx="1394">
                  <c:v>40614.254654375269</c:v>
                </c:pt>
                <c:pt idx="1395">
                  <c:v>40614.255297312091</c:v>
                </c:pt>
                <c:pt idx="1396">
                  <c:v>40614.255839065525</c:v>
                </c:pt>
                <c:pt idx="1397">
                  <c:v>40614.256470791595</c:v>
                </c:pt>
                <c:pt idx="1398">
                  <c:v>40614.256999008649</c:v>
                </c:pt>
                <c:pt idx="1399">
                  <c:v>40614.257664450422</c:v>
                </c:pt>
                <c:pt idx="1400">
                  <c:v>40614.25821832681</c:v>
                </c:pt>
                <c:pt idx="1401">
                  <c:v>40614.258849627782</c:v>
                </c:pt>
                <c:pt idx="1402">
                  <c:v>40614.259391349027</c:v>
                </c:pt>
                <c:pt idx="1403">
                  <c:v>40614.260033921499</c:v>
                </c:pt>
                <c:pt idx="1404">
                  <c:v>40614.26058657097</c:v>
                </c:pt>
                <c:pt idx="1405">
                  <c:v>40614.261228921641</c:v>
                </c:pt>
                <c:pt idx="1406">
                  <c:v>40614.261782222304</c:v>
                </c:pt>
                <c:pt idx="1407">
                  <c:v>40614.262425025998</c:v>
                </c:pt>
                <c:pt idx="1408">
                  <c:v>40614.262966710063</c:v>
                </c:pt>
                <c:pt idx="1409">
                  <c:v>40614.263609132511</c:v>
                </c:pt>
                <c:pt idx="1410">
                  <c:v>40614.264162932923</c:v>
                </c:pt>
                <c:pt idx="1411">
                  <c:v>40614.264805715473</c:v>
                </c:pt>
                <c:pt idx="1412">
                  <c:v>40614.265347388522</c:v>
                </c:pt>
                <c:pt idx="1413">
                  <c:v>40614.265990686334</c:v>
                </c:pt>
                <c:pt idx="1414">
                  <c:v>40614.266520589008</c:v>
                </c:pt>
                <c:pt idx="1415">
                  <c:v>40614.267186026089</c:v>
                </c:pt>
                <c:pt idx="1416">
                  <c:v>40614.267739758958</c:v>
                </c:pt>
                <c:pt idx="1417">
                  <c:v>40614.268370405473</c:v>
                </c:pt>
                <c:pt idx="1418">
                  <c:v>40614.268934717446</c:v>
                </c:pt>
                <c:pt idx="1419">
                  <c:v>40614.269565624913</c:v>
                </c:pt>
                <c:pt idx="1420">
                  <c:v>40614.270130386976</c:v>
                </c:pt>
                <c:pt idx="1421">
                  <c:v>40614.270761558531</c:v>
                </c:pt>
                <c:pt idx="1422">
                  <c:v>40614.27130321235</c:v>
                </c:pt>
                <c:pt idx="1423">
                  <c:v>40614.271957228986</c:v>
                </c:pt>
                <c:pt idx="1424">
                  <c:v>40614.272518819504</c:v>
                </c:pt>
                <c:pt idx="1425">
                  <c:v>40614.273184242506</c:v>
                </c:pt>
                <c:pt idx="1426">
                  <c:v>40614.273738052609</c:v>
                </c:pt>
                <c:pt idx="1427">
                  <c:v>40614.274381190306</c:v>
                </c:pt>
                <c:pt idx="1428">
                  <c:v>40614.274910939246</c:v>
                </c:pt>
                <c:pt idx="1429">
                  <c:v>40614.275576445631</c:v>
                </c:pt>
                <c:pt idx="1430">
                  <c:v>40614.276129361235</c:v>
                </c:pt>
                <c:pt idx="1431">
                  <c:v>40614.276772704601</c:v>
                </c:pt>
                <c:pt idx="1432">
                  <c:v>40614.277314200022</c:v>
                </c:pt>
                <c:pt idx="1433">
                  <c:v>40614.277991324176</c:v>
                </c:pt>
                <c:pt idx="1434">
                  <c:v>40614.278545151836</c:v>
                </c:pt>
                <c:pt idx="1435">
                  <c:v>40614.279188288237</c:v>
                </c:pt>
                <c:pt idx="1436">
                  <c:v>40614.279718031641</c:v>
                </c:pt>
                <c:pt idx="1437">
                  <c:v>40614.280395051574</c:v>
                </c:pt>
                <c:pt idx="1438">
                  <c:v>40614.280958936142</c:v>
                </c:pt>
                <c:pt idx="1439">
                  <c:v>40614.281624347881</c:v>
                </c:pt>
                <c:pt idx="1440">
                  <c:v>40614.282187196812</c:v>
                </c:pt>
                <c:pt idx="1441">
                  <c:v>40614.282841855398</c:v>
                </c:pt>
                <c:pt idx="1442">
                  <c:v>40614.283371576341</c:v>
                </c:pt>
                <c:pt idx="1443">
                  <c:v>40614.284060275662</c:v>
                </c:pt>
                <c:pt idx="1444">
                  <c:v>40614.28461404064</c:v>
                </c:pt>
                <c:pt idx="1445">
                  <c:v>40614.285268858468</c:v>
                </c:pt>
                <c:pt idx="1446">
                  <c:v>40614.285798680015</c:v>
                </c:pt>
                <c:pt idx="1447">
                  <c:v>40614.286464913159</c:v>
                </c:pt>
                <c:pt idx="1448">
                  <c:v>40614.286994625523</c:v>
                </c:pt>
                <c:pt idx="1449">
                  <c:v>40614.287672256753</c:v>
                </c:pt>
                <c:pt idx="1450">
                  <c:v>40614.288213995693</c:v>
                </c:pt>
                <c:pt idx="1451">
                  <c:v>40614.288880314067</c:v>
                </c:pt>
                <c:pt idx="1452">
                  <c:v>40614.289410085796</c:v>
                </c:pt>
                <c:pt idx="1453">
                  <c:v>40614.29008817015</c:v>
                </c:pt>
                <c:pt idx="1454">
                  <c:v>40614.29061651299</c:v>
                </c:pt>
                <c:pt idx="1455">
                  <c:v>40614.291306065934</c:v>
                </c:pt>
                <c:pt idx="1456">
                  <c:v>40614.291835919146</c:v>
                </c:pt>
                <c:pt idx="1457">
                  <c:v>40614.292525379788</c:v>
                </c:pt>
                <c:pt idx="1458">
                  <c:v>40614.293066743674</c:v>
                </c:pt>
                <c:pt idx="1459">
                  <c:v>40614.293744658105</c:v>
                </c:pt>
                <c:pt idx="1460">
                  <c:v>40614.294274456377</c:v>
                </c:pt>
                <c:pt idx="1461">
                  <c:v>40614.294940834967</c:v>
                </c:pt>
                <c:pt idx="1462">
                  <c:v>40614.295480571811</c:v>
                </c:pt>
                <c:pt idx="1463">
                  <c:v>40614.296181792022</c:v>
                </c:pt>
                <c:pt idx="1464">
                  <c:v>40614.296723282234</c:v>
                </c:pt>
                <c:pt idx="1465">
                  <c:v>40614.297412830034</c:v>
                </c:pt>
                <c:pt idx="1466">
                  <c:v>40614.297942706224</c:v>
                </c:pt>
                <c:pt idx="1467">
                  <c:v>40614.298642850794</c:v>
                </c:pt>
                <c:pt idx="1468">
                  <c:v>40614.299207514836</c:v>
                </c:pt>
                <c:pt idx="1469">
                  <c:v>40614.299873485586</c:v>
                </c:pt>
                <c:pt idx="1470">
                  <c:v>40614.300415179503</c:v>
                </c:pt>
                <c:pt idx="1471">
                  <c:v>40614.301093117174</c:v>
                </c:pt>
                <c:pt idx="1472">
                  <c:v>40614.301622926847</c:v>
                </c:pt>
                <c:pt idx="1473">
                  <c:v>40614.302312339525</c:v>
                </c:pt>
                <c:pt idx="1474">
                  <c:v>40614.302853659006</c:v>
                </c:pt>
                <c:pt idx="1475">
                  <c:v>40614.303531589438</c:v>
                </c:pt>
                <c:pt idx="1476">
                  <c:v>40614.3040614247</c:v>
                </c:pt>
                <c:pt idx="1477">
                  <c:v>40614.304761624931</c:v>
                </c:pt>
                <c:pt idx="1478">
                  <c:v>40614.305326990747</c:v>
                </c:pt>
                <c:pt idx="1479">
                  <c:v>40614.305992620262</c:v>
                </c:pt>
                <c:pt idx="1480">
                  <c:v>40614.306557264354</c:v>
                </c:pt>
                <c:pt idx="1481">
                  <c:v>40614.307234546759</c:v>
                </c:pt>
                <c:pt idx="1482">
                  <c:v>40614.307803884767</c:v>
                </c:pt>
                <c:pt idx="1483">
                  <c:v>40614.308493527489</c:v>
                </c:pt>
                <c:pt idx="1484">
                  <c:v>40614.309033428974</c:v>
                </c:pt>
                <c:pt idx="1485">
                  <c:v>40614.309745786872</c:v>
                </c:pt>
                <c:pt idx="1486">
                  <c:v>40614.310287528126</c:v>
                </c:pt>
                <c:pt idx="1487">
                  <c:v>40614.310965089717</c:v>
                </c:pt>
                <c:pt idx="1488">
                  <c:v>40614.311518366441</c:v>
                </c:pt>
                <c:pt idx="1489">
                  <c:v>40614.312184850671</c:v>
                </c:pt>
                <c:pt idx="1490">
                  <c:v>40614.312724774565</c:v>
                </c:pt>
                <c:pt idx="1491">
                  <c:v>40614.313424975357</c:v>
                </c:pt>
                <c:pt idx="1492">
                  <c:v>40614.313989726521</c:v>
                </c:pt>
                <c:pt idx="1493">
                  <c:v>40614.314667214705</c:v>
                </c:pt>
                <c:pt idx="1494">
                  <c:v>40614.315220453187</c:v>
                </c:pt>
                <c:pt idx="1495">
                  <c:v>40614.315897567969</c:v>
                </c:pt>
                <c:pt idx="1496">
                  <c:v>40614.316462291317</c:v>
                </c:pt>
                <c:pt idx="1497">
                  <c:v>40614.317140237959</c:v>
                </c:pt>
                <c:pt idx="1498">
                  <c:v>40614.317681616514</c:v>
                </c:pt>
                <c:pt idx="1499">
                  <c:v>40614.318382326303</c:v>
                </c:pt>
                <c:pt idx="1500">
                  <c:v>40614.318935603056</c:v>
                </c:pt>
                <c:pt idx="1501">
                  <c:v>40614.319613661508</c:v>
                </c:pt>
                <c:pt idx="1502">
                  <c:v>40614.320153567809</c:v>
                </c:pt>
                <c:pt idx="1503">
                  <c:v>40614.320877088932</c:v>
                </c:pt>
                <c:pt idx="1504">
                  <c:v>40614.321446896443</c:v>
                </c:pt>
                <c:pt idx="1505">
                  <c:v>40614.322147122635</c:v>
                </c:pt>
                <c:pt idx="1506">
                  <c:v>40614.322712473004</c:v>
                </c:pt>
                <c:pt idx="1507">
                  <c:v>40614.323390088735</c:v>
                </c:pt>
                <c:pt idx="1508">
                  <c:v>40614.323943393676</c:v>
                </c:pt>
                <c:pt idx="1509">
                  <c:v>40614.324643808104</c:v>
                </c:pt>
                <c:pt idx="1510">
                  <c:v>40614.325209232164</c:v>
                </c:pt>
                <c:pt idx="1511">
                  <c:v>40614.325886345709</c:v>
                </c:pt>
                <c:pt idx="1512">
                  <c:v>40614.326451724482</c:v>
                </c:pt>
                <c:pt idx="1513">
                  <c:v>40614.327129591285</c:v>
                </c:pt>
                <c:pt idx="1514">
                  <c:v>40614.327670920728</c:v>
                </c:pt>
                <c:pt idx="1515">
                  <c:v>40614.328360490297</c:v>
                </c:pt>
                <c:pt idx="1516">
                  <c:v>40614.328900327011</c:v>
                </c:pt>
                <c:pt idx="1517">
                  <c:v>40614.329624081416</c:v>
                </c:pt>
                <c:pt idx="1518">
                  <c:v>40614.330177304226</c:v>
                </c:pt>
                <c:pt idx="1519">
                  <c:v>40614.330877695495</c:v>
                </c:pt>
                <c:pt idx="1520">
                  <c:v>40614.331446058102</c:v>
                </c:pt>
                <c:pt idx="1521">
                  <c:v>40614.332146338202</c:v>
                </c:pt>
                <c:pt idx="1522">
                  <c:v>40614.332725875785</c:v>
                </c:pt>
                <c:pt idx="1523">
                  <c:v>40614.333426878096</c:v>
                </c:pt>
                <c:pt idx="1524">
                  <c:v>40614.333968215062</c:v>
                </c:pt>
                <c:pt idx="1525">
                  <c:v>40614.334680034051</c:v>
                </c:pt>
                <c:pt idx="1526">
                  <c:v>40614.335244694325</c:v>
                </c:pt>
                <c:pt idx="1527">
                  <c:v>40614.335934193863</c:v>
                </c:pt>
                <c:pt idx="1528">
                  <c:v>40614.336464010412</c:v>
                </c:pt>
                <c:pt idx="1529">
                  <c:v>40614.33717672863</c:v>
                </c:pt>
                <c:pt idx="1530">
                  <c:v>40614.337716531678</c:v>
                </c:pt>
                <c:pt idx="1531">
                  <c:v>40614.338440325941</c:v>
                </c:pt>
                <c:pt idx="1532">
                  <c:v>40614.338993569516</c:v>
                </c:pt>
                <c:pt idx="1533">
                  <c:v>40614.339694791823</c:v>
                </c:pt>
                <c:pt idx="1534">
                  <c:v>40614.340236293356</c:v>
                </c:pt>
                <c:pt idx="1535">
                  <c:v>40614.340959662724</c:v>
                </c:pt>
                <c:pt idx="1536">
                  <c:v>40614.341525135322</c:v>
                </c:pt>
                <c:pt idx="1537">
                  <c:v>40614.342225446133</c:v>
                </c:pt>
                <c:pt idx="1538">
                  <c:v>40614.342790347975</c:v>
                </c:pt>
                <c:pt idx="1539">
                  <c:v>40614.34349144125</c:v>
                </c:pt>
                <c:pt idx="1540">
                  <c:v>40614.344032840047</c:v>
                </c:pt>
                <c:pt idx="1541">
                  <c:v>40614.344756619939</c:v>
                </c:pt>
                <c:pt idx="1542">
                  <c:v>40614.345309856028</c:v>
                </c:pt>
                <c:pt idx="1543">
                  <c:v>40614.346010844791</c:v>
                </c:pt>
                <c:pt idx="1544">
                  <c:v>40614.346552148672</c:v>
                </c:pt>
                <c:pt idx="1545">
                  <c:v>40614.347287168443</c:v>
                </c:pt>
                <c:pt idx="1546">
                  <c:v>40614.34785267702</c:v>
                </c:pt>
                <c:pt idx="1547">
                  <c:v>40614.348564402244</c:v>
                </c:pt>
                <c:pt idx="1548">
                  <c:v>40614.349142184314</c:v>
                </c:pt>
                <c:pt idx="1549">
                  <c:v>40614.349865424658</c:v>
                </c:pt>
                <c:pt idx="1550">
                  <c:v>40614.35043947024</c:v>
                </c:pt>
                <c:pt idx="1551">
                  <c:v>40614.351163582585</c:v>
                </c:pt>
                <c:pt idx="1552">
                  <c:v>40614.351704871486</c:v>
                </c:pt>
                <c:pt idx="1553">
                  <c:v>40614.352428325728</c:v>
                </c:pt>
                <c:pt idx="1554">
                  <c:v>40614.353010364772</c:v>
                </c:pt>
                <c:pt idx="1555">
                  <c:v>40614.353733765922</c:v>
                </c:pt>
                <c:pt idx="1556">
                  <c:v>40614.354298282531</c:v>
                </c:pt>
                <c:pt idx="1557">
                  <c:v>40614.354998452734</c:v>
                </c:pt>
                <c:pt idx="1558">
                  <c:v>40614.355563288758</c:v>
                </c:pt>
                <c:pt idx="1559">
                  <c:v>40614.356264509246</c:v>
                </c:pt>
                <c:pt idx="1560">
                  <c:v>40614.356806008887</c:v>
                </c:pt>
                <c:pt idx="1561">
                  <c:v>40614.35755260101</c:v>
                </c:pt>
                <c:pt idx="1562">
                  <c:v>40614.358118151285</c:v>
                </c:pt>
                <c:pt idx="1563">
                  <c:v>40614.358830906036</c:v>
                </c:pt>
                <c:pt idx="1564">
                  <c:v>40614.359372380968</c:v>
                </c:pt>
                <c:pt idx="1565">
                  <c:v>40614.360107889945</c:v>
                </c:pt>
                <c:pt idx="1566">
                  <c:v>40614.360661206811</c:v>
                </c:pt>
                <c:pt idx="1567">
                  <c:v>40614.361373797932</c:v>
                </c:pt>
                <c:pt idx="1568">
                  <c:v>40614.361926715319</c:v>
                </c:pt>
                <c:pt idx="1569">
                  <c:v>40614.362650882089</c:v>
                </c:pt>
                <c:pt idx="1570">
                  <c:v>40614.363192208046</c:v>
                </c:pt>
                <c:pt idx="1571">
                  <c:v>40614.363939699266</c:v>
                </c:pt>
                <c:pt idx="1572">
                  <c:v>40614.364492756817</c:v>
                </c:pt>
                <c:pt idx="1573">
                  <c:v>40614.365240136933</c:v>
                </c:pt>
                <c:pt idx="1574">
                  <c:v>40614.365781506196</c:v>
                </c:pt>
                <c:pt idx="1575">
                  <c:v>40614.366528817642</c:v>
                </c:pt>
                <c:pt idx="1576">
                  <c:v>40614.367070155175</c:v>
                </c:pt>
                <c:pt idx="1577">
                  <c:v>40614.367817595907</c:v>
                </c:pt>
                <c:pt idx="1578">
                  <c:v>40614.368370645316</c:v>
                </c:pt>
                <c:pt idx="1579">
                  <c:v>40614.369094793001</c:v>
                </c:pt>
                <c:pt idx="1580">
                  <c:v>40614.369647726307</c:v>
                </c:pt>
                <c:pt idx="1581">
                  <c:v>40614.370394996746</c:v>
                </c:pt>
                <c:pt idx="1582">
                  <c:v>40614.370936304324</c:v>
                </c:pt>
                <c:pt idx="1583">
                  <c:v>40614.371683768288</c:v>
                </c:pt>
                <c:pt idx="1584">
                  <c:v>40614.372225246123</c:v>
                </c:pt>
                <c:pt idx="1585">
                  <c:v>40614.372983704583</c:v>
                </c:pt>
                <c:pt idx="1586">
                  <c:v>40614.373536917934</c:v>
                </c:pt>
                <c:pt idx="1587">
                  <c:v>40614.374260264616</c:v>
                </c:pt>
                <c:pt idx="1588">
                  <c:v>40614.374836223178</c:v>
                </c:pt>
                <c:pt idx="1589">
                  <c:v>40614.375548978933</c:v>
                </c:pt>
                <c:pt idx="1590">
                  <c:v>40614.376090427089</c:v>
                </c:pt>
                <c:pt idx="1591">
                  <c:v>40614.376848528125</c:v>
                </c:pt>
                <c:pt idx="1592">
                  <c:v>40614.377433011781</c:v>
                </c:pt>
                <c:pt idx="1593">
                  <c:v>40614.378167924668</c:v>
                </c:pt>
                <c:pt idx="1594">
                  <c:v>40614.378755018522</c:v>
                </c:pt>
                <c:pt idx="1595">
                  <c:v>40614.379501917763</c:v>
                </c:pt>
                <c:pt idx="1596">
                  <c:v>40614.380066712925</c:v>
                </c:pt>
                <c:pt idx="1597">
                  <c:v>40614.380779345811</c:v>
                </c:pt>
                <c:pt idx="1598">
                  <c:v>40614.381319056905</c:v>
                </c:pt>
                <c:pt idx="1599">
                  <c:v>40614.382089619881</c:v>
                </c:pt>
                <c:pt idx="1600">
                  <c:v>40614.38263101691</c:v>
                </c:pt>
                <c:pt idx="1601">
                  <c:v>40614.38338913495</c:v>
                </c:pt>
                <c:pt idx="1602">
                  <c:v>40614.383975636418</c:v>
                </c:pt>
                <c:pt idx="1603">
                  <c:v>40614.384711373896</c:v>
                </c:pt>
                <c:pt idx="1604">
                  <c:v>40614.385264311939</c:v>
                </c:pt>
                <c:pt idx="1605">
                  <c:v>40614.38601167759</c:v>
                </c:pt>
                <c:pt idx="1606">
                  <c:v>40614.38655303885</c:v>
                </c:pt>
                <c:pt idx="1607">
                  <c:v>40614.387312126084</c:v>
                </c:pt>
                <c:pt idx="1608">
                  <c:v>40614.387863623189</c:v>
                </c:pt>
                <c:pt idx="1609">
                  <c:v>40614.388622664308</c:v>
                </c:pt>
                <c:pt idx="1610">
                  <c:v>40614.389164140463</c:v>
                </c:pt>
                <c:pt idx="1611">
                  <c:v>40614.38993433697</c:v>
                </c:pt>
                <c:pt idx="1612">
                  <c:v>40614.390499209825</c:v>
                </c:pt>
                <c:pt idx="1613">
                  <c:v>40614.391246591018</c:v>
                </c:pt>
                <c:pt idx="1614">
                  <c:v>40614.391788002416</c:v>
                </c:pt>
                <c:pt idx="1615">
                  <c:v>40614.392557786552</c:v>
                </c:pt>
                <c:pt idx="1616">
                  <c:v>40614.393134682105</c:v>
                </c:pt>
                <c:pt idx="1617">
                  <c:v>40614.393859062337</c:v>
                </c:pt>
                <c:pt idx="1618">
                  <c:v>40614.394410576293</c:v>
                </c:pt>
                <c:pt idx="1619">
                  <c:v>40614.3951806154</c:v>
                </c:pt>
                <c:pt idx="1620">
                  <c:v>40614.395745406247</c:v>
                </c:pt>
                <c:pt idx="1621">
                  <c:v>40614.3965035781</c:v>
                </c:pt>
                <c:pt idx="1622">
                  <c:v>40614.397080187118</c:v>
                </c:pt>
                <c:pt idx="1623">
                  <c:v>40614.397827676112</c:v>
                </c:pt>
                <c:pt idx="1624">
                  <c:v>40614.398369126677</c:v>
                </c:pt>
                <c:pt idx="1625">
                  <c:v>40614.39913922664</c:v>
                </c:pt>
                <c:pt idx="1626">
                  <c:v>40614.399692475119</c:v>
                </c:pt>
                <c:pt idx="1627">
                  <c:v>40614.400462127975</c:v>
                </c:pt>
                <c:pt idx="1628">
                  <c:v>40614.401039157063</c:v>
                </c:pt>
                <c:pt idx="1629">
                  <c:v>40614.401775037288</c:v>
                </c:pt>
                <c:pt idx="1630">
                  <c:v>40614.402316490392</c:v>
                </c:pt>
                <c:pt idx="1631">
                  <c:v>40614.403098725641</c:v>
                </c:pt>
                <c:pt idx="1632">
                  <c:v>40614.403650216977</c:v>
                </c:pt>
                <c:pt idx="1633">
                  <c:v>40614.404431961571</c:v>
                </c:pt>
                <c:pt idx="1634">
                  <c:v>40614.404996820893</c:v>
                </c:pt>
                <c:pt idx="1635">
                  <c:v>40614.405744138669</c:v>
                </c:pt>
                <c:pt idx="1636">
                  <c:v>40614.406297056725</c:v>
                </c:pt>
                <c:pt idx="1637">
                  <c:v>40614.407066764274</c:v>
                </c:pt>
                <c:pt idx="1638">
                  <c:v>40614.407643727856</c:v>
                </c:pt>
                <c:pt idx="1639">
                  <c:v>40614.408402327281</c:v>
                </c:pt>
                <c:pt idx="1640">
                  <c:v>40614.408967188145</c:v>
                </c:pt>
                <c:pt idx="1641">
                  <c:v>40614.409725341357</c:v>
                </c:pt>
                <c:pt idx="1642">
                  <c:v>40614.410302207805</c:v>
                </c:pt>
                <c:pt idx="1643">
                  <c:v>40614.411048758149</c:v>
                </c:pt>
                <c:pt idx="1644">
                  <c:v>40614.411625160981</c:v>
                </c:pt>
                <c:pt idx="1645">
                  <c:v>40614.41237164483</c:v>
                </c:pt>
                <c:pt idx="1646">
                  <c:v>40614.412958374895</c:v>
                </c:pt>
                <c:pt idx="1647">
                  <c:v>40614.413728768857</c:v>
                </c:pt>
                <c:pt idx="1648">
                  <c:v>40614.414270042922</c:v>
                </c:pt>
                <c:pt idx="1649">
                  <c:v>40614.415062860448</c:v>
                </c:pt>
                <c:pt idx="1650">
                  <c:v>40614.415639121791</c:v>
                </c:pt>
                <c:pt idx="1651">
                  <c:v>40614.416397263383</c:v>
                </c:pt>
                <c:pt idx="1652">
                  <c:v>40614.416984682357</c:v>
                </c:pt>
                <c:pt idx="1653">
                  <c:v>40614.417755323964</c:v>
                </c:pt>
                <c:pt idx="1654">
                  <c:v>40614.418306813459</c:v>
                </c:pt>
                <c:pt idx="1655">
                  <c:v>40614.41908886881</c:v>
                </c:pt>
                <c:pt idx="1656">
                  <c:v>40614.419641801731</c:v>
                </c:pt>
                <c:pt idx="1657">
                  <c:v>40614.420434740714</c:v>
                </c:pt>
                <c:pt idx="1658">
                  <c:v>40614.421010977385</c:v>
                </c:pt>
                <c:pt idx="1659">
                  <c:v>40614.42176953028</c:v>
                </c:pt>
                <c:pt idx="1660">
                  <c:v>40614.422334366907</c:v>
                </c:pt>
                <c:pt idx="1661">
                  <c:v>40614.423093451252</c:v>
                </c:pt>
                <c:pt idx="1662">
                  <c:v>40614.423646528034</c:v>
                </c:pt>
                <c:pt idx="1663">
                  <c:v>40614.424428174243</c:v>
                </c:pt>
                <c:pt idx="1664">
                  <c:v>40614.424992982291</c:v>
                </c:pt>
                <c:pt idx="1665">
                  <c:v>40614.425763028798</c:v>
                </c:pt>
                <c:pt idx="1666">
                  <c:v>40614.426327823494</c:v>
                </c:pt>
                <c:pt idx="1667">
                  <c:v>40614.427098352651</c:v>
                </c:pt>
                <c:pt idx="1668">
                  <c:v>40614.427651671838</c:v>
                </c:pt>
                <c:pt idx="1669">
                  <c:v>40614.428432900837</c:v>
                </c:pt>
                <c:pt idx="1670">
                  <c:v>40614.429021303309</c:v>
                </c:pt>
                <c:pt idx="1671">
                  <c:v>40614.429791332601</c:v>
                </c:pt>
                <c:pt idx="1672">
                  <c:v>40614.430356118333</c:v>
                </c:pt>
                <c:pt idx="1673">
                  <c:v>40614.431126193755</c:v>
                </c:pt>
                <c:pt idx="1674">
                  <c:v>40614.43169100352</c:v>
                </c:pt>
                <c:pt idx="1675">
                  <c:v>40614.432461632648</c:v>
                </c:pt>
                <c:pt idx="1676">
                  <c:v>40614.433014693866</c:v>
                </c:pt>
                <c:pt idx="1677">
                  <c:v>40614.433819152153</c:v>
                </c:pt>
                <c:pt idx="1678">
                  <c:v>40614.43441417117</c:v>
                </c:pt>
                <c:pt idx="1679">
                  <c:v>40614.435196216022</c:v>
                </c:pt>
                <c:pt idx="1680">
                  <c:v>40614.435749136028</c:v>
                </c:pt>
                <c:pt idx="1681">
                  <c:v>40614.436553535699</c:v>
                </c:pt>
                <c:pt idx="1682">
                  <c:v>40614.437138186884</c:v>
                </c:pt>
                <c:pt idx="1683">
                  <c:v>40614.437919864868</c:v>
                </c:pt>
                <c:pt idx="1684">
                  <c:v>40614.438484689475</c:v>
                </c:pt>
                <c:pt idx="1685">
                  <c:v>40614.439254238605</c:v>
                </c:pt>
                <c:pt idx="1686">
                  <c:v>40614.439848760019</c:v>
                </c:pt>
                <c:pt idx="1687">
                  <c:v>40614.44062983778</c:v>
                </c:pt>
                <c:pt idx="1688">
                  <c:v>40614.441206843541</c:v>
                </c:pt>
                <c:pt idx="1689">
                  <c:v>40614.441988185987</c:v>
                </c:pt>
                <c:pt idx="1690">
                  <c:v>40614.442573792963</c:v>
                </c:pt>
                <c:pt idx="1691">
                  <c:v>40614.443355819785</c:v>
                </c:pt>
                <c:pt idx="1692">
                  <c:v>40614.443908755915</c:v>
                </c:pt>
                <c:pt idx="1693">
                  <c:v>40614.444702453773</c:v>
                </c:pt>
                <c:pt idx="1694">
                  <c:v>40614.445253819169</c:v>
                </c:pt>
                <c:pt idx="1695">
                  <c:v>40614.44605897912</c:v>
                </c:pt>
                <c:pt idx="1696">
                  <c:v>40614.446611875312</c:v>
                </c:pt>
                <c:pt idx="1697">
                  <c:v>40614.44740539862</c:v>
                </c:pt>
                <c:pt idx="1698">
                  <c:v>40614.447958252393</c:v>
                </c:pt>
                <c:pt idx="1699">
                  <c:v>40614.448762694243</c:v>
                </c:pt>
                <c:pt idx="1700">
                  <c:v>40614.449339561776</c:v>
                </c:pt>
                <c:pt idx="1701">
                  <c:v>40614.450132770347</c:v>
                </c:pt>
                <c:pt idx="1702">
                  <c:v>40614.450697572305</c:v>
                </c:pt>
                <c:pt idx="1703">
                  <c:v>40614.451479791256</c:v>
                </c:pt>
                <c:pt idx="1704">
                  <c:v>40614.452032844019</c:v>
                </c:pt>
                <c:pt idx="1705">
                  <c:v>40614.452849185429</c:v>
                </c:pt>
                <c:pt idx="1706">
                  <c:v>40614.453413979405</c:v>
                </c:pt>
                <c:pt idx="1707">
                  <c:v>40614.45420761998</c:v>
                </c:pt>
                <c:pt idx="1708">
                  <c:v>40614.454760558445</c:v>
                </c:pt>
                <c:pt idx="1709">
                  <c:v>40614.455576914916</c:v>
                </c:pt>
                <c:pt idx="1710">
                  <c:v>40614.456141716742</c:v>
                </c:pt>
                <c:pt idx="1711">
                  <c:v>40614.456946546074</c:v>
                </c:pt>
                <c:pt idx="1712">
                  <c:v>40614.457511372348</c:v>
                </c:pt>
                <c:pt idx="1713">
                  <c:v>40614.458292617615</c:v>
                </c:pt>
                <c:pt idx="1714">
                  <c:v>40614.458888747511</c:v>
                </c:pt>
                <c:pt idx="1715">
                  <c:v>40614.45969411097</c:v>
                </c:pt>
                <c:pt idx="1716">
                  <c:v>40614.460245567338</c:v>
                </c:pt>
                <c:pt idx="1717">
                  <c:v>40614.461062333117</c:v>
                </c:pt>
                <c:pt idx="1718">
                  <c:v>40614.461615256689</c:v>
                </c:pt>
                <c:pt idx="1719">
                  <c:v>40614.462442892778</c:v>
                </c:pt>
                <c:pt idx="1720">
                  <c:v>40614.463031536085</c:v>
                </c:pt>
                <c:pt idx="1721">
                  <c:v>40614.463824708226</c:v>
                </c:pt>
                <c:pt idx="1722">
                  <c:v>40614.464389491193</c:v>
                </c:pt>
                <c:pt idx="1723">
                  <c:v>40614.46518329181</c:v>
                </c:pt>
                <c:pt idx="1724">
                  <c:v>40614.465736337574</c:v>
                </c:pt>
                <c:pt idx="1725">
                  <c:v>40614.466553038743</c:v>
                </c:pt>
                <c:pt idx="1726">
                  <c:v>40614.467105913194</c:v>
                </c:pt>
                <c:pt idx="1727">
                  <c:v>40614.467922831973</c:v>
                </c:pt>
                <c:pt idx="1728">
                  <c:v>40614.468474241738</c:v>
                </c:pt>
                <c:pt idx="1729">
                  <c:v>40614.469313802103</c:v>
                </c:pt>
                <c:pt idx="1730">
                  <c:v>40614.469878632968</c:v>
                </c:pt>
                <c:pt idx="1731">
                  <c:v>40614.470694702846</c:v>
                </c:pt>
                <c:pt idx="1732">
                  <c:v>40614.471282727267</c:v>
                </c:pt>
                <c:pt idx="1733">
                  <c:v>40614.472075635073</c:v>
                </c:pt>
                <c:pt idx="1734">
                  <c:v>40614.472664066961</c:v>
                </c:pt>
                <c:pt idx="1735">
                  <c:v>40614.473468529308</c:v>
                </c:pt>
                <c:pt idx="1736">
                  <c:v>40614.47405636005</c:v>
                </c:pt>
                <c:pt idx="1737">
                  <c:v>40614.474849651553</c:v>
                </c:pt>
                <c:pt idx="1738">
                  <c:v>40614.475414496716</c:v>
                </c:pt>
                <c:pt idx="1739">
                  <c:v>40614.476230674692</c:v>
                </c:pt>
                <c:pt idx="1740">
                  <c:v>40614.476818318573</c:v>
                </c:pt>
                <c:pt idx="1741">
                  <c:v>40614.477623124563</c:v>
                </c:pt>
                <c:pt idx="1742">
                  <c:v>40614.478187938679</c:v>
                </c:pt>
                <c:pt idx="1743">
                  <c:v>40614.478993277175</c:v>
                </c:pt>
                <c:pt idx="1744">
                  <c:v>40614.479546317816</c:v>
                </c:pt>
                <c:pt idx="1745">
                  <c:v>40614.480386367191</c:v>
                </c:pt>
                <c:pt idx="1746">
                  <c:v>40614.480950952377</c:v>
                </c:pt>
                <c:pt idx="1747">
                  <c:v>40614.481779277085</c:v>
                </c:pt>
                <c:pt idx="1748">
                  <c:v>40614.482343761534</c:v>
                </c:pt>
                <c:pt idx="1749">
                  <c:v>40614.483172210414</c:v>
                </c:pt>
                <c:pt idx="1750">
                  <c:v>40614.483621049541</c:v>
                </c:pt>
                <c:pt idx="1751">
                  <c:v>40614.483914641824</c:v>
                </c:pt>
                <c:pt idx="1752">
                  <c:v>40614.484218467747</c:v>
                </c:pt>
                <c:pt idx="1753">
                  <c:v>40614.484635539295</c:v>
                </c:pt>
                <c:pt idx="1754">
                  <c:v>40614.484989342796</c:v>
                </c:pt>
                <c:pt idx="1755">
                  <c:v>40614.485363061627</c:v>
                </c:pt>
                <c:pt idx="1756">
                  <c:v>40614.485663987551</c:v>
                </c:pt>
                <c:pt idx="1757">
                  <c:v>40614.486073000036</c:v>
                </c:pt>
                <c:pt idx="1758">
                  <c:v>40614.486372113759</c:v>
                </c:pt>
                <c:pt idx="1759">
                  <c:v>40614.486792689844</c:v>
                </c:pt>
                <c:pt idx="1760">
                  <c:v>40614.487091831572</c:v>
                </c:pt>
                <c:pt idx="1761">
                  <c:v>40614.487512497697</c:v>
                </c:pt>
                <c:pt idx="1762">
                  <c:v>40614.487811662293</c:v>
                </c:pt>
                <c:pt idx="1763">
                  <c:v>40614.488232371048</c:v>
                </c:pt>
                <c:pt idx="1764">
                  <c:v>40614.48853155168</c:v>
                </c:pt>
                <c:pt idx="1765">
                  <c:v>40614.488951717976</c:v>
                </c:pt>
                <c:pt idx="1766">
                  <c:v>40614.4892526439</c:v>
                </c:pt>
                <c:pt idx="1767">
                  <c:v>40614.489658301245</c:v>
                </c:pt>
                <c:pt idx="1768">
                  <c:v>40614.490012986273</c:v>
                </c:pt>
                <c:pt idx="1769">
                  <c:v>40614.490384073273</c:v>
                </c:pt>
                <c:pt idx="1770">
                  <c:v>40614.490738026638</c:v>
                </c:pt>
                <c:pt idx="1771">
                  <c:v>40614.491109137794</c:v>
                </c:pt>
                <c:pt idx="1772">
                  <c:v>40614.491463093298</c:v>
                </c:pt>
                <c:pt idx="1773">
                  <c:v>40614.491825971032</c:v>
                </c:pt>
                <c:pt idx="1774">
                  <c:v>40614.492125157987</c:v>
                </c:pt>
                <c:pt idx="1775">
                  <c:v>40614.49253445238</c:v>
                </c:pt>
                <c:pt idx="1776">
                  <c:v>40614.492833694007</c:v>
                </c:pt>
                <c:pt idx="1777">
                  <c:v>40614.493242485856</c:v>
                </c:pt>
                <c:pt idx="1778">
                  <c:v>40614.49354341178</c:v>
                </c:pt>
                <c:pt idx="1779">
                  <c:v>40614.493937822735</c:v>
                </c:pt>
                <c:pt idx="1780">
                  <c:v>40614.494291955045</c:v>
                </c:pt>
                <c:pt idx="1781">
                  <c:v>40614.494643314501</c:v>
                </c:pt>
                <c:pt idx="1782">
                  <c:v>40614.494942543402</c:v>
                </c:pt>
                <c:pt idx="1783">
                  <c:v>40614.495348476761</c:v>
                </c:pt>
                <c:pt idx="1784">
                  <c:v>40614.495703156557</c:v>
                </c:pt>
                <c:pt idx="1785">
                  <c:v>40614.496054071329</c:v>
                </c:pt>
                <c:pt idx="1786">
                  <c:v>40614.496354997253</c:v>
                </c:pt>
                <c:pt idx="1787">
                  <c:v>40614.496740881892</c:v>
                </c:pt>
                <c:pt idx="1788">
                  <c:v>40614.497041807816</c:v>
                </c:pt>
                <c:pt idx="1789">
                  <c:v>40614.497427664144</c:v>
                </c:pt>
                <c:pt idx="1790">
                  <c:v>40614.497728590068</c:v>
                </c:pt>
                <c:pt idx="1791">
                  <c:v>40614.498111330067</c:v>
                </c:pt>
                <c:pt idx="1792">
                  <c:v>40614.498466489335</c:v>
                </c:pt>
                <c:pt idx="1793">
                  <c:v>40614.498814809012</c:v>
                </c:pt>
                <c:pt idx="1794">
                  <c:v>40614.499168754301</c:v>
                </c:pt>
                <c:pt idx="1795">
                  <c:v>40614.499517049095</c:v>
                </c:pt>
                <c:pt idx="1796">
                  <c:v>40614.499871141765</c:v>
                </c:pt>
                <c:pt idx="1797">
                  <c:v>40614.500219429079</c:v>
                </c:pt>
                <c:pt idx="1798">
                  <c:v>40614.500573569647</c:v>
                </c:pt>
                <c:pt idx="1799">
                  <c:v>40614.500913611606</c:v>
                </c:pt>
                <c:pt idx="1800">
                  <c:v>40614.501212919073</c:v>
                </c:pt>
                <c:pt idx="1801">
                  <c:v>40614.50159939428</c:v>
                </c:pt>
                <c:pt idx="1802">
                  <c:v>40614.501898770497</c:v>
                </c:pt>
                <c:pt idx="1803">
                  <c:v>40614.502284819726</c:v>
                </c:pt>
                <c:pt idx="1804">
                  <c:v>40614.502585745657</c:v>
                </c:pt>
                <c:pt idx="1805">
                  <c:v>40614.502956871569</c:v>
                </c:pt>
                <c:pt idx="1806">
                  <c:v>40614.503313040732</c:v>
                </c:pt>
                <c:pt idx="1807">
                  <c:v>40614.50364989182</c:v>
                </c:pt>
                <c:pt idx="1808">
                  <c:v>40614.50400414133</c:v>
                </c:pt>
                <c:pt idx="1809">
                  <c:v>40614.50434100705</c:v>
                </c:pt>
                <c:pt idx="1810">
                  <c:v>40614.504683671468</c:v>
                </c:pt>
                <c:pt idx="1811">
                  <c:v>40614.505023843478</c:v>
                </c:pt>
                <c:pt idx="1812">
                  <c:v>40614.505323207282</c:v>
                </c:pt>
                <c:pt idx="1813">
                  <c:v>40614.505698248839</c:v>
                </c:pt>
                <c:pt idx="1814">
                  <c:v>40614.505997672277</c:v>
                </c:pt>
                <c:pt idx="1815">
                  <c:v>40614.506371749128</c:v>
                </c:pt>
                <c:pt idx="1816">
                  <c:v>40614.506672675052</c:v>
                </c:pt>
                <c:pt idx="1817">
                  <c:v>40614.507025126884</c:v>
                </c:pt>
                <c:pt idx="1818">
                  <c:v>40614.507330053697</c:v>
                </c:pt>
                <c:pt idx="1819">
                  <c:v>40614.507693444109</c:v>
                </c:pt>
                <c:pt idx="1820">
                  <c:v>40614.507992820385</c:v>
                </c:pt>
                <c:pt idx="1821">
                  <c:v>40614.508364714347</c:v>
                </c:pt>
                <c:pt idx="1822">
                  <c:v>40614.508707074106</c:v>
                </c:pt>
                <c:pt idx="1823">
                  <c:v>40614.509035226627</c:v>
                </c:pt>
                <c:pt idx="1824">
                  <c:v>40614.509336152558</c:v>
                </c:pt>
                <c:pt idx="1825">
                  <c:v>40614.509688725157</c:v>
                </c:pt>
                <c:pt idx="1826">
                  <c:v>40614.509992898616</c:v>
                </c:pt>
                <c:pt idx="1827">
                  <c:v>40614.510353144549</c:v>
                </c:pt>
                <c:pt idx="1828">
                  <c:v>40614.510695415025</c:v>
                </c:pt>
                <c:pt idx="1829">
                  <c:v>40614.51101262364</c:v>
                </c:pt>
                <c:pt idx="1830">
                  <c:v>40614.511312035524</c:v>
                </c:pt>
                <c:pt idx="1831">
                  <c:v>40614.511664028549</c:v>
                </c:pt>
                <c:pt idx="1832">
                  <c:v>40614.51196346221</c:v>
                </c:pt>
                <c:pt idx="1833">
                  <c:v>40614.512315318891</c:v>
                </c:pt>
                <c:pt idx="1834">
                  <c:v>40614.512616244821</c:v>
                </c:pt>
                <c:pt idx="1835">
                  <c:v>40614.512956510589</c:v>
                </c:pt>
                <c:pt idx="1836">
                  <c:v>40614.513257436513</c:v>
                </c:pt>
                <c:pt idx="1837">
                  <c:v>40614.513598516292</c:v>
                </c:pt>
                <c:pt idx="1838">
                  <c:v>40614.513903313018</c:v>
                </c:pt>
                <c:pt idx="1839">
                  <c:v>40614.514243171514</c:v>
                </c:pt>
                <c:pt idx="1840">
                  <c:v>40614.514544097437</c:v>
                </c:pt>
                <c:pt idx="1841">
                  <c:v>40614.514872436906</c:v>
                </c:pt>
                <c:pt idx="1842">
                  <c:v>40614.515173362837</c:v>
                </c:pt>
                <c:pt idx="1843">
                  <c:v>40614.515502902927</c:v>
                </c:pt>
                <c:pt idx="1844">
                  <c:v>40614.515808150616</c:v>
                </c:pt>
                <c:pt idx="1845">
                  <c:v>40614.516148546187</c:v>
                </c:pt>
                <c:pt idx="1846">
                  <c:v>40614.516449472118</c:v>
                </c:pt>
                <c:pt idx="1847">
                  <c:v>40614.516790737383</c:v>
                </c:pt>
                <c:pt idx="1848">
                  <c:v>40614.517095758994</c:v>
                </c:pt>
                <c:pt idx="1849">
                  <c:v>40614.517435773763</c:v>
                </c:pt>
                <c:pt idx="1850">
                  <c:v>40614.517734663772</c:v>
                </c:pt>
                <c:pt idx="1851">
                  <c:v>40614.518063799245</c:v>
                </c:pt>
                <c:pt idx="1852">
                  <c:v>40614.518360801747</c:v>
                </c:pt>
                <c:pt idx="1853">
                  <c:v>40614.518713812809</c:v>
                </c:pt>
                <c:pt idx="1854">
                  <c:v>40614.519013054458</c:v>
                </c:pt>
                <c:pt idx="1855">
                  <c:v>40614.519365960085</c:v>
                </c:pt>
                <c:pt idx="1856">
                  <c:v>40614.519670029607</c:v>
                </c:pt>
                <c:pt idx="1857">
                  <c:v>40614.520023008481</c:v>
                </c:pt>
                <c:pt idx="1858">
                  <c:v>40614.520330561507</c:v>
                </c:pt>
                <c:pt idx="1859">
                  <c:v>40614.52067110339</c:v>
                </c:pt>
                <c:pt idx="1860">
                  <c:v>40614.520972996259</c:v>
                </c:pt>
                <c:pt idx="1861">
                  <c:v>40614.521314466641</c:v>
                </c:pt>
                <c:pt idx="1862">
                  <c:v>40614.521619404819</c:v>
                </c:pt>
                <c:pt idx="1863">
                  <c:v>40614.521960301201</c:v>
                </c:pt>
                <c:pt idx="1864">
                  <c:v>40614.522259259276</c:v>
                </c:pt>
                <c:pt idx="1865">
                  <c:v>40614.522612482353</c:v>
                </c:pt>
                <c:pt idx="1866">
                  <c:v>40614.522918034141</c:v>
                </c:pt>
                <c:pt idx="1867">
                  <c:v>40614.523258979018</c:v>
                </c:pt>
                <c:pt idx="1868">
                  <c:v>40614.523557376386</c:v>
                </c:pt>
                <c:pt idx="1869">
                  <c:v>40614.523910648146</c:v>
                </c:pt>
                <c:pt idx="1870">
                  <c:v>40614.524209102157</c:v>
                </c:pt>
                <c:pt idx="1871">
                  <c:v>40614.524799561739</c:v>
                </c:pt>
                <c:pt idx="1872">
                  <c:v>40614.52541298767</c:v>
                </c:pt>
                <c:pt idx="1873">
                  <c:v>40614.526084283963</c:v>
                </c:pt>
                <c:pt idx="1874">
                  <c:v>40614.52677872841</c:v>
                </c:pt>
                <c:pt idx="1875">
                  <c:v>40614.52747317285</c:v>
                </c:pt>
                <c:pt idx="1876">
                  <c:v>40614.528167617296</c:v>
                </c:pt>
                <c:pt idx="1877">
                  <c:v>40614.528862061743</c:v>
                </c:pt>
                <c:pt idx="1878">
                  <c:v>40614.529556506182</c:v>
                </c:pt>
                <c:pt idx="1879">
                  <c:v>40614.530250950629</c:v>
                </c:pt>
                <c:pt idx="1880">
                  <c:v>40614.530956969145</c:v>
                </c:pt>
                <c:pt idx="1881">
                  <c:v>40614.531662987669</c:v>
                </c:pt>
                <c:pt idx="1882">
                  <c:v>40614.532392154331</c:v>
                </c:pt>
                <c:pt idx="1883">
                  <c:v>40614.533132895078</c:v>
                </c:pt>
                <c:pt idx="1884">
                  <c:v>40614.533896783963</c:v>
                </c:pt>
                <c:pt idx="1885">
                  <c:v>40614.534683821003</c:v>
                </c:pt>
                <c:pt idx="1886">
                  <c:v>40614.535482432111</c:v>
                </c:pt>
                <c:pt idx="1887">
                  <c:v>40614.536315765443</c:v>
                </c:pt>
                <c:pt idx="1888">
                  <c:v>40614.537172246928</c:v>
                </c:pt>
                <c:pt idx="1889">
                  <c:v>40614.53805187656</c:v>
                </c:pt>
                <c:pt idx="1890">
                  <c:v>40614.538954654337</c:v>
                </c:pt>
                <c:pt idx="1891">
                  <c:v>40614.539869006185</c:v>
                </c:pt>
                <c:pt idx="1892">
                  <c:v>40614.540806506186</c:v>
                </c:pt>
                <c:pt idx="1893">
                  <c:v>40614.541767154333</c:v>
                </c:pt>
                <c:pt idx="1894">
                  <c:v>40614.542739376557</c:v>
                </c:pt>
                <c:pt idx="1895">
                  <c:v>40614.54372317285</c:v>
                </c:pt>
                <c:pt idx="1896">
                  <c:v>40614.544730117297</c:v>
                </c:pt>
                <c:pt idx="1897">
                  <c:v>40614.545748635814</c:v>
                </c:pt>
                <c:pt idx="1898">
                  <c:v>40614.546790302484</c:v>
                </c:pt>
                <c:pt idx="1899">
                  <c:v>40614.5478551173</c:v>
                </c:pt>
                <c:pt idx="1900">
                  <c:v>40614.548943080263</c:v>
                </c:pt>
                <c:pt idx="1901">
                  <c:v>40614.550042617295</c:v>
                </c:pt>
                <c:pt idx="1902">
                  <c:v>40614.551165302481</c:v>
                </c:pt>
                <c:pt idx="1903">
                  <c:v>40614.552322709889</c:v>
                </c:pt>
                <c:pt idx="1904">
                  <c:v>40614.553491691368</c:v>
                </c:pt>
                <c:pt idx="1905">
                  <c:v>40614.554683820999</c:v>
                </c:pt>
                <c:pt idx="1906">
                  <c:v>40614.555899098777</c:v>
                </c:pt>
                <c:pt idx="1907">
                  <c:v>40614.557137524702</c:v>
                </c:pt>
                <c:pt idx="1908">
                  <c:v>40614.55839909878</c:v>
                </c:pt>
                <c:pt idx="1909">
                  <c:v>40614.559683821004</c:v>
                </c:pt>
                <c:pt idx="1910">
                  <c:v>40614.561003265444</c:v>
                </c:pt>
                <c:pt idx="1911">
                  <c:v>40614.562345858038</c:v>
                </c:pt>
                <c:pt idx="1912">
                  <c:v>40614.563711598777</c:v>
                </c:pt>
                <c:pt idx="1913">
                  <c:v>40614.56511206174</c:v>
                </c:pt>
                <c:pt idx="1914">
                  <c:v>40614.566605117296</c:v>
                </c:pt>
                <c:pt idx="1915">
                  <c:v>40614.568225487666</c:v>
                </c:pt>
                <c:pt idx="1916">
                  <c:v>40614.569996320999</c:v>
                </c:pt>
                <c:pt idx="1917">
                  <c:v>40614.571940765447</c:v>
                </c:pt>
                <c:pt idx="1918">
                  <c:v>40614.574093543226</c:v>
                </c:pt>
                <c:pt idx="1919">
                  <c:v>40614.576489376559</c:v>
                </c:pt>
                <c:pt idx="1920">
                  <c:v>40614.579174561739</c:v>
                </c:pt>
                <c:pt idx="1921">
                  <c:v>40614.582183821003</c:v>
                </c:pt>
                <c:pt idx="1922">
                  <c:v>40614.585575024706</c:v>
                </c:pt>
                <c:pt idx="1923">
                  <c:v>40614.589047246925</c:v>
                </c:pt>
                <c:pt idx="1924">
                  <c:v>40614.592519469152</c:v>
                </c:pt>
                <c:pt idx="1925">
                  <c:v>40614.595991691371</c:v>
                </c:pt>
                <c:pt idx="1926">
                  <c:v>40614.59946391359</c:v>
                </c:pt>
                <c:pt idx="1927">
                  <c:v>40614.602936135816</c:v>
                </c:pt>
                <c:pt idx="1928">
                  <c:v>40614.606408358035</c:v>
                </c:pt>
                <c:pt idx="1929">
                  <c:v>40614.609880580261</c:v>
                </c:pt>
                <c:pt idx="1930">
                  <c:v>40614.61335280248</c:v>
                </c:pt>
                <c:pt idx="1931">
                  <c:v>40614.616825024706</c:v>
                </c:pt>
                <c:pt idx="1932">
                  <c:v>40614.620297246925</c:v>
                </c:pt>
                <c:pt idx="1933">
                  <c:v>40614.623769469152</c:v>
                </c:pt>
                <c:pt idx="1934">
                  <c:v>40614.627241691371</c:v>
                </c:pt>
                <c:pt idx="1935">
                  <c:v>40614.63071391359</c:v>
                </c:pt>
                <c:pt idx="1936">
                  <c:v>40614.634186135816</c:v>
                </c:pt>
                <c:pt idx="1937">
                  <c:v>40614.637588913596</c:v>
                </c:pt>
                <c:pt idx="1938">
                  <c:v>40614.640910672853</c:v>
                </c:pt>
                <c:pt idx="1939">
                  <c:v>40614.644174561741</c:v>
                </c:pt>
                <c:pt idx="1940">
                  <c:v>40614.647392154337</c:v>
                </c:pt>
                <c:pt idx="1941">
                  <c:v>40614.650575024702</c:v>
                </c:pt>
                <c:pt idx="1942">
                  <c:v>40614.653723172851</c:v>
                </c:pt>
                <c:pt idx="1943">
                  <c:v>40614.656836598777</c:v>
                </c:pt>
                <c:pt idx="1944">
                  <c:v>40614.659926876557</c:v>
                </c:pt>
                <c:pt idx="1945">
                  <c:v>40614.662994006183</c:v>
                </c:pt>
                <c:pt idx="1946">
                  <c:v>40614.66604956174</c:v>
                </c:pt>
                <c:pt idx="1947">
                  <c:v>40614.66909354322</c:v>
                </c:pt>
                <c:pt idx="1948">
                  <c:v>40614.67212595063</c:v>
                </c:pt>
                <c:pt idx="1949">
                  <c:v>40614.675158358041</c:v>
                </c:pt>
                <c:pt idx="1950">
                  <c:v>40614.678179191367</c:v>
                </c:pt>
                <c:pt idx="1951">
                  <c:v>40614.681130580262</c:v>
                </c:pt>
                <c:pt idx="1952">
                  <c:v>40614.68403567285</c:v>
                </c:pt>
                <c:pt idx="1953">
                  <c:v>40614.686894469145</c:v>
                </c:pt>
                <c:pt idx="1954">
                  <c:v>40614.689741691371</c:v>
                </c:pt>
                <c:pt idx="1955">
                  <c:v>40614.692565765443</c:v>
                </c:pt>
                <c:pt idx="1956">
                  <c:v>40614.695378265445</c:v>
                </c:pt>
                <c:pt idx="1957">
                  <c:v>40614.698167617295</c:v>
                </c:pt>
                <c:pt idx="1958">
                  <c:v>40614.700956969151</c:v>
                </c:pt>
                <c:pt idx="1959">
                  <c:v>40614.703757895077</c:v>
                </c:pt>
                <c:pt idx="1960">
                  <c:v>40614.706570395072</c:v>
                </c:pt>
                <c:pt idx="1961">
                  <c:v>40614.709382895075</c:v>
                </c:pt>
                <c:pt idx="1962">
                  <c:v>40614.7122301173</c:v>
                </c:pt>
                <c:pt idx="1963">
                  <c:v>40614.715065765442</c:v>
                </c:pt>
                <c:pt idx="1964">
                  <c:v>40614.717936135814</c:v>
                </c:pt>
                <c:pt idx="1965">
                  <c:v>40614.720829654332</c:v>
                </c:pt>
                <c:pt idx="1966">
                  <c:v>40614.723757895074</c:v>
                </c:pt>
                <c:pt idx="1967">
                  <c:v>40614.726709283961</c:v>
                </c:pt>
                <c:pt idx="1968">
                  <c:v>40614.729695395072</c:v>
                </c:pt>
                <c:pt idx="1969">
                  <c:v>40614.732727802482</c:v>
                </c:pt>
                <c:pt idx="1970">
                  <c:v>40614.735794932109</c:v>
                </c:pt>
                <c:pt idx="1971">
                  <c:v>40614.738908358035</c:v>
                </c:pt>
                <c:pt idx="1972">
                  <c:v>40614.742068080261</c:v>
                </c:pt>
                <c:pt idx="1973">
                  <c:v>40614.745285672849</c:v>
                </c:pt>
                <c:pt idx="1974">
                  <c:v>40614.748561135813</c:v>
                </c:pt>
                <c:pt idx="1975">
                  <c:v>40614.751906043224</c:v>
                </c:pt>
                <c:pt idx="1976">
                  <c:v>40614.755331969151</c:v>
                </c:pt>
                <c:pt idx="1977">
                  <c:v>40614.75880419137</c:v>
                </c:pt>
                <c:pt idx="1978">
                  <c:v>40614.762276413596</c:v>
                </c:pt>
                <c:pt idx="1979">
                  <c:v>40614.765748635815</c:v>
                </c:pt>
                <c:pt idx="1980">
                  <c:v>40614.769220858041</c:v>
                </c:pt>
                <c:pt idx="1981">
                  <c:v>40614.77269308026</c:v>
                </c:pt>
                <c:pt idx="1982">
                  <c:v>40614.776165302479</c:v>
                </c:pt>
                <c:pt idx="1983">
                  <c:v>40614.779637524705</c:v>
                </c:pt>
                <c:pt idx="1984">
                  <c:v>40614.783109746924</c:v>
                </c:pt>
                <c:pt idx="1985">
                  <c:v>40614.786581969151</c:v>
                </c:pt>
                <c:pt idx="1986">
                  <c:v>40614.79005419137</c:v>
                </c:pt>
                <c:pt idx="1987">
                  <c:v>40614.793526413596</c:v>
                </c:pt>
                <c:pt idx="1988">
                  <c:v>40614.796998635815</c:v>
                </c:pt>
                <c:pt idx="1989">
                  <c:v>40614.800470858041</c:v>
                </c:pt>
                <c:pt idx="1990">
                  <c:v>40614.80394308026</c:v>
                </c:pt>
                <c:pt idx="1991">
                  <c:v>40614.807415302479</c:v>
                </c:pt>
                <c:pt idx="1992">
                  <c:v>40614.810887524705</c:v>
                </c:pt>
                <c:pt idx="1993">
                  <c:v>40614.814359746924</c:v>
                </c:pt>
                <c:pt idx="1994">
                  <c:v>40614.817831969151</c:v>
                </c:pt>
                <c:pt idx="1995">
                  <c:v>40614.82130419137</c:v>
                </c:pt>
                <c:pt idx="1996">
                  <c:v>40614.824776413596</c:v>
                </c:pt>
                <c:pt idx="1997">
                  <c:v>40614.828248635815</c:v>
                </c:pt>
                <c:pt idx="1998">
                  <c:v>40614.831720858041</c:v>
                </c:pt>
                <c:pt idx="1999">
                  <c:v>40614.83519308026</c:v>
                </c:pt>
                <c:pt idx="2000">
                  <c:v>40614.838665302479</c:v>
                </c:pt>
                <c:pt idx="2001">
                  <c:v>40614.842137524705</c:v>
                </c:pt>
                <c:pt idx="2002">
                  <c:v>40614.845609746924</c:v>
                </c:pt>
                <c:pt idx="2003">
                  <c:v>40614.849081969151</c:v>
                </c:pt>
                <c:pt idx="2004">
                  <c:v>40614.85255419137</c:v>
                </c:pt>
                <c:pt idx="2005">
                  <c:v>40614.856026413596</c:v>
                </c:pt>
                <c:pt idx="2006">
                  <c:v>40614.859498635815</c:v>
                </c:pt>
                <c:pt idx="2007">
                  <c:v>40614.862970858041</c:v>
                </c:pt>
                <c:pt idx="2008">
                  <c:v>40614.86644308026</c:v>
                </c:pt>
                <c:pt idx="2009">
                  <c:v>40614.869915302479</c:v>
                </c:pt>
                <c:pt idx="2010">
                  <c:v>40614.873387524705</c:v>
                </c:pt>
                <c:pt idx="2011">
                  <c:v>40614.876859746924</c:v>
                </c:pt>
                <c:pt idx="2012">
                  <c:v>40614.880331969151</c:v>
                </c:pt>
                <c:pt idx="2013">
                  <c:v>40614.88380419137</c:v>
                </c:pt>
                <c:pt idx="2014">
                  <c:v>40614.887276413596</c:v>
                </c:pt>
                <c:pt idx="2015">
                  <c:v>40614.890748635815</c:v>
                </c:pt>
                <c:pt idx="2016">
                  <c:v>40614.894220858041</c:v>
                </c:pt>
                <c:pt idx="2017">
                  <c:v>40614.89769308026</c:v>
                </c:pt>
                <c:pt idx="2018">
                  <c:v>40614.901165302479</c:v>
                </c:pt>
                <c:pt idx="2019">
                  <c:v>40614.904637524705</c:v>
                </c:pt>
                <c:pt idx="2020">
                  <c:v>40614.908109746924</c:v>
                </c:pt>
                <c:pt idx="2021">
                  <c:v>40614.911581969151</c:v>
                </c:pt>
                <c:pt idx="2022">
                  <c:v>40614.91505419137</c:v>
                </c:pt>
                <c:pt idx="2023">
                  <c:v>40614.918526413596</c:v>
                </c:pt>
                <c:pt idx="2024">
                  <c:v>40614.921998635815</c:v>
                </c:pt>
                <c:pt idx="2025">
                  <c:v>40614.925470858041</c:v>
                </c:pt>
                <c:pt idx="2026">
                  <c:v>40614.92894308026</c:v>
                </c:pt>
                <c:pt idx="2027">
                  <c:v>40614.932415302479</c:v>
                </c:pt>
                <c:pt idx="2028">
                  <c:v>40614.935887524705</c:v>
                </c:pt>
                <c:pt idx="2029">
                  <c:v>40614.939359746924</c:v>
                </c:pt>
                <c:pt idx="2030">
                  <c:v>40614.942831969151</c:v>
                </c:pt>
                <c:pt idx="2031">
                  <c:v>40614.94630419137</c:v>
                </c:pt>
                <c:pt idx="2032">
                  <c:v>40614.949776413596</c:v>
                </c:pt>
                <c:pt idx="2033">
                  <c:v>40614.953248635815</c:v>
                </c:pt>
                <c:pt idx="2034">
                  <c:v>40614.956720858041</c:v>
                </c:pt>
                <c:pt idx="2035">
                  <c:v>40614.96019308026</c:v>
                </c:pt>
                <c:pt idx="2036">
                  <c:v>40614.963665302479</c:v>
                </c:pt>
                <c:pt idx="2037">
                  <c:v>40614.967137524705</c:v>
                </c:pt>
                <c:pt idx="2038">
                  <c:v>40614.970609746924</c:v>
                </c:pt>
                <c:pt idx="2039">
                  <c:v>40614.974081969151</c:v>
                </c:pt>
                <c:pt idx="2040">
                  <c:v>40614.97755419137</c:v>
                </c:pt>
                <c:pt idx="2041">
                  <c:v>40614.981026413596</c:v>
                </c:pt>
                <c:pt idx="2042">
                  <c:v>40614.984498635815</c:v>
                </c:pt>
                <c:pt idx="2043">
                  <c:v>40614.987970858041</c:v>
                </c:pt>
                <c:pt idx="2044">
                  <c:v>40614.991443943443</c:v>
                </c:pt>
                <c:pt idx="2045">
                  <c:v>40614.994916165662</c:v>
                </c:pt>
                <c:pt idx="2046">
                  <c:v>40614.998388387889</c:v>
                </c:pt>
                <c:pt idx="2047">
                  <c:v>40615.001860610108</c:v>
                </c:pt>
                <c:pt idx="2048">
                  <c:v>40615.005332832334</c:v>
                </c:pt>
                <c:pt idx="2049">
                  <c:v>40615.008805054553</c:v>
                </c:pt>
                <c:pt idx="2050">
                  <c:v>40615.012277276779</c:v>
                </c:pt>
                <c:pt idx="2051">
                  <c:v>40615.015749498998</c:v>
                </c:pt>
                <c:pt idx="2052">
                  <c:v>40615.019223969801</c:v>
                </c:pt>
                <c:pt idx="2053">
                  <c:v>40615.022696192027</c:v>
                </c:pt>
                <c:pt idx="2054">
                  <c:v>40615.026168414246</c:v>
                </c:pt>
                <c:pt idx="2055">
                  <c:v>40615.029640636472</c:v>
                </c:pt>
                <c:pt idx="2056">
                  <c:v>40615.033112858691</c:v>
                </c:pt>
                <c:pt idx="2057">
                  <c:v>40615.036585080918</c:v>
                </c:pt>
                <c:pt idx="2058">
                  <c:v>40615.040057303137</c:v>
                </c:pt>
                <c:pt idx="2059">
                  <c:v>40615.043538649836</c:v>
                </c:pt>
                <c:pt idx="2060">
                  <c:v>40615.047010872062</c:v>
                </c:pt>
                <c:pt idx="2061">
                  <c:v>40615.050483094281</c:v>
                </c:pt>
                <c:pt idx="2062">
                  <c:v>40615.053955316507</c:v>
                </c:pt>
                <c:pt idx="2063">
                  <c:v>40615.057427538726</c:v>
                </c:pt>
                <c:pt idx="2064">
                  <c:v>40615.060899760952</c:v>
                </c:pt>
                <c:pt idx="2065">
                  <c:v>40615.064371983171</c:v>
                </c:pt>
                <c:pt idx="2066">
                  <c:v>40615.067855593137</c:v>
                </c:pt>
                <c:pt idx="2067">
                  <c:v>40615.071327815363</c:v>
                </c:pt>
                <c:pt idx="2068">
                  <c:v>40615.074800037582</c:v>
                </c:pt>
                <c:pt idx="2069">
                  <c:v>40615.078272259809</c:v>
                </c:pt>
                <c:pt idx="2070">
                  <c:v>40615.081744482028</c:v>
                </c:pt>
                <c:pt idx="2071">
                  <c:v>40615.085216704254</c:v>
                </c:pt>
                <c:pt idx="2072">
                  <c:v>40615.088688926473</c:v>
                </c:pt>
                <c:pt idx="2073">
                  <c:v>40615.092033833884</c:v>
                </c:pt>
                <c:pt idx="2074">
                  <c:v>40615.094973648695</c:v>
                </c:pt>
                <c:pt idx="2075">
                  <c:v>40615.097612537582</c:v>
                </c:pt>
                <c:pt idx="2076">
                  <c:v>40615.100158833884</c:v>
                </c:pt>
                <c:pt idx="2077">
                  <c:v>40615.10258938944</c:v>
                </c:pt>
                <c:pt idx="2078">
                  <c:v>40615.104846333881</c:v>
                </c:pt>
                <c:pt idx="2079">
                  <c:v>40615.107103278329</c:v>
                </c:pt>
                <c:pt idx="2080">
                  <c:v>40615.109302352401</c:v>
                </c:pt>
                <c:pt idx="2081">
                  <c:v>40615.11145513018</c:v>
                </c:pt>
                <c:pt idx="2082">
                  <c:v>40615.113017630181</c:v>
                </c:pt>
                <c:pt idx="2083">
                  <c:v>40615.113978278328</c:v>
                </c:pt>
                <c:pt idx="2084">
                  <c:v>40615.114892630176</c:v>
                </c:pt>
                <c:pt idx="2085">
                  <c:v>40615.11580698203</c:v>
                </c:pt>
                <c:pt idx="2086">
                  <c:v>40615.116721333885</c:v>
                </c:pt>
                <c:pt idx="2087">
                  <c:v>40615.117624111663</c:v>
                </c:pt>
                <c:pt idx="2088">
                  <c:v>40615.118515315364</c:v>
                </c:pt>
                <c:pt idx="2089">
                  <c:v>40615.119406519065</c:v>
                </c:pt>
                <c:pt idx="2090">
                  <c:v>40615.120286148696</c:v>
                </c:pt>
                <c:pt idx="2091">
                  <c:v>40615.121154204251</c:v>
                </c:pt>
                <c:pt idx="2092">
                  <c:v>40615.122022259806</c:v>
                </c:pt>
                <c:pt idx="2093">
                  <c:v>40615.122878741291</c:v>
                </c:pt>
                <c:pt idx="2094">
                  <c:v>40615.123746796846</c:v>
                </c:pt>
                <c:pt idx="2095">
                  <c:v>40615.124614852401</c:v>
                </c:pt>
                <c:pt idx="2096">
                  <c:v>40615.125482907955</c:v>
                </c:pt>
                <c:pt idx="2097">
                  <c:v>40615.12635096351</c:v>
                </c:pt>
                <c:pt idx="2098">
                  <c:v>40615.127219019065</c:v>
                </c:pt>
                <c:pt idx="2099">
                  <c:v>40615.12808707462</c:v>
                </c:pt>
                <c:pt idx="2100">
                  <c:v>40615.128943556105</c:v>
                </c:pt>
                <c:pt idx="2101">
                  <c:v>40615.129800037583</c:v>
                </c:pt>
                <c:pt idx="2102">
                  <c:v>40615.130656519068</c:v>
                </c:pt>
                <c:pt idx="2103">
                  <c:v>40615.131513000546</c:v>
                </c:pt>
                <c:pt idx="2104">
                  <c:v>40615.132369482031</c:v>
                </c:pt>
                <c:pt idx="2105">
                  <c:v>40615.133225963509</c:v>
                </c:pt>
                <c:pt idx="2106">
                  <c:v>40615.134082444994</c:v>
                </c:pt>
                <c:pt idx="2107">
                  <c:v>40615.134938926472</c:v>
                </c:pt>
                <c:pt idx="2108">
                  <c:v>40615.135795407958</c:v>
                </c:pt>
                <c:pt idx="2109">
                  <c:v>40615.136651889436</c:v>
                </c:pt>
                <c:pt idx="2110">
                  <c:v>40615.137508370921</c:v>
                </c:pt>
                <c:pt idx="2111">
                  <c:v>40615.138376426476</c:v>
                </c:pt>
                <c:pt idx="2112">
                  <c:v>40615.13924448203</c:v>
                </c:pt>
                <c:pt idx="2113">
                  <c:v>40615.140124111662</c:v>
                </c:pt>
                <c:pt idx="2114">
                  <c:v>40615.141003741286</c:v>
                </c:pt>
                <c:pt idx="2115">
                  <c:v>40615.141894944994</c:v>
                </c:pt>
                <c:pt idx="2116">
                  <c:v>40615.142774574619</c:v>
                </c:pt>
                <c:pt idx="2117">
                  <c:v>40615.14365420425</c:v>
                </c:pt>
                <c:pt idx="2118">
                  <c:v>40615.144533833882</c:v>
                </c:pt>
                <c:pt idx="2119">
                  <c:v>40615.145413463513</c:v>
                </c:pt>
                <c:pt idx="2120">
                  <c:v>40615.146293093138</c:v>
                </c:pt>
                <c:pt idx="2121">
                  <c:v>40615.147172722769</c:v>
                </c:pt>
                <c:pt idx="2122">
                  <c:v>40615.148052352401</c:v>
                </c:pt>
                <c:pt idx="2123">
                  <c:v>40615.148931982032</c:v>
                </c:pt>
                <c:pt idx="2124">
                  <c:v>40615.149823185733</c:v>
                </c:pt>
                <c:pt idx="2125">
                  <c:v>40615.150714389434</c:v>
                </c:pt>
                <c:pt idx="2126">
                  <c:v>40615.1516062097</c:v>
                </c:pt>
                <c:pt idx="2127">
                  <c:v>40615.152508987478</c:v>
                </c:pt>
                <c:pt idx="2128">
                  <c:v>40615.153423339332</c:v>
                </c:pt>
                <c:pt idx="2129">
                  <c:v>40615.15433769118</c:v>
                </c:pt>
                <c:pt idx="2130">
                  <c:v>40615.155252043034</c:v>
                </c:pt>
                <c:pt idx="2131">
                  <c:v>40615.156166394889</c:v>
                </c:pt>
                <c:pt idx="2132">
                  <c:v>40615.157080746736</c:v>
                </c:pt>
                <c:pt idx="2133">
                  <c:v>40615.157995098591</c:v>
                </c:pt>
                <c:pt idx="2134">
                  <c:v>40615.158897876368</c:v>
                </c:pt>
                <c:pt idx="2135">
                  <c:v>40615.159800654146</c:v>
                </c:pt>
                <c:pt idx="2136">
                  <c:v>40615.160703431924</c:v>
                </c:pt>
                <c:pt idx="2137">
                  <c:v>40615.161617783779</c:v>
                </c:pt>
                <c:pt idx="2138">
                  <c:v>40615.162532135626</c:v>
                </c:pt>
                <c:pt idx="2139">
                  <c:v>40615.163446487481</c:v>
                </c:pt>
                <c:pt idx="2140">
                  <c:v>40615.164372413405</c:v>
                </c:pt>
                <c:pt idx="2141">
                  <c:v>40615.165309913406</c:v>
                </c:pt>
                <c:pt idx="2142">
                  <c:v>40615.166258987476</c:v>
                </c:pt>
                <c:pt idx="2143">
                  <c:v>40615.167208061554</c:v>
                </c:pt>
                <c:pt idx="2144">
                  <c:v>40615.168157135624</c:v>
                </c:pt>
                <c:pt idx="2145">
                  <c:v>40615.169094635625</c:v>
                </c:pt>
                <c:pt idx="2146">
                  <c:v>40615.170032135626</c:v>
                </c:pt>
                <c:pt idx="2147">
                  <c:v>40615.170969635627</c:v>
                </c:pt>
                <c:pt idx="2148">
                  <c:v>40615.171907135627</c:v>
                </c:pt>
                <c:pt idx="2149">
                  <c:v>40615.172844635628</c:v>
                </c:pt>
                <c:pt idx="2150">
                  <c:v>40615.173782135629</c:v>
                </c:pt>
                <c:pt idx="2151">
                  <c:v>40615.17471963563</c:v>
                </c:pt>
                <c:pt idx="2152">
                  <c:v>40615.1756687097</c:v>
                </c:pt>
                <c:pt idx="2153">
                  <c:v>40615.176629357848</c:v>
                </c:pt>
                <c:pt idx="2154">
                  <c:v>40615.177613154148</c:v>
                </c:pt>
                <c:pt idx="2155">
                  <c:v>40615.178596950442</c:v>
                </c:pt>
                <c:pt idx="2156">
                  <c:v>40615.179569172666</c:v>
                </c:pt>
                <c:pt idx="2157">
                  <c:v>40615.18054139489</c:v>
                </c:pt>
                <c:pt idx="2158">
                  <c:v>40615.181513617106</c:v>
                </c:pt>
                <c:pt idx="2159">
                  <c:v>40615.182474265253</c:v>
                </c:pt>
                <c:pt idx="2160">
                  <c:v>40615.183434913408</c:v>
                </c:pt>
                <c:pt idx="2161">
                  <c:v>40615.184395561555</c:v>
                </c:pt>
                <c:pt idx="2162">
                  <c:v>40615.185356209702</c:v>
                </c:pt>
                <c:pt idx="2163">
                  <c:v>40615.186328431926</c:v>
                </c:pt>
                <c:pt idx="2164">
                  <c:v>40615.18731222822</c:v>
                </c:pt>
                <c:pt idx="2165">
                  <c:v>40615.187844409098</c:v>
                </c:pt>
                <c:pt idx="2166">
                  <c:v>40615.187970175932</c:v>
                </c:pt>
                <c:pt idx="2167">
                  <c:v>40615.188768787048</c:v>
                </c:pt>
                <c:pt idx="2168">
                  <c:v>40615.189926194456</c:v>
                </c:pt>
                <c:pt idx="2169">
                  <c:v>40615.191234064827</c:v>
                </c:pt>
                <c:pt idx="2170">
                  <c:v>40615.192518787044</c:v>
                </c:pt>
                <c:pt idx="2171">
                  <c:v>40615.194061358292</c:v>
                </c:pt>
                <c:pt idx="2172">
                  <c:v>40615.195962964906</c:v>
                </c:pt>
                <c:pt idx="2173">
                  <c:v>40615.196594876252</c:v>
                </c:pt>
                <c:pt idx="2174">
                  <c:v>40615.197653182935</c:v>
                </c:pt>
                <c:pt idx="2175">
                  <c:v>40615.198787442197</c:v>
                </c:pt>
                <c:pt idx="2176">
                  <c:v>40615.20103302705</c:v>
                </c:pt>
                <c:pt idx="2177">
                  <c:v>40615.202649084611</c:v>
                </c:pt>
                <c:pt idx="2178">
                  <c:v>40615.203376789636</c:v>
                </c:pt>
                <c:pt idx="2179">
                  <c:v>40615.204280231788</c:v>
                </c:pt>
                <c:pt idx="2180">
                  <c:v>40615.205402916974</c:v>
                </c:pt>
                <c:pt idx="2181">
                  <c:v>40615.205910497534</c:v>
                </c:pt>
                <c:pt idx="2182">
                  <c:v>40615.206808647294</c:v>
                </c:pt>
                <c:pt idx="2183">
                  <c:v>40615.208035499141</c:v>
                </c:pt>
                <c:pt idx="2184">
                  <c:v>40615.208597219353</c:v>
                </c:pt>
                <c:pt idx="2185">
                  <c:v>40615.210241703884</c:v>
                </c:pt>
                <c:pt idx="2186">
                  <c:v>40615.211607444624</c:v>
                </c:pt>
                <c:pt idx="2187">
                  <c:v>40615.21253168564</c:v>
                </c:pt>
                <c:pt idx="2188">
                  <c:v>40615.21333224143</c:v>
                </c:pt>
                <c:pt idx="2189">
                  <c:v>40615.214952611801</c:v>
                </c:pt>
                <c:pt idx="2190">
                  <c:v>40615.215888335653</c:v>
                </c:pt>
                <c:pt idx="2191">
                  <c:v>40615.21663922174</c:v>
                </c:pt>
                <c:pt idx="2192">
                  <c:v>40615.218039684703</c:v>
                </c:pt>
                <c:pt idx="2193">
                  <c:v>40615.2185702071</c:v>
                </c:pt>
                <c:pt idx="2194">
                  <c:v>40615.219930723237</c:v>
                </c:pt>
                <c:pt idx="2195">
                  <c:v>40615.221365908423</c:v>
                </c:pt>
                <c:pt idx="2196">
                  <c:v>40615.222893686201</c:v>
                </c:pt>
                <c:pt idx="2197">
                  <c:v>40615.223391484498</c:v>
                </c:pt>
                <c:pt idx="2198">
                  <c:v>40615.224664632646</c:v>
                </c:pt>
                <c:pt idx="2199">
                  <c:v>40615.226354447463</c:v>
                </c:pt>
                <c:pt idx="2200">
                  <c:v>40615.227093149857</c:v>
                </c:pt>
                <c:pt idx="2201">
                  <c:v>40615.228251768465</c:v>
                </c:pt>
                <c:pt idx="2202">
                  <c:v>40615.229953157359</c:v>
                </c:pt>
                <c:pt idx="2203">
                  <c:v>40615.231677694392</c:v>
                </c:pt>
                <c:pt idx="2204">
                  <c:v>40615.231884512214</c:v>
                </c:pt>
                <c:pt idx="2205">
                  <c:v>40615.232489942457</c:v>
                </c:pt>
                <c:pt idx="2206">
                  <c:v>40615.233647349865</c:v>
                </c:pt>
                <c:pt idx="2207">
                  <c:v>40615.234169863776</c:v>
                </c:pt>
                <c:pt idx="2208">
                  <c:v>40615.234763942011</c:v>
                </c:pt>
                <c:pt idx="2209">
                  <c:v>40615.235471098713</c:v>
                </c:pt>
                <c:pt idx="2210">
                  <c:v>40615.236514038923</c:v>
                </c:pt>
                <c:pt idx="2211">
                  <c:v>40615.236957839697</c:v>
                </c:pt>
                <c:pt idx="2212">
                  <c:v>40615.237495029527</c:v>
                </c:pt>
                <c:pt idx="2213">
                  <c:v>40615.238311165318</c:v>
                </c:pt>
                <c:pt idx="2214">
                  <c:v>40615.239117509358</c:v>
                </c:pt>
                <c:pt idx="2215">
                  <c:v>40615.239405467451</c:v>
                </c:pt>
                <c:pt idx="2216">
                  <c:v>40615.2398587282</c:v>
                </c:pt>
                <c:pt idx="2217">
                  <c:v>40615.240468015494</c:v>
                </c:pt>
                <c:pt idx="2218">
                  <c:v>40615.240874602285</c:v>
                </c:pt>
                <c:pt idx="2219">
                  <c:v>40615.242047266547</c:v>
                </c:pt>
                <c:pt idx="2220">
                  <c:v>40615.243852822103</c:v>
                </c:pt>
                <c:pt idx="2221">
                  <c:v>40615.245225123501</c:v>
                </c:pt>
                <c:pt idx="2222">
                  <c:v>40615.246176428365</c:v>
                </c:pt>
                <c:pt idx="2223">
                  <c:v>40615.246632736082</c:v>
                </c:pt>
                <c:pt idx="2224">
                  <c:v>40615.248065102489</c:v>
                </c:pt>
                <c:pt idx="2225">
                  <c:v>40615.249237118267</c:v>
                </c:pt>
                <c:pt idx="2226">
                  <c:v>40615.249742261396</c:v>
                </c:pt>
                <c:pt idx="2227">
                  <c:v>40615.250233953324</c:v>
                </c:pt>
                <c:pt idx="2228">
                  <c:v>40615.25056843592</c:v>
                </c:pt>
                <c:pt idx="2229">
                  <c:v>40615.251129308592</c:v>
                </c:pt>
                <c:pt idx="2230">
                  <c:v>40615.253075814348</c:v>
                </c:pt>
                <c:pt idx="2231">
                  <c:v>40615.255608397842</c:v>
                </c:pt>
                <c:pt idx="2232">
                  <c:v>40615.259090547501</c:v>
                </c:pt>
                <c:pt idx="2233">
                  <c:v>40615.262203163918</c:v>
                </c:pt>
                <c:pt idx="2234">
                  <c:v>40615.264141399064</c:v>
                </c:pt>
                <c:pt idx="2235">
                  <c:v>40615.265090756897</c:v>
                </c:pt>
                <c:pt idx="2236">
                  <c:v>40615.267175282846</c:v>
                </c:pt>
                <c:pt idx="2237">
                  <c:v>40615.267555852275</c:v>
                </c:pt>
                <c:pt idx="2238">
                  <c:v>40615.267857978382</c:v>
                </c:pt>
                <c:pt idx="2239">
                  <c:v>40615.268183565313</c:v>
                </c:pt>
                <c:pt idx="2240">
                  <c:v>40615.268361201786</c:v>
                </c:pt>
                <c:pt idx="2241">
                  <c:v>40615.268644464071</c:v>
                </c:pt>
                <c:pt idx="2242">
                  <c:v>40615.269189112187</c:v>
                </c:pt>
                <c:pt idx="2243">
                  <c:v>40615.26982624588</c:v>
                </c:pt>
                <c:pt idx="2244">
                  <c:v>40615.270482973974</c:v>
                </c:pt>
                <c:pt idx="2245">
                  <c:v>40615.27129315916</c:v>
                </c:pt>
                <c:pt idx="2246">
                  <c:v>40615.271784842356</c:v>
                </c:pt>
                <c:pt idx="2247">
                  <c:v>40615.272603395635</c:v>
                </c:pt>
                <c:pt idx="2248">
                  <c:v>40615.273128340647</c:v>
                </c:pt>
                <c:pt idx="2249">
                  <c:v>40615.273475476977</c:v>
                </c:pt>
                <c:pt idx="2250">
                  <c:v>40615.276947699196</c:v>
                </c:pt>
                <c:pt idx="2251">
                  <c:v>40615.280009424067</c:v>
                </c:pt>
                <c:pt idx="2252">
                  <c:v>40615.281479331468</c:v>
                </c:pt>
                <c:pt idx="2253">
                  <c:v>40615.284326553694</c:v>
                </c:pt>
                <c:pt idx="2254">
                  <c:v>40615.286769508857</c:v>
                </c:pt>
                <c:pt idx="2255">
                  <c:v>40615.289859786637</c:v>
                </c:pt>
                <c:pt idx="2256">
                  <c:v>40615.292903768117</c:v>
                </c:pt>
                <c:pt idx="2257">
                  <c:v>40615.295681545897</c:v>
                </c:pt>
                <c:pt idx="2258">
                  <c:v>40615.2990264533</c:v>
                </c:pt>
                <c:pt idx="2259">
                  <c:v>40615.301757934787</c:v>
                </c:pt>
                <c:pt idx="2260">
                  <c:v>40615.303262564412</c:v>
                </c:pt>
                <c:pt idx="2261">
                  <c:v>40615.306734786638</c:v>
                </c:pt>
                <c:pt idx="2262">
                  <c:v>40615.309859786634</c:v>
                </c:pt>
                <c:pt idx="2263">
                  <c:v>40615.312452379228</c:v>
                </c:pt>
                <c:pt idx="2264">
                  <c:v>40615.315924601447</c:v>
                </c:pt>
                <c:pt idx="2265">
                  <c:v>40615.319373675527</c:v>
                </c:pt>
                <c:pt idx="2266">
                  <c:v>40615.322853731115</c:v>
                </c:pt>
                <c:pt idx="2267">
                  <c:v>40615.326325953334</c:v>
                </c:pt>
                <c:pt idx="2268">
                  <c:v>40615.32979817556</c:v>
                </c:pt>
                <c:pt idx="2269">
                  <c:v>40615.332877596215</c:v>
                </c:pt>
                <c:pt idx="2270">
                  <c:v>40615.335921577695</c:v>
                </c:pt>
                <c:pt idx="2271">
                  <c:v>40615.339254911029</c:v>
                </c:pt>
                <c:pt idx="2272">
                  <c:v>40615.342727133255</c:v>
                </c:pt>
                <c:pt idx="2273">
                  <c:v>40615.345690096212</c:v>
                </c:pt>
                <c:pt idx="2274">
                  <c:v>40615.348815096215</c:v>
                </c:pt>
                <c:pt idx="2275">
                  <c:v>40615.352078985103</c:v>
                </c:pt>
                <c:pt idx="2276">
                  <c:v>40615.355157688806</c:v>
                </c:pt>
                <c:pt idx="2277">
                  <c:v>40615.358386855471</c:v>
                </c:pt>
                <c:pt idx="2278">
                  <c:v>40615.361037318435</c:v>
                </c:pt>
                <c:pt idx="2279">
                  <c:v>40615.363687781399</c:v>
                </c:pt>
                <c:pt idx="2280">
                  <c:v>40615.367160003625</c:v>
                </c:pt>
                <c:pt idx="2281">
                  <c:v>40615.370632225844</c:v>
                </c:pt>
                <c:pt idx="2282">
                  <c:v>40615.372640110952</c:v>
                </c:pt>
                <c:pt idx="2283">
                  <c:v>40615.374816036878</c:v>
                </c:pt>
                <c:pt idx="2284">
                  <c:v>40615.375005535505</c:v>
                </c:pt>
                <c:pt idx="2285">
                  <c:v>40615.375039912957</c:v>
                </c:pt>
                <c:pt idx="2286">
                  <c:v>40615.375080992097</c:v>
                </c:pt>
                <c:pt idx="2287">
                  <c:v>40615.375130860819</c:v>
                </c:pt>
                <c:pt idx="2288">
                  <c:v>40615.375189189108</c:v>
                </c:pt>
                <c:pt idx="2289">
                  <c:v>40615.375255248189</c:v>
                </c:pt>
                <c:pt idx="2290">
                  <c:v>40615.375337845857</c:v>
                </c:pt>
                <c:pt idx="2291">
                  <c:v>40615.375393305992</c:v>
                </c:pt>
                <c:pt idx="2292">
                  <c:v>40615.375464575984</c:v>
                </c:pt>
                <c:pt idx="2293">
                  <c:v>40615.375518612324</c:v>
                </c:pt>
                <c:pt idx="2294">
                  <c:v>40615.375569133161</c:v>
                </c:pt>
                <c:pt idx="2295">
                  <c:v>40615.375606283174</c:v>
                </c:pt>
                <c:pt idx="2296">
                  <c:v>40615.375652699193</c:v>
                </c:pt>
                <c:pt idx="2297">
                  <c:v>40615.37572886049</c:v>
                </c:pt>
                <c:pt idx="2298">
                  <c:v>40615.375897995618</c:v>
                </c:pt>
                <c:pt idx="2299">
                  <c:v>40615.376144050766</c:v>
                </c:pt>
                <c:pt idx="2300">
                  <c:v>40615.376363958174</c:v>
                </c:pt>
                <c:pt idx="2301">
                  <c:v>40615.376549143359</c:v>
                </c:pt>
                <c:pt idx="2302">
                  <c:v>40615.376757476697</c:v>
                </c:pt>
                <c:pt idx="2303">
                  <c:v>40615.376988958174</c:v>
                </c:pt>
                <c:pt idx="2304">
                  <c:v>40615.377266735952</c:v>
                </c:pt>
                <c:pt idx="2305">
                  <c:v>40615.377648680398</c:v>
                </c:pt>
                <c:pt idx="2306">
                  <c:v>40615.377891735952</c:v>
                </c:pt>
                <c:pt idx="2307">
                  <c:v>40615.37811164336</c:v>
                </c:pt>
                <c:pt idx="2308">
                  <c:v>40615.378435717437</c:v>
                </c:pt>
                <c:pt idx="2309">
                  <c:v>40615.378921828546</c:v>
                </c:pt>
                <c:pt idx="2310">
                  <c:v>40615.379535254477</c:v>
                </c:pt>
                <c:pt idx="2311">
                  <c:v>40615.380380161878</c:v>
                </c:pt>
                <c:pt idx="2312">
                  <c:v>40615.381375532248</c:v>
                </c:pt>
                <c:pt idx="2313">
                  <c:v>40615.382232013733</c:v>
                </c:pt>
                <c:pt idx="2314">
                  <c:v>40615.383852384104</c:v>
                </c:pt>
                <c:pt idx="2315">
                  <c:v>40615.384755161882</c:v>
                </c:pt>
                <c:pt idx="2316">
                  <c:v>40615.38492877299</c:v>
                </c:pt>
                <c:pt idx="2317">
                  <c:v>40615.385553772991</c:v>
                </c:pt>
                <c:pt idx="2318">
                  <c:v>40615.386560717438</c:v>
                </c:pt>
                <c:pt idx="2319">
                  <c:v>40615.387995902624</c:v>
                </c:pt>
                <c:pt idx="2320">
                  <c:v>40615.389627847064</c:v>
                </c:pt>
                <c:pt idx="2321">
                  <c:v>40615.390900995211</c:v>
                </c:pt>
                <c:pt idx="2322">
                  <c:v>40615.391907939658</c:v>
                </c:pt>
                <c:pt idx="2323">
                  <c:v>40615.393690347068</c:v>
                </c:pt>
                <c:pt idx="2324">
                  <c:v>40615.395218124846</c:v>
                </c:pt>
                <c:pt idx="2325">
                  <c:v>40615.396688032248</c:v>
                </c:pt>
                <c:pt idx="2326">
                  <c:v>40615.398204235957</c:v>
                </c:pt>
                <c:pt idx="2327">
                  <c:v>40615.399697291512</c:v>
                </c:pt>
                <c:pt idx="2328">
                  <c:v>40615.401190347067</c:v>
                </c:pt>
                <c:pt idx="2329">
                  <c:v>40615.402775995215</c:v>
                </c:pt>
                <c:pt idx="2330">
                  <c:v>40615.404442661878</c:v>
                </c:pt>
                <c:pt idx="2331">
                  <c:v>40615.40568108781</c:v>
                </c:pt>
                <c:pt idx="2332">
                  <c:v>40615.408192661882</c:v>
                </c:pt>
                <c:pt idx="2333">
                  <c:v>40615.409928772991</c:v>
                </c:pt>
                <c:pt idx="2334">
                  <c:v>40615.411491272993</c:v>
                </c:pt>
                <c:pt idx="2335">
                  <c:v>40615.411580596185</c:v>
                </c:pt>
                <c:pt idx="2336">
                  <c:v>40615.412480671628</c:v>
                </c:pt>
                <c:pt idx="2337">
                  <c:v>40615.412955208667</c:v>
                </c:pt>
                <c:pt idx="2338">
                  <c:v>40615.413476041998</c:v>
                </c:pt>
                <c:pt idx="2339">
                  <c:v>40615.413633322329</c:v>
                </c:pt>
                <c:pt idx="2340">
                  <c:v>40615.414425501425</c:v>
                </c:pt>
                <c:pt idx="2341">
                  <c:v>40615.414946334764</c:v>
                </c:pt>
                <c:pt idx="2342">
                  <c:v>40615.416058338531</c:v>
                </c:pt>
                <c:pt idx="2343">
                  <c:v>40615.418002782979</c:v>
                </c:pt>
                <c:pt idx="2344">
                  <c:v>40615.41894028298</c:v>
                </c:pt>
                <c:pt idx="2345">
                  <c:v>40615.419924079273</c:v>
                </c:pt>
                <c:pt idx="2346">
                  <c:v>40615.420849782218</c:v>
                </c:pt>
                <c:pt idx="2347">
                  <c:v>40615.421769850713</c:v>
                </c:pt>
                <c:pt idx="2348">
                  <c:v>40615.421859362839</c:v>
                </c:pt>
                <c:pt idx="2349">
                  <c:v>40615.421933540652</c:v>
                </c:pt>
                <c:pt idx="2350">
                  <c:v>40615.422197663051</c:v>
                </c:pt>
                <c:pt idx="2351">
                  <c:v>40615.42248979021</c:v>
                </c:pt>
                <c:pt idx="2352">
                  <c:v>40615.422976413327</c:v>
                </c:pt>
                <c:pt idx="2353">
                  <c:v>40615.42342833196</c:v>
                </c:pt>
                <c:pt idx="2354">
                  <c:v>40615.423914841813</c:v>
                </c:pt>
                <c:pt idx="2355">
                  <c:v>40615.425394042431</c:v>
                </c:pt>
                <c:pt idx="2356">
                  <c:v>40615.425663098162</c:v>
                </c:pt>
                <c:pt idx="2357">
                  <c:v>40615.425784270446</c:v>
                </c:pt>
                <c:pt idx="2358">
                  <c:v>40615.426163317017</c:v>
                </c:pt>
                <c:pt idx="2359">
                  <c:v>40615.426638974081</c:v>
                </c:pt>
                <c:pt idx="2360">
                  <c:v>40615.427215621705</c:v>
                </c:pt>
                <c:pt idx="2361">
                  <c:v>40615.427912039646</c:v>
                </c:pt>
                <c:pt idx="2362">
                  <c:v>40615.429014425375</c:v>
                </c:pt>
                <c:pt idx="2363">
                  <c:v>40615.430460177231</c:v>
                </c:pt>
                <c:pt idx="2364">
                  <c:v>40615.433942238291</c:v>
                </c:pt>
                <c:pt idx="2365">
                  <c:v>40615.435695292515</c:v>
                </c:pt>
                <c:pt idx="2366">
                  <c:v>40615.438914725746</c:v>
                </c:pt>
                <c:pt idx="2367">
                  <c:v>40615.440407781301</c:v>
                </c:pt>
                <c:pt idx="2368">
                  <c:v>40615.441680929449</c:v>
                </c:pt>
                <c:pt idx="2369">
                  <c:v>40615.442444818342</c:v>
                </c:pt>
                <c:pt idx="2370">
                  <c:v>40615.443323670632</c:v>
                </c:pt>
                <c:pt idx="2371">
                  <c:v>40615.443429134866</c:v>
                </c:pt>
                <c:pt idx="2372">
                  <c:v>40615.443892716023</c:v>
                </c:pt>
                <c:pt idx="2373">
                  <c:v>40615.444915566237</c:v>
                </c:pt>
                <c:pt idx="2374">
                  <c:v>40615.446188714384</c:v>
                </c:pt>
                <c:pt idx="2375">
                  <c:v>40615.447461862532</c:v>
                </c:pt>
                <c:pt idx="2376">
                  <c:v>40615.448248899571</c:v>
                </c:pt>
                <c:pt idx="2377">
                  <c:v>40615.449290566234</c:v>
                </c:pt>
                <c:pt idx="2378">
                  <c:v>40615.451142418089</c:v>
                </c:pt>
                <c:pt idx="2379">
                  <c:v>40615.452623899568</c:v>
                </c:pt>
                <c:pt idx="2380">
                  <c:v>40615.453515103276</c:v>
                </c:pt>
                <c:pt idx="2381">
                  <c:v>40615.454718806977</c:v>
                </c:pt>
                <c:pt idx="2382">
                  <c:v>40615.455552140309</c:v>
                </c:pt>
                <c:pt idx="2383">
                  <c:v>40615.456871584756</c:v>
                </c:pt>
                <c:pt idx="2384">
                  <c:v>40615.458272047719</c:v>
                </c:pt>
                <c:pt idx="2385">
                  <c:v>40615.460783621791</c:v>
                </c:pt>
                <c:pt idx="2386">
                  <c:v>40615.46335306624</c:v>
                </c:pt>
                <c:pt idx="2387">
                  <c:v>40615.466825288458</c:v>
                </c:pt>
                <c:pt idx="2388">
                  <c:v>40615.470008158831</c:v>
                </c:pt>
                <c:pt idx="2389">
                  <c:v>40615.472126214387</c:v>
                </c:pt>
                <c:pt idx="2390">
                  <c:v>40615.474452603274</c:v>
                </c:pt>
                <c:pt idx="2391">
                  <c:v>40615.477276677346</c:v>
                </c:pt>
                <c:pt idx="2392">
                  <c:v>40615.480748899572</c:v>
                </c:pt>
                <c:pt idx="2393">
                  <c:v>40615.483075288459</c:v>
                </c:pt>
                <c:pt idx="2394">
                  <c:v>40615.485274362531</c:v>
                </c:pt>
                <c:pt idx="2395">
                  <c:v>40615.487068344017</c:v>
                </c:pt>
                <c:pt idx="2396">
                  <c:v>40615.48773964031</c:v>
                </c:pt>
                <c:pt idx="2397">
                  <c:v>40615.488816029196</c:v>
                </c:pt>
                <c:pt idx="2398">
                  <c:v>40615.49077204772</c:v>
                </c:pt>
                <c:pt idx="2399">
                  <c:v>40615.492728066238</c:v>
                </c:pt>
                <c:pt idx="2400">
                  <c:v>40615.495459547717</c:v>
                </c:pt>
                <c:pt idx="2401">
                  <c:v>40615.498214177351</c:v>
                </c:pt>
                <c:pt idx="2402">
                  <c:v>40615.500610010684</c:v>
                </c:pt>
                <c:pt idx="2403">
                  <c:v>40615.503306769941</c:v>
                </c:pt>
                <c:pt idx="2404">
                  <c:v>40615.504225240475</c:v>
                </c:pt>
                <c:pt idx="2405">
                  <c:v>40615.504304710281</c:v>
                </c:pt>
                <c:pt idx="2406">
                  <c:v>40615.50440192868</c:v>
                </c:pt>
                <c:pt idx="2407">
                  <c:v>40615.504669800532</c:v>
                </c:pt>
                <c:pt idx="2408">
                  <c:v>40615.504966355606</c:v>
                </c:pt>
                <c:pt idx="2409">
                  <c:v>40615.505107475532</c:v>
                </c:pt>
                <c:pt idx="2410">
                  <c:v>40615.505179236228</c:v>
                </c:pt>
                <c:pt idx="2411">
                  <c:v>40615.505213354052</c:v>
                </c:pt>
                <c:pt idx="2412">
                  <c:v>40615.505259228157</c:v>
                </c:pt>
                <c:pt idx="2413">
                  <c:v>40615.505327670544</c:v>
                </c:pt>
                <c:pt idx="2414">
                  <c:v>40615.505553458439</c:v>
                </c:pt>
                <c:pt idx="2415">
                  <c:v>40615.505674648841</c:v>
                </c:pt>
                <c:pt idx="2416">
                  <c:v>40615.50581919113</c:v>
                </c:pt>
                <c:pt idx="2417">
                  <c:v>40615.506000790498</c:v>
                </c:pt>
                <c:pt idx="2418">
                  <c:v>40615.506234903012</c:v>
                </c:pt>
                <c:pt idx="2419">
                  <c:v>40615.50643636351</c:v>
                </c:pt>
                <c:pt idx="2420">
                  <c:v>40615.506566974269</c:v>
                </c:pt>
                <c:pt idx="2421">
                  <c:v>40615.506692876828</c:v>
                </c:pt>
                <c:pt idx="2422">
                  <c:v>40615.506884387825</c:v>
                </c:pt>
                <c:pt idx="2423">
                  <c:v>40615.506984769745</c:v>
                </c:pt>
                <c:pt idx="2424">
                  <c:v>40615.507067913684</c:v>
                </c:pt>
                <c:pt idx="2425">
                  <c:v>40615.507168822667</c:v>
                </c:pt>
                <c:pt idx="2426">
                  <c:v>40615.50726823444</c:v>
                </c:pt>
                <c:pt idx="2427">
                  <c:v>40615.50735594023</c:v>
                </c:pt>
                <c:pt idx="2428">
                  <c:v>40615.507471840385</c:v>
                </c:pt>
                <c:pt idx="2429">
                  <c:v>40615.507691880855</c:v>
                </c:pt>
                <c:pt idx="2430">
                  <c:v>40615.507797566082</c:v>
                </c:pt>
                <c:pt idx="2431">
                  <c:v>40615.507916607407</c:v>
                </c:pt>
                <c:pt idx="2432">
                  <c:v>40615.50800110503</c:v>
                </c:pt>
                <c:pt idx="2433">
                  <c:v>40615.508071742544</c:v>
                </c:pt>
                <c:pt idx="2434">
                  <c:v>40615.508169446679</c:v>
                </c:pt>
                <c:pt idx="2435">
                  <c:v>40615.508249012004</c:v>
                </c:pt>
                <c:pt idx="2436">
                  <c:v>40615.50833837816</c:v>
                </c:pt>
                <c:pt idx="2437">
                  <c:v>40615.508459890523</c:v>
                </c:pt>
                <c:pt idx="2438">
                  <c:v>40615.508654255558</c:v>
                </c:pt>
                <c:pt idx="2439">
                  <c:v>40615.50887551505</c:v>
                </c:pt>
                <c:pt idx="2440">
                  <c:v>40615.508992757037</c:v>
                </c:pt>
                <c:pt idx="2441">
                  <c:v>40615.509105164849</c:v>
                </c:pt>
                <c:pt idx="2442">
                  <c:v>40615.50921369312</c:v>
                </c:pt>
                <c:pt idx="2443">
                  <c:v>40615.509332854352</c:v>
                </c:pt>
                <c:pt idx="2444">
                  <c:v>40615.509468659424</c:v>
                </c:pt>
                <c:pt idx="2445">
                  <c:v>40615.509696114488</c:v>
                </c:pt>
                <c:pt idx="2446">
                  <c:v>40615.509835820412</c:v>
                </c:pt>
                <c:pt idx="2447">
                  <c:v>40615.509945972022</c:v>
                </c:pt>
                <c:pt idx="2448">
                  <c:v>40615.510110086303</c:v>
                </c:pt>
                <c:pt idx="2449">
                  <c:v>40615.510262124124</c:v>
                </c:pt>
                <c:pt idx="2450">
                  <c:v>40615.51042779733</c:v>
                </c:pt>
                <c:pt idx="2451">
                  <c:v>40615.510612543811</c:v>
                </c:pt>
                <c:pt idx="2452">
                  <c:v>40615.511355835399</c:v>
                </c:pt>
                <c:pt idx="2453">
                  <c:v>40615.511692479784</c:v>
                </c:pt>
                <c:pt idx="2454">
                  <c:v>40615.51184624563</c:v>
                </c:pt>
                <c:pt idx="2455">
                  <c:v>40615.512001250092</c:v>
                </c:pt>
                <c:pt idx="2456">
                  <c:v>40615.512107376831</c:v>
                </c:pt>
                <c:pt idx="2457">
                  <c:v>40615.512280162482</c:v>
                </c:pt>
                <c:pt idx="2458">
                  <c:v>40615.512424127905</c:v>
                </c:pt>
                <c:pt idx="2459">
                  <c:v>40615.512528294574</c:v>
                </c:pt>
                <c:pt idx="2460">
                  <c:v>40615.512620887166</c:v>
                </c:pt>
                <c:pt idx="2461">
                  <c:v>40615.512725053835</c:v>
                </c:pt>
                <c:pt idx="2462">
                  <c:v>40615.513176442721</c:v>
                </c:pt>
                <c:pt idx="2463">
                  <c:v>40615.513415381902</c:v>
                </c:pt>
                <c:pt idx="2464">
                  <c:v>40615.51373320019</c:v>
                </c:pt>
                <c:pt idx="2465">
                  <c:v>40615.514258434603</c:v>
                </c:pt>
                <c:pt idx="2466">
                  <c:v>40615.514641823946</c:v>
                </c:pt>
                <c:pt idx="2467">
                  <c:v>40615.514815435054</c:v>
                </c:pt>
                <c:pt idx="2468">
                  <c:v>40615.514959371765</c:v>
                </c:pt>
                <c:pt idx="2469">
                  <c:v>40615.515306593988</c:v>
                </c:pt>
                <c:pt idx="2470">
                  <c:v>40615.515584371766</c:v>
                </c:pt>
                <c:pt idx="2471">
                  <c:v>40615.516022803487</c:v>
                </c:pt>
                <c:pt idx="2472">
                  <c:v>40615.516253109388</c:v>
                </c:pt>
                <c:pt idx="2473">
                  <c:v>40615.516415146427</c:v>
                </c:pt>
                <c:pt idx="2474">
                  <c:v>40615.516600331612</c:v>
                </c:pt>
                <c:pt idx="2475">
                  <c:v>40615.516704498281</c:v>
                </c:pt>
                <c:pt idx="2476">
                  <c:v>40615.516785516797</c:v>
                </c:pt>
                <c:pt idx="2477">
                  <c:v>40615.516878109389</c:v>
                </c:pt>
                <c:pt idx="2478">
                  <c:v>40615.516993850135</c:v>
                </c:pt>
                <c:pt idx="2479">
                  <c:v>40615.517155887166</c:v>
                </c:pt>
                <c:pt idx="2480">
                  <c:v>40615.517398942728</c:v>
                </c:pt>
                <c:pt idx="2481">
                  <c:v>40615.517769313097</c:v>
                </c:pt>
                <c:pt idx="2482">
                  <c:v>40615.518332337975</c:v>
                </c:pt>
                <c:pt idx="2483">
                  <c:v>40615.519374004638</c:v>
                </c:pt>
                <c:pt idx="2484">
                  <c:v>40615.519732800938</c:v>
                </c:pt>
                <c:pt idx="2485">
                  <c:v>40615.520299930562</c:v>
                </c:pt>
                <c:pt idx="2486">
                  <c:v>40615.520948078716</c:v>
                </c:pt>
                <c:pt idx="2487">
                  <c:v>40615.521943449086</c:v>
                </c:pt>
                <c:pt idx="2488">
                  <c:v>40615.522915671303</c:v>
                </c:pt>
                <c:pt idx="2489">
                  <c:v>40615.523853171304</c:v>
                </c:pt>
                <c:pt idx="2490">
                  <c:v>40615.524647610342</c:v>
                </c:pt>
                <c:pt idx="2491">
                  <c:v>40615.524879091819</c:v>
                </c:pt>
                <c:pt idx="2492">
                  <c:v>40615.525075851081</c:v>
                </c:pt>
                <c:pt idx="2493">
                  <c:v>40615.525307332566</c:v>
                </c:pt>
                <c:pt idx="2494">
                  <c:v>40615.525700851082</c:v>
                </c:pt>
                <c:pt idx="2495">
                  <c:v>40615.526638351083</c:v>
                </c:pt>
                <c:pt idx="2496">
                  <c:v>40615.528108258492</c:v>
                </c:pt>
                <c:pt idx="2497">
                  <c:v>40615.529994832563</c:v>
                </c:pt>
                <c:pt idx="2498">
                  <c:v>40615.531291128857</c:v>
                </c:pt>
                <c:pt idx="2499">
                  <c:v>40615.532622147381</c:v>
                </c:pt>
                <c:pt idx="2500">
                  <c:v>40615.533710110343</c:v>
                </c:pt>
                <c:pt idx="2501">
                  <c:v>40615.534497147375</c:v>
                </c:pt>
                <c:pt idx="2502">
                  <c:v>40615.53530733256</c:v>
                </c:pt>
                <c:pt idx="2503">
                  <c:v>40615.536927702931</c:v>
                </c:pt>
                <c:pt idx="2504">
                  <c:v>40615.539184647379</c:v>
                </c:pt>
                <c:pt idx="2505">
                  <c:v>40615.541638351082</c:v>
                </c:pt>
                <c:pt idx="2506">
                  <c:v>40615.545110573301</c:v>
                </c:pt>
                <c:pt idx="2507">
                  <c:v>40615.548582795527</c:v>
                </c:pt>
                <c:pt idx="2508">
                  <c:v>40615.552055017746</c:v>
                </c:pt>
                <c:pt idx="2509">
                  <c:v>40615.555527239972</c:v>
                </c:pt>
                <c:pt idx="2510">
                  <c:v>40615.558999462191</c:v>
                </c:pt>
                <c:pt idx="2511">
                  <c:v>40615.562436962195</c:v>
                </c:pt>
                <c:pt idx="2512">
                  <c:v>40615.565851314044</c:v>
                </c:pt>
                <c:pt idx="2513">
                  <c:v>40615.569323536271</c:v>
                </c:pt>
                <c:pt idx="2514">
                  <c:v>40615.57279575849</c:v>
                </c:pt>
                <c:pt idx="2515">
                  <c:v>40615.576267980709</c:v>
                </c:pt>
                <c:pt idx="2516">
                  <c:v>40615.579740202935</c:v>
                </c:pt>
                <c:pt idx="2517">
                  <c:v>40615.583212425154</c:v>
                </c:pt>
                <c:pt idx="2518">
                  <c:v>40615.58668464738</c:v>
                </c:pt>
                <c:pt idx="2519">
                  <c:v>40615.590156869599</c:v>
                </c:pt>
                <c:pt idx="2520">
                  <c:v>40615.593629091825</c:v>
                </c:pt>
                <c:pt idx="2521">
                  <c:v>40615.597101314044</c:v>
                </c:pt>
                <c:pt idx="2522">
                  <c:v>40615.600573536271</c:v>
                </c:pt>
                <c:pt idx="2523">
                  <c:v>40615.60404575849</c:v>
                </c:pt>
                <c:pt idx="2524">
                  <c:v>40615.607517980709</c:v>
                </c:pt>
                <c:pt idx="2525">
                  <c:v>40615.610990202935</c:v>
                </c:pt>
                <c:pt idx="2526">
                  <c:v>40615.614462425154</c:v>
                </c:pt>
                <c:pt idx="2527">
                  <c:v>40615.61793464738</c:v>
                </c:pt>
                <c:pt idx="2528">
                  <c:v>40615.621406869599</c:v>
                </c:pt>
                <c:pt idx="2529">
                  <c:v>40615.624555017748</c:v>
                </c:pt>
                <c:pt idx="2530">
                  <c:v>40615.628027239967</c:v>
                </c:pt>
                <c:pt idx="2531">
                  <c:v>40615.6307818696</c:v>
                </c:pt>
                <c:pt idx="2532">
                  <c:v>40615.634254091819</c:v>
                </c:pt>
                <c:pt idx="2533">
                  <c:v>40615.637726314046</c:v>
                </c:pt>
                <c:pt idx="2534">
                  <c:v>40615.641198536265</c:v>
                </c:pt>
                <c:pt idx="2535">
                  <c:v>40615.644670758491</c:v>
                </c:pt>
                <c:pt idx="2536">
                  <c:v>40615.64814298071</c:v>
                </c:pt>
                <c:pt idx="2537">
                  <c:v>40615.651615202936</c:v>
                </c:pt>
                <c:pt idx="2538">
                  <c:v>40615.655087425155</c:v>
                </c:pt>
                <c:pt idx="2539">
                  <c:v>40615.658559647381</c:v>
                </c:pt>
                <c:pt idx="2540">
                  <c:v>40615.662039070892</c:v>
                </c:pt>
                <c:pt idx="2541">
                  <c:v>40615.665522286879</c:v>
                </c:pt>
                <c:pt idx="2542">
                  <c:v>40615.668996950102</c:v>
                </c:pt>
                <c:pt idx="2543">
                  <c:v>40615.671688708841</c:v>
                </c:pt>
                <c:pt idx="2544">
                  <c:v>40615.67516093106</c:v>
                </c:pt>
                <c:pt idx="2545">
                  <c:v>40615.678332227355</c:v>
                </c:pt>
                <c:pt idx="2546">
                  <c:v>40615.681804449581</c:v>
                </c:pt>
                <c:pt idx="2547">
                  <c:v>40615.6852766718</c:v>
                </c:pt>
                <c:pt idx="2548">
                  <c:v>40615.688748894027</c:v>
                </c:pt>
                <c:pt idx="2549">
                  <c:v>40615.692221116245</c:v>
                </c:pt>
                <c:pt idx="2550">
                  <c:v>40615.695693338472</c:v>
                </c:pt>
                <c:pt idx="2551">
                  <c:v>40615.699165560691</c:v>
                </c:pt>
                <c:pt idx="2552">
                  <c:v>40615.702637782917</c:v>
                </c:pt>
                <c:pt idx="2553">
                  <c:v>40615.706110005136</c:v>
                </c:pt>
                <c:pt idx="2554">
                  <c:v>40615.709582227355</c:v>
                </c:pt>
                <c:pt idx="2555">
                  <c:v>40615.713054449581</c:v>
                </c:pt>
                <c:pt idx="2556">
                  <c:v>40615.7165266718</c:v>
                </c:pt>
                <c:pt idx="2557">
                  <c:v>40615.719998894027</c:v>
                </c:pt>
                <c:pt idx="2558">
                  <c:v>40615.723471116245</c:v>
                </c:pt>
                <c:pt idx="2559">
                  <c:v>40615.726943338472</c:v>
                </c:pt>
                <c:pt idx="2560">
                  <c:v>40615.730415560691</c:v>
                </c:pt>
                <c:pt idx="2561">
                  <c:v>40615.733887782917</c:v>
                </c:pt>
                <c:pt idx="2562">
                  <c:v>40615.737360005136</c:v>
                </c:pt>
                <c:pt idx="2563">
                  <c:v>40615.740832227355</c:v>
                </c:pt>
                <c:pt idx="2564">
                  <c:v>40615.744304449581</c:v>
                </c:pt>
                <c:pt idx="2565">
                  <c:v>40615.7477766718</c:v>
                </c:pt>
                <c:pt idx="2566">
                  <c:v>40615.751248894027</c:v>
                </c:pt>
                <c:pt idx="2567">
                  <c:v>40615.754721116245</c:v>
                </c:pt>
                <c:pt idx="2568">
                  <c:v>40615.758193338472</c:v>
                </c:pt>
                <c:pt idx="2569">
                  <c:v>40615.761665560691</c:v>
                </c:pt>
                <c:pt idx="2570">
                  <c:v>40615.765137782917</c:v>
                </c:pt>
                <c:pt idx="2571">
                  <c:v>40615.768610005136</c:v>
                </c:pt>
                <c:pt idx="2572">
                  <c:v>40615.772082227355</c:v>
                </c:pt>
                <c:pt idx="2573">
                  <c:v>40615.775554449581</c:v>
                </c:pt>
                <c:pt idx="2574">
                  <c:v>40615.7790266718</c:v>
                </c:pt>
                <c:pt idx="2575">
                  <c:v>40615.782498894027</c:v>
                </c:pt>
                <c:pt idx="2576">
                  <c:v>40615.785971116245</c:v>
                </c:pt>
                <c:pt idx="2577">
                  <c:v>40615.789443338472</c:v>
                </c:pt>
                <c:pt idx="2578">
                  <c:v>40615.792915560691</c:v>
                </c:pt>
                <c:pt idx="2579">
                  <c:v>40615.796387782917</c:v>
                </c:pt>
                <c:pt idx="2580">
                  <c:v>40615.799860005136</c:v>
                </c:pt>
                <c:pt idx="2581">
                  <c:v>40615.803332227355</c:v>
                </c:pt>
                <c:pt idx="2582">
                  <c:v>40615.806804449581</c:v>
                </c:pt>
                <c:pt idx="2583">
                  <c:v>40615.8102766718</c:v>
                </c:pt>
                <c:pt idx="2584">
                  <c:v>40615.813748894027</c:v>
                </c:pt>
                <c:pt idx="2585">
                  <c:v>40615.817221116245</c:v>
                </c:pt>
                <c:pt idx="2586">
                  <c:v>40615.820693338472</c:v>
                </c:pt>
                <c:pt idx="2587">
                  <c:v>40615.824165560691</c:v>
                </c:pt>
                <c:pt idx="2588">
                  <c:v>40615.827637782917</c:v>
                </c:pt>
                <c:pt idx="2589">
                  <c:v>40615.831110005136</c:v>
                </c:pt>
                <c:pt idx="2590">
                  <c:v>40615.834015097731</c:v>
                </c:pt>
                <c:pt idx="2591">
                  <c:v>40615.83748731995</c:v>
                </c:pt>
                <c:pt idx="2592">
                  <c:v>40615.840959542176</c:v>
                </c:pt>
                <c:pt idx="2593">
                  <c:v>40615.844431764395</c:v>
                </c:pt>
                <c:pt idx="2594">
                  <c:v>40615.847903986614</c:v>
                </c:pt>
                <c:pt idx="2595">
                  <c:v>40615.851376208841</c:v>
                </c:pt>
                <c:pt idx="2596">
                  <c:v>40615.85484843106</c:v>
                </c:pt>
                <c:pt idx="2597">
                  <c:v>40615.858320653286</c:v>
                </c:pt>
                <c:pt idx="2598">
                  <c:v>40615.861792875505</c:v>
                </c:pt>
                <c:pt idx="2599">
                  <c:v>40615.865265097731</c:v>
                </c:pt>
                <c:pt idx="2600">
                  <c:v>40615.867116949579</c:v>
                </c:pt>
                <c:pt idx="2601">
                  <c:v>40615.870589171805</c:v>
                </c:pt>
                <c:pt idx="2602">
                  <c:v>40615.872348431061</c:v>
                </c:pt>
                <c:pt idx="2603">
                  <c:v>40615.872730375508</c:v>
                </c:pt>
                <c:pt idx="2604">
                  <c:v>40615.87314704217</c:v>
                </c:pt>
                <c:pt idx="2605">
                  <c:v>40615.873598431062</c:v>
                </c:pt>
                <c:pt idx="2606">
                  <c:v>40615.874096116248</c:v>
                </c:pt>
                <c:pt idx="2607">
                  <c:v>40615.874547505133</c:v>
                </c:pt>
                <c:pt idx="2608">
                  <c:v>40615.87523037551</c:v>
                </c:pt>
                <c:pt idx="2609">
                  <c:v>40615.876202597727</c:v>
                </c:pt>
                <c:pt idx="2610">
                  <c:v>40615.877452597728</c:v>
                </c:pt>
                <c:pt idx="2611">
                  <c:v>40615.879177134768</c:v>
                </c:pt>
                <c:pt idx="2612">
                  <c:v>40615.881364634763</c:v>
                </c:pt>
                <c:pt idx="2613">
                  <c:v>40615.884420190319</c:v>
                </c:pt>
                <c:pt idx="2614">
                  <c:v>40615.88703593106</c:v>
                </c:pt>
                <c:pt idx="2615">
                  <c:v>40615.887394727361</c:v>
                </c:pt>
                <c:pt idx="2616">
                  <c:v>40615.887637782915</c:v>
                </c:pt>
                <c:pt idx="2617">
                  <c:v>40615.887950282915</c:v>
                </c:pt>
                <c:pt idx="2618">
                  <c:v>40615.888471116246</c:v>
                </c:pt>
                <c:pt idx="2619">
                  <c:v>40615.891943338473</c:v>
                </c:pt>
                <c:pt idx="2620">
                  <c:v>40615.893957227359</c:v>
                </c:pt>
                <c:pt idx="2621">
                  <c:v>40615.896410931062</c:v>
                </c:pt>
                <c:pt idx="2622">
                  <c:v>40615.897128523655</c:v>
                </c:pt>
                <c:pt idx="2623">
                  <c:v>40615.897822968102</c:v>
                </c:pt>
                <c:pt idx="2624">
                  <c:v>40615.898424819949</c:v>
                </c:pt>
                <c:pt idx="2625">
                  <c:v>40615.899454912542</c:v>
                </c:pt>
                <c:pt idx="2626">
                  <c:v>40615.901167875505</c:v>
                </c:pt>
                <c:pt idx="2627">
                  <c:v>40615.904119264393</c:v>
                </c:pt>
                <c:pt idx="2628">
                  <c:v>40615.907591486619</c:v>
                </c:pt>
                <c:pt idx="2629">
                  <c:v>40615.911063708838</c:v>
                </c:pt>
                <c:pt idx="2630">
                  <c:v>40615.914535931064</c:v>
                </c:pt>
                <c:pt idx="2631">
                  <c:v>40615.918008153283</c:v>
                </c:pt>
                <c:pt idx="2632">
                  <c:v>40615.921480375509</c:v>
                </c:pt>
                <c:pt idx="2633">
                  <c:v>40615.924952597728</c:v>
                </c:pt>
                <c:pt idx="2634">
                  <c:v>40615.928424819955</c:v>
                </c:pt>
                <c:pt idx="2635">
                  <c:v>40615.931897042174</c:v>
                </c:pt>
                <c:pt idx="2636">
                  <c:v>40615.935369264393</c:v>
                </c:pt>
                <c:pt idx="2637">
                  <c:v>40615.938841486619</c:v>
                </c:pt>
                <c:pt idx="2638">
                  <c:v>40615.942313708838</c:v>
                </c:pt>
                <c:pt idx="2639">
                  <c:v>40615.945785931064</c:v>
                </c:pt>
                <c:pt idx="2640">
                  <c:v>40615.949258153283</c:v>
                </c:pt>
                <c:pt idx="2641">
                  <c:v>40615.952730375509</c:v>
                </c:pt>
                <c:pt idx="2642">
                  <c:v>40615.956202597728</c:v>
                </c:pt>
                <c:pt idx="2643">
                  <c:v>40615.959674819955</c:v>
                </c:pt>
                <c:pt idx="2644">
                  <c:v>40615.963147042174</c:v>
                </c:pt>
                <c:pt idx="2645">
                  <c:v>40615.966619264393</c:v>
                </c:pt>
                <c:pt idx="2646">
                  <c:v>40615.970091486619</c:v>
                </c:pt>
                <c:pt idx="2647">
                  <c:v>40615.973563708838</c:v>
                </c:pt>
                <c:pt idx="2648">
                  <c:v>40615.977035931064</c:v>
                </c:pt>
                <c:pt idx="2649">
                  <c:v>40615.980508153283</c:v>
                </c:pt>
                <c:pt idx="2650">
                  <c:v>40615.983980375509</c:v>
                </c:pt>
                <c:pt idx="2651">
                  <c:v>40615.987452597728</c:v>
                </c:pt>
                <c:pt idx="2652">
                  <c:v>40615.990924819955</c:v>
                </c:pt>
                <c:pt idx="2653">
                  <c:v>40615.994397042174</c:v>
                </c:pt>
                <c:pt idx="2654">
                  <c:v>40615.997869264393</c:v>
                </c:pt>
                <c:pt idx="2655">
                  <c:v>40616.001341486619</c:v>
                </c:pt>
                <c:pt idx="2656">
                  <c:v>40616.004813708838</c:v>
                </c:pt>
                <c:pt idx="2657">
                  <c:v>40616.008285931064</c:v>
                </c:pt>
                <c:pt idx="2658">
                  <c:v>40616.011758153283</c:v>
                </c:pt>
                <c:pt idx="2659">
                  <c:v>40616.015230375509</c:v>
                </c:pt>
                <c:pt idx="2660">
                  <c:v>40616.018702597728</c:v>
                </c:pt>
                <c:pt idx="2661">
                  <c:v>40616.022174819955</c:v>
                </c:pt>
                <c:pt idx="2662">
                  <c:v>40616.025647042174</c:v>
                </c:pt>
                <c:pt idx="2663">
                  <c:v>40616.029119264393</c:v>
                </c:pt>
                <c:pt idx="2664">
                  <c:v>40616.032591486619</c:v>
                </c:pt>
                <c:pt idx="2665">
                  <c:v>40616.036063708838</c:v>
                </c:pt>
                <c:pt idx="2666">
                  <c:v>40616.039535931064</c:v>
                </c:pt>
                <c:pt idx="2667">
                  <c:v>40616.043008153283</c:v>
                </c:pt>
                <c:pt idx="2668">
                  <c:v>40616.046480375509</c:v>
                </c:pt>
                <c:pt idx="2669">
                  <c:v>40616.049952597728</c:v>
                </c:pt>
                <c:pt idx="2670">
                  <c:v>40616.053424819955</c:v>
                </c:pt>
                <c:pt idx="2671">
                  <c:v>40616.056897042174</c:v>
                </c:pt>
                <c:pt idx="2672">
                  <c:v>40616.060369264393</c:v>
                </c:pt>
                <c:pt idx="2673">
                  <c:v>40616.063841486619</c:v>
                </c:pt>
                <c:pt idx="2674">
                  <c:v>40616.067313708838</c:v>
                </c:pt>
                <c:pt idx="2675">
                  <c:v>40616.070785931064</c:v>
                </c:pt>
                <c:pt idx="2676">
                  <c:v>40616.074258153283</c:v>
                </c:pt>
                <c:pt idx="2677">
                  <c:v>40616.077730375509</c:v>
                </c:pt>
                <c:pt idx="2678">
                  <c:v>40616.081202597728</c:v>
                </c:pt>
                <c:pt idx="2679">
                  <c:v>40616.084674819955</c:v>
                </c:pt>
                <c:pt idx="2680">
                  <c:v>40616.088147042174</c:v>
                </c:pt>
                <c:pt idx="2681">
                  <c:v>40616.091619264393</c:v>
                </c:pt>
                <c:pt idx="2682">
                  <c:v>40616.095091486619</c:v>
                </c:pt>
                <c:pt idx="2683">
                  <c:v>40616.098563708838</c:v>
                </c:pt>
                <c:pt idx="2684">
                  <c:v>40616.102035931064</c:v>
                </c:pt>
                <c:pt idx="2685">
                  <c:v>40616.105508153283</c:v>
                </c:pt>
                <c:pt idx="2686">
                  <c:v>40616.108980375509</c:v>
                </c:pt>
                <c:pt idx="2687">
                  <c:v>40616.112452597728</c:v>
                </c:pt>
                <c:pt idx="2688">
                  <c:v>40616.115924819955</c:v>
                </c:pt>
                <c:pt idx="2689">
                  <c:v>40616.119397042174</c:v>
                </c:pt>
                <c:pt idx="2690">
                  <c:v>40616.122869264393</c:v>
                </c:pt>
                <c:pt idx="2691">
                  <c:v>40616.126341486619</c:v>
                </c:pt>
                <c:pt idx="2692">
                  <c:v>40616.129767412545</c:v>
                </c:pt>
                <c:pt idx="2693">
                  <c:v>40616.132753523656</c:v>
                </c:pt>
                <c:pt idx="2694">
                  <c:v>40616.136225745875</c:v>
                </c:pt>
                <c:pt idx="2695">
                  <c:v>40616.139697968101</c:v>
                </c:pt>
                <c:pt idx="2696">
                  <c:v>40616.14317019032</c:v>
                </c:pt>
                <c:pt idx="2697">
                  <c:v>40616.146642412546</c:v>
                </c:pt>
                <c:pt idx="2698">
                  <c:v>40616.150115036799</c:v>
                </c:pt>
                <c:pt idx="2699">
                  <c:v>40616.152371981239</c:v>
                </c:pt>
                <c:pt idx="2700">
                  <c:v>40616.15535809235</c:v>
                </c:pt>
                <c:pt idx="2701">
                  <c:v>40616.158830314576</c:v>
                </c:pt>
                <c:pt idx="2702">
                  <c:v>40616.161040962725</c:v>
                </c:pt>
                <c:pt idx="2703">
                  <c:v>40616.164513184944</c:v>
                </c:pt>
                <c:pt idx="2704">
                  <c:v>40616.166909018277</c:v>
                </c:pt>
                <c:pt idx="2705">
                  <c:v>40616.169814110872</c:v>
                </c:pt>
                <c:pt idx="2706">
                  <c:v>40616.173286333091</c:v>
                </c:pt>
                <c:pt idx="2707">
                  <c:v>40616.176137313494</c:v>
                </c:pt>
                <c:pt idx="2708">
                  <c:v>40616.176343503183</c:v>
                </c:pt>
                <c:pt idx="2709">
                  <c:v>40616.176559960135</c:v>
                </c:pt>
                <c:pt idx="2710">
                  <c:v>40616.176888741378</c:v>
                </c:pt>
                <c:pt idx="2711">
                  <c:v>40616.178372204784</c:v>
                </c:pt>
                <c:pt idx="2712">
                  <c:v>40616.179089797377</c:v>
                </c:pt>
                <c:pt idx="2713">
                  <c:v>40616.179564334416</c:v>
                </c:pt>
                <c:pt idx="2714">
                  <c:v>40616.180154612193</c:v>
                </c:pt>
                <c:pt idx="2715">
                  <c:v>40616.180987945525</c:v>
                </c:pt>
                <c:pt idx="2716">
                  <c:v>40616.182511415318</c:v>
                </c:pt>
                <c:pt idx="2717">
                  <c:v>40616.183576230127</c:v>
                </c:pt>
                <c:pt idx="2718">
                  <c:v>40616.184872526428</c:v>
                </c:pt>
                <c:pt idx="2719">
                  <c:v>40616.18638873013</c:v>
                </c:pt>
                <c:pt idx="2720">
                  <c:v>40616.187627156054</c:v>
                </c:pt>
                <c:pt idx="2721">
                  <c:v>40616.189328544948</c:v>
                </c:pt>
                <c:pt idx="2722">
                  <c:v>40616.191064656057</c:v>
                </c:pt>
                <c:pt idx="2723">
                  <c:v>40616.192511415313</c:v>
                </c:pt>
                <c:pt idx="2724">
                  <c:v>40616.19420123013</c:v>
                </c:pt>
                <c:pt idx="2725">
                  <c:v>40616.19592576717</c:v>
                </c:pt>
                <c:pt idx="2726">
                  <c:v>40616.197534563464</c:v>
                </c:pt>
                <c:pt idx="2727">
                  <c:v>40616.199016044942</c:v>
                </c:pt>
                <c:pt idx="2728">
                  <c:v>40616.200856322721</c:v>
                </c:pt>
                <c:pt idx="2729">
                  <c:v>40616.202580859761</c:v>
                </c:pt>
                <c:pt idx="2730">
                  <c:v>40616.20437484124</c:v>
                </c:pt>
                <c:pt idx="2731">
                  <c:v>40616.206272989388</c:v>
                </c:pt>
                <c:pt idx="2732">
                  <c:v>40616.208171137536</c:v>
                </c:pt>
                <c:pt idx="2733">
                  <c:v>40616.210011415315</c:v>
                </c:pt>
                <c:pt idx="2734">
                  <c:v>40616.210925767169</c:v>
                </c:pt>
                <c:pt idx="2735">
                  <c:v>40616.211793822724</c:v>
                </c:pt>
                <c:pt idx="2736">
                  <c:v>40616.213657248649</c:v>
                </c:pt>
                <c:pt idx="2737">
                  <c:v>40616.215485952351</c:v>
                </c:pt>
                <c:pt idx="2738">
                  <c:v>40616.218958174577</c:v>
                </c:pt>
                <c:pt idx="2739">
                  <c:v>40616.220412619936</c:v>
                </c:pt>
                <c:pt idx="2740">
                  <c:v>40616.220597805121</c:v>
                </c:pt>
                <c:pt idx="2741">
                  <c:v>40616.221373268083</c:v>
                </c:pt>
                <c:pt idx="2742">
                  <c:v>40616.222032990307</c:v>
                </c:pt>
                <c:pt idx="2743">
                  <c:v>40616.222368638453</c:v>
                </c:pt>
                <c:pt idx="2744">
                  <c:v>40616.222796879199</c:v>
                </c:pt>
                <c:pt idx="2745">
                  <c:v>40616.223317712531</c:v>
                </c:pt>
                <c:pt idx="2746">
                  <c:v>40616.223676508824</c:v>
                </c:pt>
                <c:pt idx="2747">
                  <c:v>40616.224208916232</c:v>
                </c:pt>
                <c:pt idx="2748">
                  <c:v>40616.224706601417</c:v>
                </c:pt>
                <c:pt idx="2749">
                  <c:v>40616.225505212533</c:v>
                </c:pt>
                <c:pt idx="2750">
                  <c:v>40616.225725119941</c:v>
                </c:pt>
                <c:pt idx="2751">
                  <c:v>40616.226245953272</c:v>
                </c:pt>
                <c:pt idx="2752">
                  <c:v>40616.229718175491</c:v>
                </c:pt>
                <c:pt idx="2753">
                  <c:v>40616.233190397717</c:v>
                </c:pt>
                <c:pt idx="2754">
                  <c:v>40616.236662619936</c:v>
                </c:pt>
                <c:pt idx="2755">
                  <c:v>40616.240134842163</c:v>
                </c:pt>
                <c:pt idx="2756">
                  <c:v>40616.243607064382</c:v>
                </c:pt>
                <c:pt idx="2757">
                  <c:v>40616.247079286601</c:v>
                </c:pt>
                <c:pt idx="2758">
                  <c:v>40616.250551508827</c:v>
                </c:pt>
                <c:pt idx="2759">
                  <c:v>40616.254023731046</c:v>
                </c:pt>
                <c:pt idx="2760">
                  <c:v>40616.257495953272</c:v>
                </c:pt>
                <c:pt idx="2761">
                  <c:v>40616.260968175491</c:v>
                </c:pt>
                <c:pt idx="2762">
                  <c:v>40616.264440397717</c:v>
                </c:pt>
                <c:pt idx="2763">
                  <c:v>40616.266885912744</c:v>
                </c:pt>
                <c:pt idx="2764">
                  <c:v>40616.270358134963</c:v>
                </c:pt>
                <c:pt idx="2765">
                  <c:v>40616.27383035719</c:v>
                </c:pt>
                <c:pt idx="2766">
                  <c:v>40616.277302579409</c:v>
                </c:pt>
                <c:pt idx="2767">
                  <c:v>40616.280774801635</c:v>
                </c:pt>
                <c:pt idx="2768">
                  <c:v>40616.284247023854</c:v>
                </c:pt>
                <c:pt idx="2769">
                  <c:v>40616.28771924608</c:v>
                </c:pt>
                <c:pt idx="2770">
                  <c:v>40616.291191468299</c:v>
                </c:pt>
                <c:pt idx="2771">
                  <c:v>40616.294663690518</c:v>
                </c:pt>
                <c:pt idx="2772">
                  <c:v>40616.298135912744</c:v>
                </c:pt>
                <c:pt idx="2773">
                  <c:v>40616.301608134963</c:v>
                </c:pt>
                <c:pt idx="2774">
                  <c:v>40616.30508035719</c:v>
                </c:pt>
                <c:pt idx="2775">
                  <c:v>40616.308552579409</c:v>
                </c:pt>
                <c:pt idx="2776">
                  <c:v>40616.31069586987</c:v>
                </c:pt>
                <c:pt idx="2777">
                  <c:v>40616.314168092089</c:v>
                </c:pt>
                <c:pt idx="2778">
                  <c:v>40616.317640314308</c:v>
                </c:pt>
              </c:numCache>
            </c:numRef>
          </c:xVal>
          <c:yVal>
            <c:numRef>
              <c:f>JAEA1F3_Oct27Ref.D41!$D$3:$D$2781</c:f>
              <c:numCache>
                <c:formatCode>General</c:formatCode>
                <c:ptCount val="2779"/>
                <c:pt idx="0">
                  <c:v>6.9662866018119329</c:v>
                </c:pt>
                <c:pt idx="1">
                  <c:v>6.9666887595981315</c:v>
                </c:pt>
                <c:pt idx="2">
                  <c:v>6.648698139886049</c:v>
                </c:pt>
                <c:pt idx="3">
                  <c:v>5.9213160035022483</c:v>
                </c:pt>
                <c:pt idx="4">
                  <c:v>6.3133127571439296</c:v>
                </c:pt>
                <c:pt idx="5">
                  <c:v>6.5700971352693953</c:v>
                </c:pt>
                <c:pt idx="6">
                  <c:v>6.8649951119354293</c:v>
                </c:pt>
                <c:pt idx="7">
                  <c:v>7.1474313512150767</c:v>
                </c:pt>
                <c:pt idx="8">
                  <c:v>7.4348873518042335</c:v>
                </c:pt>
                <c:pt idx="9">
                  <c:v>7.19626409487487</c:v>
                </c:pt>
                <c:pt idx="10">
                  <c:v>7.3981434633652787</c:v>
                </c:pt>
                <c:pt idx="11">
                  <c:v>7.1871151575881242</c:v>
                </c:pt>
                <c:pt idx="12">
                  <c:v>7.4012183467122945</c:v>
                </c:pt>
                <c:pt idx="13">
                  <c:v>7.1919610166369496</c:v>
                </c:pt>
                <c:pt idx="14">
                  <c:v>7.4095887248322212</c:v>
                </c:pt>
                <c:pt idx="15">
                  <c:v>7.1965421393835953</c:v>
                </c:pt>
                <c:pt idx="16">
                  <c:v>7.3989429902197221</c:v>
                </c:pt>
                <c:pt idx="17">
                  <c:v>7.1837426129418107</c:v>
                </c:pt>
                <c:pt idx="18">
                  <c:v>7.3974890066040473</c:v>
                </c:pt>
                <c:pt idx="19">
                  <c:v>7.1857764945523934</c:v>
                </c:pt>
                <c:pt idx="20">
                  <c:v>7.3897689402513125</c:v>
                </c:pt>
                <c:pt idx="21">
                  <c:v>7.181956036274352</c:v>
                </c:pt>
                <c:pt idx="22">
                  <c:v>7.3816878972894742</c:v>
                </c:pt>
                <c:pt idx="23">
                  <c:v>7.1793895987765515</c:v>
                </c:pt>
                <c:pt idx="24">
                  <c:v>7.378799174731216</c:v>
                </c:pt>
                <c:pt idx="25">
                  <c:v>7.1784420902767661</c:v>
                </c:pt>
                <c:pt idx="26">
                  <c:v>7.3752434193290295</c:v>
                </c:pt>
                <c:pt idx="27">
                  <c:v>7.1796957206956975</c:v>
                </c:pt>
                <c:pt idx="28">
                  <c:v>7.3696252614792401</c:v>
                </c:pt>
                <c:pt idx="29">
                  <c:v>7.1794858681054565</c:v>
                </c:pt>
                <c:pt idx="30">
                  <c:v>7.3769991761744436</c:v>
                </c:pt>
                <c:pt idx="31">
                  <c:v>7.1798867780064111</c:v>
                </c:pt>
                <c:pt idx="32">
                  <c:v>7.3716206574003236</c:v>
                </c:pt>
                <c:pt idx="33">
                  <c:v>7.1803365509444594</c:v>
                </c:pt>
                <c:pt idx="34">
                  <c:v>7.3747617627608149</c:v>
                </c:pt>
                <c:pt idx="35">
                  <c:v>7.1900684185470141</c:v>
                </c:pt>
                <c:pt idx="36">
                  <c:v>7.3720194838902469</c:v>
                </c:pt>
                <c:pt idx="37">
                  <c:v>7.1899243429958348</c:v>
                </c:pt>
                <c:pt idx="38">
                  <c:v>7.3702655282055574</c:v>
                </c:pt>
                <c:pt idx="39">
                  <c:v>7.1885957993463538</c:v>
                </c:pt>
                <c:pt idx="40">
                  <c:v>7.3708039336564948</c:v>
                </c:pt>
                <c:pt idx="41">
                  <c:v>7.1884396661087475</c:v>
                </c:pt>
                <c:pt idx="42">
                  <c:v>7.3682973809549503</c:v>
                </c:pt>
                <c:pt idx="43">
                  <c:v>7.191518343829574</c:v>
                </c:pt>
                <c:pt idx="44">
                  <c:v>7.3760935296147654</c:v>
                </c:pt>
                <c:pt idx="45">
                  <c:v>7.1900584437427861</c:v>
                </c:pt>
                <c:pt idx="46">
                  <c:v>7.3765199642853183</c:v>
                </c:pt>
                <c:pt idx="47">
                  <c:v>7.1778504273718138</c:v>
                </c:pt>
                <c:pt idx="48">
                  <c:v>7.3654569782077841</c:v>
                </c:pt>
                <c:pt idx="49">
                  <c:v>7.1785226403358218</c:v>
                </c:pt>
                <c:pt idx="50">
                  <c:v>7.3121748531892532</c:v>
                </c:pt>
                <c:pt idx="51">
                  <c:v>7.1838865459375389</c:v>
                </c:pt>
                <c:pt idx="52">
                  <c:v>7.3495167419933551</c:v>
                </c:pt>
                <c:pt idx="53">
                  <c:v>7.1867256159717465</c:v>
                </c:pt>
                <c:pt idx="54">
                  <c:v>7.3474739513758509</c:v>
                </c:pt>
                <c:pt idx="55">
                  <c:v>7.1894083325717917</c:v>
                </c:pt>
                <c:pt idx="56">
                  <c:v>7.349008265255665</c:v>
                </c:pt>
                <c:pt idx="57">
                  <c:v>7.1877587911515564</c:v>
                </c:pt>
                <c:pt idx="58">
                  <c:v>7.3460035608363992</c:v>
                </c:pt>
                <c:pt idx="59">
                  <c:v>7.1885616952255473</c:v>
                </c:pt>
                <c:pt idx="60">
                  <c:v>7.3459288949033361</c:v>
                </c:pt>
                <c:pt idx="61">
                  <c:v>7.1902569998646033</c:v>
                </c:pt>
                <c:pt idx="62">
                  <c:v>7.3494297006141487</c:v>
                </c:pt>
                <c:pt idx="63">
                  <c:v>7.1912466430327537</c:v>
                </c:pt>
                <c:pt idx="64">
                  <c:v>7.3804685714141067</c:v>
                </c:pt>
                <c:pt idx="65">
                  <c:v>7.2444899941998022</c:v>
                </c:pt>
                <c:pt idx="66">
                  <c:v>7.4093608808591362</c:v>
                </c:pt>
                <c:pt idx="67">
                  <c:v>7.2807819987980551</c:v>
                </c:pt>
                <c:pt idx="68">
                  <c:v>7.4304990733602674</c:v>
                </c:pt>
                <c:pt idx="69">
                  <c:v>7.2813585900489741</c:v>
                </c:pt>
                <c:pt idx="70">
                  <c:v>7.3870744496585461</c:v>
                </c:pt>
                <c:pt idx="71">
                  <c:v>7.2439935096768249</c:v>
                </c:pt>
                <c:pt idx="72">
                  <c:v>7.422252906080967</c:v>
                </c:pt>
                <c:pt idx="73">
                  <c:v>7.2439162283942755</c:v>
                </c:pt>
                <c:pt idx="74">
                  <c:v>7.4271431235127361</c:v>
                </c:pt>
                <c:pt idx="75">
                  <c:v>7.2025719944487321</c:v>
                </c:pt>
                <c:pt idx="76">
                  <c:v>7.4038768702239022</c:v>
                </c:pt>
                <c:pt idx="77">
                  <c:v>7.1985057786382898</c:v>
                </c:pt>
                <c:pt idx="78">
                  <c:v>7.4029973592131935</c:v>
                </c:pt>
                <c:pt idx="79">
                  <c:v>7.2418150424416172</c:v>
                </c:pt>
                <c:pt idx="80">
                  <c:v>7.4175123871185757</c:v>
                </c:pt>
                <c:pt idx="81">
                  <c:v>7.2417731093531232</c:v>
                </c:pt>
                <c:pt idx="82">
                  <c:v>7.422146876908208</c:v>
                </c:pt>
                <c:pt idx="83">
                  <c:v>7.274469003850256</c:v>
                </c:pt>
                <c:pt idx="84">
                  <c:v>7.399264498110802</c:v>
                </c:pt>
                <c:pt idx="85">
                  <c:v>7.2447645819650015</c:v>
                </c:pt>
                <c:pt idx="86">
                  <c:v>7.3782909882566301</c:v>
                </c:pt>
                <c:pt idx="87">
                  <c:v>7.1987885907854645</c:v>
                </c:pt>
                <c:pt idx="88">
                  <c:v>7.3926211253096108</c:v>
                </c:pt>
                <c:pt idx="89">
                  <c:v>7.1974288980942696</c:v>
                </c:pt>
                <c:pt idx="90">
                  <c:v>7.3630625357336648</c:v>
                </c:pt>
                <c:pt idx="91">
                  <c:v>7.1970114775324259</c:v>
                </c:pt>
                <c:pt idx="92">
                  <c:v>7.419054831285723</c:v>
                </c:pt>
                <c:pt idx="93">
                  <c:v>7.1750525040155324</c:v>
                </c:pt>
                <c:pt idx="94">
                  <c:v>7.4276166319094372</c:v>
                </c:pt>
                <c:pt idx="95">
                  <c:v>7.1749786788858323</c:v>
                </c:pt>
                <c:pt idx="96">
                  <c:v>7.3724278860662045</c:v>
                </c:pt>
                <c:pt idx="97">
                  <c:v>7.1749871262442166</c:v>
                </c:pt>
                <c:pt idx="98">
                  <c:v>7.3635340341239104</c:v>
                </c:pt>
                <c:pt idx="99">
                  <c:v>7.1746883817436</c:v>
                </c:pt>
                <c:pt idx="100">
                  <c:v>7.4178786236204077</c:v>
                </c:pt>
                <c:pt idx="101">
                  <c:v>7.1973461941437655</c:v>
                </c:pt>
                <c:pt idx="102">
                  <c:v>7.4284346582560525</c:v>
                </c:pt>
                <c:pt idx="103">
                  <c:v>7.1988794173581443</c:v>
                </c:pt>
                <c:pt idx="104">
                  <c:v>7.431002952681423</c:v>
                </c:pt>
                <c:pt idx="105">
                  <c:v>7.1746673480652801</c:v>
                </c:pt>
                <c:pt idx="106">
                  <c:v>7.3591496753845389</c:v>
                </c:pt>
                <c:pt idx="107">
                  <c:v>7.1746161835897579</c:v>
                </c:pt>
                <c:pt idx="108">
                  <c:v>7.3569184952701177</c:v>
                </c:pt>
                <c:pt idx="109">
                  <c:v>7.1741999588977139</c:v>
                </c:pt>
                <c:pt idx="110">
                  <c:v>7.4271509943199572</c:v>
                </c:pt>
                <c:pt idx="111">
                  <c:v>7.1742052034620745</c:v>
                </c:pt>
                <c:pt idx="112">
                  <c:v>7.428347729614619</c:v>
                </c:pt>
                <c:pt idx="113">
                  <c:v>7.1742187287736074</c:v>
                </c:pt>
                <c:pt idx="114">
                  <c:v>7.4303293129996062</c:v>
                </c:pt>
                <c:pt idx="115">
                  <c:v>7.1743202664279382</c:v>
                </c:pt>
                <c:pt idx="116">
                  <c:v>7.4310621064954798</c:v>
                </c:pt>
                <c:pt idx="117">
                  <c:v>7.174540788308045</c:v>
                </c:pt>
                <c:pt idx="118">
                  <c:v>7.4319168244486278</c:v>
                </c:pt>
                <c:pt idx="119">
                  <c:v>7.1745311428153755</c:v>
                </c:pt>
                <c:pt idx="120">
                  <c:v>7.4317419560659141</c:v>
                </c:pt>
                <c:pt idx="121">
                  <c:v>7.1744556460680169</c:v>
                </c:pt>
                <c:pt idx="122">
                  <c:v>7.4307291617304685</c:v>
                </c:pt>
                <c:pt idx="123">
                  <c:v>7.1739588360887856</c:v>
                </c:pt>
                <c:pt idx="124">
                  <c:v>7.428899666971799</c:v>
                </c:pt>
                <c:pt idx="125">
                  <c:v>7.1738104496625335</c:v>
                </c:pt>
                <c:pt idx="126">
                  <c:v>7.4273963574257378</c:v>
                </c:pt>
                <c:pt idx="127">
                  <c:v>7.1738498892739289</c:v>
                </c:pt>
                <c:pt idx="128">
                  <c:v>7.4250654535916105</c:v>
                </c:pt>
                <c:pt idx="129">
                  <c:v>7.1741787622784292</c:v>
                </c:pt>
                <c:pt idx="130">
                  <c:v>7.424765522938138</c:v>
                </c:pt>
                <c:pt idx="131">
                  <c:v>7.1738603054122478</c:v>
                </c:pt>
                <c:pt idx="132">
                  <c:v>7.4301862574060875</c:v>
                </c:pt>
                <c:pt idx="133">
                  <c:v>7.1737970383411573</c:v>
                </c:pt>
                <c:pt idx="134">
                  <c:v>7.4287850372021067</c:v>
                </c:pt>
                <c:pt idx="135">
                  <c:v>7.1736634338007566</c:v>
                </c:pt>
                <c:pt idx="136">
                  <c:v>7.4269175509772722</c:v>
                </c:pt>
                <c:pt idx="137">
                  <c:v>7.1734506336466861</c:v>
                </c:pt>
                <c:pt idx="138">
                  <c:v>7.4250700121439905</c:v>
                </c:pt>
                <c:pt idx="139">
                  <c:v>7.1737171952954695</c:v>
                </c:pt>
                <c:pt idx="140">
                  <c:v>7.4244262469153197</c:v>
                </c:pt>
                <c:pt idx="141">
                  <c:v>7.1733723343424778</c:v>
                </c:pt>
                <c:pt idx="142">
                  <c:v>7.4176968766979563</c:v>
                </c:pt>
                <c:pt idx="143">
                  <c:v>7.1796732524898248</c:v>
                </c:pt>
                <c:pt idx="144">
                  <c:v>7.4205670407229798</c:v>
                </c:pt>
                <c:pt idx="145">
                  <c:v>7.1947555808313748</c:v>
                </c:pt>
                <c:pt idx="146">
                  <c:v>7.4237728640937952</c:v>
                </c:pt>
                <c:pt idx="147">
                  <c:v>7.1714433425802371</c:v>
                </c:pt>
                <c:pt idx="148">
                  <c:v>7.4167947737985926</c:v>
                </c:pt>
                <c:pt idx="149">
                  <c:v>7.1950330355485397</c:v>
                </c:pt>
                <c:pt idx="150">
                  <c:v>7.4239813580394491</c:v>
                </c:pt>
                <c:pt idx="151">
                  <c:v>7.1720566254687457</c:v>
                </c:pt>
                <c:pt idx="152">
                  <c:v>7.4157558341034324</c:v>
                </c:pt>
                <c:pt idx="153">
                  <c:v>7.1732754547331039</c:v>
                </c:pt>
                <c:pt idx="154">
                  <c:v>7.4176198253801227</c:v>
                </c:pt>
                <c:pt idx="155">
                  <c:v>7.1721960132504927</c:v>
                </c:pt>
                <c:pt idx="156">
                  <c:v>7.4157265058945461</c:v>
                </c:pt>
                <c:pt idx="157">
                  <c:v>7.1956186105635194</c:v>
                </c:pt>
                <c:pt idx="158">
                  <c:v>7.4232157110459109</c:v>
                </c:pt>
                <c:pt idx="159">
                  <c:v>7.1971746074280514</c:v>
                </c:pt>
                <c:pt idx="160">
                  <c:v>7.4228841923578859</c:v>
                </c:pt>
                <c:pt idx="161">
                  <c:v>7.1718033703467192</c:v>
                </c:pt>
                <c:pt idx="162">
                  <c:v>7.4137600588103805</c:v>
                </c:pt>
                <c:pt idx="163">
                  <c:v>7.2385850112509615</c:v>
                </c:pt>
                <c:pt idx="164">
                  <c:v>7.375766075671498</c:v>
                </c:pt>
                <c:pt idx="165">
                  <c:v>7.170267640565509</c:v>
                </c:pt>
                <c:pt idx="166">
                  <c:v>7.4118491092459031</c:v>
                </c:pt>
                <c:pt idx="167">
                  <c:v>7.1707298657704133</c:v>
                </c:pt>
                <c:pt idx="168">
                  <c:v>7.4113334908439485</c:v>
                </c:pt>
                <c:pt idx="169">
                  <c:v>7.1696713765639792</c:v>
                </c:pt>
                <c:pt idx="170">
                  <c:v>7.4094638803161281</c:v>
                </c:pt>
                <c:pt idx="171">
                  <c:v>7.1701932899904941</c:v>
                </c:pt>
                <c:pt idx="172">
                  <c:v>7.4090249043461913</c:v>
                </c:pt>
                <c:pt idx="173">
                  <c:v>7.1696111176940738</c:v>
                </c:pt>
                <c:pt idx="174">
                  <c:v>7.4147870904654498</c:v>
                </c:pt>
                <c:pt idx="175">
                  <c:v>7.1705526096429653</c:v>
                </c:pt>
                <c:pt idx="176">
                  <c:v>7.4146903070934123</c:v>
                </c:pt>
                <c:pt idx="177">
                  <c:v>7.1725461632664418</c:v>
                </c:pt>
                <c:pt idx="178">
                  <c:v>7.4236204297543544</c:v>
                </c:pt>
                <c:pt idx="179">
                  <c:v>7.1942297394492938</c:v>
                </c:pt>
                <c:pt idx="180">
                  <c:v>7.4121347114434624</c:v>
                </c:pt>
                <c:pt idx="181">
                  <c:v>7.194983913245502</c:v>
                </c:pt>
                <c:pt idx="182">
                  <c:v>7.4148178848091355</c:v>
                </c:pt>
                <c:pt idx="183">
                  <c:v>7.2724674178922397</c:v>
                </c:pt>
                <c:pt idx="184">
                  <c:v>7.4079583222978664</c:v>
                </c:pt>
                <c:pt idx="185">
                  <c:v>7.2746092676424796</c:v>
                </c:pt>
                <c:pt idx="186">
                  <c:v>7.4099275763772239</c:v>
                </c:pt>
                <c:pt idx="187">
                  <c:v>7.2759019920859505</c:v>
                </c:pt>
                <c:pt idx="188">
                  <c:v>7.4097997636796755</c:v>
                </c:pt>
                <c:pt idx="189">
                  <c:v>7.2751797598014303</c:v>
                </c:pt>
                <c:pt idx="190">
                  <c:v>7.4100737554467058</c:v>
                </c:pt>
                <c:pt idx="191">
                  <c:v>7.2395008312759721</c:v>
                </c:pt>
                <c:pt idx="192">
                  <c:v>7.393564299076731</c:v>
                </c:pt>
                <c:pt idx="193">
                  <c:v>7.2741046471851316</c:v>
                </c:pt>
                <c:pt idx="194">
                  <c:v>7.4099120852800988</c:v>
                </c:pt>
                <c:pt idx="195">
                  <c:v>7.2758616613141474</c:v>
                </c:pt>
                <c:pt idx="196">
                  <c:v>7.4089077239669408</c:v>
                </c:pt>
                <c:pt idx="197">
                  <c:v>7.2804304336898573</c:v>
                </c:pt>
                <c:pt idx="198">
                  <c:v>7.411168295903571</c:v>
                </c:pt>
                <c:pt idx="199">
                  <c:v>7.2743735424075631</c:v>
                </c:pt>
                <c:pt idx="200">
                  <c:v>7.4064860230630849</c:v>
                </c:pt>
                <c:pt idx="201">
                  <c:v>7.2800646520479209</c:v>
                </c:pt>
                <c:pt idx="202">
                  <c:v>7.4083738900055813</c:v>
                </c:pt>
                <c:pt idx="203">
                  <c:v>7.2769477637859241</c:v>
                </c:pt>
                <c:pt idx="204">
                  <c:v>7.405456591947492</c:v>
                </c:pt>
                <c:pt idx="205">
                  <c:v>7.2799810861433052</c:v>
                </c:pt>
                <c:pt idx="206">
                  <c:v>7.4086731203932237</c:v>
                </c:pt>
                <c:pt idx="207">
                  <c:v>7.2797822740416853</c:v>
                </c:pt>
                <c:pt idx="208">
                  <c:v>7.4076175870992724</c:v>
                </c:pt>
                <c:pt idx="209">
                  <c:v>7.2382803860757674</c:v>
                </c:pt>
                <c:pt idx="210">
                  <c:v>7.3909853077275178</c:v>
                </c:pt>
                <c:pt idx="211">
                  <c:v>7.277284966200086</c:v>
                </c:pt>
                <c:pt idx="212">
                  <c:v>7.4076378394084079</c:v>
                </c:pt>
                <c:pt idx="213">
                  <c:v>7.238153623521197</c:v>
                </c:pt>
                <c:pt idx="214">
                  <c:v>7.389049070825954</c:v>
                </c:pt>
                <c:pt idx="215">
                  <c:v>7.2744369538993858</c:v>
                </c:pt>
                <c:pt idx="216">
                  <c:v>7.4036551999299922</c:v>
                </c:pt>
                <c:pt idx="217">
                  <c:v>7.2386634952613633</c:v>
                </c:pt>
                <c:pt idx="218">
                  <c:v>7.3884352074605975</c:v>
                </c:pt>
                <c:pt idx="219">
                  <c:v>7.2770414282158287</c:v>
                </c:pt>
                <c:pt idx="220">
                  <c:v>7.4034917312281809</c:v>
                </c:pt>
                <c:pt idx="221">
                  <c:v>7.2388224886395482</c:v>
                </c:pt>
                <c:pt idx="222">
                  <c:v>7.3870046546622623</c:v>
                </c:pt>
                <c:pt idx="223">
                  <c:v>7.2798053551327042</c:v>
                </c:pt>
                <c:pt idx="224">
                  <c:v>7.4025423128334715</c:v>
                </c:pt>
                <c:pt idx="225">
                  <c:v>7.2745376324834057</c:v>
                </c:pt>
                <c:pt idx="226">
                  <c:v>7.4012036739620708</c:v>
                </c:pt>
                <c:pt idx="227">
                  <c:v>7.2739688803256879</c:v>
                </c:pt>
                <c:pt idx="228">
                  <c:v>7.3992048482732304</c:v>
                </c:pt>
                <c:pt idx="229">
                  <c:v>7.2757979965527868</c:v>
                </c:pt>
                <c:pt idx="230">
                  <c:v>7.4123198265736079</c:v>
                </c:pt>
                <c:pt idx="231">
                  <c:v>7.2726100154424618</c:v>
                </c:pt>
                <c:pt idx="232">
                  <c:v>7.4203603722214062</c:v>
                </c:pt>
                <c:pt idx="233">
                  <c:v>7.2710222747693338</c:v>
                </c:pt>
                <c:pt idx="234">
                  <c:v>7.4185689380378328</c:v>
                </c:pt>
                <c:pt idx="235">
                  <c:v>7.237863076904941</c:v>
                </c:pt>
                <c:pt idx="236">
                  <c:v>7.4003572837584404</c:v>
                </c:pt>
                <c:pt idx="237">
                  <c:v>7.2705823419378737</c:v>
                </c:pt>
                <c:pt idx="238">
                  <c:v>7.4089740174860488</c:v>
                </c:pt>
                <c:pt idx="239">
                  <c:v>7.2747211005820311</c:v>
                </c:pt>
                <c:pt idx="240">
                  <c:v>7.403193537816084</c:v>
                </c:pt>
                <c:pt idx="241">
                  <c:v>7.2741957541302487</c:v>
                </c:pt>
                <c:pt idx="242">
                  <c:v>7.3964430935280978</c:v>
                </c:pt>
                <c:pt idx="243">
                  <c:v>7.2386269539983736</c:v>
                </c:pt>
                <c:pt idx="244">
                  <c:v>7.3810697976937121</c:v>
                </c:pt>
                <c:pt idx="245">
                  <c:v>7.2361432437037916</c:v>
                </c:pt>
                <c:pt idx="246">
                  <c:v>7.3795712180617787</c:v>
                </c:pt>
                <c:pt idx="247">
                  <c:v>7.273643093043499</c:v>
                </c:pt>
                <c:pt idx="248">
                  <c:v>7.4002996308497506</c:v>
                </c:pt>
                <c:pt idx="249">
                  <c:v>7.2719230030397481</c:v>
                </c:pt>
                <c:pt idx="250">
                  <c:v>7.4001692562188985</c:v>
                </c:pt>
                <c:pt idx="251">
                  <c:v>7.2351557391665304</c:v>
                </c:pt>
                <c:pt idx="252">
                  <c:v>7.3840291644395828</c:v>
                </c:pt>
                <c:pt idx="253">
                  <c:v>7.2693832837824122</c:v>
                </c:pt>
                <c:pt idx="254">
                  <c:v>7.3979116684900621</c:v>
                </c:pt>
                <c:pt idx="255">
                  <c:v>7.26931302862502</c:v>
                </c:pt>
                <c:pt idx="256">
                  <c:v>7.3984606994477078</c:v>
                </c:pt>
                <c:pt idx="257">
                  <c:v>7.2688370934633806</c:v>
                </c:pt>
                <c:pt idx="258">
                  <c:v>7.4016491982126791</c:v>
                </c:pt>
                <c:pt idx="259">
                  <c:v>7.2710722227638174</c:v>
                </c:pt>
                <c:pt idx="260">
                  <c:v>7.4049776745749973</c:v>
                </c:pt>
                <c:pt idx="261">
                  <c:v>7.2717573145667087</c:v>
                </c:pt>
                <c:pt idx="262">
                  <c:v>7.4013294667788898</c:v>
                </c:pt>
                <c:pt idx="263">
                  <c:v>7.2732171370706347</c:v>
                </c:pt>
                <c:pt idx="264">
                  <c:v>7.400287356844542</c:v>
                </c:pt>
                <c:pt idx="265">
                  <c:v>7.2698996426369105</c:v>
                </c:pt>
                <c:pt idx="266">
                  <c:v>7.3969766049161834</c:v>
                </c:pt>
                <c:pt idx="267">
                  <c:v>7.2341412896109425</c:v>
                </c:pt>
                <c:pt idx="268">
                  <c:v>7.3779646741545815</c:v>
                </c:pt>
                <c:pt idx="269">
                  <c:v>7.2356793052913444</c:v>
                </c:pt>
                <c:pt idx="270">
                  <c:v>7.3808380396445434</c:v>
                </c:pt>
                <c:pt idx="271">
                  <c:v>7.2338827639358465</c:v>
                </c:pt>
                <c:pt idx="272">
                  <c:v>7.3775067679220836</c:v>
                </c:pt>
                <c:pt idx="273">
                  <c:v>7.2691822640758579</c:v>
                </c:pt>
                <c:pt idx="274">
                  <c:v>7.4010518234585216</c:v>
                </c:pt>
                <c:pt idx="275">
                  <c:v>7.2689662041297627</c:v>
                </c:pt>
                <c:pt idx="276">
                  <c:v>7.4011618738551066</c:v>
                </c:pt>
                <c:pt idx="277">
                  <c:v>7.2387328224406859</c:v>
                </c:pt>
                <c:pt idx="278">
                  <c:v>7.3882110405327985</c:v>
                </c:pt>
                <c:pt idx="279">
                  <c:v>7.2352435391307113</c:v>
                </c:pt>
                <c:pt idx="280">
                  <c:v>7.3865347461348962</c:v>
                </c:pt>
                <c:pt idx="281">
                  <c:v>7.2675689495707445</c:v>
                </c:pt>
                <c:pt idx="282">
                  <c:v>7.3989978396645419</c:v>
                </c:pt>
                <c:pt idx="283">
                  <c:v>7.2692438833396782</c:v>
                </c:pt>
                <c:pt idx="284">
                  <c:v>7.4010810129133722</c:v>
                </c:pt>
                <c:pt idx="285">
                  <c:v>7.2382120780677948</c:v>
                </c:pt>
                <c:pt idx="286">
                  <c:v>7.3868943998100773</c:v>
                </c:pt>
                <c:pt idx="287">
                  <c:v>7.2329893755249559</c:v>
                </c:pt>
                <c:pt idx="288">
                  <c:v>7.3827857120060347</c:v>
                </c:pt>
                <c:pt idx="289">
                  <c:v>7.2666753199006155</c:v>
                </c:pt>
                <c:pt idx="290">
                  <c:v>7.398303273565495</c:v>
                </c:pt>
                <c:pt idx="291">
                  <c:v>7.2666202065544852</c:v>
                </c:pt>
                <c:pt idx="292">
                  <c:v>7.3964055127508646</c:v>
                </c:pt>
                <c:pt idx="293">
                  <c:v>7.2703598030195895</c:v>
                </c:pt>
                <c:pt idx="294">
                  <c:v>7.3981661660535805</c:v>
                </c:pt>
                <c:pt idx="295">
                  <c:v>7.2697902759068374</c:v>
                </c:pt>
                <c:pt idx="296">
                  <c:v>7.397104581552929</c:v>
                </c:pt>
                <c:pt idx="297">
                  <c:v>7.2679063895150557</c:v>
                </c:pt>
                <c:pt idx="298">
                  <c:v>7.3961790631917683</c:v>
                </c:pt>
                <c:pt idx="299">
                  <c:v>7.237233102433084</c:v>
                </c:pt>
                <c:pt idx="300">
                  <c:v>7.3831843868469926</c:v>
                </c:pt>
                <c:pt idx="301">
                  <c:v>7.2317349831107682</c:v>
                </c:pt>
                <c:pt idx="302">
                  <c:v>7.3796238476351848</c:v>
                </c:pt>
                <c:pt idx="303">
                  <c:v>7.2685121583270123</c:v>
                </c:pt>
                <c:pt idx="304">
                  <c:v>7.3945225895743985</c:v>
                </c:pt>
                <c:pt idx="305">
                  <c:v>7.2341435427859144</c:v>
                </c:pt>
                <c:pt idx="306">
                  <c:v>7.3793450120514432</c:v>
                </c:pt>
                <c:pt idx="307">
                  <c:v>7.2309694467129466</c:v>
                </c:pt>
                <c:pt idx="308">
                  <c:v>7.3795984854459498</c:v>
                </c:pt>
                <c:pt idx="309">
                  <c:v>7.2681358670411971</c:v>
                </c:pt>
                <c:pt idx="310">
                  <c:v>7.3949528322741234</c:v>
                </c:pt>
                <c:pt idx="311">
                  <c:v>7.2685254694840626</c:v>
                </c:pt>
                <c:pt idx="312">
                  <c:v>7.3936453694475954</c:v>
                </c:pt>
                <c:pt idx="313">
                  <c:v>7.265863939282716</c:v>
                </c:pt>
                <c:pt idx="314">
                  <c:v>7.393144838991363</c:v>
                </c:pt>
                <c:pt idx="315">
                  <c:v>7.2683340847974547</c:v>
                </c:pt>
                <c:pt idx="316">
                  <c:v>7.3930257373750097</c:v>
                </c:pt>
                <c:pt idx="317">
                  <c:v>7.2679401544932229</c:v>
                </c:pt>
                <c:pt idx="318">
                  <c:v>7.3911850587454717</c:v>
                </c:pt>
                <c:pt idx="319">
                  <c:v>7.2669660305343582</c:v>
                </c:pt>
                <c:pt idx="320">
                  <c:v>7.3900721981448676</c:v>
                </c:pt>
                <c:pt idx="321">
                  <c:v>7.2657136829203495</c:v>
                </c:pt>
                <c:pt idx="322">
                  <c:v>7.391312329151428</c:v>
                </c:pt>
                <c:pt idx="323">
                  <c:v>7.2307871731454005</c:v>
                </c:pt>
                <c:pt idx="324">
                  <c:v>7.3740670682884799</c:v>
                </c:pt>
                <c:pt idx="325">
                  <c:v>7.2330484642065658</c:v>
                </c:pt>
                <c:pt idx="326">
                  <c:v>7.3738352583066744</c:v>
                </c:pt>
                <c:pt idx="327">
                  <c:v>7.2325035050664166</c:v>
                </c:pt>
                <c:pt idx="328">
                  <c:v>7.37487373718238</c:v>
                </c:pt>
                <c:pt idx="329">
                  <c:v>7.2694142398267729</c:v>
                </c:pt>
                <c:pt idx="330">
                  <c:v>7.3913653453952604</c:v>
                </c:pt>
                <c:pt idx="331">
                  <c:v>7.2706639200065419</c:v>
                </c:pt>
                <c:pt idx="332">
                  <c:v>7.3899906403923454</c:v>
                </c:pt>
                <c:pt idx="333">
                  <c:v>7.2346602742142991</c:v>
                </c:pt>
                <c:pt idx="334">
                  <c:v>7.3732352236511396</c:v>
                </c:pt>
                <c:pt idx="335">
                  <c:v>7.265417071578308</c:v>
                </c:pt>
                <c:pt idx="336">
                  <c:v>7.3884170528795545</c:v>
                </c:pt>
                <c:pt idx="337">
                  <c:v>7.2680480316253666</c:v>
                </c:pt>
                <c:pt idx="338">
                  <c:v>7.3891371372652062</c:v>
                </c:pt>
                <c:pt idx="339">
                  <c:v>7.2692833679358415</c:v>
                </c:pt>
                <c:pt idx="340">
                  <c:v>7.3888102383682392</c:v>
                </c:pt>
                <c:pt idx="341">
                  <c:v>7.2697624005773083</c:v>
                </c:pt>
                <c:pt idx="342">
                  <c:v>7.388338339447631</c:v>
                </c:pt>
                <c:pt idx="343">
                  <c:v>7.269320766211993</c:v>
                </c:pt>
                <c:pt idx="344">
                  <c:v>7.3890777913281154</c:v>
                </c:pt>
                <c:pt idx="345">
                  <c:v>7.2355360152929453</c:v>
                </c:pt>
                <c:pt idx="346">
                  <c:v>7.3748474199649117</c:v>
                </c:pt>
                <c:pt idx="347">
                  <c:v>7.2687847649156279</c:v>
                </c:pt>
                <c:pt idx="348">
                  <c:v>7.3874723812061571</c:v>
                </c:pt>
                <c:pt idx="349">
                  <c:v>7.2358796425731811</c:v>
                </c:pt>
                <c:pt idx="350">
                  <c:v>7.3734567915016846</c:v>
                </c:pt>
                <c:pt idx="351">
                  <c:v>7.2351572858134015</c:v>
                </c:pt>
                <c:pt idx="352">
                  <c:v>7.3731468479274387</c:v>
                </c:pt>
                <c:pt idx="353">
                  <c:v>7.2348988595061892</c:v>
                </c:pt>
                <c:pt idx="354">
                  <c:v>7.3733843509811265</c:v>
                </c:pt>
                <c:pt idx="355">
                  <c:v>7.2709842898326258</c:v>
                </c:pt>
                <c:pt idx="356">
                  <c:v>7.3870880597778408</c:v>
                </c:pt>
                <c:pt idx="357">
                  <c:v>7.2342523866340906</c:v>
                </c:pt>
                <c:pt idx="358">
                  <c:v>7.3725349950193166</c:v>
                </c:pt>
                <c:pt idx="359">
                  <c:v>7.2696376403373764</c:v>
                </c:pt>
                <c:pt idx="360">
                  <c:v>7.3863383298797807</c:v>
                </c:pt>
                <c:pt idx="361">
                  <c:v>7.2680905375180194</c:v>
                </c:pt>
                <c:pt idx="362">
                  <c:v>7.3861643935926269</c:v>
                </c:pt>
                <c:pt idx="363">
                  <c:v>7.2699060307892287</c:v>
                </c:pt>
                <c:pt idx="364">
                  <c:v>7.3862591786487508</c:v>
                </c:pt>
                <c:pt idx="365">
                  <c:v>7.2334439729468736</c:v>
                </c:pt>
                <c:pt idx="366">
                  <c:v>7.3701630822093147</c:v>
                </c:pt>
                <c:pt idx="367">
                  <c:v>7.2673570791835562</c:v>
                </c:pt>
                <c:pt idx="368">
                  <c:v>7.3844024289197039</c:v>
                </c:pt>
                <c:pt idx="369">
                  <c:v>7.2688865238383222</c:v>
                </c:pt>
                <c:pt idx="370">
                  <c:v>7.3849499214544041</c:v>
                </c:pt>
                <c:pt idx="371">
                  <c:v>7.2286472159005672</c:v>
                </c:pt>
                <c:pt idx="372">
                  <c:v>7.3663601560278833</c:v>
                </c:pt>
                <c:pt idx="373">
                  <c:v>7.160858822448291</c:v>
                </c:pt>
                <c:pt idx="374">
                  <c:v>7.3407664248523767</c:v>
                </c:pt>
                <c:pt idx="375">
                  <c:v>7.1609112585015424</c:v>
                </c:pt>
                <c:pt idx="376">
                  <c:v>7.3431311394547816</c:v>
                </c:pt>
                <c:pt idx="377">
                  <c:v>7.1917419880172293</c:v>
                </c:pt>
                <c:pt idx="378">
                  <c:v>7.3502599233641686</c:v>
                </c:pt>
                <c:pt idx="379">
                  <c:v>7.1631431625440678</c:v>
                </c:pt>
                <c:pt idx="380">
                  <c:v>7.3409721829255092</c:v>
                </c:pt>
                <c:pt idx="381">
                  <c:v>7.1591554818725136</c:v>
                </c:pt>
                <c:pt idx="382">
                  <c:v>7.3391121425244119</c:v>
                </c:pt>
                <c:pt idx="383">
                  <c:v>7.1610579543744874</c:v>
                </c:pt>
                <c:pt idx="384">
                  <c:v>7.3422882277428991</c:v>
                </c:pt>
                <c:pt idx="385">
                  <c:v>7.1882703240368571</c:v>
                </c:pt>
                <c:pt idx="386">
                  <c:v>7.34924704617716</c:v>
                </c:pt>
                <c:pt idx="387">
                  <c:v>7.186307119674356</c:v>
                </c:pt>
                <c:pt idx="388">
                  <c:v>7.3475220048070709</c:v>
                </c:pt>
                <c:pt idx="389">
                  <c:v>7.1610431857065651</c:v>
                </c:pt>
                <c:pt idx="390">
                  <c:v>7.341256103464163</c:v>
                </c:pt>
                <c:pt idx="391">
                  <c:v>7.1596876987668532</c:v>
                </c:pt>
                <c:pt idx="392">
                  <c:v>7.341168896523004</c:v>
                </c:pt>
                <c:pt idx="393">
                  <c:v>7.1885326238688929</c:v>
                </c:pt>
                <c:pt idx="394">
                  <c:v>7.3475967467990806</c:v>
                </c:pt>
                <c:pt idx="395">
                  <c:v>7.1615110622725275</c:v>
                </c:pt>
                <c:pt idx="396">
                  <c:v>7.3408874121784589</c:v>
                </c:pt>
                <c:pt idx="397">
                  <c:v>7.1893505592623459</c:v>
                </c:pt>
                <c:pt idx="398">
                  <c:v>7.3475215845726982</c:v>
                </c:pt>
                <c:pt idx="399">
                  <c:v>7.1641850872795478</c:v>
                </c:pt>
                <c:pt idx="400">
                  <c:v>7.3418280999795931</c:v>
                </c:pt>
                <c:pt idx="401">
                  <c:v>7.1630612985765723</c:v>
                </c:pt>
                <c:pt idx="402">
                  <c:v>7.3409220465052503</c:v>
                </c:pt>
                <c:pt idx="403">
                  <c:v>7.1606872820183156</c:v>
                </c:pt>
                <c:pt idx="404">
                  <c:v>7.3412055612004306</c:v>
                </c:pt>
                <c:pt idx="405">
                  <c:v>7.1594606525205062</c:v>
                </c:pt>
                <c:pt idx="406">
                  <c:v>7.3397749702799731</c:v>
                </c:pt>
                <c:pt idx="407">
                  <c:v>7.1908300817294464</c:v>
                </c:pt>
                <c:pt idx="408">
                  <c:v>7.3487841318279692</c:v>
                </c:pt>
                <c:pt idx="409">
                  <c:v>7.1616723511579021</c:v>
                </c:pt>
                <c:pt idx="410">
                  <c:v>7.3406828858019813</c:v>
                </c:pt>
                <c:pt idx="411">
                  <c:v>7.1638776196237828</c:v>
                </c:pt>
                <c:pt idx="412">
                  <c:v>7.3406811357414981</c:v>
                </c:pt>
                <c:pt idx="413">
                  <c:v>7.1629370578613933</c:v>
                </c:pt>
                <c:pt idx="414">
                  <c:v>7.3401404751302799</c:v>
                </c:pt>
                <c:pt idx="415">
                  <c:v>7.1633899474335356</c:v>
                </c:pt>
                <c:pt idx="416">
                  <c:v>7.3406877637984635</c:v>
                </c:pt>
                <c:pt idx="417">
                  <c:v>7.1635150479692653</c:v>
                </c:pt>
                <c:pt idx="418">
                  <c:v>7.340406022631889</c:v>
                </c:pt>
                <c:pt idx="419">
                  <c:v>7.1881956845903501</c:v>
                </c:pt>
                <c:pt idx="420">
                  <c:v>7.3458890657950295</c:v>
                </c:pt>
                <c:pt idx="421">
                  <c:v>7.1599722446921907</c:v>
                </c:pt>
                <c:pt idx="422">
                  <c:v>7.3400730423195242</c:v>
                </c:pt>
                <c:pt idx="423">
                  <c:v>7.1597307536002841</c:v>
                </c:pt>
                <c:pt idx="424">
                  <c:v>7.3400615026710438</c:v>
                </c:pt>
                <c:pt idx="425">
                  <c:v>7.1629020084585635</c:v>
                </c:pt>
                <c:pt idx="426">
                  <c:v>7.3425354724960368</c:v>
                </c:pt>
                <c:pt idx="427">
                  <c:v>7.1577840847803564</c:v>
                </c:pt>
                <c:pt idx="428">
                  <c:v>7.3391210470281187</c:v>
                </c:pt>
                <c:pt idx="429">
                  <c:v>7.1592260620873098</c:v>
                </c:pt>
                <c:pt idx="430">
                  <c:v>7.340447312129232</c:v>
                </c:pt>
                <c:pt idx="431">
                  <c:v>7.1625285581489155</c:v>
                </c:pt>
                <c:pt idx="432">
                  <c:v>7.3430238088543582</c:v>
                </c:pt>
                <c:pt idx="433">
                  <c:v>7.1596173862930694</c:v>
                </c:pt>
                <c:pt idx="434">
                  <c:v>7.3404637497036322</c:v>
                </c:pt>
                <c:pt idx="435">
                  <c:v>7.1602833619678874</c:v>
                </c:pt>
                <c:pt idx="436">
                  <c:v>7.3418370931003905</c:v>
                </c:pt>
                <c:pt idx="437">
                  <c:v>7.1578357142127746</c:v>
                </c:pt>
                <c:pt idx="438">
                  <c:v>7.3383242517467782</c:v>
                </c:pt>
                <c:pt idx="439">
                  <c:v>7.1593673779772855</c:v>
                </c:pt>
                <c:pt idx="440">
                  <c:v>7.3378545225187821</c:v>
                </c:pt>
                <c:pt idx="441">
                  <c:v>7.1595593483669413</c:v>
                </c:pt>
                <c:pt idx="442">
                  <c:v>7.3376443919591585</c:v>
                </c:pt>
                <c:pt idx="443">
                  <c:v>7.1626872329776452</c:v>
                </c:pt>
                <c:pt idx="444">
                  <c:v>7.3382512113918921</c:v>
                </c:pt>
                <c:pt idx="445">
                  <c:v>7.1599460673786801</c:v>
                </c:pt>
                <c:pt idx="446">
                  <c:v>7.3404283013159413</c:v>
                </c:pt>
                <c:pt idx="447">
                  <c:v>7.1602561691803324</c:v>
                </c:pt>
                <c:pt idx="448">
                  <c:v>7.3402563663550966</c:v>
                </c:pt>
                <c:pt idx="449">
                  <c:v>7.1566158683451375</c:v>
                </c:pt>
                <c:pt idx="450">
                  <c:v>7.3382538391244303</c:v>
                </c:pt>
                <c:pt idx="451">
                  <c:v>7.1569306064388174</c:v>
                </c:pt>
                <c:pt idx="452">
                  <c:v>7.3380959749999688</c:v>
                </c:pt>
                <c:pt idx="453">
                  <c:v>7.1592317137801658</c:v>
                </c:pt>
                <c:pt idx="454">
                  <c:v>7.3386985976541892</c:v>
                </c:pt>
                <c:pt idx="455">
                  <c:v>7.1584817617377094</c:v>
                </c:pt>
                <c:pt idx="456">
                  <c:v>7.3379491885014865</c:v>
                </c:pt>
                <c:pt idx="457">
                  <c:v>7.1915261849150349</c:v>
                </c:pt>
                <c:pt idx="458">
                  <c:v>7.3466060892031031</c:v>
                </c:pt>
                <c:pt idx="459">
                  <c:v>7.1586635673034724</c:v>
                </c:pt>
                <c:pt idx="460">
                  <c:v>7.3370469086801489</c:v>
                </c:pt>
                <c:pt idx="461">
                  <c:v>7.1584651910961226</c:v>
                </c:pt>
                <c:pt idx="462">
                  <c:v>7.3365874081781151</c:v>
                </c:pt>
                <c:pt idx="463">
                  <c:v>7.1590313569397033</c:v>
                </c:pt>
                <c:pt idx="464">
                  <c:v>7.3342751151687677</c:v>
                </c:pt>
                <c:pt idx="465">
                  <c:v>7.1901815744963882</c:v>
                </c:pt>
                <c:pt idx="466">
                  <c:v>7.346597065696626</c:v>
                </c:pt>
                <c:pt idx="467">
                  <c:v>7.1582493837877958</c:v>
                </c:pt>
                <c:pt idx="468">
                  <c:v>7.3431983132193599</c:v>
                </c:pt>
                <c:pt idx="469">
                  <c:v>7.1553879191215168</c:v>
                </c:pt>
                <c:pt idx="470">
                  <c:v>7.3371342608683774</c:v>
                </c:pt>
                <c:pt idx="471">
                  <c:v>7.1554511671131502</c:v>
                </c:pt>
                <c:pt idx="472">
                  <c:v>7.3336924004104853</c:v>
                </c:pt>
                <c:pt idx="473">
                  <c:v>7.1591456564174889</c:v>
                </c:pt>
                <c:pt idx="474">
                  <c:v>7.3344882622198044</c:v>
                </c:pt>
                <c:pt idx="475">
                  <c:v>7.1583929690135841</c:v>
                </c:pt>
                <c:pt idx="476">
                  <c:v>7.3345866290099737</c:v>
                </c:pt>
                <c:pt idx="477">
                  <c:v>7.1585403424972061</c:v>
                </c:pt>
                <c:pt idx="478">
                  <c:v>7.3353521351557722</c:v>
                </c:pt>
                <c:pt idx="479">
                  <c:v>7.15521940888258</c:v>
                </c:pt>
                <c:pt idx="480">
                  <c:v>7.3370122268214804</c:v>
                </c:pt>
                <c:pt idx="481">
                  <c:v>7.1559835013383228</c:v>
                </c:pt>
                <c:pt idx="482">
                  <c:v>7.3383743583856971</c:v>
                </c:pt>
                <c:pt idx="483">
                  <c:v>7.1581486873373699</c:v>
                </c:pt>
                <c:pt idx="484">
                  <c:v>7.3380081804533566</c:v>
                </c:pt>
                <c:pt idx="485">
                  <c:v>7.1550743123750875</c:v>
                </c:pt>
                <c:pt idx="486">
                  <c:v>7.3368756922144973</c:v>
                </c:pt>
                <c:pt idx="487">
                  <c:v>7.1559013232448754</c:v>
                </c:pt>
                <c:pt idx="488">
                  <c:v>7.3383117977540957</c:v>
                </c:pt>
                <c:pt idx="489">
                  <c:v>7.1546690453602286</c:v>
                </c:pt>
                <c:pt idx="490">
                  <c:v>7.3366274286155617</c:v>
                </c:pt>
                <c:pt idx="491">
                  <c:v>7.157250049608729</c:v>
                </c:pt>
                <c:pt idx="492">
                  <c:v>7.3364660060048932</c:v>
                </c:pt>
                <c:pt idx="493">
                  <c:v>7.1542974340757057</c:v>
                </c:pt>
                <c:pt idx="494">
                  <c:v>7.335689485419401</c:v>
                </c:pt>
                <c:pt idx="495">
                  <c:v>7.1572423802802634</c:v>
                </c:pt>
                <c:pt idx="496">
                  <c:v>7.3367789103278476</c:v>
                </c:pt>
                <c:pt idx="497">
                  <c:v>7.1557540584064387</c:v>
                </c:pt>
                <c:pt idx="498">
                  <c:v>7.3383074721714863</c:v>
                </c:pt>
                <c:pt idx="499">
                  <c:v>7.1540601563582111</c:v>
                </c:pt>
                <c:pt idx="500">
                  <c:v>7.3353225743659918</c:v>
                </c:pt>
                <c:pt idx="501">
                  <c:v>7.1866971756353388</c:v>
                </c:pt>
                <c:pt idx="502">
                  <c:v>7.342478266030823</c:v>
                </c:pt>
                <c:pt idx="503">
                  <c:v>7.1565029036609697</c:v>
                </c:pt>
                <c:pt idx="504">
                  <c:v>7.3346420925053746</c:v>
                </c:pt>
                <c:pt idx="505">
                  <c:v>7.1564600587527361</c:v>
                </c:pt>
                <c:pt idx="506">
                  <c:v>7.3351511536471934</c:v>
                </c:pt>
                <c:pt idx="507">
                  <c:v>7.1564725501024338</c:v>
                </c:pt>
                <c:pt idx="508">
                  <c:v>7.3343229876872833</c:v>
                </c:pt>
                <c:pt idx="509">
                  <c:v>7.1844637861607872</c:v>
                </c:pt>
                <c:pt idx="510">
                  <c:v>7.3405411806801899</c:v>
                </c:pt>
                <c:pt idx="511">
                  <c:v>7.1560989062477809</c:v>
                </c:pt>
                <c:pt idx="512">
                  <c:v>7.3356263884128099</c:v>
                </c:pt>
                <c:pt idx="513">
                  <c:v>7.1557085955359492</c:v>
                </c:pt>
                <c:pt idx="514">
                  <c:v>7.3363017042371066</c:v>
                </c:pt>
                <c:pt idx="515">
                  <c:v>7.1550746408756254</c:v>
                </c:pt>
                <c:pt idx="516">
                  <c:v>7.3344152837738354</c:v>
                </c:pt>
                <c:pt idx="517">
                  <c:v>7.155918883966037</c:v>
                </c:pt>
                <c:pt idx="518">
                  <c:v>7.3351236215672539</c:v>
                </c:pt>
                <c:pt idx="519">
                  <c:v>7.184639079196887</c:v>
                </c:pt>
                <c:pt idx="520">
                  <c:v>7.3420354828787087</c:v>
                </c:pt>
                <c:pt idx="521">
                  <c:v>7.1550340388315767</c:v>
                </c:pt>
                <c:pt idx="522">
                  <c:v>7.3345424615622399</c:v>
                </c:pt>
                <c:pt idx="523">
                  <c:v>7.1850171730638959</c:v>
                </c:pt>
                <c:pt idx="524">
                  <c:v>7.3437208999631087</c:v>
                </c:pt>
                <c:pt idx="525">
                  <c:v>7.1534715845427188</c:v>
                </c:pt>
                <c:pt idx="526">
                  <c:v>7.3351761173401204</c:v>
                </c:pt>
                <c:pt idx="527">
                  <c:v>7.1553530408573778</c:v>
                </c:pt>
                <c:pt idx="528">
                  <c:v>7.3350579833020477</c:v>
                </c:pt>
                <c:pt idx="529">
                  <c:v>7.1563769062644402</c:v>
                </c:pt>
                <c:pt idx="530">
                  <c:v>7.3344220674590881</c:v>
                </c:pt>
                <c:pt idx="531">
                  <c:v>7.1564039182495751</c:v>
                </c:pt>
                <c:pt idx="532">
                  <c:v>7.3363137558809557</c:v>
                </c:pt>
                <c:pt idx="533">
                  <c:v>7.154137280882841</c:v>
                </c:pt>
                <c:pt idx="534">
                  <c:v>7.3352024060574035</c:v>
                </c:pt>
                <c:pt idx="535">
                  <c:v>7.1555709630894846</c:v>
                </c:pt>
                <c:pt idx="536">
                  <c:v>7.3334968174370472</c:v>
                </c:pt>
                <c:pt idx="537">
                  <c:v>7.1828114327570418</c:v>
                </c:pt>
                <c:pt idx="538">
                  <c:v>7.3417799413663554</c:v>
                </c:pt>
                <c:pt idx="539">
                  <c:v>7.1519963727227669</c:v>
                </c:pt>
                <c:pt idx="540">
                  <c:v>7.3314118732316187</c:v>
                </c:pt>
                <c:pt idx="541">
                  <c:v>7.1540010225089539</c:v>
                </c:pt>
                <c:pt idx="542">
                  <c:v>7.331929450094008</c:v>
                </c:pt>
                <c:pt idx="543">
                  <c:v>7.1534637341228011</c:v>
                </c:pt>
                <c:pt idx="544">
                  <c:v>7.3338559866413515</c:v>
                </c:pt>
                <c:pt idx="545">
                  <c:v>7.1627292326862513</c:v>
                </c:pt>
                <c:pt idx="546">
                  <c:v>7.3331124932187794</c:v>
                </c:pt>
                <c:pt idx="547">
                  <c:v>7.1543597249943494</c:v>
                </c:pt>
                <c:pt idx="548">
                  <c:v>7.3338337334178156</c:v>
                </c:pt>
                <c:pt idx="549">
                  <c:v>7.1555125976215539</c:v>
                </c:pt>
                <c:pt idx="550">
                  <c:v>7.3367649455492927</c:v>
                </c:pt>
                <c:pt idx="551">
                  <c:v>7.1535319446167298</c:v>
                </c:pt>
                <c:pt idx="552">
                  <c:v>7.3343335519141659</c:v>
                </c:pt>
                <c:pt idx="553">
                  <c:v>7.1516672336558207</c:v>
                </c:pt>
                <c:pt idx="554">
                  <c:v>7.332831614319228</c:v>
                </c:pt>
                <c:pt idx="555">
                  <c:v>7.1518056872122067</c:v>
                </c:pt>
                <c:pt idx="556">
                  <c:v>7.33210764315512</c:v>
                </c:pt>
                <c:pt idx="557">
                  <c:v>7.1633442357474051</c:v>
                </c:pt>
                <c:pt idx="558">
                  <c:v>7.330726311083799</c:v>
                </c:pt>
                <c:pt idx="559">
                  <c:v>7.1606574031735786</c:v>
                </c:pt>
                <c:pt idx="560">
                  <c:v>7.3316801478130991</c:v>
                </c:pt>
                <c:pt idx="561">
                  <c:v>7.1515668162249479</c:v>
                </c:pt>
                <c:pt idx="562">
                  <c:v>7.3308259798338922</c:v>
                </c:pt>
                <c:pt idx="563">
                  <c:v>7.1517769195681637</c:v>
                </c:pt>
                <c:pt idx="564">
                  <c:v>7.3331204838891688</c:v>
                </c:pt>
                <c:pt idx="565">
                  <c:v>7.1781124981761195</c:v>
                </c:pt>
                <c:pt idx="566">
                  <c:v>7.3375589124467799</c:v>
                </c:pt>
                <c:pt idx="567">
                  <c:v>7.1534670752636353</c:v>
                </c:pt>
                <c:pt idx="568">
                  <c:v>7.332152981533417</c:v>
                </c:pt>
                <c:pt idx="569">
                  <c:v>7.1540872135323283</c:v>
                </c:pt>
                <c:pt idx="570">
                  <c:v>7.3311086196026629</c:v>
                </c:pt>
                <c:pt idx="571">
                  <c:v>7.1507376438989674</c:v>
                </c:pt>
                <c:pt idx="572">
                  <c:v>7.3319579950818223</c:v>
                </c:pt>
                <c:pt idx="573">
                  <c:v>7.153735820943842</c:v>
                </c:pt>
                <c:pt idx="574">
                  <c:v>7.3320606641502968</c:v>
                </c:pt>
                <c:pt idx="575">
                  <c:v>7.1504958518757622</c:v>
                </c:pt>
                <c:pt idx="576">
                  <c:v>7.3284571859001266</c:v>
                </c:pt>
                <c:pt idx="577">
                  <c:v>7.1525756097041775</c:v>
                </c:pt>
                <c:pt idx="578">
                  <c:v>7.3291736204492492</c:v>
                </c:pt>
                <c:pt idx="579">
                  <c:v>7.1525904652005856</c:v>
                </c:pt>
                <c:pt idx="580">
                  <c:v>7.3308638308722411</c:v>
                </c:pt>
                <c:pt idx="581">
                  <c:v>7.15329108223884</c:v>
                </c:pt>
                <c:pt idx="582">
                  <c:v>7.3324034913215952</c:v>
                </c:pt>
                <c:pt idx="583">
                  <c:v>7.1528056086448242</c:v>
                </c:pt>
                <c:pt idx="584">
                  <c:v>7.3317242050412883</c:v>
                </c:pt>
                <c:pt idx="585">
                  <c:v>7.1531156424185944</c:v>
                </c:pt>
                <c:pt idx="586">
                  <c:v>7.3298077316822017</c:v>
                </c:pt>
                <c:pt idx="587">
                  <c:v>7.1525509969494774</c:v>
                </c:pt>
                <c:pt idx="588">
                  <c:v>7.329324322533691</c:v>
                </c:pt>
                <c:pt idx="589">
                  <c:v>7.1830596934732451</c:v>
                </c:pt>
                <c:pt idx="590">
                  <c:v>7.3377016751562767</c:v>
                </c:pt>
                <c:pt idx="591">
                  <c:v>7.1820793209296534</c:v>
                </c:pt>
                <c:pt idx="592">
                  <c:v>7.3342475825751023</c:v>
                </c:pt>
                <c:pt idx="593">
                  <c:v>7.1524163063803252</c:v>
                </c:pt>
                <c:pt idx="594">
                  <c:v>7.328844541572364</c:v>
                </c:pt>
                <c:pt idx="595">
                  <c:v>7.1535502355348868</c:v>
                </c:pt>
                <c:pt idx="596">
                  <c:v>7.3294425887866828</c:v>
                </c:pt>
                <c:pt idx="597">
                  <c:v>7.1516725991191192</c:v>
                </c:pt>
                <c:pt idx="598">
                  <c:v>7.3320484682040625</c:v>
                </c:pt>
                <c:pt idx="599">
                  <c:v>7.1799756306174451</c:v>
                </c:pt>
                <c:pt idx="600">
                  <c:v>7.3369573383628799</c:v>
                </c:pt>
                <c:pt idx="601">
                  <c:v>7.1493535835691944</c:v>
                </c:pt>
                <c:pt idx="602">
                  <c:v>7.3297092673416611</c:v>
                </c:pt>
                <c:pt idx="603">
                  <c:v>7.1524148649937214</c:v>
                </c:pt>
                <c:pt idx="604">
                  <c:v>7.3292597420154157</c:v>
                </c:pt>
                <c:pt idx="605">
                  <c:v>7.1513422468113124</c:v>
                </c:pt>
                <c:pt idx="606">
                  <c:v>7.3279224050136484</c:v>
                </c:pt>
                <c:pt idx="607">
                  <c:v>7.1757245647857042</c:v>
                </c:pt>
                <c:pt idx="608">
                  <c:v>7.3328509750361581</c:v>
                </c:pt>
                <c:pt idx="609">
                  <c:v>7.151943812745313</c:v>
                </c:pt>
                <c:pt idx="610">
                  <c:v>7.3273123800222555</c:v>
                </c:pt>
                <c:pt idx="611">
                  <c:v>7.1806112128117174</c:v>
                </c:pt>
                <c:pt idx="612">
                  <c:v>7.3345630352921978</c:v>
                </c:pt>
                <c:pt idx="613">
                  <c:v>7.1489060293429878</c:v>
                </c:pt>
                <c:pt idx="614">
                  <c:v>7.3290083490966715</c:v>
                </c:pt>
                <c:pt idx="615">
                  <c:v>7.1817963370645082</c:v>
                </c:pt>
                <c:pt idx="616">
                  <c:v>7.3367877747969068</c:v>
                </c:pt>
                <c:pt idx="617">
                  <c:v>7.1506329802343584</c:v>
                </c:pt>
                <c:pt idx="618">
                  <c:v>7.3295011198900459</c:v>
                </c:pt>
                <c:pt idx="619">
                  <c:v>7.148530028500284</c:v>
                </c:pt>
                <c:pt idx="620">
                  <c:v>7.3280453028119883</c:v>
                </c:pt>
                <c:pt idx="621">
                  <c:v>7.1519746923047114</c:v>
                </c:pt>
                <c:pt idx="622">
                  <c:v>7.3280744714238777</c:v>
                </c:pt>
                <c:pt idx="623">
                  <c:v>7.1746477706123635</c:v>
                </c:pt>
                <c:pt idx="624">
                  <c:v>7.3322177641120287</c:v>
                </c:pt>
                <c:pt idx="625">
                  <c:v>7.1506305420433263</c:v>
                </c:pt>
                <c:pt idx="626">
                  <c:v>7.3260571376494612</c:v>
                </c:pt>
                <c:pt idx="627">
                  <c:v>7.1510584941935313</c:v>
                </c:pt>
                <c:pt idx="628">
                  <c:v>7.3269685960834225</c:v>
                </c:pt>
                <c:pt idx="629">
                  <c:v>7.148022237181098</c:v>
                </c:pt>
                <c:pt idx="630">
                  <c:v>7.3285345657114744</c:v>
                </c:pt>
                <c:pt idx="631">
                  <c:v>7.1476200191515531</c:v>
                </c:pt>
                <c:pt idx="632">
                  <c:v>7.3280478675631562</c:v>
                </c:pt>
                <c:pt idx="633">
                  <c:v>7.147920689678811</c:v>
                </c:pt>
                <c:pt idx="634">
                  <c:v>7.326639822351436</c:v>
                </c:pt>
                <c:pt idx="635">
                  <c:v>7.1501378191616203</c:v>
                </c:pt>
                <c:pt idx="636">
                  <c:v>7.3260518167356699</c:v>
                </c:pt>
                <c:pt idx="637">
                  <c:v>7.148334017206543</c:v>
                </c:pt>
                <c:pt idx="638">
                  <c:v>7.3249603903644536</c:v>
                </c:pt>
                <c:pt idx="639">
                  <c:v>7.1495771758072451</c:v>
                </c:pt>
                <c:pt idx="640">
                  <c:v>7.3253810997177142</c:v>
                </c:pt>
                <c:pt idx="641">
                  <c:v>7.1801165562678708</c:v>
                </c:pt>
                <c:pt idx="642">
                  <c:v>7.332623891690238</c:v>
                </c:pt>
                <c:pt idx="643">
                  <c:v>7.1474918401300913</c:v>
                </c:pt>
                <c:pt idx="644">
                  <c:v>7.3248329412039457</c:v>
                </c:pt>
                <c:pt idx="645">
                  <c:v>7.1469764158858959</c:v>
                </c:pt>
                <c:pt idx="646">
                  <c:v>7.325908393967933</c:v>
                </c:pt>
                <c:pt idx="647">
                  <c:v>7.1490613341720231</c:v>
                </c:pt>
                <c:pt idx="648">
                  <c:v>7.3259455980938029</c:v>
                </c:pt>
                <c:pt idx="649">
                  <c:v>7.1463621141874656</c:v>
                </c:pt>
                <c:pt idx="650">
                  <c:v>7.321918493144115</c:v>
                </c:pt>
                <c:pt idx="651">
                  <c:v>7.1492829371567881</c:v>
                </c:pt>
                <c:pt idx="652">
                  <c:v>7.3237456027432559</c:v>
                </c:pt>
                <c:pt idx="653">
                  <c:v>7.1784098903663214</c:v>
                </c:pt>
                <c:pt idx="654">
                  <c:v>7.3306928290090871</c:v>
                </c:pt>
                <c:pt idx="655">
                  <c:v>7.1506846466684326</c:v>
                </c:pt>
                <c:pt idx="656">
                  <c:v>7.327286556675487</c:v>
                </c:pt>
                <c:pt idx="657">
                  <c:v>7.1471882588406057</c:v>
                </c:pt>
                <c:pt idx="658">
                  <c:v>7.3270456113832552</c:v>
                </c:pt>
                <c:pt idx="659">
                  <c:v>7.147571840675166</c:v>
                </c:pt>
                <c:pt idx="660">
                  <c:v>7.3269911847154754</c:v>
                </c:pt>
                <c:pt idx="661">
                  <c:v>7.14672102266392</c:v>
                </c:pt>
                <c:pt idx="662">
                  <c:v>7.3256793510676808</c:v>
                </c:pt>
                <c:pt idx="663">
                  <c:v>7.1460917635069929</c:v>
                </c:pt>
                <c:pt idx="664">
                  <c:v>7.3244797892584028</c:v>
                </c:pt>
                <c:pt idx="665">
                  <c:v>7.1457171603932723</c:v>
                </c:pt>
                <c:pt idx="666">
                  <c:v>7.3211613862792788</c:v>
                </c:pt>
                <c:pt idx="667">
                  <c:v>7.1481721787562611</c:v>
                </c:pt>
                <c:pt idx="668">
                  <c:v>7.3238005121344782</c:v>
                </c:pt>
                <c:pt idx="669">
                  <c:v>7.1482799685527674</c:v>
                </c:pt>
                <c:pt idx="670">
                  <c:v>7.3236565826713953</c:v>
                </c:pt>
                <c:pt idx="671">
                  <c:v>7.1751650947759362</c:v>
                </c:pt>
                <c:pt idx="672">
                  <c:v>7.3294528163880885</c:v>
                </c:pt>
                <c:pt idx="673">
                  <c:v>7.1726109819116104</c:v>
                </c:pt>
                <c:pt idx="674">
                  <c:v>7.3283494708704762</c:v>
                </c:pt>
                <c:pt idx="675">
                  <c:v>7.1792553346538863</c:v>
                </c:pt>
                <c:pt idx="676">
                  <c:v>7.3303984953368291</c:v>
                </c:pt>
                <c:pt idx="677">
                  <c:v>7.1457162167273056</c:v>
                </c:pt>
                <c:pt idx="678">
                  <c:v>7.3234187814975265</c:v>
                </c:pt>
                <c:pt idx="679">
                  <c:v>7.1723957702514127</c:v>
                </c:pt>
                <c:pt idx="680">
                  <c:v>7.3292364259343312</c:v>
                </c:pt>
                <c:pt idx="681">
                  <c:v>7.147876731163044</c:v>
                </c:pt>
                <c:pt idx="682">
                  <c:v>7.3224411905827758</c:v>
                </c:pt>
                <c:pt idx="683">
                  <c:v>7.145570524732511</c:v>
                </c:pt>
                <c:pt idx="684">
                  <c:v>7.3236067317220241</c:v>
                </c:pt>
                <c:pt idx="685">
                  <c:v>7.1469929720202563</c:v>
                </c:pt>
                <c:pt idx="686">
                  <c:v>7.3228715837499978</c:v>
                </c:pt>
                <c:pt idx="687">
                  <c:v>7.1459675231929625</c:v>
                </c:pt>
                <c:pt idx="688">
                  <c:v>7.3220639255798003</c:v>
                </c:pt>
                <c:pt idx="689">
                  <c:v>7.1481311362809201</c:v>
                </c:pt>
                <c:pt idx="690">
                  <c:v>7.3237811290961679</c:v>
                </c:pt>
                <c:pt idx="691">
                  <c:v>7.1471636607473199</c:v>
                </c:pt>
                <c:pt idx="692">
                  <c:v>7.3227774125002423</c:v>
                </c:pt>
                <c:pt idx="693">
                  <c:v>7.1470383544105482</c:v>
                </c:pt>
                <c:pt idx="694">
                  <c:v>7.3228445177668737</c:v>
                </c:pt>
                <c:pt idx="695">
                  <c:v>7.1453070663674456</c:v>
                </c:pt>
                <c:pt idx="696">
                  <c:v>7.3212869304064681</c:v>
                </c:pt>
                <c:pt idx="697">
                  <c:v>7.1479004667614703</c:v>
                </c:pt>
                <c:pt idx="698">
                  <c:v>7.3223584311873138</c:v>
                </c:pt>
                <c:pt idx="699">
                  <c:v>7.1473471766026844</c:v>
                </c:pt>
                <c:pt idx="700">
                  <c:v>7.3221613076270451</c:v>
                </c:pt>
                <c:pt idx="701">
                  <c:v>7.1733255952744388</c:v>
                </c:pt>
                <c:pt idx="702">
                  <c:v>7.3280006722306377</c:v>
                </c:pt>
                <c:pt idx="703">
                  <c:v>7.143300273080345</c:v>
                </c:pt>
                <c:pt idx="704">
                  <c:v>7.3187671325439263</c:v>
                </c:pt>
                <c:pt idx="705">
                  <c:v>7.1447713033202884</c:v>
                </c:pt>
                <c:pt idx="706">
                  <c:v>7.3202783058743393</c:v>
                </c:pt>
                <c:pt idx="707">
                  <c:v>7.146236062405384</c:v>
                </c:pt>
                <c:pt idx="708">
                  <c:v>7.3215208388663422</c:v>
                </c:pt>
                <c:pt idx="709">
                  <c:v>7.145531417656529</c:v>
                </c:pt>
                <c:pt idx="710">
                  <c:v>7.3207647052426132</c:v>
                </c:pt>
                <c:pt idx="711">
                  <c:v>7.1448523006371127</c:v>
                </c:pt>
                <c:pt idx="712">
                  <c:v>7.3203700005439645</c:v>
                </c:pt>
                <c:pt idx="713">
                  <c:v>7.1445143071823436</c:v>
                </c:pt>
                <c:pt idx="714">
                  <c:v>7.3196578262304435</c:v>
                </c:pt>
                <c:pt idx="715">
                  <c:v>7.1469413779813458</c:v>
                </c:pt>
                <c:pt idx="716">
                  <c:v>7.3219173575660266</c:v>
                </c:pt>
                <c:pt idx="717">
                  <c:v>7.1437654892355882</c:v>
                </c:pt>
                <c:pt idx="718">
                  <c:v>7.3204137317795439</c:v>
                </c:pt>
                <c:pt idx="719">
                  <c:v>7.144217761438326</c:v>
                </c:pt>
                <c:pt idx="720">
                  <c:v>7.3203807848756428</c:v>
                </c:pt>
                <c:pt idx="721">
                  <c:v>7.1739047953605999</c:v>
                </c:pt>
                <c:pt idx="722">
                  <c:v>7.3269095721933351</c:v>
                </c:pt>
                <c:pt idx="723">
                  <c:v>7.1447806285768465</c:v>
                </c:pt>
                <c:pt idx="724">
                  <c:v>7.3195264196808045</c:v>
                </c:pt>
                <c:pt idx="725">
                  <c:v>7.1446933662025831</c:v>
                </c:pt>
                <c:pt idx="726">
                  <c:v>7.319027707361653</c:v>
                </c:pt>
                <c:pt idx="727">
                  <c:v>7.1453439114290038</c:v>
                </c:pt>
                <c:pt idx="728">
                  <c:v>7.3207214114451213</c:v>
                </c:pt>
                <c:pt idx="729">
                  <c:v>7.1449334326204621</c:v>
                </c:pt>
                <c:pt idx="730">
                  <c:v>7.3205190841779393</c:v>
                </c:pt>
                <c:pt idx="731">
                  <c:v>7.1503332797928225</c:v>
                </c:pt>
                <c:pt idx="732">
                  <c:v>7.3246334516939342</c:v>
                </c:pt>
                <c:pt idx="733">
                  <c:v>7.144841527665057</c:v>
                </c:pt>
                <c:pt idx="734">
                  <c:v>7.3193973652074158</c:v>
                </c:pt>
                <c:pt idx="735">
                  <c:v>7.1445827690559893</c:v>
                </c:pt>
                <c:pt idx="736">
                  <c:v>7.319189346715838</c:v>
                </c:pt>
                <c:pt idx="737">
                  <c:v>7.1427044430657958</c:v>
                </c:pt>
                <c:pt idx="738">
                  <c:v>7.318911376728809</c:v>
                </c:pt>
                <c:pt idx="739">
                  <c:v>7.1445926632900569</c:v>
                </c:pt>
                <c:pt idx="740">
                  <c:v>7.3200254251566923</c:v>
                </c:pt>
                <c:pt idx="741">
                  <c:v>7.1423032774536583</c:v>
                </c:pt>
                <c:pt idx="742">
                  <c:v>7.3189569001839692</c:v>
                </c:pt>
                <c:pt idx="743">
                  <c:v>7.1444493635188193</c:v>
                </c:pt>
                <c:pt idx="744">
                  <c:v>7.3193489812839161</c:v>
                </c:pt>
                <c:pt idx="745">
                  <c:v>7.1435709373830161</c:v>
                </c:pt>
                <c:pt idx="746">
                  <c:v>7.3180985694476304</c:v>
                </c:pt>
                <c:pt idx="747">
                  <c:v>7.1428986968257151</c:v>
                </c:pt>
                <c:pt idx="748">
                  <c:v>7.3177305940119108</c:v>
                </c:pt>
                <c:pt idx="749">
                  <c:v>7.144866705479604</c:v>
                </c:pt>
                <c:pt idx="750">
                  <c:v>7.318120154013215</c:v>
                </c:pt>
                <c:pt idx="751">
                  <c:v>7.1439183167521039</c:v>
                </c:pt>
                <c:pt idx="752">
                  <c:v>7.3181112574938929</c:v>
                </c:pt>
                <c:pt idx="753">
                  <c:v>7.1433552800501072</c:v>
                </c:pt>
                <c:pt idx="754">
                  <c:v>7.317979220989387</c:v>
                </c:pt>
                <c:pt idx="755">
                  <c:v>7.1746003737838606</c:v>
                </c:pt>
                <c:pt idx="756">
                  <c:v>7.3241624827399177</c:v>
                </c:pt>
                <c:pt idx="757">
                  <c:v>7.142181729445972</c:v>
                </c:pt>
                <c:pt idx="758">
                  <c:v>7.3181556951658457</c:v>
                </c:pt>
                <c:pt idx="759">
                  <c:v>7.1720858618154697</c:v>
                </c:pt>
                <c:pt idx="760">
                  <c:v>7.323281210307516</c:v>
                </c:pt>
                <c:pt idx="761">
                  <c:v>7.1432343983289721</c:v>
                </c:pt>
                <c:pt idx="762">
                  <c:v>7.3176555866573256</c:v>
                </c:pt>
                <c:pt idx="763">
                  <c:v>7.1438893880743528</c:v>
                </c:pt>
                <c:pt idx="764">
                  <c:v>7.3179017273189064</c:v>
                </c:pt>
                <c:pt idx="765">
                  <c:v>7.1431526367173177</c:v>
                </c:pt>
                <c:pt idx="766">
                  <c:v>7.3176466189524767</c:v>
                </c:pt>
                <c:pt idx="767">
                  <c:v>7.1411367592931017</c:v>
                </c:pt>
                <c:pt idx="768">
                  <c:v>7.3169674929498925</c:v>
                </c:pt>
                <c:pt idx="769">
                  <c:v>7.1418295403333731</c:v>
                </c:pt>
                <c:pt idx="770">
                  <c:v>7.3176217226318991</c:v>
                </c:pt>
                <c:pt idx="771">
                  <c:v>7.1434458455060792</c:v>
                </c:pt>
                <c:pt idx="772">
                  <c:v>7.3176470150708894</c:v>
                </c:pt>
                <c:pt idx="773">
                  <c:v>7.1411420632440104</c:v>
                </c:pt>
                <c:pt idx="774">
                  <c:v>7.3161860712361584</c:v>
                </c:pt>
                <c:pt idx="775">
                  <c:v>7.1672751154636707</c:v>
                </c:pt>
                <c:pt idx="776">
                  <c:v>7.3233579167455227</c:v>
                </c:pt>
                <c:pt idx="777">
                  <c:v>7.1420376104247882</c:v>
                </c:pt>
                <c:pt idx="778">
                  <c:v>7.3166183530680104</c:v>
                </c:pt>
                <c:pt idx="779">
                  <c:v>7.1421998131768971</c:v>
                </c:pt>
                <c:pt idx="780">
                  <c:v>7.3166491835876961</c:v>
                </c:pt>
                <c:pt idx="781">
                  <c:v>7.1406266048588316</c:v>
                </c:pt>
                <c:pt idx="782">
                  <c:v>7.3168694227885238</c:v>
                </c:pt>
                <c:pt idx="783">
                  <c:v>7.1693828686809331</c:v>
                </c:pt>
                <c:pt idx="784">
                  <c:v>7.3215421984751927</c:v>
                </c:pt>
                <c:pt idx="785">
                  <c:v>7.1713599303803859</c:v>
                </c:pt>
                <c:pt idx="786">
                  <c:v>7.3218620779920203</c:v>
                </c:pt>
                <c:pt idx="787">
                  <c:v>7.1408924876495128</c:v>
                </c:pt>
                <c:pt idx="788">
                  <c:v>7.3154277545771462</c:v>
                </c:pt>
                <c:pt idx="789">
                  <c:v>7.1414719489790501</c:v>
                </c:pt>
                <c:pt idx="790">
                  <c:v>7.3162141496453108</c:v>
                </c:pt>
                <c:pt idx="791">
                  <c:v>7.14161742451848</c:v>
                </c:pt>
                <c:pt idx="792">
                  <c:v>7.3150579668699907</c:v>
                </c:pt>
                <c:pt idx="793">
                  <c:v>7.1417299575599085</c:v>
                </c:pt>
                <c:pt idx="794">
                  <c:v>7.3157879931753573</c:v>
                </c:pt>
                <c:pt idx="795">
                  <c:v>7.140605626484013</c:v>
                </c:pt>
                <c:pt idx="796">
                  <c:v>7.3148908717659165</c:v>
                </c:pt>
                <c:pt idx="797">
                  <c:v>7.141712740388189</c:v>
                </c:pt>
                <c:pt idx="798">
                  <c:v>7.3150329362113515</c:v>
                </c:pt>
                <c:pt idx="799">
                  <c:v>7.140984265793497</c:v>
                </c:pt>
                <c:pt idx="800">
                  <c:v>7.3148275095035276</c:v>
                </c:pt>
                <c:pt idx="801">
                  <c:v>7.14236218951085</c:v>
                </c:pt>
                <c:pt idx="802">
                  <c:v>7.3158883244456989</c:v>
                </c:pt>
                <c:pt idx="803">
                  <c:v>7.1380786036973687</c:v>
                </c:pt>
                <c:pt idx="804">
                  <c:v>7.3139307820437285</c:v>
                </c:pt>
                <c:pt idx="805">
                  <c:v>7.141403206996185</c:v>
                </c:pt>
                <c:pt idx="806">
                  <c:v>7.3146585323417899</c:v>
                </c:pt>
                <c:pt idx="807">
                  <c:v>7.1386574891351113</c:v>
                </c:pt>
                <c:pt idx="808">
                  <c:v>7.3140250941050544</c:v>
                </c:pt>
                <c:pt idx="809">
                  <c:v>7.1400457690814463</c:v>
                </c:pt>
                <c:pt idx="810">
                  <c:v>7.3139836802298221</c:v>
                </c:pt>
                <c:pt idx="811">
                  <c:v>7.1413938783144566</c:v>
                </c:pt>
                <c:pt idx="812">
                  <c:v>7.3136748285520445</c:v>
                </c:pt>
                <c:pt idx="813">
                  <c:v>7.1652475127594277</c:v>
                </c:pt>
                <c:pt idx="814">
                  <c:v>7.3192340245449312</c:v>
                </c:pt>
                <c:pt idx="815">
                  <c:v>7.1378098084097736</c:v>
                </c:pt>
                <c:pt idx="816">
                  <c:v>7.3115542955303372</c:v>
                </c:pt>
                <c:pt idx="817">
                  <c:v>7.138955424035264</c:v>
                </c:pt>
                <c:pt idx="818">
                  <c:v>7.3135123659597205</c:v>
                </c:pt>
                <c:pt idx="819">
                  <c:v>7.1383827309217214</c:v>
                </c:pt>
                <c:pt idx="820">
                  <c:v>7.3127071774588082</c:v>
                </c:pt>
                <c:pt idx="821">
                  <c:v>7.1421434603640854</c:v>
                </c:pt>
                <c:pt idx="822">
                  <c:v>7.3138248391518799</c:v>
                </c:pt>
                <c:pt idx="823">
                  <c:v>7.1454443175860822</c:v>
                </c:pt>
                <c:pt idx="824">
                  <c:v>7.3159693246698065</c:v>
                </c:pt>
                <c:pt idx="825">
                  <c:v>7.1397458400718303</c:v>
                </c:pt>
                <c:pt idx="826">
                  <c:v>7.3131406436018738</c:v>
                </c:pt>
                <c:pt idx="827">
                  <c:v>7.1417757999220388</c:v>
                </c:pt>
                <c:pt idx="828">
                  <c:v>7.3132468426547472</c:v>
                </c:pt>
                <c:pt idx="829">
                  <c:v>7.140821017479265</c:v>
                </c:pt>
                <c:pt idx="830">
                  <c:v>7.3128974719093964</c:v>
                </c:pt>
                <c:pt idx="831">
                  <c:v>7.1399516136116397</c:v>
                </c:pt>
                <c:pt idx="832">
                  <c:v>7.3119216353039693</c:v>
                </c:pt>
                <c:pt idx="833">
                  <c:v>7.1386140620287266</c:v>
                </c:pt>
                <c:pt idx="834">
                  <c:v>7.3138053364663662</c:v>
                </c:pt>
                <c:pt idx="835">
                  <c:v>7.1395476614036788</c:v>
                </c:pt>
                <c:pt idx="836">
                  <c:v>7.3120122769796119</c:v>
                </c:pt>
                <c:pt idx="837">
                  <c:v>7.1380889779345145</c:v>
                </c:pt>
                <c:pt idx="838">
                  <c:v>7.3125581340409029</c:v>
                </c:pt>
                <c:pt idx="839">
                  <c:v>7.1385690386633467</c:v>
                </c:pt>
                <c:pt idx="840">
                  <c:v>7.3121140964966642</c:v>
                </c:pt>
                <c:pt idx="841">
                  <c:v>7.1385420739826531</c:v>
                </c:pt>
                <c:pt idx="842">
                  <c:v>7.3102915651455547</c:v>
                </c:pt>
                <c:pt idx="843">
                  <c:v>7.1383244507672847</c:v>
                </c:pt>
                <c:pt idx="844">
                  <c:v>7.311650779315241</c:v>
                </c:pt>
                <c:pt idx="845">
                  <c:v>7.1381065364914349</c:v>
                </c:pt>
                <c:pt idx="846">
                  <c:v>7.3097107016585809</c:v>
                </c:pt>
                <c:pt idx="847">
                  <c:v>7.1387135409628248</c:v>
                </c:pt>
                <c:pt idx="848">
                  <c:v>7.3116962629657287</c:v>
                </c:pt>
                <c:pt idx="849">
                  <c:v>7.1367265950899661</c:v>
                </c:pt>
                <c:pt idx="850">
                  <c:v>7.3097058989956105</c:v>
                </c:pt>
                <c:pt idx="851">
                  <c:v>7.1381361419322777</c:v>
                </c:pt>
                <c:pt idx="852">
                  <c:v>7.3108494737200864</c:v>
                </c:pt>
                <c:pt idx="853">
                  <c:v>7.1394037364696592</c:v>
                </c:pt>
                <c:pt idx="854">
                  <c:v>7.3106677620480616</c:v>
                </c:pt>
                <c:pt idx="855">
                  <c:v>7.1389330645960545</c:v>
                </c:pt>
                <c:pt idx="856">
                  <c:v>7.3113288556361278</c:v>
                </c:pt>
                <c:pt idx="857">
                  <c:v>7.1365072924977948</c:v>
                </c:pt>
                <c:pt idx="858">
                  <c:v>7.310610909478565</c:v>
                </c:pt>
                <c:pt idx="859">
                  <c:v>7.1369866194953167</c:v>
                </c:pt>
                <c:pt idx="860">
                  <c:v>7.3101735848179743</c:v>
                </c:pt>
                <c:pt idx="861">
                  <c:v>7.1436343841490464</c:v>
                </c:pt>
                <c:pt idx="862">
                  <c:v>7.3135050453324864</c:v>
                </c:pt>
                <c:pt idx="863">
                  <c:v>7.1371568487307924</c:v>
                </c:pt>
                <c:pt idx="864">
                  <c:v>7.3097119948940321</c:v>
                </c:pt>
                <c:pt idx="865">
                  <c:v>7.1370492799977256</c:v>
                </c:pt>
                <c:pt idx="866">
                  <c:v>7.3090517800029771</c:v>
                </c:pt>
                <c:pt idx="867">
                  <c:v>7.1376699102119598</c:v>
                </c:pt>
                <c:pt idx="868">
                  <c:v>7.3088620599757617</c:v>
                </c:pt>
                <c:pt idx="869">
                  <c:v>7.1390831326180395</c:v>
                </c:pt>
                <c:pt idx="870">
                  <c:v>7.3088291199374567</c:v>
                </c:pt>
                <c:pt idx="871">
                  <c:v>7.136981643908423</c:v>
                </c:pt>
                <c:pt idx="872">
                  <c:v>7.3089859889910906</c:v>
                </c:pt>
                <c:pt idx="873">
                  <c:v>7.1387575921423618</c:v>
                </c:pt>
                <c:pt idx="874">
                  <c:v>7.3093927936228749</c:v>
                </c:pt>
                <c:pt idx="875">
                  <c:v>7.1379821731515474</c:v>
                </c:pt>
                <c:pt idx="876">
                  <c:v>7.3085420014089246</c:v>
                </c:pt>
                <c:pt idx="877">
                  <c:v>7.1366335940659242</c:v>
                </c:pt>
                <c:pt idx="878">
                  <c:v>7.308667685154747</c:v>
                </c:pt>
                <c:pt idx="879">
                  <c:v>7.134394628048419</c:v>
                </c:pt>
                <c:pt idx="880">
                  <c:v>7.3058272115572134</c:v>
                </c:pt>
                <c:pt idx="881">
                  <c:v>7.1358259228300653</c:v>
                </c:pt>
                <c:pt idx="882">
                  <c:v>7.308002272627526</c:v>
                </c:pt>
                <c:pt idx="883">
                  <c:v>7.1355524934567489</c:v>
                </c:pt>
                <c:pt idx="884">
                  <c:v>7.3062677430104115</c:v>
                </c:pt>
                <c:pt idx="885">
                  <c:v>7.1369457882560807</c:v>
                </c:pt>
                <c:pt idx="886">
                  <c:v>7.3071688197469484</c:v>
                </c:pt>
                <c:pt idx="887">
                  <c:v>7.1359765679416469</c:v>
                </c:pt>
                <c:pt idx="888">
                  <c:v>7.3077288285020296</c:v>
                </c:pt>
                <c:pt idx="889">
                  <c:v>7.1375210120866814</c:v>
                </c:pt>
                <c:pt idx="890">
                  <c:v>7.3073046436543967</c:v>
                </c:pt>
                <c:pt idx="891">
                  <c:v>7.1358638630223776</c:v>
                </c:pt>
                <c:pt idx="892">
                  <c:v>7.3072008467928589</c:v>
                </c:pt>
                <c:pt idx="893">
                  <c:v>7.134531972257566</c:v>
                </c:pt>
                <c:pt idx="894">
                  <c:v>7.3067447992520052</c:v>
                </c:pt>
                <c:pt idx="895">
                  <c:v>7.1441912712016604</c:v>
                </c:pt>
                <c:pt idx="896">
                  <c:v>7.3080586511183006</c:v>
                </c:pt>
                <c:pt idx="897">
                  <c:v>7.1369787621601448</c:v>
                </c:pt>
                <c:pt idx="898">
                  <c:v>7.3073073957806907</c:v>
                </c:pt>
                <c:pt idx="899">
                  <c:v>7.164585906636697</c:v>
                </c:pt>
                <c:pt idx="900">
                  <c:v>7.3134634803984415</c:v>
                </c:pt>
                <c:pt idx="901">
                  <c:v>7.1342730782435897</c:v>
                </c:pt>
                <c:pt idx="902">
                  <c:v>7.3049623295579522</c:v>
                </c:pt>
                <c:pt idx="903">
                  <c:v>7.1338120381375765</c:v>
                </c:pt>
                <c:pt idx="904">
                  <c:v>7.304762325964508</c:v>
                </c:pt>
                <c:pt idx="905">
                  <c:v>7.136458076602441</c:v>
                </c:pt>
                <c:pt idx="906">
                  <c:v>7.3076170982899287</c:v>
                </c:pt>
                <c:pt idx="907">
                  <c:v>7.1376051363952593</c:v>
                </c:pt>
                <c:pt idx="908">
                  <c:v>7.3081361606321602</c:v>
                </c:pt>
                <c:pt idx="909">
                  <c:v>7.1350962146814538</c:v>
                </c:pt>
                <c:pt idx="910">
                  <c:v>7.3062749114659624</c:v>
                </c:pt>
                <c:pt idx="911">
                  <c:v>7.1365183601748807</c:v>
                </c:pt>
                <c:pt idx="912">
                  <c:v>7.3073028076967503</c:v>
                </c:pt>
                <c:pt idx="913">
                  <c:v>7.1342121767096485</c:v>
                </c:pt>
                <c:pt idx="914">
                  <c:v>7.3045239353736653</c:v>
                </c:pt>
                <c:pt idx="915">
                  <c:v>7.1438439442520547</c:v>
                </c:pt>
                <c:pt idx="916">
                  <c:v>7.3064485934699208</c:v>
                </c:pt>
                <c:pt idx="917">
                  <c:v>7.1359250227904925</c:v>
                </c:pt>
                <c:pt idx="918">
                  <c:v>7.3071442368294468</c:v>
                </c:pt>
                <c:pt idx="919">
                  <c:v>7.1322114018097125</c:v>
                </c:pt>
                <c:pt idx="920">
                  <c:v>7.3039519989731545</c:v>
                </c:pt>
                <c:pt idx="921">
                  <c:v>7.1327114424135987</c:v>
                </c:pt>
                <c:pt idx="922">
                  <c:v>7.304763585920691</c:v>
                </c:pt>
                <c:pt idx="923">
                  <c:v>7.1341910276518838</c:v>
                </c:pt>
                <c:pt idx="924">
                  <c:v>7.3054352164050131</c:v>
                </c:pt>
                <c:pt idx="925">
                  <c:v>7.1329067371620178</c:v>
                </c:pt>
                <c:pt idx="926">
                  <c:v>7.3046783119283329</c:v>
                </c:pt>
                <c:pt idx="927">
                  <c:v>7.1342391958147209</c:v>
                </c:pt>
                <c:pt idx="928">
                  <c:v>7.3046520111885256</c:v>
                </c:pt>
                <c:pt idx="929">
                  <c:v>7.1329316822155286</c:v>
                </c:pt>
                <c:pt idx="930">
                  <c:v>7.3038989024351633</c:v>
                </c:pt>
                <c:pt idx="931">
                  <c:v>7.1329833494204031</c:v>
                </c:pt>
                <c:pt idx="932">
                  <c:v>7.3041989198722677</c:v>
                </c:pt>
                <c:pt idx="933">
                  <c:v>7.1331064869702114</c:v>
                </c:pt>
                <c:pt idx="934">
                  <c:v>7.3041722326708056</c:v>
                </c:pt>
                <c:pt idx="935">
                  <c:v>7.1351819477819074</c:v>
                </c:pt>
                <c:pt idx="936">
                  <c:v>7.3057366600419087</c:v>
                </c:pt>
                <c:pt idx="937">
                  <c:v>7.1330454706456647</c:v>
                </c:pt>
                <c:pt idx="938">
                  <c:v>7.3038534144788043</c:v>
                </c:pt>
                <c:pt idx="939">
                  <c:v>7.1337658301322628</c:v>
                </c:pt>
                <c:pt idx="940">
                  <c:v>7.3037439294156412</c:v>
                </c:pt>
                <c:pt idx="941">
                  <c:v>7.1412033299686568</c:v>
                </c:pt>
                <c:pt idx="942">
                  <c:v>7.3045096638136604</c:v>
                </c:pt>
                <c:pt idx="943">
                  <c:v>7.1333183520075831</c:v>
                </c:pt>
                <c:pt idx="944">
                  <c:v>7.3031092323167952</c:v>
                </c:pt>
                <c:pt idx="945">
                  <c:v>7.1317797185645517</c:v>
                </c:pt>
                <c:pt idx="946">
                  <c:v>7.3023867158470424</c:v>
                </c:pt>
                <c:pt idx="947">
                  <c:v>7.1331981122912849</c:v>
                </c:pt>
                <c:pt idx="948">
                  <c:v>7.3033668615000087</c:v>
                </c:pt>
                <c:pt idx="949">
                  <c:v>7.131429612930412</c:v>
                </c:pt>
                <c:pt idx="950">
                  <c:v>7.3028505095909493</c:v>
                </c:pt>
                <c:pt idx="951">
                  <c:v>7.1325321579185594</c:v>
                </c:pt>
                <c:pt idx="952">
                  <c:v>7.3037481109085274</c:v>
                </c:pt>
                <c:pt idx="953">
                  <c:v>7.1299899486191309</c:v>
                </c:pt>
                <c:pt idx="954">
                  <c:v>7.3011851851500316</c:v>
                </c:pt>
                <c:pt idx="955">
                  <c:v>7.1324538420048054</c:v>
                </c:pt>
                <c:pt idx="956">
                  <c:v>7.3025792623455574</c:v>
                </c:pt>
                <c:pt idx="957">
                  <c:v>7.1348587066586342</c:v>
                </c:pt>
                <c:pt idx="958">
                  <c:v>7.3049070416181507</c:v>
                </c:pt>
                <c:pt idx="959">
                  <c:v>7.1326121091983836</c:v>
                </c:pt>
                <c:pt idx="960">
                  <c:v>7.3035693551955836</c:v>
                </c:pt>
                <c:pt idx="961">
                  <c:v>7.1302379297853697</c:v>
                </c:pt>
                <c:pt idx="962">
                  <c:v>7.3013435218333784</c:v>
                </c:pt>
                <c:pt idx="963">
                  <c:v>7.1312001182937896</c:v>
                </c:pt>
                <c:pt idx="964">
                  <c:v>7.3014536954378393</c:v>
                </c:pt>
                <c:pt idx="965">
                  <c:v>7.1322067451512439</c:v>
                </c:pt>
                <c:pt idx="966">
                  <c:v>7.3023758082203347</c:v>
                </c:pt>
                <c:pt idx="967">
                  <c:v>7.1311671047645273</c:v>
                </c:pt>
                <c:pt idx="968">
                  <c:v>7.3026595675511858</c:v>
                </c:pt>
                <c:pt idx="969">
                  <c:v>7.1321554815709609</c:v>
                </c:pt>
                <c:pt idx="970">
                  <c:v>7.3025467898724381</c:v>
                </c:pt>
                <c:pt idx="971">
                  <c:v>7.1311670851698068</c:v>
                </c:pt>
                <c:pt idx="972">
                  <c:v>7.3015172651411593</c:v>
                </c:pt>
                <c:pt idx="973">
                  <c:v>7.1972881856458049</c:v>
                </c:pt>
                <c:pt idx="974">
                  <c:v>7.3226959188433156</c:v>
                </c:pt>
                <c:pt idx="975">
                  <c:v>7.1284962998818759</c:v>
                </c:pt>
                <c:pt idx="976">
                  <c:v>7.3002372470522126</c:v>
                </c:pt>
                <c:pt idx="977">
                  <c:v>7.1309975656482862</c:v>
                </c:pt>
                <c:pt idx="978">
                  <c:v>7.3007039299688277</c:v>
                </c:pt>
                <c:pt idx="979">
                  <c:v>7.1381614614655806</c:v>
                </c:pt>
                <c:pt idx="980">
                  <c:v>7.3016888036964591</c:v>
                </c:pt>
                <c:pt idx="981">
                  <c:v>7.1309095237344859</c:v>
                </c:pt>
                <c:pt idx="982">
                  <c:v>7.3008090271777188</c:v>
                </c:pt>
                <c:pt idx="983">
                  <c:v>7.1321513193009816</c:v>
                </c:pt>
                <c:pt idx="984">
                  <c:v>7.3010064814542046</c:v>
                </c:pt>
                <c:pt idx="985">
                  <c:v>7.1322869378139213</c:v>
                </c:pt>
                <c:pt idx="986">
                  <c:v>7.301920576921396</c:v>
                </c:pt>
                <c:pt idx="987">
                  <c:v>7.1967602178984036</c:v>
                </c:pt>
                <c:pt idx="988">
                  <c:v>7.3225853125649669</c:v>
                </c:pt>
                <c:pt idx="989">
                  <c:v>7.1298483031943096</c:v>
                </c:pt>
                <c:pt idx="990">
                  <c:v>7.3005459948719125</c:v>
                </c:pt>
                <c:pt idx="991">
                  <c:v>7.1975656137515402</c:v>
                </c:pt>
                <c:pt idx="992">
                  <c:v>7.3224223878359913</c:v>
                </c:pt>
                <c:pt idx="993">
                  <c:v>7.1314335823238135</c:v>
                </c:pt>
                <c:pt idx="994">
                  <c:v>7.3006376894308245</c:v>
                </c:pt>
                <c:pt idx="995">
                  <c:v>7.130135262174754</c:v>
                </c:pt>
                <c:pt idx="996">
                  <c:v>7.3006353376375888</c:v>
                </c:pt>
                <c:pt idx="997">
                  <c:v>7.1973795782987624</c:v>
                </c:pt>
                <c:pt idx="998">
                  <c:v>7.321534307744562</c:v>
                </c:pt>
                <c:pt idx="999">
                  <c:v>7.1288500802025414</c:v>
                </c:pt>
                <c:pt idx="1000">
                  <c:v>7.2981672553225794</c:v>
                </c:pt>
                <c:pt idx="1001">
                  <c:v>7.1277013402869107</c:v>
                </c:pt>
                <c:pt idx="1002">
                  <c:v>7.2982344041310929</c:v>
                </c:pt>
                <c:pt idx="1003">
                  <c:v>7.1949343354659572</c:v>
                </c:pt>
                <c:pt idx="1004">
                  <c:v>7.3200636287829335</c:v>
                </c:pt>
                <c:pt idx="1005">
                  <c:v>7.1281138370657899</c:v>
                </c:pt>
                <c:pt idx="1006">
                  <c:v>7.2979683269332742</c:v>
                </c:pt>
                <c:pt idx="1007">
                  <c:v>7.1299382428786435</c:v>
                </c:pt>
                <c:pt idx="1008">
                  <c:v>7.2989381550934533</c:v>
                </c:pt>
                <c:pt idx="1009">
                  <c:v>7.1266257556360681</c:v>
                </c:pt>
                <c:pt idx="1010">
                  <c:v>7.2978731298938886</c:v>
                </c:pt>
                <c:pt idx="1011">
                  <c:v>7.1563541283779744</c:v>
                </c:pt>
                <c:pt idx="1012">
                  <c:v>7.303628572771327</c:v>
                </c:pt>
                <c:pt idx="1013">
                  <c:v>7.1289357022445676</c:v>
                </c:pt>
                <c:pt idx="1014">
                  <c:v>7.2990684083589183</c:v>
                </c:pt>
                <c:pt idx="1015">
                  <c:v>7.1268222885497075</c:v>
                </c:pt>
                <c:pt idx="1016">
                  <c:v>7.2982128552088819</c:v>
                </c:pt>
                <c:pt idx="1017">
                  <c:v>7.1962196708794552</c:v>
                </c:pt>
                <c:pt idx="1018">
                  <c:v>7.3199272949919854</c:v>
                </c:pt>
                <c:pt idx="1019">
                  <c:v>7.1285478237975637</c:v>
                </c:pt>
                <c:pt idx="1020">
                  <c:v>7.2978816926131787</c:v>
                </c:pt>
                <c:pt idx="1021">
                  <c:v>7.1943685178638876</c:v>
                </c:pt>
                <c:pt idx="1022">
                  <c:v>7.3182107137078951</c:v>
                </c:pt>
                <c:pt idx="1023">
                  <c:v>7.1271749019567991</c:v>
                </c:pt>
                <c:pt idx="1024">
                  <c:v>7.2978666443359677</c:v>
                </c:pt>
                <c:pt idx="1025">
                  <c:v>7.1582237261960291</c:v>
                </c:pt>
                <c:pt idx="1026">
                  <c:v>7.304112434995746</c:v>
                </c:pt>
                <c:pt idx="1027">
                  <c:v>7.1329639222659393</c:v>
                </c:pt>
                <c:pt idx="1028">
                  <c:v>7.3005256900252453</c:v>
                </c:pt>
                <c:pt idx="1029">
                  <c:v>7.1952906395768768</c:v>
                </c:pt>
                <c:pt idx="1030">
                  <c:v>7.3180323790703943</c:v>
                </c:pt>
                <c:pt idx="1031">
                  <c:v>7.126506799243546</c:v>
                </c:pt>
                <c:pt idx="1032">
                  <c:v>7.2957378057264437</c:v>
                </c:pt>
                <c:pt idx="1033">
                  <c:v>7.1266972972240969</c:v>
                </c:pt>
                <c:pt idx="1034">
                  <c:v>7.2963531689905299</c:v>
                </c:pt>
                <c:pt idx="1035">
                  <c:v>7.1934099628076194</c:v>
                </c:pt>
                <c:pt idx="1036">
                  <c:v>7.3163879077285063</c:v>
                </c:pt>
                <c:pt idx="1037">
                  <c:v>7.1279925312601549</c:v>
                </c:pt>
                <c:pt idx="1038">
                  <c:v>7.2959220051538223</c:v>
                </c:pt>
                <c:pt idx="1039">
                  <c:v>7.1267180462444522</c:v>
                </c:pt>
                <c:pt idx="1040">
                  <c:v>7.2967731779976353</c:v>
                </c:pt>
                <c:pt idx="1041">
                  <c:v>7.1337005419066939</c:v>
                </c:pt>
                <c:pt idx="1042">
                  <c:v>7.2969662535093152</c:v>
                </c:pt>
                <c:pt idx="1043">
                  <c:v>7.1258029087572474</c:v>
                </c:pt>
                <c:pt idx="1044">
                  <c:v>7.2963845473138491</c:v>
                </c:pt>
                <c:pt idx="1045">
                  <c:v>7.1941372491920523</c:v>
                </c:pt>
                <c:pt idx="1046">
                  <c:v>7.3175507939325311</c:v>
                </c:pt>
                <c:pt idx="1047">
                  <c:v>7.1269818091218564</c:v>
                </c:pt>
                <c:pt idx="1048">
                  <c:v>7.2967372631944212</c:v>
                </c:pt>
                <c:pt idx="1049">
                  <c:v>7.1927444143086747</c:v>
                </c:pt>
                <c:pt idx="1050">
                  <c:v>7.316320002571902</c:v>
                </c:pt>
                <c:pt idx="1051">
                  <c:v>7.1247036152008896</c:v>
                </c:pt>
                <c:pt idx="1052">
                  <c:v>7.2960614907307084</c:v>
                </c:pt>
                <c:pt idx="1053">
                  <c:v>7.1263268442928629</c:v>
                </c:pt>
                <c:pt idx="1054">
                  <c:v>7.2956875936276653</c:v>
                </c:pt>
                <c:pt idx="1055">
                  <c:v>7.1235229060124396</c:v>
                </c:pt>
                <c:pt idx="1056">
                  <c:v>7.2938034509848446</c:v>
                </c:pt>
                <c:pt idx="1057">
                  <c:v>7.1340598485293407</c:v>
                </c:pt>
                <c:pt idx="1058">
                  <c:v>7.2956221128892524</c:v>
                </c:pt>
                <c:pt idx="1059">
                  <c:v>7.1264804897970144</c:v>
                </c:pt>
                <c:pt idx="1060">
                  <c:v>7.2944338571690812</c:v>
                </c:pt>
                <c:pt idx="1061">
                  <c:v>7.1918926361599764</c:v>
                </c:pt>
                <c:pt idx="1062">
                  <c:v>7.3146910810225902</c:v>
                </c:pt>
                <c:pt idx="1063">
                  <c:v>7.124016567389079</c:v>
                </c:pt>
                <c:pt idx="1064">
                  <c:v>7.2937818417436731</c:v>
                </c:pt>
                <c:pt idx="1065">
                  <c:v>7.1243537067516405</c:v>
                </c:pt>
                <c:pt idx="1066">
                  <c:v>7.2938126254757121</c:v>
                </c:pt>
                <c:pt idx="1067">
                  <c:v>7.19121942555961</c:v>
                </c:pt>
                <c:pt idx="1068">
                  <c:v>7.3148798228322942</c:v>
                </c:pt>
                <c:pt idx="1069">
                  <c:v>7.1253900016079452</c:v>
                </c:pt>
                <c:pt idx="1070">
                  <c:v>7.2947071477037824</c:v>
                </c:pt>
                <c:pt idx="1071">
                  <c:v>7.1923271499022912</c:v>
                </c:pt>
                <c:pt idx="1072">
                  <c:v>7.315099956931042</c:v>
                </c:pt>
                <c:pt idx="1073">
                  <c:v>7.1237820813195318</c:v>
                </c:pt>
                <c:pt idx="1074">
                  <c:v>7.2931500214190947</c:v>
                </c:pt>
                <c:pt idx="1075">
                  <c:v>7.123493280092875</c:v>
                </c:pt>
                <c:pt idx="1076">
                  <c:v>7.2935131357419616</c:v>
                </c:pt>
                <c:pt idx="1077">
                  <c:v>7.1229767815257343</c:v>
                </c:pt>
                <c:pt idx="1078">
                  <c:v>7.2932271029488618</c:v>
                </c:pt>
                <c:pt idx="1079">
                  <c:v>7.1254471834548108</c:v>
                </c:pt>
                <c:pt idx="1080">
                  <c:v>7.2929253432121142</c:v>
                </c:pt>
                <c:pt idx="1081">
                  <c:v>7.1238801044724687</c:v>
                </c:pt>
                <c:pt idx="1082">
                  <c:v>7.2932713905150921</c:v>
                </c:pt>
                <c:pt idx="1083">
                  <c:v>7.1234346083431621</c:v>
                </c:pt>
                <c:pt idx="1084">
                  <c:v>7.292475660651041</c:v>
                </c:pt>
                <c:pt idx="1085">
                  <c:v>7.1226661930589552</c:v>
                </c:pt>
                <c:pt idx="1086">
                  <c:v>7.2924534762099222</c:v>
                </c:pt>
                <c:pt idx="1087">
                  <c:v>7.1231738916713629</c:v>
                </c:pt>
                <c:pt idx="1088">
                  <c:v>7.2923100572007211</c:v>
                </c:pt>
                <c:pt idx="1089">
                  <c:v>7.1908919642758535</c:v>
                </c:pt>
                <c:pt idx="1090">
                  <c:v>7.313641967143683</c:v>
                </c:pt>
                <c:pt idx="1091">
                  <c:v>7.1202931470895559</c:v>
                </c:pt>
                <c:pt idx="1092">
                  <c:v>7.2908753675606732</c:v>
                </c:pt>
                <c:pt idx="1093">
                  <c:v>7.1908031447345389</c:v>
                </c:pt>
                <c:pt idx="1094">
                  <c:v>7.3115974511216546</c:v>
                </c:pt>
                <c:pt idx="1095">
                  <c:v>7.1894186581131674</c:v>
                </c:pt>
                <c:pt idx="1096">
                  <c:v>7.3105894038635819</c:v>
                </c:pt>
                <c:pt idx="1097">
                  <c:v>7.1308041062452947</c:v>
                </c:pt>
                <c:pt idx="1098">
                  <c:v>7.2914242701225325</c:v>
                </c:pt>
                <c:pt idx="1099">
                  <c:v>7.1212791104686746</c:v>
                </c:pt>
                <c:pt idx="1100">
                  <c:v>7.2921743414428635</c:v>
                </c:pt>
                <c:pt idx="1101">
                  <c:v>7.1224447091640997</c:v>
                </c:pt>
                <c:pt idx="1102">
                  <c:v>7.2906638458858479</c:v>
                </c:pt>
                <c:pt idx="1103">
                  <c:v>7.1898766500670233</c:v>
                </c:pt>
                <c:pt idx="1104">
                  <c:v>7.3112750905560882</c:v>
                </c:pt>
                <c:pt idx="1105">
                  <c:v>7.1220010068508381</c:v>
                </c:pt>
                <c:pt idx="1106">
                  <c:v>7.2913299097516813</c:v>
                </c:pt>
                <c:pt idx="1107">
                  <c:v>7.1222176066274034</c:v>
                </c:pt>
                <c:pt idx="1108">
                  <c:v>7.2902046947351895</c:v>
                </c:pt>
                <c:pt idx="1109">
                  <c:v>7.1227297773210303</c:v>
                </c:pt>
                <c:pt idx="1110">
                  <c:v>7.2899680942539531</c:v>
                </c:pt>
                <c:pt idx="1111">
                  <c:v>7.122544092831391</c:v>
                </c:pt>
                <c:pt idx="1112">
                  <c:v>7.2908498141566618</c:v>
                </c:pt>
                <c:pt idx="1113">
                  <c:v>7.123030041664359</c:v>
                </c:pt>
                <c:pt idx="1114">
                  <c:v>7.2899085821071221</c:v>
                </c:pt>
                <c:pt idx="1115">
                  <c:v>7.1209615931900023</c:v>
                </c:pt>
                <c:pt idx="1116">
                  <c:v>7.2890959130104163</c:v>
                </c:pt>
                <c:pt idx="1117">
                  <c:v>7.1886849164858244</c:v>
                </c:pt>
                <c:pt idx="1118">
                  <c:v>7.3108531498926448</c:v>
                </c:pt>
                <c:pt idx="1119">
                  <c:v>7.1886506731798372</c:v>
                </c:pt>
                <c:pt idx="1120">
                  <c:v>7.309326535043537</c:v>
                </c:pt>
                <c:pt idx="1121">
                  <c:v>7.1883073106929478</c:v>
                </c:pt>
                <c:pt idx="1122">
                  <c:v>7.3088280953063069</c:v>
                </c:pt>
                <c:pt idx="1123">
                  <c:v>7.1284347311871343</c:v>
                </c:pt>
                <c:pt idx="1124">
                  <c:v>7.2890005438198653</c:v>
                </c:pt>
                <c:pt idx="1125">
                  <c:v>7.1207337623484328</c:v>
                </c:pt>
                <c:pt idx="1126">
                  <c:v>7.2885703866378364</c:v>
                </c:pt>
                <c:pt idx="1127">
                  <c:v>7.1198196797368167</c:v>
                </c:pt>
                <c:pt idx="1128">
                  <c:v>7.2883276687209744</c:v>
                </c:pt>
                <c:pt idx="1129">
                  <c:v>7.1196529365717236</c:v>
                </c:pt>
                <c:pt idx="1130">
                  <c:v>7.2873342244626622</c:v>
                </c:pt>
                <c:pt idx="1131">
                  <c:v>7.1197186706775977</c:v>
                </c:pt>
                <c:pt idx="1132">
                  <c:v>7.2876644348260013</c:v>
                </c:pt>
                <c:pt idx="1133">
                  <c:v>7.1192634149144212</c:v>
                </c:pt>
                <c:pt idx="1134">
                  <c:v>7.287866563299878</c:v>
                </c:pt>
                <c:pt idx="1135">
                  <c:v>7.1902305501022434</c:v>
                </c:pt>
                <c:pt idx="1136">
                  <c:v>7.3105631418758463</c:v>
                </c:pt>
                <c:pt idx="1137">
                  <c:v>7.1184661915282401</c:v>
                </c:pt>
                <c:pt idx="1138">
                  <c:v>7.2879960653530729</c:v>
                </c:pt>
                <c:pt idx="1139">
                  <c:v>7.1203637342125807</c:v>
                </c:pt>
                <c:pt idx="1140">
                  <c:v>7.287189057727562</c:v>
                </c:pt>
                <c:pt idx="1141">
                  <c:v>7.1202319826397131</c:v>
                </c:pt>
                <c:pt idx="1142">
                  <c:v>7.2869503683200216</c:v>
                </c:pt>
                <c:pt idx="1143">
                  <c:v>7.1181275022382273</c:v>
                </c:pt>
                <c:pt idx="1144">
                  <c:v>7.2864860191811651</c:v>
                </c:pt>
                <c:pt idx="1145">
                  <c:v>7.1881411992176938</c:v>
                </c:pt>
                <c:pt idx="1146">
                  <c:v>7.3091605319394954</c:v>
                </c:pt>
                <c:pt idx="1147">
                  <c:v>7.1850861557773058</c:v>
                </c:pt>
                <c:pt idx="1148">
                  <c:v>7.3060614295849842</c:v>
                </c:pt>
                <c:pt idx="1149">
                  <c:v>7.1901080373942152</c:v>
                </c:pt>
                <c:pt idx="1150">
                  <c:v>7.309008003283572</c:v>
                </c:pt>
                <c:pt idx="1151">
                  <c:v>7.186078857358261</c:v>
                </c:pt>
                <c:pt idx="1152">
                  <c:v>7.3070821232250101</c:v>
                </c:pt>
                <c:pt idx="1153">
                  <c:v>7.1896339883625506</c:v>
                </c:pt>
                <c:pt idx="1154">
                  <c:v>7.3091003419676799</c:v>
                </c:pt>
                <c:pt idx="1155">
                  <c:v>7.1859074675574321</c:v>
                </c:pt>
                <c:pt idx="1156">
                  <c:v>7.3075659549400411</c:v>
                </c:pt>
                <c:pt idx="1157">
                  <c:v>7.1923149562699624</c:v>
                </c:pt>
                <c:pt idx="1158">
                  <c:v>7.3096624213911214</c:v>
                </c:pt>
                <c:pt idx="1159">
                  <c:v>7.1175950272061268</c:v>
                </c:pt>
                <c:pt idx="1160">
                  <c:v>7.2852064598582196</c:v>
                </c:pt>
                <c:pt idx="1161">
                  <c:v>7.191528655804369</c:v>
                </c:pt>
                <c:pt idx="1162">
                  <c:v>7.3086197134255801</c:v>
                </c:pt>
                <c:pt idx="1163">
                  <c:v>7.1177104208893009</c:v>
                </c:pt>
                <c:pt idx="1164">
                  <c:v>7.2847043677039478</c:v>
                </c:pt>
                <c:pt idx="1165">
                  <c:v>7.1448343272094794</c:v>
                </c:pt>
                <c:pt idx="1166">
                  <c:v>7.2898771927647221</c:v>
                </c:pt>
                <c:pt idx="1167">
                  <c:v>7.1843423921276832</c:v>
                </c:pt>
                <c:pt idx="1168">
                  <c:v>7.305360799387552</c:v>
                </c:pt>
                <c:pt idx="1169">
                  <c:v>7.1856755259545784</c:v>
                </c:pt>
                <c:pt idx="1170">
                  <c:v>7.3065554556858165</c:v>
                </c:pt>
                <c:pt idx="1171">
                  <c:v>7.1908964373919364</c:v>
                </c:pt>
                <c:pt idx="1172">
                  <c:v>7.3078813727660608</c:v>
                </c:pt>
                <c:pt idx="1173">
                  <c:v>7.1852949388406868</c:v>
                </c:pt>
                <c:pt idx="1174">
                  <c:v>7.3055479370417729</c:v>
                </c:pt>
                <c:pt idx="1175">
                  <c:v>7.1831642879868154</c:v>
                </c:pt>
                <c:pt idx="1176">
                  <c:v>7.304208992161322</c:v>
                </c:pt>
                <c:pt idx="1177">
                  <c:v>7.1875169648127297</c:v>
                </c:pt>
                <c:pt idx="1178">
                  <c:v>7.3064749167628706</c:v>
                </c:pt>
                <c:pt idx="1179">
                  <c:v>7.1903406908044953</c:v>
                </c:pt>
                <c:pt idx="1180">
                  <c:v>7.3067290632387678</c:v>
                </c:pt>
                <c:pt idx="1181">
                  <c:v>7.1843842445972728</c:v>
                </c:pt>
                <c:pt idx="1182">
                  <c:v>7.3047503698241192</c:v>
                </c:pt>
                <c:pt idx="1183">
                  <c:v>7.1902007705248234</c:v>
                </c:pt>
                <c:pt idx="1184">
                  <c:v>7.307719044422555</c:v>
                </c:pt>
                <c:pt idx="1185">
                  <c:v>7.1904439174217005</c:v>
                </c:pt>
                <c:pt idx="1186">
                  <c:v>7.3074714596303725</c:v>
                </c:pt>
                <c:pt idx="1187">
                  <c:v>7.1874520803652846</c:v>
                </c:pt>
                <c:pt idx="1188">
                  <c:v>7.3067117129328771</c:v>
                </c:pt>
                <c:pt idx="1189">
                  <c:v>7.1899194824218231</c:v>
                </c:pt>
                <c:pt idx="1190">
                  <c:v>7.3069162721967524</c:v>
                </c:pt>
                <c:pt idx="1191">
                  <c:v>7.1862341753656906</c:v>
                </c:pt>
                <c:pt idx="1192">
                  <c:v>7.3056267177907213</c:v>
                </c:pt>
                <c:pt idx="1193">
                  <c:v>7.1829228243892924</c:v>
                </c:pt>
                <c:pt idx="1194">
                  <c:v>7.3031469461844969</c:v>
                </c:pt>
                <c:pt idx="1195">
                  <c:v>7.1897792045081248</c:v>
                </c:pt>
                <c:pt idx="1196">
                  <c:v>7.3071499646936955</c:v>
                </c:pt>
                <c:pt idx="1197">
                  <c:v>7.189122822440436</c:v>
                </c:pt>
                <c:pt idx="1198">
                  <c:v>7.3063971849673113</c:v>
                </c:pt>
                <c:pt idx="1199">
                  <c:v>7.1889486150264768</c:v>
                </c:pt>
                <c:pt idx="1200">
                  <c:v>7.3061440522790422</c:v>
                </c:pt>
                <c:pt idx="1201">
                  <c:v>7.1888932419279277</c:v>
                </c:pt>
                <c:pt idx="1202">
                  <c:v>7.3051802504154768</c:v>
                </c:pt>
                <c:pt idx="1203">
                  <c:v>7.1805154043130894</c:v>
                </c:pt>
                <c:pt idx="1204">
                  <c:v>7.3017486843092048</c:v>
                </c:pt>
                <c:pt idx="1205">
                  <c:v>7.1887852904899336</c:v>
                </c:pt>
                <c:pt idx="1206">
                  <c:v>7.3055776483277182</c:v>
                </c:pt>
                <c:pt idx="1207">
                  <c:v>7.1853959622933861</c:v>
                </c:pt>
                <c:pt idx="1208">
                  <c:v>7.3046540209505766</c:v>
                </c:pt>
                <c:pt idx="1209">
                  <c:v>7.1879135492905704</c:v>
                </c:pt>
                <c:pt idx="1210">
                  <c:v>7.304868265821673</c:v>
                </c:pt>
                <c:pt idx="1211">
                  <c:v>7.1812591930090353</c:v>
                </c:pt>
                <c:pt idx="1212">
                  <c:v>7.3024955999697392</c:v>
                </c:pt>
                <c:pt idx="1213">
                  <c:v>7.1809490367321729</c:v>
                </c:pt>
                <c:pt idx="1214">
                  <c:v>7.3011770431101972</c:v>
                </c:pt>
                <c:pt idx="1215">
                  <c:v>7.1878640118654262</c:v>
                </c:pt>
                <c:pt idx="1216">
                  <c:v>7.3042049118745043</c:v>
                </c:pt>
                <c:pt idx="1217">
                  <c:v>7.1805137506548329</c:v>
                </c:pt>
                <c:pt idx="1218">
                  <c:v>7.3018452881584306</c:v>
                </c:pt>
                <c:pt idx="1219">
                  <c:v>7.18811009844742</c:v>
                </c:pt>
                <c:pt idx="1220">
                  <c:v>7.3044284103811874</c:v>
                </c:pt>
                <c:pt idx="1221">
                  <c:v>7.187802689323072</c:v>
                </c:pt>
                <c:pt idx="1222">
                  <c:v>7.3037340942777487</c:v>
                </c:pt>
                <c:pt idx="1223">
                  <c:v>7.1881002678539767</c:v>
                </c:pt>
                <c:pt idx="1224">
                  <c:v>7.303693139678475</c:v>
                </c:pt>
                <c:pt idx="1225">
                  <c:v>7.1872131948783844</c:v>
                </c:pt>
                <c:pt idx="1226">
                  <c:v>7.3033096569587679</c:v>
                </c:pt>
                <c:pt idx="1227">
                  <c:v>7.1864699461236237</c:v>
                </c:pt>
                <c:pt idx="1228">
                  <c:v>7.3031534709424912</c:v>
                </c:pt>
                <c:pt idx="1229">
                  <c:v>7.1794537519964052</c:v>
                </c:pt>
                <c:pt idx="1230">
                  <c:v>7.2997946101193349</c:v>
                </c:pt>
                <c:pt idx="1231">
                  <c:v>7.1792691498302732</c:v>
                </c:pt>
                <c:pt idx="1232">
                  <c:v>7.2998252543942979</c:v>
                </c:pt>
                <c:pt idx="1233">
                  <c:v>7.1829910903460314</c:v>
                </c:pt>
                <c:pt idx="1234">
                  <c:v>7.3011991334064019</c:v>
                </c:pt>
                <c:pt idx="1235">
                  <c:v>7.1858860115191927</c:v>
                </c:pt>
                <c:pt idx="1236">
                  <c:v>7.3025087305158918</c:v>
                </c:pt>
                <c:pt idx="1237">
                  <c:v>7.1801039580004513</c:v>
                </c:pt>
                <c:pt idx="1238">
                  <c:v>7.2991865685970678</c:v>
                </c:pt>
                <c:pt idx="1239">
                  <c:v>7.1788859811285537</c:v>
                </c:pt>
                <c:pt idx="1240">
                  <c:v>7.2986400345824149</c:v>
                </c:pt>
                <c:pt idx="1241">
                  <c:v>7.1853385743178677</c:v>
                </c:pt>
                <c:pt idx="1242">
                  <c:v>7.3019073645818429</c:v>
                </c:pt>
                <c:pt idx="1243">
                  <c:v>7.1851105564213729</c:v>
                </c:pt>
                <c:pt idx="1244">
                  <c:v>7.3018823867886713</c:v>
                </c:pt>
                <c:pt idx="1245">
                  <c:v>7.1781801684948885</c:v>
                </c:pt>
                <c:pt idx="1246">
                  <c:v>7.29762308258735</c:v>
                </c:pt>
                <c:pt idx="1247">
                  <c:v>7.1763878185034926</c:v>
                </c:pt>
                <c:pt idx="1248">
                  <c:v>7.2974631671095107</c:v>
                </c:pt>
                <c:pt idx="1249">
                  <c:v>7.1769459855486009</c:v>
                </c:pt>
                <c:pt idx="1250">
                  <c:v>7.296435112711082</c:v>
                </c:pt>
                <c:pt idx="1251">
                  <c:v>7.1842829066314247</c:v>
                </c:pt>
                <c:pt idx="1252">
                  <c:v>7.300450807790174</c:v>
                </c:pt>
                <c:pt idx="1253">
                  <c:v>7.1845080595926731</c:v>
                </c:pt>
                <c:pt idx="1254">
                  <c:v>7.3004571507035099</c:v>
                </c:pt>
                <c:pt idx="1255">
                  <c:v>7.1802386029104639</c:v>
                </c:pt>
                <c:pt idx="1256">
                  <c:v>7.2974722780538093</c:v>
                </c:pt>
                <c:pt idx="1257">
                  <c:v>7.1812653447154382</c:v>
                </c:pt>
                <c:pt idx="1258">
                  <c:v>7.2987121085546454</c:v>
                </c:pt>
                <c:pt idx="1259">
                  <c:v>7.1837295580340017</c:v>
                </c:pt>
                <c:pt idx="1260">
                  <c:v>7.299504940109717</c:v>
                </c:pt>
                <c:pt idx="1261">
                  <c:v>7.1768272911941757</c:v>
                </c:pt>
                <c:pt idx="1262">
                  <c:v>7.2970507605065897</c:v>
                </c:pt>
                <c:pt idx="1263">
                  <c:v>7.1747833598356925</c:v>
                </c:pt>
                <c:pt idx="1264">
                  <c:v>7.2949235856307739</c:v>
                </c:pt>
                <c:pt idx="1265">
                  <c:v>7.1835374989855314</c:v>
                </c:pt>
                <c:pt idx="1266">
                  <c:v>7.2980066405094073</c:v>
                </c:pt>
                <c:pt idx="1267">
                  <c:v>7.1831551260449205</c:v>
                </c:pt>
                <c:pt idx="1268">
                  <c:v>7.2977089607361147</c:v>
                </c:pt>
                <c:pt idx="1269">
                  <c:v>7.1795522347688907</c:v>
                </c:pt>
                <c:pt idx="1270">
                  <c:v>7.2966962764661423</c:v>
                </c:pt>
                <c:pt idx="1271">
                  <c:v>7.1789694241222879</c:v>
                </c:pt>
                <c:pt idx="1272">
                  <c:v>7.2964425091856615</c:v>
                </c:pt>
                <c:pt idx="1273">
                  <c:v>7.1756071693306058</c:v>
                </c:pt>
                <c:pt idx="1274">
                  <c:v>7.2935574968901156</c:v>
                </c:pt>
                <c:pt idx="1275">
                  <c:v>7.174341158671651</c:v>
                </c:pt>
                <c:pt idx="1276">
                  <c:v>7.2938035944760911</c:v>
                </c:pt>
                <c:pt idx="1277">
                  <c:v>7.1821473233725204</c:v>
                </c:pt>
                <c:pt idx="1278">
                  <c:v>7.2964170233705525</c:v>
                </c:pt>
                <c:pt idx="1279">
                  <c:v>7.1819831218758576</c:v>
                </c:pt>
                <c:pt idx="1280">
                  <c:v>7.2968632492960648</c:v>
                </c:pt>
                <c:pt idx="1281">
                  <c:v>7.173759807407305</c:v>
                </c:pt>
                <c:pt idx="1282">
                  <c:v>7.292657966807484</c:v>
                </c:pt>
                <c:pt idx="1283">
                  <c:v>7.1747441954637914</c:v>
                </c:pt>
                <c:pt idx="1284">
                  <c:v>7.2941020510406513</c:v>
                </c:pt>
                <c:pt idx="1285">
                  <c:v>7.1744174710719282</c:v>
                </c:pt>
                <c:pt idx="1286">
                  <c:v>7.2947170751438142</c:v>
                </c:pt>
                <c:pt idx="1287">
                  <c:v>7.1731269334523349</c:v>
                </c:pt>
                <c:pt idx="1288">
                  <c:v>7.2914580642543996</c:v>
                </c:pt>
                <c:pt idx="1289">
                  <c:v>7.1729968072100476</c:v>
                </c:pt>
                <c:pt idx="1290">
                  <c:v>7.292721582571323</c:v>
                </c:pt>
                <c:pt idx="1291">
                  <c:v>7.181303144386316</c:v>
                </c:pt>
                <c:pt idx="1292">
                  <c:v>7.296414711038179</c:v>
                </c:pt>
                <c:pt idx="1293">
                  <c:v>7.1808794959696316</c:v>
                </c:pt>
                <c:pt idx="1294">
                  <c:v>7.2956765956237923</c:v>
                </c:pt>
                <c:pt idx="1295">
                  <c:v>7.1727157197325493</c:v>
                </c:pt>
                <c:pt idx="1296">
                  <c:v>7.2913917259958474</c:v>
                </c:pt>
                <c:pt idx="1297">
                  <c:v>7.1800925357855307</c:v>
                </c:pt>
                <c:pt idx="1298">
                  <c:v>7.2945619196433888</c:v>
                </c:pt>
                <c:pt idx="1299">
                  <c:v>7.1802259149743577</c:v>
                </c:pt>
                <c:pt idx="1300">
                  <c:v>7.294264531431212</c:v>
                </c:pt>
                <c:pt idx="1301">
                  <c:v>7.1799344731234189</c:v>
                </c:pt>
                <c:pt idx="1302">
                  <c:v>7.2940549161709693</c:v>
                </c:pt>
                <c:pt idx="1303">
                  <c:v>7.1805850068409187</c:v>
                </c:pt>
                <c:pt idx="1304">
                  <c:v>7.294413380458308</c:v>
                </c:pt>
                <c:pt idx="1305">
                  <c:v>7.1799154039298818</c:v>
                </c:pt>
                <c:pt idx="1306">
                  <c:v>7.292966844685016</c:v>
                </c:pt>
                <c:pt idx="1307">
                  <c:v>7.1797659298603511</c:v>
                </c:pt>
                <c:pt idx="1308">
                  <c:v>7.2926401322356922</c:v>
                </c:pt>
                <c:pt idx="1309">
                  <c:v>7.17964482514114</c:v>
                </c:pt>
                <c:pt idx="1310">
                  <c:v>7.2949723961129385</c:v>
                </c:pt>
                <c:pt idx="1311">
                  <c:v>7.1802369898467804</c:v>
                </c:pt>
                <c:pt idx="1312">
                  <c:v>7.2943136452784838</c:v>
                </c:pt>
                <c:pt idx="1313">
                  <c:v>7.1706299668438849</c:v>
                </c:pt>
                <c:pt idx="1314">
                  <c:v>7.2903510945648229</c:v>
                </c:pt>
                <c:pt idx="1315">
                  <c:v>7.1750059445468857</c:v>
                </c:pt>
                <c:pt idx="1316">
                  <c:v>7.2927042277822176</c:v>
                </c:pt>
                <c:pt idx="1317">
                  <c:v>7.1793021712659471</c:v>
                </c:pt>
                <c:pt idx="1318">
                  <c:v>7.2940916442271275</c:v>
                </c:pt>
                <c:pt idx="1319">
                  <c:v>7.1780493914531833</c:v>
                </c:pt>
                <c:pt idx="1320">
                  <c:v>7.2921727127029357</c:v>
                </c:pt>
                <c:pt idx="1321">
                  <c:v>7.1779105759033364</c:v>
                </c:pt>
                <c:pt idx="1322">
                  <c:v>7.2917096770883747</c:v>
                </c:pt>
                <c:pt idx="1323">
                  <c:v>7.1720827456093792</c:v>
                </c:pt>
                <c:pt idx="1324">
                  <c:v>7.2905057563854809</c:v>
                </c:pt>
                <c:pt idx="1325">
                  <c:v>7.1787132584009239</c:v>
                </c:pt>
                <c:pt idx="1326">
                  <c:v>7.2929949397683904</c:v>
                </c:pt>
                <c:pt idx="1327">
                  <c:v>7.1770660855564099</c:v>
                </c:pt>
                <c:pt idx="1328">
                  <c:v>7.2915332370824357</c:v>
                </c:pt>
                <c:pt idx="1329">
                  <c:v>7.1708322704051568</c:v>
                </c:pt>
                <c:pt idx="1330">
                  <c:v>7.289087308981923</c:v>
                </c:pt>
                <c:pt idx="1331">
                  <c:v>7.1767452094726689</c:v>
                </c:pt>
                <c:pt idx="1332">
                  <c:v>7.2909636355382306</c:v>
                </c:pt>
                <c:pt idx="1333">
                  <c:v>7.1693817075881423</c:v>
                </c:pt>
                <c:pt idx="1334">
                  <c:v>7.2869226268337028</c:v>
                </c:pt>
                <c:pt idx="1335">
                  <c:v>7.1745054259005636</c:v>
                </c:pt>
                <c:pt idx="1336">
                  <c:v>7.2904748177332319</c:v>
                </c:pt>
                <c:pt idx="1337">
                  <c:v>7.1762451292161744</c:v>
                </c:pt>
                <c:pt idx="1338">
                  <c:v>7.2895528140932786</c:v>
                </c:pt>
                <c:pt idx="1339">
                  <c:v>7.169501053727962</c:v>
                </c:pt>
                <c:pt idx="1340">
                  <c:v>7.2897094876226376</c:v>
                </c:pt>
                <c:pt idx="1341">
                  <c:v>7.1691298483430632</c:v>
                </c:pt>
                <c:pt idx="1342">
                  <c:v>7.2885045885177657</c:v>
                </c:pt>
                <c:pt idx="1343">
                  <c:v>7.1686832066712149</c:v>
                </c:pt>
                <c:pt idx="1344">
                  <c:v>7.2874066789054668</c:v>
                </c:pt>
                <c:pt idx="1345">
                  <c:v>7.1760246563061836</c:v>
                </c:pt>
                <c:pt idx="1346">
                  <c:v>7.2887651323469225</c:v>
                </c:pt>
                <c:pt idx="1347">
                  <c:v>7.1671226824632495</c:v>
                </c:pt>
                <c:pt idx="1348">
                  <c:v>7.2858284046817454</c:v>
                </c:pt>
                <c:pt idx="1349">
                  <c:v>7.1750938201275503</c:v>
                </c:pt>
                <c:pt idx="1350">
                  <c:v>7.2893666241071191</c:v>
                </c:pt>
                <c:pt idx="1351">
                  <c:v>7.1749814502272837</c:v>
                </c:pt>
                <c:pt idx="1352">
                  <c:v>7.289665892563626</c:v>
                </c:pt>
                <c:pt idx="1353">
                  <c:v>7.1757193536775992</c:v>
                </c:pt>
                <c:pt idx="1354">
                  <c:v>7.2896215329259491</c:v>
                </c:pt>
                <c:pt idx="1355">
                  <c:v>7.175066945748533</c:v>
                </c:pt>
                <c:pt idx="1356">
                  <c:v>7.2886592705780249</c:v>
                </c:pt>
                <c:pt idx="1357">
                  <c:v>7.1745536287216485</c:v>
                </c:pt>
                <c:pt idx="1358">
                  <c:v>7.2888340818010322</c:v>
                </c:pt>
                <c:pt idx="1359">
                  <c:v>7.1662104408062213</c:v>
                </c:pt>
                <c:pt idx="1360">
                  <c:v>7.2846280593848425</c:v>
                </c:pt>
                <c:pt idx="1361">
                  <c:v>7.1742779668039693</c:v>
                </c:pt>
                <c:pt idx="1362">
                  <c:v>7.2886133325065954</c:v>
                </c:pt>
                <c:pt idx="1363">
                  <c:v>7.1658862770302054</c:v>
                </c:pt>
                <c:pt idx="1364">
                  <c:v>7.2840310004080271</c:v>
                </c:pt>
                <c:pt idx="1365">
                  <c:v>7.173594516700823</c:v>
                </c:pt>
                <c:pt idx="1366">
                  <c:v>7.2873055031974685</c:v>
                </c:pt>
                <c:pt idx="1367">
                  <c:v>7.1731524895211756</c:v>
                </c:pt>
                <c:pt idx="1368">
                  <c:v>7.2868262068252605</c:v>
                </c:pt>
                <c:pt idx="1369">
                  <c:v>7.1735221683849568</c:v>
                </c:pt>
                <c:pt idx="1370">
                  <c:v>7.2871301745669923</c:v>
                </c:pt>
                <c:pt idx="1371">
                  <c:v>7.1660552410905991</c:v>
                </c:pt>
                <c:pt idx="1372">
                  <c:v>7.2850071496774005</c:v>
                </c:pt>
                <c:pt idx="1373">
                  <c:v>7.1732945669556401</c:v>
                </c:pt>
                <c:pt idx="1374">
                  <c:v>7.2861735799335126</c:v>
                </c:pt>
                <c:pt idx="1375">
                  <c:v>7.1730445200484585</c:v>
                </c:pt>
                <c:pt idx="1376">
                  <c:v>7.2863965525707162</c:v>
                </c:pt>
                <c:pt idx="1377">
                  <c:v>7.1724873669785874</c:v>
                </c:pt>
                <c:pt idx="1378">
                  <c:v>7.284377877730166</c:v>
                </c:pt>
                <c:pt idx="1379">
                  <c:v>7.1726273007525752</c:v>
                </c:pt>
                <c:pt idx="1380">
                  <c:v>7.2861976807836237</c:v>
                </c:pt>
                <c:pt idx="1381">
                  <c:v>7.1721099401178767</c:v>
                </c:pt>
                <c:pt idx="1382">
                  <c:v>7.2865354936275466</c:v>
                </c:pt>
                <c:pt idx="1383">
                  <c:v>7.1722559944232085</c:v>
                </c:pt>
                <c:pt idx="1384">
                  <c:v>7.2842952509108141</c:v>
                </c:pt>
                <c:pt idx="1385">
                  <c:v>7.1720924658777436</c:v>
                </c:pt>
                <c:pt idx="1386">
                  <c:v>7.2855136032991012</c:v>
                </c:pt>
                <c:pt idx="1387">
                  <c:v>7.1684328127919956</c:v>
                </c:pt>
                <c:pt idx="1388">
                  <c:v>7.2851158211091693</c:v>
                </c:pt>
                <c:pt idx="1389">
                  <c:v>7.1714965313809849</c:v>
                </c:pt>
                <c:pt idx="1390">
                  <c:v>7.2843985441762857</c:v>
                </c:pt>
                <c:pt idx="1391">
                  <c:v>7.1641427369264168</c:v>
                </c:pt>
                <c:pt idx="1392">
                  <c:v>7.2813609778162505</c:v>
                </c:pt>
                <c:pt idx="1393">
                  <c:v>7.1674365109287903</c:v>
                </c:pt>
                <c:pt idx="1394">
                  <c:v>7.2822161367684117</c:v>
                </c:pt>
                <c:pt idx="1395">
                  <c:v>7.166995932976282</c:v>
                </c:pt>
                <c:pt idx="1396">
                  <c:v>7.2822910407944317</c:v>
                </c:pt>
                <c:pt idx="1397">
                  <c:v>7.1616752613240715</c:v>
                </c:pt>
                <c:pt idx="1398">
                  <c:v>7.2800557848298126</c:v>
                </c:pt>
                <c:pt idx="1399">
                  <c:v>7.1705610908378601</c:v>
                </c:pt>
                <c:pt idx="1400">
                  <c:v>7.2836860018840399</c:v>
                </c:pt>
                <c:pt idx="1401">
                  <c:v>7.166676448350894</c:v>
                </c:pt>
                <c:pt idx="1402">
                  <c:v>7.2822861184723058</c:v>
                </c:pt>
                <c:pt idx="1403">
                  <c:v>7.1697169662880986</c:v>
                </c:pt>
                <c:pt idx="1404">
                  <c:v>7.2822800963817516</c:v>
                </c:pt>
                <c:pt idx="1405">
                  <c:v>7.1697469587960549</c:v>
                </c:pt>
                <c:pt idx="1406">
                  <c:v>7.2818815018736291</c:v>
                </c:pt>
                <c:pt idx="1407">
                  <c:v>7.1675583394116495</c:v>
                </c:pt>
                <c:pt idx="1408">
                  <c:v>7.2822545202373865</c:v>
                </c:pt>
                <c:pt idx="1409">
                  <c:v>7.1690784734474997</c:v>
                </c:pt>
                <c:pt idx="1410">
                  <c:v>7.282169368711819</c:v>
                </c:pt>
                <c:pt idx="1411">
                  <c:v>7.165701561676288</c:v>
                </c:pt>
                <c:pt idx="1412">
                  <c:v>7.2811178257896003</c:v>
                </c:pt>
                <c:pt idx="1413">
                  <c:v>7.161753714745374</c:v>
                </c:pt>
                <c:pt idx="1414">
                  <c:v>7.2783719442100656</c:v>
                </c:pt>
                <c:pt idx="1415">
                  <c:v>7.1687970965339831</c:v>
                </c:pt>
                <c:pt idx="1416">
                  <c:v>7.2817539160078999</c:v>
                </c:pt>
                <c:pt idx="1417">
                  <c:v>7.1687165538933977</c:v>
                </c:pt>
                <c:pt idx="1418">
                  <c:v>7.2819851609873831</c:v>
                </c:pt>
                <c:pt idx="1419">
                  <c:v>7.1679175238142836</c:v>
                </c:pt>
                <c:pt idx="1420">
                  <c:v>7.2811821102559984</c:v>
                </c:pt>
                <c:pt idx="1421">
                  <c:v>7.1655701730036938</c:v>
                </c:pt>
                <c:pt idx="1422">
                  <c:v>7.2796290995693633</c:v>
                </c:pt>
                <c:pt idx="1423">
                  <c:v>7.1674869239058632</c:v>
                </c:pt>
                <c:pt idx="1424">
                  <c:v>7.2792466363029273</c:v>
                </c:pt>
                <c:pt idx="1425">
                  <c:v>7.1678123692844453</c:v>
                </c:pt>
                <c:pt idx="1426">
                  <c:v>7.2798318015548151</c:v>
                </c:pt>
                <c:pt idx="1427">
                  <c:v>7.1606112261942219</c:v>
                </c:pt>
                <c:pt idx="1428">
                  <c:v>7.2777308695950591</c:v>
                </c:pt>
                <c:pt idx="1429">
                  <c:v>7.167066794673298</c:v>
                </c:pt>
                <c:pt idx="1430">
                  <c:v>7.2796925541113193</c:v>
                </c:pt>
                <c:pt idx="1431">
                  <c:v>7.1603668079993374</c:v>
                </c:pt>
                <c:pt idx="1432">
                  <c:v>7.2769436777512038</c:v>
                </c:pt>
                <c:pt idx="1433">
                  <c:v>7.1665012292719474</c:v>
                </c:pt>
                <c:pt idx="1434">
                  <c:v>7.2789928709142178</c:v>
                </c:pt>
                <c:pt idx="1435">
                  <c:v>7.159105578045919</c:v>
                </c:pt>
                <c:pt idx="1436">
                  <c:v>7.2764346823860588</c:v>
                </c:pt>
                <c:pt idx="1437">
                  <c:v>7.1666063034499388</c:v>
                </c:pt>
                <c:pt idx="1438">
                  <c:v>7.2771534848406203</c:v>
                </c:pt>
                <c:pt idx="1439">
                  <c:v>7.1661864179014412</c:v>
                </c:pt>
                <c:pt idx="1440">
                  <c:v>7.2774005109611535</c:v>
                </c:pt>
                <c:pt idx="1441">
                  <c:v>7.1586833927421658</c:v>
                </c:pt>
                <c:pt idx="1442">
                  <c:v>7.2747626894307444</c:v>
                </c:pt>
                <c:pt idx="1443">
                  <c:v>7.1653943326088374</c:v>
                </c:pt>
                <c:pt idx="1444">
                  <c:v>7.2774170461841337</c:v>
                </c:pt>
                <c:pt idx="1445">
                  <c:v>7.1581811738107044</c:v>
                </c:pt>
                <c:pt idx="1446">
                  <c:v>7.275085302053478</c:v>
                </c:pt>
                <c:pt idx="1447">
                  <c:v>7.1580025147833295</c:v>
                </c:pt>
                <c:pt idx="1448">
                  <c:v>7.2747451822477984</c:v>
                </c:pt>
                <c:pt idx="1449">
                  <c:v>7.1613793986320076</c:v>
                </c:pt>
                <c:pt idx="1450">
                  <c:v>7.2758382566364821</c:v>
                </c:pt>
                <c:pt idx="1451">
                  <c:v>7.1573981653991652</c:v>
                </c:pt>
                <c:pt idx="1452">
                  <c:v>7.274677633504445</c:v>
                </c:pt>
                <c:pt idx="1453">
                  <c:v>7.1565068456293526</c:v>
                </c:pt>
                <c:pt idx="1454">
                  <c:v>7.2728411215998525</c:v>
                </c:pt>
                <c:pt idx="1455">
                  <c:v>7.1556718316157619</c:v>
                </c:pt>
                <c:pt idx="1456">
                  <c:v>7.2724090193249991</c:v>
                </c:pt>
                <c:pt idx="1457">
                  <c:v>7.1577168701380751</c:v>
                </c:pt>
                <c:pt idx="1458">
                  <c:v>7.2743946340672556</c:v>
                </c:pt>
                <c:pt idx="1459">
                  <c:v>7.157343211119942</c:v>
                </c:pt>
                <c:pt idx="1460">
                  <c:v>7.2736952228536635</c:v>
                </c:pt>
                <c:pt idx="1461">
                  <c:v>7.1551432669541981</c:v>
                </c:pt>
                <c:pt idx="1462">
                  <c:v>7.2711525981978857</c:v>
                </c:pt>
                <c:pt idx="1463">
                  <c:v>7.1564241299241633</c:v>
                </c:pt>
                <c:pt idx="1464">
                  <c:v>7.2727468250705698</c:v>
                </c:pt>
                <c:pt idx="1465">
                  <c:v>7.1550087837953225</c:v>
                </c:pt>
                <c:pt idx="1466">
                  <c:v>7.2722167801306581</c:v>
                </c:pt>
                <c:pt idx="1467">
                  <c:v>7.1629190200623558</c:v>
                </c:pt>
                <c:pt idx="1468">
                  <c:v>7.2748731903232864</c:v>
                </c:pt>
                <c:pt idx="1469">
                  <c:v>7.1593506513873102</c:v>
                </c:pt>
                <c:pt idx="1470">
                  <c:v>7.2736619860476672</c:v>
                </c:pt>
                <c:pt idx="1471">
                  <c:v>7.1556398881585919</c:v>
                </c:pt>
                <c:pt idx="1472">
                  <c:v>7.2716719261160181</c:v>
                </c:pt>
                <c:pt idx="1473">
                  <c:v>7.1550122724844423</c:v>
                </c:pt>
                <c:pt idx="1474">
                  <c:v>7.2722629709203357</c:v>
                </c:pt>
                <c:pt idx="1475">
                  <c:v>7.1533394600567188</c:v>
                </c:pt>
                <c:pt idx="1476">
                  <c:v>7.2700156029862484</c:v>
                </c:pt>
                <c:pt idx="1477">
                  <c:v>7.1617855054500215</c:v>
                </c:pt>
                <c:pt idx="1478">
                  <c:v>7.2747240344472139</c:v>
                </c:pt>
                <c:pt idx="1479">
                  <c:v>7.1609945939169464</c:v>
                </c:pt>
                <c:pt idx="1480">
                  <c:v>7.2732329561183695</c:v>
                </c:pt>
                <c:pt idx="1481">
                  <c:v>7.160685731339572</c:v>
                </c:pt>
                <c:pt idx="1482">
                  <c:v>7.2722570611084869</c:v>
                </c:pt>
                <c:pt idx="1483">
                  <c:v>7.1528515173028868</c:v>
                </c:pt>
                <c:pt idx="1484">
                  <c:v>7.2695184911136366</c:v>
                </c:pt>
                <c:pt idx="1485">
                  <c:v>7.1570298879621967</c:v>
                </c:pt>
                <c:pt idx="1486">
                  <c:v>7.2711627659333358</c:v>
                </c:pt>
                <c:pt idx="1487">
                  <c:v>7.1566557460686999</c:v>
                </c:pt>
                <c:pt idx="1488">
                  <c:v>7.2719252173989082</c:v>
                </c:pt>
                <c:pt idx="1489">
                  <c:v>7.1525347270933031</c:v>
                </c:pt>
                <c:pt idx="1490">
                  <c:v>7.2680695402543396</c:v>
                </c:pt>
                <c:pt idx="1491">
                  <c:v>7.1600239303478483</c:v>
                </c:pt>
                <c:pt idx="1492">
                  <c:v>7.2723018308644338</c:v>
                </c:pt>
                <c:pt idx="1493">
                  <c:v>7.156275688469881</c:v>
                </c:pt>
                <c:pt idx="1494">
                  <c:v>7.2715731188537793</c:v>
                </c:pt>
                <c:pt idx="1495">
                  <c:v>7.1596046505170134</c:v>
                </c:pt>
                <c:pt idx="1496">
                  <c:v>7.2711985604510101</c:v>
                </c:pt>
                <c:pt idx="1497">
                  <c:v>7.1522252068426173</c:v>
                </c:pt>
                <c:pt idx="1498">
                  <c:v>7.2688633302853809</c:v>
                </c:pt>
                <c:pt idx="1499">
                  <c:v>7.1563340416512791</c:v>
                </c:pt>
                <c:pt idx="1500">
                  <c:v>7.2700941962545294</c:v>
                </c:pt>
                <c:pt idx="1501">
                  <c:v>7.1508048082142945</c:v>
                </c:pt>
                <c:pt idx="1502">
                  <c:v>7.2666166683449047</c:v>
                </c:pt>
                <c:pt idx="1503">
                  <c:v>7.1582565961099993</c:v>
                </c:pt>
                <c:pt idx="1504">
                  <c:v>7.2691051533610178</c:v>
                </c:pt>
                <c:pt idx="1505">
                  <c:v>7.1582661227528446</c:v>
                </c:pt>
                <c:pt idx="1506">
                  <c:v>7.2705365755640265</c:v>
                </c:pt>
                <c:pt idx="1507">
                  <c:v>7.154672731207941</c:v>
                </c:pt>
                <c:pt idx="1508">
                  <c:v>7.2684033965119488</c:v>
                </c:pt>
                <c:pt idx="1509">
                  <c:v>7.1577976082858479</c:v>
                </c:pt>
                <c:pt idx="1510">
                  <c:v>7.2697514345150962</c:v>
                </c:pt>
                <c:pt idx="1511">
                  <c:v>7.1574392789924284</c:v>
                </c:pt>
                <c:pt idx="1512">
                  <c:v>7.2695363601015757</c:v>
                </c:pt>
                <c:pt idx="1513">
                  <c:v>7.1501036319324633</c:v>
                </c:pt>
                <c:pt idx="1514">
                  <c:v>7.2676274623099912</c:v>
                </c:pt>
                <c:pt idx="1515">
                  <c:v>7.1493481171947595</c:v>
                </c:pt>
                <c:pt idx="1516">
                  <c:v>7.2640824612767032</c:v>
                </c:pt>
                <c:pt idx="1517">
                  <c:v>7.1535755734562629</c:v>
                </c:pt>
                <c:pt idx="1518">
                  <c:v>7.2682718721048136</c:v>
                </c:pt>
                <c:pt idx="1519">
                  <c:v>7.156272549594096</c:v>
                </c:pt>
                <c:pt idx="1520">
                  <c:v>7.2671311931143006</c:v>
                </c:pt>
                <c:pt idx="1521">
                  <c:v>7.1563177202667392</c:v>
                </c:pt>
                <c:pt idx="1522">
                  <c:v>7.2671571734480382</c:v>
                </c:pt>
                <c:pt idx="1523">
                  <c:v>7.1492083746220354</c:v>
                </c:pt>
                <c:pt idx="1524">
                  <c:v>7.2656071459379712</c:v>
                </c:pt>
                <c:pt idx="1525">
                  <c:v>7.1557031292637943</c:v>
                </c:pt>
                <c:pt idx="1526">
                  <c:v>7.2672009284637591</c:v>
                </c:pt>
                <c:pt idx="1527">
                  <c:v>7.1492059548217854</c:v>
                </c:pt>
                <c:pt idx="1528">
                  <c:v>7.2653680353681986</c:v>
                </c:pt>
                <c:pt idx="1529">
                  <c:v>7.1469797104008679</c:v>
                </c:pt>
                <c:pt idx="1530">
                  <c:v>7.2629606664738509</c:v>
                </c:pt>
                <c:pt idx="1531">
                  <c:v>7.151688433275325</c:v>
                </c:pt>
                <c:pt idx="1532">
                  <c:v>7.2659673812257193</c:v>
                </c:pt>
                <c:pt idx="1533">
                  <c:v>7.1468662656316946</c:v>
                </c:pt>
                <c:pt idx="1534">
                  <c:v>7.263286861102916</c:v>
                </c:pt>
                <c:pt idx="1535">
                  <c:v>7.1548216561577318</c:v>
                </c:pt>
                <c:pt idx="1536">
                  <c:v>7.2655780428992154</c:v>
                </c:pt>
                <c:pt idx="1537">
                  <c:v>7.1541812470247157</c:v>
                </c:pt>
                <c:pt idx="1538">
                  <c:v>7.2648459022428016</c:v>
                </c:pt>
                <c:pt idx="1539">
                  <c:v>7.1473959701251424</c:v>
                </c:pt>
                <c:pt idx="1540">
                  <c:v>7.2631387795116389</c:v>
                </c:pt>
                <c:pt idx="1541">
                  <c:v>7.1505055210707678</c:v>
                </c:pt>
                <c:pt idx="1542">
                  <c:v>7.2644608118063543</c:v>
                </c:pt>
                <c:pt idx="1543">
                  <c:v>7.1464846729322744</c:v>
                </c:pt>
                <c:pt idx="1544">
                  <c:v>7.2620842926964144</c:v>
                </c:pt>
                <c:pt idx="1545">
                  <c:v>7.1532692814882193</c:v>
                </c:pt>
                <c:pt idx="1546">
                  <c:v>7.2635798441755197</c:v>
                </c:pt>
                <c:pt idx="1547">
                  <c:v>7.1535208503231704</c:v>
                </c:pt>
                <c:pt idx="1548">
                  <c:v>7.2628480234072859</c:v>
                </c:pt>
                <c:pt idx="1549">
                  <c:v>7.1532897419562707</c:v>
                </c:pt>
                <c:pt idx="1550">
                  <c:v>7.2628110927121483</c:v>
                </c:pt>
                <c:pt idx="1551">
                  <c:v>7.145526375897771</c:v>
                </c:pt>
                <c:pt idx="1552">
                  <c:v>7.261345329512638</c:v>
                </c:pt>
                <c:pt idx="1553">
                  <c:v>7.1521363696302167</c:v>
                </c:pt>
                <c:pt idx="1554">
                  <c:v>7.2627743409999512</c:v>
                </c:pt>
                <c:pt idx="1555">
                  <c:v>7.1522777237007187</c:v>
                </c:pt>
                <c:pt idx="1556">
                  <c:v>7.2633580513253477</c:v>
                </c:pt>
                <c:pt idx="1557">
                  <c:v>7.1520225348003361</c:v>
                </c:pt>
                <c:pt idx="1558">
                  <c:v>7.2624320094269663</c:v>
                </c:pt>
                <c:pt idx="1559">
                  <c:v>7.1436331609389097</c:v>
                </c:pt>
                <c:pt idx="1560">
                  <c:v>7.2592656825335968</c:v>
                </c:pt>
                <c:pt idx="1561">
                  <c:v>7.1512140215867968</c:v>
                </c:pt>
                <c:pt idx="1562">
                  <c:v>7.2619246701989786</c:v>
                </c:pt>
                <c:pt idx="1563">
                  <c:v>7.1452988043973944</c:v>
                </c:pt>
                <c:pt idx="1564">
                  <c:v>7.259336061674281</c:v>
                </c:pt>
                <c:pt idx="1565">
                  <c:v>7.146911579493195</c:v>
                </c:pt>
                <c:pt idx="1566">
                  <c:v>7.2600595117266558</c:v>
                </c:pt>
                <c:pt idx="1567">
                  <c:v>7.1441824170531714</c:v>
                </c:pt>
                <c:pt idx="1568">
                  <c:v>7.259075817522854</c:v>
                </c:pt>
                <c:pt idx="1569">
                  <c:v>7.1431700303146188</c:v>
                </c:pt>
                <c:pt idx="1570">
                  <c:v>7.2577215276184877</c:v>
                </c:pt>
                <c:pt idx="1571">
                  <c:v>7.1436553943435692</c:v>
                </c:pt>
                <c:pt idx="1572">
                  <c:v>7.2583186222170308</c:v>
                </c:pt>
                <c:pt idx="1573">
                  <c:v>7.142733708142563</c:v>
                </c:pt>
                <c:pt idx="1574">
                  <c:v>7.2576196862063176</c:v>
                </c:pt>
                <c:pt idx="1575">
                  <c:v>7.1434129335852488</c:v>
                </c:pt>
                <c:pt idx="1576">
                  <c:v>7.2577416876542484</c:v>
                </c:pt>
                <c:pt idx="1577">
                  <c:v>7.1431294616850236</c:v>
                </c:pt>
                <c:pt idx="1578">
                  <c:v>7.2579433237997408</c:v>
                </c:pt>
                <c:pt idx="1579">
                  <c:v>7.1423218776692989</c:v>
                </c:pt>
                <c:pt idx="1580">
                  <c:v>7.2571922229286763</c:v>
                </c:pt>
                <c:pt idx="1581">
                  <c:v>7.142290486422457</c:v>
                </c:pt>
                <c:pt idx="1582">
                  <c:v>7.2572366709981679</c:v>
                </c:pt>
                <c:pt idx="1583">
                  <c:v>7.1405368479518048</c:v>
                </c:pt>
                <c:pt idx="1584">
                  <c:v>7.255338928803174</c:v>
                </c:pt>
                <c:pt idx="1585">
                  <c:v>7.1449014736766534</c:v>
                </c:pt>
                <c:pt idx="1586">
                  <c:v>7.2583875627995837</c:v>
                </c:pt>
                <c:pt idx="1587">
                  <c:v>7.1481643807087876</c:v>
                </c:pt>
                <c:pt idx="1588">
                  <c:v>7.2590588553017845</c:v>
                </c:pt>
                <c:pt idx="1589">
                  <c:v>7.1392909751475031</c:v>
                </c:pt>
                <c:pt idx="1590">
                  <c:v>7.2548365952624856</c:v>
                </c:pt>
                <c:pt idx="1591">
                  <c:v>7.1475576415192279</c:v>
                </c:pt>
                <c:pt idx="1592">
                  <c:v>7.2573766938621569</c:v>
                </c:pt>
                <c:pt idx="1593">
                  <c:v>7.147259657872195</c:v>
                </c:pt>
                <c:pt idx="1594">
                  <c:v>7.2566631293797546</c:v>
                </c:pt>
                <c:pt idx="1595">
                  <c:v>7.1448205140066543</c:v>
                </c:pt>
                <c:pt idx="1596">
                  <c:v>7.257967612881024</c:v>
                </c:pt>
                <c:pt idx="1597">
                  <c:v>7.1382869895883125</c:v>
                </c:pt>
                <c:pt idx="1598">
                  <c:v>7.2529549212873983</c:v>
                </c:pt>
                <c:pt idx="1599">
                  <c:v>7.1396551316219306</c:v>
                </c:pt>
                <c:pt idx="1600">
                  <c:v>7.2540710464869793</c:v>
                </c:pt>
                <c:pt idx="1601">
                  <c:v>7.1460640513718019</c:v>
                </c:pt>
                <c:pt idx="1602">
                  <c:v>7.2560911466151996</c:v>
                </c:pt>
                <c:pt idx="1603">
                  <c:v>7.1393205332182363</c:v>
                </c:pt>
                <c:pt idx="1604">
                  <c:v>7.2540690911149808</c:v>
                </c:pt>
                <c:pt idx="1605">
                  <c:v>7.1389582587678309</c:v>
                </c:pt>
                <c:pt idx="1606">
                  <c:v>7.2530489361862944</c:v>
                </c:pt>
                <c:pt idx="1607">
                  <c:v>7.1373327899926782</c:v>
                </c:pt>
                <c:pt idx="1608">
                  <c:v>7.2525977292825603</c:v>
                </c:pt>
                <c:pt idx="1609">
                  <c:v>7.13702472513922</c:v>
                </c:pt>
                <c:pt idx="1610">
                  <c:v>7.2517383952467691</c:v>
                </c:pt>
                <c:pt idx="1611">
                  <c:v>7.1409896258769328</c:v>
                </c:pt>
                <c:pt idx="1612">
                  <c:v>7.2542264783353243</c:v>
                </c:pt>
                <c:pt idx="1613">
                  <c:v>7.1378529406306646</c:v>
                </c:pt>
                <c:pt idx="1614">
                  <c:v>7.2524481290948106</c:v>
                </c:pt>
                <c:pt idx="1615">
                  <c:v>7.1443679918115119</c:v>
                </c:pt>
                <c:pt idx="1616">
                  <c:v>7.2549919086981793</c:v>
                </c:pt>
                <c:pt idx="1617">
                  <c:v>7.1360938208112019</c:v>
                </c:pt>
                <c:pt idx="1618">
                  <c:v>7.2499358606025162</c:v>
                </c:pt>
                <c:pt idx="1619">
                  <c:v>7.1413494695756636</c:v>
                </c:pt>
                <c:pt idx="1620">
                  <c:v>7.253833585412119</c:v>
                </c:pt>
                <c:pt idx="1621">
                  <c:v>7.1433651937886893</c:v>
                </c:pt>
                <c:pt idx="1622">
                  <c:v>7.2532125211848752</c:v>
                </c:pt>
                <c:pt idx="1623">
                  <c:v>7.1361723691460917</c:v>
                </c:pt>
                <c:pt idx="1624">
                  <c:v>7.2505120124570102</c:v>
                </c:pt>
                <c:pt idx="1625">
                  <c:v>7.1398339087373897</c:v>
                </c:pt>
                <c:pt idx="1626">
                  <c:v>7.2522863161101379</c:v>
                </c:pt>
                <c:pt idx="1627">
                  <c:v>7.1425777354462117</c:v>
                </c:pt>
                <c:pt idx="1628">
                  <c:v>7.2532714655969714</c:v>
                </c:pt>
                <c:pt idx="1629">
                  <c:v>7.1339664908754052</c:v>
                </c:pt>
                <c:pt idx="1630">
                  <c:v>7.2487582607881142</c:v>
                </c:pt>
                <c:pt idx="1631">
                  <c:v>7.1341101517888408</c:v>
                </c:pt>
                <c:pt idx="1632">
                  <c:v>7.2486831328153905</c:v>
                </c:pt>
                <c:pt idx="1633">
                  <c:v>7.1382823839459162</c:v>
                </c:pt>
                <c:pt idx="1634">
                  <c:v>7.2511600187199088</c:v>
                </c:pt>
                <c:pt idx="1635">
                  <c:v>7.135384936447684</c:v>
                </c:pt>
                <c:pt idx="1636">
                  <c:v>7.2500456714760864</c:v>
                </c:pt>
                <c:pt idx="1637">
                  <c:v>7.1409423387423949</c:v>
                </c:pt>
                <c:pt idx="1638">
                  <c:v>7.2507606478191615</c:v>
                </c:pt>
                <c:pt idx="1639">
                  <c:v>7.1374817892318685</c:v>
                </c:pt>
                <c:pt idx="1640">
                  <c:v>7.2506676810231738</c:v>
                </c:pt>
                <c:pt idx="1641">
                  <c:v>7.1424230722273032</c:v>
                </c:pt>
                <c:pt idx="1642">
                  <c:v>7.251465213186183</c:v>
                </c:pt>
                <c:pt idx="1643">
                  <c:v>7.1410488317633423</c:v>
                </c:pt>
                <c:pt idx="1644">
                  <c:v>7.2503841535764648</c:v>
                </c:pt>
                <c:pt idx="1645">
                  <c:v>7.1402444311574689</c:v>
                </c:pt>
                <c:pt idx="1646">
                  <c:v>7.2483046477439004</c:v>
                </c:pt>
                <c:pt idx="1647">
                  <c:v>7.1324689152585368</c:v>
                </c:pt>
                <c:pt idx="1648">
                  <c:v>7.2467613755117082</c:v>
                </c:pt>
                <c:pt idx="1649">
                  <c:v>7.1393298579869366</c:v>
                </c:pt>
                <c:pt idx="1650">
                  <c:v>7.2491455959903526</c:v>
                </c:pt>
                <c:pt idx="1651">
                  <c:v>7.1393072922557996</c:v>
                </c:pt>
                <c:pt idx="1652">
                  <c:v>7.2476383420801787</c:v>
                </c:pt>
                <c:pt idx="1653">
                  <c:v>7.1316731359254613</c:v>
                </c:pt>
                <c:pt idx="1654">
                  <c:v>7.2452281463527779</c:v>
                </c:pt>
                <c:pt idx="1655">
                  <c:v>7.1316508836990682</c:v>
                </c:pt>
                <c:pt idx="1656">
                  <c:v>7.2461090678504876</c:v>
                </c:pt>
                <c:pt idx="1657">
                  <c:v>7.1390148616493585</c:v>
                </c:pt>
                <c:pt idx="1658">
                  <c:v>7.2484767716711103</c:v>
                </c:pt>
                <c:pt idx="1659">
                  <c:v>7.13429773634165</c:v>
                </c:pt>
                <c:pt idx="1660">
                  <c:v>7.2475353622838004</c:v>
                </c:pt>
                <c:pt idx="1661">
                  <c:v>7.1300707893933373</c:v>
                </c:pt>
                <c:pt idx="1662">
                  <c:v>7.2448832706245732</c:v>
                </c:pt>
                <c:pt idx="1663">
                  <c:v>7.1340870731637622</c:v>
                </c:pt>
                <c:pt idx="1664">
                  <c:v>7.2468502508617414</c:v>
                </c:pt>
                <c:pt idx="1665">
                  <c:v>7.1337868509952536</c:v>
                </c:pt>
                <c:pt idx="1666">
                  <c:v>7.246040259756044</c:v>
                </c:pt>
                <c:pt idx="1667">
                  <c:v>7.1304770590725521</c:v>
                </c:pt>
                <c:pt idx="1668">
                  <c:v>7.2432640453577841</c:v>
                </c:pt>
                <c:pt idx="1669">
                  <c:v>7.1365162206963983</c:v>
                </c:pt>
                <c:pt idx="1670">
                  <c:v>7.246313871653296</c:v>
                </c:pt>
                <c:pt idx="1671">
                  <c:v>7.1339761324308526</c:v>
                </c:pt>
                <c:pt idx="1672">
                  <c:v>7.2465865530875986</c:v>
                </c:pt>
                <c:pt idx="1673">
                  <c:v>7.1331223942756647</c:v>
                </c:pt>
                <c:pt idx="1674">
                  <c:v>7.2449289592922055</c:v>
                </c:pt>
                <c:pt idx="1675">
                  <c:v>7.1287605451797864</c:v>
                </c:pt>
                <c:pt idx="1676">
                  <c:v>7.2424683285146179</c:v>
                </c:pt>
                <c:pt idx="1677">
                  <c:v>7.1360930036680985</c:v>
                </c:pt>
                <c:pt idx="1678">
                  <c:v>7.2444668190957362</c:v>
                </c:pt>
                <c:pt idx="1679">
                  <c:v>7.1287939238051399</c:v>
                </c:pt>
                <c:pt idx="1680">
                  <c:v>7.2420886630065899</c:v>
                </c:pt>
                <c:pt idx="1681">
                  <c:v>7.1349046441755748</c:v>
                </c:pt>
                <c:pt idx="1682">
                  <c:v>7.2432710808640355</c:v>
                </c:pt>
                <c:pt idx="1683">
                  <c:v>7.1314937747500098</c:v>
                </c:pt>
                <c:pt idx="1684">
                  <c:v>7.2422512462788307</c:v>
                </c:pt>
                <c:pt idx="1685">
                  <c:v>7.1346525417965863</c:v>
                </c:pt>
                <c:pt idx="1686">
                  <c:v>7.2430223527715993</c:v>
                </c:pt>
                <c:pt idx="1687">
                  <c:v>7.1342614111359524</c:v>
                </c:pt>
                <c:pt idx="1688">
                  <c:v>7.2435117061487695</c:v>
                </c:pt>
                <c:pt idx="1689">
                  <c:v>7.133444949528764</c:v>
                </c:pt>
                <c:pt idx="1690">
                  <c:v>7.2418689085663726</c:v>
                </c:pt>
                <c:pt idx="1691">
                  <c:v>7.1264917627868494</c:v>
                </c:pt>
                <c:pt idx="1692">
                  <c:v>7.2408921083577278</c:v>
                </c:pt>
                <c:pt idx="1693">
                  <c:v>7.1247119675454247</c:v>
                </c:pt>
                <c:pt idx="1694">
                  <c:v>7.2388010534899001</c:v>
                </c:pt>
                <c:pt idx="1695">
                  <c:v>7.125892997064657</c:v>
                </c:pt>
                <c:pt idx="1696">
                  <c:v>7.2399082647337858</c:v>
                </c:pt>
                <c:pt idx="1697">
                  <c:v>7.1255652758545427</c:v>
                </c:pt>
                <c:pt idx="1698">
                  <c:v>7.2397014864461715</c:v>
                </c:pt>
                <c:pt idx="1699">
                  <c:v>7.1318592244067691</c:v>
                </c:pt>
                <c:pt idx="1700">
                  <c:v>7.24087618855265</c:v>
                </c:pt>
                <c:pt idx="1701">
                  <c:v>7.1300072078691814</c:v>
                </c:pt>
                <c:pt idx="1702">
                  <c:v>7.2407932765788132</c:v>
                </c:pt>
                <c:pt idx="1703">
                  <c:v>7.1247394296265449</c:v>
                </c:pt>
                <c:pt idx="1704">
                  <c:v>7.2375291333309431</c:v>
                </c:pt>
                <c:pt idx="1705">
                  <c:v>7.1279571853548758</c:v>
                </c:pt>
                <c:pt idx="1706">
                  <c:v>7.2398612383199579</c:v>
                </c:pt>
                <c:pt idx="1707">
                  <c:v>7.1240471944268133</c:v>
                </c:pt>
                <c:pt idx="1708">
                  <c:v>7.2376862173987995</c:v>
                </c:pt>
                <c:pt idx="1709">
                  <c:v>7.1281385443428391</c:v>
                </c:pt>
                <c:pt idx="1710">
                  <c:v>7.2389966850723217</c:v>
                </c:pt>
                <c:pt idx="1711">
                  <c:v>7.1281780526549028</c:v>
                </c:pt>
                <c:pt idx="1712">
                  <c:v>7.2393759957823889</c:v>
                </c:pt>
                <c:pt idx="1713">
                  <c:v>7.1299587007387348</c:v>
                </c:pt>
                <c:pt idx="1714">
                  <c:v>7.2381415004020573</c:v>
                </c:pt>
                <c:pt idx="1715">
                  <c:v>7.1215535396766549</c:v>
                </c:pt>
                <c:pt idx="1716">
                  <c:v>7.234655500001919</c:v>
                </c:pt>
                <c:pt idx="1717">
                  <c:v>7.1228067789313538</c:v>
                </c:pt>
                <c:pt idx="1718">
                  <c:v>7.2351531665690647</c:v>
                </c:pt>
                <c:pt idx="1719">
                  <c:v>7.1297404872023407</c:v>
                </c:pt>
                <c:pt idx="1720">
                  <c:v>7.2385148032505375</c:v>
                </c:pt>
                <c:pt idx="1721">
                  <c:v>7.1272297253831178</c:v>
                </c:pt>
                <c:pt idx="1722">
                  <c:v>7.2377691424567923</c:v>
                </c:pt>
                <c:pt idx="1723">
                  <c:v>7.1218550892573891</c:v>
                </c:pt>
                <c:pt idx="1724">
                  <c:v>7.2351126675162192</c:v>
                </c:pt>
                <c:pt idx="1725">
                  <c:v>7.121138260458677</c:v>
                </c:pt>
                <c:pt idx="1726">
                  <c:v>7.234843357621779</c:v>
                </c:pt>
                <c:pt idx="1727">
                  <c:v>7.119522853234721</c:v>
                </c:pt>
                <c:pt idx="1728">
                  <c:v>7.2327193046055482</c:v>
                </c:pt>
                <c:pt idx="1729">
                  <c:v>7.1249001979596311</c:v>
                </c:pt>
                <c:pt idx="1730">
                  <c:v>7.2354622141714318</c:v>
                </c:pt>
                <c:pt idx="1731">
                  <c:v>7.1276548970031772</c:v>
                </c:pt>
                <c:pt idx="1732">
                  <c:v>7.2359633260120297</c:v>
                </c:pt>
                <c:pt idx="1733">
                  <c:v>7.127591219049406</c:v>
                </c:pt>
                <c:pt idx="1734">
                  <c:v>7.235943463190698</c:v>
                </c:pt>
                <c:pt idx="1735">
                  <c:v>7.1278978515823619</c:v>
                </c:pt>
                <c:pt idx="1736">
                  <c:v>7.2367916239448826</c:v>
                </c:pt>
                <c:pt idx="1737">
                  <c:v>7.123072969783232</c:v>
                </c:pt>
                <c:pt idx="1738">
                  <c:v>7.2339057208238309</c:v>
                </c:pt>
                <c:pt idx="1739">
                  <c:v>7.1263375928733641</c:v>
                </c:pt>
                <c:pt idx="1740">
                  <c:v>7.234519257591133</c:v>
                </c:pt>
                <c:pt idx="1741">
                  <c:v>7.1224918707195712</c:v>
                </c:pt>
                <c:pt idx="1742">
                  <c:v>7.2341503680417594</c:v>
                </c:pt>
                <c:pt idx="1743">
                  <c:v>7.1172673335543886</c:v>
                </c:pt>
                <c:pt idx="1744">
                  <c:v>7.2302353076401946</c:v>
                </c:pt>
                <c:pt idx="1745">
                  <c:v>7.1191199508189769</c:v>
                </c:pt>
                <c:pt idx="1746">
                  <c:v>7.2310826640313604</c:v>
                </c:pt>
                <c:pt idx="1747">
                  <c:v>7.1186728960105219</c:v>
                </c:pt>
                <c:pt idx="1748">
                  <c:v>7.2318500205787792</c:v>
                </c:pt>
                <c:pt idx="1749">
                  <c:v>7.1180021386183849</c:v>
                </c:pt>
                <c:pt idx="1750">
                  <c:v>7.2532913242970052</c:v>
                </c:pt>
                <c:pt idx="1751">
                  <c:v>7.0489857133654414</c:v>
                </c:pt>
                <c:pt idx="1752">
                  <c:v>7.2293561776806037</c:v>
                </c:pt>
                <c:pt idx="1753">
                  <c:v>7.0744931861195122</c:v>
                </c:pt>
                <c:pt idx="1754">
                  <c:v>7.2371659196882918</c:v>
                </c:pt>
                <c:pt idx="1755">
                  <c:v>7.0490515040766422</c:v>
                </c:pt>
                <c:pt idx="1756">
                  <c:v>7.2297723523568322</c:v>
                </c:pt>
                <c:pt idx="1757">
                  <c:v>7.0445778133113306</c:v>
                </c:pt>
                <c:pt idx="1758">
                  <c:v>7.2267750992735547</c:v>
                </c:pt>
                <c:pt idx="1759">
                  <c:v>7.0448227291783008</c:v>
                </c:pt>
                <c:pt idx="1760">
                  <c:v>7.2264572851270339</c:v>
                </c:pt>
                <c:pt idx="1761">
                  <c:v>7.0443509784832674</c:v>
                </c:pt>
                <c:pt idx="1762">
                  <c:v>7.225778523348918</c:v>
                </c:pt>
                <c:pt idx="1763">
                  <c:v>7.0440339777475467</c:v>
                </c:pt>
                <c:pt idx="1764">
                  <c:v>7.2258890066175674</c:v>
                </c:pt>
                <c:pt idx="1765">
                  <c:v>7.0483867309820223</c:v>
                </c:pt>
                <c:pt idx="1766">
                  <c:v>7.2286307110476065</c:v>
                </c:pt>
                <c:pt idx="1767">
                  <c:v>7.0740702126013</c:v>
                </c:pt>
                <c:pt idx="1768">
                  <c:v>7.2352936813777164</c:v>
                </c:pt>
                <c:pt idx="1769">
                  <c:v>7.0725265976901781</c:v>
                </c:pt>
                <c:pt idx="1770">
                  <c:v>7.2349847619679934</c:v>
                </c:pt>
                <c:pt idx="1771">
                  <c:v>7.072478694007895</c:v>
                </c:pt>
                <c:pt idx="1772">
                  <c:v>7.2348126125906802</c:v>
                </c:pt>
                <c:pt idx="1773">
                  <c:v>7.0432636518364786</c:v>
                </c:pt>
                <c:pt idx="1774">
                  <c:v>7.2251732632710501</c:v>
                </c:pt>
                <c:pt idx="1775">
                  <c:v>7.0429186798941856</c:v>
                </c:pt>
                <c:pt idx="1776">
                  <c:v>7.225200023664522</c:v>
                </c:pt>
                <c:pt idx="1777">
                  <c:v>7.0464508533233756</c:v>
                </c:pt>
                <c:pt idx="1778">
                  <c:v>7.2280427149008641</c:v>
                </c:pt>
                <c:pt idx="1779">
                  <c:v>7.0717456556442304</c:v>
                </c:pt>
                <c:pt idx="1780">
                  <c:v>7.2346657869000044</c:v>
                </c:pt>
                <c:pt idx="1781">
                  <c:v>7.0426474423069951</c:v>
                </c:pt>
                <c:pt idx="1782">
                  <c:v>7.2246916896257947</c:v>
                </c:pt>
                <c:pt idx="1783">
                  <c:v>7.0722528028671148</c:v>
                </c:pt>
                <c:pt idx="1784">
                  <c:v>7.2347202434412692</c:v>
                </c:pt>
                <c:pt idx="1785">
                  <c:v>7.0460002356829774</c:v>
                </c:pt>
                <c:pt idx="1786">
                  <c:v>7.2274735246146573</c:v>
                </c:pt>
                <c:pt idx="1787">
                  <c:v>7.0454745694059469</c:v>
                </c:pt>
                <c:pt idx="1788">
                  <c:v>7.2269607158130738</c:v>
                </c:pt>
                <c:pt idx="1789">
                  <c:v>7.0445526942810872</c:v>
                </c:pt>
                <c:pt idx="1790">
                  <c:v>7.2272372541746561</c:v>
                </c:pt>
                <c:pt idx="1791">
                  <c:v>7.0719241082702808</c:v>
                </c:pt>
                <c:pt idx="1792">
                  <c:v>7.2347071841523958</c:v>
                </c:pt>
                <c:pt idx="1793">
                  <c:v>7.0697434412847953</c:v>
                </c:pt>
                <c:pt idx="1794">
                  <c:v>7.2341423701382421</c:v>
                </c:pt>
                <c:pt idx="1795">
                  <c:v>7.0699406375838381</c:v>
                </c:pt>
                <c:pt idx="1796">
                  <c:v>7.2335152623723795</c:v>
                </c:pt>
                <c:pt idx="1797">
                  <c:v>7.0697239450649736</c:v>
                </c:pt>
                <c:pt idx="1798">
                  <c:v>7.2337991763321163</c:v>
                </c:pt>
                <c:pt idx="1799">
                  <c:v>7.0411971183702207</c:v>
                </c:pt>
                <c:pt idx="1800">
                  <c:v>7.2235467085822531</c:v>
                </c:pt>
                <c:pt idx="1801">
                  <c:v>7.0408389281444892</c:v>
                </c:pt>
                <c:pt idx="1802">
                  <c:v>7.2233765098836082</c:v>
                </c:pt>
                <c:pt idx="1803">
                  <c:v>7.0444351272021146</c:v>
                </c:pt>
                <c:pt idx="1804">
                  <c:v>7.2262388902951775</c:v>
                </c:pt>
                <c:pt idx="1805">
                  <c:v>7.0720839277947896</c:v>
                </c:pt>
                <c:pt idx="1806">
                  <c:v>7.2338431900347722</c:v>
                </c:pt>
                <c:pt idx="1807">
                  <c:v>7.0688537692961688</c:v>
                </c:pt>
                <c:pt idx="1808">
                  <c:v>7.233523635829008</c:v>
                </c:pt>
                <c:pt idx="1809">
                  <c:v>7.0693641035485628</c:v>
                </c:pt>
                <c:pt idx="1810">
                  <c:v>7.2332215804875677</c:v>
                </c:pt>
                <c:pt idx="1811">
                  <c:v>7.0437248599039544</c:v>
                </c:pt>
                <c:pt idx="1812">
                  <c:v>7.2291179962864192</c:v>
                </c:pt>
                <c:pt idx="1813">
                  <c:v>7.0497166972760592</c:v>
                </c:pt>
                <c:pt idx="1814">
                  <c:v>7.2356346277937371</c:v>
                </c:pt>
                <c:pt idx="1815">
                  <c:v>7.0629783789380784</c:v>
                </c:pt>
                <c:pt idx="1816">
                  <c:v>7.2457707327218435</c:v>
                </c:pt>
                <c:pt idx="1817">
                  <c:v>7.0632102956024907</c:v>
                </c:pt>
                <c:pt idx="1818">
                  <c:v>7.245598887003621</c:v>
                </c:pt>
                <c:pt idx="1819">
                  <c:v>7.0632158148675677</c:v>
                </c:pt>
                <c:pt idx="1820">
                  <c:v>7.2479360979824152</c:v>
                </c:pt>
                <c:pt idx="1821">
                  <c:v>7.0935931438013684</c:v>
                </c:pt>
                <c:pt idx="1822">
                  <c:v>7.2590981244084274</c:v>
                </c:pt>
                <c:pt idx="1823">
                  <c:v>7.0728224699465656</c:v>
                </c:pt>
                <c:pt idx="1824">
                  <c:v>7.2563355030088141</c:v>
                </c:pt>
                <c:pt idx="1825">
                  <c:v>7.0731278480129722</c:v>
                </c:pt>
                <c:pt idx="1826">
                  <c:v>7.2554610366241059</c:v>
                </c:pt>
                <c:pt idx="1827">
                  <c:v>7.0990546395330894</c:v>
                </c:pt>
                <c:pt idx="1828">
                  <c:v>7.2647287951102699</c:v>
                </c:pt>
                <c:pt idx="1829">
                  <c:v>7.0725062100955043</c:v>
                </c:pt>
                <c:pt idx="1830">
                  <c:v>7.2575776708465503</c:v>
                </c:pt>
                <c:pt idx="1831">
                  <c:v>7.0739327296583721</c:v>
                </c:pt>
                <c:pt idx="1832">
                  <c:v>7.2588960929036057</c:v>
                </c:pt>
                <c:pt idx="1833">
                  <c:v>7.0765634487221503</c:v>
                </c:pt>
                <c:pt idx="1834">
                  <c:v>7.261748229884657</c:v>
                </c:pt>
                <c:pt idx="1835">
                  <c:v>7.0770468023184616</c:v>
                </c:pt>
                <c:pt idx="1836">
                  <c:v>7.2625459233285374</c:v>
                </c:pt>
                <c:pt idx="1837">
                  <c:v>7.0788422455349798</c:v>
                </c:pt>
                <c:pt idx="1838">
                  <c:v>7.2618464204452575</c:v>
                </c:pt>
                <c:pt idx="1839">
                  <c:v>7.0802994619910722</c:v>
                </c:pt>
                <c:pt idx="1840">
                  <c:v>7.264298913773394</c:v>
                </c:pt>
                <c:pt idx="1841">
                  <c:v>7.0809008360200476</c:v>
                </c:pt>
                <c:pt idx="1842">
                  <c:v>7.2649171126644729</c:v>
                </c:pt>
                <c:pt idx="1843">
                  <c:v>7.0793831355736447</c:v>
                </c:pt>
                <c:pt idx="1844">
                  <c:v>7.2624789981650322</c:v>
                </c:pt>
                <c:pt idx="1845">
                  <c:v>7.077921588114318</c:v>
                </c:pt>
                <c:pt idx="1846">
                  <c:v>7.2630382455789819</c:v>
                </c:pt>
                <c:pt idx="1847">
                  <c:v>7.0790162541262829</c:v>
                </c:pt>
                <c:pt idx="1848">
                  <c:v>7.2619577220347846</c:v>
                </c:pt>
                <c:pt idx="1849">
                  <c:v>7.0805991784598072</c:v>
                </c:pt>
                <c:pt idx="1850">
                  <c:v>7.2638030709684438</c:v>
                </c:pt>
                <c:pt idx="1851">
                  <c:v>7.0760562492119492</c:v>
                </c:pt>
                <c:pt idx="1852">
                  <c:v>7.2605232212804429</c:v>
                </c:pt>
                <c:pt idx="1853">
                  <c:v>7.0790252662677391</c:v>
                </c:pt>
                <c:pt idx="1854">
                  <c:v>7.2604191857421547</c:v>
                </c:pt>
                <c:pt idx="1855">
                  <c:v>7.0786055504932053</c:v>
                </c:pt>
                <c:pt idx="1856">
                  <c:v>7.2608786993944578</c:v>
                </c:pt>
                <c:pt idx="1857">
                  <c:v>7.0784706393224477</c:v>
                </c:pt>
                <c:pt idx="1858">
                  <c:v>7.2615201619313483</c:v>
                </c:pt>
                <c:pt idx="1859">
                  <c:v>7.0771995829377312</c:v>
                </c:pt>
                <c:pt idx="1860">
                  <c:v>7.2620485070182239</c:v>
                </c:pt>
                <c:pt idx="1861">
                  <c:v>7.0783890051729221</c:v>
                </c:pt>
                <c:pt idx="1862">
                  <c:v>7.2606392143090908</c:v>
                </c:pt>
                <c:pt idx="1863">
                  <c:v>7.0752531540541126</c:v>
                </c:pt>
                <c:pt idx="1864">
                  <c:v>7.2591878814392699</c:v>
                </c:pt>
                <c:pt idx="1865">
                  <c:v>7.0780579654031159</c:v>
                </c:pt>
                <c:pt idx="1866">
                  <c:v>7.2602312118607317</c:v>
                </c:pt>
                <c:pt idx="1867">
                  <c:v>7.0749846710335085</c:v>
                </c:pt>
                <c:pt idx="1868">
                  <c:v>7.2587457359839123</c:v>
                </c:pt>
                <c:pt idx="1869">
                  <c:v>7.0775949510901386</c:v>
                </c:pt>
                <c:pt idx="1870">
                  <c:v>7.2588733930090799</c:v>
                </c:pt>
                <c:pt idx="1871">
                  <c:v>7.1496351410257102</c:v>
                </c:pt>
                <c:pt idx="1872">
                  <c:v>7.0435945208334942</c:v>
                </c:pt>
                <c:pt idx="1873">
                  <c:v>6.9440097908271143</c:v>
                </c:pt>
                <c:pt idx="1874">
                  <c:v>6.8470075635954366</c:v>
                </c:pt>
                <c:pt idx="1875">
                  <c:v>6.7507750887647955</c:v>
                </c:pt>
                <c:pt idx="1876">
                  <c:v>6.6542225957771111</c:v>
                </c:pt>
                <c:pt idx="1877">
                  <c:v>6.5568697155034901</c:v>
                </c:pt>
                <c:pt idx="1878">
                  <c:v>6.4600572281334578</c:v>
                </c:pt>
                <c:pt idx="1879">
                  <c:v>6.3643210224848801</c:v>
                </c:pt>
                <c:pt idx="1880">
                  <c:v>6.2698452147088943</c:v>
                </c:pt>
                <c:pt idx="1881">
                  <c:v>6.1757138238968379</c:v>
                </c:pt>
                <c:pt idx="1882">
                  <c:v>6.0828956695709309</c:v>
                </c:pt>
                <c:pt idx="1883">
                  <c:v>5.9913680107261591</c:v>
                </c:pt>
                <c:pt idx="1884">
                  <c:v>5.9016552476272395</c:v>
                </c:pt>
                <c:pt idx="1885">
                  <c:v>5.8136655356307427</c:v>
                </c:pt>
                <c:pt idx="1886">
                  <c:v>5.7284838281716137</c:v>
                </c:pt>
                <c:pt idx="1887">
                  <c:v>5.6445536261780651</c:v>
                </c:pt>
                <c:pt idx="1888">
                  <c:v>5.5627477004020838</c:v>
                </c:pt>
                <c:pt idx="1889">
                  <c:v>5.4826605750217929</c:v>
                </c:pt>
                <c:pt idx="1890">
                  <c:v>5.4040321581845516</c:v>
                </c:pt>
                <c:pt idx="1891">
                  <c:v>5.3273749059336186</c:v>
                </c:pt>
                <c:pt idx="1892">
                  <c:v>5.251557658152592</c:v>
                </c:pt>
                <c:pt idx="1893">
                  <c:v>5.1763024154552095</c:v>
                </c:pt>
                <c:pt idx="1894">
                  <c:v>5.1024667282871814</c:v>
                </c:pt>
                <c:pt idx="1895">
                  <c:v>5.0299732385030271</c:v>
                </c:pt>
                <c:pt idx="1896">
                  <c:v>4.9578663739378346</c:v>
                </c:pt>
                <c:pt idx="1897">
                  <c:v>4.8871851891993474</c:v>
                </c:pt>
                <c:pt idx="1898">
                  <c:v>4.817102619265861</c:v>
                </c:pt>
                <c:pt idx="1899">
                  <c:v>4.7479851227595322</c:v>
                </c:pt>
                <c:pt idx="1900">
                  <c:v>4.6799665635989109</c:v>
                </c:pt>
                <c:pt idx="1901">
                  <c:v>4.6134753896341083</c:v>
                </c:pt>
                <c:pt idx="1902">
                  <c:v>4.5480035198323678</c:v>
                </c:pt>
                <c:pt idx="1903">
                  <c:v>4.4830836881688247</c:v>
                </c:pt>
                <c:pt idx="1904">
                  <c:v>4.4196254155617689</c:v>
                </c:pt>
                <c:pt idx="1905">
                  <c:v>4.3569998359857856</c:v>
                </c:pt>
                <c:pt idx="1906">
                  <c:v>4.2951673229250611</c:v>
                </c:pt>
                <c:pt idx="1907">
                  <c:v>4.23427220751734</c:v>
                </c:pt>
                <c:pt idx="1908">
                  <c:v>4.1741904736264033</c:v>
                </c:pt>
                <c:pt idx="1909">
                  <c:v>4.1150616795924844</c:v>
                </c:pt>
                <c:pt idx="1910">
                  <c:v>4.0563373138670276</c:v>
                </c:pt>
                <c:pt idx="1911">
                  <c:v>3.9985532417587479</c:v>
                </c:pt>
                <c:pt idx="1912">
                  <c:v>3.941804975852309</c:v>
                </c:pt>
                <c:pt idx="1913">
                  <c:v>3.8859575982411028</c:v>
                </c:pt>
                <c:pt idx="1914">
                  <c:v>3.8331781201154431</c:v>
                </c:pt>
                <c:pt idx="1915">
                  <c:v>3.7833380448985938</c:v>
                </c:pt>
                <c:pt idx="1916">
                  <c:v>3.7367621919261556</c:v>
                </c:pt>
                <c:pt idx="1917">
                  <c:v>3.6936217685118709</c:v>
                </c:pt>
                <c:pt idx="1918">
                  <c:v>3.653791145371212</c:v>
                </c:pt>
                <c:pt idx="1919">
                  <c:v>3.6170599956325451</c:v>
                </c:pt>
                <c:pt idx="1920">
                  <c:v>3.5832325567766579</c:v>
                </c:pt>
                <c:pt idx="1921">
                  <c:v>3.5523108866118069</c:v>
                </c:pt>
                <c:pt idx="1922">
                  <c:v>3.5241157918596757</c:v>
                </c:pt>
                <c:pt idx="1923">
                  <c:v>3.5004944016142554</c:v>
                </c:pt>
                <c:pt idx="1924">
                  <c:v>3.4804016903088399</c:v>
                </c:pt>
                <c:pt idx="1925">
                  <c:v>3.4628416699277857</c:v>
                </c:pt>
                <c:pt idx="1926">
                  <c:v>3.4468041481866729</c:v>
                </c:pt>
                <c:pt idx="1927">
                  <c:v>3.4319477602228314</c:v>
                </c:pt>
                <c:pt idx="1928">
                  <c:v>3.4179685979321701</c:v>
                </c:pt>
                <c:pt idx="1929">
                  <c:v>3.4047100712892271</c:v>
                </c:pt>
                <c:pt idx="1930">
                  <c:v>3.3910419446050466</c:v>
                </c:pt>
                <c:pt idx="1931">
                  <c:v>3.3741828363388686</c:v>
                </c:pt>
                <c:pt idx="1932">
                  <c:v>3.3546383748152353</c:v>
                </c:pt>
                <c:pt idx="1933">
                  <c:v>3.3327171984606694</c:v>
                </c:pt>
                <c:pt idx="1934">
                  <c:v>3.3087601779731304</c:v>
                </c:pt>
                <c:pt idx="1935">
                  <c:v>3.2829163715003977</c:v>
                </c:pt>
                <c:pt idx="1936">
                  <c:v>3.2552654124248042</c:v>
                </c:pt>
                <c:pt idx="1937">
                  <c:v>3.2270915109548648</c:v>
                </c:pt>
                <c:pt idx="1938">
                  <c:v>3.1984912822629554</c:v>
                </c:pt>
                <c:pt idx="1939">
                  <c:v>3.1695422792019268</c:v>
                </c:pt>
                <c:pt idx="1940">
                  <c:v>3.1403079760811399</c:v>
                </c:pt>
                <c:pt idx="1941">
                  <c:v>3.1103524658575719</c:v>
                </c:pt>
                <c:pt idx="1942">
                  <c:v>3.0804198915291128</c:v>
                </c:pt>
                <c:pt idx="1943">
                  <c:v>3.0493027365594787</c:v>
                </c:pt>
                <c:pt idx="1944">
                  <c:v>3.0184846798613933</c:v>
                </c:pt>
                <c:pt idx="1945">
                  <c:v>2.9877010045227639</c:v>
                </c:pt>
                <c:pt idx="1946">
                  <c:v>2.9564713677523549</c:v>
                </c:pt>
                <c:pt idx="1947">
                  <c:v>2.9251906394790135</c:v>
                </c:pt>
                <c:pt idx="1948">
                  <c:v>2.8939650571205608</c:v>
                </c:pt>
                <c:pt idx="1949">
                  <c:v>2.8629299149276801</c:v>
                </c:pt>
                <c:pt idx="1950">
                  <c:v>2.8318224819777744</c:v>
                </c:pt>
                <c:pt idx="1951">
                  <c:v>2.8003863360931556</c:v>
                </c:pt>
                <c:pt idx="1952">
                  <c:v>2.7684587423299898</c:v>
                </c:pt>
                <c:pt idx="1953">
                  <c:v>2.7362277853737056</c:v>
                </c:pt>
                <c:pt idx="1954">
                  <c:v>2.7029558741413191</c:v>
                </c:pt>
                <c:pt idx="1955">
                  <c:v>2.6692970055074561</c:v>
                </c:pt>
                <c:pt idx="1956">
                  <c:v>2.6360660768848279</c:v>
                </c:pt>
                <c:pt idx="1957">
                  <c:v>2.6029377436790471</c:v>
                </c:pt>
                <c:pt idx="1958">
                  <c:v>2.56953011028568</c:v>
                </c:pt>
                <c:pt idx="1959">
                  <c:v>2.5351776849753427</c:v>
                </c:pt>
                <c:pt idx="1960">
                  <c:v>2.5010937484359643</c:v>
                </c:pt>
                <c:pt idx="1961">
                  <c:v>2.4672250588138791</c:v>
                </c:pt>
                <c:pt idx="1962">
                  <c:v>2.4340862959617486</c:v>
                </c:pt>
                <c:pt idx="1963">
                  <c:v>2.4009392097890516</c:v>
                </c:pt>
                <c:pt idx="1964">
                  <c:v>2.3681748392464326</c:v>
                </c:pt>
                <c:pt idx="1965">
                  <c:v>2.3358550344047369</c:v>
                </c:pt>
                <c:pt idx="1966">
                  <c:v>2.3039004302434729</c:v>
                </c:pt>
                <c:pt idx="1967">
                  <c:v>2.27213425005966</c:v>
                </c:pt>
                <c:pt idx="1968">
                  <c:v>2.2407730757114908</c:v>
                </c:pt>
                <c:pt idx="1969">
                  <c:v>2.2099370414325477</c:v>
                </c:pt>
                <c:pt idx="1970">
                  <c:v>2.1793416977588564</c:v>
                </c:pt>
                <c:pt idx="1971">
                  <c:v>2.149065979393987</c:v>
                </c:pt>
                <c:pt idx="1972">
                  <c:v>2.1192602175821968</c:v>
                </c:pt>
                <c:pt idx="1973">
                  <c:v>2.0897701473112797</c:v>
                </c:pt>
                <c:pt idx="1974">
                  <c:v>2.060633960024123</c:v>
                </c:pt>
                <c:pt idx="1975">
                  <c:v>2.031962550026416</c:v>
                </c:pt>
                <c:pt idx="1976">
                  <c:v>2.0038156568065957</c:v>
                </c:pt>
                <c:pt idx="1977">
                  <c:v>1.976661589022209</c:v>
                </c:pt>
                <c:pt idx="1978">
                  <c:v>1.9502593945261628</c:v>
                </c:pt>
                <c:pt idx="1979">
                  <c:v>1.9240444659290441</c:v>
                </c:pt>
                <c:pt idx="1980">
                  <c:v>1.8978837115776908</c:v>
                </c:pt>
                <c:pt idx="1981">
                  <c:v>1.871869607116023</c:v>
                </c:pt>
                <c:pt idx="1982">
                  <c:v>1.8460298079120339</c:v>
                </c:pt>
                <c:pt idx="1983">
                  <c:v>1.820412635208732</c:v>
                </c:pt>
                <c:pt idx="1984">
                  <c:v>1.7949835531481337</c:v>
                </c:pt>
                <c:pt idx="1985">
                  <c:v>1.7698669574224459</c:v>
                </c:pt>
                <c:pt idx="1986">
                  <c:v>1.7449687905206459</c:v>
                </c:pt>
                <c:pt idx="1987">
                  <c:v>1.720303809701017</c:v>
                </c:pt>
                <c:pt idx="1988">
                  <c:v>1.695955045852344</c:v>
                </c:pt>
                <c:pt idx="1989">
                  <c:v>1.6718954806328787</c:v>
                </c:pt>
                <c:pt idx="1990">
                  <c:v>1.6481979197895078</c:v>
                </c:pt>
                <c:pt idx="1991">
                  <c:v>1.6248430544153278</c:v>
                </c:pt>
                <c:pt idx="1992">
                  <c:v>1.6018577321066299</c:v>
                </c:pt>
                <c:pt idx="1993">
                  <c:v>1.579242755234092</c:v>
                </c:pt>
                <c:pt idx="1994">
                  <c:v>1.5570519365123718</c:v>
                </c:pt>
                <c:pt idx="1995">
                  <c:v>1.53524648293008</c:v>
                </c:pt>
                <c:pt idx="1996">
                  <c:v>1.5138832473975177</c:v>
                </c:pt>
                <c:pt idx="1997">
                  <c:v>1.4929291420454038</c:v>
                </c:pt>
                <c:pt idx="1998">
                  <c:v>1.4724474751112662</c:v>
                </c:pt>
                <c:pt idx="1999">
                  <c:v>1.4523860227503949</c:v>
                </c:pt>
                <c:pt idx="2000">
                  <c:v>1.4329276637527639</c:v>
                </c:pt>
                <c:pt idx="2001">
                  <c:v>1.4140105345211551</c:v>
                </c:pt>
                <c:pt idx="2002">
                  <c:v>1.3957474113268382</c:v>
                </c:pt>
                <c:pt idx="2003">
                  <c:v>1.3781341896638128</c:v>
                </c:pt>
                <c:pt idx="2004">
                  <c:v>1.3611614769215439</c:v>
                </c:pt>
                <c:pt idx="2005">
                  <c:v>1.3447144319052151</c:v>
                </c:pt>
                <c:pt idx="2006">
                  <c:v>1.329075510705549</c:v>
                </c:pt>
                <c:pt idx="2007">
                  <c:v>1.3144021244557138</c:v>
                </c:pt>
                <c:pt idx="2008">
                  <c:v>1.3007660387917039</c:v>
                </c:pt>
                <c:pt idx="2009">
                  <c:v>1.288356447390762</c:v>
                </c:pt>
                <c:pt idx="2010">
                  <c:v>1.277297155847587</c:v>
                </c:pt>
                <c:pt idx="2011">
                  <c:v>1.2667113101912129</c:v>
                </c:pt>
                <c:pt idx="2012">
                  <c:v>1.2558023576220769</c:v>
                </c:pt>
                <c:pt idx="2013">
                  <c:v>1.244437681424666</c:v>
                </c:pt>
                <c:pt idx="2014">
                  <c:v>1.2325983201110391</c:v>
                </c:pt>
                <c:pt idx="2015">
                  <c:v>1.2204035830703199</c:v>
                </c:pt>
                <c:pt idx="2016">
                  <c:v>1.2078741408854961</c:v>
                </c:pt>
                <c:pt idx="2017">
                  <c:v>1.1953851174732739</c:v>
                </c:pt>
                <c:pt idx="2018">
                  <c:v>1.1827485009569967</c:v>
                </c:pt>
                <c:pt idx="2019">
                  <c:v>1.169808212571249</c:v>
                </c:pt>
                <c:pt idx="2020">
                  <c:v>1.1567133097729019</c:v>
                </c:pt>
                <c:pt idx="2021">
                  <c:v>1.1433620409288219</c:v>
                </c:pt>
                <c:pt idx="2022">
                  <c:v>1.1297357006748991</c:v>
                </c:pt>
                <c:pt idx="2023">
                  <c:v>1.1159479841854452</c:v>
                </c:pt>
                <c:pt idx="2024">
                  <c:v>1.101921554591121</c:v>
                </c:pt>
                <c:pt idx="2025">
                  <c:v>1.087788852867988</c:v>
                </c:pt>
                <c:pt idx="2026">
                  <c:v>1.0735186894479278</c:v>
                </c:pt>
                <c:pt idx="2027">
                  <c:v>1.0591961159423602</c:v>
                </c:pt>
                <c:pt idx="2028">
                  <c:v>1.0447834898277679</c:v>
                </c:pt>
                <c:pt idx="2029">
                  <c:v>1.0303808020770149</c:v>
                </c:pt>
                <c:pt idx="2030">
                  <c:v>1.015832727121651</c:v>
                </c:pt>
                <c:pt idx="2031">
                  <c:v>1.001458050226139</c:v>
                </c:pt>
                <c:pt idx="2032">
                  <c:v>0.97702368991308608</c:v>
                </c:pt>
                <c:pt idx="2033">
                  <c:v>0.95870292261099388</c:v>
                </c:pt>
                <c:pt idx="2034">
                  <c:v>0.94420963057624197</c:v>
                </c:pt>
                <c:pt idx="2035">
                  <c:v>0.93008757903315709</c:v>
                </c:pt>
                <c:pt idx="2036">
                  <c:v>0.91567312816778612</c:v>
                </c:pt>
                <c:pt idx="2037">
                  <c:v>0.90163674961216789</c:v>
                </c:pt>
                <c:pt idx="2038">
                  <c:v>0.88811287933732208</c:v>
                </c:pt>
                <c:pt idx="2039">
                  <c:v>0.87456024750034511</c:v>
                </c:pt>
                <c:pt idx="2040">
                  <c:v>0.86230386346218901</c:v>
                </c:pt>
                <c:pt idx="2041">
                  <c:v>0.85658743593804498</c:v>
                </c:pt>
                <c:pt idx="2042">
                  <c:v>0.85618297986731406</c:v>
                </c:pt>
                <c:pt idx="2043">
                  <c:v>0.85359827067165295</c:v>
                </c:pt>
                <c:pt idx="2044">
                  <c:v>0.85117922419457392</c:v>
                </c:pt>
                <c:pt idx="2045">
                  <c:v>0.84984241566122509</c:v>
                </c:pt>
                <c:pt idx="2046">
                  <c:v>0.84877230247753088</c:v>
                </c:pt>
                <c:pt idx="2047">
                  <c:v>0.84782075159083703</c:v>
                </c:pt>
                <c:pt idx="2048">
                  <c:v>0.84690462516120613</c:v>
                </c:pt>
                <c:pt idx="2049">
                  <c:v>0.8459799070853331</c:v>
                </c:pt>
                <c:pt idx="2050">
                  <c:v>0.84505754350974804</c:v>
                </c:pt>
                <c:pt idx="2051">
                  <c:v>0.84439166888834694</c:v>
                </c:pt>
                <c:pt idx="2052">
                  <c:v>0.84381241942782392</c:v>
                </c:pt>
                <c:pt idx="2053">
                  <c:v>0.8434895091006539</c:v>
                </c:pt>
                <c:pt idx="2054">
                  <c:v>0.84293472743017306</c:v>
                </c:pt>
                <c:pt idx="2055">
                  <c:v>0.84225509505702501</c:v>
                </c:pt>
                <c:pt idx="2056">
                  <c:v>0.84153597955896686</c:v>
                </c:pt>
                <c:pt idx="2057">
                  <c:v>0.84076660555421201</c:v>
                </c:pt>
                <c:pt idx="2058">
                  <c:v>0.83996552274314096</c:v>
                </c:pt>
                <c:pt idx="2059">
                  <c:v>0.83899548341483798</c:v>
                </c:pt>
                <c:pt idx="2060">
                  <c:v>0.83825931632803496</c:v>
                </c:pt>
                <c:pt idx="2061">
                  <c:v>0.8375235351483229</c:v>
                </c:pt>
                <c:pt idx="2062">
                  <c:v>0.83647835973002094</c:v>
                </c:pt>
                <c:pt idx="2063">
                  <c:v>0.83566160460037997</c:v>
                </c:pt>
                <c:pt idx="2064">
                  <c:v>0.83483847702501379</c:v>
                </c:pt>
                <c:pt idx="2065">
                  <c:v>0.83399306762414005</c:v>
                </c:pt>
                <c:pt idx="2066">
                  <c:v>0.83640448977011483</c:v>
                </c:pt>
                <c:pt idx="2067">
                  <c:v>0.84240015484139608</c:v>
                </c:pt>
                <c:pt idx="2068">
                  <c:v>0.84607032705866281</c:v>
                </c:pt>
                <c:pt idx="2069">
                  <c:v>0.84879066495561595</c:v>
                </c:pt>
                <c:pt idx="2070">
                  <c:v>0.85083139280364495</c:v>
                </c:pt>
                <c:pt idx="2071">
                  <c:v>0.85250580950378996</c:v>
                </c:pt>
                <c:pt idx="2072">
                  <c:v>0.85251322973680688</c:v>
                </c:pt>
                <c:pt idx="2073">
                  <c:v>0.85121344989236891</c:v>
                </c:pt>
                <c:pt idx="2074">
                  <c:v>0.84895512859351785</c:v>
                </c:pt>
                <c:pt idx="2075">
                  <c:v>0.84641045629246103</c:v>
                </c:pt>
                <c:pt idx="2076">
                  <c:v>0.84322634673320684</c:v>
                </c:pt>
                <c:pt idx="2077">
                  <c:v>0.83938535775768086</c:v>
                </c:pt>
                <c:pt idx="2078">
                  <c:v>0.83577215460717602</c:v>
                </c:pt>
                <c:pt idx="2079">
                  <c:v>0.83168683682822797</c:v>
                </c:pt>
                <c:pt idx="2080">
                  <c:v>0.82749073309689303</c:v>
                </c:pt>
                <c:pt idx="2081">
                  <c:v>0.8214695034943178</c:v>
                </c:pt>
                <c:pt idx="2082">
                  <c:v>0.87248589342605387</c:v>
                </c:pt>
                <c:pt idx="2083">
                  <c:v>0.9470508994070439</c:v>
                </c:pt>
                <c:pt idx="2084">
                  <c:v>1.023648667172016</c:v>
                </c:pt>
                <c:pt idx="2085">
                  <c:v>1.099915334394916</c:v>
                </c:pt>
                <c:pt idx="2086">
                  <c:v>1.176313241047942</c:v>
                </c:pt>
                <c:pt idx="2087">
                  <c:v>1.2536902310267519</c:v>
                </c:pt>
                <c:pt idx="2088">
                  <c:v>1.331733263322886</c:v>
                </c:pt>
                <c:pt idx="2089">
                  <c:v>1.411166252292738</c:v>
                </c:pt>
                <c:pt idx="2090">
                  <c:v>1.4908022831474059</c:v>
                </c:pt>
                <c:pt idx="2091">
                  <c:v>1.5708929535835787</c:v>
                </c:pt>
                <c:pt idx="2092">
                  <c:v>1.6519703347374568</c:v>
                </c:pt>
                <c:pt idx="2093">
                  <c:v>1.7321109641895118</c:v>
                </c:pt>
                <c:pt idx="2094">
                  <c:v>1.8131141348283588</c:v>
                </c:pt>
                <c:pt idx="2095">
                  <c:v>1.8936957718530441</c:v>
                </c:pt>
                <c:pt idx="2096">
                  <c:v>1.9739898549677637</c:v>
                </c:pt>
                <c:pt idx="2097">
                  <c:v>2.0539295077004578</c:v>
                </c:pt>
                <c:pt idx="2098">
                  <c:v>2.1336496890726409</c:v>
                </c:pt>
                <c:pt idx="2099">
                  <c:v>2.2144802279223348</c:v>
                </c:pt>
                <c:pt idx="2100">
                  <c:v>2.2948880860243297</c:v>
                </c:pt>
                <c:pt idx="2101">
                  <c:v>2.37545774806203</c:v>
                </c:pt>
                <c:pt idx="2102">
                  <c:v>2.4560661357955005</c:v>
                </c:pt>
                <c:pt idx="2103">
                  <c:v>2.5366871703939826</c:v>
                </c:pt>
                <c:pt idx="2104">
                  <c:v>2.6174091882597921</c:v>
                </c:pt>
                <c:pt idx="2105">
                  <c:v>2.6982400316885875</c:v>
                </c:pt>
                <c:pt idx="2106">
                  <c:v>2.7790743978591972</c:v>
                </c:pt>
                <c:pt idx="2107">
                  <c:v>2.8598624969062243</c:v>
                </c:pt>
                <c:pt idx="2108">
                  <c:v>2.9399296636497851</c:v>
                </c:pt>
                <c:pt idx="2109">
                  <c:v>3.0201987246783997</c:v>
                </c:pt>
                <c:pt idx="2110">
                  <c:v>3.1001685442508822</c:v>
                </c:pt>
                <c:pt idx="2111">
                  <c:v>3.1807045247110368</c:v>
                </c:pt>
                <c:pt idx="2112">
                  <c:v>3.2603113173288469</c:v>
                </c:pt>
                <c:pt idx="2113">
                  <c:v>3.3399016223318858</c:v>
                </c:pt>
                <c:pt idx="2114">
                  <c:v>3.4184603535754716</c:v>
                </c:pt>
                <c:pt idx="2115">
                  <c:v>3.4977690494055786</c:v>
                </c:pt>
                <c:pt idx="2116">
                  <c:v>3.576268473508748</c:v>
                </c:pt>
                <c:pt idx="2117">
                  <c:v>3.654919631759304</c:v>
                </c:pt>
                <c:pt idx="2118">
                  <c:v>3.7336742367746707</c:v>
                </c:pt>
                <c:pt idx="2119">
                  <c:v>3.8124842206496097</c:v>
                </c:pt>
                <c:pt idx="2120">
                  <c:v>3.8912675348554324</c:v>
                </c:pt>
                <c:pt idx="2121">
                  <c:v>3.9699355440485453</c:v>
                </c:pt>
                <c:pt idx="2122">
                  <c:v>4.0483746673733974</c:v>
                </c:pt>
                <c:pt idx="2123">
                  <c:v>4.1267845816223954</c:v>
                </c:pt>
                <c:pt idx="2124">
                  <c:v>4.205983208123599</c:v>
                </c:pt>
                <c:pt idx="2125">
                  <c:v>4.2845423318087494</c:v>
                </c:pt>
                <c:pt idx="2126">
                  <c:v>4.3621436345325142</c:v>
                </c:pt>
                <c:pt idx="2127">
                  <c:v>4.4401982165315159</c:v>
                </c:pt>
                <c:pt idx="2128">
                  <c:v>4.517779793040102</c:v>
                </c:pt>
                <c:pt idx="2129">
                  <c:v>4.5939783757493906</c:v>
                </c:pt>
                <c:pt idx="2130">
                  <c:v>4.6703532643530004</c:v>
                </c:pt>
                <c:pt idx="2131">
                  <c:v>4.7472141575314595</c:v>
                </c:pt>
                <c:pt idx="2132">
                  <c:v>4.8243666359582145</c:v>
                </c:pt>
                <c:pt idx="2133">
                  <c:v>4.9018045083836679</c:v>
                </c:pt>
                <c:pt idx="2134">
                  <c:v>4.9784800336954627</c:v>
                </c:pt>
                <c:pt idx="2135">
                  <c:v>5.0552238211512295</c:v>
                </c:pt>
                <c:pt idx="2136">
                  <c:v>5.1319799836223723</c:v>
                </c:pt>
                <c:pt idx="2137">
                  <c:v>5.2093804046149756</c:v>
                </c:pt>
                <c:pt idx="2138">
                  <c:v>5.2863578693325488</c:v>
                </c:pt>
                <c:pt idx="2139">
                  <c:v>5.3627599229064264</c:v>
                </c:pt>
                <c:pt idx="2140">
                  <c:v>5.4390853465364302</c:v>
                </c:pt>
                <c:pt idx="2141">
                  <c:v>5.5145753239278754</c:v>
                </c:pt>
                <c:pt idx="2142">
                  <c:v>5.5889910564858498</c:v>
                </c:pt>
                <c:pt idx="2143">
                  <c:v>5.6634258378983651</c:v>
                </c:pt>
                <c:pt idx="2144">
                  <c:v>5.7385712983863382</c:v>
                </c:pt>
                <c:pt idx="2145">
                  <c:v>5.8132590239733526</c:v>
                </c:pt>
                <c:pt idx="2146">
                  <c:v>5.8882657084336492</c:v>
                </c:pt>
                <c:pt idx="2147">
                  <c:v>5.9636267333292565</c:v>
                </c:pt>
                <c:pt idx="2148">
                  <c:v>6.0393224053721122</c:v>
                </c:pt>
                <c:pt idx="2149">
                  <c:v>6.1149794014404391</c:v>
                </c:pt>
                <c:pt idx="2150">
                  <c:v>6.190409185827189</c:v>
                </c:pt>
                <c:pt idx="2151">
                  <c:v>6.2651443723641407</c:v>
                </c:pt>
                <c:pt idx="2152">
                  <c:v>6.3398017256361712</c:v>
                </c:pt>
                <c:pt idx="2153">
                  <c:v>6.413373509242656</c:v>
                </c:pt>
                <c:pt idx="2154">
                  <c:v>6.4859192208983742</c:v>
                </c:pt>
                <c:pt idx="2155">
                  <c:v>6.5582373470611222</c:v>
                </c:pt>
                <c:pt idx="2156">
                  <c:v>6.6306338613167464</c:v>
                </c:pt>
                <c:pt idx="2157">
                  <c:v>6.7035705482579386</c:v>
                </c:pt>
                <c:pt idx="2158">
                  <c:v>6.7770954172536149</c:v>
                </c:pt>
                <c:pt idx="2159">
                  <c:v>6.8500969572024939</c:v>
                </c:pt>
                <c:pt idx="2160">
                  <c:v>6.9233236565483747</c:v>
                </c:pt>
                <c:pt idx="2161">
                  <c:v>6.9966131228553525</c:v>
                </c:pt>
                <c:pt idx="2162">
                  <c:v>7.0697076563344927</c:v>
                </c:pt>
                <c:pt idx="2163">
                  <c:v>7.14260261616921</c:v>
                </c:pt>
                <c:pt idx="2164">
                  <c:v>7.2146895939842928</c:v>
                </c:pt>
                <c:pt idx="2165">
                  <c:v>7.0840230836409939</c:v>
                </c:pt>
                <c:pt idx="2166">
                  <c:v>7.088825645906411</c:v>
                </c:pt>
                <c:pt idx="2167">
                  <c:v>7.1017898286072887</c:v>
                </c:pt>
                <c:pt idx="2168">
                  <c:v>7.1270601403772922</c:v>
                </c:pt>
                <c:pt idx="2169">
                  <c:v>7.1846912909874225</c:v>
                </c:pt>
                <c:pt idx="2170">
                  <c:v>7.2427167120414691</c:v>
                </c:pt>
                <c:pt idx="2171">
                  <c:v>7.1681240341076897</c:v>
                </c:pt>
                <c:pt idx="2172">
                  <c:v>7.2110765697010581</c:v>
                </c:pt>
                <c:pt idx="2173">
                  <c:v>7.1038301143313545</c:v>
                </c:pt>
                <c:pt idx="2174">
                  <c:v>7.1723134701267481</c:v>
                </c:pt>
                <c:pt idx="2175">
                  <c:v>7.2367588751317982</c:v>
                </c:pt>
                <c:pt idx="2176">
                  <c:v>7.1536505776972161</c:v>
                </c:pt>
                <c:pt idx="2177">
                  <c:v>7.2025317453089777</c:v>
                </c:pt>
                <c:pt idx="2178">
                  <c:v>7.0758305361255172</c:v>
                </c:pt>
                <c:pt idx="2179">
                  <c:v>7.1528585674611831</c:v>
                </c:pt>
                <c:pt idx="2180">
                  <c:v>7.2179581670544479</c:v>
                </c:pt>
                <c:pt idx="2181">
                  <c:v>7.0757460473634737</c:v>
                </c:pt>
                <c:pt idx="2182">
                  <c:v>7.1541518031029803</c:v>
                </c:pt>
                <c:pt idx="2183">
                  <c:v>7.2149813017817692</c:v>
                </c:pt>
                <c:pt idx="2184">
                  <c:v>7.1036601158367567</c:v>
                </c:pt>
                <c:pt idx="2185">
                  <c:v>7.1522855366454383</c:v>
                </c:pt>
                <c:pt idx="2186">
                  <c:v>7.2077609800318232</c:v>
                </c:pt>
                <c:pt idx="2187">
                  <c:v>7.0726382491496773</c:v>
                </c:pt>
                <c:pt idx="2188">
                  <c:v>7.1572290057812946</c:v>
                </c:pt>
                <c:pt idx="2189">
                  <c:v>7.2059684980990015</c:v>
                </c:pt>
                <c:pt idx="2190">
                  <c:v>7.0717579263541941</c:v>
                </c:pt>
                <c:pt idx="2191">
                  <c:v>7.161923221198589</c:v>
                </c:pt>
                <c:pt idx="2192">
                  <c:v>7.2167418102225769</c:v>
                </c:pt>
                <c:pt idx="2193">
                  <c:v>7.0716134795865617</c:v>
                </c:pt>
                <c:pt idx="2194">
                  <c:v>7.1273620481182443</c:v>
                </c:pt>
                <c:pt idx="2195">
                  <c:v>7.1813407144657537</c:v>
                </c:pt>
                <c:pt idx="2196">
                  <c:v>7.2321370296579861</c:v>
                </c:pt>
                <c:pt idx="2197">
                  <c:v>7.1097369974013418</c:v>
                </c:pt>
                <c:pt idx="2198">
                  <c:v>7.1689231179088155</c:v>
                </c:pt>
                <c:pt idx="2199">
                  <c:v>7.2158267187599696</c:v>
                </c:pt>
                <c:pt idx="2200">
                  <c:v>7.0687130946392154</c:v>
                </c:pt>
                <c:pt idx="2201">
                  <c:v>7.1319157619273952</c:v>
                </c:pt>
                <c:pt idx="2202">
                  <c:v>7.1789209229277891</c:v>
                </c:pt>
                <c:pt idx="2203">
                  <c:v>7.2251878676871968</c:v>
                </c:pt>
                <c:pt idx="2204">
                  <c:v>6.982211047390301</c:v>
                </c:pt>
                <c:pt idx="2205">
                  <c:v>7.0879005019138832</c:v>
                </c:pt>
                <c:pt idx="2206">
                  <c:v>7.0209771270644072</c:v>
                </c:pt>
                <c:pt idx="2207">
                  <c:v>6.9015763974099666</c:v>
                </c:pt>
                <c:pt idx="2208">
                  <c:v>6.7916199377219479</c:v>
                </c:pt>
                <c:pt idx="2209">
                  <c:v>6.6913600790074668</c:v>
                </c:pt>
                <c:pt idx="2210">
                  <c:v>6.747437640587834</c:v>
                </c:pt>
                <c:pt idx="2211">
                  <c:v>6.882885793490904</c:v>
                </c:pt>
                <c:pt idx="2212">
                  <c:v>6.9999128828695873</c:v>
                </c:pt>
                <c:pt idx="2213">
                  <c:v>7.0823363268287398</c:v>
                </c:pt>
                <c:pt idx="2214">
                  <c:v>7.1664592502126876</c:v>
                </c:pt>
                <c:pt idx="2215">
                  <c:v>6.9754912020397626</c:v>
                </c:pt>
                <c:pt idx="2216">
                  <c:v>7.1077295376144924</c:v>
                </c:pt>
                <c:pt idx="2217">
                  <c:v>6.98553049179543</c:v>
                </c:pt>
                <c:pt idx="2218">
                  <c:v>7.1281369941876331</c:v>
                </c:pt>
                <c:pt idx="2219">
                  <c:v>7.1863260335929855</c:v>
                </c:pt>
                <c:pt idx="2220">
                  <c:v>7.1373259598664998</c:v>
                </c:pt>
                <c:pt idx="2221">
                  <c:v>7.0679690037276091</c:v>
                </c:pt>
                <c:pt idx="2222">
                  <c:v>7.1433299082112365</c:v>
                </c:pt>
                <c:pt idx="2223">
                  <c:v>7.0064135899441098</c:v>
                </c:pt>
                <c:pt idx="2224">
                  <c:v>7.0632288702206187</c:v>
                </c:pt>
                <c:pt idx="2225">
                  <c:v>7.1271126406650076</c:v>
                </c:pt>
                <c:pt idx="2226">
                  <c:v>7.0026371498325881</c:v>
                </c:pt>
                <c:pt idx="2227">
                  <c:v>7.1255798338368379</c:v>
                </c:pt>
                <c:pt idx="2228">
                  <c:v>6.953809073465127</c:v>
                </c:pt>
                <c:pt idx="2229">
                  <c:v>7.0649520056776733</c:v>
                </c:pt>
                <c:pt idx="2230">
                  <c:v>7.0875050670767923</c:v>
                </c:pt>
                <c:pt idx="2231">
                  <c:v>7.0980360532753908</c:v>
                </c:pt>
                <c:pt idx="2232">
                  <c:v>7.1199082892924217</c:v>
                </c:pt>
                <c:pt idx="2233">
                  <c:v>7.1478659683336234</c:v>
                </c:pt>
                <c:pt idx="2234">
                  <c:v>7.0832617522995793</c:v>
                </c:pt>
                <c:pt idx="2235">
                  <c:v>7.0069310685390755</c:v>
                </c:pt>
                <c:pt idx="2236">
                  <c:v>7.046500362312381</c:v>
                </c:pt>
                <c:pt idx="2237">
                  <c:v>7.0483592469382863</c:v>
                </c:pt>
                <c:pt idx="2238">
                  <c:v>7.1074167796563934</c:v>
                </c:pt>
                <c:pt idx="2239">
                  <c:v>7.1628307098554602</c:v>
                </c:pt>
                <c:pt idx="2240">
                  <c:v>6.9686984290311749</c:v>
                </c:pt>
                <c:pt idx="2241">
                  <c:v>7.1637123198008847</c:v>
                </c:pt>
                <c:pt idx="2242">
                  <c:v>7.0326072873920573</c:v>
                </c:pt>
                <c:pt idx="2243">
                  <c:v>6.9988103913587558</c:v>
                </c:pt>
                <c:pt idx="2244">
                  <c:v>7.0436795222259816</c:v>
                </c:pt>
                <c:pt idx="2245">
                  <c:v>7.1272100781123111</c:v>
                </c:pt>
                <c:pt idx="2246">
                  <c:v>7.0022705690833931</c:v>
                </c:pt>
                <c:pt idx="2247">
                  <c:v>7.0415600787331796</c:v>
                </c:pt>
                <c:pt idx="2248">
                  <c:v>7.1414262161710642</c:v>
                </c:pt>
                <c:pt idx="2249">
                  <c:v>6.9784636868354761</c:v>
                </c:pt>
                <c:pt idx="2250">
                  <c:v>6.9801349108783821</c:v>
                </c:pt>
                <c:pt idx="2251">
                  <c:v>6.9513403890374885</c:v>
                </c:pt>
                <c:pt idx="2252">
                  <c:v>6.9149781354633921</c:v>
                </c:pt>
                <c:pt idx="2253">
                  <c:v>6.878070744882395</c:v>
                </c:pt>
                <c:pt idx="2254">
                  <c:v>6.8379852589478789</c:v>
                </c:pt>
                <c:pt idx="2255">
                  <c:v>6.8170728981789424</c:v>
                </c:pt>
                <c:pt idx="2256">
                  <c:v>6.7816342042187401</c:v>
                </c:pt>
                <c:pt idx="2257">
                  <c:v>6.7443755694564693</c:v>
                </c:pt>
                <c:pt idx="2258">
                  <c:v>6.7106103779652262</c:v>
                </c:pt>
                <c:pt idx="2259">
                  <c:v>6.7184584568209287</c:v>
                </c:pt>
                <c:pt idx="2260">
                  <c:v>6.7684612319243813</c:v>
                </c:pt>
                <c:pt idx="2261">
                  <c:v>6.7527642162418626</c:v>
                </c:pt>
                <c:pt idx="2262">
                  <c:v>6.7613950196793891</c:v>
                </c:pt>
                <c:pt idx="2263">
                  <c:v>6.7691457404082946</c:v>
                </c:pt>
                <c:pt idx="2264">
                  <c:v>6.7490342800478755</c:v>
                </c:pt>
                <c:pt idx="2265">
                  <c:v>6.7225432199532023</c:v>
                </c:pt>
                <c:pt idx="2266">
                  <c:v>6.723760954753538</c:v>
                </c:pt>
                <c:pt idx="2267">
                  <c:v>6.7112542257082115</c:v>
                </c:pt>
                <c:pt idx="2268">
                  <c:v>6.6843366864758611</c:v>
                </c:pt>
                <c:pt idx="2269">
                  <c:v>6.6529131740467422</c:v>
                </c:pt>
                <c:pt idx="2270">
                  <c:v>6.6213336114004901</c:v>
                </c:pt>
                <c:pt idx="2271">
                  <c:v>6.5932204476590792</c:v>
                </c:pt>
                <c:pt idx="2272">
                  <c:v>6.5675196986156719</c:v>
                </c:pt>
                <c:pt idx="2273">
                  <c:v>6.5354420936505448</c:v>
                </c:pt>
                <c:pt idx="2274">
                  <c:v>6.5045474132374519</c:v>
                </c:pt>
                <c:pt idx="2275">
                  <c:v>6.4744949661410143</c:v>
                </c:pt>
                <c:pt idx="2276">
                  <c:v>6.4525582451296906</c:v>
                </c:pt>
                <c:pt idx="2277">
                  <c:v>6.4381993351459865</c:v>
                </c:pt>
                <c:pt idx="2278">
                  <c:v>6.4371142373733319</c:v>
                </c:pt>
                <c:pt idx="2279">
                  <c:v>6.4363755732819659</c:v>
                </c:pt>
                <c:pt idx="2280">
                  <c:v>6.4105976885624703</c:v>
                </c:pt>
                <c:pt idx="2281">
                  <c:v>6.4072907742554772</c:v>
                </c:pt>
                <c:pt idx="2282">
                  <c:v>6.4392963727577195</c:v>
                </c:pt>
                <c:pt idx="2283">
                  <c:v>6.4752184839085123</c:v>
                </c:pt>
                <c:pt idx="2284">
                  <c:v>6.2085006821184585</c:v>
                </c:pt>
                <c:pt idx="2285">
                  <c:v>5.238254484470656</c:v>
                </c:pt>
                <c:pt idx="2286">
                  <c:v>4.3425871448118025</c:v>
                </c:pt>
                <c:pt idx="2287">
                  <c:v>3.5869796168895141</c:v>
                </c:pt>
                <c:pt idx="2288">
                  <c:v>2.9008975090604037</c:v>
                </c:pt>
                <c:pt idx="2289">
                  <c:v>2.2840813410453848</c:v>
                </c:pt>
                <c:pt idx="2290">
                  <c:v>2.0357539525315249</c:v>
                </c:pt>
                <c:pt idx="2291">
                  <c:v>2.22602053938685</c:v>
                </c:pt>
                <c:pt idx="2292">
                  <c:v>2.0571359208571161</c:v>
                </c:pt>
                <c:pt idx="2293">
                  <c:v>1.8431437608435128</c:v>
                </c:pt>
                <c:pt idx="2294">
                  <c:v>1.5004727409954972</c:v>
                </c:pt>
                <c:pt idx="2295">
                  <c:v>1.3211777356815739</c:v>
                </c:pt>
                <c:pt idx="2296">
                  <c:v>1.1318731766357379</c:v>
                </c:pt>
                <c:pt idx="2297">
                  <c:v>0.89122565880269899</c:v>
                </c:pt>
                <c:pt idx="2298">
                  <c:v>0.58526324154864595</c:v>
                </c:pt>
                <c:pt idx="2299">
                  <c:v>0.37206522720408086</c:v>
                </c:pt>
                <c:pt idx="2300">
                  <c:v>0.29128791494806294</c:v>
                </c:pt>
                <c:pt idx="2301">
                  <c:v>0.25318591483056285</c:v>
                </c:pt>
                <c:pt idx="2302">
                  <c:v>0.21960823945927702</c:v>
                </c:pt>
                <c:pt idx="2303">
                  <c:v>0.18864221874456699</c:v>
                </c:pt>
                <c:pt idx="2304">
                  <c:v>0.1525247486206229</c:v>
                </c:pt>
                <c:pt idx="2305">
                  <c:v>0.10435647190506593</c:v>
                </c:pt>
                <c:pt idx="2306">
                  <c:v>9.9644509094928974E-2</c:v>
                </c:pt>
                <c:pt idx="2307">
                  <c:v>9.7423906855309966E-2</c:v>
                </c:pt>
                <c:pt idx="2308">
                  <c:v>9.787514713232999E-2</c:v>
                </c:pt>
                <c:pt idx="2309">
                  <c:v>8.9296495756588989E-2</c:v>
                </c:pt>
                <c:pt idx="2310">
                  <c:v>7.6559305504612971E-2</c:v>
                </c:pt>
                <c:pt idx="2311">
                  <c:v>7.1756182372195998E-2</c:v>
                </c:pt>
                <c:pt idx="2312">
                  <c:v>6.171758560166403E-2</c:v>
                </c:pt>
                <c:pt idx="2313">
                  <c:v>5.1982124864804032E-2</c:v>
                </c:pt>
                <c:pt idx="2314">
                  <c:v>4.2986909587358936E-2</c:v>
                </c:pt>
                <c:pt idx="2315">
                  <c:v>3.8441993972045022E-2</c:v>
                </c:pt>
                <c:pt idx="2316">
                  <c:v>4.2190121216093016E-2</c:v>
                </c:pt>
                <c:pt idx="2317">
                  <c:v>3.5884492152882037E-2</c:v>
                </c:pt>
                <c:pt idx="2318">
                  <c:v>3.2724598024485983E-2</c:v>
                </c:pt>
                <c:pt idx="2319">
                  <c:v>2.9101191112067024E-2</c:v>
                </c:pt>
                <c:pt idx="2320">
                  <c:v>2.6777888672904985E-2</c:v>
                </c:pt>
                <c:pt idx="2321">
                  <c:v>2.7106529729286032E-2</c:v>
                </c:pt>
                <c:pt idx="2322">
                  <c:v>2.7371185883483966E-2</c:v>
                </c:pt>
                <c:pt idx="2323">
                  <c:v>2.5235547306559046E-2</c:v>
                </c:pt>
                <c:pt idx="2324">
                  <c:v>2.3417538862434039E-2</c:v>
                </c:pt>
                <c:pt idx="2325">
                  <c:v>2.2244748901017998E-2</c:v>
                </c:pt>
                <c:pt idx="2326">
                  <c:v>2.1380210953478002E-2</c:v>
                </c:pt>
                <c:pt idx="2327">
                  <c:v>2.0560253523457039E-2</c:v>
                </c:pt>
                <c:pt idx="2328">
                  <c:v>1.9701922301904005E-2</c:v>
                </c:pt>
                <c:pt idx="2329">
                  <c:v>1.8831231211537028E-2</c:v>
                </c:pt>
                <c:pt idx="2330">
                  <c:v>1.8048082502904988E-2</c:v>
                </c:pt>
                <c:pt idx="2331">
                  <c:v>1.836328905605903E-2</c:v>
                </c:pt>
                <c:pt idx="2332">
                  <c:v>1.7931393877407012E-2</c:v>
                </c:pt>
                <c:pt idx="2333">
                  <c:v>1.7689889291194034E-2</c:v>
                </c:pt>
                <c:pt idx="2334">
                  <c:v>1.8687331313199013E-2</c:v>
                </c:pt>
                <c:pt idx="2335">
                  <c:v>7.266039363098295E-2</c:v>
                </c:pt>
                <c:pt idx="2336">
                  <c:v>3.4694858416864996E-2</c:v>
                </c:pt>
                <c:pt idx="2337">
                  <c:v>1.7512684004075008E-2</c:v>
                </c:pt>
                <c:pt idx="2338">
                  <c:v>1.8526816906784021E-2</c:v>
                </c:pt>
                <c:pt idx="2339">
                  <c:v>5.4565596154255033E-2</c:v>
                </c:pt>
                <c:pt idx="2340">
                  <c:v>3.0328383325041969E-2</c:v>
                </c:pt>
                <c:pt idx="2341">
                  <c:v>1.951476340691E-2</c:v>
                </c:pt>
                <c:pt idx="2342">
                  <c:v>2.439953127315099E-2</c:v>
                </c:pt>
                <c:pt idx="2343">
                  <c:v>2.6356572107882004E-2</c:v>
                </c:pt>
                <c:pt idx="2344">
                  <c:v>2.5745000240651017E-2</c:v>
                </c:pt>
                <c:pt idx="2345">
                  <c:v>2.5344678524982036E-2</c:v>
                </c:pt>
                <c:pt idx="2346">
                  <c:v>2.5733709967119007E-2</c:v>
                </c:pt>
                <c:pt idx="2347">
                  <c:v>2.6611099645921989E-2</c:v>
                </c:pt>
                <c:pt idx="2348">
                  <c:v>6.4557431590824013E-2</c:v>
                </c:pt>
                <c:pt idx="2349">
                  <c:v>0.15351248492410199</c:v>
                </c:pt>
                <c:pt idx="2350">
                  <c:v>0.193182200192271</c:v>
                </c:pt>
                <c:pt idx="2351">
                  <c:v>0.143315995885134</c:v>
                </c:pt>
                <c:pt idx="2352">
                  <c:v>8.2816597312137016E-2</c:v>
                </c:pt>
                <c:pt idx="2353">
                  <c:v>5.1350176629359014E-2</c:v>
                </c:pt>
                <c:pt idx="2354">
                  <c:v>3.850249532777001E-2</c:v>
                </c:pt>
                <c:pt idx="2355">
                  <c:v>2.627913190145997E-2</c:v>
                </c:pt>
                <c:pt idx="2356">
                  <c:v>4.8624756931848999E-2</c:v>
                </c:pt>
                <c:pt idx="2357">
                  <c:v>0.10643560362361697</c:v>
                </c:pt>
                <c:pt idx="2358">
                  <c:v>0.14957640949779599</c:v>
                </c:pt>
                <c:pt idx="2359">
                  <c:v>8.7123414092785012E-2</c:v>
                </c:pt>
                <c:pt idx="2360">
                  <c:v>4.8975026515225992E-2</c:v>
                </c:pt>
                <c:pt idx="2361">
                  <c:v>2.9796110300733997E-2</c:v>
                </c:pt>
                <c:pt idx="2362">
                  <c:v>2.689950126504799E-2</c:v>
                </c:pt>
                <c:pt idx="2363">
                  <c:v>2.9634513917763977E-2</c:v>
                </c:pt>
                <c:pt idx="2364">
                  <c:v>5.6800221536559982E-2</c:v>
                </c:pt>
                <c:pt idx="2365">
                  <c:v>5.4762706218216016E-2</c:v>
                </c:pt>
                <c:pt idx="2366">
                  <c:v>4.010315396292001E-2</c:v>
                </c:pt>
                <c:pt idx="2367">
                  <c:v>3.720730979497399E-2</c:v>
                </c:pt>
                <c:pt idx="2368">
                  <c:v>3.6100071554907014E-2</c:v>
                </c:pt>
                <c:pt idx="2369">
                  <c:v>3.5734110096878983E-2</c:v>
                </c:pt>
                <c:pt idx="2370">
                  <c:v>4.2629028704603E-2</c:v>
                </c:pt>
                <c:pt idx="2371">
                  <c:v>8.3434965687291029E-2</c:v>
                </c:pt>
                <c:pt idx="2372">
                  <c:v>0.14168042426810401</c:v>
                </c:pt>
                <c:pt idx="2373">
                  <c:v>8.3086251986793994E-2</c:v>
                </c:pt>
                <c:pt idx="2374">
                  <c:v>6.2972449063584957E-2</c:v>
                </c:pt>
                <c:pt idx="2375">
                  <c:v>4.8121279059296009E-2</c:v>
                </c:pt>
                <c:pt idx="2376">
                  <c:v>6.4890489991098005E-2</c:v>
                </c:pt>
                <c:pt idx="2377">
                  <c:v>6.4690816682861016E-2</c:v>
                </c:pt>
                <c:pt idx="2378">
                  <c:v>6.2011964244334021E-2</c:v>
                </c:pt>
                <c:pt idx="2379">
                  <c:v>7.4473141689082978E-2</c:v>
                </c:pt>
                <c:pt idx="2380">
                  <c:v>6.4851998953012982E-2</c:v>
                </c:pt>
                <c:pt idx="2381">
                  <c:v>7.7865801770397022E-2</c:v>
                </c:pt>
                <c:pt idx="2382">
                  <c:v>6.4697410383207976E-2</c:v>
                </c:pt>
                <c:pt idx="2383">
                  <c:v>7.6706458924065024E-2</c:v>
                </c:pt>
                <c:pt idx="2384">
                  <c:v>7.1181109876780016E-2</c:v>
                </c:pt>
                <c:pt idx="2385">
                  <c:v>7.3940249685621989E-2</c:v>
                </c:pt>
                <c:pt idx="2386">
                  <c:v>7.5282536215669993E-2</c:v>
                </c:pt>
                <c:pt idx="2387">
                  <c:v>7.4294751113888016E-2</c:v>
                </c:pt>
                <c:pt idx="2388">
                  <c:v>7.2582185039659991E-2</c:v>
                </c:pt>
                <c:pt idx="2389">
                  <c:v>6.6310081954059019E-2</c:v>
                </c:pt>
                <c:pt idx="2390">
                  <c:v>6.3513786879800985E-2</c:v>
                </c:pt>
                <c:pt idx="2391">
                  <c:v>6.1046132100974003E-2</c:v>
                </c:pt>
                <c:pt idx="2392">
                  <c:v>5.5329094789136987E-2</c:v>
                </c:pt>
                <c:pt idx="2393">
                  <c:v>5.0149508819289972E-2</c:v>
                </c:pt>
                <c:pt idx="2394">
                  <c:v>4.4722362393834016E-2</c:v>
                </c:pt>
                <c:pt idx="2395">
                  <c:v>5.1600395834345981E-2</c:v>
                </c:pt>
                <c:pt idx="2396">
                  <c:v>7.1829610825365028E-2</c:v>
                </c:pt>
                <c:pt idx="2397">
                  <c:v>8.9934206727185981E-2</c:v>
                </c:pt>
                <c:pt idx="2398">
                  <c:v>7.8478963821892969E-2</c:v>
                </c:pt>
                <c:pt idx="2399">
                  <c:v>7.1293953831579965E-2</c:v>
                </c:pt>
                <c:pt idx="2400">
                  <c:v>7.5028533197795996E-2</c:v>
                </c:pt>
                <c:pt idx="2401">
                  <c:v>7.2041137614645007E-2</c:v>
                </c:pt>
                <c:pt idx="2402">
                  <c:v>6.7740395446796026E-2</c:v>
                </c:pt>
                <c:pt idx="2403">
                  <c:v>6.7572510999439978E-2</c:v>
                </c:pt>
                <c:pt idx="2404">
                  <c:v>6.0933172689541008E-2</c:v>
                </c:pt>
                <c:pt idx="2405">
                  <c:v>7.5997494003085003E-2</c:v>
                </c:pt>
                <c:pt idx="2406">
                  <c:v>8.3883518883066999E-2</c:v>
                </c:pt>
                <c:pt idx="2407">
                  <c:v>9.7417979122275011E-2</c:v>
                </c:pt>
                <c:pt idx="2408">
                  <c:v>0.15879361353054</c:v>
                </c:pt>
                <c:pt idx="2409">
                  <c:v>0.192486428741591</c:v>
                </c:pt>
                <c:pt idx="2410">
                  <c:v>0.22660437141371201</c:v>
                </c:pt>
                <c:pt idx="2411">
                  <c:v>0.28089623712932094</c:v>
                </c:pt>
                <c:pt idx="2412">
                  <c:v>0.341946418289238</c:v>
                </c:pt>
                <c:pt idx="2413">
                  <c:v>0.39529382325674994</c:v>
                </c:pt>
                <c:pt idx="2414">
                  <c:v>0.61268805057317799</c:v>
                </c:pt>
                <c:pt idx="2415">
                  <c:v>0.67841548349986591</c:v>
                </c:pt>
                <c:pt idx="2416">
                  <c:v>0.72084993070641201</c:v>
                </c:pt>
                <c:pt idx="2417">
                  <c:v>0.79700644984059688</c:v>
                </c:pt>
                <c:pt idx="2418">
                  <c:v>1.0117516573505612</c:v>
                </c:pt>
                <c:pt idx="2419">
                  <c:v>1.2474924978715418</c:v>
                </c:pt>
                <c:pt idx="2420">
                  <c:v>1.3184045119434351</c:v>
                </c:pt>
                <c:pt idx="2421">
                  <c:v>1.3504489119652709</c:v>
                </c:pt>
                <c:pt idx="2422">
                  <c:v>1.5976069863657978</c:v>
                </c:pt>
                <c:pt idx="2423">
                  <c:v>1.7182023002420066</c:v>
                </c:pt>
                <c:pt idx="2424">
                  <c:v>1.7790844066836717</c:v>
                </c:pt>
                <c:pt idx="2425">
                  <c:v>2.2141209157574888</c:v>
                </c:pt>
                <c:pt idx="2426">
                  <c:v>2.2089882274921608</c:v>
                </c:pt>
                <c:pt idx="2427">
                  <c:v>2.0756061731992141</c:v>
                </c:pt>
                <c:pt idx="2428">
                  <c:v>2.0607045012403606</c:v>
                </c:pt>
                <c:pt idx="2429">
                  <c:v>2.2762377435804551</c:v>
                </c:pt>
                <c:pt idx="2430">
                  <c:v>2.4501489163879788</c:v>
                </c:pt>
                <c:pt idx="2431">
                  <c:v>2.3136734855575876</c:v>
                </c:pt>
                <c:pt idx="2432">
                  <c:v>2.2766923322817312</c:v>
                </c:pt>
                <c:pt idx="2433">
                  <c:v>2.2765854996866857</c:v>
                </c:pt>
                <c:pt idx="2434">
                  <c:v>2.1709673220623888</c:v>
                </c:pt>
                <c:pt idx="2435">
                  <c:v>2.1274023890611047</c:v>
                </c:pt>
                <c:pt idx="2436">
                  <c:v>2.0864509861371796</c:v>
                </c:pt>
                <c:pt idx="2437">
                  <c:v>2.011501128496274</c:v>
                </c:pt>
                <c:pt idx="2438">
                  <c:v>1.8260414151925708</c:v>
                </c:pt>
                <c:pt idx="2439">
                  <c:v>1.5737045444564368</c:v>
                </c:pt>
                <c:pt idx="2440">
                  <c:v>1.5162258641093862</c:v>
                </c:pt>
                <c:pt idx="2441">
                  <c:v>1.3529943417759829</c:v>
                </c:pt>
                <c:pt idx="2442">
                  <c:v>1.3001527608926799</c:v>
                </c:pt>
                <c:pt idx="2443">
                  <c:v>1.237080900092721</c:v>
                </c:pt>
                <c:pt idx="2444">
                  <c:v>1.1706670942345929</c:v>
                </c:pt>
                <c:pt idx="2445">
                  <c:v>1.027660080092764</c:v>
                </c:pt>
                <c:pt idx="2446">
                  <c:v>0.90195156776459384</c:v>
                </c:pt>
                <c:pt idx="2447">
                  <c:v>0.77017455231013499</c:v>
                </c:pt>
                <c:pt idx="2448">
                  <c:v>0.61687813892845889</c:v>
                </c:pt>
                <c:pt idx="2449">
                  <c:v>0.50431886843179297</c:v>
                </c:pt>
                <c:pt idx="2450">
                  <c:v>0.400273636807424</c:v>
                </c:pt>
                <c:pt idx="2451">
                  <c:v>0.31600470492262694</c:v>
                </c:pt>
                <c:pt idx="2452">
                  <c:v>0.320977691850591</c:v>
                </c:pt>
                <c:pt idx="2453">
                  <c:v>0.25167053239660497</c:v>
                </c:pt>
                <c:pt idx="2454">
                  <c:v>0.22936802880466892</c:v>
                </c:pt>
                <c:pt idx="2455">
                  <c:v>0.22972582213119697</c:v>
                </c:pt>
                <c:pt idx="2456">
                  <c:v>0.25837414802631292</c:v>
                </c:pt>
                <c:pt idx="2457">
                  <c:v>0.28674179652987791</c:v>
                </c:pt>
                <c:pt idx="2458">
                  <c:v>0.320338400969228</c:v>
                </c:pt>
                <c:pt idx="2459">
                  <c:v>0.32404362909051693</c:v>
                </c:pt>
                <c:pt idx="2460">
                  <c:v>0.30681330241356997</c:v>
                </c:pt>
                <c:pt idx="2461">
                  <c:v>0.28800683047603093</c:v>
                </c:pt>
                <c:pt idx="2462">
                  <c:v>0.25499919624375805</c:v>
                </c:pt>
                <c:pt idx="2463">
                  <c:v>0.23699238548399204</c:v>
                </c:pt>
                <c:pt idx="2464">
                  <c:v>0.21858059774648</c:v>
                </c:pt>
                <c:pt idx="2465">
                  <c:v>0.21546623032910098</c:v>
                </c:pt>
                <c:pt idx="2466">
                  <c:v>0.20724947042767797</c:v>
                </c:pt>
                <c:pt idx="2467">
                  <c:v>0.19426127909967408</c:v>
                </c:pt>
                <c:pt idx="2468">
                  <c:v>0.17503370972420193</c:v>
                </c:pt>
                <c:pt idx="2469">
                  <c:v>0.16065887608735099</c:v>
                </c:pt>
                <c:pt idx="2470">
                  <c:v>0.17352616523083497</c:v>
                </c:pt>
                <c:pt idx="2471">
                  <c:v>0.179706632750015</c:v>
                </c:pt>
                <c:pt idx="2472">
                  <c:v>0.17044877209205703</c:v>
                </c:pt>
                <c:pt idx="2473">
                  <c:v>0.17005697507289505</c:v>
                </c:pt>
                <c:pt idx="2474">
                  <c:v>0.15863780810778297</c:v>
                </c:pt>
                <c:pt idx="2475">
                  <c:v>0.15155950392936204</c:v>
                </c:pt>
                <c:pt idx="2476">
                  <c:v>0.15259299426980397</c:v>
                </c:pt>
                <c:pt idx="2477">
                  <c:v>0.15523747442713204</c:v>
                </c:pt>
                <c:pt idx="2478">
                  <c:v>0.16388429958114401</c:v>
                </c:pt>
                <c:pt idx="2479">
                  <c:v>0.17241039969837793</c:v>
                </c:pt>
                <c:pt idx="2480">
                  <c:v>0.18125801691244298</c:v>
                </c:pt>
                <c:pt idx="2481">
                  <c:v>0.15220742534238008</c:v>
                </c:pt>
                <c:pt idx="2482">
                  <c:v>0.139046132903349</c:v>
                </c:pt>
                <c:pt idx="2483">
                  <c:v>0.11219963691462204</c:v>
                </c:pt>
                <c:pt idx="2484">
                  <c:v>0.10654494917569192</c:v>
                </c:pt>
                <c:pt idx="2485">
                  <c:v>0.11733253493624797</c:v>
                </c:pt>
                <c:pt idx="2486">
                  <c:v>0.12862273548840103</c:v>
                </c:pt>
                <c:pt idx="2487">
                  <c:v>0.10648304246173891</c:v>
                </c:pt>
                <c:pt idx="2488">
                  <c:v>9.7513102584625005E-2</c:v>
                </c:pt>
                <c:pt idx="2489">
                  <c:v>9.5876912827891986E-2</c:v>
                </c:pt>
                <c:pt idx="2490">
                  <c:v>4.4434964825796952E-2</c:v>
                </c:pt>
                <c:pt idx="2491">
                  <c:v>2.587191926302004E-2</c:v>
                </c:pt>
                <c:pt idx="2492">
                  <c:v>3.1203822193337023E-2</c:v>
                </c:pt>
                <c:pt idx="2493">
                  <c:v>3.3637850636949004E-2</c:v>
                </c:pt>
                <c:pt idx="2494">
                  <c:v>3.1440228462048976E-2</c:v>
                </c:pt>
                <c:pt idx="2495">
                  <c:v>2.6986247573680011E-2</c:v>
                </c:pt>
                <c:pt idx="2496">
                  <c:v>2.1816291774131007E-2</c:v>
                </c:pt>
                <c:pt idx="2497">
                  <c:v>2.2587735822967019E-2</c:v>
                </c:pt>
                <c:pt idx="2498">
                  <c:v>2.6497492408203017E-2</c:v>
                </c:pt>
                <c:pt idx="2499">
                  <c:v>2.7342264436097E-2</c:v>
                </c:pt>
                <c:pt idx="2500">
                  <c:v>2.7767866455088018E-2</c:v>
                </c:pt>
                <c:pt idx="2501">
                  <c:v>3.035576657116797E-2</c:v>
                </c:pt>
                <c:pt idx="2502">
                  <c:v>3.3486502244953996E-2</c:v>
                </c:pt>
                <c:pt idx="2503">
                  <c:v>3.5926953868360027E-2</c:v>
                </c:pt>
                <c:pt idx="2504">
                  <c:v>3.6935057966074991E-2</c:v>
                </c:pt>
                <c:pt idx="2505">
                  <c:v>3.730433403566101E-2</c:v>
                </c:pt>
                <c:pt idx="2506">
                  <c:v>3.4447066440243999E-2</c:v>
                </c:pt>
                <c:pt idx="2507">
                  <c:v>3.3629158066236002E-2</c:v>
                </c:pt>
                <c:pt idx="2508">
                  <c:v>3.319194252966097E-2</c:v>
                </c:pt>
                <c:pt idx="2509">
                  <c:v>3.2959281559188966E-2</c:v>
                </c:pt>
                <c:pt idx="2510">
                  <c:v>3.2861500029125017E-2</c:v>
                </c:pt>
                <c:pt idx="2511">
                  <c:v>3.283217816394797E-2</c:v>
                </c:pt>
                <c:pt idx="2512">
                  <c:v>3.2840690941869977E-2</c:v>
                </c:pt>
                <c:pt idx="2513">
                  <c:v>3.2840268792040994E-2</c:v>
                </c:pt>
                <c:pt idx="2514">
                  <c:v>3.2784891452690035E-2</c:v>
                </c:pt>
                <c:pt idx="2515">
                  <c:v>3.2712467419026968E-2</c:v>
                </c:pt>
                <c:pt idx="2516">
                  <c:v>3.2623914750527006E-2</c:v>
                </c:pt>
                <c:pt idx="2517">
                  <c:v>3.2520475602107968E-2</c:v>
                </c:pt>
                <c:pt idx="2518">
                  <c:v>3.240816962795396E-2</c:v>
                </c:pt>
                <c:pt idx="2519">
                  <c:v>3.2281851430663984E-2</c:v>
                </c:pt>
                <c:pt idx="2520">
                  <c:v>3.2146047316395004E-2</c:v>
                </c:pt>
                <c:pt idx="2521">
                  <c:v>3.2005357309579034E-2</c:v>
                </c:pt>
                <c:pt idx="2522">
                  <c:v>3.1854685079856976E-2</c:v>
                </c:pt>
                <c:pt idx="2523">
                  <c:v>3.1730463553045991E-2</c:v>
                </c:pt>
                <c:pt idx="2524">
                  <c:v>3.1664179657878967E-2</c:v>
                </c:pt>
                <c:pt idx="2525">
                  <c:v>3.1486062978863014E-2</c:v>
                </c:pt>
                <c:pt idx="2526">
                  <c:v>2.9192490995700003E-2</c:v>
                </c:pt>
                <c:pt idx="2527">
                  <c:v>2.8722197902769985E-2</c:v>
                </c:pt>
                <c:pt idx="2528">
                  <c:v>2.8413543720895017E-2</c:v>
                </c:pt>
                <c:pt idx="2529">
                  <c:v>3.1101070314606009E-2</c:v>
                </c:pt>
                <c:pt idx="2530">
                  <c:v>2.7581891719657983E-2</c:v>
                </c:pt>
                <c:pt idx="2531">
                  <c:v>3.1512991930296004E-2</c:v>
                </c:pt>
                <c:pt idx="2532">
                  <c:v>2.7614350808018003E-2</c:v>
                </c:pt>
                <c:pt idx="2533">
                  <c:v>2.7772257915855966E-2</c:v>
                </c:pt>
                <c:pt idx="2534">
                  <c:v>2.7691253631611006E-2</c:v>
                </c:pt>
                <c:pt idx="2535">
                  <c:v>2.7412286429628029E-2</c:v>
                </c:pt>
                <c:pt idx="2536">
                  <c:v>2.7159161184762023E-2</c:v>
                </c:pt>
                <c:pt idx="2537">
                  <c:v>2.6920473523141E-2</c:v>
                </c:pt>
                <c:pt idx="2538">
                  <c:v>2.6817260013770952E-2</c:v>
                </c:pt>
                <c:pt idx="2539">
                  <c:v>2.6620520853532011E-2</c:v>
                </c:pt>
                <c:pt idx="2540">
                  <c:v>2.5705856106170977E-2</c:v>
                </c:pt>
                <c:pt idx="2541">
                  <c:v>2.598439621595398E-2</c:v>
                </c:pt>
                <c:pt idx="2542">
                  <c:v>2.5837667976121997E-2</c:v>
                </c:pt>
                <c:pt idx="2543">
                  <c:v>2.9308150410181026E-2</c:v>
                </c:pt>
                <c:pt idx="2544">
                  <c:v>2.5158713508914979E-2</c:v>
                </c:pt>
                <c:pt idx="2545">
                  <c:v>2.8967274118147032E-2</c:v>
                </c:pt>
                <c:pt idx="2546">
                  <c:v>2.5371643660412984E-2</c:v>
                </c:pt>
                <c:pt idx="2547">
                  <c:v>2.5229800207648017E-2</c:v>
                </c:pt>
                <c:pt idx="2548">
                  <c:v>2.5068548511295984E-2</c:v>
                </c:pt>
                <c:pt idx="2549">
                  <c:v>2.4846164891024002E-2</c:v>
                </c:pt>
                <c:pt idx="2550">
                  <c:v>2.4520011283529979E-2</c:v>
                </c:pt>
                <c:pt idx="2551">
                  <c:v>2.433809157213004E-2</c:v>
                </c:pt>
                <c:pt idx="2552">
                  <c:v>2.4639849958250998E-2</c:v>
                </c:pt>
                <c:pt idx="2553">
                  <c:v>2.4686656407519009E-2</c:v>
                </c:pt>
                <c:pt idx="2554">
                  <c:v>2.3983486901362018E-2</c:v>
                </c:pt>
                <c:pt idx="2555">
                  <c:v>2.4246625801693008E-2</c:v>
                </c:pt>
                <c:pt idx="2556">
                  <c:v>2.4152923875582984E-2</c:v>
                </c:pt>
                <c:pt idx="2557">
                  <c:v>2.3767210259993034E-2</c:v>
                </c:pt>
                <c:pt idx="2558">
                  <c:v>2.3877610187540994E-2</c:v>
                </c:pt>
                <c:pt idx="2559">
                  <c:v>2.3769381814844965E-2</c:v>
                </c:pt>
                <c:pt idx="2560">
                  <c:v>2.3664960413930004E-2</c:v>
                </c:pt>
                <c:pt idx="2561">
                  <c:v>2.3555701013254E-2</c:v>
                </c:pt>
                <c:pt idx="2562">
                  <c:v>2.3442294871235031E-2</c:v>
                </c:pt>
                <c:pt idx="2563">
                  <c:v>2.3327514045413E-2</c:v>
                </c:pt>
                <c:pt idx="2564">
                  <c:v>2.3207257325648968E-2</c:v>
                </c:pt>
                <c:pt idx="2565">
                  <c:v>2.3058076606307994E-2</c:v>
                </c:pt>
                <c:pt idx="2566">
                  <c:v>2.2903586784359008E-2</c:v>
                </c:pt>
                <c:pt idx="2567">
                  <c:v>2.2764320905132043E-2</c:v>
                </c:pt>
                <c:pt idx="2568">
                  <c:v>2.265211062747496E-2</c:v>
                </c:pt>
                <c:pt idx="2569">
                  <c:v>2.2544049127648992E-2</c:v>
                </c:pt>
                <c:pt idx="2570">
                  <c:v>2.2442122568250983E-2</c:v>
                </c:pt>
                <c:pt idx="2571">
                  <c:v>2.2332102302189041E-2</c:v>
                </c:pt>
                <c:pt idx="2572">
                  <c:v>2.2219771731017971E-2</c:v>
                </c:pt>
                <c:pt idx="2573">
                  <c:v>2.2106254331486996E-2</c:v>
                </c:pt>
                <c:pt idx="2574">
                  <c:v>2.198790461366798E-2</c:v>
                </c:pt>
                <c:pt idx="2575">
                  <c:v>2.1865361440884995E-2</c:v>
                </c:pt>
                <c:pt idx="2576">
                  <c:v>2.1751718643850997E-2</c:v>
                </c:pt>
                <c:pt idx="2577">
                  <c:v>2.1637680857843952E-2</c:v>
                </c:pt>
                <c:pt idx="2578">
                  <c:v>2.1524490282912038E-2</c:v>
                </c:pt>
                <c:pt idx="2579">
                  <c:v>2.1420666414307954E-2</c:v>
                </c:pt>
                <c:pt idx="2580">
                  <c:v>2.1311226241279044E-2</c:v>
                </c:pt>
                <c:pt idx="2581">
                  <c:v>2.1199799723862028E-2</c:v>
                </c:pt>
                <c:pt idx="2582">
                  <c:v>2.1086067187609032E-2</c:v>
                </c:pt>
                <c:pt idx="2583">
                  <c:v>2.0972491171333995E-2</c:v>
                </c:pt>
                <c:pt idx="2584">
                  <c:v>2.0855036292797013E-2</c:v>
                </c:pt>
                <c:pt idx="2585">
                  <c:v>2.0734909467868972E-2</c:v>
                </c:pt>
                <c:pt idx="2586">
                  <c:v>2.0597055214010004E-2</c:v>
                </c:pt>
                <c:pt idx="2587">
                  <c:v>1.9759331435071012E-2</c:v>
                </c:pt>
                <c:pt idx="2588">
                  <c:v>1.9460525999133997E-2</c:v>
                </c:pt>
                <c:pt idx="2589">
                  <c:v>1.8817356925862026E-2</c:v>
                </c:pt>
                <c:pt idx="2590">
                  <c:v>1.6632961428711016E-2</c:v>
                </c:pt>
                <c:pt idx="2591">
                  <c:v>1.5578016159438003E-2</c:v>
                </c:pt>
                <c:pt idx="2592">
                  <c:v>1.5083479297202022E-2</c:v>
                </c:pt>
                <c:pt idx="2593">
                  <c:v>1.476012529433798E-2</c:v>
                </c:pt>
                <c:pt idx="2594">
                  <c:v>1.4444123260158986E-2</c:v>
                </c:pt>
                <c:pt idx="2595">
                  <c:v>1.4130074822277005E-2</c:v>
                </c:pt>
                <c:pt idx="2596">
                  <c:v>1.3826495044462032E-2</c:v>
                </c:pt>
                <c:pt idx="2597">
                  <c:v>1.3521246992954985E-2</c:v>
                </c:pt>
                <c:pt idx="2598">
                  <c:v>1.3214506582172004E-2</c:v>
                </c:pt>
                <c:pt idx="2599">
                  <c:v>1.290288473615999E-2</c:v>
                </c:pt>
                <c:pt idx="2600">
                  <c:v>1.4918177336831984E-2</c:v>
                </c:pt>
                <c:pt idx="2601">
                  <c:v>1.5781378866671001E-2</c:v>
                </c:pt>
                <c:pt idx="2602">
                  <c:v>9.584078150251996E-3</c:v>
                </c:pt>
                <c:pt idx="2603">
                  <c:v>5.4775145435149893E-3</c:v>
                </c:pt>
                <c:pt idx="2604">
                  <c:v>3.4939115256480287E-3</c:v>
                </c:pt>
                <c:pt idx="2605">
                  <c:v>2.2036584863280293E-3</c:v>
                </c:pt>
                <c:pt idx="2606">
                  <c:v>1.4649442986429785E-3</c:v>
                </c:pt>
                <c:pt idx="2607">
                  <c:v>1.1665792919509695E-3</c:v>
                </c:pt>
                <c:pt idx="2608">
                  <c:v>7.6148400729004052E-4</c:v>
                </c:pt>
                <c:pt idx="2609">
                  <c:v>5.5027082581201095E-4</c:v>
                </c:pt>
                <c:pt idx="2610">
                  <c:v>4.0708137510804223E-4</c:v>
                </c:pt>
                <c:pt idx="2611">
                  <c:v>3.2281331172800856E-4</c:v>
                </c:pt>
                <c:pt idx="2612">
                  <c:v>4.0117249734600773E-4</c:v>
                </c:pt>
                <c:pt idx="2613">
                  <c:v>2.3038131402403813E-4</c:v>
                </c:pt>
                <c:pt idx="2614">
                  <c:v>1.7743287978001172E-4</c:v>
                </c:pt>
                <c:pt idx="2615">
                  <c:v>2.2518184648909955E-3</c:v>
                </c:pt>
                <c:pt idx="2616">
                  <c:v>3.6871814405819749E-3</c:v>
                </c:pt>
                <c:pt idx="2617">
                  <c:v>4.6496435481189983E-3</c:v>
                </c:pt>
                <c:pt idx="2618">
                  <c:v>5.2557680565699701E-3</c:v>
                </c:pt>
                <c:pt idx="2619">
                  <c:v>5.744477085787977E-3</c:v>
                </c:pt>
                <c:pt idx="2620">
                  <c:v>5.692022672776016E-3</c:v>
                </c:pt>
                <c:pt idx="2621">
                  <c:v>4.4816753838409782E-3</c:v>
                </c:pt>
                <c:pt idx="2622">
                  <c:v>2.6542319956480058E-3</c:v>
                </c:pt>
                <c:pt idx="2623">
                  <c:v>1.9941256643779925E-3</c:v>
                </c:pt>
                <c:pt idx="2624">
                  <c:v>1.550113754282007E-3</c:v>
                </c:pt>
                <c:pt idx="2625">
                  <c:v>1.2531342483260086E-3</c:v>
                </c:pt>
                <c:pt idx="2626">
                  <c:v>1.1105864624789683E-3</c:v>
                </c:pt>
                <c:pt idx="2627">
                  <c:v>1.0541304412439931E-3</c:v>
                </c:pt>
                <c:pt idx="2628">
                  <c:v>9.5331770859000966E-4</c:v>
                </c:pt>
                <c:pt idx="2629">
                  <c:v>8.8096932796400502E-4</c:v>
                </c:pt>
                <c:pt idx="2630">
                  <c:v>8.3096484167402378E-4</c:v>
                </c:pt>
                <c:pt idx="2631">
                  <c:v>8.8659200622298519E-4</c:v>
                </c:pt>
                <c:pt idx="2632">
                  <c:v>9.5461977440502955E-4</c:v>
                </c:pt>
                <c:pt idx="2633">
                  <c:v>8.5831094579002815E-4</c:v>
                </c:pt>
                <c:pt idx="2634">
                  <c:v>9.1971068345702948E-4</c:v>
                </c:pt>
                <c:pt idx="2635">
                  <c:v>9.4044818528799803E-4</c:v>
                </c:pt>
                <c:pt idx="2636">
                  <c:v>9.545661943139857E-4</c:v>
                </c:pt>
                <c:pt idx="2637">
                  <c:v>9.5539451783098039E-4</c:v>
                </c:pt>
                <c:pt idx="2638">
                  <c:v>9.7453588382399176E-4</c:v>
                </c:pt>
                <c:pt idx="2639">
                  <c:v>9.8347032046999078E-4</c:v>
                </c:pt>
                <c:pt idx="2640">
                  <c:v>1.0444284959419746E-3</c:v>
                </c:pt>
                <c:pt idx="2641">
                  <c:v>1.0277952201230218E-3</c:v>
                </c:pt>
                <c:pt idx="2642">
                  <c:v>1.1017373607630143E-3</c:v>
                </c:pt>
                <c:pt idx="2643">
                  <c:v>1.1399929891100036E-3</c:v>
                </c:pt>
                <c:pt idx="2644">
                  <c:v>1.1498243242860189E-3</c:v>
                </c:pt>
                <c:pt idx="2645">
                  <c:v>1.1946353831500164E-3</c:v>
                </c:pt>
                <c:pt idx="2646">
                  <c:v>1.2060291084460331E-3</c:v>
                </c:pt>
                <c:pt idx="2647">
                  <c:v>1.2232455225459997E-3</c:v>
                </c:pt>
                <c:pt idx="2648">
                  <c:v>1.2509576358170015E-3</c:v>
                </c:pt>
                <c:pt idx="2649">
                  <c:v>1.2831961260620155E-3</c:v>
                </c:pt>
                <c:pt idx="2650">
                  <c:v>1.314929019603005E-3</c:v>
                </c:pt>
                <c:pt idx="2651">
                  <c:v>1.347538735575974E-3</c:v>
                </c:pt>
                <c:pt idx="2652">
                  <c:v>1.3751176081220036E-3</c:v>
                </c:pt>
                <c:pt idx="2653">
                  <c:v>1.3950190048220101E-3</c:v>
                </c:pt>
                <c:pt idx="2654">
                  <c:v>1.4118207780640223E-3</c:v>
                </c:pt>
                <c:pt idx="2655">
                  <c:v>1.4383503387609962E-3</c:v>
                </c:pt>
                <c:pt idx="2656">
                  <c:v>1.4750764944370021E-3</c:v>
                </c:pt>
                <c:pt idx="2657">
                  <c:v>1.5272325271880253E-3</c:v>
                </c:pt>
                <c:pt idx="2658">
                  <c:v>1.5828977819560095E-3</c:v>
                </c:pt>
                <c:pt idx="2659">
                  <c:v>1.6304959910619654E-3</c:v>
                </c:pt>
                <c:pt idx="2660">
                  <c:v>1.6526594320549629E-3</c:v>
                </c:pt>
                <c:pt idx="2661">
                  <c:v>1.664706040467019E-3</c:v>
                </c:pt>
                <c:pt idx="2662">
                  <c:v>1.6742217396110062E-3</c:v>
                </c:pt>
                <c:pt idx="2663">
                  <c:v>1.6864769567169714E-3</c:v>
                </c:pt>
                <c:pt idx="2664">
                  <c:v>1.7267815819639945E-3</c:v>
                </c:pt>
                <c:pt idx="2665">
                  <c:v>1.8142482180820078E-3</c:v>
                </c:pt>
                <c:pt idx="2666">
                  <c:v>1.8432119312229915E-3</c:v>
                </c:pt>
                <c:pt idx="2667">
                  <c:v>1.8822369296950055E-3</c:v>
                </c:pt>
                <c:pt idx="2668">
                  <c:v>1.898653583242034E-3</c:v>
                </c:pt>
                <c:pt idx="2669">
                  <c:v>1.8814618332639802E-3</c:v>
                </c:pt>
                <c:pt idx="2670">
                  <c:v>1.8856609349629724E-3</c:v>
                </c:pt>
                <c:pt idx="2671">
                  <c:v>1.8887209800130221E-3</c:v>
                </c:pt>
                <c:pt idx="2672">
                  <c:v>1.9096455952579852E-3</c:v>
                </c:pt>
                <c:pt idx="2673">
                  <c:v>1.9183435645359567E-3</c:v>
                </c:pt>
                <c:pt idx="2674">
                  <c:v>1.9045211078740538E-3</c:v>
                </c:pt>
                <c:pt idx="2675">
                  <c:v>1.922392004704976E-3</c:v>
                </c:pt>
                <c:pt idx="2676">
                  <c:v>1.9501176907549961E-3</c:v>
                </c:pt>
                <c:pt idx="2677">
                  <c:v>1.9762102080780313E-3</c:v>
                </c:pt>
                <c:pt idx="2678">
                  <c:v>1.9704086188750223E-3</c:v>
                </c:pt>
                <c:pt idx="2679">
                  <c:v>1.9951104295589609E-3</c:v>
                </c:pt>
                <c:pt idx="2680">
                  <c:v>1.9685194035919847E-3</c:v>
                </c:pt>
                <c:pt idx="2681">
                  <c:v>1.9827181204230293E-3</c:v>
                </c:pt>
                <c:pt idx="2682">
                  <c:v>2.0228844551570362E-3</c:v>
                </c:pt>
                <c:pt idx="2683">
                  <c:v>2.0649148878590204E-3</c:v>
                </c:pt>
                <c:pt idx="2684">
                  <c:v>2.0777238512850018E-3</c:v>
                </c:pt>
                <c:pt idx="2685">
                  <c:v>2.1073411984660196E-3</c:v>
                </c:pt>
                <c:pt idx="2686">
                  <c:v>2.0868127464919815E-3</c:v>
                </c:pt>
                <c:pt idx="2687">
                  <c:v>2.0607711883209993E-3</c:v>
                </c:pt>
                <c:pt idx="2688">
                  <c:v>2.0694249490970395E-3</c:v>
                </c:pt>
                <c:pt idx="2689">
                  <c:v>2.3563865030239686E-3</c:v>
                </c:pt>
                <c:pt idx="2690">
                  <c:v>2.5191517871399993E-3</c:v>
                </c:pt>
                <c:pt idx="2691">
                  <c:v>2.4761250866650372E-3</c:v>
                </c:pt>
                <c:pt idx="2692">
                  <c:v>2.316853294714994E-3</c:v>
                </c:pt>
                <c:pt idx="2693">
                  <c:v>2.2666105349830466E-3</c:v>
                </c:pt>
                <c:pt idx="2694">
                  <c:v>2.3111332395129719E-3</c:v>
                </c:pt>
                <c:pt idx="2695">
                  <c:v>2.2755446911680043E-3</c:v>
                </c:pt>
                <c:pt idx="2696">
                  <c:v>2.2999198090719875E-3</c:v>
                </c:pt>
                <c:pt idx="2697">
                  <c:v>2.4194604340530348E-3</c:v>
                </c:pt>
                <c:pt idx="2698">
                  <c:v>3.7813508464350012E-3</c:v>
                </c:pt>
                <c:pt idx="2699">
                  <c:v>4.2365720979809993E-3</c:v>
                </c:pt>
                <c:pt idx="2700">
                  <c:v>3.9011225823400307E-3</c:v>
                </c:pt>
                <c:pt idx="2701">
                  <c:v>4.0069495650320308E-3</c:v>
                </c:pt>
                <c:pt idx="2702">
                  <c:v>3.5285327517859985E-3</c:v>
                </c:pt>
                <c:pt idx="2703">
                  <c:v>3.6743366442100376E-3</c:v>
                </c:pt>
                <c:pt idx="2704">
                  <c:v>3.3239672721910173E-3</c:v>
                </c:pt>
                <c:pt idx="2705">
                  <c:v>3.2115322740770059E-3</c:v>
                </c:pt>
                <c:pt idx="2706">
                  <c:v>3.3222720152360271E-3</c:v>
                </c:pt>
                <c:pt idx="2707">
                  <c:v>1.169866842146503E-2</c:v>
                </c:pt>
                <c:pt idx="2708">
                  <c:v>5.9971468272061026E-2</c:v>
                </c:pt>
                <c:pt idx="2709">
                  <c:v>0.14073386003421801</c:v>
                </c:pt>
                <c:pt idx="2710">
                  <c:v>0.12971027684372796</c:v>
                </c:pt>
                <c:pt idx="2711">
                  <c:v>7.4763034693374988E-2</c:v>
                </c:pt>
                <c:pt idx="2712">
                  <c:v>2.8308849948645975E-2</c:v>
                </c:pt>
                <c:pt idx="2713">
                  <c:v>1.958633574479399E-2</c:v>
                </c:pt>
                <c:pt idx="2714">
                  <c:v>1.5225689752698002E-2</c:v>
                </c:pt>
                <c:pt idx="2715">
                  <c:v>1.2786806741114006E-2</c:v>
                </c:pt>
                <c:pt idx="2716">
                  <c:v>1.170204710467701E-2</c:v>
                </c:pt>
                <c:pt idx="2717">
                  <c:v>1.0132915980738006E-2</c:v>
                </c:pt>
                <c:pt idx="2718">
                  <c:v>9.1622580102909707E-3</c:v>
                </c:pt>
                <c:pt idx="2719">
                  <c:v>8.4566273633720108E-3</c:v>
                </c:pt>
                <c:pt idx="2720">
                  <c:v>7.4309690154350239E-3</c:v>
                </c:pt>
                <c:pt idx="2721">
                  <c:v>7.0652452849160182E-3</c:v>
                </c:pt>
                <c:pt idx="2722">
                  <c:v>6.5970503064380027E-3</c:v>
                </c:pt>
                <c:pt idx="2723">
                  <c:v>5.903654084556037E-3</c:v>
                </c:pt>
                <c:pt idx="2724">
                  <c:v>5.470682271715952E-3</c:v>
                </c:pt>
                <c:pt idx="2725">
                  <c:v>5.1967754175799782E-3</c:v>
                </c:pt>
                <c:pt idx="2726">
                  <c:v>4.6991776396860365E-3</c:v>
                </c:pt>
                <c:pt idx="2727">
                  <c:v>4.1836977138369688E-3</c:v>
                </c:pt>
                <c:pt idx="2728">
                  <c:v>3.9909040017439982E-3</c:v>
                </c:pt>
                <c:pt idx="2729">
                  <c:v>3.6431349764320183E-3</c:v>
                </c:pt>
                <c:pt idx="2730">
                  <c:v>3.3353767165769824E-3</c:v>
                </c:pt>
                <c:pt idx="2731">
                  <c:v>3.1945360533620114E-3</c:v>
                </c:pt>
                <c:pt idx="2732">
                  <c:v>2.9544394104839885E-3</c:v>
                </c:pt>
                <c:pt idx="2733">
                  <c:v>2.6920694586760364E-3</c:v>
                </c:pt>
                <c:pt idx="2734">
                  <c:v>2.8995407657789762E-3</c:v>
                </c:pt>
                <c:pt idx="2735">
                  <c:v>2.4325972369380177E-3</c:v>
                </c:pt>
                <c:pt idx="2736">
                  <c:v>2.171379061968997E-3</c:v>
                </c:pt>
                <c:pt idx="2737">
                  <c:v>1.9393723689590113E-3</c:v>
                </c:pt>
                <c:pt idx="2738">
                  <c:v>1.3515347918000187E-3</c:v>
                </c:pt>
                <c:pt idx="2739">
                  <c:v>9.7506519467410388E-3</c:v>
                </c:pt>
                <c:pt idx="2740">
                  <c:v>1.6803036786497978E-2</c:v>
                </c:pt>
                <c:pt idx="2741">
                  <c:v>1.1836378653016989E-2</c:v>
                </c:pt>
                <c:pt idx="2742">
                  <c:v>4.7239702244259527E-3</c:v>
                </c:pt>
                <c:pt idx="2743">
                  <c:v>2.4799237507960059E-3</c:v>
                </c:pt>
                <c:pt idx="2744">
                  <c:v>9.815455475089838E-4</c:v>
                </c:pt>
                <c:pt idx="2745">
                  <c:v>1.277055710126995E-3</c:v>
                </c:pt>
                <c:pt idx="2746">
                  <c:v>1.182687529407034E-3</c:v>
                </c:pt>
                <c:pt idx="2747">
                  <c:v>8.6862490580900335E-4</c:v>
                </c:pt>
                <c:pt idx="2748">
                  <c:v>2.1038454661660359E-3</c:v>
                </c:pt>
                <c:pt idx="2749">
                  <c:v>2.2475432877800193E-3</c:v>
                </c:pt>
                <c:pt idx="2750">
                  <c:v>7.9498584988701624E-4</c:v>
                </c:pt>
                <c:pt idx="2751">
                  <c:v>2.8136795841401908E-4</c:v>
                </c:pt>
                <c:pt idx="2752">
                  <c:v>1.6015611299296143E-4</c:v>
                </c:pt>
                <c:pt idx="2753">
                  <c:v>1.250123379259603E-4</c:v>
                </c:pt>
                <c:pt idx="2754">
                  <c:v>1.0755511916702379E-4</c:v>
                </c:pt>
                <c:pt idx="2755">
                  <c:v>9.2928466153040053E-5</c:v>
                </c:pt>
                <c:pt idx="2756">
                  <c:v>8.5567218512995163E-5</c:v>
                </c:pt>
                <c:pt idx="2757">
                  <c:v>7.9590407137991861E-5</c:v>
                </c:pt>
                <c:pt idx="2758">
                  <c:v>7.7682141750003207E-5</c:v>
                </c:pt>
                <c:pt idx="2759">
                  <c:v>7.2262251548003409E-5</c:v>
                </c:pt>
                <c:pt idx="2760">
                  <c:v>6.7669058442988898E-5</c:v>
                </c:pt>
                <c:pt idx="2761">
                  <c:v>6.6258653598022643E-5</c:v>
                </c:pt>
                <c:pt idx="2762">
                  <c:v>6.5164338285976557E-5</c:v>
                </c:pt>
                <c:pt idx="2763">
                  <c:v>1.6001286207989324E-5</c:v>
                </c:pt>
                <c:pt idx="2764">
                  <c:v>1.5838025903038215E-5</c:v>
                </c:pt>
                <c:pt idx="2765">
                  <c:v>1.3849569930986036E-5</c:v>
                </c:pt>
                <c:pt idx="2766">
                  <c:v>1.2461749123001936E-5</c:v>
                </c:pt>
                <c:pt idx="2767">
                  <c:v>9.4123356300406147E-6</c:v>
                </c:pt>
                <c:pt idx="2768">
                  <c:v>9.6880276530282567E-6</c:v>
                </c:pt>
                <c:pt idx="2769">
                  <c:v>9.3673980140010826E-6</c:v>
                </c:pt>
                <c:pt idx="2770">
                  <c:v>9.0195829169824713E-6</c:v>
                </c:pt>
                <c:pt idx="2771">
                  <c:v>9.156398832972626E-6</c:v>
                </c:pt>
                <c:pt idx="2772">
                  <c:v>9.6130413089995264E-6</c:v>
                </c:pt>
                <c:pt idx="2773">
                  <c:v>1.0052674344042315E-5</c:v>
                </c:pt>
                <c:pt idx="2774">
                  <c:v>1.0578836678003426E-5</c:v>
                </c:pt>
                <c:pt idx="2775">
                  <c:v>1.1279201027005911E-5</c:v>
                </c:pt>
                <c:pt idx="2776">
                  <c:v>1.1200970534991938E-5</c:v>
                </c:pt>
                <c:pt idx="2777">
                  <c:v>5.3842251630267128E-6</c:v>
                </c:pt>
                <c:pt idx="2778">
                  <c:v>1.8636934770038351E-6</c:v>
                </c:pt>
              </c:numCache>
            </c:numRef>
          </c:yVal>
          <c:smooth val="0"/>
          <c:extLst>
            <c:ext xmlns:c16="http://schemas.microsoft.com/office/drawing/2014/chart" uri="{C3380CC4-5D6E-409C-BE32-E72D297353CC}">
              <c16:uniqueId val="{00000000-8927-4C40-9001-AB195CCEF2A8}"/>
            </c:ext>
          </c:extLst>
        </c:ser>
        <c:dLbls>
          <c:showLegendKey val="0"/>
          <c:showVal val="0"/>
          <c:showCatName val="0"/>
          <c:showSerName val="0"/>
          <c:showPercent val="0"/>
          <c:showBubbleSize val="0"/>
        </c:dLbls>
        <c:axId val="1713095215"/>
        <c:axId val="1713088559"/>
      </c:scatterChart>
      <c:valAx>
        <c:axId val="1713095215"/>
        <c:scaling>
          <c:orientation val="minMax"/>
          <c:max val="40615.624999999993"/>
          <c:min val="40615.5"/>
        </c:scaling>
        <c:delete val="0"/>
        <c:axPos val="b"/>
        <c:majorGridlines>
          <c:spPr>
            <a:ln w="9525" cap="flat" cmpd="sng" algn="ctr">
              <a:solidFill>
                <a:schemeClr val="tx1">
                  <a:lumMod val="15000"/>
                  <a:lumOff val="85000"/>
                </a:schemeClr>
              </a:solidFill>
              <a:round/>
            </a:ln>
            <a:effectLst/>
          </c:spPr>
        </c:majorGridlines>
        <c:numFmt formatCode="m/d/yyyy\ h:mm"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ja-JP"/>
          </a:p>
        </c:txPr>
        <c:crossAx val="1713088559"/>
        <c:crosses val="autoZero"/>
        <c:crossBetween val="midCat"/>
        <c:majorUnit val="4.1666600000000012E-2"/>
      </c:valAx>
      <c:valAx>
        <c:axId val="1713088559"/>
        <c:scaling>
          <c:orientation val="minMax"/>
          <c:max val="3"/>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ja-JP"/>
          </a:p>
        </c:txPr>
        <c:crossAx val="1713095215"/>
        <c:crosses val="autoZero"/>
        <c:crossBetween val="midCat"/>
      </c:valAx>
      <c:spPr>
        <a:noFill/>
        <a:ln w="25400">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44662127420499"/>
          <c:y val="3.1706387671209341E-2"/>
          <c:w val="0.77911795508320103"/>
          <c:h val="0.88846381006961761"/>
        </c:manualLayout>
      </c:layout>
      <c:scatterChart>
        <c:scatterStyle val="lineMarker"/>
        <c:varyColors val="0"/>
        <c:ser>
          <c:idx val="2"/>
          <c:order val="1"/>
          <c:tx>
            <c:strRef>
              <c:f>'Adjustment 2'!$T$3</c:f>
              <c:strCache>
                <c:ptCount val="1"/>
                <c:pt idx="0">
                  <c:v>1.02*PRPV-A+0.10-PDW</c:v>
                </c:pt>
              </c:strCache>
            </c:strRef>
          </c:tx>
          <c:spPr>
            <a:ln w="19050">
              <a:noFill/>
            </a:ln>
          </c:spPr>
          <c:marker>
            <c:symbol val="circle"/>
            <c:size val="5"/>
            <c:spPr>
              <a:solidFill>
                <a:srgbClr val="0000CC"/>
              </a:solidFill>
              <a:ln>
                <a:noFill/>
              </a:ln>
            </c:spPr>
          </c:marker>
          <c:xVal>
            <c:numRef>
              <c:f>'Adjustment 2'!$A$58:$A$673</c:f>
              <c:numCache>
                <c:formatCode>m/d/yyyy\ h:mm</c:formatCode>
                <c:ptCount val="616"/>
                <c:pt idx="0">
                  <c:v>40615.371527777781</c:v>
                </c:pt>
                <c:pt idx="1">
                  <c:v>40615.378472222219</c:v>
                </c:pt>
                <c:pt idx="2">
                  <c:v>40615.380555555559</c:v>
                </c:pt>
                <c:pt idx="3">
                  <c:v>40615.381944444445</c:v>
                </c:pt>
                <c:pt idx="4">
                  <c:v>40615.385416666664</c:v>
                </c:pt>
                <c:pt idx="5">
                  <c:v>40615.388888888891</c:v>
                </c:pt>
                <c:pt idx="6">
                  <c:v>40615.388888888891</c:v>
                </c:pt>
                <c:pt idx="7">
                  <c:v>40615.390277777777</c:v>
                </c:pt>
                <c:pt idx="8">
                  <c:v>40615.39166666667</c:v>
                </c:pt>
                <c:pt idx="9">
                  <c:v>40615.392361111109</c:v>
                </c:pt>
                <c:pt idx="10">
                  <c:v>40615.393750000003</c:v>
                </c:pt>
                <c:pt idx="11">
                  <c:v>40615.395138888889</c:v>
                </c:pt>
                <c:pt idx="12">
                  <c:v>40615.395833333336</c:v>
                </c:pt>
                <c:pt idx="13">
                  <c:v>40615.397222222222</c:v>
                </c:pt>
                <c:pt idx="14">
                  <c:v>40615.399305555555</c:v>
                </c:pt>
                <c:pt idx="15">
                  <c:v>40615.4</c:v>
                </c:pt>
                <c:pt idx="16">
                  <c:v>40615.400694444441</c:v>
                </c:pt>
                <c:pt idx="17">
                  <c:v>40615.401388888888</c:v>
                </c:pt>
                <c:pt idx="18">
                  <c:v>40615.402777777781</c:v>
                </c:pt>
                <c:pt idx="19">
                  <c:v>40615.40347222222</c:v>
                </c:pt>
                <c:pt idx="20">
                  <c:v>40615.404861111114</c:v>
                </c:pt>
                <c:pt idx="21">
                  <c:v>40615.40625</c:v>
                </c:pt>
                <c:pt idx="22">
                  <c:v>40615.407638888886</c:v>
                </c:pt>
                <c:pt idx="23">
                  <c:v>40615.40902777778</c:v>
                </c:pt>
                <c:pt idx="24">
                  <c:v>40615.411805555559</c:v>
                </c:pt>
                <c:pt idx="25">
                  <c:v>40615.413194444445</c:v>
                </c:pt>
                <c:pt idx="26">
                  <c:v>40615.413888888892</c:v>
                </c:pt>
                <c:pt idx="27">
                  <c:v>40615.415972222225</c:v>
                </c:pt>
                <c:pt idx="28">
                  <c:v>40615.418055555558</c:v>
                </c:pt>
                <c:pt idx="29">
                  <c:v>40615.420138888891</c:v>
                </c:pt>
                <c:pt idx="30">
                  <c:v>40615.421527777777</c:v>
                </c:pt>
                <c:pt idx="31">
                  <c:v>40615.423611111109</c:v>
                </c:pt>
                <c:pt idx="32">
                  <c:v>40615.425694444442</c:v>
                </c:pt>
                <c:pt idx="33">
                  <c:v>40615.427777777775</c:v>
                </c:pt>
                <c:pt idx="34">
                  <c:v>40615.429861111108</c:v>
                </c:pt>
                <c:pt idx="35">
                  <c:v>40615.431944444441</c:v>
                </c:pt>
                <c:pt idx="36">
                  <c:v>40615.435416666667</c:v>
                </c:pt>
                <c:pt idx="37">
                  <c:v>40615.4375</c:v>
                </c:pt>
                <c:pt idx="38">
                  <c:v>40615.440972222219</c:v>
                </c:pt>
                <c:pt idx="39">
                  <c:v>40615.444444444445</c:v>
                </c:pt>
                <c:pt idx="40">
                  <c:v>40615.447916666664</c:v>
                </c:pt>
                <c:pt idx="41">
                  <c:v>40615.451388888891</c:v>
                </c:pt>
                <c:pt idx="42">
                  <c:v>40615.454861111109</c:v>
                </c:pt>
                <c:pt idx="43">
                  <c:v>40615.458333333336</c:v>
                </c:pt>
                <c:pt idx="44">
                  <c:v>40615.461805555555</c:v>
                </c:pt>
                <c:pt idx="45">
                  <c:v>40615.465277777781</c:v>
                </c:pt>
                <c:pt idx="46">
                  <c:v>40615.46875</c:v>
                </c:pt>
                <c:pt idx="47">
                  <c:v>40615.472222222219</c:v>
                </c:pt>
                <c:pt idx="48">
                  <c:v>40615.475694444445</c:v>
                </c:pt>
                <c:pt idx="49">
                  <c:v>40615.479166666664</c:v>
                </c:pt>
                <c:pt idx="50">
                  <c:v>40615.482638888891</c:v>
                </c:pt>
                <c:pt idx="51">
                  <c:v>40615.486111111109</c:v>
                </c:pt>
                <c:pt idx="52">
                  <c:v>40615.493055555555</c:v>
                </c:pt>
                <c:pt idx="53">
                  <c:v>40615.496527777781</c:v>
                </c:pt>
                <c:pt idx="54">
                  <c:v>40615.5</c:v>
                </c:pt>
                <c:pt idx="55">
                  <c:v>40615.503472222219</c:v>
                </c:pt>
                <c:pt idx="56">
                  <c:v>40615.506944444445</c:v>
                </c:pt>
                <c:pt idx="57">
                  <c:v>40615.510416666664</c:v>
                </c:pt>
                <c:pt idx="58">
                  <c:v>40615.513888888891</c:v>
                </c:pt>
                <c:pt idx="59">
                  <c:v>40615.51458333333</c:v>
                </c:pt>
                <c:pt idx="60">
                  <c:v>40615.515277777777</c:v>
                </c:pt>
                <c:pt idx="61">
                  <c:v>40615.517361111109</c:v>
                </c:pt>
                <c:pt idx="62">
                  <c:v>40615.518750000003</c:v>
                </c:pt>
                <c:pt idx="63">
                  <c:v>40615.522916666669</c:v>
                </c:pt>
                <c:pt idx="64">
                  <c:v>40615.524305555555</c:v>
                </c:pt>
                <c:pt idx="65">
                  <c:v>40615.526388888888</c:v>
                </c:pt>
                <c:pt idx="66">
                  <c:v>40615.527777777781</c:v>
                </c:pt>
                <c:pt idx="67">
                  <c:v>40615.529861111114</c:v>
                </c:pt>
                <c:pt idx="68">
                  <c:v>40615.53125</c:v>
                </c:pt>
                <c:pt idx="69">
                  <c:v>40615.532638888886</c:v>
                </c:pt>
                <c:pt idx="70">
                  <c:v>40615.533333333333</c:v>
                </c:pt>
                <c:pt idx="71">
                  <c:v>40615.53402777778</c:v>
                </c:pt>
                <c:pt idx="72">
                  <c:v>40615.534722222219</c:v>
                </c:pt>
                <c:pt idx="73">
                  <c:v>40615.535416666666</c:v>
                </c:pt>
                <c:pt idx="74">
                  <c:v>40615.536111111112</c:v>
                </c:pt>
                <c:pt idx="75">
                  <c:v>40615.538194444445</c:v>
                </c:pt>
                <c:pt idx="76">
                  <c:v>40615.541666666664</c:v>
                </c:pt>
                <c:pt idx="77">
                  <c:v>40615.545138888891</c:v>
                </c:pt>
                <c:pt idx="78">
                  <c:v>40615.548611111109</c:v>
                </c:pt>
                <c:pt idx="79">
                  <c:v>40615.552083333336</c:v>
                </c:pt>
                <c:pt idx="80">
                  <c:v>40615.554166666669</c:v>
                </c:pt>
                <c:pt idx="81">
                  <c:v>40615.559027777781</c:v>
                </c:pt>
                <c:pt idx="82">
                  <c:v>40615.5625</c:v>
                </c:pt>
                <c:pt idx="83">
                  <c:v>40615.565972222219</c:v>
                </c:pt>
                <c:pt idx="84">
                  <c:v>40615.569444444445</c:v>
                </c:pt>
                <c:pt idx="85">
                  <c:v>40615.572916666664</c:v>
                </c:pt>
                <c:pt idx="86">
                  <c:v>40615.576388888891</c:v>
                </c:pt>
                <c:pt idx="87">
                  <c:v>40615.579861111109</c:v>
                </c:pt>
                <c:pt idx="88">
                  <c:v>40615.583333333336</c:v>
                </c:pt>
                <c:pt idx="89">
                  <c:v>40615.586805555555</c:v>
                </c:pt>
                <c:pt idx="90">
                  <c:v>40615.590277777781</c:v>
                </c:pt>
                <c:pt idx="91">
                  <c:v>40615.59375</c:v>
                </c:pt>
                <c:pt idx="92">
                  <c:v>40615.597222222219</c:v>
                </c:pt>
                <c:pt idx="93">
                  <c:v>40615.600694444445</c:v>
                </c:pt>
                <c:pt idx="94">
                  <c:v>40615.604166666664</c:v>
                </c:pt>
                <c:pt idx="95">
                  <c:v>40615.607638888891</c:v>
                </c:pt>
                <c:pt idx="96">
                  <c:v>40615.611111111109</c:v>
                </c:pt>
                <c:pt idx="97">
                  <c:v>40615.614583333336</c:v>
                </c:pt>
                <c:pt idx="98">
                  <c:v>40615.618055555555</c:v>
                </c:pt>
                <c:pt idx="99">
                  <c:v>40615.621527777781</c:v>
                </c:pt>
                <c:pt idx="100">
                  <c:v>40615.625</c:v>
                </c:pt>
                <c:pt idx="101">
                  <c:v>40615.628472222219</c:v>
                </c:pt>
                <c:pt idx="102">
                  <c:v>40615.631944444445</c:v>
                </c:pt>
                <c:pt idx="103">
                  <c:v>40615.635416666664</c:v>
                </c:pt>
                <c:pt idx="104">
                  <c:v>40615.638888888891</c:v>
                </c:pt>
                <c:pt idx="105">
                  <c:v>40615.642361111109</c:v>
                </c:pt>
                <c:pt idx="106">
                  <c:v>40615.645833333336</c:v>
                </c:pt>
                <c:pt idx="107">
                  <c:v>40615.649305555555</c:v>
                </c:pt>
                <c:pt idx="108">
                  <c:v>40615.652777777781</c:v>
                </c:pt>
                <c:pt idx="109">
                  <c:v>40615.65625</c:v>
                </c:pt>
                <c:pt idx="110">
                  <c:v>40615.659722222219</c:v>
                </c:pt>
                <c:pt idx="111">
                  <c:v>40615.663194444445</c:v>
                </c:pt>
                <c:pt idx="112">
                  <c:v>40615.666666666664</c:v>
                </c:pt>
                <c:pt idx="113">
                  <c:v>40615.670138888891</c:v>
                </c:pt>
                <c:pt idx="114">
                  <c:v>40615.673611111109</c:v>
                </c:pt>
                <c:pt idx="115">
                  <c:v>40615.677083333336</c:v>
                </c:pt>
                <c:pt idx="116">
                  <c:v>40615.680555555555</c:v>
                </c:pt>
                <c:pt idx="117">
                  <c:v>40615.684027777781</c:v>
                </c:pt>
                <c:pt idx="118">
                  <c:v>40615.6875</c:v>
                </c:pt>
                <c:pt idx="119">
                  <c:v>40615.690972222219</c:v>
                </c:pt>
                <c:pt idx="120">
                  <c:v>40615.694444444445</c:v>
                </c:pt>
                <c:pt idx="121">
                  <c:v>40615.697916666664</c:v>
                </c:pt>
                <c:pt idx="122">
                  <c:v>40615.701388888891</c:v>
                </c:pt>
                <c:pt idx="123">
                  <c:v>40615.704861111109</c:v>
                </c:pt>
                <c:pt idx="124">
                  <c:v>40615.708333333336</c:v>
                </c:pt>
                <c:pt idx="125">
                  <c:v>40615.711805555555</c:v>
                </c:pt>
                <c:pt idx="126">
                  <c:v>40615.715277777781</c:v>
                </c:pt>
                <c:pt idx="127">
                  <c:v>40615.71875</c:v>
                </c:pt>
                <c:pt idx="128">
                  <c:v>40615.722222222219</c:v>
                </c:pt>
                <c:pt idx="129">
                  <c:v>40615.725694444445</c:v>
                </c:pt>
                <c:pt idx="130">
                  <c:v>40615.729166666664</c:v>
                </c:pt>
                <c:pt idx="131">
                  <c:v>40615.732638888891</c:v>
                </c:pt>
                <c:pt idx="132">
                  <c:v>40615.736111111109</c:v>
                </c:pt>
                <c:pt idx="133">
                  <c:v>40615.739583333336</c:v>
                </c:pt>
                <c:pt idx="134">
                  <c:v>40615.743055555555</c:v>
                </c:pt>
                <c:pt idx="135">
                  <c:v>40615.746527777781</c:v>
                </c:pt>
                <c:pt idx="136">
                  <c:v>40615.75</c:v>
                </c:pt>
                <c:pt idx="137">
                  <c:v>40615.753472222219</c:v>
                </c:pt>
                <c:pt idx="138">
                  <c:v>40615.756944444445</c:v>
                </c:pt>
                <c:pt idx="139">
                  <c:v>40615.760416666664</c:v>
                </c:pt>
                <c:pt idx="140">
                  <c:v>40615.763888888891</c:v>
                </c:pt>
                <c:pt idx="141">
                  <c:v>40615.767361111109</c:v>
                </c:pt>
                <c:pt idx="142">
                  <c:v>40615.770833333336</c:v>
                </c:pt>
                <c:pt idx="143">
                  <c:v>40615.774305555555</c:v>
                </c:pt>
                <c:pt idx="144">
                  <c:v>40615.777777777781</c:v>
                </c:pt>
                <c:pt idx="145">
                  <c:v>40615.78125</c:v>
                </c:pt>
                <c:pt idx="146">
                  <c:v>40615.784722222219</c:v>
                </c:pt>
                <c:pt idx="147">
                  <c:v>40615.788194444445</c:v>
                </c:pt>
                <c:pt idx="148">
                  <c:v>40615.791666666664</c:v>
                </c:pt>
                <c:pt idx="149">
                  <c:v>40615.795138888891</c:v>
                </c:pt>
                <c:pt idx="150">
                  <c:v>40615.798611111109</c:v>
                </c:pt>
                <c:pt idx="151">
                  <c:v>40615.802083333336</c:v>
                </c:pt>
                <c:pt idx="152">
                  <c:v>40615.805555555555</c:v>
                </c:pt>
                <c:pt idx="153">
                  <c:v>40615.809027777781</c:v>
                </c:pt>
                <c:pt idx="154">
                  <c:v>40615.8125</c:v>
                </c:pt>
                <c:pt idx="155">
                  <c:v>40615.815972222219</c:v>
                </c:pt>
                <c:pt idx="156">
                  <c:v>40615.819444444445</c:v>
                </c:pt>
                <c:pt idx="157">
                  <c:v>40615.822916666664</c:v>
                </c:pt>
                <c:pt idx="158">
                  <c:v>40615.826388888891</c:v>
                </c:pt>
                <c:pt idx="159">
                  <c:v>40615.829861111109</c:v>
                </c:pt>
                <c:pt idx="160">
                  <c:v>40615.833333333336</c:v>
                </c:pt>
                <c:pt idx="161">
                  <c:v>40615.836805555555</c:v>
                </c:pt>
                <c:pt idx="162">
                  <c:v>40615.840277777781</c:v>
                </c:pt>
                <c:pt idx="163">
                  <c:v>40615.84375</c:v>
                </c:pt>
                <c:pt idx="164">
                  <c:v>40615.847222222219</c:v>
                </c:pt>
                <c:pt idx="165">
                  <c:v>40615.850694444445</c:v>
                </c:pt>
                <c:pt idx="166">
                  <c:v>40615.854166666664</c:v>
                </c:pt>
                <c:pt idx="167">
                  <c:v>40615.857638888891</c:v>
                </c:pt>
                <c:pt idx="168">
                  <c:v>40615.861111111109</c:v>
                </c:pt>
                <c:pt idx="169">
                  <c:v>40615.864583333336</c:v>
                </c:pt>
                <c:pt idx="170">
                  <c:v>40615.868055555555</c:v>
                </c:pt>
                <c:pt idx="171">
                  <c:v>40615.871527777781</c:v>
                </c:pt>
                <c:pt idx="172">
                  <c:v>40615.875</c:v>
                </c:pt>
                <c:pt idx="173">
                  <c:v>40615.878472222219</c:v>
                </c:pt>
                <c:pt idx="174">
                  <c:v>40615.881944444445</c:v>
                </c:pt>
                <c:pt idx="175">
                  <c:v>40615.885416666664</c:v>
                </c:pt>
                <c:pt idx="176">
                  <c:v>40615.888888888891</c:v>
                </c:pt>
                <c:pt idx="177">
                  <c:v>40615.892361111109</c:v>
                </c:pt>
                <c:pt idx="178">
                  <c:v>40615.895833333336</c:v>
                </c:pt>
                <c:pt idx="179">
                  <c:v>40615.899305555555</c:v>
                </c:pt>
                <c:pt idx="180">
                  <c:v>40615.902777777781</c:v>
                </c:pt>
                <c:pt idx="181">
                  <c:v>40615.90625</c:v>
                </c:pt>
                <c:pt idx="182">
                  <c:v>40615.909722222219</c:v>
                </c:pt>
                <c:pt idx="183">
                  <c:v>40615.913194444445</c:v>
                </c:pt>
                <c:pt idx="184">
                  <c:v>40615.916666666664</c:v>
                </c:pt>
                <c:pt idx="185">
                  <c:v>40615.920138888891</c:v>
                </c:pt>
                <c:pt idx="186">
                  <c:v>40615.923611111109</c:v>
                </c:pt>
                <c:pt idx="187">
                  <c:v>40615.927083333336</c:v>
                </c:pt>
                <c:pt idx="188">
                  <c:v>40615.930555555555</c:v>
                </c:pt>
                <c:pt idx="189">
                  <c:v>40615.934027777781</c:v>
                </c:pt>
                <c:pt idx="190">
                  <c:v>40615.9375</c:v>
                </c:pt>
                <c:pt idx="191">
                  <c:v>40615.940972222219</c:v>
                </c:pt>
                <c:pt idx="192">
                  <c:v>40615.944444444445</c:v>
                </c:pt>
                <c:pt idx="193">
                  <c:v>40615.947916666664</c:v>
                </c:pt>
                <c:pt idx="194">
                  <c:v>40615.951388773145</c:v>
                </c:pt>
                <c:pt idx="195">
                  <c:v>40615.954860937498</c:v>
                </c:pt>
                <c:pt idx="196">
                  <c:v>40615.958333333336</c:v>
                </c:pt>
                <c:pt idx="197">
                  <c:v>40615.961805555555</c:v>
                </c:pt>
                <c:pt idx="198">
                  <c:v>40615.965277777781</c:v>
                </c:pt>
                <c:pt idx="199">
                  <c:v>40615.96875</c:v>
                </c:pt>
                <c:pt idx="200">
                  <c:v>40615.972222222219</c:v>
                </c:pt>
                <c:pt idx="201">
                  <c:v>40615.975694444445</c:v>
                </c:pt>
                <c:pt idx="202">
                  <c:v>40615.979166666664</c:v>
                </c:pt>
                <c:pt idx="203">
                  <c:v>40615.986111111109</c:v>
                </c:pt>
                <c:pt idx="204">
                  <c:v>40615.993055555555</c:v>
                </c:pt>
                <c:pt idx="205">
                  <c:v>40616</c:v>
                </c:pt>
                <c:pt idx="206">
                  <c:v>40616.006944444445</c:v>
                </c:pt>
                <c:pt idx="207">
                  <c:v>40616.013888888891</c:v>
                </c:pt>
                <c:pt idx="208">
                  <c:v>40616.020833333336</c:v>
                </c:pt>
                <c:pt idx="209">
                  <c:v>40616.027777777781</c:v>
                </c:pt>
                <c:pt idx="210">
                  <c:v>40616.034722222219</c:v>
                </c:pt>
                <c:pt idx="211">
                  <c:v>40616.041666666664</c:v>
                </c:pt>
                <c:pt idx="212">
                  <c:v>40616.048611111109</c:v>
                </c:pt>
                <c:pt idx="213">
                  <c:v>40616.055555555555</c:v>
                </c:pt>
                <c:pt idx="214">
                  <c:v>40616.0625</c:v>
                </c:pt>
                <c:pt idx="215">
                  <c:v>40616.069444444445</c:v>
                </c:pt>
                <c:pt idx="216">
                  <c:v>40616.076388888891</c:v>
                </c:pt>
                <c:pt idx="217">
                  <c:v>40616.083333333336</c:v>
                </c:pt>
                <c:pt idx="218">
                  <c:v>40616.090277777781</c:v>
                </c:pt>
                <c:pt idx="219">
                  <c:v>40616.104166666664</c:v>
                </c:pt>
                <c:pt idx="220">
                  <c:v>40616.114583333336</c:v>
                </c:pt>
                <c:pt idx="221">
                  <c:v>40616.118055555555</c:v>
                </c:pt>
                <c:pt idx="222">
                  <c:v>40616.125</c:v>
                </c:pt>
                <c:pt idx="223">
                  <c:v>40616.131944444445</c:v>
                </c:pt>
                <c:pt idx="224">
                  <c:v>40616.135416666664</c:v>
                </c:pt>
                <c:pt idx="225">
                  <c:v>40616.138888888891</c:v>
                </c:pt>
                <c:pt idx="226">
                  <c:v>40616.145833333336</c:v>
                </c:pt>
                <c:pt idx="227">
                  <c:v>40616.152777777781</c:v>
                </c:pt>
                <c:pt idx="228">
                  <c:v>40616.159722222219</c:v>
                </c:pt>
                <c:pt idx="229">
                  <c:v>40616.166666666664</c:v>
                </c:pt>
                <c:pt idx="230">
                  <c:v>40616.173611111109</c:v>
                </c:pt>
                <c:pt idx="231">
                  <c:v>40616.180555555555</c:v>
                </c:pt>
                <c:pt idx="232">
                  <c:v>40616.1875</c:v>
                </c:pt>
                <c:pt idx="233">
                  <c:v>40616.194444444445</c:v>
                </c:pt>
                <c:pt idx="234">
                  <c:v>40616.201388888891</c:v>
                </c:pt>
                <c:pt idx="235">
                  <c:v>40616.208333333336</c:v>
                </c:pt>
                <c:pt idx="236">
                  <c:v>40616.215277777781</c:v>
                </c:pt>
                <c:pt idx="237">
                  <c:v>40616.222222222219</c:v>
                </c:pt>
                <c:pt idx="238">
                  <c:v>40616.229166666664</c:v>
                </c:pt>
                <c:pt idx="239">
                  <c:v>40616.236111111109</c:v>
                </c:pt>
                <c:pt idx="240">
                  <c:v>40616.243055555555</c:v>
                </c:pt>
                <c:pt idx="241">
                  <c:v>40616.25</c:v>
                </c:pt>
                <c:pt idx="242">
                  <c:v>40616.256944444445</c:v>
                </c:pt>
                <c:pt idx="243">
                  <c:v>40616.263888888891</c:v>
                </c:pt>
                <c:pt idx="244">
                  <c:v>40616.270833333336</c:v>
                </c:pt>
                <c:pt idx="245">
                  <c:v>40616.274305555555</c:v>
                </c:pt>
                <c:pt idx="246">
                  <c:v>40616.277777777781</c:v>
                </c:pt>
                <c:pt idx="247">
                  <c:v>40616.28125</c:v>
                </c:pt>
                <c:pt idx="248">
                  <c:v>40616.284722222219</c:v>
                </c:pt>
                <c:pt idx="249">
                  <c:v>40616.288194444445</c:v>
                </c:pt>
                <c:pt idx="250">
                  <c:v>40616.291666666664</c:v>
                </c:pt>
                <c:pt idx="251">
                  <c:v>40616.295138888891</c:v>
                </c:pt>
                <c:pt idx="252">
                  <c:v>40616.298611111109</c:v>
                </c:pt>
                <c:pt idx="253">
                  <c:v>40616.302083333336</c:v>
                </c:pt>
                <c:pt idx="254">
                  <c:v>40616.305555555555</c:v>
                </c:pt>
                <c:pt idx="255">
                  <c:v>40616.309027777781</c:v>
                </c:pt>
                <c:pt idx="256">
                  <c:v>40616.3125</c:v>
                </c:pt>
                <c:pt idx="257">
                  <c:v>40616.315972222219</c:v>
                </c:pt>
                <c:pt idx="258">
                  <c:v>40616.319444444445</c:v>
                </c:pt>
                <c:pt idx="259">
                  <c:v>40616.322916666664</c:v>
                </c:pt>
                <c:pt idx="260">
                  <c:v>40616.326388888891</c:v>
                </c:pt>
                <c:pt idx="261">
                  <c:v>40616.333333333336</c:v>
                </c:pt>
                <c:pt idx="262">
                  <c:v>40616.336805555555</c:v>
                </c:pt>
                <c:pt idx="263">
                  <c:v>40616.340277777781</c:v>
                </c:pt>
                <c:pt idx="264">
                  <c:v>40616.34375</c:v>
                </c:pt>
                <c:pt idx="265">
                  <c:v>40616.347222222219</c:v>
                </c:pt>
                <c:pt idx="266">
                  <c:v>40616.354166666664</c:v>
                </c:pt>
                <c:pt idx="267">
                  <c:v>40616.361111111109</c:v>
                </c:pt>
                <c:pt idx="268">
                  <c:v>40616.364583333336</c:v>
                </c:pt>
                <c:pt idx="269">
                  <c:v>40616.371527777781</c:v>
                </c:pt>
                <c:pt idx="270">
                  <c:v>40616.378472222219</c:v>
                </c:pt>
                <c:pt idx="271">
                  <c:v>40616.381944444445</c:v>
                </c:pt>
                <c:pt idx="272">
                  <c:v>40616.385416666664</c:v>
                </c:pt>
                <c:pt idx="273">
                  <c:v>40616.388888888891</c:v>
                </c:pt>
                <c:pt idx="274">
                  <c:v>40616.392361111109</c:v>
                </c:pt>
                <c:pt idx="275">
                  <c:v>40616.395833333336</c:v>
                </c:pt>
                <c:pt idx="276">
                  <c:v>40616.399305555555</c:v>
                </c:pt>
                <c:pt idx="277">
                  <c:v>40616.402777777781</c:v>
                </c:pt>
                <c:pt idx="278">
                  <c:v>40616.40625</c:v>
                </c:pt>
                <c:pt idx="279">
                  <c:v>40616.409722222219</c:v>
                </c:pt>
                <c:pt idx="280">
                  <c:v>40616.413194444445</c:v>
                </c:pt>
                <c:pt idx="281">
                  <c:v>40616.416666666664</c:v>
                </c:pt>
                <c:pt idx="282">
                  <c:v>40616.420138888891</c:v>
                </c:pt>
                <c:pt idx="283">
                  <c:v>40616.423611111109</c:v>
                </c:pt>
                <c:pt idx="284">
                  <c:v>40616.427083333336</c:v>
                </c:pt>
                <c:pt idx="285">
                  <c:v>40616.430555555555</c:v>
                </c:pt>
                <c:pt idx="286">
                  <c:v>40616.434027777781</c:v>
                </c:pt>
                <c:pt idx="287">
                  <c:v>40616.4375</c:v>
                </c:pt>
                <c:pt idx="288">
                  <c:v>40616.440972222219</c:v>
                </c:pt>
                <c:pt idx="289">
                  <c:v>40616.444444444445</c:v>
                </c:pt>
                <c:pt idx="290">
                  <c:v>40616.447916666664</c:v>
                </c:pt>
                <c:pt idx="291">
                  <c:v>40616.451388888891</c:v>
                </c:pt>
                <c:pt idx="292">
                  <c:v>40616.454861111109</c:v>
                </c:pt>
                <c:pt idx="293">
                  <c:v>40616.459722222222</c:v>
                </c:pt>
                <c:pt idx="294">
                  <c:v>40616.46875</c:v>
                </c:pt>
                <c:pt idx="295">
                  <c:v>40616.472222222219</c:v>
                </c:pt>
                <c:pt idx="296">
                  <c:v>40616.475694444445</c:v>
                </c:pt>
                <c:pt idx="297">
                  <c:v>40616.479166666664</c:v>
                </c:pt>
                <c:pt idx="298">
                  <c:v>40616.482638888891</c:v>
                </c:pt>
                <c:pt idx="299">
                  <c:v>40616.489583333336</c:v>
                </c:pt>
                <c:pt idx="300">
                  <c:v>40616.496527777781</c:v>
                </c:pt>
                <c:pt idx="301">
                  <c:v>40616.503472222219</c:v>
                </c:pt>
                <c:pt idx="302">
                  <c:v>40616.510416666664</c:v>
                </c:pt>
                <c:pt idx="303">
                  <c:v>40616.520833333336</c:v>
                </c:pt>
                <c:pt idx="304">
                  <c:v>40616.527777777781</c:v>
                </c:pt>
                <c:pt idx="305">
                  <c:v>40616.534722222219</c:v>
                </c:pt>
                <c:pt idx="306">
                  <c:v>40616.541666666664</c:v>
                </c:pt>
                <c:pt idx="307">
                  <c:v>40616.548611111109</c:v>
                </c:pt>
                <c:pt idx="308">
                  <c:v>40616.555555555555</c:v>
                </c:pt>
                <c:pt idx="309">
                  <c:v>40616.5625</c:v>
                </c:pt>
                <c:pt idx="310">
                  <c:v>40616.569444444445</c:v>
                </c:pt>
                <c:pt idx="311">
                  <c:v>40616.576388888891</c:v>
                </c:pt>
                <c:pt idx="312">
                  <c:v>40616.583333333336</c:v>
                </c:pt>
                <c:pt idx="313">
                  <c:v>40616.590277777781</c:v>
                </c:pt>
                <c:pt idx="314">
                  <c:v>40616.597222222219</c:v>
                </c:pt>
                <c:pt idx="315">
                  <c:v>40616.604166666664</c:v>
                </c:pt>
                <c:pt idx="316">
                  <c:v>40616.611111111109</c:v>
                </c:pt>
                <c:pt idx="317">
                  <c:v>40616.618055555555</c:v>
                </c:pt>
                <c:pt idx="318">
                  <c:v>40616.625</c:v>
                </c:pt>
                <c:pt idx="319">
                  <c:v>40616.631944444445</c:v>
                </c:pt>
                <c:pt idx="320">
                  <c:v>40616.638888888891</c:v>
                </c:pt>
                <c:pt idx="321">
                  <c:v>40616.645833333336</c:v>
                </c:pt>
                <c:pt idx="322">
                  <c:v>40616.652777777781</c:v>
                </c:pt>
                <c:pt idx="323">
                  <c:v>40616.659722222219</c:v>
                </c:pt>
                <c:pt idx="324">
                  <c:v>40616.666666666664</c:v>
                </c:pt>
                <c:pt idx="325">
                  <c:v>40616.673611111109</c:v>
                </c:pt>
                <c:pt idx="326">
                  <c:v>40616.680555555555</c:v>
                </c:pt>
                <c:pt idx="327">
                  <c:v>40616.6875</c:v>
                </c:pt>
                <c:pt idx="328">
                  <c:v>40616.694444444445</c:v>
                </c:pt>
                <c:pt idx="329">
                  <c:v>40616.701388888891</c:v>
                </c:pt>
                <c:pt idx="330">
                  <c:v>40616.708333333336</c:v>
                </c:pt>
                <c:pt idx="331">
                  <c:v>40616.715277777781</c:v>
                </c:pt>
                <c:pt idx="332">
                  <c:v>40616.722222222219</c:v>
                </c:pt>
                <c:pt idx="333">
                  <c:v>40616.729166666664</c:v>
                </c:pt>
                <c:pt idx="334">
                  <c:v>40616.736111111109</c:v>
                </c:pt>
                <c:pt idx="335">
                  <c:v>40616.743055555555</c:v>
                </c:pt>
                <c:pt idx="336">
                  <c:v>40616.75</c:v>
                </c:pt>
                <c:pt idx="337">
                  <c:v>40616.756944444445</c:v>
                </c:pt>
                <c:pt idx="338">
                  <c:v>40616.763888888891</c:v>
                </c:pt>
                <c:pt idx="339">
                  <c:v>40616.770833333336</c:v>
                </c:pt>
                <c:pt idx="340">
                  <c:v>40616.777777777781</c:v>
                </c:pt>
                <c:pt idx="341">
                  <c:v>40616.784722222219</c:v>
                </c:pt>
                <c:pt idx="342">
                  <c:v>40616.791666666664</c:v>
                </c:pt>
                <c:pt idx="343">
                  <c:v>40616.798611111109</c:v>
                </c:pt>
                <c:pt idx="344">
                  <c:v>40616.805555555555</c:v>
                </c:pt>
                <c:pt idx="345">
                  <c:v>40616.8125</c:v>
                </c:pt>
                <c:pt idx="346">
                  <c:v>40616.819444444445</c:v>
                </c:pt>
                <c:pt idx="347">
                  <c:v>40616.826388888891</c:v>
                </c:pt>
                <c:pt idx="348">
                  <c:v>40616.833333333336</c:v>
                </c:pt>
                <c:pt idx="349">
                  <c:v>40616.840277777781</c:v>
                </c:pt>
                <c:pt idx="350">
                  <c:v>40616.847222222219</c:v>
                </c:pt>
                <c:pt idx="351">
                  <c:v>40616.854166666664</c:v>
                </c:pt>
                <c:pt idx="352">
                  <c:v>40616.861111111109</c:v>
                </c:pt>
                <c:pt idx="353">
                  <c:v>40616.868055555555</c:v>
                </c:pt>
                <c:pt idx="354">
                  <c:v>40616.875</c:v>
                </c:pt>
                <c:pt idx="355">
                  <c:v>40616.881944444445</c:v>
                </c:pt>
                <c:pt idx="356">
                  <c:v>40616.888888888891</c:v>
                </c:pt>
                <c:pt idx="357">
                  <c:v>40616.895833333336</c:v>
                </c:pt>
                <c:pt idx="358">
                  <c:v>40616.902777777781</c:v>
                </c:pt>
                <c:pt idx="359">
                  <c:v>40616.90625</c:v>
                </c:pt>
                <c:pt idx="360">
                  <c:v>40616.916666666664</c:v>
                </c:pt>
                <c:pt idx="361">
                  <c:v>40616.927083333336</c:v>
                </c:pt>
                <c:pt idx="362">
                  <c:v>40616.9375</c:v>
                </c:pt>
                <c:pt idx="363">
                  <c:v>40616.944444444445</c:v>
                </c:pt>
                <c:pt idx="364">
                  <c:v>40616.947916666664</c:v>
                </c:pt>
                <c:pt idx="365">
                  <c:v>40616.958333333336</c:v>
                </c:pt>
                <c:pt idx="366">
                  <c:v>40616.96875</c:v>
                </c:pt>
                <c:pt idx="367">
                  <c:v>40616.979166666664</c:v>
                </c:pt>
                <c:pt idx="368">
                  <c:v>40616.989583333336</c:v>
                </c:pt>
                <c:pt idx="369">
                  <c:v>40617</c:v>
                </c:pt>
                <c:pt idx="370">
                  <c:v>40617.010416666664</c:v>
                </c:pt>
                <c:pt idx="371">
                  <c:v>40617.020833333336</c:v>
                </c:pt>
                <c:pt idx="372">
                  <c:v>40617.03125</c:v>
                </c:pt>
                <c:pt idx="373">
                  <c:v>40617.041666666664</c:v>
                </c:pt>
                <c:pt idx="374">
                  <c:v>40617.052083333336</c:v>
                </c:pt>
                <c:pt idx="375">
                  <c:v>40617.0625</c:v>
                </c:pt>
                <c:pt idx="376">
                  <c:v>40617.072916666664</c:v>
                </c:pt>
                <c:pt idx="377">
                  <c:v>40617.083333333336</c:v>
                </c:pt>
                <c:pt idx="378">
                  <c:v>40617.09375</c:v>
                </c:pt>
                <c:pt idx="379">
                  <c:v>40617.104166666664</c:v>
                </c:pt>
                <c:pt idx="380">
                  <c:v>40617.114583333336</c:v>
                </c:pt>
                <c:pt idx="381">
                  <c:v>40617.125</c:v>
                </c:pt>
                <c:pt idx="382">
                  <c:v>40617.131944444445</c:v>
                </c:pt>
                <c:pt idx="383">
                  <c:v>40617.15625</c:v>
                </c:pt>
                <c:pt idx="384">
                  <c:v>40617.166666666664</c:v>
                </c:pt>
                <c:pt idx="385">
                  <c:v>40617.177083333336</c:v>
                </c:pt>
                <c:pt idx="386">
                  <c:v>40617.1875</c:v>
                </c:pt>
                <c:pt idx="387">
                  <c:v>40617.199305555558</c:v>
                </c:pt>
                <c:pt idx="388">
                  <c:v>40617.208333333336</c:v>
                </c:pt>
                <c:pt idx="389">
                  <c:v>40617.21875</c:v>
                </c:pt>
                <c:pt idx="390">
                  <c:v>40617.229166666664</c:v>
                </c:pt>
                <c:pt idx="391">
                  <c:v>40617.239583333336</c:v>
                </c:pt>
                <c:pt idx="392">
                  <c:v>40617.25</c:v>
                </c:pt>
                <c:pt idx="393">
                  <c:v>40617.260416666664</c:v>
                </c:pt>
                <c:pt idx="394">
                  <c:v>40617.472222222219</c:v>
                </c:pt>
                <c:pt idx="395">
                  <c:v>40617.479166666664</c:v>
                </c:pt>
                <c:pt idx="396">
                  <c:v>40617.493055555555</c:v>
                </c:pt>
                <c:pt idx="397">
                  <c:v>40617.541666666664</c:v>
                </c:pt>
                <c:pt idx="398">
                  <c:v>40617.666666666664</c:v>
                </c:pt>
                <c:pt idx="399">
                  <c:v>40617.864583333336</c:v>
                </c:pt>
                <c:pt idx="400">
                  <c:v>40617.871527777781</c:v>
                </c:pt>
                <c:pt idx="401">
                  <c:v>40617.878472222219</c:v>
                </c:pt>
                <c:pt idx="402">
                  <c:v>40618.065972222219</c:v>
                </c:pt>
                <c:pt idx="403">
                  <c:v>40618.086805555555</c:v>
                </c:pt>
                <c:pt idx="404">
                  <c:v>40618.097222222219</c:v>
                </c:pt>
                <c:pt idx="405">
                  <c:v>40618.260416666664</c:v>
                </c:pt>
                <c:pt idx="406">
                  <c:v>40618.381944444445</c:v>
                </c:pt>
                <c:pt idx="407">
                  <c:v>40618.388888888891</c:v>
                </c:pt>
                <c:pt idx="408">
                  <c:v>40618.395833333336</c:v>
                </c:pt>
                <c:pt idx="409">
                  <c:v>40618.402777777781</c:v>
                </c:pt>
                <c:pt idx="410">
                  <c:v>40618.413194444445</c:v>
                </c:pt>
                <c:pt idx="411">
                  <c:v>40618.416666666664</c:v>
                </c:pt>
                <c:pt idx="412">
                  <c:v>40618.423611111109</c:v>
                </c:pt>
                <c:pt idx="413">
                  <c:v>40618.430555555555</c:v>
                </c:pt>
                <c:pt idx="414">
                  <c:v>40618.4375</c:v>
                </c:pt>
                <c:pt idx="415">
                  <c:v>40618.489583333336</c:v>
                </c:pt>
                <c:pt idx="416">
                  <c:v>40618.513888888891</c:v>
                </c:pt>
                <c:pt idx="417">
                  <c:v>40618.51666666667</c:v>
                </c:pt>
                <c:pt idx="418">
                  <c:v>40618.524305555555</c:v>
                </c:pt>
                <c:pt idx="419">
                  <c:v>40618.527777777781</c:v>
                </c:pt>
                <c:pt idx="420">
                  <c:v>40618.53125</c:v>
                </c:pt>
                <c:pt idx="421">
                  <c:v>40618.607638888891</c:v>
                </c:pt>
                <c:pt idx="422">
                  <c:v>40618.614583333336</c:v>
                </c:pt>
                <c:pt idx="423">
                  <c:v>40618.809027777781</c:v>
                </c:pt>
                <c:pt idx="424">
                  <c:v>40618.861111111109</c:v>
                </c:pt>
                <c:pt idx="425">
                  <c:v>40618.993055555555</c:v>
                </c:pt>
                <c:pt idx="426">
                  <c:v>40618.993750000001</c:v>
                </c:pt>
                <c:pt idx="427">
                  <c:v>40619.004861111112</c:v>
                </c:pt>
                <c:pt idx="428">
                  <c:v>40619.128472222219</c:v>
                </c:pt>
                <c:pt idx="429">
                  <c:v>40619.138888888891</c:v>
                </c:pt>
                <c:pt idx="430">
                  <c:v>40619.166666666664</c:v>
                </c:pt>
                <c:pt idx="431">
                  <c:v>40619.260416666664</c:v>
                </c:pt>
                <c:pt idx="432">
                  <c:v>40619.270833333336</c:v>
                </c:pt>
                <c:pt idx="433">
                  <c:v>40619.28125</c:v>
                </c:pt>
                <c:pt idx="434">
                  <c:v>40619.284722222219</c:v>
                </c:pt>
                <c:pt idx="435">
                  <c:v>40619.288194444445</c:v>
                </c:pt>
                <c:pt idx="436">
                  <c:v>40619.291666666664</c:v>
                </c:pt>
                <c:pt idx="437">
                  <c:v>40619.295138888891</c:v>
                </c:pt>
                <c:pt idx="438">
                  <c:v>40619.298611111109</c:v>
                </c:pt>
                <c:pt idx="439">
                  <c:v>40619.302083333336</c:v>
                </c:pt>
                <c:pt idx="440">
                  <c:v>40619.305555555555</c:v>
                </c:pt>
                <c:pt idx="441">
                  <c:v>40619.309027777781</c:v>
                </c:pt>
                <c:pt idx="442">
                  <c:v>40619.3125</c:v>
                </c:pt>
                <c:pt idx="443">
                  <c:v>40619.315972222219</c:v>
                </c:pt>
                <c:pt idx="444">
                  <c:v>40619.322916666664</c:v>
                </c:pt>
                <c:pt idx="445">
                  <c:v>40619.329861111109</c:v>
                </c:pt>
                <c:pt idx="446">
                  <c:v>40619.34375</c:v>
                </c:pt>
                <c:pt idx="447">
                  <c:v>40619.354166666664</c:v>
                </c:pt>
                <c:pt idx="448">
                  <c:v>40619.364583333336</c:v>
                </c:pt>
                <c:pt idx="449">
                  <c:v>40619.462500000001</c:v>
                </c:pt>
                <c:pt idx="450">
                  <c:v>40619.465277777781</c:v>
                </c:pt>
                <c:pt idx="451">
                  <c:v>40619.673611111109</c:v>
                </c:pt>
                <c:pt idx="452">
                  <c:v>40619.678472222222</c:v>
                </c:pt>
                <c:pt idx="453">
                  <c:v>40619.684027777781</c:v>
                </c:pt>
                <c:pt idx="454">
                  <c:v>40619.690972222219</c:v>
                </c:pt>
                <c:pt idx="455">
                  <c:v>40619.899305555555</c:v>
                </c:pt>
                <c:pt idx="456">
                  <c:v>40619.909722222219</c:v>
                </c:pt>
                <c:pt idx="457">
                  <c:v>40619.916666666664</c:v>
                </c:pt>
                <c:pt idx="458">
                  <c:v>40620.083333333336</c:v>
                </c:pt>
                <c:pt idx="459">
                  <c:v>40620.097222222219</c:v>
                </c:pt>
                <c:pt idx="460">
                  <c:v>40620.104166666664</c:v>
                </c:pt>
                <c:pt idx="461">
                  <c:v>40620.114583333336</c:v>
                </c:pt>
                <c:pt idx="462">
                  <c:v>40620.305555555555</c:v>
                </c:pt>
                <c:pt idx="463">
                  <c:v>40620.3125</c:v>
                </c:pt>
                <c:pt idx="464">
                  <c:v>40620.326388888891</c:v>
                </c:pt>
                <c:pt idx="465">
                  <c:v>40620.333333333336</c:v>
                </c:pt>
                <c:pt idx="466">
                  <c:v>40620.493055555555</c:v>
                </c:pt>
                <c:pt idx="467">
                  <c:v>40620.510416666664</c:v>
                </c:pt>
                <c:pt idx="468">
                  <c:v>40620.524305555555</c:v>
                </c:pt>
                <c:pt idx="469">
                  <c:v>40620.65625</c:v>
                </c:pt>
                <c:pt idx="470">
                  <c:v>40620.663194444445</c:v>
                </c:pt>
                <c:pt idx="471">
                  <c:v>40620.868055555555</c:v>
                </c:pt>
                <c:pt idx="472">
                  <c:v>40620.878472222219</c:v>
                </c:pt>
                <c:pt idx="473">
                  <c:v>40621.090277777781</c:v>
                </c:pt>
                <c:pt idx="474">
                  <c:v>40621.100694444445</c:v>
                </c:pt>
                <c:pt idx="475">
                  <c:v>40621.111111111109</c:v>
                </c:pt>
                <c:pt idx="476">
                  <c:v>40621.121527777781</c:v>
                </c:pt>
                <c:pt idx="477">
                  <c:v>40621.132638888892</c:v>
                </c:pt>
                <c:pt idx="478">
                  <c:v>40621.194444444445</c:v>
                </c:pt>
                <c:pt idx="479">
                  <c:v>40621.236111111109</c:v>
                </c:pt>
                <c:pt idx="480">
                  <c:v>40621.25</c:v>
                </c:pt>
                <c:pt idx="481">
                  <c:v>40621.256944444445</c:v>
                </c:pt>
                <c:pt idx="482">
                  <c:v>40621.333333333336</c:v>
                </c:pt>
                <c:pt idx="483">
                  <c:v>40621.347222222219</c:v>
                </c:pt>
                <c:pt idx="484">
                  <c:v>40621.354166666664</c:v>
                </c:pt>
                <c:pt idx="485">
                  <c:v>40621.458333333336</c:v>
                </c:pt>
                <c:pt idx="486">
                  <c:v>40621.46875</c:v>
                </c:pt>
                <c:pt idx="487">
                  <c:v>40621.6875</c:v>
                </c:pt>
                <c:pt idx="488">
                  <c:v>40621.690972222219</c:v>
                </c:pt>
                <c:pt idx="489">
                  <c:v>40621.701388888891</c:v>
                </c:pt>
                <c:pt idx="490">
                  <c:v>40621.722222222219</c:v>
                </c:pt>
                <c:pt idx="491">
                  <c:v>40621.725694444445</c:v>
                </c:pt>
                <c:pt idx="492">
                  <c:v>40621.895833333336</c:v>
                </c:pt>
                <c:pt idx="493">
                  <c:v>40621.913194444445</c:v>
                </c:pt>
                <c:pt idx="494">
                  <c:v>40622.017361111109</c:v>
                </c:pt>
                <c:pt idx="495">
                  <c:v>40622.034722222219</c:v>
                </c:pt>
                <c:pt idx="496">
                  <c:v>40622.048611111109</c:v>
                </c:pt>
                <c:pt idx="497">
                  <c:v>40622.131944444445</c:v>
                </c:pt>
                <c:pt idx="498">
                  <c:v>40622.173611111109</c:v>
                </c:pt>
                <c:pt idx="499">
                  <c:v>40622.1875</c:v>
                </c:pt>
                <c:pt idx="500">
                  <c:v>40622.413194444445</c:v>
                </c:pt>
                <c:pt idx="501">
                  <c:v>40622.423611111109</c:v>
                </c:pt>
                <c:pt idx="502">
                  <c:v>40622.440972222219</c:v>
                </c:pt>
                <c:pt idx="503">
                  <c:v>40622.458333333336</c:v>
                </c:pt>
                <c:pt idx="504">
                  <c:v>40622.625</c:v>
                </c:pt>
                <c:pt idx="505">
                  <c:v>40622.649305555555</c:v>
                </c:pt>
                <c:pt idx="506">
                  <c:v>40622.666666666664</c:v>
                </c:pt>
                <c:pt idx="507">
                  <c:v>40622.819444444445</c:v>
                </c:pt>
                <c:pt idx="508">
                  <c:v>40622.826388888891</c:v>
                </c:pt>
                <c:pt idx="509">
                  <c:v>40622.833333333336</c:v>
                </c:pt>
                <c:pt idx="510">
                  <c:v>40623.059027777781</c:v>
                </c:pt>
                <c:pt idx="511">
                  <c:v>40623.072916666664</c:v>
                </c:pt>
                <c:pt idx="512">
                  <c:v>40623.104166666664</c:v>
                </c:pt>
                <c:pt idx="513">
                  <c:v>40623.166666666664</c:v>
                </c:pt>
                <c:pt idx="514">
                  <c:v>40623.416666666664</c:v>
                </c:pt>
                <c:pt idx="515">
                  <c:v>40623.510416666664</c:v>
                </c:pt>
                <c:pt idx="516">
                  <c:v>40623.611111111109</c:v>
                </c:pt>
                <c:pt idx="517">
                  <c:v>40623.621527777781</c:v>
                </c:pt>
                <c:pt idx="518">
                  <c:v>40623.986111111109</c:v>
                </c:pt>
                <c:pt idx="519">
                  <c:v>40624.010416666664</c:v>
                </c:pt>
                <c:pt idx="520">
                  <c:v>40624.21875</c:v>
                </c:pt>
                <c:pt idx="521">
                  <c:v>40624.229166666664</c:v>
                </c:pt>
                <c:pt idx="522">
                  <c:v>40624.430555555555</c:v>
                </c:pt>
                <c:pt idx="523">
                  <c:v>40624.440972222219</c:v>
                </c:pt>
                <c:pt idx="525">
                  <c:v>40624.715277777781</c:v>
                </c:pt>
                <c:pt idx="526">
                  <c:v>40624.736111111109</c:v>
                </c:pt>
                <c:pt idx="527">
                  <c:v>40624.916666666664</c:v>
                </c:pt>
                <c:pt idx="528">
                  <c:v>40624.944444444445</c:v>
                </c:pt>
                <c:pt idx="529">
                  <c:v>40625.125</c:v>
                </c:pt>
                <c:pt idx="530">
                  <c:v>40625.166666666664</c:v>
                </c:pt>
                <c:pt idx="531">
                  <c:v>40625.347222222219</c:v>
                </c:pt>
                <c:pt idx="532">
                  <c:v>40625.368055555555</c:v>
                </c:pt>
                <c:pt idx="533">
                  <c:v>40625.381944444445</c:v>
                </c:pt>
                <c:pt idx="534">
                  <c:v>40625.569444444445</c:v>
                </c:pt>
                <c:pt idx="535">
                  <c:v>40625.881944444445</c:v>
                </c:pt>
                <c:pt idx="536">
                  <c:v>40625.902777777781</c:v>
                </c:pt>
                <c:pt idx="537">
                  <c:v>40626.097222222219</c:v>
                </c:pt>
                <c:pt idx="538">
                  <c:v>40626.111111111109</c:v>
                </c:pt>
                <c:pt idx="539">
                  <c:v>40626.263888888891</c:v>
                </c:pt>
                <c:pt idx="540">
                  <c:v>40626.274305555555</c:v>
                </c:pt>
                <c:pt idx="541">
                  <c:v>40626.416666666664</c:v>
                </c:pt>
                <c:pt idx="542">
                  <c:v>40626.430555555555</c:v>
                </c:pt>
                <c:pt idx="543">
                  <c:v>40626.75</c:v>
                </c:pt>
                <c:pt idx="544">
                  <c:v>40626.902777777781</c:v>
                </c:pt>
                <c:pt idx="545">
                  <c:v>40626.916666666664</c:v>
                </c:pt>
                <c:pt idx="546">
                  <c:v>40626.979166666664</c:v>
                </c:pt>
                <c:pt idx="547">
                  <c:v>40627.020833333336</c:v>
                </c:pt>
                <c:pt idx="548">
                  <c:v>40627.229166666664</c:v>
                </c:pt>
                <c:pt idx="549">
                  <c:v>40627.256944444445</c:v>
                </c:pt>
                <c:pt idx="550">
                  <c:v>40627.395833333336</c:v>
                </c:pt>
                <c:pt idx="551">
                  <c:v>40627.590277777781</c:v>
                </c:pt>
                <c:pt idx="552">
                  <c:v>40627.673611111109</c:v>
                </c:pt>
                <c:pt idx="553">
                  <c:v>40627.756944444445</c:v>
                </c:pt>
                <c:pt idx="554">
                  <c:v>40627.798611111109</c:v>
                </c:pt>
                <c:pt idx="555">
                  <c:v>40628.180555555555</c:v>
                </c:pt>
                <c:pt idx="556">
                  <c:v>40628.211805555555</c:v>
                </c:pt>
                <c:pt idx="557">
                  <c:v>40628.416666666664</c:v>
                </c:pt>
                <c:pt idx="558">
                  <c:v>40628.46875</c:v>
                </c:pt>
                <c:pt idx="559">
                  <c:v>40628.604166666664</c:v>
                </c:pt>
                <c:pt idx="560">
                  <c:v>40628.666666666664</c:v>
                </c:pt>
                <c:pt idx="561">
                  <c:v>40628.833333333336</c:v>
                </c:pt>
                <c:pt idx="562">
                  <c:v>40628.888888888891</c:v>
                </c:pt>
                <c:pt idx="563">
                  <c:v>40628.965277777781</c:v>
                </c:pt>
                <c:pt idx="564">
                  <c:v>40629.177083333336</c:v>
                </c:pt>
                <c:pt idx="565">
                  <c:v>40629.197916666664</c:v>
                </c:pt>
                <c:pt idx="566">
                  <c:v>40629.392361111109</c:v>
                </c:pt>
                <c:pt idx="567">
                  <c:v>40629.423611111109</c:v>
                </c:pt>
                <c:pt idx="568">
                  <c:v>40629.666666666664</c:v>
                </c:pt>
                <c:pt idx="569">
                  <c:v>40629.684027777781</c:v>
                </c:pt>
                <c:pt idx="570">
                  <c:v>40629.729166666664</c:v>
                </c:pt>
                <c:pt idx="571">
                  <c:v>40629.770833333336</c:v>
                </c:pt>
                <c:pt idx="572">
                  <c:v>40629.791666666664</c:v>
                </c:pt>
                <c:pt idx="573">
                  <c:v>40630</c:v>
                </c:pt>
                <c:pt idx="574">
                  <c:v>40630.034722222219</c:v>
                </c:pt>
                <c:pt idx="575">
                  <c:v>40630.208333333336</c:v>
                </c:pt>
                <c:pt idx="576">
                  <c:v>40630.229166666664</c:v>
                </c:pt>
                <c:pt idx="577">
                  <c:v>40630.416666666664</c:v>
                </c:pt>
                <c:pt idx="578">
                  <c:v>40630.4375</c:v>
                </c:pt>
                <c:pt idx="579">
                  <c:v>40630.625</c:v>
                </c:pt>
                <c:pt idx="580">
                  <c:v>40630.666666666664</c:v>
                </c:pt>
                <c:pt idx="581">
                  <c:v>40630.8125</c:v>
                </c:pt>
                <c:pt idx="582">
                  <c:v>40630.857638888891</c:v>
                </c:pt>
                <c:pt idx="583">
                  <c:v>40630.875</c:v>
                </c:pt>
                <c:pt idx="584">
                  <c:v>40630.888888888891</c:v>
                </c:pt>
                <c:pt idx="585">
                  <c:v>40630.902777777781</c:v>
                </c:pt>
                <c:pt idx="586">
                  <c:v>40630.979166666664</c:v>
                </c:pt>
                <c:pt idx="587">
                  <c:v>40631</c:v>
                </c:pt>
                <c:pt idx="588">
                  <c:v>40631.197916666664</c:v>
                </c:pt>
                <c:pt idx="589">
                  <c:v>40631.21875</c:v>
                </c:pt>
                <c:pt idx="590">
                  <c:v>40631.427083333336</c:v>
                </c:pt>
                <c:pt idx="591">
                  <c:v>40631.447916666664</c:v>
                </c:pt>
                <c:pt idx="592">
                  <c:v>40631.5</c:v>
                </c:pt>
                <c:pt idx="593">
                  <c:v>40631.604166666664</c:v>
                </c:pt>
                <c:pt idx="594">
                  <c:v>40631.635416666664</c:v>
                </c:pt>
                <c:pt idx="595">
                  <c:v>40631.65625</c:v>
                </c:pt>
                <c:pt idx="596">
                  <c:v>40631.701388888891</c:v>
                </c:pt>
                <c:pt idx="597">
                  <c:v>40631.923611111109</c:v>
                </c:pt>
                <c:pt idx="598">
                  <c:v>40631.958333333336</c:v>
                </c:pt>
                <c:pt idx="599">
                  <c:v>40632.138888888891</c:v>
                </c:pt>
                <c:pt idx="600">
                  <c:v>40632.159722222219</c:v>
                </c:pt>
                <c:pt idx="601">
                  <c:v>40632.354166666664</c:v>
                </c:pt>
                <c:pt idx="602">
                  <c:v>40632.541666666664</c:v>
                </c:pt>
                <c:pt idx="603">
                  <c:v>40632.5625</c:v>
                </c:pt>
                <c:pt idx="604">
                  <c:v>40632.763888888891</c:v>
                </c:pt>
                <c:pt idx="605">
                  <c:v>40632.791666666664</c:v>
                </c:pt>
                <c:pt idx="606">
                  <c:v>40632.972222222219</c:v>
                </c:pt>
                <c:pt idx="607">
                  <c:v>40632.993055555555</c:v>
                </c:pt>
                <c:pt idx="608">
                  <c:v>40633.173611111109</c:v>
                </c:pt>
                <c:pt idx="609">
                  <c:v>40633.194444444445</c:v>
                </c:pt>
                <c:pt idx="610">
                  <c:v>40633.402777777781</c:v>
                </c:pt>
                <c:pt idx="611">
                  <c:v>40633.673611111109</c:v>
                </c:pt>
                <c:pt idx="612">
                  <c:v>40633.697916666664</c:v>
                </c:pt>
                <c:pt idx="613">
                  <c:v>40633.791666666664</c:v>
                </c:pt>
                <c:pt idx="614">
                  <c:v>40633.8125</c:v>
                </c:pt>
                <c:pt idx="615">
                  <c:v>40633.826388888891</c:v>
                </c:pt>
              </c:numCache>
            </c:numRef>
          </c:xVal>
          <c:yVal>
            <c:numRef>
              <c:f>'Adjustment 2'!$T$58:$T$673</c:f>
              <c:numCache>
                <c:formatCode>General</c:formatCode>
                <c:ptCount val="616"/>
                <c:pt idx="3" formatCode="0.000_ ">
                  <c:v>3.5525999999999947E-2</c:v>
                </c:pt>
                <c:pt idx="4" formatCode="0.000_ ">
                  <c:v>-8.4740000000000926E-3</c:v>
                </c:pt>
                <c:pt idx="5" formatCode="0.000_ ">
                  <c:v>3.1126000000000098E-2</c:v>
                </c:pt>
                <c:pt idx="6" formatCode="0.000_ ">
                  <c:v>3.0926000000000009E-2</c:v>
                </c:pt>
                <c:pt idx="7" formatCode="0.000_ ">
                  <c:v>4.0926000000000018E-2</c:v>
                </c:pt>
                <c:pt idx="8" formatCode="0.000_ ">
                  <c:v>3.0525999999999942E-2</c:v>
                </c:pt>
                <c:pt idx="9" formatCode="0.000_ ">
                  <c:v>3.0325999999999964E-2</c:v>
                </c:pt>
                <c:pt idx="10" formatCode="0.000_ ">
                  <c:v>5.0126000000000004E-2</c:v>
                </c:pt>
                <c:pt idx="11" formatCode="0.000_ ">
                  <c:v>5.0126000000000004E-2</c:v>
                </c:pt>
                <c:pt idx="12" formatCode="0.000_ ">
                  <c:v>4.9726000000000048E-2</c:v>
                </c:pt>
                <c:pt idx="13" formatCode="0.000_ ">
                  <c:v>4.4526000000000066E-2</c:v>
                </c:pt>
                <c:pt idx="14" formatCode="0.000_ ">
                  <c:v>3.9326000000000083E-2</c:v>
                </c:pt>
                <c:pt idx="15" formatCode="0.000_ ">
                  <c:v>3.9125999999999939E-2</c:v>
                </c:pt>
                <c:pt idx="16" formatCode="0.000_ ">
                  <c:v>3.8926000000000072E-2</c:v>
                </c:pt>
                <c:pt idx="17" formatCode="0.000_ ">
                  <c:v>4.8926000000000081E-2</c:v>
                </c:pt>
                <c:pt idx="18" formatCode="0.000_ ">
                  <c:v>4.3725999999999987E-2</c:v>
                </c:pt>
                <c:pt idx="19" formatCode="0.000_ ">
                  <c:v>4.3526000000000009E-2</c:v>
                </c:pt>
                <c:pt idx="20" formatCode="0.000_ ">
                  <c:v>3.8326000000000027E-2</c:v>
                </c:pt>
                <c:pt idx="21" formatCode="0.000_ ">
                  <c:v>4.8326000000000036E-2</c:v>
                </c:pt>
                <c:pt idx="22" formatCode="0.000_ ">
                  <c:v>5.3325999999999985E-2</c:v>
                </c:pt>
                <c:pt idx="23" formatCode="0.000_ ">
                  <c:v>4.8126000000000002E-2</c:v>
                </c:pt>
                <c:pt idx="24" formatCode="0.000_ ">
                  <c:v>4.7926000000000024E-2</c:v>
                </c:pt>
                <c:pt idx="25" formatCode="0.000_ ">
                  <c:v>4.8126000000000002E-2</c:v>
                </c:pt>
                <c:pt idx="26" formatCode="0.000_ ">
                  <c:v>3.7526000000000059E-2</c:v>
                </c:pt>
                <c:pt idx="27" formatCode="0.000_ ">
                  <c:v>4.7526000000000068E-2</c:v>
                </c:pt>
                <c:pt idx="28" formatCode="0.000_ ">
                  <c:v>0.22092600000000007</c:v>
                </c:pt>
                <c:pt idx="29" formatCode="0.000_ ">
                  <c:v>0.12992600000000004</c:v>
                </c:pt>
                <c:pt idx="30" formatCode="0.000_ ">
                  <c:v>8.8725999999999972E-2</c:v>
                </c:pt>
                <c:pt idx="31" formatCode="0.000_ ">
                  <c:v>6.812600000000002E-2</c:v>
                </c:pt>
                <c:pt idx="32" formatCode="0.000_ ">
                  <c:v>5.7726000000000055E-2</c:v>
                </c:pt>
                <c:pt idx="33" formatCode="0.000_ ">
                  <c:v>5.7326000000000099E-2</c:v>
                </c:pt>
                <c:pt idx="34" formatCode="0.000_ ">
                  <c:v>4.6925999999999968E-2</c:v>
                </c:pt>
                <c:pt idx="35" formatCode="0.000_ ">
                  <c:v>4.672599999999999E-2</c:v>
                </c:pt>
                <c:pt idx="36" formatCode="0.000_ ">
                  <c:v>4.6326000000000034E-2</c:v>
                </c:pt>
                <c:pt idx="37" formatCode="0.000_ ">
                  <c:v>5.6126000000000065E-2</c:v>
                </c:pt>
                <c:pt idx="38" formatCode="0.000_ ">
                  <c:v>4.5725999999999989E-2</c:v>
                </c:pt>
                <c:pt idx="39" formatCode="0.000_ ">
                  <c:v>4.5525999999999955E-2</c:v>
                </c:pt>
                <c:pt idx="40" formatCode="0.000_ ">
                  <c:v>3.5325999999999969E-2</c:v>
                </c:pt>
                <c:pt idx="41" formatCode="0.000_ ">
                  <c:v>3.5325999999999969E-2</c:v>
                </c:pt>
                <c:pt idx="42" formatCode="0.000_ ">
                  <c:v>3.5325999999999969E-2</c:v>
                </c:pt>
                <c:pt idx="43" formatCode="0.000_ ">
                  <c:v>2.5125999999999982E-2</c:v>
                </c:pt>
                <c:pt idx="44" formatCode="0.000_ ">
                  <c:v>1.4925999999999995E-2</c:v>
                </c:pt>
                <c:pt idx="45" formatCode="0.000_ ">
                  <c:v>2.5125999999999982E-2</c:v>
                </c:pt>
                <c:pt idx="46" formatCode="0.000_ ">
                  <c:v>7.6326000000000005E-2</c:v>
                </c:pt>
                <c:pt idx="47" formatCode="0.000_ ">
                  <c:v>2.532599999999996E-2</c:v>
                </c:pt>
                <c:pt idx="48" formatCode="0.000_ ">
                  <c:v>3.5525999999999947E-2</c:v>
                </c:pt>
                <c:pt idx="49" formatCode="0.000_ ">
                  <c:v>6.6726000000000008E-2</c:v>
                </c:pt>
                <c:pt idx="50" formatCode="0.000_ ">
                  <c:v>4.6326000000000034E-2</c:v>
                </c:pt>
                <c:pt idx="51" formatCode="0.000_ ">
                  <c:v>1.5726000000000018E-2</c:v>
                </c:pt>
                <c:pt idx="55" formatCode="0.000_ ">
                  <c:v>6.6925999999999986E-2</c:v>
                </c:pt>
                <c:pt idx="58" formatCode="0.000_ ">
                  <c:v>0.32032600000000011</c:v>
                </c:pt>
                <c:pt idx="59" formatCode="0.000_ ">
                  <c:v>0.25912599999999997</c:v>
                </c:pt>
                <c:pt idx="60" formatCode="0.000_ ">
                  <c:v>0.2285259999999999</c:v>
                </c:pt>
                <c:pt idx="61" formatCode="0.000_ ">
                  <c:v>0.15572600000000003</c:v>
                </c:pt>
                <c:pt idx="62" formatCode="0.000_ ">
                  <c:v>0.20592600000000005</c:v>
                </c:pt>
                <c:pt idx="64" formatCode="0.000_ ">
                  <c:v>0.15252599999999994</c:v>
                </c:pt>
                <c:pt idx="65" formatCode="0.000_ ">
                  <c:v>0.18232599999999999</c:v>
                </c:pt>
                <c:pt idx="66" formatCode="0.000_ ">
                  <c:v>0.18232599999999999</c:v>
                </c:pt>
                <c:pt idx="67" formatCode="0.000_ ">
                  <c:v>0.14052599999999998</c:v>
                </c:pt>
                <c:pt idx="68" formatCode="0.000_ ">
                  <c:v>0.12972600000000001</c:v>
                </c:pt>
                <c:pt idx="69" formatCode="0.000_ ">
                  <c:v>0.11932600000000004</c:v>
                </c:pt>
                <c:pt idx="70" formatCode="0.000_ ">
                  <c:v>0.10892600000000008</c:v>
                </c:pt>
                <c:pt idx="71" formatCode="0.000_ ">
                  <c:v>0.10872599999999999</c:v>
                </c:pt>
                <c:pt idx="72" formatCode="0.000_ ">
                  <c:v>0.10852600000000001</c:v>
                </c:pt>
                <c:pt idx="73" formatCode="0.000_ ">
                  <c:v>0.10832600000000003</c:v>
                </c:pt>
                <c:pt idx="74" formatCode="0.000_ ">
                  <c:v>9.8126000000000047E-2</c:v>
                </c:pt>
                <c:pt idx="75" formatCode="0.000_ ">
                  <c:v>9.7726000000000035E-2</c:v>
                </c:pt>
                <c:pt idx="76" formatCode="0.000_ ">
                  <c:v>9.712599999999999E-2</c:v>
                </c:pt>
                <c:pt idx="77" formatCode="0.000_ ">
                  <c:v>9.6926000000000012E-2</c:v>
                </c:pt>
                <c:pt idx="78" formatCode="0.000_ ">
                  <c:v>9.6725999999999979E-2</c:v>
                </c:pt>
                <c:pt idx="79" formatCode="0.000_ ">
                  <c:v>9.6326000000000023E-2</c:v>
                </c:pt>
                <c:pt idx="80" formatCode="0.000_ ">
                  <c:v>8.6126000000000036E-2</c:v>
                </c:pt>
                <c:pt idx="81" formatCode="0.000_ ">
                  <c:v>-1.4073999999999975E-2</c:v>
                </c:pt>
                <c:pt idx="82" formatCode="0.000_ ">
                  <c:v>7.5525999999999982E-2</c:v>
                </c:pt>
                <c:pt idx="83" formatCode="0.000_ ">
                  <c:v>7.0326E-2</c:v>
                </c:pt>
                <c:pt idx="84" formatCode="0.000_ ">
                  <c:v>7.0326E-2</c:v>
                </c:pt>
                <c:pt idx="85" formatCode="0.000_ ">
                  <c:v>6.0126000000000013E-2</c:v>
                </c:pt>
                <c:pt idx="86" formatCode="0.000_ ">
                  <c:v>9.0726000000000029E-2</c:v>
                </c:pt>
                <c:pt idx="87" formatCode="0.000_ ">
                  <c:v>7.0326E-2</c:v>
                </c:pt>
                <c:pt idx="88" formatCode="0.000_ ">
                  <c:v>6.0126000000000013E-2</c:v>
                </c:pt>
                <c:pt idx="89" formatCode="0.000_ ">
                  <c:v>6.0126000000000013E-2</c:v>
                </c:pt>
                <c:pt idx="90" formatCode="0.000_ ">
                  <c:v>4.9926000000000026E-2</c:v>
                </c:pt>
                <c:pt idx="91" formatCode="0.000_ ">
                  <c:v>4.9926000000000026E-2</c:v>
                </c:pt>
                <c:pt idx="92" formatCode="0.000_ ">
                  <c:v>5.4926000000000003E-2</c:v>
                </c:pt>
                <c:pt idx="93" formatCode="0.000_ ">
                  <c:v>5.4926000000000003E-2</c:v>
                </c:pt>
                <c:pt idx="94" formatCode="0.000_ ">
                  <c:v>5.4926000000000003E-2</c:v>
                </c:pt>
                <c:pt idx="95" formatCode="0.000_ ">
                  <c:v>5.4926000000000003E-2</c:v>
                </c:pt>
                <c:pt idx="96" formatCode="0.000_ ">
                  <c:v>5.4926000000000003E-2</c:v>
                </c:pt>
                <c:pt idx="97" formatCode="0.000_ ">
                  <c:v>4.4926000000000021E-2</c:v>
                </c:pt>
                <c:pt idx="98" formatCode="0.000_ ">
                  <c:v>4.0026000000000006E-2</c:v>
                </c:pt>
                <c:pt idx="99" formatCode="0.000_ ">
                  <c:v>4.0125999999999995E-2</c:v>
                </c:pt>
                <c:pt idx="100" formatCode="0.000_ ">
                  <c:v>3.5125999999999991E-2</c:v>
                </c:pt>
                <c:pt idx="101" formatCode="0.000_ ">
                  <c:v>3.5325999999999969E-2</c:v>
                </c:pt>
                <c:pt idx="102" formatCode="0.000_ ">
                  <c:v>4.0525999999999951E-2</c:v>
                </c:pt>
                <c:pt idx="103" formatCode="0.000_ ">
                  <c:v>4.072600000000004E-2</c:v>
                </c:pt>
                <c:pt idx="104" formatCode="0.000_ ">
                  <c:v>4.5926000000000022E-2</c:v>
                </c:pt>
                <c:pt idx="105" formatCode="0.000_ ">
                  <c:v>4.6126000000000056E-2</c:v>
                </c:pt>
                <c:pt idx="106" formatCode="0.000_ ">
                  <c:v>3.6126000000000047E-2</c:v>
                </c:pt>
                <c:pt idx="107" formatCode="0.000_ ">
                  <c:v>4.6526000000000012E-2</c:v>
                </c:pt>
                <c:pt idx="108" formatCode="0.000_ ">
                  <c:v>3.6526000000000003E-2</c:v>
                </c:pt>
                <c:pt idx="109" formatCode="0.000_ ">
                  <c:v>4.672599999999999E-2</c:v>
                </c:pt>
                <c:pt idx="110" formatCode="0.000_ ">
                  <c:v>4.6925999999999968E-2</c:v>
                </c:pt>
                <c:pt idx="111" formatCode="0.000_ ">
                  <c:v>4.1926000000000019E-2</c:v>
                </c:pt>
                <c:pt idx="112" formatCode="0.000_ ">
                  <c:v>3.6926000000000014E-2</c:v>
                </c:pt>
                <c:pt idx="113" formatCode="0.000_ ">
                  <c:v>3.192600000000001E-2</c:v>
                </c:pt>
                <c:pt idx="114" formatCode="0.000_ ">
                  <c:v>3.7125999999999992E-2</c:v>
                </c:pt>
                <c:pt idx="115" formatCode="0.000_ ">
                  <c:v>3.7125999999999992E-2</c:v>
                </c:pt>
                <c:pt idx="116" formatCode="0.000_ ">
                  <c:v>4.2326000000000086E-2</c:v>
                </c:pt>
                <c:pt idx="117" formatCode="0.000_ ">
                  <c:v>8.8525999999999994E-2</c:v>
                </c:pt>
                <c:pt idx="118" formatCode="0.000_ ">
                  <c:v>7.352599999999998E-2</c:v>
                </c:pt>
                <c:pt idx="119" formatCode="0.000_ ">
                  <c:v>5.8325999999999989E-2</c:v>
                </c:pt>
                <c:pt idx="120" formatCode="0.000_ ">
                  <c:v>3.8126000000000049E-2</c:v>
                </c:pt>
                <c:pt idx="121" formatCode="0.000_ ">
                  <c:v>3.8126000000000049E-2</c:v>
                </c:pt>
                <c:pt idx="122" formatCode="0.000_ ">
                  <c:v>3.8126000000000049E-2</c:v>
                </c:pt>
                <c:pt idx="123" formatCode="0.000_ ">
                  <c:v>3.8126000000000049E-2</c:v>
                </c:pt>
                <c:pt idx="124" formatCode="0.000_ ">
                  <c:v>3.8126000000000049E-2</c:v>
                </c:pt>
                <c:pt idx="125" formatCode="0.000_ ">
                  <c:v>3.8126000000000049E-2</c:v>
                </c:pt>
                <c:pt idx="126" formatCode="0.000_ ">
                  <c:v>3.8126000000000049E-2</c:v>
                </c:pt>
                <c:pt idx="127" formatCode="0.000_ ">
                  <c:v>3.8126000000000049E-2</c:v>
                </c:pt>
                <c:pt idx="128" formatCode="0.000_ ">
                  <c:v>3.8126000000000049E-2</c:v>
                </c:pt>
                <c:pt idx="129" formatCode="0.000_ ">
                  <c:v>3.3126000000000044E-2</c:v>
                </c:pt>
                <c:pt idx="130" formatCode="0.000_ ">
                  <c:v>3.3126000000000044E-2</c:v>
                </c:pt>
                <c:pt idx="131" formatCode="0.000_ ">
                  <c:v>3.3126000000000044E-2</c:v>
                </c:pt>
                <c:pt idx="132" formatCode="0.000_ ">
                  <c:v>3.3126000000000044E-2</c:v>
                </c:pt>
                <c:pt idx="133" formatCode="0.000_ ">
                  <c:v>3.3126000000000044E-2</c:v>
                </c:pt>
                <c:pt idx="134" formatCode="0.000_ ">
                  <c:v>3.3126000000000044E-2</c:v>
                </c:pt>
                <c:pt idx="135" formatCode="0.000_ ">
                  <c:v>4.8526000000000014E-2</c:v>
                </c:pt>
                <c:pt idx="136" formatCode="0.000_ ">
                  <c:v>3.8326000000000027E-2</c:v>
                </c:pt>
                <c:pt idx="137" formatCode="0.000_ ">
                  <c:v>3.8326000000000027E-2</c:v>
                </c:pt>
                <c:pt idx="138" formatCode="0.000_ ">
                  <c:v>3.8326000000000027E-2</c:v>
                </c:pt>
                <c:pt idx="139" formatCode="0.000_ ">
                  <c:v>3.8326000000000027E-2</c:v>
                </c:pt>
                <c:pt idx="140" formatCode="0.000_ ">
                  <c:v>3.8326000000000027E-2</c:v>
                </c:pt>
                <c:pt idx="141" formatCode="0.000_ ">
                  <c:v>3.8326000000000027E-2</c:v>
                </c:pt>
                <c:pt idx="142" formatCode="0.000_ ">
                  <c:v>3.8326000000000027E-2</c:v>
                </c:pt>
                <c:pt idx="143" formatCode="0.000_ ">
                  <c:v>3.8326000000000027E-2</c:v>
                </c:pt>
                <c:pt idx="144" formatCode="0.000_ ">
                  <c:v>3.8326000000000027E-2</c:v>
                </c:pt>
                <c:pt idx="145" formatCode="0.000_ ">
                  <c:v>3.8326000000000027E-2</c:v>
                </c:pt>
                <c:pt idx="146" formatCode="0.000_ ">
                  <c:v>3.3326000000000022E-2</c:v>
                </c:pt>
                <c:pt idx="147" formatCode="0.000_ ">
                  <c:v>3.3326000000000022E-2</c:v>
                </c:pt>
                <c:pt idx="148" formatCode="0.000_ ">
                  <c:v>3.3326000000000022E-2</c:v>
                </c:pt>
                <c:pt idx="149" formatCode="0.000_ ">
                  <c:v>3.3326000000000022E-2</c:v>
                </c:pt>
                <c:pt idx="150" formatCode="0.000_ ">
                  <c:v>3.3326000000000022E-2</c:v>
                </c:pt>
                <c:pt idx="151" formatCode="0.000_ ">
                  <c:v>3.3326000000000022E-2</c:v>
                </c:pt>
                <c:pt idx="152" formatCode="0.000_ ">
                  <c:v>3.3326000000000022E-2</c:v>
                </c:pt>
                <c:pt idx="153" formatCode="0.000_ ">
                  <c:v>3.3326000000000022E-2</c:v>
                </c:pt>
                <c:pt idx="154" formatCode="0.000_ ">
                  <c:v>3.3326000000000022E-2</c:v>
                </c:pt>
                <c:pt idx="155" formatCode="0.000_ ">
                  <c:v>3.3326000000000022E-2</c:v>
                </c:pt>
                <c:pt idx="156" formatCode="0.000_ ">
                  <c:v>3.3326000000000022E-2</c:v>
                </c:pt>
                <c:pt idx="157" formatCode="0.000_ ">
                  <c:v>3.3326000000000022E-2</c:v>
                </c:pt>
                <c:pt idx="158" formatCode="0.000_ ">
                  <c:v>3.3326000000000022E-2</c:v>
                </c:pt>
                <c:pt idx="159" formatCode="0.000_ ">
                  <c:v>3.3326000000000022E-2</c:v>
                </c:pt>
                <c:pt idx="160" formatCode="0.000_ ">
                  <c:v>3.3326000000000022E-2</c:v>
                </c:pt>
                <c:pt idx="161" formatCode="0.000_ ">
                  <c:v>3.3326000000000022E-2</c:v>
                </c:pt>
                <c:pt idx="196" formatCode="0.000_ ">
                  <c:v>2.4062666666666677E-2</c:v>
                </c:pt>
                <c:pt idx="202" formatCode="0.000_ ">
                  <c:v>1.6906000000000032E-2</c:v>
                </c:pt>
                <c:pt idx="205" formatCode="0.000_ ">
                  <c:v>1.4382666666666655E-2</c:v>
                </c:pt>
                <c:pt idx="208" formatCode="0.000_ ">
                  <c:v>1.2456000000000023E-2</c:v>
                </c:pt>
                <c:pt idx="211" formatCode="0.000_ ">
                  <c:v>1.3236000000000026E-2</c:v>
                </c:pt>
                <c:pt idx="214" formatCode="0.000_ ">
                  <c:v>1.1906000000000028E-2</c:v>
                </c:pt>
                <c:pt idx="217" formatCode="0.000_ ">
                  <c:v>1.2502666666666662E-2</c:v>
                </c:pt>
                <c:pt idx="219" formatCode="0.000_ ">
                  <c:v>1.5805999999999987E-2</c:v>
                </c:pt>
                <c:pt idx="221" formatCode="0.000_ ">
                  <c:v>1.164599999999999E-2</c:v>
                </c:pt>
                <c:pt idx="222" formatCode="0.000_ ">
                  <c:v>1.7412666666666687E-2</c:v>
                </c:pt>
                <c:pt idx="226" formatCode="0.000_ ">
                  <c:v>1.3009333333333317E-2</c:v>
                </c:pt>
                <c:pt idx="227" formatCode="0.000_ ">
                  <c:v>9.185999999999972E-3</c:v>
                </c:pt>
                <c:pt idx="229" formatCode="0.000_ ">
                  <c:v>1.6496000000000011E-2</c:v>
                </c:pt>
                <c:pt idx="232" formatCode="0.000_ ">
                  <c:v>1.2646000000000046E-2</c:v>
                </c:pt>
                <c:pt idx="235" formatCode="0.000_ ">
                  <c:v>1.268933333333333E-2</c:v>
                </c:pt>
                <c:pt idx="238" formatCode="0.000_ ">
                  <c:v>1.5286000000000022E-2</c:v>
                </c:pt>
                <c:pt idx="241" formatCode="0.000_ ">
                  <c:v>7.5993333333333468E-3</c:v>
                </c:pt>
                <c:pt idx="245" formatCode="0.000_ ">
                  <c:v>5.4600000000004645E-4</c:v>
                </c:pt>
                <c:pt idx="246" formatCode="0.000_ ">
                  <c:v>3.6059999999999981E-3</c:v>
                </c:pt>
                <c:pt idx="247" formatCode="0.000_ ">
                  <c:v>4.626000000000019E-3</c:v>
                </c:pt>
                <c:pt idx="248" formatCode="0.000_ ">
                  <c:v>7.4600000000002442E-4</c:v>
                </c:pt>
                <c:pt idx="249" formatCode="0.000_ ">
                  <c:v>-1.2940000000000174E-3</c:v>
                </c:pt>
                <c:pt idx="250" formatCode="0.000_ ">
                  <c:v>8.9326666666666998E-3</c:v>
                </c:pt>
                <c:pt idx="251" formatCode="0.000_ ">
                  <c:v>5.5460000000000509E-3</c:v>
                </c:pt>
                <c:pt idx="252" formatCode="0.000_ ">
                  <c:v>2.3859999999999992E-3</c:v>
                </c:pt>
                <c:pt idx="253" formatCode="0.000_ ">
                  <c:v>3.7026666666666319E-3</c:v>
                </c:pt>
                <c:pt idx="254" formatCode="0.000_ ">
                  <c:v>6.7760000000000042E-3</c:v>
                </c:pt>
                <c:pt idx="255" formatCode="0.000_ ">
                  <c:v>6.7760000000000042E-3</c:v>
                </c:pt>
                <c:pt idx="256" formatCode="0.000_ ">
                  <c:v>6.7760000000000042E-3</c:v>
                </c:pt>
                <c:pt idx="257" formatCode="0.000_ ">
                  <c:v>3.8859999999999451E-3</c:v>
                </c:pt>
                <c:pt idx="258" formatCode="0.000_ ">
                  <c:v>4.225999999999952E-3</c:v>
                </c:pt>
                <c:pt idx="259" formatCode="0.000_ ">
                  <c:v>3.8859999999999451E-3</c:v>
                </c:pt>
                <c:pt idx="260" formatCode="0.000_ ">
                  <c:v>6.7760000000000042E-3</c:v>
                </c:pt>
                <c:pt idx="261" formatCode="0.000_ ">
                  <c:v>3.2666666666680833E-5</c:v>
                </c:pt>
                <c:pt idx="262" formatCode="0.000_ ">
                  <c:v>-1.8940000000000623E-3</c:v>
                </c:pt>
                <c:pt idx="263" formatCode="0.000_ ">
                  <c:v>1.17933333333331E-3</c:v>
                </c:pt>
                <c:pt idx="264" formatCode="0.000_ ">
                  <c:v>-7.4733333333332208E-4</c:v>
                </c:pt>
                <c:pt idx="265" formatCode="0.000_ ">
                  <c:v>4.2526666666666824E-3</c:v>
                </c:pt>
                <c:pt idx="266" formatCode="0.000_ ">
                  <c:v>3.9933333333330712E-4</c:v>
                </c:pt>
                <c:pt idx="267" formatCode="0.000_ ">
                  <c:v>8.1059999999999466E-3</c:v>
                </c:pt>
                <c:pt idx="268" formatCode="0.000_ ">
                  <c:v>8.1059999999999466E-3</c:v>
                </c:pt>
                <c:pt idx="269" formatCode="0.000_ ">
                  <c:v>4.2526666666666824E-3</c:v>
                </c:pt>
                <c:pt idx="270" formatCode="0.000_ ">
                  <c:v>6.0660000000000158E-3</c:v>
                </c:pt>
                <c:pt idx="271" formatCode="0.000_ ">
                  <c:v>1.17933333333331E-3</c:v>
                </c:pt>
                <c:pt idx="272" formatCode="0.000_ ">
                  <c:v>3.1059999999999421E-3</c:v>
                </c:pt>
                <c:pt idx="273" formatCode="0.000_ ">
                  <c:v>6.9593333333333174E-3</c:v>
                </c:pt>
                <c:pt idx="274" formatCode="0.000_ ">
                  <c:v>3.8859999999999451E-3</c:v>
                </c:pt>
                <c:pt idx="275" formatCode="0.000_ ">
                  <c:v>6.7760000000000042E-3</c:v>
                </c:pt>
                <c:pt idx="276" formatCode="0.000_ ">
                  <c:v>8.7026666666666364E-3</c:v>
                </c:pt>
                <c:pt idx="277" formatCode="0.000_ ">
                  <c:v>8.7026666666666364E-3</c:v>
                </c:pt>
                <c:pt idx="278" formatCode="0.000_ ">
                  <c:v>8.7026666666666364E-3</c:v>
                </c:pt>
                <c:pt idx="279" formatCode="0.000_ ">
                  <c:v>1.0629333333333379E-2</c:v>
                </c:pt>
                <c:pt idx="280" formatCode="0.000_ ">
                  <c:v>7.5560000000000072E-3</c:v>
                </c:pt>
                <c:pt idx="281" formatCode="0.000_ ">
                  <c:v>4.4826666666667458E-3</c:v>
                </c:pt>
                <c:pt idx="282" formatCode="0.000_ ">
                  <c:v>8.3360000000000101E-3</c:v>
                </c:pt>
                <c:pt idx="283" formatCode="0.000_ ">
                  <c:v>3.3360000000000056E-3</c:v>
                </c:pt>
                <c:pt idx="284" formatCode="0.000_ ">
                  <c:v>8.1526666666666969E-3</c:v>
                </c:pt>
                <c:pt idx="285" formatCode="0.000_ ">
                  <c:v>5.0793333333333246E-3</c:v>
                </c:pt>
                <c:pt idx="286" formatCode="0.000_ ">
                  <c:v>5.0793333333333246E-3</c:v>
                </c:pt>
                <c:pt idx="287" formatCode="0.000_ ">
                  <c:v>5.0793333333333246E-3</c:v>
                </c:pt>
                <c:pt idx="288" formatCode="0.000_ ">
                  <c:v>5.0793333333333246E-3</c:v>
                </c:pt>
                <c:pt idx="289" formatCode="0.000_ ">
                  <c:v>5.0793333333333246E-3</c:v>
                </c:pt>
                <c:pt idx="290" formatCode="0.000_ ">
                  <c:v>5.0793333333333246E-3</c:v>
                </c:pt>
                <c:pt idx="291" formatCode="0.000_ ">
                  <c:v>7.0060000000000677E-3</c:v>
                </c:pt>
                <c:pt idx="292" formatCode="0.000_ ">
                  <c:v>7.0060000000000677E-3</c:v>
                </c:pt>
                <c:pt idx="293" formatCode="0.000_ ">
                  <c:v>2.0145999999999997E-2</c:v>
                </c:pt>
                <c:pt idx="294" formatCode="0.000_ ">
                  <c:v>2.1772666666666662E-2</c:v>
                </c:pt>
                <c:pt idx="295" formatCode="0.000_ ">
                  <c:v>1.2872666666666643E-2</c:v>
                </c:pt>
                <c:pt idx="296" formatCode="0.000_ ">
                  <c:v>2.154266666666671E-2</c:v>
                </c:pt>
                <c:pt idx="297" formatCode="0.000_ ">
                  <c:v>1.2872666666666643E-2</c:v>
                </c:pt>
                <c:pt idx="298" formatCode="0.000_ ">
                  <c:v>1.0946000000000011E-2</c:v>
                </c:pt>
                <c:pt idx="299" formatCode="0.000_ ">
                  <c:v>1.5762666666666703E-2</c:v>
                </c:pt>
                <c:pt idx="300" formatCode="0.000_ ">
                  <c:v>1.9616000000000078E-2</c:v>
                </c:pt>
                <c:pt idx="301" formatCode="0.000_ ">
                  <c:v>1.7322666666666708E-2</c:v>
                </c:pt>
                <c:pt idx="302" formatCode="0.000_ ">
                  <c:v>1.5992666666666655E-2</c:v>
                </c:pt>
                <c:pt idx="303" formatCode="0.000_ ">
                  <c:v>1.2369333333333343E-2</c:v>
                </c:pt>
                <c:pt idx="304" formatCode="0.000_ ">
                  <c:v>1.7002666666666721E-2</c:v>
                </c:pt>
                <c:pt idx="305" formatCode="0.000_ ">
                  <c:v>1.5672666666666724E-2</c:v>
                </c:pt>
                <c:pt idx="306" formatCode="0.000_ ">
                  <c:v>1.1269333333333298E-2</c:v>
                </c:pt>
                <c:pt idx="307" formatCode="0.000_ ">
                  <c:v>8.9760000000000395E-3</c:v>
                </c:pt>
                <c:pt idx="308" formatCode="0.000_ ">
                  <c:v>9.7560000000000424E-3</c:v>
                </c:pt>
                <c:pt idx="309" formatCode="0.000_ ">
                  <c:v>9.5726666666667293E-3</c:v>
                </c:pt>
                <c:pt idx="310" formatCode="0.000_ ">
                  <c:v>1.3425999999999993E-2</c:v>
                </c:pt>
                <c:pt idx="311" formatCode="0.000_ ">
                  <c:v>1.5352666666666626E-2</c:v>
                </c:pt>
                <c:pt idx="312" formatCode="0.000_ ">
                  <c:v>9.205999999999992E-3</c:v>
                </c:pt>
                <c:pt idx="313" formatCode="0.000_ ">
                  <c:v>1.5949333333333315E-2</c:v>
                </c:pt>
                <c:pt idx="314" formatCode="0.000_ ">
                  <c:v>1.1729333333333369E-2</c:v>
                </c:pt>
                <c:pt idx="315" formatCode="0.000_ ">
                  <c:v>1.1729333333333369E-2</c:v>
                </c:pt>
                <c:pt idx="316" formatCode="0.000_ ">
                  <c:v>8.655999999999997E-3</c:v>
                </c:pt>
                <c:pt idx="317" formatCode="0.000_ ">
                  <c:v>5.5826666666666247E-3</c:v>
                </c:pt>
                <c:pt idx="318" formatCode="0.000_ ">
                  <c:v>7.5093333333333678E-3</c:v>
                </c:pt>
                <c:pt idx="319" formatCode="0.000_ ">
                  <c:v>7.5093333333333678E-3</c:v>
                </c:pt>
                <c:pt idx="320" formatCode="0.000_ ">
                  <c:v>1.0399333333333316E-2</c:v>
                </c:pt>
                <c:pt idx="321" formatCode="0.000_ ">
                  <c:v>1.0399333333333316E-2</c:v>
                </c:pt>
                <c:pt idx="322" formatCode="0.000_ ">
                  <c:v>1.2326000000000059E-2</c:v>
                </c:pt>
                <c:pt idx="323" formatCode="0.000_ ">
                  <c:v>1.4252666666666691E-2</c:v>
                </c:pt>
                <c:pt idx="324" formatCode="0.000_ ">
                  <c:v>1.6179333333333323E-2</c:v>
                </c:pt>
                <c:pt idx="325" formatCode="0.000_ ">
                  <c:v>1.6179333333333323E-2</c:v>
                </c:pt>
                <c:pt idx="326" formatCode="0.000_ ">
                  <c:v>1.6179333333333323E-2</c:v>
                </c:pt>
                <c:pt idx="327" formatCode="0.000_ ">
                  <c:v>1.4252666666666691E-2</c:v>
                </c:pt>
                <c:pt idx="328" formatCode="0.000_ ">
                  <c:v>1.2509333333333372E-2</c:v>
                </c:pt>
                <c:pt idx="329" formatCode="0.000_ ">
                  <c:v>7.2793333333333599E-3</c:v>
                </c:pt>
                <c:pt idx="330" formatCode="0.000_ ">
                  <c:v>1.4756000000000047E-2</c:v>
                </c:pt>
                <c:pt idx="331" formatCode="0.000_ ">
                  <c:v>1.1269333333333298E-2</c:v>
                </c:pt>
                <c:pt idx="332" formatCode="0.000_ ">
                  <c:v>1.0672666666666719E-2</c:v>
                </c:pt>
                <c:pt idx="333" formatCode="0.000_ ">
                  <c:v>2.0075999999999983E-2</c:v>
                </c:pt>
                <c:pt idx="334" formatCode="0.000_ ">
                  <c:v>1.2369333333333343E-2</c:v>
                </c:pt>
                <c:pt idx="335" formatCode="0.000_ ">
                  <c:v>1.6772666666666658E-2</c:v>
                </c:pt>
                <c:pt idx="336" formatCode="0.000_ ">
                  <c:v>1.7919333333333287E-2</c:v>
                </c:pt>
                <c:pt idx="337" formatCode="0.000_ ">
                  <c:v>2.21393333333334E-2</c:v>
                </c:pt>
                <c:pt idx="338" formatCode="0.000_ ">
                  <c:v>1.7322666666666708E-2</c:v>
                </c:pt>
                <c:pt idx="339" formatCode="0.000_ ">
                  <c:v>1.5395999999999965E-2</c:v>
                </c:pt>
                <c:pt idx="340" formatCode="0.000_ ">
                  <c:v>2.154266666666671E-2</c:v>
                </c:pt>
                <c:pt idx="341" formatCode="0.000_ ">
                  <c:v>2.154266666666671E-2</c:v>
                </c:pt>
                <c:pt idx="342" formatCode="0.000_ ">
                  <c:v>1.9616000000000078E-2</c:v>
                </c:pt>
                <c:pt idx="343" formatCode="0.000_ ">
                  <c:v>1.9616000000000078E-2</c:v>
                </c:pt>
                <c:pt idx="344" formatCode="0.000_ ">
                  <c:v>1.9616000000000078E-2</c:v>
                </c:pt>
                <c:pt idx="345" formatCode="0.000_ ">
                  <c:v>2.4616000000000082E-2</c:v>
                </c:pt>
                <c:pt idx="346" formatCode="0.000_ ">
                  <c:v>2.4785999999999975E-2</c:v>
                </c:pt>
                <c:pt idx="347" formatCode="0.000_ ">
                  <c:v>2.6826000000000016E-2</c:v>
                </c:pt>
                <c:pt idx="348" formatCode="0.000_ ">
                  <c:v>2.6542666666666714E-2</c:v>
                </c:pt>
                <c:pt idx="349" formatCode="0.000_ ">
                  <c:v>2.6542666666666714E-2</c:v>
                </c:pt>
                <c:pt idx="350" formatCode="0.000_ ">
                  <c:v>2.4616000000000082E-2</c:v>
                </c:pt>
                <c:pt idx="351" formatCode="0.000_ ">
                  <c:v>2.4616000000000082E-2</c:v>
                </c:pt>
                <c:pt idx="352" formatCode="0.000_ ">
                  <c:v>1.9616000000000078E-2</c:v>
                </c:pt>
                <c:pt idx="353" formatCode="0.000_ ">
                  <c:v>2.154266666666671E-2</c:v>
                </c:pt>
                <c:pt idx="354" formatCode="0.000_ ">
                  <c:v>2.154266666666671E-2</c:v>
                </c:pt>
                <c:pt idx="355" formatCode="0.000_ ">
                  <c:v>2.154266666666671E-2</c:v>
                </c:pt>
                <c:pt idx="356" formatCode="0.000_ ">
                  <c:v>2.154266666666671E-2</c:v>
                </c:pt>
                <c:pt idx="357" formatCode="0.000_ ">
                  <c:v>2.154266666666671E-2</c:v>
                </c:pt>
                <c:pt idx="358" formatCode="0.000_ ">
                  <c:v>2.154266666666671E-2</c:v>
                </c:pt>
                <c:pt idx="359" formatCode="0.000_ ">
                  <c:v>2.1826000000000012E-2</c:v>
                </c:pt>
                <c:pt idx="360" formatCode="0.000_ ">
                  <c:v>2.3469333333333342E-2</c:v>
                </c:pt>
                <c:pt idx="361" formatCode="0.000_ ">
                  <c:v>2.5395999999999974E-2</c:v>
                </c:pt>
                <c:pt idx="362" formatCode="0.000_ ">
                  <c:v>2.7322666666666717E-2</c:v>
                </c:pt>
                <c:pt idx="363" formatCode="0.000_ ">
                  <c:v>2.202599999999999E-2</c:v>
                </c:pt>
                <c:pt idx="364" formatCode="0.000_ ">
                  <c:v>2.21393333333334E-2</c:v>
                </c:pt>
                <c:pt idx="365" formatCode="0.000_ ">
                  <c:v>2.5992666666666664E-2</c:v>
                </c:pt>
                <c:pt idx="366" formatCode="0.000_ ">
                  <c:v>2.9846000000000039E-2</c:v>
                </c:pt>
                <c:pt idx="367" formatCode="0.000_ ">
                  <c:v>2.1772666666666662E-2</c:v>
                </c:pt>
                <c:pt idx="368" formatCode="0.000_ ">
                  <c:v>1.3515999999999972E-2</c:v>
                </c:pt>
                <c:pt idx="369" formatCode="0.000_ ">
                  <c:v>2.0442666666666609E-2</c:v>
                </c:pt>
                <c:pt idx="370" formatCode="0.000_ ">
                  <c:v>2.4295999999999984E-2</c:v>
                </c:pt>
                <c:pt idx="371" formatCode="0.000_ ">
                  <c:v>2.650600000000003E-2</c:v>
                </c:pt>
                <c:pt idx="372" formatCode="0.000_ ">
                  <c:v>1.8149333333333351E-2</c:v>
                </c:pt>
                <c:pt idx="373" formatCode="0.000_ ">
                  <c:v>2.0585999999999993E-2</c:v>
                </c:pt>
                <c:pt idx="374" formatCode="0.000_ ">
                  <c:v>2.2002666666666726E-2</c:v>
                </c:pt>
                <c:pt idx="375" formatCode="0.000_ ">
                  <c:v>2.2002666666666726E-2</c:v>
                </c:pt>
                <c:pt idx="376" formatCode="0.000_ ">
                  <c:v>2.6819333333333306E-2</c:v>
                </c:pt>
                <c:pt idx="377" formatCode="0.000_ ">
                  <c:v>2.8746000000000049E-2</c:v>
                </c:pt>
                <c:pt idx="378" formatCode="0.000_ ">
                  <c:v>1.8746000000000096E-2</c:v>
                </c:pt>
                <c:pt idx="379" formatCode="0.000_ ">
                  <c:v>2.7599333333333309E-2</c:v>
                </c:pt>
                <c:pt idx="380" formatCode="0.000_ ">
                  <c:v>2.9525999999999941E-2</c:v>
                </c:pt>
                <c:pt idx="381" formatCode="0.000_ ">
                  <c:v>2.6452666666666735E-2</c:v>
                </c:pt>
                <c:pt idx="382" formatCode="0.000_ ">
                  <c:v>2.6269333333333311E-2</c:v>
                </c:pt>
                <c:pt idx="383" formatCode="0.000_ ">
                  <c:v>2.6269333333333311E-2</c:v>
                </c:pt>
                <c:pt idx="384" formatCode="0.000_ ">
                  <c:v>2.8196000000000054E-2</c:v>
                </c:pt>
                <c:pt idx="385" formatCode="0.000_ ">
                  <c:v>2.598600000000012E-2</c:v>
                </c:pt>
                <c:pt idx="386" formatCode="0.000_ ">
                  <c:v>2.6269333333333311E-2</c:v>
                </c:pt>
                <c:pt idx="387" formatCode="0.000_ ">
                  <c:v>2.3379333333333363E-2</c:v>
                </c:pt>
                <c:pt idx="388" formatCode="0.000_ ">
                  <c:v>2.3379333333333363E-2</c:v>
                </c:pt>
                <c:pt idx="389" formatCode="0.000_ ">
                  <c:v>2.2926000000000057E-2</c:v>
                </c:pt>
                <c:pt idx="390" formatCode="0.000_ ">
                  <c:v>2.3379333333333363E-2</c:v>
                </c:pt>
                <c:pt idx="391" formatCode="0.000_ ">
                  <c:v>2.2926000000000057E-2</c:v>
                </c:pt>
                <c:pt idx="392" formatCode="0.000_ ">
                  <c:v>2.3379333333333363E-2</c:v>
                </c:pt>
                <c:pt idx="393" formatCode="0.000_ ">
                  <c:v>2.3226000000000024E-2</c:v>
                </c:pt>
                <c:pt idx="394" formatCode="0.000_ ">
                  <c:v>2.319600000000005E-2</c:v>
                </c:pt>
                <c:pt idx="395" formatCode="0.000_ ">
                  <c:v>2.319600000000005E-2</c:v>
                </c:pt>
                <c:pt idx="396" formatCode="0.000_ ">
                  <c:v>2.319600000000005E-2</c:v>
                </c:pt>
                <c:pt idx="397" formatCode="0.000_ ">
                  <c:v>2.319600000000005E-2</c:v>
                </c:pt>
                <c:pt idx="398" formatCode="0.000_ ">
                  <c:v>1.9525999999999988E-2</c:v>
                </c:pt>
                <c:pt idx="399" formatCode="0.000_ ">
                  <c:v>3.6725999999999981E-2</c:v>
                </c:pt>
                <c:pt idx="400" formatCode="0.000_ ">
                  <c:v>3.6725999999999981E-2</c:v>
                </c:pt>
                <c:pt idx="401" formatCode="0.000_ ">
                  <c:v>3.2092666666666714E-2</c:v>
                </c:pt>
                <c:pt idx="402" formatCode="0.000_ ">
                  <c:v>3.2642666666666653E-2</c:v>
                </c:pt>
                <c:pt idx="403" formatCode="0.000_ ">
                  <c:v>2.918599999999999E-2</c:v>
                </c:pt>
                <c:pt idx="404" formatCode="0.000_ ">
                  <c:v>2.8789333333333333E-2</c:v>
                </c:pt>
                <c:pt idx="405" formatCode="0.000_ ">
                  <c:v>2.7779333333333323E-2</c:v>
                </c:pt>
                <c:pt idx="406" formatCode="0.000_ ">
                  <c:v>2.8886000000000023E-2</c:v>
                </c:pt>
                <c:pt idx="407" formatCode="0.000_ ">
                  <c:v>3.0439333333333318E-2</c:v>
                </c:pt>
                <c:pt idx="408" formatCode="0.000_ ">
                  <c:v>2.9205999999999954E-2</c:v>
                </c:pt>
                <c:pt idx="409" formatCode="0.000_ ">
                  <c:v>3.4205999999999959E-2</c:v>
                </c:pt>
                <c:pt idx="410" formatCode="0.000_ ">
                  <c:v>2.8099333333333365E-2</c:v>
                </c:pt>
                <c:pt idx="411" formatCode="0.000_ ">
                  <c:v>3.1866000000000061E-2</c:v>
                </c:pt>
                <c:pt idx="412" formatCode="0.000_ ">
                  <c:v>2.7786000000000033E-2</c:v>
                </c:pt>
                <c:pt idx="413" formatCode="0.000_ ">
                  <c:v>2.7685999999999988E-2</c:v>
                </c:pt>
                <c:pt idx="414" formatCode="0.000_ ">
                  <c:v>2.7685999999999988E-2</c:v>
                </c:pt>
                <c:pt idx="415" formatCode="0.000_ ">
                  <c:v>3.0345999999999956E-2</c:v>
                </c:pt>
                <c:pt idx="416" formatCode="0.000_ ">
                  <c:v>3.0446000000000001E-2</c:v>
                </c:pt>
                <c:pt idx="417" formatCode="0.000_ ">
                  <c:v>3.0446000000000001E-2</c:v>
                </c:pt>
                <c:pt idx="418" formatCode="0.000_ ">
                  <c:v>3.0446000000000001E-2</c:v>
                </c:pt>
                <c:pt idx="419" formatCode="0.000_ ">
                  <c:v>3.0162666666666643E-2</c:v>
                </c:pt>
                <c:pt idx="420" formatCode="0.000_ ">
                  <c:v>3.0446000000000001E-2</c:v>
                </c:pt>
                <c:pt idx="421" formatCode="0.000_ ">
                  <c:v>2.6676000000000005E-2</c:v>
                </c:pt>
                <c:pt idx="422" formatCode="0.000_ ">
                  <c:v>2.6676000000000005E-2</c:v>
                </c:pt>
                <c:pt idx="423" formatCode="0.000_ ">
                  <c:v>4.9932666666666681E-2</c:v>
                </c:pt>
                <c:pt idx="424" formatCode="0.000_ ">
                  <c:v>5.4749333333333317E-2</c:v>
                </c:pt>
                <c:pt idx="425" formatCode="0.000_ ">
                  <c:v>2.699600000000002E-2</c:v>
                </c:pt>
                <c:pt idx="426" formatCode="0.000_ ">
                  <c:v>2.699600000000002E-2</c:v>
                </c:pt>
                <c:pt idx="427" formatCode="0.000_ ">
                  <c:v>2.892266666666668E-2</c:v>
                </c:pt>
                <c:pt idx="428" formatCode="0.000_ ">
                  <c:v>2.5765999999999983E-2</c:v>
                </c:pt>
                <c:pt idx="429" formatCode="0.000_ ">
                  <c:v>2.5482666666666681E-2</c:v>
                </c:pt>
                <c:pt idx="430" formatCode="0.000_ ">
                  <c:v>2.5765999999999983E-2</c:v>
                </c:pt>
                <c:pt idx="431" formatCode="0.000_ ">
                  <c:v>2.5765999999999983E-2</c:v>
                </c:pt>
                <c:pt idx="432" formatCode="0.000_ ">
                  <c:v>2.7409333333333341E-2</c:v>
                </c:pt>
                <c:pt idx="433" formatCode="0.000_ ">
                  <c:v>2.7409333333333341E-2</c:v>
                </c:pt>
                <c:pt idx="434" formatCode="0.000_ ">
                  <c:v>2.7409333333333341E-2</c:v>
                </c:pt>
                <c:pt idx="435" formatCode="0.000_ ">
                  <c:v>2.7409333333333341E-2</c:v>
                </c:pt>
                <c:pt idx="436" formatCode="0.000_ ">
                  <c:v>2.7409333333333341E-2</c:v>
                </c:pt>
                <c:pt idx="437" formatCode="0.000_ ">
                  <c:v>2.7409333333333341E-2</c:v>
                </c:pt>
                <c:pt idx="438" formatCode="0.000_ ">
                  <c:v>2.7409333333333341E-2</c:v>
                </c:pt>
                <c:pt idx="439" formatCode="0.000_ ">
                  <c:v>2.7409333333333341E-2</c:v>
                </c:pt>
                <c:pt idx="440" formatCode="0.000_ ">
                  <c:v>2.9336000000000001E-2</c:v>
                </c:pt>
                <c:pt idx="441" formatCode="0.000_ ">
                  <c:v>2.9336000000000001E-2</c:v>
                </c:pt>
                <c:pt idx="442" formatCode="0.000_ ">
                  <c:v>2.7805999999999997E-2</c:v>
                </c:pt>
                <c:pt idx="443" formatCode="0.000_ ">
                  <c:v>2.9336000000000001E-2</c:v>
                </c:pt>
                <c:pt idx="444" formatCode="0.000_ ">
                  <c:v>2.9336000000000001E-2</c:v>
                </c:pt>
                <c:pt idx="445" formatCode="0.000_ ">
                  <c:v>2.9336000000000001E-2</c:v>
                </c:pt>
                <c:pt idx="446" formatCode="0.000_ ">
                  <c:v>2.9336000000000001E-2</c:v>
                </c:pt>
                <c:pt idx="447" formatCode="0.000_ ">
                  <c:v>2.9336000000000001E-2</c:v>
                </c:pt>
                <c:pt idx="448" formatCode="0.000_ ">
                  <c:v>2.9336000000000001E-2</c:v>
                </c:pt>
                <c:pt idx="449" formatCode="0.000_ ">
                  <c:v>2.6812666666666651E-2</c:v>
                </c:pt>
                <c:pt idx="450" formatCode="0.000_ ">
                  <c:v>2.6812666666666651E-2</c:v>
                </c:pt>
                <c:pt idx="452" formatCode="0.000_ ">
                  <c:v>1.8026000000000014E-2</c:v>
                </c:pt>
                <c:pt idx="453" formatCode="0.000_ ">
                  <c:v>3.8142666666666686E-2</c:v>
                </c:pt>
                <c:pt idx="454" formatCode="0.000_ ">
                  <c:v>3.8142666666666686E-2</c:v>
                </c:pt>
                <c:pt idx="455" formatCode="0.000_ ">
                  <c:v>2.2499333333333343E-2</c:v>
                </c:pt>
                <c:pt idx="456" formatCode="0.000_ ">
                  <c:v>4.3126000000000025E-2</c:v>
                </c:pt>
                <c:pt idx="457" formatCode="0.000_ ">
                  <c:v>4.4656000000000001E-2</c:v>
                </c:pt>
                <c:pt idx="458" formatCode="0.000_ ">
                  <c:v>4.6186000000000005E-2</c:v>
                </c:pt>
                <c:pt idx="459" formatCode="0.000_ ">
                  <c:v>4.4146000000000019E-2</c:v>
                </c:pt>
                <c:pt idx="460" formatCode="0.000_ ">
                  <c:v>4.3226000000000014E-2</c:v>
                </c:pt>
                <c:pt idx="461" formatCode="0.000_ ">
                  <c:v>4.3509333333333344E-2</c:v>
                </c:pt>
                <c:pt idx="462" formatCode="0.000_ ">
                  <c:v>4.2729333333333341E-2</c:v>
                </c:pt>
                <c:pt idx="463" formatCode="0.000_ ">
                  <c:v>4.6582666666666689E-2</c:v>
                </c:pt>
                <c:pt idx="464" formatCode="0.000_ ">
                  <c:v>4.4656000000000001E-2</c:v>
                </c:pt>
                <c:pt idx="465" formatCode="0.000_ ">
                  <c:v>4.8509333333333349E-2</c:v>
                </c:pt>
                <c:pt idx="466" formatCode="0.000_ ">
                  <c:v>4.8326000000000008E-2</c:v>
                </c:pt>
                <c:pt idx="467" formatCode="0.000_ ">
                  <c:v>4.8326000000000008E-2</c:v>
                </c:pt>
                <c:pt idx="468" formatCode="0.000_ ">
                  <c:v>4.8326000000000008E-2</c:v>
                </c:pt>
                <c:pt idx="469" formatCode="0.000_ ">
                  <c:v>5.8626000000000011E-2</c:v>
                </c:pt>
                <c:pt idx="470" formatCode="0.000_ ">
                  <c:v>5.8626000000000011E-2</c:v>
                </c:pt>
                <c:pt idx="471" formatCode="0.000_ ">
                  <c:v>6.0666000000000025E-2</c:v>
                </c:pt>
                <c:pt idx="472" formatCode="0.000_ ">
                  <c:v>5.8626000000000011E-2</c:v>
                </c:pt>
                <c:pt idx="473" formatCode="0.000_ ">
                  <c:v>0.16855600000000004</c:v>
                </c:pt>
                <c:pt idx="474" formatCode="0.000_ ">
                  <c:v>0.16855600000000004</c:v>
                </c:pt>
                <c:pt idx="475" formatCode="0.000_ ">
                  <c:v>0.17259266666666667</c:v>
                </c:pt>
                <c:pt idx="476" formatCode="0.000_ ">
                  <c:v>0.17759266666666668</c:v>
                </c:pt>
                <c:pt idx="477" formatCode="0.000_ ">
                  <c:v>0.189336</c:v>
                </c:pt>
                <c:pt idx="479" formatCode="0.000_ ">
                  <c:v>2.3922666666666675E-2</c:v>
                </c:pt>
                <c:pt idx="480" formatCode="0.000_ ">
                  <c:v>2.31426666666667E-2</c:v>
                </c:pt>
                <c:pt idx="481" formatCode="0.000_ ">
                  <c:v>2.31426666666667E-2</c:v>
                </c:pt>
                <c:pt idx="482" formatCode="0.000_ ">
                  <c:v>3.1996000000000024E-2</c:v>
                </c:pt>
                <c:pt idx="483" formatCode="0.000_ ">
                  <c:v>2.8739333333333339E-2</c:v>
                </c:pt>
                <c:pt idx="484" formatCode="0.000_ ">
                  <c:v>2.6812666666666651E-2</c:v>
                </c:pt>
                <c:pt idx="485" formatCode="0.000_ ">
                  <c:v>6.0666000000000025E-2</c:v>
                </c:pt>
                <c:pt idx="486" formatCode="0.000_ ">
                  <c:v>5.8739333333333338E-2</c:v>
                </c:pt>
                <c:pt idx="487" formatCode="0.000_ ">
                  <c:v>7.4526000000000037E-2</c:v>
                </c:pt>
                <c:pt idx="488" formatCode="0.000_ ">
                  <c:v>7.4016000000000026E-2</c:v>
                </c:pt>
                <c:pt idx="489" formatCode="0.000_ ">
                  <c:v>7.7986000000000028E-2</c:v>
                </c:pt>
                <c:pt idx="490" formatCode="0.000_ ">
                  <c:v>7.5946000000000041E-2</c:v>
                </c:pt>
                <c:pt idx="491" formatCode="0.000_ ">
                  <c:v>7.6172666666666639E-2</c:v>
                </c:pt>
                <c:pt idx="492" formatCode="0.000_ ">
                  <c:v>6.2962666666666667E-2</c:v>
                </c:pt>
                <c:pt idx="493" formatCode="0.000_ ">
                  <c:v>6.585266666666667E-2</c:v>
                </c:pt>
                <c:pt idx="494" formatCode="0.000_ ">
                  <c:v>7.2045999999999943E-2</c:v>
                </c:pt>
                <c:pt idx="495" formatCode="0.000_ ">
                  <c:v>6.3972666666666622E-2</c:v>
                </c:pt>
                <c:pt idx="496" formatCode="0.000_ ">
                  <c:v>6.6862666666666626E-2</c:v>
                </c:pt>
                <c:pt idx="497" formatCode="0.000_ ">
                  <c:v>7.4066000000000021E-2</c:v>
                </c:pt>
                <c:pt idx="498" formatCode="0.000_ ">
                  <c:v>6.9662666666666706E-2</c:v>
                </c:pt>
                <c:pt idx="499" formatCode="0.000_ ">
                  <c:v>7.1406000000000025E-2</c:v>
                </c:pt>
                <c:pt idx="500" formatCode="0.000_ ">
                  <c:v>6.7322666666666697E-2</c:v>
                </c:pt>
                <c:pt idx="501" formatCode="0.000_ ">
                  <c:v>7.1542666666666699E-2</c:v>
                </c:pt>
                <c:pt idx="502" formatCode="0.000_ ">
                  <c:v>6.6726000000000008E-2</c:v>
                </c:pt>
                <c:pt idx="503" formatCode="0.000_ ">
                  <c:v>7.5395999999999963E-2</c:v>
                </c:pt>
                <c:pt idx="504" formatCode="0.000_ ">
                  <c:v>6.1312666666666737E-2</c:v>
                </c:pt>
                <c:pt idx="505" formatCode="0.000_ ">
                  <c:v>7.4202666666666695E-2</c:v>
                </c:pt>
                <c:pt idx="506" formatCode="0.000_ ">
                  <c:v>6.9386000000000003E-2</c:v>
                </c:pt>
                <c:pt idx="507" formatCode="0.000_ ">
                  <c:v>7.0622666666666695E-2</c:v>
                </c:pt>
                <c:pt idx="508" formatCode="0.000_ ">
                  <c:v>7.0622666666666695E-2</c:v>
                </c:pt>
                <c:pt idx="509" formatCode="0.000_ ">
                  <c:v>7.3696000000000011E-2</c:v>
                </c:pt>
                <c:pt idx="510" formatCode="0.000_ ">
                  <c:v>9.1701759999999997</c:v>
                </c:pt>
                <c:pt idx="511" formatCode="0.000_ ">
                  <c:v>11.835604333333333</c:v>
                </c:pt>
                <c:pt idx="512" formatCode="0.000_ ">
                  <c:v>11.023032666666666</c:v>
                </c:pt>
                <c:pt idx="513" formatCode="0.000_ ">
                  <c:v>0.2494793333333333</c:v>
                </c:pt>
                <c:pt idx="514" formatCode="0.000_ ">
                  <c:v>-0.42627733333333329</c:v>
                </c:pt>
                <c:pt idx="515" formatCode="0.000_ ">
                  <c:v>0.12474933333333332</c:v>
                </c:pt>
                <c:pt idx="516" formatCode="0.000_ ">
                  <c:v>0.13667600000000002</c:v>
                </c:pt>
                <c:pt idx="517" formatCode="0.000_ ">
                  <c:v>0.13667600000000002</c:v>
                </c:pt>
                <c:pt idx="518" formatCode="0.000_ ">
                  <c:v>0.14282266666666665</c:v>
                </c:pt>
                <c:pt idx="519" formatCode="0.000_ ">
                  <c:v>0.14474933333333331</c:v>
                </c:pt>
                <c:pt idx="520" formatCode="0.000_ ">
                  <c:v>0.13993266666666668</c:v>
                </c:pt>
                <c:pt idx="521" formatCode="0.000_ ">
                  <c:v>0.13993266666666668</c:v>
                </c:pt>
                <c:pt idx="522" formatCode="0.000_ ">
                  <c:v>0.13993266666666668</c:v>
                </c:pt>
                <c:pt idx="523" formatCode="0.000_ ">
                  <c:v>0.13800600000000002</c:v>
                </c:pt>
                <c:pt idx="525" formatCode="0.000_ ">
                  <c:v>0.13993266666666668</c:v>
                </c:pt>
                <c:pt idx="526" formatCode="0.000_ ">
                  <c:v>0.13800600000000002</c:v>
                </c:pt>
                <c:pt idx="527" formatCode="0.000_ ">
                  <c:v>0.13993266666666668</c:v>
                </c:pt>
                <c:pt idx="528" formatCode="0.000_ ">
                  <c:v>0.13993266666666668</c:v>
                </c:pt>
                <c:pt idx="529" formatCode="0.000_ ">
                  <c:v>0.13607933333333336</c:v>
                </c:pt>
                <c:pt idx="530" formatCode="0.000_ ">
                  <c:v>0.13800600000000002</c:v>
                </c:pt>
                <c:pt idx="531" formatCode="0.000_ ">
                  <c:v>0.13800600000000002</c:v>
                </c:pt>
                <c:pt idx="532" formatCode="0.000_ ">
                  <c:v>0.13607933333333336</c:v>
                </c:pt>
                <c:pt idx="533" formatCode="0.000_ ">
                  <c:v>0.13607933333333336</c:v>
                </c:pt>
                <c:pt idx="534" formatCode="0.000_ ">
                  <c:v>0.14474933333333331</c:v>
                </c:pt>
                <c:pt idx="539" formatCode="0.000_ ">
                  <c:v>0.13522266666666666</c:v>
                </c:pt>
                <c:pt idx="540" formatCode="0.000_ ">
                  <c:v>0.13502266666666665</c:v>
                </c:pt>
                <c:pt idx="541" formatCode="0.000_ ">
                  <c:v>0.13253266666666669</c:v>
                </c:pt>
                <c:pt idx="542" formatCode="0.000_ ">
                  <c:v>0.13090600000000002</c:v>
                </c:pt>
                <c:pt idx="543" formatCode="0.000_ ">
                  <c:v>0.13263266666666668</c:v>
                </c:pt>
                <c:pt idx="544" formatCode="0.000_ ">
                  <c:v>0.13814933333333332</c:v>
                </c:pt>
                <c:pt idx="545" formatCode="0.000_ ">
                  <c:v>0.12735266666666667</c:v>
                </c:pt>
                <c:pt idx="546" formatCode="0.000_ ">
                  <c:v>0.13432266666666665</c:v>
                </c:pt>
                <c:pt idx="547" formatCode="0.000_ ">
                  <c:v>0.13624933333333333</c:v>
                </c:pt>
                <c:pt idx="548" formatCode="0.000_ ">
                  <c:v>0.13522266666666666</c:v>
                </c:pt>
                <c:pt idx="549" formatCode="0.000_ ">
                  <c:v>0.13253266666666669</c:v>
                </c:pt>
                <c:pt idx="550" formatCode="0.000_ ">
                  <c:v>0.13060600000000003</c:v>
                </c:pt>
                <c:pt idx="551" formatCode="0.000_ ">
                  <c:v>0.13103266666666669</c:v>
                </c:pt>
                <c:pt idx="552" formatCode="0.000_ ">
                  <c:v>0.13050600000000001</c:v>
                </c:pt>
                <c:pt idx="553" formatCode="0.000_ ">
                  <c:v>0.13303266666666669</c:v>
                </c:pt>
                <c:pt idx="554" formatCode="0.000_ ">
                  <c:v>0.13110600000000003</c:v>
                </c:pt>
                <c:pt idx="555" formatCode="0.000_ ">
                  <c:v>0.13313266666666668</c:v>
                </c:pt>
                <c:pt idx="556" formatCode="0.000_ ">
                  <c:v>0.13303266666666669</c:v>
                </c:pt>
                <c:pt idx="557" formatCode="0.000_ ">
                  <c:v>0.13333266666666668</c:v>
                </c:pt>
                <c:pt idx="558" formatCode="0.000_ ">
                  <c:v>0.13313266666666668</c:v>
                </c:pt>
                <c:pt idx="559" formatCode="0.000_ ">
                  <c:v>0.12927933333333336</c:v>
                </c:pt>
                <c:pt idx="560" formatCode="0.000_ ">
                  <c:v>0.13140600000000002</c:v>
                </c:pt>
                <c:pt idx="561" formatCode="0.000_ ">
                  <c:v>0.13090600000000002</c:v>
                </c:pt>
                <c:pt idx="562" formatCode="0.000_ ">
                  <c:v>0.13283266666666668</c:v>
                </c:pt>
                <c:pt idx="563" formatCode="0.000_ ">
                  <c:v>0.13040600000000002</c:v>
                </c:pt>
                <c:pt idx="564" formatCode="0.000_ ">
                  <c:v>0.12685266666666667</c:v>
                </c:pt>
                <c:pt idx="565" formatCode="0.000_ ">
                  <c:v>0.12396266666666667</c:v>
                </c:pt>
                <c:pt idx="566" formatCode="0.000_ ">
                  <c:v>0.12346266666666667</c:v>
                </c:pt>
                <c:pt idx="567" formatCode="0.000_ ">
                  <c:v>0.12655266666666667</c:v>
                </c:pt>
                <c:pt idx="568" formatCode="0.000_ ">
                  <c:v>0.12436266666666668</c:v>
                </c:pt>
                <c:pt idx="569" formatCode="0.000_ ">
                  <c:v>0.12917933333333337</c:v>
                </c:pt>
                <c:pt idx="570" formatCode="0.000_ ">
                  <c:v>0.12685266666666667</c:v>
                </c:pt>
                <c:pt idx="571" formatCode="0.000_ ">
                  <c:v>0.12857933333333338</c:v>
                </c:pt>
                <c:pt idx="572" formatCode="0.000_ ">
                  <c:v>0.12615266666666669</c:v>
                </c:pt>
                <c:pt idx="573" formatCode="0.000_ ">
                  <c:v>0.12306266666666667</c:v>
                </c:pt>
                <c:pt idx="574" formatCode="0.000_ ">
                  <c:v>0.12103600000000002</c:v>
                </c:pt>
                <c:pt idx="575" formatCode="0.000_ ">
                  <c:v>0.12565266666666669</c:v>
                </c:pt>
                <c:pt idx="576" formatCode="0.000_ ">
                  <c:v>0.12296266666666668</c:v>
                </c:pt>
                <c:pt idx="577" formatCode="0.000_ ">
                  <c:v>0.11920933333333335</c:v>
                </c:pt>
                <c:pt idx="578" formatCode="0.000_ ">
                  <c:v>0.11980933333333335</c:v>
                </c:pt>
                <c:pt idx="579" formatCode="0.000_ ">
                  <c:v>0.12366266666666667</c:v>
                </c:pt>
                <c:pt idx="580" formatCode="0.000_ ">
                  <c:v>0.12635266666666667</c:v>
                </c:pt>
                <c:pt idx="581" formatCode="0.000_ ">
                  <c:v>0.12585266666666667</c:v>
                </c:pt>
                <c:pt idx="582" formatCode="0.000_ ">
                  <c:v>0.12565266666666669</c:v>
                </c:pt>
                <c:pt idx="583" formatCode="0.000_ ">
                  <c:v>0.12585266666666667</c:v>
                </c:pt>
                <c:pt idx="584" formatCode="0.000_ ">
                  <c:v>0.12113600000000001</c:v>
                </c:pt>
                <c:pt idx="585" formatCode="0.000_ ">
                  <c:v>0.12113600000000001</c:v>
                </c:pt>
                <c:pt idx="586" formatCode="0.000_ ">
                  <c:v>0.12980600000000003</c:v>
                </c:pt>
                <c:pt idx="587" formatCode="0.000_ ">
                  <c:v>0.12396266666666667</c:v>
                </c:pt>
                <c:pt idx="588" formatCode="0.000_ ">
                  <c:v>0.12757933333333338</c:v>
                </c:pt>
                <c:pt idx="589" formatCode="0.000_ ">
                  <c:v>0.12103600000000002</c:v>
                </c:pt>
                <c:pt idx="590" formatCode="0.000_ ">
                  <c:v>0.12376266666666667</c:v>
                </c:pt>
                <c:pt idx="591" formatCode="0.000_ ">
                  <c:v>0.12010933333333335</c:v>
                </c:pt>
                <c:pt idx="592" formatCode="0.000_ ">
                  <c:v>0.12376266666666667</c:v>
                </c:pt>
                <c:pt idx="593" formatCode="0.000_ ">
                  <c:v>0.12253600000000001</c:v>
                </c:pt>
                <c:pt idx="594" formatCode="0.000_ ">
                  <c:v>0.12173600000000001</c:v>
                </c:pt>
                <c:pt idx="595" formatCode="0.000_ ">
                  <c:v>0.12396266666666667</c:v>
                </c:pt>
                <c:pt idx="596" formatCode="0.000_ ">
                  <c:v>0.12436266666666668</c:v>
                </c:pt>
                <c:pt idx="597" formatCode="0.000_ ">
                  <c:v>0.12436266666666668</c:v>
                </c:pt>
                <c:pt idx="598" formatCode="0.000_ ">
                  <c:v>0.12436266666666668</c:v>
                </c:pt>
                <c:pt idx="599" formatCode="0.000_ ">
                  <c:v>0.12030933333333335</c:v>
                </c:pt>
                <c:pt idx="600" formatCode="0.000_ ">
                  <c:v>0.11838266666666669</c:v>
                </c:pt>
                <c:pt idx="601" formatCode="0.000_ ">
                  <c:v>0.11818266666666669</c:v>
                </c:pt>
                <c:pt idx="602" formatCode="0.000_ ">
                  <c:v>0.12120933333333335</c:v>
                </c:pt>
                <c:pt idx="603" formatCode="0.000_ ">
                  <c:v>0.11426600000000003</c:v>
                </c:pt>
                <c:pt idx="604" formatCode="0.000_ ">
                  <c:v>0.11579266666666665</c:v>
                </c:pt>
                <c:pt idx="605" formatCode="0.000_ ">
                  <c:v>0.11868266666666669</c:v>
                </c:pt>
                <c:pt idx="606" formatCode="0.000_ ">
                  <c:v>0.11838266666666669</c:v>
                </c:pt>
                <c:pt idx="607" formatCode="0.000_ ">
                  <c:v>0.11529266666666665</c:v>
                </c:pt>
                <c:pt idx="608" formatCode="0.000_ ">
                  <c:v>0.11509266666666666</c:v>
                </c:pt>
                <c:pt idx="609" formatCode="0.000_ ">
                  <c:v>0.11529266666666665</c:v>
                </c:pt>
                <c:pt idx="610" formatCode="0.000_ ">
                  <c:v>0.11213933333333334</c:v>
                </c:pt>
                <c:pt idx="611" formatCode="0.000_ ">
                  <c:v>0.11163933333333334</c:v>
                </c:pt>
                <c:pt idx="612" formatCode="0.000_ ">
                  <c:v>0.11356600000000003</c:v>
                </c:pt>
                <c:pt idx="613" formatCode="0.000_ ">
                  <c:v>0.10702266666666668</c:v>
                </c:pt>
                <c:pt idx="614" formatCode="0.000_ ">
                  <c:v>0.11619266666666667</c:v>
                </c:pt>
                <c:pt idx="615" formatCode="0.000_ ">
                  <c:v>0.11868266666666669</c:v>
                </c:pt>
              </c:numCache>
            </c:numRef>
          </c:yVal>
          <c:smooth val="0"/>
          <c:extLst>
            <c:ext xmlns:c16="http://schemas.microsoft.com/office/drawing/2014/chart" uri="{C3380CC4-5D6E-409C-BE32-E72D297353CC}">
              <c16:uniqueId val="{00000000-A6F4-4223-AFF1-3D2E97C08520}"/>
            </c:ext>
          </c:extLst>
        </c:ser>
        <c:ser>
          <c:idx val="0"/>
          <c:order val="0"/>
          <c:tx>
            <c:strRef>
              <c:f>'Adjustment 2'!$U$3</c:f>
              <c:strCache>
                <c:ptCount val="1"/>
                <c:pt idx="0">
                  <c:v>1.02*PRPV-B+0.10-PDW</c:v>
                </c:pt>
              </c:strCache>
            </c:strRef>
          </c:tx>
          <c:spPr>
            <a:ln w="19050">
              <a:solidFill>
                <a:srgbClr val="FF00FF"/>
              </a:solidFill>
            </a:ln>
          </c:spPr>
          <c:marker>
            <c:symbol val="plus"/>
            <c:size val="9"/>
            <c:spPr>
              <a:ln>
                <a:solidFill>
                  <a:srgbClr val="FF0000"/>
                </a:solidFill>
              </a:ln>
            </c:spPr>
          </c:marker>
          <c:xVal>
            <c:numRef>
              <c:f>'Adjustment 2'!$A$58:$A$673</c:f>
              <c:numCache>
                <c:formatCode>m/d/yyyy\ h:mm</c:formatCode>
                <c:ptCount val="616"/>
                <c:pt idx="0">
                  <c:v>40615.371527777781</c:v>
                </c:pt>
                <c:pt idx="1">
                  <c:v>40615.378472222219</c:v>
                </c:pt>
                <c:pt idx="2">
                  <c:v>40615.380555555559</c:v>
                </c:pt>
                <c:pt idx="3">
                  <c:v>40615.381944444445</c:v>
                </c:pt>
                <c:pt idx="4">
                  <c:v>40615.385416666664</c:v>
                </c:pt>
                <c:pt idx="5">
                  <c:v>40615.388888888891</c:v>
                </c:pt>
                <c:pt idx="6">
                  <c:v>40615.388888888891</c:v>
                </c:pt>
                <c:pt idx="7">
                  <c:v>40615.390277777777</c:v>
                </c:pt>
                <c:pt idx="8">
                  <c:v>40615.39166666667</c:v>
                </c:pt>
                <c:pt idx="9">
                  <c:v>40615.392361111109</c:v>
                </c:pt>
                <c:pt idx="10">
                  <c:v>40615.393750000003</c:v>
                </c:pt>
                <c:pt idx="11">
                  <c:v>40615.395138888889</c:v>
                </c:pt>
                <c:pt idx="12">
                  <c:v>40615.395833333336</c:v>
                </c:pt>
                <c:pt idx="13">
                  <c:v>40615.397222222222</c:v>
                </c:pt>
                <c:pt idx="14">
                  <c:v>40615.399305555555</c:v>
                </c:pt>
                <c:pt idx="15">
                  <c:v>40615.4</c:v>
                </c:pt>
                <c:pt idx="16">
                  <c:v>40615.400694444441</c:v>
                </c:pt>
                <c:pt idx="17">
                  <c:v>40615.401388888888</c:v>
                </c:pt>
                <c:pt idx="18">
                  <c:v>40615.402777777781</c:v>
                </c:pt>
                <c:pt idx="19">
                  <c:v>40615.40347222222</c:v>
                </c:pt>
                <c:pt idx="20">
                  <c:v>40615.404861111114</c:v>
                </c:pt>
                <c:pt idx="21">
                  <c:v>40615.40625</c:v>
                </c:pt>
                <c:pt idx="22">
                  <c:v>40615.407638888886</c:v>
                </c:pt>
                <c:pt idx="23">
                  <c:v>40615.40902777778</c:v>
                </c:pt>
                <c:pt idx="24">
                  <c:v>40615.411805555559</c:v>
                </c:pt>
                <c:pt idx="25">
                  <c:v>40615.413194444445</c:v>
                </c:pt>
                <c:pt idx="26">
                  <c:v>40615.413888888892</c:v>
                </c:pt>
                <c:pt idx="27">
                  <c:v>40615.415972222225</c:v>
                </c:pt>
                <c:pt idx="28">
                  <c:v>40615.418055555558</c:v>
                </c:pt>
                <c:pt idx="29">
                  <c:v>40615.420138888891</c:v>
                </c:pt>
                <c:pt idx="30">
                  <c:v>40615.421527777777</c:v>
                </c:pt>
                <c:pt idx="31">
                  <c:v>40615.423611111109</c:v>
                </c:pt>
                <c:pt idx="32">
                  <c:v>40615.425694444442</c:v>
                </c:pt>
                <c:pt idx="33">
                  <c:v>40615.427777777775</c:v>
                </c:pt>
                <c:pt idx="34">
                  <c:v>40615.429861111108</c:v>
                </c:pt>
                <c:pt idx="35">
                  <c:v>40615.431944444441</c:v>
                </c:pt>
                <c:pt idx="36">
                  <c:v>40615.435416666667</c:v>
                </c:pt>
                <c:pt idx="37">
                  <c:v>40615.4375</c:v>
                </c:pt>
                <c:pt idx="38">
                  <c:v>40615.440972222219</c:v>
                </c:pt>
                <c:pt idx="39">
                  <c:v>40615.444444444445</c:v>
                </c:pt>
                <c:pt idx="40">
                  <c:v>40615.447916666664</c:v>
                </c:pt>
                <c:pt idx="41">
                  <c:v>40615.451388888891</c:v>
                </c:pt>
                <c:pt idx="42">
                  <c:v>40615.454861111109</c:v>
                </c:pt>
                <c:pt idx="43">
                  <c:v>40615.458333333336</c:v>
                </c:pt>
                <c:pt idx="44">
                  <c:v>40615.461805555555</c:v>
                </c:pt>
                <c:pt idx="45">
                  <c:v>40615.465277777781</c:v>
                </c:pt>
                <c:pt idx="46">
                  <c:v>40615.46875</c:v>
                </c:pt>
                <c:pt idx="47">
                  <c:v>40615.472222222219</c:v>
                </c:pt>
                <c:pt idx="48">
                  <c:v>40615.475694444445</c:v>
                </c:pt>
                <c:pt idx="49">
                  <c:v>40615.479166666664</c:v>
                </c:pt>
                <c:pt idx="50">
                  <c:v>40615.482638888891</c:v>
                </c:pt>
                <c:pt idx="51">
                  <c:v>40615.486111111109</c:v>
                </c:pt>
                <c:pt idx="52">
                  <c:v>40615.493055555555</c:v>
                </c:pt>
                <c:pt idx="53">
                  <c:v>40615.496527777781</c:v>
                </c:pt>
                <c:pt idx="54">
                  <c:v>40615.5</c:v>
                </c:pt>
                <c:pt idx="55">
                  <c:v>40615.503472222219</c:v>
                </c:pt>
                <c:pt idx="56">
                  <c:v>40615.506944444445</c:v>
                </c:pt>
                <c:pt idx="57">
                  <c:v>40615.510416666664</c:v>
                </c:pt>
                <c:pt idx="58">
                  <c:v>40615.513888888891</c:v>
                </c:pt>
                <c:pt idx="59">
                  <c:v>40615.51458333333</c:v>
                </c:pt>
                <c:pt idx="60">
                  <c:v>40615.515277777777</c:v>
                </c:pt>
                <c:pt idx="61">
                  <c:v>40615.517361111109</c:v>
                </c:pt>
                <c:pt idx="62">
                  <c:v>40615.518750000003</c:v>
                </c:pt>
                <c:pt idx="63">
                  <c:v>40615.522916666669</c:v>
                </c:pt>
                <c:pt idx="64">
                  <c:v>40615.524305555555</c:v>
                </c:pt>
                <c:pt idx="65">
                  <c:v>40615.526388888888</c:v>
                </c:pt>
                <c:pt idx="66">
                  <c:v>40615.527777777781</c:v>
                </c:pt>
                <c:pt idx="67">
                  <c:v>40615.529861111114</c:v>
                </c:pt>
                <c:pt idx="68">
                  <c:v>40615.53125</c:v>
                </c:pt>
                <c:pt idx="69">
                  <c:v>40615.532638888886</c:v>
                </c:pt>
                <c:pt idx="70">
                  <c:v>40615.533333333333</c:v>
                </c:pt>
                <c:pt idx="71">
                  <c:v>40615.53402777778</c:v>
                </c:pt>
                <c:pt idx="72">
                  <c:v>40615.534722222219</c:v>
                </c:pt>
                <c:pt idx="73">
                  <c:v>40615.535416666666</c:v>
                </c:pt>
                <c:pt idx="74">
                  <c:v>40615.536111111112</c:v>
                </c:pt>
                <c:pt idx="75">
                  <c:v>40615.538194444445</c:v>
                </c:pt>
                <c:pt idx="76">
                  <c:v>40615.541666666664</c:v>
                </c:pt>
                <c:pt idx="77">
                  <c:v>40615.545138888891</c:v>
                </c:pt>
                <c:pt idx="78">
                  <c:v>40615.548611111109</c:v>
                </c:pt>
                <c:pt idx="79">
                  <c:v>40615.552083333336</c:v>
                </c:pt>
                <c:pt idx="80">
                  <c:v>40615.554166666669</c:v>
                </c:pt>
                <c:pt idx="81">
                  <c:v>40615.559027777781</c:v>
                </c:pt>
                <c:pt idx="82">
                  <c:v>40615.5625</c:v>
                </c:pt>
                <c:pt idx="83">
                  <c:v>40615.565972222219</c:v>
                </c:pt>
                <c:pt idx="84">
                  <c:v>40615.569444444445</c:v>
                </c:pt>
                <c:pt idx="85">
                  <c:v>40615.572916666664</c:v>
                </c:pt>
                <c:pt idx="86">
                  <c:v>40615.576388888891</c:v>
                </c:pt>
                <c:pt idx="87">
                  <c:v>40615.579861111109</c:v>
                </c:pt>
                <c:pt idx="88">
                  <c:v>40615.583333333336</c:v>
                </c:pt>
                <c:pt idx="89">
                  <c:v>40615.586805555555</c:v>
                </c:pt>
                <c:pt idx="90">
                  <c:v>40615.590277777781</c:v>
                </c:pt>
                <c:pt idx="91">
                  <c:v>40615.59375</c:v>
                </c:pt>
                <c:pt idx="92">
                  <c:v>40615.597222222219</c:v>
                </c:pt>
                <c:pt idx="93">
                  <c:v>40615.600694444445</c:v>
                </c:pt>
                <c:pt idx="94">
                  <c:v>40615.604166666664</c:v>
                </c:pt>
                <c:pt idx="95">
                  <c:v>40615.607638888891</c:v>
                </c:pt>
                <c:pt idx="96">
                  <c:v>40615.611111111109</c:v>
                </c:pt>
                <c:pt idx="97">
                  <c:v>40615.614583333336</c:v>
                </c:pt>
                <c:pt idx="98">
                  <c:v>40615.618055555555</c:v>
                </c:pt>
                <c:pt idx="99">
                  <c:v>40615.621527777781</c:v>
                </c:pt>
                <c:pt idx="100">
                  <c:v>40615.625</c:v>
                </c:pt>
                <c:pt idx="101">
                  <c:v>40615.628472222219</c:v>
                </c:pt>
                <c:pt idx="102">
                  <c:v>40615.631944444445</c:v>
                </c:pt>
                <c:pt idx="103">
                  <c:v>40615.635416666664</c:v>
                </c:pt>
                <c:pt idx="104">
                  <c:v>40615.638888888891</c:v>
                </c:pt>
                <c:pt idx="105">
                  <c:v>40615.642361111109</c:v>
                </c:pt>
                <c:pt idx="106">
                  <c:v>40615.645833333336</c:v>
                </c:pt>
                <c:pt idx="107">
                  <c:v>40615.649305555555</c:v>
                </c:pt>
                <c:pt idx="108">
                  <c:v>40615.652777777781</c:v>
                </c:pt>
                <c:pt idx="109">
                  <c:v>40615.65625</c:v>
                </c:pt>
                <c:pt idx="110">
                  <c:v>40615.659722222219</c:v>
                </c:pt>
                <c:pt idx="111">
                  <c:v>40615.663194444445</c:v>
                </c:pt>
                <c:pt idx="112">
                  <c:v>40615.666666666664</c:v>
                </c:pt>
                <c:pt idx="113">
                  <c:v>40615.670138888891</c:v>
                </c:pt>
                <c:pt idx="114">
                  <c:v>40615.673611111109</c:v>
                </c:pt>
                <c:pt idx="115">
                  <c:v>40615.677083333336</c:v>
                </c:pt>
                <c:pt idx="116">
                  <c:v>40615.680555555555</c:v>
                </c:pt>
                <c:pt idx="117">
                  <c:v>40615.684027777781</c:v>
                </c:pt>
                <c:pt idx="118">
                  <c:v>40615.6875</c:v>
                </c:pt>
                <c:pt idx="119">
                  <c:v>40615.690972222219</c:v>
                </c:pt>
                <c:pt idx="120">
                  <c:v>40615.694444444445</c:v>
                </c:pt>
                <c:pt idx="121">
                  <c:v>40615.697916666664</c:v>
                </c:pt>
                <c:pt idx="122">
                  <c:v>40615.701388888891</c:v>
                </c:pt>
                <c:pt idx="123">
                  <c:v>40615.704861111109</c:v>
                </c:pt>
                <c:pt idx="124">
                  <c:v>40615.708333333336</c:v>
                </c:pt>
                <c:pt idx="125">
                  <c:v>40615.711805555555</c:v>
                </c:pt>
                <c:pt idx="126">
                  <c:v>40615.715277777781</c:v>
                </c:pt>
                <c:pt idx="127">
                  <c:v>40615.71875</c:v>
                </c:pt>
                <c:pt idx="128">
                  <c:v>40615.722222222219</c:v>
                </c:pt>
                <c:pt idx="129">
                  <c:v>40615.725694444445</c:v>
                </c:pt>
                <c:pt idx="130">
                  <c:v>40615.729166666664</c:v>
                </c:pt>
                <c:pt idx="131">
                  <c:v>40615.732638888891</c:v>
                </c:pt>
                <c:pt idx="132">
                  <c:v>40615.736111111109</c:v>
                </c:pt>
                <c:pt idx="133">
                  <c:v>40615.739583333336</c:v>
                </c:pt>
                <c:pt idx="134">
                  <c:v>40615.743055555555</c:v>
                </c:pt>
                <c:pt idx="135">
                  <c:v>40615.746527777781</c:v>
                </c:pt>
                <c:pt idx="136">
                  <c:v>40615.75</c:v>
                </c:pt>
                <c:pt idx="137">
                  <c:v>40615.753472222219</c:v>
                </c:pt>
                <c:pt idx="138">
                  <c:v>40615.756944444445</c:v>
                </c:pt>
                <c:pt idx="139">
                  <c:v>40615.760416666664</c:v>
                </c:pt>
                <c:pt idx="140">
                  <c:v>40615.763888888891</c:v>
                </c:pt>
                <c:pt idx="141">
                  <c:v>40615.767361111109</c:v>
                </c:pt>
                <c:pt idx="142">
                  <c:v>40615.770833333336</c:v>
                </c:pt>
                <c:pt idx="143">
                  <c:v>40615.774305555555</c:v>
                </c:pt>
                <c:pt idx="144">
                  <c:v>40615.777777777781</c:v>
                </c:pt>
                <c:pt idx="145">
                  <c:v>40615.78125</c:v>
                </c:pt>
                <c:pt idx="146">
                  <c:v>40615.784722222219</c:v>
                </c:pt>
                <c:pt idx="147">
                  <c:v>40615.788194444445</c:v>
                </c:pt>
                <c:pt idx="148">
                  <c:v>40615.791666666664</c:v>
                </c:pt>
                <c:pt idx="149">
                  <c:v>40615.795138888891</c:v>
                </c:pt>
                <c:pt idx="150">
                  <c:v>40615.798611111109</c:v>
                </c:pt>
                <c:pt idx="151">
                  <c:v>40615.802083333336</c:v>
                </c:pt>
                <c:pt idx="152">
                  <c:v>40615.805555555555</c:v>
                </c:pt>
                <c:pt idx="153">
                  <c:v>40615.809027777781</c:v>
                </c:pt>
                <c:pt idx="154">
                  <c:v>40615.8125</c:v>
                </c:pt>
                <c:pt idx="155">
                  <c:v>40615.815972222219</c:v>
                </c:pt>
                <c:pt idx="156">
                  <c:v>40615.819444444445</c:v>
                </c:pt>
                <c:pt idx="157">
                  <c:v>40615.822916666664</c:v>
                </c:pt>
                <c:pt idx="158">
                  <c:v>40615.826388888891</c:v>
                </c:pt>
                <c:pt idx="159">
                  <c:v>40615.829861111109</c:v>
                </c:pt>
                <c:pt idx="160">
                  <c:v>40615.833333333336</c:v>
                </c:pt>
                <c:pt idx="161">
                  <c:v>40615.836805555555</c:v>
                </c:pt>
                <c:pt idx="162">
                  <c:v>40615.840277777781</c:v>
                </c:pt>
                <c:pt idx="163">
                  <c:v>40615.84375</c:v>
                </c:pt>
                <c:pt idx="164">
                  <c:v>40615.847222222219</c:v>
                </c:pt>
                <c:pt idx="165">
                  <c:v>40615.850694444445</c:v>
                </c:pt>
                <c:pt idx="166">
                  <c:v>40615.854166666664</c:v>
                </c:pt>
                <c:pt idx="167">
                  <c:v>40615.857638888891</c:v>
                </c:pt>
                <c:pt idx="168">
                  <c:v>40615.861111111109</c:v>
                </c:pt>
                <c:pt idx="169">
                  <c:v>40615.864583333336</c:v>
                </c:pt>
                <c:pt idx="170">
                  <c:v>40615.868055555555</c:v>
                </c:pt>
                <c:pt idx="171">
                  <c:v>40615.871527777781</c:v>
                </c:pt>
                <c:pt idx="172">
                  <c:v>40615.875</c:v>
                </c:pt>
                <c:pt idx="173">
                  <c:v>40615.878472222219</c:v>
                </c:pt>
                <c:pt idx="174">
                  <c:v>40615.881944444445</c:v>
                </c:pt>
                <c:pt idx="175">
                  <c:v>40615.885416666664</c:v>
                </c:pt>
                <c:pt idx="176">
                  <c:v>40615.888888888891</c:v>
                </c:pt>
                <c:pt idx="177">
                  <c:v>40615.892361111109</c:v>
                </c:pt>
                <c:pt idx="178">
                  <c:v>40615.895833333336</c:v>
                </c:pt>
                <c:pt idx="179">
                  <c:v>40615.899305555555</c:v>
                </c:pt>
                <c:pt idx="180">
                  <c:v>40615.902777777781</c:v>
                </c:pt>
                <c:pt idx="181">
                  <c:v>40615.90625</c:v>
                </c:pt>
                <c:pt idx="182">
                  <c:v>40615.909722222219</c:v>
                </c:pt>
                <c:pt idx="183">
                  <c:v>40615.913194444445</c:v>
                </c:pt>
                <c:pt idx="184">
                  <c:v>40615.916666666664</c:v>
                </c:pt>
                <c:pt idx="185">
                  <c:v>40615.920138888891</c:v>
                </c:pt>
                <c:pt idx="186">
                  <c:v>40615.923611111109</c:v>
                </c:pt>
                <c:pt idx="187">
                  <c:v>40615.927083333336</c:v>
                </c:pt>
                <c:pt idx="188">
                  <c:v>40615.930555555555</c:v>
                </c:pt>
                <c:pt idx="189">
                  <c:v>40615.934027777781</c:v>
                </c:pt>
                <c:pt idx="190">
                  <c:v>40615.9375</c:v>
                </c:pt>
                <c:pt idx="191">
                  <c:v>40615.940972222219</c:v>
                </c:pt>
                <c:pt idx="192">
                  <c:v>40615.944444444445</c:v>
                </c:pt>
                <c:pt idx="193">
                  <c:v>40615.947916666664</c:v>
                </c:pt>
                <c:pt idx="194">
                  <c:v>40615.951388773145</c:v>
                </c:pt>
                <c:pt idx="195">
                  <c:v>40615.954860937498</c:v>
                </c:pt>
                <c:pt idx="196">
                  <c:v>40615.958333333336</c:v>
                </c:pt>
                <c:pt idx="197">
                  <c:v>40615.961805555555</c:v>
                </c:pt>
                <c:pt idx="198">
                  <c:v>40615.965277777781</c:v>
                </c:pt>
                <c:pt idx="199">
                  <c:v>40615.96875</c:v>
                </c:pt>
                <c:pt idx="200">
                  <c:v>40615.972222222219</c:v>
                </c:pt>
                <c:pt idx="201">
                  <c:v>40615.975694444445</c:v>
                </c:pt>
                <c:pt idx="202">
                  <c:v>40615.979166666664</c:v>
                </c:pt>
                <c:pt idx="203">
                  <c:v>40615.986111111109</c:v>
                </c:pt>
                <c:pt idx="204">
                  <c:v>40615.993055555555</c:v>
                </c:pt>
                <c:pt idx="205">
                  <c:v>40616</c:v>
                </c:pt>
                <c:pt idx="206">
                  <c:v>40616.006944444445</c:v>
                </c:pt>
                <c:pt idx="207">
                  <c:v>40616.013888888891</c:v>
                </c:pt>
                <c:pt idx="208">
                  <c:v>40616.020833333336</c:v>
                </c:pt>
                <c:pt idx="209">
                  <c:v>40616.027777777781</c:v>
                </c:pt>
                <c:pt idx="210">
                  <c:v>40616.034722222219</c:v>
                </c:pt>
                <c:pt idx="211">
                  <c:v>40616.041666666664</c:v>
                </c:pt>
                <c:pt idx="212">
                  <c:v>40616.048611111109</c:v>
                </c:pt>
                <c:pt idx="213">
                  <c:v>40616.055555555555</c:v>
                </c:pt>
                <c:pt idx="214">
                  <c:v>40616.0625</c:v>
                </c:pt>
                <c:pt idx="215">
                  <c:v>40616.069444444445</c:v>
                </c:pt>
                <c:pt idx="216">
                  <c:v>40616.076388888891</c:v>
                </c:pt>
                <c:pt idx="217">
                  <c:v>40616.083333333336</c:v>
                </c:pt>
                <c:pt idx="218">
                  <c:v>40616.090277777781</c:v>
                </c:pt>
                <c:pt idx="219">
                  <c:v>40616.104166666664</c:v>
                </c:pt>
                <c:pt idx="220">
                  <c:v>40616.114583333336</c:v>
                </c:pt>
                <c:pt idx="221">
                  <c:v>40616.118055555555</c:v>
                </c:pt>
                <c:pt idx="222">
                  <c:v>40616.125</c:v>
                </c:pt>
                <c:pt idx="223">
                  <c:v>40616.131944444445</c:v>
                </c:pt>
                <c:pt idx="224">
                  <c:v>40616.135416666664</c:v>
                </c:pt>
                <c:pt idx="225">
                  <c:v>40616.138888888891</c:v>
                </c:pt>
                <c:pt idx="226">
                  <c:v>40616.145833333336</c:v>
                </c:pt>
                <c:pt idx="227">
                  <c:v>40616.152777777781</c:v>
                </c:pt>
                <c:pt idx="228">
                  <c:v>40616.159722222219</c:v>
                </c:pt>
                <c:pt idx="229">
                  <c:v>40616.166666666664</c:v>
                </c:pt>
                <c:pt idx="230">
                  <c:v>40616.173611111109</c:v>
                </c:pt>
                <c:pt idx="231">
                  <c:v>40616.180555555555</c:v>
                </c:pt>
                <c:pt idx="232">
                  <c:v>40616.1875</c:v>
                </c:pt>
                <c:pt idx="233">
                  <c:v>40616.194444444445</c:v>
                </c:pt>
                <c:pt idx="234">
                  <c:v>40616.201388888891</c:v>
                </c:pt>
                <c:pt idx="235">
                  <c:v>40616.208333333336</c:v>
                </c:pt>
                <c:pt idx="236">
                  <c:v>40616.215277777781</c:v>
                </c:pt>
                <c:pt idx="237">
                  <c:v>40616.222222222219</c:v>
                </c:pt>
                <c:pt idx="238">
                  <c:v>40616.229166666664</c:v>
                </c:pt>
                <c:pt idx="239">
                  <c:v>40616.236111111109</c:v>
                </c:pt>
                <c:pt idx="240">
                  <c:v>40616.243055555555</c:v>
                </c:pt>
                <c:pt idx="241">
                  <c:v>40616.25</c:v>
                </c:pt>
                <c:pt idx="242">
                  <c:v>40616.256944444445</c:v>
                </c:pt>
                <c:pt idx="243">
                  <c:v>40616.263888888891</c:v>
                </c:pt>
                <c:pt idx="244">
                  <c:v>40616.270833333336</c:v>
                </c:pt>
                <c:pt idx="245">
                  <c:v>40616.274305555555</c:v>
                </c:pt>
                <c:pt idx="246">
                  <c:v>40616.277777777781</c:v>
                </c:pt>
                <c:pt idx="247">
                  <c:v>40616.28125</c:v>
                </c:pt>
                <c:pt idx="248">
                  <c:v>40616.284722222219</c:v>
                </c:pt>
                <c:pt idx="249">
                  <c:v>40616.288194444445</c:v>
                </c:pt>
                <c:pt idx="250">
                  <c:v>40616.291666666664</c:v>
                </c:pt>
                <c:pt idx="251">
                  <c:v>40616.295138888891</c:v>
                </c:pt>
                <c:pt idx="252">
                  <c:v>40616.298611111109</c:v>
                </c:pt>
                <c:pt idx="253">
                  <c:v>40616.302083333336</c:v>
                </c:pt>
                <c:pt idx="254">
                  <c:v>40616.305555555555</c:v>
                </c:pt>
                <c:pt idx="255">
                  <c:v>40616.309027777781</c:v>
                </c:pt>
                <c:pt idx="256">
                  <c:v>40616.3125</c:v>
                </c:pt>
                <c:pt idx="257">
                  <c:v>40616.315972222219</c:v>
                </c:pt>
                <c:pt idx="258">
                  <c:v>40616.319444444445</c:v>
                </c:pt>
                <c:pt idx="259">
                  <c:v>40616.322916666664</c:v>
                </c:pt>
                <c:pt idx="260">
                  <c:v>40616.326388888891</c:v>
                </c:pt>
                <c:pt idx="261">
                  <c:v>40616.333333333336</c:v>
                </c:pt>
                <c:pt idx="262">
                  <c:v>40616.336805555555</c:v>
                </c:pt>
                <c:pt idx="263">
                  <c:v>40616.340277777781</c:v>
                </c:pt>
                <c:pt idx="264">
                  <c:v>40616.34375</c:v>
                </c:pt>
                <c:pt idx="265">
                  <c:v>40616.347222222219</c:v>
                </c:pt>
                <c:pt idx="266">
                  <c:v>40616.354166666664</c:v>
                </c:pt>
                <c:pt idx="267">
                  <c:v>40616.361111111109</c:v>
                </c:pt>
                <c:pt idx="268">
                  <c:v>40616.364583333336</c:v>
                </c:pt>
                <c:pt idx="269">
                  <c:v>40616.371527777781</c:v>
                </c:pt>
                <c:pt idx="270">
                  <c:v>40616.378472222219</c:v>
                </c:pt>
                <c:pt idx="271">
                  <c:v>40616.381944444445</c:v>
                </c:pt>
                <c:pt idx="272">
                  <c:v>40616.385416666664</c:v>
                </c:pt>
                <c:pt idx="273">
                  <c:v>40616.388888888891</c:v>
                </c:pt>
                <c:pt idx="274">
                  <c:v>40616.392361111109</c:v>
                </c:pt>
                <c:pt idx="275">
                  <c:v>40616.395833333336</c:v>
                </c:pt>
                <c:pt idx="276">
                  <c:v>40616.399305555555</c:v>
                </c:pt>
                <c:pt idx="277">
                  <c:v>40616.402777777781</c:v>
                </c:pt>
                <c:pt idx="278">
                  <c:v>40616.40625</c:v>
                </c:pt>
                <c:pt idx="279">
                  <c:v>40616.409722222219</c:v>
                </c:pt>
                <c:pt idx="280">
                  <c:v>40616.413194444445</c:v>
                </c:pt>
                <c:pt idx="281">
                  <c:v>40616.416666666664</c:v>
                </c:pt>
                <c:pt idx="282">
                  <c:v>40616.420138888891</c:v>
                </c:pt>
                <c:pt idx="283">
                  <c:v>40616.423611111109</c:v>
                </c:pt>
                <c:pt idx="284">
                  <c:v>40616.427083333336</c:v>
                </c:pt>
                <c:pt idx="285">
                  <c:v>40616.430555555555</c:v>
                </c:pt>
                <c:pt idx="286">
                  <c:v>40616.434027777781</c:v>
                </c:pt>
                <c:pt idx="287">
                  <c:v>40616.4375</c:v>
                </c:pt>
                <c:pt idx="288">
                  <c:v>40616.440972222219</c:v>
                </c:pt>
                <c:pt idx="289">
                  <c:v>40616.444444444445</c:v>
                </c:pt>
                <c:pt idx="290">
                  <c:v>40616.447916666664</c:v>
                </c:pt>
                <c:pt idx="291">
                  <c:v>40616.451388888891</c:v>
                </c:pt>
                <c:pt idx="292">
                  <c:v>40616.454861111109</c:v>
                </c:pt>
                <c:pt idx="293">
                  <c:v>40616.459722222222</c:v>
                </c:pt>
                <c:pt idx="294">
                  <c:v>40616.46875</c:v>
                </c:pt>
                <c:pt idx="295">
                  <c:v>40616.472222222219</c:v>
                </c:pt>
                <c:pt idx="296">
                  <c:v>40616.475694444445</c:v>
                </c:pt>
                <c:pt idx="297">
                  <c:v>40616.479166666664</c:v>
                </c:pt>
                <c:pt idx="298">
                  <c:v>40616.482638888891</c:v>
                </c:pt>
                <c:pt idx="299">
                  <c:v>40616.489583333336</c:v>
                </c:pt>
                <c:pt idx="300">
                  <c:v>40616.496527777781</c:v>
                </c:pt>
                <c:pt idx="301">
                  <c:v>40616.503472222219</c:v>
                </c:pt>
                <c:pt idx="302">
                  <c:v>40616.510416666664</c:v>
                </c:pt>
                <c:pt idx="303">
                  <c:v>40616.520833333336</c:v>
                </c:pt>
                <c:pt idx="304">
                  <c:v>40616.527777777781</c:v>
                </c:pt>
                <c:pt idx="305">
                  <c:v>40616.534722222219</c:v>
                </c:pt>
                <c:pt idx="306">
                  <c:v>40616.541666666664</c:v>
                </c:pt>
                <c:pt idx="307">
                  <c:v>40616.548611111109</c:v>
                </c:pt>
                <c:pt idx="308">
                  <c:v>40616.555555555555</c:v>
                </c:pt>
                <c:pt idx="309">
                  <c:v>40616.5625</c:v>
                </c:pt>
                <c:pt idx="310">
                  <c:v>40616.569444444445</c:v>
                </c:pt>
                <c:pt idx="311">
                  <c:v>40616.576388888891</c:v>
                </c:pt>
                <c:pt idx="312">
                  <c:v>40616.583333333336</c:v>
                </c:pt>
                <c:pt idx="313">
                  <c:v>40616.590277777781</c:v>
                </c:pt>
                <c:pt idx="314">
                  <c:v>40616.597222222219</c:v>
                </c:pt>
                <c:pt idx="315">
                  <c:v>40616.604166666664</c:v>
                </c:pt>
                <c:pt idx="316">
                  <c:v>40616.611111111109</c:v>
                </c:pt>
                <c:pt idx="317">
                  <c:v>40616.618055555555</c:v>
                </c:pt>
                <c:pt idx="318">
                  <c:v>40616.625</c:v>
                </c:pt>
                <c:pt idx="319">
                  <c:v>40616.631944444445</c:v>
                </c:pt>
                <c:pt idx="320">
                  <c:v>40616.638888888891</c:v>
                </c:pt>
                <c:pt idx="321">
                  <c:v>40616.645833333336</c:v>
                </c:pt>
                <c:pt idx="322">
                  <c:v>40616.652777777781</c:v>
                </c:pt>
                <c:pt idx="323">
                  <c:v>40616.659722222219</c:v>
                </c:pt>
                <c:pt idx="324">
                  <c:v>40616.666666666664</c:v>
                </c:pt>
                <c:pt idx="325">
                  <c:v>40616.673611111109</c:v>
                </c:pt>
                <c:pt idx="326">
                  <c:v>40616.680555555555</c:v>
                </c:pt>
                <c:pt idx="327">
                  <c:v>40616.6875</c:v>
                </c:pt>
                <c:pt idx="328">
                  <c:v>40616.694444444445</c:v>
                </c:pt>
                <c:pt idx="329">
                  <c:v>40616.701388888891</c:v>
                </c:pt>
                <c:pt idx="330">
                  <c:v>40616.708333333336</c:v>
                </c:pt>
                <c:pt idx="331">
                  <c:v>40616.715277777781</c:v>
                </c:pt>
                <c:pt idx="332">
                  <c:v>40616.722222222219</c:v>
                </c:pt>
                <c:pt idx="333">
                  <c:v>40616.729166666664</c:v>
                </c:pt>
                <c:pt idx="334">
                  <c:v>40616.736111111109</c:v>
                </c:pt>
                <c:pt idx="335">
                  <c:v>40616.743055555555</c:v>
                </c:pt>
                <c:pt idx="336">
                  <c:v>40616.75</c:v>
                </c:pt>
                <c:pt idx="337">
                  <c:v>40616.756944444445</c:v>
                </c:pt>
                <c:pt idx="338">
                  <c:v>40616.763888888891</c:v>
                </c:pt>
                <c:pt idx="339">
                  <c:v>40616.770833333336</c:v>
                </c:pt>
                <c:pt idx="340">
                  <c:v>40616.777777777781</c:v>
                </c:pt>
                <c:pt idx="341">
                  <c:v>40616.784722222219</c:v>
                </c:pt>
                <c:pt idx="342">
                  <c:v>40616.791666666664</c:v>
                </c:pt>
                <c:pt idx="343">
                  <c:v>40616.798611111109</c:v>
                </c:pt>
                <c:pt idx="344">
                  <c:v>40616.805555555555</c:v>
                </c:pt>
                <c:pt idx="345">
                  <c:v>40616.8125</c:v>
                </c:pt>
                <c:pt idx="346">
                  <c:v>40616.819444444445</c:v>
                </c:pt>
                <c:pt idx="347">
                  <c:v>40616.826388888891</c:v>
                </c:pt>
                <c:pt idx="348">
                  <c:v>40616.833333333336</c:v>
                </c:pt>
                <c:pt idx="349">
                  <c:v>40616.840277777781</c:v>
                </c:pt>
                <c:pt idx="350">
                  <c:v>40616.847222222219</c:v>
                </c:pt>
                <c:pt idx="351">
                  <c:v>40616.854166666664</c:v>
                </c:pt>
                <c:pt idx="352">
                  <c:v>40616.861111111109</c:v>
                </c:pt>
                <c:pt idx="353">
                  <c:v>40616.868055555555</c:v>
                </c:pt>
                <c:pt idx="354">
                  <c:v>40616.875</c:v>
                </c:pt>
                <c:pt idx="355">
                  <c:v>40616.881944444445</c:v>
                </c:pt>
                <c:pt idx="356">
                  <c:v>40616.888888888891</c:v>
                </c:pt>
                <c:pt idx="357">
                  <c:v>40616.895833333336</c:v>
                </c:pt>
                <c:pt idx="358">
                  <c:v>40616.902777777781</c:v>
                </c:pt>
                <c:pt idx="359">
                  <c:v>40616.90625</c:v>
                </c:pt>
                <c:pt idx="360">
                  <c:v>40616.916666666664</c:v>
                </c:pt>
                <c:pt idx="361">
                  <c:v>40616.927083333336</c:v>
                </c:pt>
                <c:pt idx="362">
                  <c:v>40616.9375</c:v>
                </c:pt>
                <c:pt idx="363">
                  <c:v>40616.944444444445</c:v>
                </c:pt>
                <c:pt idx="364">
                  <c:v>40616.947916666664</c:v>
                </c:pt>
                <c:pt idx="365">
                  <c:v>40616.958333333336</c:v>
                </c:pt>
                <c:pt idx="366">
                  <c:v>40616.96875</c:v>
                </c:pt>
                <c:pt idx="367">
                  <c:v>40616.979166666664</c:v>
                </c:pt>
                <c:pt idx="368">
                  <c:v>40616.989583333336</c:v>
                </c:pt>
                <c:pt idx="369">
                  <c:v>40617</c:v>
                </c:pt>
                <c:pt idx="370">
                  <c:v>40617.010416666664</c:v>
                </c:pt>
                <c:pt idx="371">
                  <c:v>40617.020833333336</c:v>
                </c:pt>
                <c:pt idx="372">
                  <c:v>40617.03125</c:v>
                </c:pt>
                <c:pt idx="373">
                  <c:v>40617.041666666664</c:v>
                </c:pt>
                <c:pt idx="374">
                  <c:v>40617.052083333336</c:v>
                </c:pt>
                <c:pt idx="375">
                  <c:v>40617.0625</c:v>
                </c:pt>
                <c:pt idx="376">
                  <c:v>40617.072916666664</c:v>
                </c:pt>
                <c:pt idx="377">
                  <c:v>40617.083333333336</c:v>
                </c:pt>
                <c:pt idx="378">
                  <c:v>40617.09375</c:v>
                </c:pt>
                <c:pt idx="379">
                  <c:v>40617.104166666664</c:v>
                </c:pt>
                <c:pt idx="380">
                  <c:v>40617.114583333336</c:v>
                </c:pt>
                <c:pt idx="381">
                  <c:v>40617.125</c:v>
                </c:pt>
                <c:pt idx="382">
                  <c:v>40617.131944444445</c:v>
                </c:pt>
                <c:pt idx="383">
                  <c:v>40617.15625</c:v>
                </c:pt>
                <c:pt idx="384">
                  <c:v>40617.166666666664</c:v>
                </c:pt>
                <c:pt idx="385">
                  <c:v>40617.177083333336</c:v>
                </c:pt>
                <c:pt idx="386">
                  <c:v>40617.1875</c:v>
                </c:pt>
                <c:pt idx="387">
                  <c:v>40617.199305555558</c:v>
                </c:pt>
                <c:pt idx="388">
                  <c:v>40617.208333333336</c:v>
                </c:pt>
                <c:pt idx="389">
                  <c:v>40617.21875</c:v>
                </c:pt>
                <c:pt idx="390">
                  <c:v>40617.229166666664</c:v>
                </c:pt>
                <c:pt idx="391">
                  <c:v>40617.239583333336</c:v>
                </c:pt>
                <c:pt idx="392">
                  <c:v>40617.25</c:v>
                </c:pt>
                <c:pt idx="393">
                  <c:v>40617.260416666664</c:v>
                </c:pt>
                <c:pt idx="394">
                  <c:v>40617.472222222219</c:v>
                </c:pt>
                <c:pt idx="395">
                  <c:v>40617.479166666664</c:v>
                </c:pt>
                <c:pt idx="396">
                  <c:v>40617.493055555555</c:v>
                </c:pt>
                <c:pt idx="397">
                  <c:v>40617.541666666664</c:v>
                </c:pt>
                <c:pt idx="398">
                  <c:v>40617.666666666664</c:v>
                </c:pt>
                <c:pt idx="399">
                  <c:v>40617.864583333336</c:v>
                </c:pt>
                <c:pt idx="400">
                  <c:v>40617.871527777781</c:v>
                </c:pt>
                <c:pt idx="401">
                  <c:v>40617.878472222219</c:v>
                </c:pt>
                <c:pt idx="402">
                  <c:v>40618.065972222219</c:v>
                </c:pt>
                <c:pt idx="403">
                  <c:v>40618.086805555555</c:v>
                </c:pt>
                <c:pt idx="404">
                  <c:v>40618.097222222219</c:v>
                </c:pt>
                <c:pt idx="405">
                  <c:v>40618.260416666664</c:v>
                </c:pt>
                <c:pt idx="406">
                  <c:v>40618.381944444445</c:v>
                </c:pt>
                <c:pt idx="407">
                  <c:v>40618.388888888891</c:v>
                </c:pt>
                <c:pt idx="408">
                  <c:v>40618.395833333336</c:v>
                </c:pt>
                <c:pt idx="409">
                  <c:v>40618.402777777781</c:v>
                </c:pt>
                <c:pt idx="410">
                  <c:v>40618.413194444445</c:v>
                </c:pt>
                <c:pt idx="411">
                  <c:v>40618.416666666664</c:v>
                </c:pt>
                <c:pt idx="412">
                  <c:v>40618.423611111109</c:v>
                </c:pt>
                <c:pt idx="413">
                  <c:v>40618.430555555555</c:v>
                </c:pt>
                <c:pt idx="414">
                  <c:v>40618.4375</c:v>
                </c:pt>
                <c:pt idx="415">
                  <c:v>40618.489583333336</c:v>
                </c:pt>
                <c:pt idx="416">
                  <c:v>40618.513888888891</c:v>
                </c:pt>
                <c:pt idx="417">
                  <c:v>40618.51666666667</c:v>
                </c:pt>
                <c:pt idx="418">
                  <c:v>40618.524305555555</c:v>
                </c:pt>
                <c:pt idx="419">
                  <c:v>40618.527777777781</c:v>
                </c:pt>
                <c:pt idx="420">
                  <c:v>40618.53125</c:v>
                </c:pt>
                <c:pt idx="421">
                  <c:v>40618.607638888891</c:v>
                </c:pt>
                <c:pt idx="422">
                  <c:v>40618.614583333336</c:v>
                </c:pt>
                <c:pt idx="423">
                  <c:v>40618.809027777781</c:v>
                </c:pt>
                <c:pt idx="424">
                  <c:v>40618.861111111109</c:v>
                </c:pt>
                <c:pt idx="425">
                  <c:v>40618.993055555555</c:v>
                </c:pt>
                <c:pt idx="426">
                  <c:v>40618.993750000001</c:v>
                </c:pt>
                <c:pt idx="427">
                  <c:v>40619.004861111112</c:v>
                </c:pt>
                <c:pt idx="428">
                  <c:v>40619.128472222219</c:v>
                </c:pt>
                <c:pt idx="429">
                  <c:v>40619.138888888891</c:v>
                </c:pt>
                <c:pt idx="430">
                  <c:v>40619.166666666664</c:v>
                </c:pt>
                <c:pt idx="431">
                  <c:v>40619.260416666664</c:v>
                </c:pt>
                <c:pt idx="432">
                  <c:v>40619.270833333336</c:v>
                </c:pt>
                <c:pt idx="433">
                  <c:v>40619.28125</c:v>
                </c:pt>
                <c:pt idx="434">
                  <c:v>40619.284722222219</c:v>
                </c:pt>
                <c:pt idx="435">
                  <c:v>40619.288194444445</c:v>
                </c:pt>
                <c:pt idx="436">
                  <c:v>40619.291666666664</c:v>
                </c:pt>
                <c:pt idx="437">
                  <c:v>40619.295138888891</c:v>
                </c:pt>
                <c:pt idx="438">
                  <c:v>40619.298611111109</c:v>
                </c:pt>
                <c:pt idx="439">
                  <c:v>40619.302083333336</c:v>
                </c:pt>
                <c:pt idx="440">
                  <c:v>40619.305555555555</c:v>
                </c:pt>
                <c:pt idx="441">
                  <c:v>40619.309027777781</c:v>
                </c:pt>
                <c:pt idx="442">
                  <c:v>40619.3125</c:v>
                </c:pt>
                <c:pt idx="443">
                  <c:v>40619.315972222219</c:v>
                </c:pt>
                <c:pt idx="444">
                  <c:v>40619.322916666664</c:v>
                </c:pt>
                <c:pt idx="445">
                  <c:v>40619.329861111109</c:v>
                </c:pt>
                <c:pt idx="446">
                  <c:v>40619.34375</c:v>
                </c:pt>
                <c:pt idx="447">
                  <c:v>40619.354166666664</c:v>
                </c:pt>
                <c:pt idx="448">
                  <c:v>40619.364583333336</c:v>
                </c:pt>
                <c:pt idx="449">
                  <c:v>40619.462500000001</c:v>
                </c:pt>
                <c:pt idx="450">
                  <c:v>40619.465277777781</c:v>
                </c:pt>
                <c:pt idx="451">
                  <c:v>40619.673611111109</c:v>
                </c:pt>
                <c:pt idx="452">
                  <c:v>40619.678472222222</c:v>
                </c:pt>
                <c:pt idx="453">
                  <c:v>40619.684027777781</c:v>
                </c:pt>
                <c:pt idx="454">
                  <c:v>40619.690972222219</c:v>
                </c:pt>
                <c:pt idx="455">
                  <c:v>40619.899305555555</c:v>
                </c:pt>
                <c:pt idx="456">
                  <c:v>40619.909722222219</c:v>
                </c:pt>
                <c:pt idx="457">
                  <c:v>40619.916666666664</c:v>
                </c:pt>
                <c:pt idx="458">
                  <c:v>40620.083333333336</c:v>
                </c:pt>
                <c:pt idx="459">
                  <c:v>40620.097222222219</c:v>
                </c:pt>
                <c:pt idx="460">
                  <c:v>40620.104166666664</c:v>
                </c:pt>
                <c:pt idx="461">
                  <c:v>40620.114583333336</c:v>
                </c:pt>
                <c:pt idx="462">
                  <c:v>40620.305555555555</c:v>
                </c:pt>
                <c:pt idx="463">
                  <c:v>40620.3125</c:v>
                </c:pt>
                <c:pt idx="464">
                  <c:v>40620.326388888891</c:v>
                </c:pt>
                <c:pt idx="465">
                  <c:v>40620.333333333336</c:v>
                </c:pt>
                <c:pt idx="466">
                  <c:v>40620.493055555555</c:v>
                </c:pt>
                <c:pt idx="467">
                  <c:v>40620.510416666664</c:v>
                </c:pt>
                <c:pt idx="468">
                  <c:v>40620.524305555555</c:v>
                </c:pt>
                <c:pt idx="469">
                  <c:v>40620.65625</c:v>
                </c:pt>
                <c:pt idx="470">
                  <c:v>40620.663194444445</c:v>
                </c:pt>
                <c:pt idx="471">
                  <c:v>40620.868055555555</c:v>
                </c:pt>
                <c:pt idx="472">
                  <c:v>40620.878472222219</c:v>
                </c:pt>
                <c:pt idx="473">
                  <c:v>40621.090277777781</c:v>
                </c:pt>
                <c:pt idx="474">
                  <c:v>40621.100694444445</c:v>
                </c:pt>
                <c:pt idx="475">
                  <c:v>40621.111111111109</c:v>
                </c:pt>
                <c:pt idx="476">
                  <c:v>40621.121527777781</c:v>
                </c:pt>
                <c:pt idx="477">
                  <c:v>40621.132638888892</c:v>
                </c:pt>
                <c:pt idx="478">
                  <c:v>40621.194444444445</c:v>
                </c:pt>
                <c:pt idx="479">
                  <c:v>40621.236111111109</c:v>
                </c:pt>
                <c:pt idx="480">
                  <c:v>40621.25</c:v>
                </c:pt>
                <c:pt idx="481">
                  <c:v>40621.256944444445</c:v>
                </c:pt>
                <c:pt idx="482">
                  <c:v>40621.333333333336</c:v>
                </c:pt>
                <c:pt idx="483">
                  <c:v>40621.347222222219</c:v>
                </c:pt>
                <c:pt idx="484">
                  <c:v>40621.354166666664</c:v>
                </c:pt>
                <c:pt idx="485">
                  <c:v>40621.458333333336</c:v>
                </c:pt>
                <c:pt idx="486">
                  <c:v>40621.46875</c:v>
                </c:pt>
                <c:pt idx="487">
                  <c:v>40621.6875</c:v>
                </c:pt>
                <c:pt idx="488">
                  <c:v>40621.690972222219</c:v>
                </c:pt>
                <c:pt idx="489">
                  <c:v>40621.701388888891</c:v>
                </c:pt>
                <c:pt idx="490">
                  <c:v>40621.722222222219</c:v>
                </c:pt>
                <c:pt idx="491">
                  <c:v>40621.725694444445</c:v>
                </c:pt>
                <c:pt idx="492">
                  <c:v>40621.895833333336</c:v>
                </c:pt>
                <c:pt idx="493">
                  <c:v>40621.913194444445</c:v>
                </c:pt>
                <c:pt idx="494">
                  <c:v>40622.017361111109</c:v>
                </c:pt>
                <c:pt idx="495">
                  <c:v>40622.034722222219</c:v>
                </c:pt>
                <c:pt idx="496">
                  <c:v>40622.048611111109</c:v>
                </c:pt>
                <c:pt idx="497">
                  <c:v>40622.131944444445</c:v>
                </c:pt>
                <c:pt idx="498">
                  <c:v>40622.173611111109</c:v>
                </c:pt>
                <c:pt idx="499">
                  <c:v>40622.1875</c:v>
                </c:pt>
                <c:pt idx="500">
                  <c:v>40622.413194444445</c:v>
                </c:pt>
                <c:pt idx="501">
                  <c:v>40622.423611111109</c:v>
                </c:pt>
                <c:pt idx="502">
                  <c:v>40622.440972222219</c:v>
                </c:pt>
                <c:pt idx="503">
                  <c:v>40622.458333333336</c:v>
                </c:pt>
                <c:pt idx="504">
                  <c:v>40622.625</c:v>
                </c:pt>
                <c:pt idx="505">
                  <c:v>40622.649305555555</c:v>
                </c:pt>
                <c:pt idx="506">
                  <c:v>40622.666666666664</c:v>
                </c:pt>
                <c:pt idx="507">
                  <c:v>40622.819444444445</c:v>
                </c:pt>
                <c:pt idx="508">
                  <c:v>40622.826388888891</c:v>
                </c:pt>
                <c:pt idx="509">
                  <c:v>40622.833333333336</c:v>
                </c:pt>
                <c:pt idx="510">
                  <c:v>40623.059027777781</c:v>
                </c:pt>
                <c:pt idx="511">
                  <c:v>40623.072916666664</c:v>
                </c:pt>
                <c:pt idx="512">
                  <c:v>40623.104166666664</c:v>
                </c:pt>
                <c:pt idx="513">
                  <c:v>40623.166666666664</c:v>
                </c:pt>
                <c:pt idx="514">
                  <c:v>40623.416666666664</c:v>
                </c:pt>
                <c:pt idx="515">
                  <c:v>40623.510416666664</c:v>
                </c:pt>
                <c:pt idx="516">
                  <c:v>40623.611111111109</c:v>
                </c:pt>
                <c:pt idx="517">
                  <c:v>40623.621527777781</c:v>
                </c:pt>
                <c:pt idx="518">
                  <c:v>40623.986111111109</c:v>
                </c:pt>
                <c:pt idx="519">
                  <c:v>40624.010416666664</c:v>
                </c:pt>
                <c:pt idx="520">
                  <c:v>40624.21875</c:v>
                </c:pt>
                <c:pt idx="521">
                  <c:v>40624.229166666664</c:v>
                </c:pt>
                <c:pt idx="522">
                  <c:v>40624.430555555555</c:v>
                </c:pt>
                <c:pt idx="523">
                  <c:v>40624.440972222219</c:v>
                </c:pt>
                <c:pt idx="525">
                  <c:v>40624.715277777781</c:v>
                </c:pt>
                <c:pt idx="526">
                  <c:v>40624.736111111109</c:v>
                </c:pt>
                <c:pt idx="527">
                  <c:v>40624.916666666664</c:v>
                </c:pt>
                <c:pt idx="528">
                  <c:v>40624.944444444445</c:v>
                </c:pt>
                <c:pt idx="529">
                  <c:v>40625.125</c:v>
                </c:pt>
                <c:pt idx="530">
                  <c:v>40625.166666666664</c:v>
                </c:pt>
                <c:pt idx="531">
                  <c:v>40625.347222222219</c:v>
                </c:pt>
                <c:pt idx="532">
                  <c:v>40625.368055555555</c:v>
                </c:pt>
                <c:pt idx="533">
                  <c:v>40625.381944444445</c:v>
                </c:pt>
                <c:pt idx="534">
                  <c:v>40625.569444444445</c:v>
                </c:pt>
                <c:pt idx="535">
                  <c:v>40625.881944444445</c:v>
                </c:pt>
                <c:pt idx="536">
                  <c:v>40625.902777777781</c:v>
                </c:pt>
                <c:pt idx="537">
                  <c:v>40626.097222222219</c:v>
                </c:pt>
                <c:pt idx="538">
                  <c:v>40626.111111111109</c:v>
                </c:pt>
                <c:pt idx="539">
                  <c:v>40626.263888888891</c:v>
                </c:pt>
                <c:pt idx="540">
                  <c:v>40626.274305555555</c:v>
                </c:pt>
                <c:pt idx="541">
                  <c:v>40626.416666666664</c:v>
                </c:pt>
                <c:pt idx="542">
                  <c:v>40626.430555555555</c:v>
                </c:pt>
                <c:pt idx="543">
                  <c:v>40626.75</c:v>
                </c:pt>
                <c:pt idx="544">
                  <c:v>40626.902777777781</c:v>
                </c:pt>
                <c:pt idx="545">
                  <c:v>40626.916666666664</c:v>
                </c:pt>
                <c:pt idx="546">
                  <c:v>40626.979166666664</c:v>
                </c:pt>
                <c:pt idx="547">
                  <c:v>40627.020833333336</c:v>
                </c:pt>
                <c:pt idx="548">
                  <c:v>40627.229166666664</c:v>
                </c:pt>
                <c:pt idx="549">
                  <c:v>40627.256944444445</c:v>
                </c:pt>
                <c:pt idx="550">
                  <c:v>40627.395833333336</c:v>
                </c:pt>
                <c:pt idx="551">
                  <c:v>40627.590277777781</c:v>
                </c:pt>
                <c:pt idx="552">
                  <c:v>40627.673611111109</c:v>
                </c:pt>
                <c:pt idx="553">
                  <c:v>40627.756944444445</c:v>
                </c:pt>
                <c:pt idx="554">
                  <c:v>40627.798611111109</c:v>
                </c:pt>
                <c:pt idx="555">
                  <c:v>40628.180555555555</c:v>
                </c:pt>
                <c:pt idx="556">
                  <c:v>40628.211805555555</c:v>
                </c:pt>
                <c:pt idx="557">
                  <c:v>40628.416666666664</c:v>
                </c:pt>
                <c:pt idx="558">
                  <c:v>40628.46875</c:v>
                </c:pt>
                <c:pt idx="559">
                  <c:v>40628.604166666664</c:v>
                </c:pt>
                <c:pt idx="560">
                  <c:v>40628.666666666664</c:v>
                </c:pt>
                <c:pt idx="561">
                  <c:v>40628.833333333336</c:v>
                </c:pt>
                <c:pt idx="562">
                  <c:v>40628.888888888891</c:v>
                </c:pt>
                <c:pt idx="563">
                  <c:v>40628.965277777781</c:v>
                </c:pt>
                <c:pt idx="564">
                  <c:v>40629.177083333336</c:v>
                </c:pt>
                <c:pt idx="565">
                  <c:v>40629.197916666664</c:v>
                </c:pt>
                <c:pt idx="566">
                  <c:v>40629.392361111109</c:v>
                </c:pt>
                <c:pt idx="567">
                  <c:v>40629.423611111109</c:v>
                </c:pt>
                <c:pt idx="568">
                  <c:v>40629.666666666664</c:v>
                </c:pt>
                <c:pt idx="569">
                  <c:v>40629.684027777781</c:v>
                </c:pt>
                <c:pt idx="570">
                  <c:v>40629.729166666664</c:v>
                </c:pt>
                <c:pt idx="571">
                  <c:v>40629.770833333336</c:v>
                </c:pt>
                <c:pt idx="572">
                  <c:v>40629.791666666664</c:v>
                </c:pt>
                <c:pt idx="573">
                  <c:v>40630</c:v>
                </c:pt>
                <c:pt idx="574">
                  <c:v>40630.034722222219</c:v>
                </c:pt>
                <c:pt idx="575">
                  <c:v>40630.208333333336</c:v>
                </c:pt>
                <c:pt idx="576">
                  <c:v>40630.229166666664</c:v>
                </c:pt>
                <c:pt idx="577">
                  <c:v>40630.416666666664</c:v>
                </c:pt>
                <c:pt idx="578">
                  <c:v>40630.4375</c:v>
                </c:pt>
                <c:pt idx="579">
                  <c:v>40630.625</c:v>
                </c:pt>
                <c:pt idx="580">
                  <c:v>40630.666666666664</c:v>
                </c:pt>
                <c:pt idx="581">
                  <c:v>40630.8125</c:v>
                </c:pt>
                <c:pt idx="582">
                  <c:v>40630.857638888891</c:v>
                </c:pt>
                <c:pt idx="583">
                  <c:v>40630.875</c:v>
                </c:pt>
                <c:pt idx="584">
                  <c:v>40630.888888888891</c:v>
                </c:pt>
                <c:pt idx="585">
                  <c:v>40630.902777777781</c:v>
                </c:pt>
                <c:pt idx="586">
                  <c:v>40630.979166666664</c:v>
                </c:pt>
                <c:pt idx="587">
                  <c:v>40631</c:v>
                </c:pt>
                <c:pt idx="588">
                  <c:v>40631.197916666664</c:v>
                </c:pt>
                <c:pt idx="589">
                  <c:v>40631.21875</c:v>
                </c:pt>
                <c:pt idx="590">
                  <c:v>40631.427083333336</c:v>
                </c:pt>
                <c:pt idx="591">
                  <c:v>40631.447916666664</c:v>
                </c:pt>
                <c:pt idx="592">
                  <c:v>40631.5</c:v>
                </c:pt>
                <c:pt idx="593">
                  <c:v>40631.604166666664</c:v>
                </c:pt>
                <c:pt idx="594">
                  <c:v>40631.635416666664</c:v>
                </c:pt>
                <c:pt idx="595">
                  <c:v>40631.65625</c:v>
                </c:pt>
                <c:pt idx="596">
                  <c:v>40631.701388888891</c:v>
                </c:pt>
                <c:pt idx="597">
                  <c:v>40631.923611111109</c:v>
                </c:pt>
                <c:pt idx="598">
                  <c:v>40631.958333333336</c:v>
                </c:pt>
                <c:pt idx="599">
                  <c:v>40632.138888888891</c:v>
                </c:pt>
                <c:pt idx="600">
                  <c:v>40632.159722222219</c:v>
                </c:pt>
                <c:pt idx="601">
                  <c:v>40632.354166666664</c:v>
                </c:pt>
                <c:pt idx="602">
                  <c:v>40632.541666666664</c:v>
                </c:pt>
                <c:pt idx="603">
                  <c:v>40632.5625</c:v>
                </c:pt>
                <c:pt idx="604">
                  <c:v>40632.763888888891</c:v>
                </c:pt>
                <c:pt idx="605">
                  <c:v>40632.791666666664</c:v>
                </c:pt>
                <c:pt idx="606">
                  <c:v>40632.972222222219</c:v>
                </c:pt>
                <c:pt idx="607">
                  <c:v>40632.993055555555</c:v>
                </c:pt>
                <c:pt idx="608">
                  <c:v>40633.173611111109</c:v>
                </c:pt>
                <c:pt idx="609">
                  <c:v>40633.194444444445</c:v>
                </c:pt>
                <c:pt idx="610">
                  <c:v>40633.402777777781</c:v>
                </c:pt>
                <c:pt idx="611">
                  <c:v>40633.673611111109</c:v>
                </c:pt>
                <c:pt idx="612">
                  <c:v>40633.697916666664</c:v>
                </c:pt>
                <c:pt idx="613">
                  <c:v>40633.791666666664</c:v>
                </c:pt>
                <c:pt idx="614">
                  <c:v>40633.8125</c:v>
                </c:pt>
                <c:pt idx="615">
                  <c:v>40633.826388888891</c:v>
                </c:pt>
              </c:numCache>
            </c:numRef>
          </c:xVal>
          <c:yVal>
            <c:numRef>
              <c:f>'Adjustment 2'!$U$58:$U$673</c:f>
              <c:numCache>
                <c:formatCode>General</c:formatCode>
                <c:ptCount val="616"/>
                <c:pt idx="196" formatCode="0.000_ ">
                  <c:v>2.2161500000000001E-2</c:v>
                </c:pt>
                <c:pt idx="202" formatCode="0.000_ ">
                  <c:v>1.8858166666666676E-2</c:v>
                </c:pt>
                <c:pt idx="205" formatCode="0.000_ ">
                  <c:v>1.4408166666666666E-2</c:v>
                </c:pt>
                <c:pt idx="208" formatCode="0.000_ ">
                  <c:v>1.2481500000000034E-2</c:v>
                </c:pt>
                <c:pt idx="211" formatCode="0.000_ ">
                  <c:v>1.6491499999999992E-2</c:v>
                </c:pt>
                <c:pt idx="214" formatCode="0.000_ ">
                  <c:v>1.1931499999999984E-2</c:v>
                </c:pt>
                <c:pt idx="217" formatCode="0.000_ ">
                  <c:v>1.4851500000000017E-2</c:v>
                </c:pt>
                <c:pt idx="219" formatCode="0.000_ ">
                  <c:v>1.5831499999999998E-2</c:v>
                </c:pt>
                <c:pt idx="221" formatCode="0.000_ ">
                  <c:v>1.1671500000000001E-2</c:v>
                </c:pt>
                <c:pt idx="222" formatCode="0.000_ ">
                  <c:v>1.7438166666666699E-2</c:v>
                </c:pt>
                <c:pt idx="226" formatCode="0.000_ ">
                  <c:v>1.513150000000002E-2</c:v>
                </c:pt>
                <c:pt idx="227" formatCode="0.000_ ">
                  <c:v>1.1251500000000025E-2</c:v>
                </c:pt>
                <c:pt idx="229" formatCode="0.000_ ">
                  <c:v>1.6521500000000022E-2</c:v>
                </c:pt>
                <c:pt idx="232" formatCode="0.000_ ">
                  <c:v>1.2671500000000058E-2</c:v>
                </c:pt>
                <c:pt idx="235" formatCode="0.000_ ">
                  <c:v>1.2714833333333342E-2</c:v>
                </c:pt>
                <c:pt idx="238" formatCode="0.000_ ">
                  <c:v>1.8371499999999985E-2</c:v>
                </c:pt>
                <c:pt idx="241" formatCode="0.000_ ">
                  <c:v>1.1478166666666623E-2</c:v>
                </c:pt>
                <c:pt idx="245" formatCode="0.000_ ">
                  <c:v>4.6515000000000306E-3</c:v>
                </c:pt>
                <c:pt idx="246" formatCode="0.000_ ">
                  <c:v>8.7315000000000031E-3</c:v>
                </c:pt>
                <c:pt idx="247" formatCode="0.000_ ">
                  <c:v>8.7315000000000031E-3</c:v>
                </c:pt>
                <c:pt idx="248" formatCode="0.000_ ">
                  <c:v>4.8515000000000086E-3</c:v>
                </c:pt>
                <c:pt idx="249" formatCode="0.000_ ">
                  <c:v>2.8114999999999668E-3</c:v>
                </c:pt>
                <c:pt idx="250" formatCode="0.000_ ">
                  <c:v>5.1048333333333362E-3</c:v>
                </c:pt>
                <c:pt idx="251" formatCode="0.000_ ">
                  <c:v>1.491499999999979E-3</c:v>
                </c:pt>
                <c:pt idx="252" formatCode="0.000_ ">
                  <c:v>6.4914999999999834E-3</c:v>
                </c:pt>
                <c:pt idx="253" formatCode="0.000_ ">
                  <c:v>7.5815000000000188E-3</c:v>
                </c:pt>
                <c:pt idx="254" formatCode="0.000_ ">
                  <c:v>8.728166666666648E-3</c:v>
                </c:pt>
                <c:pt idx="255" formatCode="0.000_ ">
                  <c:v>8.728166666666648E-3</c:v>
                </c:pt>
                <c:pt idx="256" formatCode="0.000_ ">
                  <c:v>1.065483333333328E-2</c:v>
                </c:pt>
                <c:pt idx="257" formatCode="0.000_ ">
                  <c:v>1.065483333333328E-2</c:v>
                </c:pt>
                <c:pt idx="258" formatCode="0.000_ ">
                  <c:v>1.065483333333328E-2</c:v>
                </c:pt>
                <c:pt idx="259" formatCode="0.000_ ">
                  <c:v>8.728166666666648E-3</c:v>
                </c:pt>
                <c:pt idx="260" formatCode="0.000_ ">
                  <c:v>1.9848333333333246E-3</c:v>
                </c:pt>
                <c:pt idx="261" formatCode="0.000_ ">
                  <c:v>6.8015000000000159E-3</c:v>
                </c:pt>
                <c:pt idx="262" formatCode="0.000_ ">
                  <c:v>1.9848333333333246E-3</c:v>
                </c:pt>
                <c:pt idx="263" formatCode="0.000_ ">
                  <c:v>5.0581666666666969E-3</c:v>
                </c:pt>
                <c:pt idx="264" formatCode="0.000_ ">
                  <c:v>3.1314999999999538E-3</c:v>
                </c:pt>
                <c:pt idx="265" formatCode="0.000_ ">
                  <c:v>8.1314999999999582E-3</c:v>
                </c:pt>
                <c:pt idx="266" formatCode="0.000_ ">
                  <c:v>6.2048333333333261E-3</c:v>
                </c:pt>
                <c:pt idx="267" formatCode="0.000_ ">
                  <c:v>6.2048333333333261E-3</c:v>
                </c:pt>
                <c:pt idx="268" formatCode="0.000_ ">
                  <c:v>4.278166666666694E-3</c:v>
                </c:pt>
                <c:pt idx="269" formatCode="0.000_ ">
                  <c:v>1.0058166666666701E-2</c:v>
                </c:pt>
                <c:pt idx="270" formatCode="0.000_ ">
                  <c:v>1.01715E-2</c:v>
                </c:pt>
                <c:pt idx="271" formatCode="0.000_ ">
                  <c:v>6.984833333333329E-3</c:v>
                </c:pt>
                <c:pt idx="272" formatCode="0.000_ ">
                  <c:v>8.9114999999999611E-3</c:v>
                </c:pt>
                <c:pt idx="273" formatCode="0.000_ ">
                  <c:v>1.180150000000002E-2</c:v>
                </c:pt>
                <c:pt idx="274" formatCode="0.000_ ">
                  <c:v>8.728166666666648E-3</c:v>
                </c:pt>
                <c:pt idx="275" formatCode="0.000_ ">
                  <c:v>1.065483333333328E-2</c:v>
                </c:pt>
                <c:pt idx="276" formatCode="0.000_ ">
                  <c:v>1.065483333333328E-2</c:v>
                </c:pt>
                <c:pt idx="277" formatCode="0.000_ ">
                  <c:v>1.2581500000000023E-2</c:v>
                </c:pt>
                <c:pt idx="278" formatCode="0.000_ ">
                  <c:v>1.4508166666666655E-2</c:v>
                </c:pt>
                <c:pt idx="279" formatCode="0.000_ ">
                  <c:v>1.6434833333333398E-2</c:v>
                </c:pt>
                <c:pt idx="280" formatCode="0.000_ ">
                  <c:v>1.3361500000000026E-2</c:v>
                </c:pt>
                <c:pt idx="281" formatCode="0.000_ ">
                  <c:v>1.0288166666666654E-2</c:v>
                </c:pt>
                <c:pt idx="282" formatCode="0.000_ ">
                  <c:v>1.3178166666666713E-2</c:v>
                </c:pt>
                <c:pt idx="283" formatCode="0.000_ ">
                  <c:v>1.0104833333333341E-2</c:v>
                </c:pt>
                <c:pt idx="284" formatCode="0.000_ ">
                  <c:v>1.2031499999999973E-2</c:v>
                </c:pt>
                <c:pt idx="285" formatCode="0.000_ ">
                  <c:v>8.9581666666667115E-3</c:v>
                </c:pt>
                <c:pt idx="286" formatCode="0.000_ ">
                  <c:v>1.0884833333333344E-2</c:v>
                </c:pt>
                <c:pt idx="287" formatCode="0.000_ ">
                  <c:v>1.0884833333333344E-2</c:v>
                </c:pt>
                <c:pt idx="288" formatCode="0.000_ ">
                  <c:v>1.0884833333333344E-2</c:v>
                </c:pt>
                <c:pt idx="289" formatCode="0.000_ ">
                  <c:v>1.0884833333333344E-2</c:v>
                </c:pt>
                <c:pt idx="290" formatCode="0.000_ ">
                  <c:v>1.0884833333333344E-2</c:v>
                </c:pt>
                <c:pt idx="291" formatCode="0.000_ ">
                  <c:v>1.2811499999999976E-2</c:v>
                </c:pt>
                <c:pt idx="292" formatCode="0.000_ ">
                  <c:v>1.2811499999999976E-2</c:v>
                </c:pt>
                <c:pt idx="293" formatCode="0.000_ ">
                  <c:v>1.4051499999999995E-2</c:v>
                </c:pt>
                <c:pt idx="294" formatCode="0.000_ ">
                  <c:v>3.046816666666663E-2</c:v>
                </c:pt>
                <c:pt idx="295" formatCode="0.000_ ">
                  <c:v>2.1568166666666722E-2</c:v>
                </c:pt>
                <c:pt idx="296" formatCode="0.000_ ">
                  <c:v>2.7348166666666729E-2</c:v>
                </c:pt>
                <c:pt idx="297" formatCode="0.000_ ">
                  <c:v>2.1568166666666722E-2</c:v>
                </c:pt>
                <c:pt idx="298" formatCode="0.000_ ">
                  <c:v>1.7714833333333346E-2</c:v>
                </c:pt>
                <c:pt idx="299" formatCode="0.000_ ">
                  <c:v>2.1568166666666722E-2</c:v>
                </c:pt>
                <c:pt idx="300" formatCode="0.000_ ">
                  <c:v>2.7348166666666729E-2</c:v>
                </c:pt>
                <c:pt idx="301" formatCode="0.000_ ">
                  <c:v>2.4091500000000043E-2</c:v>
                </c:pt>
                <c:pt idx="302" formatCode="0.000_ ">
                  <c:v>2.225149999999998E-2</c:v>
                </c:pt>
                <c:pt idx="303" formatCode="0.000_ ">
                  <c:v>2.6844833333333318E-2</c:v>
                </c:pt>
                <c:pt idx="304" formatCode="0.000_ ">
                  <c:v>2.1844833333333313E-2</c:v>
                </c:pt>
                <c:pt idx="305" formatCode="0.000_ ">
                  <c:v>2.1478166666666632E-2</c:v>
                </c:pt>
                <c:pt idx="306" formatCode="0.000_ ">
                  <c:v>1.5148166666666685E-2</c:v>
                </c:pt>
                <c:pt idx="307" formatCode="0.000_ ">
                  <c:v>1.4781500000000058E-2</c:v>
                </c:pt>
                <c:pt idx="308" formatCode="0.000_ ">
                  <c:v>1.4598166666666634E-2</c:v>
                </c:pt>
                <c:pt idx="309" formatCode="0.000_ ">
                  <c:v>1.3451500000000005E-2</c:v>
                </c:pt>
                <c:pt idx="310" formatCode="0.000_ ">
                  <c:v>1.730483333333338E-2</c:v>
                </c:pt>
                <c:pt idx="311" formatCode="0.000_ ">
                  <c:v>1.9231500000000012E-2</c:v>
                </c:pt>
                <c:pt idx="312" formatCode="0.000_ ">
                  <c:v>1.4048166666666695E-2</c:v>
                </c:pt>
                <c:pt idx="313" formatCode="0.000_ ">
                  <c:v>1.7901499999999959E-2</c:v>
                </c:pt>
                <c:pt idx="314" formatCode="0.000_ ">
                  <c:v>1.3681500000000013E-2</c:v>
                </c:pt>
                <c:pt idx="315" formatCode="0.000_ ">
                  <c:v>1.5608166666666645E-2</c:v>
                </c:pt>
                <c:pt idx="316" formatCode="0.000_ ">
                  <c:v>1.2534833333333384E-2</c:v>
                </c:pt>
                <c:pt idx="317" formatCode="0.000_ ">
                  <c:v>1.0424833333333328E-2</c:v>
                </c:pt>
                <c:pt idx="318" formatCode="0.000_ ">
                  <c:v>1.0424833333333328E-2</c:v>
                </c:pt>
                <c:pt idx="319" formatCode="0.000_ ">
                  <c:v>1.0424833333333328E-2</c:v>
                </c:pt>
                <c:pt idx="320" formatCode="0.000_ ">
                  <c:v>1.2351500000000071E-2</c:v>
                </c:pt>
                <c:pt idx="321" formatCode="0.000_ ">
                  <c:v>1.2351500000000071E-2</c:v>
                </c:pt>
                <c:pt idx="322" formatCode="0.000_ ">
                  <c:v>1.4278166666666703E-2</c:v>
                </c:pt>
                <c:pt idx="323" formatCode="0.000_ ">
                  <c:v>1.4278166666666703E-2</c:v>
                </c:pt>
                <c:pt idx="324" formatCode="0.000_ ">
                  <c:v>1.8131499999999967E-2</c:v>
                </c:pt>
                <c:pt idx="325" formatCode="0.000_ ">
                  <c:v>1.8131499999999967E-2</c:v>
                </c:pt>
                <c:pt idx="326" formatCode="0.000_ ">
                  <c:v>1.8131499999999967E-2</c:v>
                </c:pt>
                <c:pt idx="327" formatCode="0.000_ ">
                  <c:v>1.6204833333333335E-2</c:v>
                </c:pt>
                <c:pt idx="328" formatCode="0.000_ ">
                  <c:v>1.4971500000000026E-2</c:v>
                </c:pt>
                <c:pt idx="329" formatCode="0.000_ ">
                  <c:v>9.2315000000000036E-3</c:v>
                </c:pt>
                <c:pt idx="330" formatCode="0.000_ ">
                  <c:v>1.4781500000000058E-2</c:v>
                </c:pt>
                <c:pt idx="331" formatCode="0.000_ ">
                  <c:v>1.3221499999999942E-2</c:v>
                </c:pt>
                <c:pt idx="332" formatCode="0.000_ ">
                  <c:v>1.2624833333333363E-2</c:v>
                </c:pt>
                <c:pt idx="333" formatCode="0.000_ ">
                  <c:v>2.0101499999999994E-2</c:v>
                </c:pt>
                <c:pt idx="334" formatCode="0.000_ ">
                  <c:v>1.2394833333333355E-2</c:v>
                </c:pt>
                <c:pt idx="335" formatCode="0.000_ ">
                  <c:v>1.679816666666667E-2</c:v>
                </c:pt>
                <c:pt idx="336" formatCode="0.000_ ">
                  <c:v>1.794483333333341E-2</c:v>
                </c:pt>
                <c:pt idx="337" formatCode="0.000_ ">
                  <c:v>2.21648333333333E-2</c:v>
                </c:pt>
                <c:pt idx="338" formatCode="0.000_ ">
                  <c:v>1.734816666666672E-2</c:v>
                </c:pt>
                <c:pt idx="339" formatCode="0.000_ ">
                  <c:v>1.5421499999999977E-2</c:v>
                </c:pt>
                <c:pt idx="340" formatCode="0.000_ ">
                  <c:v>2.1568166666666722E-2</c:v>
                </c:pt>
                <c:pt idx="341" formatCode="0.000_ ">
                  <c:v>2.1568166666666722E-2</c:v>
                </c:pt>
                <c:pt idx="342" formatCode="0.000_ ">
                  <c:v>1.9641499999999978E-2</c:v>
                </c:pt>
                <c:pt idx="343" formatCode="0.000_ ">
                  <c:v>1.9641499999999978E-2</c:v>
                </c:pt>
                <c:pt idx="344" formatCode="0.000_ ">
                  <c:v>1.9641499999999978E-2</c:v>
                </c:pt>
                <c:pt idx="345" formatCode="0.000_ ">
                  <c:v>2.4641499999999983E-2</c:v>
                </c:pt>
                <c:pt idx="346" formatCode="0.000_ ">
                  <c:v>2.4811499999999986E-2</c:v>
                </c:pt>
                <c:pt idx="347" formatCode="0.000_ ">
                  <c:v>2.6851500000000028E-2</c:v>
                </c:pt>
                <c:pt idx="348" formatCode="0.000_ ">
                  <c:v>2.6568166666666726E-2</c:v>
                </c:pt>
                <c:pt idx="349" formatCode="0.000_ ">
                  <c:v>2.6568166666666726E-2</c:v>
                </c:pt>
                <c:pt idx="350" formatCode="0.000_ ">
                  <c:v>2.4641499999999983E-2</c:v>
                </c:pt>
                <c:pt idx="351" formatCode="0.000_ ">
                  <c:v>2.4641499999999983E-2</c:v>
                </c:pt>
                <c:pt idx="352" formatCode="0.000_ ">
                  <c:v>1.9641499999999978E-2</c:v>
                </c:pt>
                <c:pt idx="353" formatCode="0.000_ ">
                  <c:v>2.1568166666666722E-2</c:v>
                </c:pt>
                <c:pt idx="354" formatCode="0.000_ ">
                  <c:v>2.1568166666666722E-2</c:v>
                </c:pt>
                <c:pt idx="355" formatCode="0.000_ ">
                  <c:v>2.1568166666666722E-2</c:v>
                </c:pt>
                <c:pt idx="356" formatCode="0.000_ ">
                  <c:v>2.1568166666666722E-2</c:v>
                </c:pt>
                <c:pt idx="357" formatCode="0.000_ ">
                  <c:v>2.1568166666666722E-2</c:v>
                </c:pt>
                <c:pt idx="358" formatCode="0.000_ ">
                  <c:v>2.1568166666666722E-2</c:v>
                </c:pt>
                <c:pt idx="359" formatCode="0.000_ ">
                  <c:v>2.1851500000000024E-2</c:v>
                </c:pt>
                <c:pt idx="360" formatCode="0.000_ ">
                  <c:v>2.3494833333333354E-2</c:v>
                </c:pt>
                <c:pt idx="361" formatCode="0.000_ ">
                  <c:v>2.5421499999999986E-2</c:v>
                </c:pt>
                <c:pt idx="362" formatCode="0.000_ ">
                  <c:v>2.7348166666666729E-2</c:v>
                </c:pt>
                <c:pt idx="363" formatCode="0.000_ ">
                  <c:v>2.2051500000000002E-2</c:v>
                </c:pt>
                <c:pt idx="364" formatCode="0.000_ ">
                  <c:v>2.21648333333333E-2</c:v>
                </c:pt>
                <c:pt idx="365" formatCode="0.000_ ">
                  <c:v>2.6018166666666676E-2</c:v>
                </c:pt>
                <c:pt idx="366" formatCode="0.000_ ">
                  <c:v>2.9871500000000051E-2</c:v>
                </c:pt>
                <c:pt idx="367" formatCode="0.000_ ">
                  <c:v>2.1798166666666674E-2</c:v>
                </c:pt>
                <c:pt idx="368" formatCode="0.000_ ">
                  <c:v>1.0651500000000036E-2</c:v>
                </c:pt>
                <c:pt idx="369" formatCode="0.000_ ">
                  <c:v>2.0468166666666621E-2</c:v>
                </c:pt>
                <c:pt idx="370" formatCode="0.000_ ">
                  <c:v>2.2394833333333364E-2</c:v>
                </c:pt>
                <c:pt idx="371" formatCode="0.000_ ">
                  <c:v>2.653149999999993E-2</c:v>
                </c:pt>
                <c:pt idx="372" formatCode="0.000_ ">
                  <c:v>1.8174833333333251E-2</c:v>
                </c:pt>
                <c:pt idx="373" formatCode="0.000_ ">
                  <c:v>2.0101499999999994E-2</c:v>
                </c:pt>
                <c:pt idx="374" formatCode="0.000_ ">
                  <c:v>2.2028166666666626E-2</c:v>
                </c:pt>
                <c:pt idx="375" formatCode="0.000_ ">
                  <c:v>2.2028166666666626E-2</c:v>
                </c:pt>
                <c:pt idx="376" formatCode="0.000_ ">
                  <c:v>2.6844833333333318E-2</c:v>
                </c:pt>
                <c:pt idx="377" formatCode="0.000_ ">
                  <c:v>2.877149999999995E-2</c:v>
                </c:pt>
                <c:pt idx="378" formatCode="0.000_ ">
                  <c:v>1.8771499999999997E-2</c:v>
                </c:pt>
                <c:pt idx="379" formatCode="0.000_ ">
                  <c:v>2.5698166666666578E-2</c:v>
                </c:pt>
                <c:pt idx="380" formatCode="0.000_ ">
                  <c:v>2.9551499999999953E-2</c:v>
                </c:pt>
                <c:pt idx="381" formatCode="0.000_ ">
                  <c:v>2.6478166666666636E-2</c:v>
                </c:pt>
                <c:pt idx="382" formatCode="0.000_ ">
                  <c:v>2.6294833333333434E-2</c:v>
                </c:pt>
                <c:pt idx="383" formatCode="0.000_ ">
                  <c:v>2.6294833333333434E-2</c:v>
                </c:pt>
                <c:pt idx="384" formatCode="0.000_ ">
                  <c:v>2.8221499999999955E-2</c:v>
                </c:pt>
                <c:pt idx="385" formatCode="0.000_ ">
                  <c:v>2.6011500000000021E-2</c:v>
                </c:pt>
                <c:pt idx="386" formatCode="0.000_ ">
                  <c:v>2.6294833333333434E-2</c:v>
                </c:pt>
                <c:pt idx="387" formatCode="0.000_ ">
                  <c:v>2.3404833333333375E-2</c:v>
                </c:pt>
                <c:pt idx="388" formatCode="0.000_ ">
                  <c:v>2.3404833333333375E-2</c:v>
                </c:pt>
                <c:pt idx="389" formatCode="0.000_ ">
                  <c:v>2.2951499999999958E-2</c:v>
                </c:pt>
                <c:pt idx="390" formatCode="0.000_ ">
                  <c:v>2.3404833333333375E-2</c:v>
                </c:pt>
                <c:pt idx="391" formatCode="0.000_ ">
                  <c:v>2.2951499999999958E-2</c:v>
                </c:pt>
                <c:pt idx="392" formatCode="0.000_ ">
                  <c:v>2.3404833333333375E-2</c:v>
                </c:pt>
                <c:pt idx="393" formatCode="0.000_ ">
                  <c:v>2.3251500000000036E-2</c:v>
                </c:pt>
                <c:pt idx="394" formatCode="0.000_ ">
                  <c:v>2.5148166666666694E-2</c:v>
                </c:pt>
                <c:pt idx="395" formatCode="0.000_ ">
                  <c:v>2.3221499999999951E-2</c:v>
                </c:pt>
                <c:pt idx="396" formatCode="0.000_ ">
                  <c:v>2.5148166666666694E-2</c:v>
                </c:pt>
                <c:pt idx="397" formatCode="0.000_ ">
                  <c:v>2.5148166666666694E-2</c:v>
                </c:pt>
                <c:pt idx="398" formatCode="0.000_ ">
                  <c:v>1.9551499999999999E-2</c:v>
                </c:pt>
                <c:pt idx="399" formatCode="0.000_ ">
                  <c:v>3.6751499999999993E-2</c:v>
                </c:pt>
                <c:pt idx="400" formatCode="0.000_ ">
                  <c:v>3.6751499999999993E-2</c:v>
                </c:pt>
                <c:pt idx="401" formatCode="0.000_ ">
                  <c:v>4.1751499999999997E-2</c:v>
                </c:pt>
                <c:pt idx="402" formatCode="0.000_ ">
                  <c:v>3.7484833333333356E-2</c:v>
                </c:pt>
                <c:pt idx="403" formatCode="0.000_ ">
                  <c:v>3.5331500000000016E-2</c:v>
                </c:pt>
                <c:pt idx="404" formatCode="0.000_ ">
                  <c:v>3.5558166666666724E-2</c:v>
                </c:pt>
                <c:pt idx="405" formatCode="0.000_ ">
                  <c:v>2.7804833333333334E-2</c:v>
                </c:pt>
                <c:pt idx="406" formatCode="0.000_ ">
                  <c:v>3.5031500000000049E-2</c:v>
                </c:pt>
                <c:pt idx="407" formatCode="0.000_ ">
                  <c:v>3.431816666666665E-2</c:v>
                </c:pt>
                <c:pt idx="408" formatCode="0.000_ ">
                  <c:v>3.3311499999999994E-2</c:v>
                </c:pt>
                <c:pt idx="409" formatCode="0.000_ ">
                  <c:v>3.0151499999999998E-2</c:v>
                </c:pt>
                <c:pt idx="410" formatCode="0.000_ ">
                  <c:v>3.4868166666666645E-2</c:v>
                </c:pt>
                <c:pt idx="411" formatCode="0.000_ ">
                  <c:v>3.8011500000000031E-2</c:v>
                </c:pt>
                <c:pt idx="412" formatCode="0.000_ ">
                  <c:v>3.2911499999999982E-2</c:v>
                </c:pt>
                <c:pt idx="413" formatCode="0.000_ ">
                  <c:v>3.4851500000000035E-2</c:v>
                </c:pt>
                <c:pt idx="414" formatCode="0.000_ ">
                  <c:v>3.4851500000000035E-2</c:v>
                </c:pt>
                <c:pt idx="415" formatCode="0.000_ ">
                  <c:v>3.7511500000000003E-2</c:v>
                </c:pt>
                <c:pt idx="416" formatCode="0.000_ ">
                  <c:v>3.5571500000000006E-2</c:v>
                </c:pt>
                <c:pt idx="417" formatCode="0.000_ ">
                  <c:v>3.5571500000000006E-2</c:v>
                </c:pt>
                <c:pt idx="418" formatCode="0.000_ ">
                  <c:v>3.5571500000000006E-2</c:v>
                </c:pt>
                <c:pt idx="419" formatCode="0.000_ ">
                  <c:v>3.5968166666666662E-2</c:v>
                </c:pt>
                <c:pt idx="420" formatCode="0.000_ ">
                  <c:v>3.5571500000000006E-2</c:v>
                </c:pt>
                <c:pt idx="421" formatCode="0.000_ ">
                  <c:v>3.5371499999999972E-2</c:v>
                </c:pt>
                <c:pt idx="422" formatCode="0.000_ ">
                  <c:v>3.5371499999999972E-2</c:v>
                </c:pt>
                <c:pt idx="423" formatCode="0.000_ ">
                  <c:v>5.4774833333333328E-2</c:v>
                </c:pt>
                <c:pt idx="424" formatCode="0.000_ ">
                  <c:v>5.4774833333333328E-2</c:v>
                </c:pt>
                <c:pt idx="425" formatCode="0.000_ ">
                  <c:v>3.3764833333333355E-2</c:v>
                </c:pt>
                <c:pt idx="426" formatCode="0.000_ ">
                  <c:v>3.3764833333333355E-2</c:v>
                </c:pt>
                <c:pt idx="427" formatCode="0.000_ ">
                  <c:v>3.5691500000000015E-2</c:v>
                </c:pt>
                <c:pt idx="428" formatCode="0.000_ ">
                  <c:v>3.3951499999999996E-2</c:v>
                </c:pt>
                <c:pt idx="429" formatCode="0.000_ ">
                  <c:v>3.4178166666666676E-2</c:v>
                </c:pt>
                <c:pt idx="430" formatCode="0.000_ ">
                  <c:v>3.3951499999999996E-2</c:v>
                </c:pt>
                <c:pt idx="431" formatCode="0.000_ ">
                  <c:v>3.3951499999999996E-2</c:v>
                </c:pt>
                <c:pt idx="432" formatCode="0.000_ ">
                  <c:v>3.6104833333333336E-2</c:v>
                </c:pt>
                <c:pt idx="433" formatCode="0.000_ ">
                  <c:v>3.6104833333333336E-2</c:v>
                </c:pt>
                <c:pt idx="434" formatCode="0.000_ ">
                  <c:v>3.6104833333333336E-2</c:v>
                </c:pt>
                <c:pt idx="435" formatCode="0.000_ ">
                  <c:v>3.6104833333333336E-2</c:v>
                </c:pt>
                <c:pt idx="436" formatCode="0.000_ ">
                  <c:v>3.6104833333333336E-2</c:v>
                </c:pt>
                <c:pt idx="437" formatCode="0.000_ ">
                  <c:v>3.6104833333333336E-2</c:v>
                </c:pt>
                <c:pt idx="438" formatCode="0.000_ ">
                  <c:v>3.6104833333333336E-2</c:v>
                </c:pt>
                <c:pt idx="439" formatCode="0.000_ ">
                  <c:v>3.6104833333333336E-2</c:v>
                </c:pt>
                <c:pt idx="440" formatCode="0.000_ ">
                  <c:v>3.8031499999999996E-2</c:v>
                </c:pt>
                <c:pt idx="441" formatCode="0.000_ ">
                  <c:v>3.8031499999999996E-2</c:v>
                </c:pt>
                <c:pt idx="442" formatCode="0.000_ ">
                  <c:v>3.8031499999999996E-2</c:v>
                </c:pt>
                <c:pt idx="443" formatCode="0.000_ ">
                  <c:v>3.8031499999999996E-2</c:v>
                </c:pt>
                <c:pt idx="444" formatCode="0.000_ ">
                  <c:v>3.8031499999999996E-2</c:v>
                </c:pt>
                <c:pt idx="445" formatCode="0.000_ ">
                  <c:v>3.8031499999999996E-2</c:v>
                </c:pt>
                <c:pt idx="446" formatCode="0.000_ ">
                  <c:v>3.8031499999999996E-2</c:v>
                </c:pt>
                <c:pt idx="447" formatCode="0.000_ ">
                  <c:v>3.8031499999999996E-2</c:v>
                </c:pt>
                <c:pt idx="448" formatCode="0.000_ ">
                  <c:v>3.9958166666666656E-2</c:v>
                </c:pt>
                <c:pt idx="449" formatCode="0.000_ ">
                  <c:v>3.7434833333333334E-2</c:v>
                </c:pt>
                <c:pt idx="450" formatCode="0.000_ ">
                  <c:v>3.5508166666666674E-2</c:v>
                </c:pt>
                <c:pt idx="451" formatCode="0.000_ ">
                  <c:v>3.1311499999999992E-2</c:v>
                </c:pt>
                <c:pt idx="452" formatCode="0.000_ ">
                  <c:v>3.1311499999999992E-2</c:v>
                </c:pt>
                <c:pt idx="453" formatCode="0.000_ ">
                  <c:v>5.06915E-2</c:v>
                </c:pt>
                <c:pt idx="454" formatCode="0.000_ ">
                  <c:v>5.06915E-2</c:v>
                </c:pt>
                <c:pt idx="455" formatCode="0.000_ ">
                  <c:v>3.6011500000000002E-2</c:v>
                </c:pt>
                <c:pt idx="456" formatCode="0.000_ ">
                  <c:v>5.539150000000001E-2</c:v>
                </c:pt>
                <c:pt idx="457" formatCode="0.000_ ">
                  <c:v>5.8168166666666687E-2</c:v>
                </c:pt>
                <c:pt idx="458" formatCode="0.000_ ">
                  <c:v>6.253149999999999E-2</c:v>
                </c:pt>
                <c:pt idx="459" formatCode="0.000_ ">
                  <c:v>6.253149999999999E-2</c:v>
                </c:pt>
                <c:pt idx="460" formatCode="0.000_ ">
                  <c:v>6.1611500000000013E-2</c:v>
                </c:pt>
                <c:pt idx="461" formatCode="0.000_ ">
                  <c:v>6.1838166666666666E-2</c:v>
                </c:pt>
                <c:pt idx="462" formatCode="0.000_ ">
                  <c:v>6.0094833333333347E-2</c:v>
                </c:pt>
                <c:pt idx="463" formatCode="0.000_ ">
                  <c:v>6.2021500000000007E-2</c:v>
                </c:pt>
                <c:pt idx="464" formatCode="0.000_ ">
                  <c:v>6.2021500000000007E-2</c:v>
                </c:pt>
                <c:pt idx="465" formatCode="0.000_ ">
                  <c:v>6.2021500000000007E-2</c:v>
                </c:pt>
                <c:pt idx="466" formatCode="0.000_ ">
                  <c:v>3.1011499999999997E-2</c:v>
                </c:pt>
                <c:pt idx="467" formatCode="0.000_ ">
                  <c:v>3.1011499999999997E-2</c:v>
                </c:pt>
                <c:pt idx="468" formatCode="0.000_ ">
                  <c:v>3.1011499999999997E-2</c:v>
                </c:pt>
                <c:pt idx="469" formatCode="0.000_ ">
                  <c:v>2.8051500000000007E-2</c:v>
                </c:pt>
                <c:pt idx="470" formatCode="0.000_ ">
                  <c:v>2.8051500000000007E-2</c:v>
                </c:pt>
                <c:pt idx="471" formatCode="0.000_ ">
                  <c:v>2.8051500000000007E-2</c:v>
                </c:pt>
                <c:pt idx="472" formatCode="0.000_ ">
                  <c:v>2.6011499999999993E-2</c:v>
                </c:pt>
                <c:pt idx="473" formatCode="0.000_ ">
                  <c:v>2.8881666666666778E-3</c:v>
                </c:pt>
                <c:pt idx="474" formatCode="0.000_ ">
                  <c:v>2.8881666666666778E-3</c:v>
                </c:pt>
                <c:pt idx="475" formatCode="0.000_ ">
                  <c:v>0.1379381666666667</c:v>
                </c:pt>
                <c:pt idx="476" formatCode="0.000_ ">
                  <c:v>0.1429381666666667</c:v>
                </c:pt>
                <c:pt idx="477" formatCode="0.000_ ">
                  <c:v>0.14793816666666668</c:v>
                </c:pt>
                <c:pt idx="479" formatCode="0.000_ ">
                  <c:v>5.6701500000000016E-2</c:v>
                </c:pt>
                <c:pt idx="480" formatCode="0.000_ ">
                  <c:v>5.9774833333333333E-2</c:v>
                </c:pt>
                <c:pt idx="481" formatCode="0.000_ ">
                  <c:v>6.170150000000002E-2</c:v>
                </c:pt>
                <c:pt idx="482" formatCode="0.000_ ">
                  <c:v>6.8628166666666685E-2</c:v>
                </c:pt>
                <c:pt idx="483" formatCode="0.000_ ">
                  <c:v>6.7298166666666659E-2</c:v>
                </c:pt>
                <c:pt idx="484" formatCode="0.000_ ">
                  <c:v>6.5371499999999971E-2</c:v>
                </c:pt>
                <c:pt idx="485" formatCode="0.000_ ">
                  <c:v>2.4084833333333333E-2</c:v>
                </c:pt>
                <c:pt idx="486" formatCode="0.000_ ">
                  <c:v>2.1194833333333329E-2</c:v>
                </c:pt>
                <c:pt idx="487" formatCode="0.000_ ">
                  <c:v>3.9871500000000004E-2</c:v>
                </c:pt>
                <c:pt idx="488" formatCode="0.000_ ">
                  <c:v>-1.2658499999999989E-2</c:v>
                </c:pt>
                <c:pt idx="489" formatCode="0.000_ ">
                  <c:v>-4.9998499999999974E-2</c:v>
                </c:pt>
                <c:pt idx="490" formatCode="0.000_ ">
                  <c:v>4.1291500000000009E-2</c:v>
                </c:pt>
                <c:pt idx="491" formatCode="0.000_ ">
                  <c:v>-5.4815166666666665E-2</c:v>
                </c:pt>
                <c:pt idx="492" formatCode="0.000_ ">
                  <c:v>3.1198166666666638E-2</c:v>
                </c:pt>
                <c:pt idx="493" formatCode="0.000_ ">
                  <c:v>3.3124833333333326E-2</c:v>
                </c:pt>
                <c:pt idx="494" formatCode="0.000_ ">
                  <c:v>3.9318166666666654E-2</c:v>
                </c:pt>
                <c:pt idx="495" formatCode="0.000_ ">
                  <c:v>2.7391499999999958E-2</c:v>
                </c:pt>
                <c:pt idx="496" formatCode="0.000_ ">
                  <c:v>3.2208166666666649E-2</c:v>
                </c:pt>
                <c:pt idx="497" formatCode="0.000_ ">
                  <c:v>3.7484833333333356E-2</c:v>
                </c:pt>
                <c:pt idx="498" formatCode="0.000_ ">
                  <c:v>3.5008166666666674E-2</c:v>
                </c:pt>
                <c:pt idx="499" formatCode="0.000_ ">
                  <c:v>3.6751499999999993E-2</c:v>
                </c:pt>
                <c:pt idx="500" formatCode="0.000_ ">
                  <c:v>3.2668166666666665E-2</c:v>
                </c:pt>
                <c:pt idx="501" formatCode="0.000_ ">
                  <c:v>3.2071499999999975E-2</c:v>
                </c:pt>
                <c:pt idx="502" formatCode="0.000_ ">
                  <c:v>2.8218166666666711E-2</c:v>
                </c:pt>
                <c:pt idx="503" formatCode="0.000_ ">
                  <c:v>3.6888166666666666E-2</c:v>
                </c:pt>
                <c:pt idx="504" formatCode="0.000_ ">
                  <c:v>2.6658166666666705E-2</c:v>
                </c:pt>
                <c:pt idx="505" formatCode="0.000_ ">
                  <c:v>3.2804833333333339E-2</c:v>
                </c:pt>
                <c:pt idx="506" formatCode="0.000_ ">
                  <c:v>2.7988166666666647E-2</c:v>
                </c:pt>
                <c:pt idx="507" formatCode="0.000_ ">
                  <c:v>3.0188166666666655E-2</c:v>
                </c:pt>
                <c:pt idx="508" formatCode="0.000_ ">
                  <c:v>3.0188166666666655E-2</c:v>
                </c:pt>
                <c:pt idx="509" formatCode="0.000_ ">
                  <c:v>2.8444833333333336E-2</c:v>
                </c:pt>
                <c:pt idx="510" formatCode="0.000_ ">
                  <c:v>1.8534833333333334E-2</c:v>
                </c:pt>
                <c:pt idx="511" formatCode="0.000_ ">
                  <c:v>2.2754833333333307E-2</c:v>
                </c:pt>
                <c:pt idx="512" formatCode="0.000_ ">
                  <c:v>2.4681499999999995E-2</c:v>
                </c:pt>
                <c:pt idx="513" formatCode="0.000_ ">
                  <c:v>1.734150000000001E-2</c:v>
                </c:pt>
                <c:pt idx="514" formatCode="0.000_ ">
                  <c:v>4.0001500000000023E-2</c:v>
                </c:pt>
                <c:pt idx="515" formatCode="0.000_ ">
                  <c:v>3.394833333333333E-3</c:v>
                </c:pt>
                <c:pt idx="516" formatCode="0.000_ ">
                  <c:v>8.5781666666666784E-3</c:v>
                </c:pt>
                <c:pt idx="517" formatCode="0.000_ ">
                  <c:v>8.5781666666666784E-3</c:v>
                </c:pt>
                <c:pt idx="518" formatCode="0.000_ ">
                  <c:v>7.9815000000000025E-3</c:v>
                </c:pt>
                <c:pt idx="519" formatCode="0.000_ ">
                  <c:v>7.9815000000000025E-3</c:v>
                </c:pt>
                <c:pt idx="520" formatCode="0.000_ ">
                  <c:v>6.0548333333333287E-3</c:v>
                </c:pt>
                <c:pt idx="521" formatCode="0.000_ ">
                  <c:v>6.0548333333333287E-3</c:v>
                </c:pt>
                <c:pt idx="522" formatCode="0.000_ ">
                  <c:v>7.9815000000000025E-3</c:v>
                </c:pt>
                <c:pt idx="523" formatCode="0.000_ ">
                  <c:v>6.0548333333333287E-3</c:v>
                </c:pt>
                <c:pt idx="525" formatCode="0.000_ ">
                  <c:v>7.9560000000000047E-3</c:v>
                </c:pt>
                <c:pt idx="526" formatCode="0.000_ ">
                  <c:v>7.9560000000000047E-3</c:v>
                </c:pt>
                <c:pt idx="527" formatCode="0.000_ ">
                  <c:v>7.9560000000000047E-3</c:v>
                </c:pt>
                <c:pt idx="528" formatCode="0.000_ ">
                  <c:v>7.9560000000000047E-3</c:v>
                </c:pt>
                <c:pt idx="529" formatCode="0.000_ ">
                  <c:v>3.1393333333333412E-3</c:v>
                </c:pt>
                <c:pt idx="530" formatCode="0.000_ ">
                  <c:v>6.029333333333331E-3</c:v>
                </c:pt>
                <c:pt idx="531" formatCode="0.000_ ">
                  <c:v>3.1393333333333412E-3</c:v>
                </c:pt>
                <c:pt idx="532" formatCode="0.000_ ">
                  <c:v>3.1393333333333412E-3</c:v>
                </c:pt>
                <c:pt idx="533" formatCode="0.000_ ">
                  <c:v>3.1393333333333412E-3</c:v>
                </c:pt>
                <c:pt idx="534" formatCode="0.000_ ">
                  <c:v>7.9560000000000047E-3</c:v>
                </c:pt>
                <c:pt idx="539" formatCode="0.000_ ">
                  <c:v>4.2093333333333427E-3</c:v>
                </c:pt>
                <c:pt idx="540" formatCode="0.000_ ">
                  <c:v>4.009333333333337E-3</c:v>
                </c:pt>
                <c:pt idx="541" formatCode="0.000_ ">
                  <c:v>5.5600000000001482E-4</c:v>
                </c:pt>
                <c:pt idx="542" formatCode="0.000_ ">
                  <c:v>8.5600000000000953E-4</c:v>
                </c:pt>
                <c:pt idx="543" formatCode="0.000_ ">
                  <c:v>-1.2706666666666699E-3</c:v>
                </c:pt>
                <c:pt idx="544" formatCode="0.000_ ">
                  <c:v>3.2826666666666698E-3</c:v>
                </c:pt>
                <c:pt idx="545" formatCode="0.000_ ">
                  <c:v>-3.6606666666666593E-3</c:v>
                </c:pt>
                <c:pt idx="546" formatCode="0.000_ ">
                  <c:v>1.3826666666666709E-3</c:v>
                </c:pt>
                <c:pt idx="547" formatCode="0.000_ ">
                  <c:v>1.3826666666666709E-3</c:v>
                </c:pt>
                <c:pt idx="548" formatCode="0.000_ ">
                  <c:v>2.282666666666669E-3</c:v>
                </c:pt>
                <c:pt idx="549" formatCode="0.000_ ">
                  <c:v>2.4826666666666747E-3</c:v>
                </c:pt>
                <c:pt idx="550" formatCode="0.000_ ">
                  <c:v>2.4826666666666747E-3</c:v>
                </c:pt>
                <c:pt idx="551" formatCode="0.000_ ">
                  <c:v>-5.7606666666666501E-3</c:v>
                </c:pt>
                <c:pt idx="552" formatCode="0.000_ ">
                  <c:v>4.5600000000001195E-4</c:v>
                </c:pt>
                <c:pt idx="553" formatCode="0.000_ ">
                  <c:v>-3.7606666666666483E-3</c:v>
                </c:pt>
                <c:pt idx="554" formatCode="0.000_ ">
                  <c:v>-3.7606666666666483E-3</c:v>
                </c:pt>
                <c:pt idx="555" formatCode="0.000_ ">
                  <c:v>1.1560000000000042E-3</c:v>
                </c:pt>
                <c:pt idx="556" formatCode="0.000_ ">
                  <c:v>-8.7066666666665848E-4</c:v>
                </c:pt>
                <c:pt idx="557" formatCode="0.000_ ">
                  <c:v>-5.7066666666666377E-4</c:v>
                </c:pt>
                <c:pt idx="558" formatCode="0.000_ ">
                  <c:v>-7.706666666666695E-4</c:v>
                </c:pt>
                <c:pt idx="559" formatCode="0.000_ ">
                  <c:v>-5.587333333333333E-3</c:v>
                </c:pt>
                <c:pt idx="560" formatCode="0.000_ ">
                  <c:v>-5.3873333333333273E-3</c:v>
                </c:pt>
                <c:pt idx="561" formatCode="0.000_ ">
                  <c:v>-3.960666666666654E-3</c:v>
                </c:pt>
                <c:pt idx="562" formatCode="0.000_ ">
                  <c:v>-3.960666666666654E-3</c:v>
                </c:pt>
                <c:pt idx="563" formatCode="0.000_ ">
                  <c:v>3.5600000000000909E-4</c:v>
                </c:pt>
                <c:pt idx="564" formatCode="0.000_ ">
                  <c:v>2.5826666666666637E-3</c:v>
                </c:pt>
                <c:pt idx="565" formatCode="0.000_ ">
                  <c:v>6.560000000000038E-4</c:v>
                </c:pt>
                <c:pt idx="566" formatCode="0.000_ ">
                  <c:v>1.5600000000000336E-4</c:v>
                </c:pt>
                <c:pt idx="567" formatCode="0.000_ ">
                  <c:v>3.5600000000000909E-4</c:v>
                </c:pt>
                <c:pt idx="568" formatCode="0.000_ ">
                  <c:v>1.0560000000000153E-3</c:v>
                </c:pt>
                <c:pt idx="569" formatCode="0.000_ ">
                  <c:v>2.9826666666666751E-3</c:v>
                </c:pt>
                <c:pt idx="570" formatCode="0.000_ ">
                  <c:v>2.5826666666666637E-3</c:v>
                </c:pt>
                <c:pt idx="571" formatCode="0.000_ ">
                  <c:v>2.3826666666666718E-3</c:v>
                </c:pt>
                <c:pt idx="572" formatCode="0.000_ ">
                  <c:v>-4.3999999999988493E-5</c:v>
                </c:pt>
                <c:pt idx="573" formatCode="0.000_ ">
                  <c:v>6.4993333333333292E-3</c:v>
                </c:pt>
                <c:pt idx="574" formatCode="0.000_ ">
                  <c:v>6.3993333333333402E-3</c:v>
                </c:pt>
                <c:pt idx="575" formatCode="0.000_ ">
                  <c:v>8.1260000000000082E-3</c:v>
                </c:pt>
                <c:pt idx="576" formatCode="0.000_ ">
                  <c:v>8.3260000000000139E-3</c:v>
                </c:pt>
                <c:pt idx="577" formatCode="0.000_ ">
                  <c:v>3.6093333333333394E-3</c:v>
                </c:pt>
                <c:pt idx="578" formatCode="0.000_ ">
                  <c:v>4.2093333333333427E-3</c:v>
                </c:pt>
                <c:pt idx="579" formatCode="0.000_ ">
                  <c:v>2.282666666666669E-3</c:v>
                </c:pt>
                <c:pt idx="580" formatCode="0.000_ ">
                  <c:v>4.009333333333337E-3</c:v>
                </c:pt>
                <c:pt idx="581" formatCode="0.000_ ">
                  <c:v>6.3993333333333402E-3</c:v>
                </c:pt>
                <c:pt idx="582" formatCode="0.000_ ">
                  <c:v>6.1993333333333345E-3</c:v>
                </c:pt>
                <c:pt idx="583" formatCode="0.000_ ">
                  <c:v>6.3993333333333402E-3</c:v>
                </c:pt>
                <c:pt idx="584" formatCode="0.000_ ">
                  <c:v>3.6093333333333394E-3</c:v>
                </c:pt>
                <c:pt idx="585" formatCode="0.000_ ">
                  <c:v>3.6093333333333394E-3</c:v>
                </c:pt>
                <c:pt idx="586" formatCode="0.000_ ">
                  <c:v>3.6093333333333394E-3</c:v>
                </c:pt>
                <c:pt idx="587" formatCode="0.000_ ">
                  <c:v>7.3993333333333272E-3</c:v>
                </c:pt>
                <c:pt idx="588" formatCode="0.000_ ">
                  <c:v>8.1260000000000082E-3</c:v>
                </c:pt>
                <c:pt idx="589" formatCode="0.000_ ">
                  <c:v>3.5093333333333504E-3</c:v>
                </c:pt>
                <c:pt idx="590" formatCode="0.000_ ">
                  <c:v>7.1993333333333354E-3</c:v>
                </c:pt>
                <c:pt idx="591" formatCode="0.000_ ">
                  <c:v>2.5826666666666637E-3</c:v>
                </c:pt>
                <c:pt idx="592" formatCode="0.000_ ">
                  <c:v>4.3093333333333456E-3</c:v>
                </c:pt>
                <c:pt idx="593" formatCode="0.000_ ">
                  <c:v>3.0826666666666641E-3</c:v>
                </c:pt>
                <c:pt idx="594" formatCode="0.000_ ">
                  <c:v>3.5600000000000909E-4</c:v>
                </c:pt>
                <c:pt idx="595" formatCode="0.000_ ">
                  <c:v>2.5826666666666637E-3</c:v>
                </c:pt>
                <c:pt idx="596" formatCode="0.000_ ">
                  <c:v>2.9826666666666751E-3</c:v>
                </c:pt>
                <c:pt idx="597" formatCode="0.000_ ">
                  <c:v>4.9093333333333489E-3</c:v>
                </c:pt>
                <c:pt idx="598" formatCode="0.000_ ">
                  <c:v>4.9093333333333489E-3</c:v>
                </c:pt>
                <c:pt idx="599" formatCode="0.000_ ">
                  <c:v>7.5993333333333329E-3</c:v>
                </c:pt>
                <c:pt idx="600" formatCode="0.000_ ">
                  <c:v>7.5993333333333329E-3</c:v>
                </c:pt>
                <c:pt idx="601" formatCode="0.000_ ">
                  <c:v>7.3993333333333272E-3</c:v>
                </c:pt>
                <c:pt idx="602" formatCode="0.000_ ">
                  <c:v>1.0426000000000005E-2</c:v>
                </c:pt>
                <c:pt idx="603" formatCode="0.000_ ">
                  <c:v>5.4093333333333493E-3</c:v>
                </c:pt>
                <c:pt idx="604" formatCode="0.000_ ">
                  <c:v>7.8993333333333277E-3</c:v>
                </c:pt>
                <c:pt idx="605" formatCode="0.000_ ">
                  <c:v>9.8260000000000014E-3</c:v>
                </c:pt>
                <c:pt idx="606" formatCode="0.000_ ">
                  <c:v>9.5260000000000067E-3</c:v>
                </c:pt>
                <c:pt idx="607" formatCode="0.000_ ">
                  <c:v>9.326000000000001E-3</c:v>
                </c:pt>
                <c:pt idx="608" formatCode="0.000_ ">
                  <c:v>9.1260000000000091E-3</c:v>
                </c:pt>
                <c:pt idx="609" formatCode="0.000_ ">
                  <c:v>9.326000000000001E-3</c:v>
                </c:pt>
                <c:pt idx="610" formatCode="0.000_ ">
                  <c:v>8.0993333333333334E-3</c:v>
                </c:pt>
                <c:pt idx="611" formatCode="0.000_ ">
                  <c:v>9.5260000000000067E-3</c:v>
                </c:pt>
                <c:pt idx="612" formatCode="0.000_ ">
                  <c:v>9.5260000000000067E-3</c:v>
                </c:pt>
                <c:pt idx="613" formatCode="0.000_ ">
                  <c:v>4.9093333333333489E-3</c:v>
                </c:pt>
                <c:pt idx="614" formatCode="0.000_ ">
                  <c:v>1.2152666666666687E-2</c:v>
                </c:pt>
                <c:pt idx="615" formatCode="0.000_ ">
                  <c:v>1.1752666666666675E-2</c:v>
                </c:pt>
              </c:numCache>
            </c:numRef>
          </c:yVal>
          <c:smooth val="0"/>
          <c:extLst>
            <c:ext xmlns:c16="http://schemas.microsoft.com/office/drawing/2014/chart" uri="{C3380CC4-5D6E-409C-BE32-E72D297353CC}">
              <c16:uniqueId val="{00000001-A6F4-4223-AFF1-3D2E97C08520}"/>
            </c:ext>
          </c:extLst>
        </c:ser>
        <c:dLbls>
          <c:showLegendKey val="0"/>
          <c:showVal val="0"/>
          <c:showCatName val="0"/>
          <c:showSerName val="0"/>
          <c:showPercent val="0"/>
          <c:showBubbleSize val="0"/>
        </c:dLbls>
        <c:axId val="2129303768"/>
        <c:axId val="2129797592"/>
        <c:extLst/>
      </c:scatterChart>
      <c:valAx>
        <c:axId val="2129303768"/>
        <c:scaling>
          <c:orientation val="minMax"/>
          <c:max val="40615.624999999993"/>
          <c:min val="40615.5"/>
        </c:scaling>
        <c:delete val="0"/>
        <c:axPos val="b"/>
        <c:majorGridlines>
          <c:spPr>
            <a:ln w="9525" cap="flat" cmpd="sng" algn="ctr">
              <a:solidFill>
                <a:schemeClr val="tx1">
                  <a:lumMod val="15000"/>
                  <a:lumOff val="85000"/>
                </a:schemeClr>
              </a:solidFill>
              <a:round/>
            </a:ln>
            <a:effectLst/>
          </c:spPr>
        </c:majorGridlines>
        <c:numFmt formatCode="m/d\ h:mm" sourceLinked="0"/>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sz="900" b="0" i="0" u="none" strike="noStrike" baseline="0">
                <a:solidFill>
                  <a:srgbClr val="333333"/>
                </a:solidFill>
                <a:latin typeface="ＭＳ Ｐゴシック"/>
                <a:ea typeface="ＭＳ Ｐゴシック"/>
                <a:cs typeface="ＭＳ Ｐゴシック"/>
              </a:defRPr>
            </a:pPr>
            <a:endParaRPr lang="ja-JP"/>
          </a:p>
        </c:txPr>
        <c:crossAx val="2129797592"/>
        <c:crosses val="autoZero"/>
        <c:crossBetween val="midCat"/>
        <c:majorUnit val="4.1666000000000009E-2"/>
      </c:valAx>
      <c:valAx>
        <c:axId val="2129797592"/>
        <c:scaling>
          <c:orientation val="minMax"/>
          <c:max val="3"/>
          <c:min val="0"/>
        </c:scaling>
        <c:delete val="0"/>
        <c:axPos val="l"/>
        <c:majorGridlines>
          <c:spPr>
            <a:ln w="9525" cap="flat" cmpd="sng" algn="ctr">
              <a:solidFill>
                <a:schemeClr val="tx1">
                  <a:lumMod val="15000"/>
                  <a:lumOff val="85000"/>
                </a:schemeClr>
              </a:solidFill>
              <a:round/>
            </a:ln>
            <a:effectLst/>
          </c:spPr>
        </c:majorGridlines>
        <c:title>
          <c:tx>
            <c:rich>
              <a:bodyPr/>
              <a:lstStyle/>
              <a:p>
                <a:pPr>
                  <a:defRPr/>
                </a:pPr>
                <a:r>
                  <a:rPr lang="en-US" altLang="ja-JP"/>
                  <a:t>Pressure (MPa)</a:t>
                </a:r>
                <a:endParaRPr lang="ja-JP" altLang="en-US"/>
              </a:p>
            </c:rich>
          </c:tx>
          <c:layout/>
          <c:overlay val="0"/>
        </c:title>
        <c:numFmt formatCode="0.00_ "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ja-JP"/>
          </a:p>
        </c:txPr>
        <c:crossAx val="2129303768"/>
        <c:crosses val="autoZero"/>
        <c:crossBetween val="midCat"/>
      </c:valAx>
      <c:spPr>
        <a:noFill/>
        <a:ln w="25400">
          <a:noFill/>
        </a:ln>
      </c:spPr>
    </c:plotArea>
    <c:legend>
      <c:legendPos val="tr"/>
      <c:layout>
        <c:manualLayout>
          <c:xMode val="edge"/>
          <c:yMode val="edge"/>
          <c:x val="0.59940537098976776"/>
          <c:y val="0.10631845619537572"/>
          <c:w val="0.21783535187293701"/>
          <c:h val="0.14669614130129599"/>
        </c:manualLayout>
      </c:layout>
      <c:overlay val="1"/>
      <c:spPr>
        <a:solidFill>
          <a:schemeClr val="bg1"/>
        </a:solidFill>
        <a:ln w="9525">
          <a:solidFill>
            <a:schemeClr val="bg2">
              <a:lumMod val="75000"/>
            </a:schemeClr>
          </a:solidFill>
        </a:ln>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w="9525" cap="flat" cmpd="sng" algn="ctr">
      <a:noFill/>
      <a:round/>
    </a:ln>
    <a:effectLst/>
  </c:spPr>
  <c:txPr>
    <a:bodyPr/>
    <a:lstStyle/>
    <a:p>
      <a:pPr>
        <a:defRPr/>
      </a:pPr>
      <a:endParaRPr lang="ja-JP"/>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8.5850709164464842E-2"/>
          <c:y val="8.27347888385178E-2"/>
          <c:w val="0.85461884829028945"/>
          <c:h val="0.64659862131862833"/>
        </c:manualLayout>
      </c:layout>
      <c:scatterChart>
        <c:scatterStyle val="lineMarker"/>
        <c:varyColors val="0"/>
        <c:ser>
          <c:idx val="0"/>
          <c:order val="0"/>
          <c:tx>
            <c:strRef>
              <c:f>'2SRV_蒸気流量(13時から水素発生あり）'!$L$1</c:f>
              <c:strCache>
                <c:ptCount val="1"/>
                <c:pt idx="0">
                  <c:v>気相温度</c:v>
                </c:pt>
              </c:strCache>
            </c:strRef>
          </c:tx>
          <c:spPr>
            <a:ln w="19050" cap="rnd">
              <a:noFill/>
              <a:round/>
            </a:ln>
            <a:effectLst/>
          </c:spPr>
          <c:marker>
            <c:symbol val="circle"/>
            <c:size val="5"/>
            <c:spPr>
              <a:noFill/>
              <a:ln w="9525">
                <a:solidFill>
                  <a:schemeClr val="accent1"/>
                </a:solidFill>
              </a:ln>
              <a:effectLst/>
            </c:spPr>
          </c:marker>
          <c:xVal>
            <c:numRef>
              <c:f>'2SRV_蒸気流量(13時から水素発生あり）'!$A$3:$A$2871</c:f>
              <c:numCache>
                <c:formatCode>[$-F400]h:mm:ss\ AM/PM</c:formatCode>
                <c:ptCount val="2869"/>
                <c:pt idx="0">
                  <c:v>0.10416666666666667</c:v>
                </c:pt>
                <c:pt idx="1">
                  <c:v>0.10439821550450655</c:v>
                </c:pt>
                <c:pt idx="2">
                  <c:v>0.10463198830684027</c:v>
                </c:pt>
                <c:pt idx="3">
                  <c:v>0.10486462936771138</c:v>
                </c:pt>
                <c:pt idx="4">
                  <c:v>0.10509637527443745</c:v>
                </c:pt>
                <c:pt idx="5">
                  <c:v>0.10532851444005414</c:v>
                </c:pt>
                <c:pt idx="6">
                  <c:v>0.10555999592153563</c:v>
                </c:pt>
                <c:pt idx="7">
                  <c:v>0.10579347510994586</c:v>
                </c:pt>
                <c:pt idx="8">
                  <c:v>0.10602774627230786</c:v>
                </c:pt>
                <c:pt idx="9">
                  <c:v>0.10625922775378935</c:v>
                </c:pt>
                <c:pt idx="10">
                  <c:v>0.10649070923527082</c:v>
                </c:pt>
                <c:pt idx="11">
                  <c:v>0.1067221907167523</c:v>
                </c:pt>
                <c:pt idx="12">
                  <c:v>0.10695367219823379</c:v>
                </c:pt>
                <c:pt idx="13">
                  <c:v>0.10718515367971528</c:v>
                </c:pt>
                <c:pt idx="14">
                  <c:v>0.10741663516119675</c:v>
                </c:pt>
                <c:pt idx="15">
                  <c:v>0.10764811664267823</c:v>
                </c:pt>
                <c:pt idx="16">
                  <c:v>0.10787959812415972</c:v>
                </c:pt>
                <c:pt idx="17">
                  <c:v>0.1081110796056412</c:v>
                </c:pt>
                <c:pt idx="18">
                  <c:v>0.10834256108712267</c:v>
                </c:pt>
                <c:pt idx="19">
                  <c:v>0.10857404256860416</c:v>
                </c:pt>
                <c:pt idx="20">
                  <c:v>0.10880552405008564</c:v>
                </c:pt>
                <c:pt idx="21">
                  <c:v>0.10903700553156712</c:v>
                </c:pt>
                <c:pt idx="22">
                  <c:v>0.1092684870130486</c:v>
                </c:pt>
                <c:pt idx="23">
                  <c:v>0.10949996849453009</c:v>
                </c:pt>
                <c:pt idx="24">
                  <c:v>0.10973144997601157</c:v>
                </c:pt>
                <c:pt idx="25">
                  <c:v>0.10996293145749304</c:v>
                </c:pt>
                <c:pt idx="26">
                  <c:v>0.11019441293897453</c:v>
                </c:pt>
                <c:pt idx="27">
                  <c:v>0.11042589442045601</c:v>
                </c:pt>
                <c:pt idx="28">
                  <c:v>0.1106573759019375</c:v>
                </c:pt>
                <c:pt idx="29">
                  <c:v>0.11088885738341897</c:v>
                </c:pt>
                <c:pt idx="30">
                  <c:v>0.11112033886490046</c:v>
                </c:pt>
                <c:pt idx="31">
                  <c:v>0.11135182034638194</c:v>
                </c:pt>
                <c:pt idx="32">
                  <c:v>0.11158330182786341</c:v>
                </c:pt>
                <c:pt idx="33">
                  <c:v>0.1118147833093449</c:v>
                </c:pt>
                <c:pt idx="34">
                  <c:v>0.11204731303784582</c:v>
                </c:pt>
                <c:pt idx="35">
                  <c:v>0.1122787945193273</c:v>
                </c:pt>
                <c:pt idx="36">
                  <c:v>0.11251027600080879</c:v>
                </c:pt>
                <c:pt idx="37">
                  <c:v>0.11274175748229028</c:v>
                </c:pt>
                <c:pt idx="38">
                  <c:v>0.11297323896377175</c:v>
                </c:pt>
                <c:pt idx="39">
                  <c:v>0.11320472044525323</c:v>
                </c:pt>
                <c:pt idx="40">
                  <c:v>0.11343620192673472</c:v>
                </c:pt>
                <c:pt idx="41">
                  <c:v>0.1136676834082162</c:v>
                </c:pt>
                <c:pt idx="42">
                  <c:v>0.11389916488969767</c:v>
                </c:pt>
                <c:pt idx="43">
                  <c:v>0.11413064637117916</c:v>
                </c:pt>
                <c:pt idx="44">
                  <c:v>0.11436212785266064</c:v>
                </c:pt>
                <c:pt idx="45">
                  <c:v>0.11459360933414212</c:v>
                </c:pt>
                <c:pt idx="46">
                  <c:v>0.1148250908156236</c:v>
                </c:pt>
                <c:pt idx="47">
                  <c:v>0.11505657229710509</c:v>
                </c:pt>
                <c:pt idx="48">
                  <c:v>0.11528805377858657</c:v>
                </c:pt>
                <c:pt idx="49">
                  <c:v>0.11552143186145394</c:v>
                </c:pt>
                <c:pt idx="50">
                  <c:v>0.11575472188682327</c:v>
                </c:pt>
                <c:pt idx="51">
                  <c:v>0.11598822517596459</c:v>
                </c:pt>
                <c:pt idx="52">
                  <c:v>0.11621970819309352</c:v>
                </c:pt>
                <c:pt idx="53">
                  <c:v>0.116451189674575</c:v>
                </c:pt>
                <c:pt idx="54">
                  <c:v>0.11668267115605649</c:v>
                </c:pt>
                <c:pt idx="55">
                  <c:v>0.11691415263753796</c:v>
                </c:pt>
                <c:pt idx="56">
                  <c:v>0.11714563411901945</c:v>
                </c:pt>
                <c:pt idx="57">
                  <c:v>0.11737711560050093</c:v>
                </c:pt>
                <c:pt idx="58">
                  <c:v>0.11760859708198242</c:v>
                </c:pt>
                <c:pt idx="59">
                  <c:v>0.11784007856346389</c:v>
                </c:pt>
                <c:pt idx="60">
                  <c:v>0.11807156004494537</c:v>
                </c:pt>
                <c:pt idx="61">
                  <c:v>0.11830304152642686</c:v>
                </c:pt>
                <c:pt idx="62">
                  <c:v>0.11853452300790834</c:v>
                </c:pt>
                <c:pt idx="63">
                  <c:v>0.11876600448938981</c:v>
                </c:pt>
                <c:pt idx="64">
                  <c:v>0.1189974859708713</c:v>
                </c:pt>
                <c:pt idx="65">
                  <c:v>0.11922896745235279</c:v>
                </c:pt>
                <c:pt idx="66">
                  <c:v>0.11946044893383426</c:v>
                </c:pt>
                <c:pt idx="67">
                  <c:v>0.11969193041531574</c:v>
                </c:pt>
                <c:pt idx="68">
                  <c:v>0.11992341189679723</c:v>
                </c:pt>
                <c:pt idx="69">
                  <c:v>0.12015489337827871</c:v>
                </c:pt>
                <c:pt idx="70">
                  <c:v>0.12038637485976018</c:v>
                </c:pt>
                <c:pt idx="71">
                  <c:v>0.12061785634124167</c:v>
                </c:pt>
                <c:pt idx="72">
                  <c:v>0.12084933782272315</c:v>
                </c:pt>
                <c:pt idx="73">
                  <c:v>0.12108081930420464</c:v>
                </c:pt>
                <c:pt idx="74">
                  <c:v>0.12131230078568611</c:v>
                </c:pt>
                <c:pt idx="75">
                  <c:v>0.1215437822671676</c:v>
                </c:pt>
                <c:pt idx="76">
                  <c:v>0.12177526374864908</c:v>
                </c:pt>
                <c:pt idx="77">
                  <c:v>0.12200674523013055</c:v>
                </c:pt>
                <c:pt idx="78">
                  <c:v>0.12223822671161204</c:v>
                </c:pt>
                <c:pt idx="79">
                  <c:v>0.12246970819309352</c:v>
                </c:pt>
                <c:pt idx="80">
                  <c:v>0.122701189674575</c:v>
                </c:pt>
                <c:pt idx="81">
                  <c:v>0.12293267115605648</c:v>
                </c:pt>
                <c:pt idx="82">
                  <c:v>0.12316700526754619</c:v>
                </c:pt>
                <c:pt idx="83">
                  <c:v>0.12339848674902766</c:v>
                </c:pt>
                <c:pt idx="84">
                  <c:v>0.12362996823050915</c:v>
                </c:pt>
                <c:pt idx="85">
                  <c:v>0.12386144971199063</c:v>
                </c:pt>
                <c:pt idx="86">
                  <c:v>0.12409567401502974</c:v>
                </c:pt>
                <c:pt idx="87">
                  <c:v>0.12432715549651123</c:v>
                </c:pt>
                <c:pt idx="88">
                  <c:v>0.12455863697799271</c:v>
                </c:pt>
                <c:pt idx="89">
                  <c:v>0.12479011845947419</c:v>
                </c:pt>
                <c:pt idx="90">
                  <c:v>0.12502159994095569</c:v>
                </c:pt>
                <c:pt idx="91">
                  <c:v>0.12525339673445729</c:v>
                </c:pt>
                <c:pt idx="92">
                  <c:v>0.12548487821593879</c:v>
                </c:pt>
                <c:pt idx="93">
                  <c:v>0.12571635969742026</c:v>
                </c:pt>
                <c:pt idx="94">
                  <c:v>0.12595063611968518</c:v>
                </c:pt>
                <c:pt idx="95">
                  <c:v>0.12618211760116665</c:v>
                </c:pt>
                <c:pt idx="96">
                  <c:v>0.12641449270700972</c:v>
                </c:pt>
                <c:pt idx="97">
                  <c:v>0.12664685527173183</c:v>
                </c:pt>
                <c:pt idx="98">
                  <c:v>0.12687833675321331</c:v>
                </c:pt>
                <c:pt idx="99">
                  <c:v>0.12711069741734757</c:v>
                </c:pt>
                <c:pt idx="100">
                  <c:v>0.1273430118264838</c:v>
                </c:pt>
                <c:pt idx="101">
                  <c:v>0.12757449330796528</c:v>
                </c:pt>
                <c:pt idx="102">
                  <c:v>0.12780681373275543</c:v>
                </c:pt>
                <c:pt idx="103">
                  <c:v>0.12803912774487222</c:v>
                </c:pt>
                <c:pt idx="104">
                  <c:v>0.12827060922635372</c:v>
                </c:pt>
                <c:pt idx="105">
                  <c:v>0.12850209070783519</c:v>
                </c:pt>
                <c:pt idx="106">
                  <c:v>0.12873357218931666</c:v>
                </c:pt>
                <c:pt idx="107">
                  <c:v>0.12896505367079816</c:v>
                </c:pt>
                <c:pt idx="108">
                  <c:v>0.12919653515227963</c:v>
                </c:pt>
                <c:pt idx="109">
                  <c:v>0.12942801663376113</c:v>
                </c:pt>
                <c:pt idx="110">
                  <c:v>0.12965949811524261</c:v>
                </c:pt>
                <c:pt idx="111">
                  <c:v>0.12989097959672408</c:v>
                </c:pt>
                <c:pt idx="112">
                  <c:v>0.13012246107820558</c:v>
                </c:pt>
                <c:pt idx="113">
                  <c:v>0.13035394255968705</c:v>
                </c:pt>
                <c:pt idx="114">
                  <c:v>0.13058542404116852</c:v>
                </c:pt>
                <c:pt idx="115">
                  <c:v>0.13081690552265002</c:v>
                </c:pt>
                <c:pt idx="116">
                  <c:v>0.13104838700413149</c:v>
                </c:pt>
                <c:pt idx="117">
                  <c:v>0.13127986848561296</c:v>
                </c:pt>
                <c:pt idx="118">
                  <c:v>0.13151134996709446</c:v>
                </c:pt>
                <c:pt idx="119">
                  <c:v>0.13174283144857593</c:v>
                </c:pt>
                <c:pt idx="120">
                  <c:v>0.1319743129300574</c:v>
                </c:pt>
                <c:pt idx="121">
                  <c:v>0.1322057944115389</c:v>
                </c:pt>
                <c:pt idx="122">
                  <c:v>0.13243727589302037</c:v>
                </c:pt>
                <c:pt idx="123">
                  <c:v>0.13266875737450184</c:v>
                </c:pt>
                <c:pt idx="124">
                  <c:v>0.13290023885598334</c:v>
                </c:pt>
                <c:pt idx="125">
                  <c:v>0.13313172033746482</c:v>
                </c:pt>
                <c:pt idx="126">
                  <c:v>0.13336320181894631</c:v>
                </c:pt>
                <c:pt idx="127">
                  <c:v>0.13359468330042779</c:v>
                </c:pt>
                <c:pt idx="128">
                  <c:v>0.13382616478190926</c:v>
                </c:pt>
                <c:pt idx="129">
                  <c:v>0.13405764626339076</c:v>
                </c:pt>
                <c:pt idx="130">
                  <c:v>0.13428912774487223</c:v>
                </c:pt>
                <c:pt idx="131">
                  <c:v>0.1345206092263537</c:v>
                </c:pt>
                <c:pt idx="132">
                  <c:v>0.1347520907078352</c:v>
                </c:pt>
                <c:pt idx="133">
                  <c:v>0.13498357218931667</c:v>
                </c:pt>
                <c:pt idx="134">
                  <c:v>0.13521507439376029</c:v>
                </c:pt>
                <c:pt idx="135">
                  <c:v>0.13544655587524179</c:v>
                </c:pt>
                <c:pt idx="136">
                  <c:v>0.13567803735672326</c:v>
                </c:pt>
                <c:pt idx="137">
                  <c:v>0.13590951883820473</c:v>
                </c:pt>
                <c:pt idx="138">
                  <c:v>0.13614100031968623</c:v>
                </c:pt>
                <c:pt idx="139">
                  <c:v>0.13637248180116771</c:v>
                </c:pt>
                <c:pt idx="140">
                  <c:v>0.1366039632826492</c:v>
                </c:pt>
                <c:pt idx="141">
                  <c:v>0.13683544476413068</c:v>
                </c:pt>
                <c:pt idx="142">
                  <c:v>0.13706692624561215</c:v>
                </c:pt>
                <c:pt idx="143">
                  <c:v>0.13729840772709365</c:v>
                </c:pt>
                <c:pt idx="144">
                  <c:v>0.13752988920857512</c:v>
                </c:pt>
                <c:pt idx="145">
                  <c:v>0.13776137069005662</c:v>
                </c:pt>
                <c:pt idx="146">
                  <c:v>0.13799285217153809</c:v>
                </c:pt>
                <c:pt idx="147">
                  <c:v>0.13822433365301956</c:v>
                </c:pt>
                <c:pt idx="148">
                  <c:v>0.13845581513450106</c:v>
                </c:pt>
                <c:pt idx="149">
                  <c:v>0.13868729661598253</c:v>
                </c:pt>
                <c:pt idx="150">
                  <c:v>0.138918778097464</c:v>
                </c:pt>
                <c:pt idx="151">
                  <c:v>0.1391502595789455</c:v>
                </c:pt>
                <c:pt idx="152">
                  <c:v>0.13938174106042697</c:v>
                </c:pt>
                <c:pt idx="153">
                  <c:v>0.13961322254190844</c:v>
                </c:pt>
                <c:pt idx="154">
                  <c:v>0.13984470402338994</c:v>
                </c:pt>
                <c:pt idx="155">
                  <c:v>0.14007618550487141</c:v>
                </c:pt>
                <c:pt idx="156">
                  <c:v>0.14030766698635289</c:v>
                </c:pt>
                <c:pt idx="157">
                  <c:v>0.14053914846783438</c:v>
                </c:pt>
                <c:pt idx="158">
                  <c:v>0.14077062994931586</c:v>
                </c:pt>
                <c:pt idx="159">
                  <c:v>0.14100211143079733</c:v>
                </c:pt>
                <c:pt idx="160">
                  <c:v>0.14123359291227883</c:v>
                </c:pt>
                <c:pt idx="161">
                  <c:v>0.1414650743937603</c:v>
                </c:pt>
                <c:pt idx="162">
                  <c:v>0.1416965558752418</c:v>
                </c:pt>
                <c:pt idx="163">
                  <c:v>0.14192803735672327</c:v>
                </c:pt>
                <c:pt idx="164">
                  <c:v>0.14215951883820474</c:v>
                </c:pt>
                <c:pt idx="165">
                  <c:v>0.14239100031968624</c:v>
                </c:pt>
                <c:pt idx="166">
                  <c:v>0.14262248180116771</c:v>
                </c:pt>
                <c:pt idx="167">
                  <c:v>0.14285396328264921</c:v>
                </c:pt>
                <c:pt idx="168">
                  <c:v>0.14308544476413068</c:v>
                </c:pt>
                <c:pt idx="169">
                  <c:v>0.14331692624561215</c:v>
                </c:pt>
                <c:pt idx="170">
                  <c:v>0.14354840772709365</c:v>
                </c:pt>
                <c:pt idx="171">
                  <c:v>0.14377988920857512</c:v>
                </c:pt>
                <c:pt idx="172">
                  <c:v>0.14401137069005659</c:v>
                </c:pt>
                <c:pt idx="173">
                  <c:v>0.14424285217153809</c:v>
                </c:pt>
                <c:pt idx="174">
                  <c:v>0.14447433365301957</c:v>
                </c:pt>
                <c:pt idx="175">
                  <c:v>0.14470581513450104</c:v>
                </c:pt>
                <c:pt idx="176">
                  <c:v>0.14493729661598254</c:v>
                </c:pt>
                <c:pt idx="177">
                  <c:v>0.14516877809746401</c:v>
                </c:pt>
                <c:pt idx="178">
                  <c:v>0.14540025957894548</c:v>
                </c:pt>
                <c:pt idx="179">
                  <c:v>0.14563174106042698</c:v>
                </c:pt>
                <c:pt idx="180">
                  <c:v>0.14586322254190845</c:v>
                </c:pt>
                <c:pt idx="181">
                  <c:v>0.14609470402338992</c:v>
                </c:pt>
                <c:pt idx="182">
                  <c:v>0.14632618550487142</c:v>
                </c:pt>
                <c:pt idx="183">
                  <c:v>0.14655766698635289</c:v>
                </c:pt>
                <c:pt idx="184">
                  <c:v>0.14679171351577952</c:v>
                </c:pt>
                <c:pt idx="185">
                  <c:v>0.14702319499726099</c:v>
                </c:pt>
                <c:pt idx="186">
                  <c:v>0.14725467647874246</c:v>
                </c:pt>
                <c:pt idx="187">
                  <c:v>0.14748615796022396</c:v>
                </c:pt>
                <c:pt idx="188">
                  <c:v>0.1477197168256949</c:v>
                </c:pt>
                <c:pt idx="189">
                  <c:v>0.14795327569168334</c:v>
                </c:pt>
                <c:pt idx="190">
                  <c:v>0.14818683455767176</c:v>
                </c:pt>
                <c:pt idx="191">
                  <c:v>0.14842039342348773</c:v>
                </c:pt>
                <c:pt idx="192">
                  <c:v>0.14865395228964862</c:v>
                </c:pt>
                <c:pt idx="193">
                  <c:v>0.14888543377113009</c:v>
                </c:pt>
                <c:pt idx="194">
                  <c:v>0.14911759159079307</c:v>
                </c:pt>
                <c:pt idx="195">
                  <c:v>0.14934907307227455</c:v>
                </c:pt>
                <c:pt idx="196">
                  <c:v>0.14958055455375602</c:v>
                </c:pt>
                <c:pt idx="197">
                  <c:v>0.14981203603523752</c:v>
                </c:pt>
                <c:pt idx="198">
                  <c:v>0.15004552355105127</c:v>
                </c:pt>
                <c:pt idx="199">
                  <c:v>0.15027700503253277</c:v>
                </c:pt>
                <c:pt idx="200">
                  <c:v>0.15050848651401424</c:v>
                </c:pt>
                <c:pt idx="201">
                  <c:v>0.15074255556609756</c:v>
                </c:pt>
                <c:pt idx="202">
                  <c:v>0.15097403704757906</c:v>
                </c:pt>
                <c:pt idx="203">
                  <c:v>0.15120551852906053</c:v>
                </c:pt>
                <c:pt idx="204">
                  <c:v>0.15143700001054203</c:v>
                </c:pt>
                <c:pt idx="205">
                  <c:v>0.1516684814920235</c:v>
                </c:pt>
                <c:pt idx="206">
                  <c:v>0.15189996297350497</c:v>
                </c:pt>
                <c:pt idx="207">
                  <c:v>0.15213144445498644</c:v>
                </c:pt>
                <c:pt idx="208">
                  <c:v>0.15236292593646794</c:v>
                </c:pt>
                <c:pt idx="209">
                  <c:v>0.15259440741794941</c:v>
                </c:pt>
                <c:pt idx="210">
                  <c:v>0.15282588889943091</c:v>
                </c:pt>
                <c:pt idx="211">
                  <c:v>0.15305737038091238</c:v>
                </c:pt>
                <c:pt idx="212">
                  <c:v>0.15328885186239388</c:v>
                </c:pt>
                <c:pt idx="213">
                  <c:v>0.15352033334387535</c:v>
                </c:pt>
                <c:pt idx="214">
                  <c:v>0.15375181482535683</c:v>
                </c:pt>
                <c:pt idx="215">
                  <c:v>0.15398329630683832</c:v>
                </c:pt>
                <c:pt idx="216">
                  <c:v>0.1542147777883198</c:v>
                </c:pt>
                <c:pt idx="217">
                  <c:v>0.15444625926980127</c:v>
                </c:pt>
                <c:pt idx="218">
                  <c:v>0.15467774075128277</c:v>
                </c:pt>
                <c:pt idx="219">
                  <c:v>0.15490922223276424</c:v>
                </c:pt>
                <c:pt idx="220">
                  <c:v>0.15514070371424571</c:v>
                </c:pt>
                <c:pt idx="221">
                  <c:v>0.15537218519572721</c:v>
                </c:pt>
                <c:pt idx="222">
                  <c:v>0.15560366667720868</c:v>
                </c:pt>
                <c:pt idx="223">
                  <c:v>0.15583514815869015</c:v>
                </c:pt>
                <c:pt idx="224">
                  <c:v>0.15606662964017165</c:v>
                </c:pt>
                <c:pt idx="225">
                  <c:v>0.15629811112165312</c:v>
                </c:pt>
                <c:pt idx="226">
                  <c:v>0.15652959260313459</c:v>
                </c:pt>
                <c:pt idx="227">
                  <c:v>0.15676107408461609</c:v>
                </c:pt>
                <c:pt idx="228">
                  <c:v>0.15699255556609756</c:v>
                </c:pt>
                <c:pt idx="229">
                  <c:v>0.15722403704757903</c:v>
                </c:pt>
                <c:pt idx="230">
                  <c:v>0.15745551852906053</c:v>
                </c:pt>
                <c:pt idx="231">
                  <c:v>0.15768700001054201</c:v>
                </c:pt>
                <c:pt idx="232">
                  <c:v>0.15791848149202348</c:v>
                </c:pt>
                <c:pt idx="233">
                  <c:v>0.15814996297350498</c:v>
                </c:pt>
                <c:pt idx="234">
                  <c:v>0.15838144445498648</c:v>
                </c:pt>
                <c:pt idx="235">
                  <c:v>0.15861292593646795</c:v>
                </c:pt>
                <c:pt idx="236">
                  <c:v>0.15884440741794942</c:v>
                </c:pt>
                <c:pt idx="237">
                  <c:v>0.15907588889943092</c:v>
                </c:pt>
                <c:pt idx="238">
                  <c:v>0.15930737038091239</c:v>
                </c:pt>
                <c:pt idx="239">
                  <c:v>0.15953885186239386</c:v>
                </c:pt>
                <c:pt idx="240">
                  <c:v>0.15977033334387536</c:v>
                </c:pt>
                <c:pt idx="241">
                  <c:v>0.16000181482535683</c:v>
                </c:pt>
                <c:pt idx="242">
                  <c:v>0.1602332963068383</c:v>
                </c:pt>
                <c:pt idx="243">
                  <c:v>0.1604647777883198</c:v>
                </c:pt>
                <c:pt idx="244">
                  <c:v>0.16069625926980127</c:v>
                </c:pt>
                <c:pt idx="245">
                  <c:v>0.16092774075128274</c:v>
                </c:pt>
                <c:pt idx="246">
                  <c:v>0.16115922223276424</c:v>
                </c:pt>
                <c:pt idx="247">
                  <c:v>0.16139070371424571</c:v>
                </c:pt>
                <c:pt idx="248">
                  <c:v>0.16162218519572719</c:v>
                </c:pt>
                <c:pt idx="249">
                  <c:v>0.16185366667720869</c:v>
                </c:pt>
                <c:pt idx="250">
                  <c:v>0.16208514815869016</c:v>
                </c:pt>
                <c:pt idx="251">
                  <c:v>0.16231662964017163</c:v>
                </c:pt>
                <c:pt idx="252">
                  <c:v>0.16254811112165313</c:v>
                </c:pt>
                <c:pt idx="253">
                  <c:v>0.1627795926031346</c:v>
                </c:pt>
                <c:pt idx="254">
                  <c:v>0.16301107408461607</c:v>
                </c:pt>
                <c:pt idx="255">
                  <c:v>0.16324255556609757</c:v>
                </c:pt>
                <c:pt idx="256">
                  <c:v>0.16347403704757907</c:v>
                </c:pt>
                <c:pt idx="257">
                  <c:v>0.16370551852906054</c:v>
                </c:pt>
                <c:pt idx="258">
                  <c:v>0.16393700001054201</c:v>
                </c:pt>
                <c:pt idx="259">
                  <c:v>0.16416848149202351</c:v>
                </c:pt>
                <c:pt idx="260">
                  <c:v>0.16439996297350498</c:v>
                </c:pt>
                <c:pt idx="261">
                  <c:v>0.16463144445498645</c:v>
                </c:pt>
                <c:pt idx="262">
                  <c:v>0.16486292593646795</c:v>
                </c:pt>
                <c:pt idx="263">
                  <c:v>0.16509440741794942</c:v>
                </c:pt>
                <c:pt idx="264">
                  <c:v>0.1653258888994309</c:v>
                </c:pt>
                <c:pt idx="265">
                  <c:v>0.16555737038091239</c:v>
                </c:pt>
                <c:pt idx="266">
                  <c:v>0.16579092924690081</c:v>
                </c:pt>
                <c:pt idx="267">
                  <c:v>0.16602241072838231</c:v>
                </c:pt>
                <c:pt idx="268">
                  <c:v>0.16625389220986378</c:v>
                </c:pt>
                <c:pt idx="269">
                  <c:v>0.1664871932983536</c:v>
                </c:pt>
                <c:pt idx="270">
                  <c:v>0.16671867477983507</c:v>
                </c:pt>
                <c:pt idx="271">
                  <c:v>0.16695015626131654</c:v>
                </c:pt>
                <c:pt idx="272">
                  <c:v>0.16718163774279804</c:v>
                </c:pt>
                <c:pt idx="273">
                  <c:v>0.16741311922427951</c:v>
                </c:pt>
                <c:pt idx="274">
                  <c:v>0.16764460070576098</c:v>
                </c:pt>
                <c:pt idx="275">
                  <c:v>0.16787815957157698</c:v>
                </c:pt>
                <c:pt idx="276">
                  <c:v>0.16810964105305845</c:v>
                </c:pt>
                <c:pt idx="277">
                  <c:v>0.16834112253453992</c:v>
                </c:pt>
                <c:pt idx="278">
                  <c:v>0.16857260401602142</c:v>
                </c:pt>
                <c:pt idx="279">
                  <c:v>0.16880408549750289</c:v>
                </c:pt>
                <c:pt idx="280">
                  <c:v>0.16903556697898436</c:v>
                </c:pt>
                <c:pt idx="281">
                  <c:v>0.16926704846046586</c:v>
                </c:pt>
                <c:pt idx="282">
                  <c:v>0.16949852994194736</c:v>
                </c:pt>
                <c:pt idx="283">
                  <c:v>0.16973187708192397</c:v>
                </c:pt>
                <c:pt idx="284">
                  <c:v>0.16996335856340544</c:v>
                </c:pt>
                <c:pt idx="285">
                  <c:v>0.17019484004488694</c:v>
                </c:pt>
                <c:pt idx="286">
                  <c:v>0.17042632152636841</c:v>
                </c:pt>
                <c:pt idx="287">
                  <c:v>0.17065780300784988</c:v>
                </c:pt>
                <c:pt idx="288">
                  <c:v>0.17088928448933138</c:v>
                </c:pt>
                <c:pt idx="289">
                  <c:v>0.17112076597081285</c:v>
                </c:pt>
                <c:pt idx="290">
                  <c:v>0.17135224745229433</c:v>
                </c:pt>
                <c:pt idx="291">
                  <c:v>0.17158372893377583</c:v>
                </c:pt>
                <c:pt idx="292">
                  <c:v>0.1718152104152573</c:v>
                </c:pt>
                <c:pt idx="293">
                  <c:v>0.17204669189673877</c:v>
                </c:pt>
                <c:pt idx="294">
                  <c:v>0.17227817337822027</c:v>
                </c:pt>
                <c:pt idx="295">
                  <c:v>0.17251191715259295</c:v>
                </c:pt>
                <c:pt idx="296">
                  <c:v>0.17274339863407442</c:v>
                </c:pt>
                <c:pt idx="297">
                  <c:v>0.1729748801155559</c:v>
                </c:pt>
                <c:pt idx="298">
                  <c:v>0.17320636159703739</c:v>
                </c:pt>
                <c:pt idx="299">
                  <c:v>0.17343784307851887</c:v>
                </c:pt>
                <c:pt idx="300">
                  <c:v>0.17366932456000034</c:v>
                </c:pt>
                <c:pt idx="301">
                  <c:v>0.17390288342583785</c:v>
                </c:pt>
                <c:pt idx="302">
                  <c:v>0.17413436490731932</c:v>
                </c:pt>
                <c:pt idx="303">
                  <c:v>0.17436584638880082</c:v>
                </c:pt>
                <c:pt idx="304">
                  <c:v>0.17459940525461679</c:v>
                </c:pt>
                <c:pt idx="305">
                  <c:v>0.17483088673609826</c:v>
                </c:pt>
                <c:pt idx="306">
                  <c:v>0.17506236821757976</c:v>
                </c:pt>
                <c:pt idx="307">
                  <c:v>0.17529384969906123</c:v>
                </c:pt>
                <c:pt idx="308">
                  <c:v>0.1755253311805427</c:v>
                </c:pt>
                <c:pt idx="309">
                  <c:v>0.17575777173732166</c:v>
                </c:pt>
                <c:pt idx="310">
                  <c:v>0.17598949881063566</c:v>
                </c:pt>
                <c:pt idx="311">
                  <c:v>0.17622098029211714</c:v>
                </c:pt>
                <c:pt idx="312">
                  <c:v>0.17645246177359863</c:v>
                </c:pt>
                <c:pt idx="313">
                  <c:v>0.17668394325508011</c:v>
                </c:pt>
                <c:pt idx="314">
                  <c:v>0.17691542473656158</c:v>
                </c:pt>
                <c:pt idx="315">
                  <c:v>0.17714690621804308</c:v>
                </c:pt>
                <c:pt idx="316">
                  <c:v>0.17737838769952455</c:v>
                </c:pt>
                <c:pt idx="317">
                  <c:v>0.17760986918100602</c:v>
                </c:pt>
                <c:pt idx="318">
                  <c:v>0.17784135066248752</c:v>
                </c:pt>
                <c:pt idx="319">
                  <c:v>0.17807283214396899</c:v>
                </c:pt>
                <c:pt idx="320">
                  <c:v>0.17830431362545046</c:v>
                </c:pt>
                <c:pt idx="321">
                  <c:v>0.17853579510693196</c:v>
                </c:pt>
                <c:pt idx="322">
                  <c:v>0.17876727658841343</c:v>
                </c:pt>
                <c:pt idx="323">
                  <c:v>0.1789987580698949</c:v>
                </c:pt>
                <c:pt idx="324">
                  <c:v>0.1792302395513764</c:v>
                </c:pt>
                <c:pt idx="325">
                  <c:v>0.17946172103285787</c:v>
                </c:pt>
                <c:pt idx="326">
                  <c:v>0.17969320251433935</c:v>
                </c:pt>
                <c:pt idx="327">
                  <c:v>0.17992468399582084</c:v>
                </c:pt>
                <c:pt idx="328">
                  <c:v>0.18015616547730232</c:v>
                </c:pt>
                <c:pt idx="329">
                  <c:v>0.18038764695878379</c:v>
                </c:pt>
                <c:pt idx="330">
                  <c:v>0.18061912844026529</c:v>
                </c:pt>
                <c:pt idx="331">
                  <c:v>0.18085060992174679</c:v>
                </c:pt>
                <c:pt idx="332">
                  <c:v>0.18108209140322826</c:v>
                </c:pt>
                <c:pt idx="333">
                  <c:v>0.18131357288470973</c:v>
                </c:pt>
                <c:pt idx="334">
                  <c:v>0.18154505436619123</c:v>
                </c:pt>
                <c:pt idx="335">
                  <c:v>0.1817765358476727</c:v>
                </c:pt>
                <c:pt idx="336">
                  <c:v>0.18200801732915417</c:v>
                </c:pt>
                <c:pt idx="337">
                  <c:v>0.18223949881063567</c:v>
                </c:pt>
                <c:pt idx="338">
                  <c:v>0.18247098029211714</c:v>
                </c:pt>
                <c:pt idx="339">
                  <c:v>0.18270246177359861</c:v>
                </c:pt>
                <c:pt idx="340">
                  <c:v>0.18293394325508011</c:v>
                </c:pt>
                <c:pt idx="341">
                  <c:v>0.18316542473656158</c:v>
                </c:pt>
                <c:pt idx="342">
                  <c:v>0.18339690621804305</c:v>
                </c:pt>
                <c:pt idx="343">
                  <c:v>0.18362838769952455</c:v>
                </c:pt>
                <c:pt idx="344">
                  <c:v>0.18385986918100602</c:v>
                </c:pt>
                <c:pt idx="345">
                  <c:v>0.1840913506624875</c:v>
                </c:pt>
                <c:pt idx="346">
                  <c:v>0.184322832143969</c:v>
                </c:pt>
                <c:pt idx="347">
                  <c:v>0.18455431362545047</c:v>
                </c:pt>
                <c:pt idx="348">
                  <c:v>0.18478579510693194</c:v>
                </c:pt>
                <c:pt idx="349">
                  <c:v>0.18501727658841344</c:v>
                </c:pt>
                <c:pt idx="350">
                  <c:v>0.18524875806989491</c:v>
                </c:pt>
                <c:pt idx="351">
                  <c:v>0.18548023955137638</c:v>
                </c:pt>
                <c:pt idx="352">
                  <c:v>0.18571172103285788</c:v>
                </c:pt>
                <c:pt idx="353">
                  <c:v>0.18594556719616609</c:v>
                </c:pt>
                <c:pt idx="354">
                  <c:v>0.18617704867764756</c:v>
                </c:pt>
                <c:pt idx="355">
                  <c:v>0.18640853015912906</c:v>
                </c:pt>
                <c:pt idx="356">
                  <c:v>0.18664001164061053</c:v>
                </c:pt>
                <c:pt idx="357">
                  <c:v>0.186871493122092</c:v>
                </c:pt>
                <c:pt idx="358">
                  <c:v>0.1871029746035735</c:v>
                </c:pt>
                <c:pt idx="359">
                  <c:v>0.18733445608505497</c:v>
                </c:pt>
                <c:pt idx="360">
                  <c:v>0.18756593756653647</c:v>
                </c:pt>
                <c:pt idx="361">
                  <c:v>0.18779741904801794</c:v>
                </c:pt>
                <c:pt idx="362">
                  <c:v>0.18802890052949944</c:v>
                </c:pt>
                <c:pt idx="363">
                  <c:v>0.18826038201098091</c:v>
                </c:pt>
                <c:pt idx="364">
                  <c:v>0.18849186349246239</c:v>
                </c:pt>
                <c:pt idx="365">
                  <c:v>0.18872334497394389</c:v>
                </c:pt>
                <c:pt idx="366">
                  <c:v>0.18895482645542536</c:v>
                </c:pt>
                <c:pt idx="367">
                  <c:v>0.18918630793690683</c:v>
                </c:pt>
                <c:pt idx="368">
                  <c:v>0.18941778941838833</c:v>
                </c:pt>
                <c:pt idx="369">
                  <c:v>0.1896492708998698</c:v>
                </c:pt>
                <c:pt idx="370">
                  <c:v>0.18988075238135127</c:v>
                </c:pt>
                <c:pt idx="371">
                  <c:v>0.19011223386283277</c:v>
                </c:pt>
                <c:pt idx="372">
                  <c:v>0.19034371534431424</c:v>
                </c:pt>
                <c:pt idx="373">
                  <c:v>0.19057519682579571</c:v>
                </c:pt>
                <c:pt idx="374">
                  <c:v>0.19080667830727721</c:v>
                </c:pt>
                <c:pt idx="375">
                  <c:v>0.19103815978875868</c:v>
                </c:pt>
                <c:pt idx="376">
                  <c:v>0.19126964127024015</c:v>
                </c:pt>
                <c:pt idx="377">
                  <c:v>0.19150112275172165</c:v>
                </c:pt>
                <c:pt idx="378">
                  <c:v>0.19173260423320312</c:v>
                </c:pt>
                <c:pt idx="379">
                  <c:v>0.1919640857146846</c:v>
                </c:pt>
                <c:pt idx="380">
                  <c:v>0.19219556719616609</c:v>
                </c:pt>
                <c:pt idx="381">
                  <c:v>0.19242704867764757</c:v>
                </c:pt>
                <c:pt idx="382">
                  <c:v>0.19265853015912907</c:v>
                </c:pt>
                <c:pt idx="383">
                  <c:v>0.19289001164061054</c:v>
                </c:pt>
                <c:pt idx="384">
                  <c:v>0.19312149312209204</c:v>
                </c:pt>
                <c:pt idx="385">
                  <c:v>0.19335297460357351</c:v>
                </c:pt>
                <c:pt idx="386">
                  <c:v>0.19358445608505498</c:v>
                </c:pt>
                <c:pt idx="387">
                  <c:v>0.19381754604478682</c:v>
                </c:pt>
                <c:pt idx="388">
                  <c:v>0.19404902752626829</c:v>
                </c:pt>
                <c:pt idx="389">
                  <c:v>0.19428050900774979</c:v>
                </c:pt>
                <c:pt idx="390">
                  <c:v>0.19451199048923126</c:v>
                </c:pt>
                <c:pt idx="391">
                  <c:v>0.19474347197071273</c:v>
                </c:pt>
                <c:pt idx="392">
                  <c:v>0.19497495345219423</c:v>
                </c:pt>
                <c:pt idx="393">
                  <c:v>0.1952064349336757</c:v>
                </c:pt>
                <c:pt idx="394">
                  <c:v>0.19543791641515718</c:v>
                </c:pt>
                <c:pt idx="395">
                  <c:v>0.19566939789663867</c:v>
                </c:pt>
                <c:pt idx="396">
                  <c:v>0.19590087937812015</c:v>
                </c:pt>
                <c:pt idx="397">
                  <c:v>0.19613236085960162</c:v>
                </c:pt>
                <c:pt idx="398">
                  <c:v>0.19636384234108312</c:v>
                </c:pt>
                <c:pt idx="399">
                  <c:v>0.19659532382256459</c:v>
                </c:pt>
                <c:pt idx="400">
                  <c:v>0.19682680530404606</c:v>
                </c:pt>
                <c:pt idx="401">
                  <c:v>0.19705828678552756</c:v>
                </c:pt>
                <c:pt idx="402">
                  <c:v>0.19728976826700903</c:v>
                </c:pt>
                <c:pt idx="403">
                  <c:v>0.1975212497484905</c:v>
                </c:pt>
                <c:pt idx="404">
                  <c:v>0.197752731229972</c:v>
                </c:pt>
                <c:pt idx="405">
                  <c:v>0.19798421271145347</c:v>
                </c:pt>
                <c:pt idx="406">
                  <c:v>0.19821569419293494</c:v>
                </c:pt>
                <c:pt idx="407">
                  <c:v>0.19844717567441644</c:v>
                </c:pt>
                <c:pt idx="408">
                  <c:v>0.19867865715589791</c:v>
                </c:pt>
                <c:pt idx="409">
                  <c:v>0.19891013863737941</c:v>
                </c:pt>
                <c:pt idx="410">
                  <c:v>0.19914162011886088</c:v>
                </c:pt>
                <c:pt idx="411">
                  <c:v>0.19937310160034238</c:v>
                </c:pt>
                <c:pt idx="412">
                  <c:v>0.19960458308182386</c:v>
                </c:pt>
                <c:pt idx="413">
                  <c:v>0.19983606456330533</c:v>
                </c:pt>
                <c:pt idx="414">
                  <c:v>0.20006754604478683</c:v>
                </c:pt>
                <c:pt idx="415">
                  <c:v>0.2002990275262683</c:v>
                </c:pt>
                <c:pt idx="416">
                  <c:v>0.20053050900774977</c:v>
                </c:pt>
                <c:pt idx="417">
                  <c:v>0.20076199048923127</c:v>
                </c:pt>
                <c:pt idx="418">
                  <c:v>0.20099347197071274</c:v>
                </c:pt>
                <c:pt idx="419">
                  <c:v>0.20122495345219424</c:v>
                </c:pt>
                <c:pt idx="420">
                  <c:v>0.20145643493367571</c:v>
                </c:pt>
                <c:pt idx="421">
                  <c:v>0.20168791641515721</c:v>
                </c:pt>
                <c:pt idx="422">
                  <c:v>0.20191939789663868</c:v>
                </c:pt>
                <c:pt idx="423">
                  <c:v>0.20215087937812015</c:v>
                </c:pt>
                <c:pt idx="424">
                  <c:v>0.20238236085960165</c:v>
                </c:pt>
                <c:pt idx="425">
                  <c:v>0.20261384234108312</c:v>
                </c:pt>
                <c:pt idx="426">
                  <c:v>0.20284532382256459</c:v>
                </c:pt>
                <c:pt idx="427">
                  <c:v>0.20307680530404609</c:v>
                </c:pt>
                <c:pt idx="428">
                  <c:v>0.20330828678552756</c:v>
                </c:pt>
                <c:pt idx="429">
                  <c:v>0.20353976826700904</c:v>
                </c:pt>
                <c:pt idx="430">
                  <c:v>0.20377124974849053</c:v>
                </c:pt>
                <c:pt idx="431">
                  <c:v>0.20400273122997201</c:v>
                </c:pt>
                <c:pt idx="432">
                  <c:v>0.20423421271145348</c:v>
                </c:pt>
                <c:pt idx="433">
                  <c:v>0.20446569419293498</c:v>
                </c:pt>
                <c:pt idx="434">
                  <c:v>0.20469717567441645</c:v>
                </c:pt>
                <c:pt idx="435">
                  <c:v>0.20492865715589792</c:v>
                </c:pt>
                <c:pt idx="436">
                  <c:v>0.20516013863737942</c:v>
                </c:pt>
                <c:pt idx="437">
                  <c:v>0.20539162011886089</c:v>
                </c:pt>
                <c:pt idx="438">
                  <c:v>0.20562310160034236</c:v>
                </c:pt>
                <c:pt idx="439">
                  <c:v>0.20585458308182386</c:v>
                </c:pt>
                <c:pt idx="440">
                  <c:v>0.20608606456330533</c:v>
                </c:pt>
                <c:pt idx="441">
                  <c:v>0.20631754604478683</c:v>
                </c:pt>
                <c:pt idx="442">
                  <c:v>0.2065490275262683</c:v>
                </c:pt>
                <c:pt idx="443">
                  <c:v>0.2067805090077498</c:v>
                </c:pt>
                <c:pt idx="444">
                  <c:v>0.20701199048923127</c:v>
                </c:pt>
                <c:pt idx="445">
                  <c:v>0.20724347197071274</c:v>
                </c:pt>
                <c:pt idx="446">
                  <c:v>0.20747495345219424</c:v>
                </c:pt>
                <c:pt idx="447">
                  <c:v>0.20770643493367572</c:v>
                </c:pt>
                <c:pt idx="448">
                  <c:v>0.20793791641515719</c:v>
                </c:pt>
                <c:pt idx="449">
                  <c:v>0.20816939789663869</c:v>
                </c:pt>
                <c:pt idx="450">
                  <c:v>0.20840087937812016</c:v>
                </c:pt>
                <c:pt idx="451">
                  <c:v>0.20863236085960163</c:v>
                </c:pt>
                <c:pt idx="452">
                  <c:v>0.20886384234108313</c:v>
                </c:pt>
                <c:pt idx="453">
                  <c:v>0.2090953238225646</c:v>
                </c:pt>
                <c:pt idx="454">
                  <c:v>0.20932680530404607</c:v>
                </c:pt>
                <c:pt idx="455">
                  <c:v>0.20955828678552757</c:v>
                </c:pt>
                <c:pt idx="456">
                  <c:v>0.20978976826700904</c:v>
                </c:pt>
                <c:pt idx="457">
                  <c:v>0.21002124974849051</c:v>
                </c:pt>
                <c:pt idx="458">
                  <c:v>0.21025273122997201</c:v>
                </c:pt>
                <c:pt idx="459">
                  <c:v>0.21048421271145348</c:v>
                </c:pt>
                <c:pt idx="460">
                  <c:v>0.21071569419293495</c:v>
                </c:pt>
                <c:pt idx="461">
                  <c:v>0.21094717567441645</c:v>
                </c:pt>
                <c:pt idx="462">
                  <c:v>0.21117865715589793</c:v>
                </c:pt>
                <c:pt idx="463">
                  <c:v>0.2114101386373794</c:v>
                </c:pt>
                <c:pt idx="464">
                  <c:v>0.2116416201188609</c:v>
                </c:pt>
                <c:pt idx="465">
                  <c:v>0.2118731016003424</c:v>
                </c:pt>
                <c:pt idx="466">
                  <c:v>0.21210458308182387</c:v>
                </c:pt>
                <c:pt idx="467">
                  <c:v>0.21233606456330534</c:v>
                </c:pt>
                <c:pt idx="468">
                  <c:v>0.21256754604478684</c:v>
                </c:pt>
                <c:pt idx="469">
                  <c:v>0.21279902752626831</c:v>
                </c:pt>
                <c:pt idx="470">
                  <c:v>0.21303050900774978</c:v>
                </c:pt>
                <c:pt idx="471">
                  <c:v>0.21326199048923128</c:v>
                </c:pt>
                <c:pt idx="472">
                  <c:v>0.21349347197071275</c:v>
                </c:pt>
                <c:pt idx="473">
                  <c:v>0.21372495345219422</c:v>
                </c:pt>
                <c:pt idx="474">
                  <c:v>0.21395643493367572</c:v>
                </c:pt>
                <c:pt idx="475">
                  <c:v>0.21418791641515719</c:v>
                </c:pt>
                <c:pt idx="476">
                  <c:v>0.21441939789663866</c:v>
                </c:pt>
                <c:pt idx="477">
                  <c:v>0.21465087937812016</c:v>
                </c:pt>
                <c:pt idx="478">
                  <c:v>0.21488236085960163</c:v>
                </c:pt>
                <c:pt idx="479">
                  <c:v>0.21511384234108311</c:v>
                </c:pt>
                <c:pt idx="480">
                  <c:v>0.2153453238225646</c:v>
                </c:pt>
                <c:pt idx="481">
                  <c:v>0.21557680530404608</c:v>
                </c:pt>
                <c:pt idx="482">
                  <c:v>0.21580828678552755</c:v>
                </c:pt>
                <c:pt idx="483">
                  <c:v>0.21603976826700905</c:v>
                </c:pt>
                <c:pt idx="484">
                  <c:v>0.21627124974849052</c:v>
                </c:pt>
                <c:pt idx="485">
                  <c:v>0.21650273122997199</c:v>
                </c:pt>
                <c:pt idx="486">
                  <c:v>0.21673421271145349</c:v>
                </c:pt>
                <c:pt idx="487">
                  <c:v>0.21696569419293499</c:v>
                </c:pt>
                <c:pt idx="488">
                  <c:v>0.21719717567441646</c:v>
                </c:pt>
                <c:pt idx="489">
                  <c:v>0.21742865715589793</c:v>
                </c:pt>
                <c:pt idx="490">
                  <c:v>0.21766013863737943</c:v>
                </c:pt>
                <c:pt idx="491">
                  <c:v>0.2178916201188609</c:v>
                </c:pt>
                <c:pt idx="492">
                  <c:v>0.21812310160034237</c:v>
                </c:pt>
                <c:pt idx="493">
                  <c:v>0.21835458308182387</c:v>
                </c:pt>
                <c:pt idx="494">
                  <c:v>0.21858606456330534</c:v>
                </c:pt>
                <c:pt idx="495">
                  <c:v>0.21881754604478681</c:v>
                </c:pt>
                <c:pt idx="496">
                  <c:v>0.21904902752626831</c:v>
                </c:pt>
                <c:pt idx="497">
                  <c:v>0.21928050900774979</c:v>
                </c:pt>
                <c:pt idx="498">
                  <c:v>0.21951199048923126</c:v>
                </c:pt>
                <c:pt idx="499">
                  <c:v>0.21974347197071276</c:v>
                </c:pt>
                <c:pt idx="500">
                  <c:v>0.21997495345219448</c:v>
                </c:pt>
                <c:pt idx="501">
                  <c:v>0.22020643493367595</c:v>
                </c:pt>
                <c:pt idx="502">
                  <c:v>0.22043791641515742</c:v>
                </c:pt>
                <c:pt idx="503">
                  <c:v>0.22066939789663892</c:v>
                </c:pt>
                <c:pt idx="504">
                  <c:v>0.22090087937812039</c:v>
                </c:pt>
                <c:pt idx="505">
                  <c:v>0.22113236085960186</c:v>
                </c:pt>
                <c:pt idx="506">
                  <c:v>0.22136384234108336</c:v>
                </c:pt>
                <c:pt idx="507">
                  <c:v>0.22159532382256483</c:v>
                </c:pt>
                <c:pt idx="508">
                  <c:v>0.2218268053040463</c:v>
                </c:pt>
                <c:pt idx="509">
                  <c:v>0.2220582867855278</c:v>
                </c:pt>
                <c:pt idx="510">
                  <c:v>0.22228976826700927</c:v>
                </c:pt>
                <c:pt idx="511">
                  <c:v>0.22252124974849075</c:v>
                </c:pt>
                <c:pt idx="512">
                  <c:v>0.22275273122997225</c:v>
                </c:pt>
                <c:pt idx="513">
                  <c:v>0.22298421271145372</c:v>
                </c:pt>
                <c:pt idx="514">
                  <c:v>0.22321569419293519</c:v>
                </c:pt>
                <c:pt idx="515">
                  <c:v>0.22344717567441669</c:v>
                </c:pt>
                <c:pt idx="516">
                  <c:v>0.22367865715589816</c:v>
                </c:pt>
                <c:pt idx="517">
                  <c:v>0.22391013863737963</c:v>
                </c:pt>
                <c:pt idx="518">
                  <c:v>0.22414162011886113</c:v>
                </c:pt>
                <c:pt idx="519">
                  <c:v>0.2243731016003426</c:v>
                </c:pt>
                <c:pt idx="520">
                  <c:v>0.2246045830818241</c:v>
                </c:pt>
                <c:pt idx="521">
                  <c:v>0.22483606456330557</c:v>
                </c:pt>
                <c:pt idx="522">
                  <c:v>0.22506754604478707</c:v>
                </c:pt>
                <c:pt idx="523">
                  <c:v>0.22529902752626854</c:v>
                </c:pt>
                <c:pt idx="524">
                  <c:v>0.22553050900775001</c:v>
                </c:pt>
                <c:pt idx="525">
                  <c:v>0.22576199048923151</c:v>
                </c:pt>
                <c:pt idx="526">
                  <c:v>0.22599347197071298</c:v>
                </c:pt>
                <c:pt idx="527">
                  <c:v>0.22622495345219445</c:v>
                </c:pt>
                <c:pt idx="528">
                  <c:v>0.22645643493367595</c:v>
                </c:pt>
                <c:pt idx="529">
                  <c:v>0.22668791641515743</c:v>
                </c:pt>
                <c:pt idx="530">
                  <c:v>0.2269193978966389</c:v>
                </c:pt>
                <c:pt idx="531">
                  <c:v>0.2271508793781204</c:v>
                </c:pt>
                <c:pt idx="532">
                  <c:v>0.22738236085960187</c:v>
                </c:pt>
                <c:pt idx="533">
                  <c:v>0.22761384234108334</c:v>
                </c:pt>
                <c:pt idx="534">
                  <c:v>0.22784532382256484</c:v>
                </c:pt>
                <c:pt idx="535">
                  <c:v>0.22807680530404631</c:v>
                </c:pt>
                <c:pt idx="536">
                  <c:v>0.22830828678552778</c:v>
                </c:pt>
                <c:pt idx="537">
                  <c:v>0.22853976826700928</c:v>
                </c:pt>
                <c:pt idx="538">
                  <c:v>0.22877124974849075</c:v>
                </c:pt>
                <c:pt idx="539">
                  <c:v>0.22900273122997222</c:v>
                </c:pt>
                <c:pt idx="540">
                  <c:v>0.22923421271145372</c:v>
                </c:pt>
                <c:pt idx="541">
                  <c:v>0.22946569419293517</c:v>
                </c:pt>
                <c:pt idx="542">
                  <c:v>0.22969717567441666</c:v>
                </c:pt>
                <c:pt idx="543">
                  <c:v>0.22992865715589816</c:v>
                </c:pt>
                <c:pt idx="544">
                  <c:v>0.23016013863737966</c:v>
                </c:pt>
                <c:pt idx="545">
                  <c:v>0.23039162011886111</c:v>
                </c:pt>
                <c:pt idx="546">
                  <c:v>0.23062310160034261</c:v>
                </c:pt>
                <c:pt idx="547">
                  <c:v>0.23085458308182411</c:v>
                </c:pt>
                <c:pt idx="548">
                  <c:v>0.23108606456330555</c:v>
                </c:pt>
                <c:pt idx="549">
                  <c:v>0.23131754604478705</c:v>
                </c:pt>
                <c:pt idx="550">
                  <c:v>0.23154902752626855</c:v>
                </c:pt>
                <c:pt idx="551">
                  <c:v>0.23178050900774999</c:v>
                </c:pt>
                <c:pt idx="552">
                  <c:v>0.23201199048923149</c:v>
                </c:pt>
                <c:pt idx="553">
                  <c:v>0.23224347197071299</c:v>
                </c:pt>
                <c:pt idx="554">
                  <c:v>0.23247495345219443</c:v>
                </c:pt>
                <c:pt idx="555">
                  <c:v>0.23270643493367593</c:v>
                </c:pt>
                <c:pt idx="556">
                  <c:v>0.23293791641515743</c:v>
                </c:pt>
                <c:pt idx="557">
                  <c:v>0.23316939789663887</c:v>
                </c:pt>
                <c:pt idx="558">
                  <c:v>0.23340087937812037</c:v>
                </c:pt>
                <c:pt idx="559">
                  <c:v>0.23363236085960187</c:v>
                </c:pt>
                <c:pt idx="560">
                  <c:v>0.23386384234108332</c:v>
                </c:pt>
                <c:pt idx="561">
                  <c:v>0.23409532382256482</c:v>
                </c:pt>
                <c:pt idx="562">
                  <c:v>0.23432680530404632</c:v>
                </c:pt>
                <c:pt idx="563">
                  <c:v>0.23455828678552776</c:v>
                </c:pt>
                <c:pt idx="564">
                  <c:v>0.23478976826700926</c:v>
                </c:pt>
                <c:pt idx="565">
                  <c:v>0.23502124974849076</c:v>
                </c:pt>
                <c:pt idx="566">
                  <c:v>0.23525273122997226</c:v>
                </c:pt>
                <c:pt idx="567">
                  <c:v>0.2354842127114537</c:v>
                </c:pt>
                <c:pt idx="568">
                  <c:v>0.2357156941929352</c:v>
                </c:pt>
                <c:pt idx="569">
                  <c:v>0.2359471756744167</c:v>
                </c:pt>
                <c:pt idx="570">
                  <c:v>0.23617865715589814</c:v>
                </c:pt>
                <c:pt idx="571">
                  <c:v>0.23641013863737964</c:v>
                </c:pt>
                <c:pt idx="572">
                  <c:v>0.23664162011886114</c:v>
                </c:pt>
                <c:pt idx="573">
                  <c:v>0.23687310160034258</c:v>
                </c:pt>
                <c:pt idx="574">
                  <c:v>0.23710458308182408</c:v>
                </c:pt>
                <c:pt idx="575">
                  <c:v>0.23733606456330558</c:v>
                </c:pt>
                <c:pt idx="576">
                  <c:v>0.23756754604478703</c:v>
                </c:pt>
                <c:pt idx="577">
                  <c:v>0.23779902752626852</c:v>
                </c:pt>
                <c:pt idx="578">
                  <c:v>0.23803050900775002</c:v>
                </c:pt>
                <c:pt idx="579">
                  <c:v>0.23826199048923147</c:v>
                </c:pt>
                <c:pt idx="580">
                  <c:v>0.23849347197071297</c:v>
                </c:pt>
                <c:pt idx="581">
                  <c:v>0.23872495345219447</c:v>
                </c:pt>
                <c:pt idx="582">
                  <c:v>0.23895643493367591</c:v>
                </c:pt>
                <c:pt idx="583">
                  <c:v>0.23918791641515741</c:v>
                </c:pt>
                <c:pt idx="584">
                  <c:v>0.23941939789663891</c:v>
                </c:pt>
                <c:pt idx="585">
                  <c:v>0.23965087937812035</c:v>
                </c:pt>
                <c:pt idx="586">
                  <c:v>0.23988236085960185</c:v>
                </c:pt>
                <c:pt idx="587">
                  <c:v>0.24011384234108335</c:v>
                </c:pt>
                <c:pt idx="588">
                  <c:v>0.24034532382256485</c:v>
                </c:pt>
                <c:pt idx="589">
                  <c:v>0.24057680530404629</c:v>
                </c:pt>
                <c:pt idx="590">
                  <c:v>0.24080828678552779</c:v>
                </c:pt>
                <c:pt idx="591">
                  <c:v>0.24103976826700929</c:v>
                </c:pt>
                <c:pt idx="592">
                  <c:v>0.24127124974849073</c:v>
                </c:pt>
                <c:pt idx="593">
                  <c:v>0.24150273122997223</c:v>
                </c:pt>
                <c:pt idx="594">
                  <c:v>0.24173421271145373</c:v>
                </c:pt>
                <c:pt idx="595">
                  <c:v>0.24196569419293518</c:v>
                </c:pt>
                <c:pt idx="596">
                  <c:v>0.24219717567441668</c:v>
                </c:pt>
                <c:pt idx="597">
                  <c:v>0.24242865715589818</c:v>
                </c:pt>
                <c:pt idx="598">
                  <c:v>0.24266013863737962</c:v>
                </c:pt>
                <c:pt idx="599">
                  <c:v>0.24289162011886112</c:v>
                </c:pt>
                <c:pt idx="600">
                  <c:v>0.24312310160034262</c:v>
                </c:pt>
                <c:pt idx="601">
                  <c:v>0.24335458308182406</c:v>
                </c:pt>
                <c:pt idx="602">
                  <c:v>0.24358606456330556</c:v>
                </c:pt>
                <c:pt idx="603">
                  <c:v>0.24381754604478706</c:v>
                </c:pt>
                <c:pt idx="604">
                  <c:v>0.2440490275262685</c:v>
                </c:pt>
                <c:pt idx="605">
                  <c:v>0.24428050900775</c:v>
                </c:pt>
                <c:pt idx="606">
                  <c:v>0.2445119904892315</c:v>
                </c:pt>
                <c:pt idx="607">
                  <c:v>0.24474347197071294</c:v>
                </c:pt>
                <c:pt idx="608">
                  <c:v>0.24497495345219444</c:v>
                </c:pt>
                <c:pt idx="609">
                  <c:v>0.24520643493367594</c:v>
                </c:pt>
                <c:pt idx="610">
                  <c:v>0.24543791641515744</c:v>
                </c:pt>
                <c:pt idx="611">
                  <c:v>0.24566939789663889</c:v>
                </c:pt>
                <c:pt idx="612">
                  <c:v>0.24590087937812038</c:v>
                </c:pt>
                <c:pt idx="613">
                  <c:v>0.24613236085960188</c:v>
                </c:pt>
                <c:pt idx="614">
                  <c:v>0.24636384234108333</c:v>
                </c:pt>
                <c:pt idx="615">
                  <c:v>0.24659532382256483</c:v>
                </c:pt>
                <c:pt idx="616">
                  <c:v>0.24682680530404633</c:v>
                </c:pt>
                <c:pt idx="617">
                  <c:v>0.24705828678552777</c:v>
                </c:pt>
                <c:pt idx="618">
                  <c:v>0.24728976826700927</c:v>
                </c:pt>
                <c:pt idx="619">
                  <c:v>0.24752124974849077</c:v>
                </c:pt>
                <c:pt idx="620">
                  <c:v>0.24775273122997221</c:v>
                </c:pt>
                <c:pt idx="621">
                  <c:v>0.24798421271145371</c:v>
                </c:pt>
                <c:pt idx="622">
                  <c:v>0.24821569419293521</c:v>
                </c:pt>
                <c:pt idx="623">
                  <c:v>0.24844717567441665</c:v>
                </c:pt>
                <c:pt idx="624">
                  <c:v>0.24867865715589815</c:v>
                </c:pt>
                <c:pt idx="625">
                  <c:v>0.24891013863737965</c:v>
                </c:pt>
                <c:pt idx="626">
                  <c:v>0.2491416201188611</c:v>
                </c:pt>
                <c:pt idx="627">
                  <c:v>0.24937310160034259</c:v>
                </c:pt>
                <c:pt idx="628">
                  <c:v>0.24960458308182409</c:v>
                </c:pt>
                <c:pt idx="629">
                  <c:v>0.24983606456330554</c:v>
                </c:pt>
                <c:pt idx="630">
                  <c:v>0.25006754604478704</c:v>
                </c:pt>
                <c:pt idx="631">
                  <c:v>0.25029902752626854</c:v>
                </c:pt>
                <c:pt idx="632">
                  <c:v>0.25053050900775004</c:v>
                </c:pt>
                <c:pt idx="633">
                  <c:v>0.25076199048923148</c:v>
                </c:pt>
                <c:pt idx="634">
                  <c:v>0.25099347197071298</c:v>
                </c:pt>
                <c:pt idx="635">
                  <c:v>0.25122495345219448</c:v>
                </c:pt>
                <c:pt idx="636">
                  <c:v>0.25145643493367592</c:v>
                </c:pt>
                <c:pt idx="637">
                  <c:v>0.25168791641515742</c:v>
                </c:pt>
                <c:pt idx="638">
                  <c:v>0.25191939789663892</c:v>
                </c:pt>
                <c:pt idx="639">
                  <c:v>0.25215087937812036</c:v>
                </c:pt>
                <c:pt idx="640">
                  <c:v>0.25238236085960186</c:v>
                </c:pt>
                <c:pt idx="641">
                  <c:v>0.25261384234108336</c:v>
                </c:pt>
                <c:pt idx="642">
                  <c:v>0.2528453238225648</c:v>
                </c:pt>
                <c:pt idx="643">
                  <c:v>0.2530768053040463</c:v>
                </c:pt>
                <c:pt idx="644">
                  <c:v>0.2533082867855278</c:v>
                </c:pt>
                <c:pt idx="645">
                  <c:v>0.25353976826700925</c:v>
                </c:pt>
                <c:pt idx="646">
                  <c:v>0.25377124974849075</c:v>
                </c:pt>
                <c:pt idx="647">
                  <c:v>0.25400273122997225</c:v>
                </c:pt>
                <c:pt idx="648">
                  <c:v>0.25423421271145369</c:v>
                </c:pt>
                <c:pt idx="649">
                  <c:v>0.25446569419293519</c:v>
                </c:pt>
                <c:pt idx="650">
                  <c:v>0.25469717567441669</c:v>
                </c:pt>
                <c:pt idx="651">
                  <c:v>0.25492865715589813</c:v>
                </c:pt>
                <c:pt idx="652">
                  <c:v>0.25516013863737963</c:v>
                </c:pt>
                <c:pt idx="653">
                  <c:v>0.25539162011886113</c:v>
                </c:pt>
                <c:pt idx="654">
                  <c:v>0.25562310160034257</c:v>
                </c:pt>
                <c:pt idx="655">
                  <c:v>0.25585458308182407</c:v>
                </c:pt>
                <c:pt idx="656">
                  <c:v>0.25608606456330557</c:v>
                </c:pt>
                <c:pt idx="657">
                  <c:v>0.25631754604478707</c:v>
                </c:pt>
                <c:pt idx="658">
                  <c:v>0.25654902752626851</c:v>
                </c:pt>
                <c:pt idx="659">
                  <c:v>0.25678050900775001</c:v>
                </c:pt>
                <c:pt idx="660">
                  <c:v>0.25701199048923151</c:v>
                </c:pt>
                <c:pt idx="661">
                  <c:v>0.25724347197071296</c:v>
                </c:pt>
                <c:pt idx="662">
                  <c:v>0.25747495345219445</c:v>
                </c:pt>
                <c:pt idx="663">
                  <c:v>0.25770643493367595</c:v>
                </c:pt>
                <c:pt idx="664">
                  <c:v>0.2579379164151574</c:v>
                </c:pt>
                <c:pt idx="665">
                  <c:v>0.2581693978966389</c:v>
                </c:pt>
                <c:pt idx="666">
                  <c:v>0.2584008793781204</c:v>
                </c:pt>
                <c:pt idx="667">
                  <c:v>0.25863236085960184</c:v>
                </c:pt>
                <c:pt idx="668">
                  <c:v>0.25886384234108334</c:v>
                </c:pt>
                <c:pt idx="669">
                  <c:v>0.25909532382256484</c:v>
                </c:pt>
                <c:pt idx="670">
                  <c:v>0.25932680530404628</c:v>
                </c:pt>
                <c:pt idx="671">
                  <c:v>0.25955828678552778</c:v>
                </c:pt>
                <c:pt idx="672">
                  <c:v>0.25978976826700928</c:v>
                </c:pt>
                <c:pt idx="673">
                  <c:v>0.26002124974849072</c:v>
                </c:pt>
                <c:pt idx="674">
                  <c:v>0.26025273122997222</c:v>
                </c:pt>
                <c:pt idx="675">
                  <c:v>0.26048421271145372</c:v>
                </c:pt>
                <c:pt idx="676">
                  <c:v>0.26071569419293517</c:v>
                </c:pt>
                <c:pt idx="677">
                  <c:v>0.26094717567441666</c:v>
                </c:pt>
                <c:pt idx="678">
                  <c:v>0.26117865715589816</c:v>
                </c:pt>
                <c:pt idx="679">
                  <c:v>0.26141013863737966</c:v>
                </c:pt>
                <c:pt idx="680">
                  <c:v>0.26164162011886111</c:v>
                </c:pt>
                <c:pt idx="681">
                  <c:v>0.26187310160034261</c:v>
                </c:pt>
                <c:pt idx="682">
                  <c:v>0.26210458308182411</c:v>
                </c:pt>
                <c:pt idx="683">
                  <c:v>0.26233606456330555</c:v>
                </c:pt>
                <c:pt idx="684">
                  <c:v>0.26256754604478705</c:v>
                </c:pt>
                <c:pt idx="685">
                  <c:v>0.26279902752626855</c:v>
                </c:pt>
                <c:pt idx="686">
                  <c:v>0.26303050900774999</c:v>
                </c:pt>
                <c:pt idx="687">
                  <c:v>0.26326199048923149</c:v>
                </c:pt>
                <c:pt idx="688">
                  <c:v>0.26349347197071299</c:v>
                </c:pt>
                <c:pt idx="689">
                  <c:v>0.26372495345219443</c:v>
                </c:pt>
                <c:pt idx="690">
                  <c:v>0.26395643493367593</c:v>
                </c:pt>
                <c:pt idx="691">
                  <c:v>0.26418791641515743</c:v>
                </c:pt>
                <c:pt idx="692">
                  <c:v>0.26441939789663887</c:v>
                </c:pt>
                <c:pt idx="693">
                  <c:v>0.26465087937812037</c:v>
                </c:pt>
                <c:pt idx="694">
                  <c:v>0.26488236085960187</c:v>
                </c:pt>
                <c:pt idx="695">
                  <c:v>0.26511384234108332</c:v>
                </c:pt>
                <c:pt idx="696">
                  <c:v>0.26534532382256482</c:v>
                </c:pt>
                <c:pt idx="697">
                  <c:v>0.26557680530404632</c:v>
                </c:pt>
                <c:pt idx="698">
                  <c:v>0.26580828678552776</c:v>
                </c:pt>
                <c:pt idx="699">
                  <c:v>0.26603976826700926</c:v>
                </c:pt>
                <c:pt idx="700">
                  <c:v>0.26627124974849076</c:v>
                </c:pt>
                <c:pt idx="701">
                  <c:v>0.26650273122997226</c:v>
                </c:pt>
                <c:pt idx="702">
                  <c:v>0.2667342127114537</c:v>
                </c:pt>
                <c:pt idx="703">
                  <c:v>0.2669656941929352</c:v>
                </c:pt>
                <c:pt idx="704">
                  <c:v>0.2671971756744167</c:v>
                </c:pt>
                <c:pt idx="705">
                  <c:v>0.26742865715589814</c:v>
                </c:pt>
                <c:pt idx="706">
                  <c:v>0.26766013863737964</c:v>
                </c:pt>
                <c:pt idx="707">
                  <c:v>0.26789162011886114</c:v>
                </c:pt>
                <c:pt idx="708">
                  <c:v>0.26812310160034258</c:v>
                </c:pt>
                <c:pt idx="709">
                  <c:v>0.26835458308182408</c:v>
                </c:pt>
                <c:pt idx="710">
                  <c:v>0.26858606456330558</c:v>
                </c:pt>
                <c:pt idx="711">
                  <c:v>0.26881754604478703</c:v>
                </c:pt>
                <c:pt idx="712">
                  <c:v>0.26904902752626852</c:v>
                </c:pt>
                <c:pt idx="713">
                  <c:v>0.26928050900775002</c:v>
                </c:pt>
                <c:pt idx="714">
                  <c:v>0.26951199048923147</c:v>
                </c:pt>
                <c:pt idx="715">
                  <c:v>0.26974347197071297</c:v>
                </c:pt>
                <c:pt idx="716">
                  <c:v>0.26997495345219447</c:v>
                </c:pt>
                <c:pt idx="717">
                  <c:v>0.27020643493367591</c:v>
                </c:pt>
                <c:pt idx="718">
                  <c:v>0.27043791641515741</c:v>
                </c:pt>
                <c:pt idx="719">
                  <c:v>0.27066939789663891</c:v>
                </c:pt>
                <c:pt idx="720">
                  <c:v>0.27090087937812041</c:v>
                </c:pt>
                <c:pt idx="721">
                  <c:v>0.27113236085960185</c:v>
                </c:pt>
                <c:pt idx="722">
                  <c:v>0.27136384234108335</c:v>
                </c:pt>
                <c:pt idx="723">
                  <c:v>0.27159532382256485</c:v>
                </c:pt>
                <c:pt idx="724">
                  <c:v>0.27182680530404629</c:v>
                </c:pt>
                <c:pt idx="725">
                  <c:v>0.27205828678552779</c:v>
                </c:pt>
                <c:pt idx="726">
                  <c:v>0.27228976826700929</c:v>
                </c:pt>
                <c:pt idx="727">
                  <c:v>0.27252124974849073</c:v>
                </c:pt>
                <c:pt idx="728">
                  <c:v>0.27275273122997223</c:v>
                </c:pt>
                <c:pt idx="729">
                  <c:v>0.27298421271145373</c:v>
                </c:pt>
                <c:pt idx="730">
                  <c:v>0.27321569419293518</c:v>
                </c:pt>
                <c:pt idx="731">
                  <c:v>0.27344717567441668</c:v>
                </c:pt>
                <c:pt idx="732">
                  <c:v>0.27367865715589818</c:v>
                </c:pt>
                <c:pt idx="733">
                  <c:v>0.27391013863737962</c:v>
                </c:pt>
                <c:pt idx="734">
                  <c:v>0.27414162011886112</c:v>
                </c:pt>
                <c:pt idx="735">
                  <c:v>0.27437310160034262</c:v>
                </c:pt>
                <c:pt idx="736">
                  <c:v>0.27460458308182406</c:v>
                </c:pt>
                <c:pt idx="737">
                  <c:v>0.27483606456330556</c:v>
                </c:pt>
                <c:pt idx="738">
                  <c:v>0.27506754604478706</c:v>
                </c:pt>
                <c:pt idx="739">
                  <c:v>0.2752990275262685</c:v>
                </c:pt>
                <c:pt idx="740">
                  <c:v>0.27553050900775</c:v>
                </c:pt>
                <c:pt idx="741">
                  <c:v>0.2757619904892315</c:v>
                </c:pt>
                <c:pt idx="742">
                  <c:v>0.27599347197071294</c:v>
                </c:pt>
                <c:pt idx="743">
                  <c:v>0.27622495345219444</c:v>
                </c:pt>
                <c:pt idx="744">
                  <c:v>0.27645643493367594</c:v>
                </c:pt>
                <c:pt idx="745">
                  <c:v>0.27668791641515739</c:v>
                </c:pt>
                <c:pt idx="746">
                  <c:v>0.27691939789663889</c:v>
                </c:pt>
                <c:pt idx="747">
                  <c:v>0.27715087937812038</c:v>
                </c:pt>
                <c:pt idx="748">
                  <c:v>0.27738236085960183</c:v>
                </c:pt>
                <c:pt idx="749">
                  <c:v>0.27761384234108333</c:v>
                </c:pt>
                <c:pt idx="750">
                  <c:v>0.27784532382256483</c:v>
                </c:pt>
                <c:pt idx="751">
                  <c:v>0.27807680530404627</c:v>
                </c:pt>
                <c:pt idx="752">
                  <c:v>0.27830828678552777</c:v>
                </c:pt>
                <c:pt idx="753">
                  <c:v>0.27853976826700927</c:v>
                </c:pt>
                <c:pt idx="754">
                  <c:v>0.27877124974849071</c:v>
                </c:pt>
                <c:pt idx="755">
                  <c:v>0.27900273122997221</c:v>
                </c:pt>
                <c:pt idx="756">
                  <c:v>0.27923421271145371</c:v>
                </c:pt>
                <c:pt idx="757">
                  <c:v>0.27946569419293521</c:v>
                </c:pt>
                <c:pt idx="758">
                  <c:v>0.27969717567441671</c:v>
                </c:pt>
                <c:pt idx="759">
                  <c:v>0.27992865715589815</c:v>
                </c:pt>
                <c:pt idx="760">
                  <c:v>0.28016013863737965</c:v>
                </c:pt>
                <c:pt idx="761">
                  <c:v>0.28039162011886115</c:v>
                </c:pt>
                <c:pt idx="762">
                  <c:v>0.28062310160034259</c:v>
                </c:pt>
                <c:pt idx="763">
                  <c:v>0.28085458308182409</c:v>
                </c:pt>
                <c:pt idx="764">
                  <c:v>0.28108606456330559</c:v>
                </c:pt>
                <c:pt idx="765">
                  <c:v>0.28131754604478704</c:v>
                </c:pt>
                <c:pt idx="766">
                  <c:v>0.28154902752626854</c:v>
                </c:pt>
                <c:pt idx="767">
                  <c:v>0.28178050900775004</c:v>
                </c:pt>
                <c:pt idx="768">
                  <c:v>0.28201199048923148</c:v>
                </c:pt>
                <c:pt idx="769">
                  <c:v>0.28224347197071298</c:v>
                </c:pt>
                <c:pt idx="770">
                  <c:v>0.28247495345219448</c:v>
                </c:pt>
                <c:pt idx="771">
                  <c:v>0.28270643493367592</c:v>
                </c:pt>
                <c:pt idx="772">
                  <c:v>0.28293791641515742</c:v>
                </c:pt>
                <c:pt idx="773">
                  <c:v>0.28316939789663892</c:v>
                </c:pt>
                <c:pt idx="774">
                  <c:v>0.28340087937812036</c:v>
                </c:pt>
                <c:pt idx="775">
                  <c:v>0.28363236085960186</c:v>
                </c:pt>
                <c:pt idx="776">
                  <c:v>0.28386384234108336</c:v>
                </c:pt>
                <c:pt idx="777">
                  <c:v>0.2840953238225648</c:v>
                </c:pt>
                <c:pt idx="778">
                  <c:v>0.2843268053040463</c:v>
                </c:pt>
                <c:pt idx="779">
                  <c:v>0.2845582867855278</c:v>
                </c:pt>
                <c:pt idx="780">
                  <c:v>0.28478976826700925</c:v>
                </c:pt>
                <c:pt idx="781">
                  <c:v>0.28502124974849075</c:v>
                </c:pt>
                <c:pt idx="782">
                  <c:v>0.28525273122997225</c:v>
                </c:pt>
                <c:pt idx="783">
                  <c:v>0.28548421271145369</c:v>
                </c:pt>
                <c:pt idx="784">
                  <c:v>0.28571569419293519</c:v>
                </c:pt>
                <c:pt idx="785">
                  <c:v>0.28594717567441669</c:v>
                </c:pt>
                <c:pt idx="786">
                  <c:v>0.28617865715589813</c:v>
                </c:pt>
                <c:pt idx="787">
                  <c:v>0.28641013863737963</c:v>
                </c:pt>
                <c:pt idx="788">
                  <c:v>0.28664162011886113</c:v>
                </c:pt>
                <c:pt idx="789">
                  <c:v>0.28687310160034257</c:v>
                </c:pt>
                <c:pt idx="790">
                  <c:v>0.28710458308182407</c:v>
                </c:pt>
                <c:pt idx="791">
                  <c:v>0.28733606456330557</c:v>
                </c:pt>
                <c:pt idx="792">
                  <c:v>0.28756754604478701</c:v>
                </c:pt>
                <c:pt idx="793">
                  <c:v>0.28779902752626851</c:v>
                </c:pt>
                <c:pt idx="794">
                  <c:v>0.28803050900775001</c:v>
                </c:pt>
                <c:pt idx="795">
                  <c:v>0.28826199048923146</c:v>
                </c:pt>
                <c:pt idx="796">
                  <c:v>0.28849347197071296</c:v>
                </c:pt>
                <c:pt idx="797">
                  <c:v>0.28872495345219445</c:v>
                </c:pt>
                <c:pt idx="798">
                  <c:v>0.2889564349336759</c:v>
                </c:pt>
                <c:pt idx="799">
                  <c:v>0.2891879164151574</c:v>
                </c:pt>
                <c:pt idx="800">
                  <c:v>0.2894193978966389</c:v>
                </c:pt>
                <c:pt idx="801">
                  <c:v>0.2896508793781204</c:v>
                </c:pt>
                <c:pt idx="802">
                  <c:v>0.2898823608596019</c:v>
                </c:pt>
                <c:pt idx="803">
                  <c:v>0.29011384234108334</c:v>
                </c:pt>
                <c:pt idx="804">
                  <c:v>0.29034532382256484</c:v>
                </c:pt>
                <c:pt idx="805">
                  <c:v>0.29057680530404634</c:v>
                </c:pt>
                <c:pt idx="806">
                  <c:v>0.29080828678552778</c:v>
                </c:pt>
                <c:pt idx="807">
                  <c:v>0.29103976826700928</c:v>
                </c:pt>
                <c:pt idx="808">
                  <c:v>0.29127124974849078</c:v>
                </c:pt>
                <c:pt idx="809">
                  <c:v>0.29150273122997222</c:v>
                </c:pt>
                <c:pt idx="810">
                  <c:v>0.29173421271145372</c:v>
                </c:pt>
                <c:pt idx="811">
                  <c:v>0.29196569419293522</c:v>
                </c:pt>
                <c:pt idx="812">
                  <c:v>0.29219717567441666</c:v>
                </c:pt>
                <c:pt idx="813">
                  <c:v>0.29242865715589816</c:v>
                </c:pt>
                <c:pt idx="814">
                  <c:v>0.29266013863737966</c:v>
                </c:pt>
                <c:pt idx="815">
                  <c:v>0.29289162011886111</c:v>
                </c:pt>
                <c:pt idx="816">
                  <c:v>0.29312310160034261</c:v>
                </c:pt>
                <c:pt idx="817">
                  <c:v>0.29335458308182411</c:v>
                </c:pt>
                <c:pt idx="818">
                  <c:v>0.29358606456330555</c:v>
                </c:pt>
                <c:pt idx="819">
                  <c:v>0.29381754604478699</c:v>
                </c:pt>
                <c:pt idx="820">
                  <c:v>0.29404902752626849</c:v>
                </c:pt>
                <c:pt idx="821">
                  <c:v>0.29428050900774999</c:v>
                </c:pt>
                <c:pt idx="822">
                  <c:v>0.29451199048923143</c:v>
                </c:pt>
                <c:pt idx="823">
                  <c:v>0.29474347197071293</c:v>
                </c:pt>
                <c:pt idx="824">
                  <c:v>0.29497495345219443</c:v>
                </c:pt>
                <c:pt idx="825">
                  <c:v>0.29520643493367588</c:v>
                </c:pt>
                <c:pt idx="826">
                  <c:v>0.29543791641515743</c:v>
                </c:pt>
                <c:pt idx="827">
                  <c:v>0.29566939789663887</c:v>
                </c:pt>
                <c:pt idx="828">
                  <c:v>0.29590087937812037</c:v>
                </c:pt>
                <c:pt idx="829">
                  <c:v>0.29613236085960187</c:v>
                </c:pt>
                <c:pt idx="830">
                  <c:v>0.29636384234108332</c:v>
                </c:pt>
                <c:pt idx="831">
                  <c:v>0.29659532382256482</c:v>
                </c:pt>
                <c:pt idx="832">
                  <c:v>0.29682680530404632</c:v>
                </c:pt>
                <c:pt idx="833">
                  <c:v>0.29705828678552776</c:v>
                </c:pt>
                <c:pt idx="834">
                  <c:v>0.29728976826700926</c:v>
                </c:pt>
                <c:pt idx="835">
                  <c:v>0.29752124974849076</c:v>
                </c:pt>
                <c:pt idx="836">
                  <c:v>0.2977527312299722</c:v>
                </c:pt>
                <c:pt idx="837">
                  <c:v>0.2979842127114537</c:v>
                </c:pt>
                <c:pt idx="838">
                  <c:v>0.2982156941929352</c:v>
                </c:pt>
                <c:pt idx="839">
                  <c:v>0.29844717567441664</c:v>
                </c:pt>
                <c:pt idx="840">
                  <c:v>0.29867865715589814</c:v>
                </c:pt>
                <c:pt idx="841">
                  <c:v>0.29891013863737964</c:v>
                </c:pt>
                <c:pt idx="842">
                  <c:v>0.29914162011886108</c:v>
                </c:pt>
                <c:pt idx="843">
                  <c:v>0.29937310160034258</c:v>
                </c:pt>
                <c:pt idx="844">
                  <c:v>0.29960458308182408</c:v>
                </c:pt>
                <c:pt idx="845">
                  <c:v>0.29983606456330553</c:v>
                </c:pt>
                <c:pt idx="846">
                  <c:v>0.30006754604478703</c:v>
                </c:pt>
                <c:pt idx="847">
                  <c:v>0.30029902752626852</c:v>
                </c:pt>
                <c:pt idx="848">
                  <c:v>0.30053050900774997</c:v>
                </c:pt>
                <c:pt idx="849">
                  <c:v>0.30076199048923147</c:v>
                </c:pt>
                <c:pt idx="850">
                  <c:v>0.30099347197071297</c:v>
                </c:pt>
                <c:pt idx="851">
                  <c:v>0.30122495345219441</c:v>
                </c:pt>
                <c:pt idx="852">
                  <c:v>0.30145643493367591</c:v>
                </c:pt>
                <c:pt idx="853">
                  <c:v>0.30168791641515741</c:v>
                </c:pt>
                <c:pt idx="854">
                  <c:v>0.30191939789663885</c:v>
                </c:pt>
                <c:pt idx="855">
                  <c:v>0.30215087937812035</c:v>
                </c:pt>
                <c:pt idx="856">
                  <c:v>0.30238236085960185</c:v>
                </c:pt>
                <c:pt idx="857">
                  <c:v>0.30261384234108329</c:v>
                </c:pt>
                <c:pt idx="858">
                  <c:v>0.30284532382256479</c:v>
                </c:pt>
                <c:pt idx="859">
                  <c:v>0.30307680530404629</c:v>
                </c:pt>
                <c:pt idx="860">
                  <c:v>0.30330828678552774</c:v>
                </c:pt>
                <c:pt idx="861">
                  <c:v>0.30353976826700924</c:v>
                </c:pt>
                <c:pt idx="862">
                  <c:v>0.30377124974849073</c:v>
                </c:pt>
                <c:pt idx="863">
                  <c:v>0.30400273122997218</c:v>
                </c:pt>
                <c:pt idx="864">
                  <c:v>0.30423421271145368</c:v>
                </c:pt>
                <c:pt idx="865">
                  <c:v>0.30446569419293518</c:v>
                </c:pt>
                <c:pt idx="866">
                  <c:v>0.30469717567441662</c:v>
                </c:pt>
                <c:pt idx="867">
                  <c:v>0.30492865715589812</c:v>
                </c:pt>
                <c:pt idx="868">
                  <c:v>0.30516013863737962</c:v>
                </c:pt>
                <c:pt idx="869">
                  <c:v>0.30539162011886106</c:v>
                </c:pt>
                <c:pt idx="870">
                  <c:v>0.30562310160034256</c:v>
                </c:pt>
                <c:pt idx="871">
                  <c:v>0.30585458308182406</c:v>
                </c:pt>
                <c:pt idx="872">
                  <c:v>0.30608606456330556</c:v>
                </c:pt>
                <c:pt idx="873">
                  <c:v>0.30631754604478706</c:v>
                </c:pt>
                <c:pt idx="874">
                  <c:v>0.3065490275262685</c:v>
                </c:pt>
                <c:pt idx="875">
                  <c:v>0.30678050900775</c:v>
                </c:pt>
                <c:pt idx="876">
                  <c:v>0.3070119904892315</c:v>
                </c:pt>
                <c:pt idx="877">
                  <c:v>0.30724347197071294</c:v>
                </c:pt>
                <c:pt idx="878">
                  <c:v>0.30747495345219444</c:v>
                </c:pt>
                <c:pt idx="879">
                  <c:v>0.30770643493367594</c:v>
                </c:pt>
                <c:pt idx="880">
                  <c:v>0.30793791641515739</c:v>
                </c:pt>
                <c:pt idx="881">
                  <c:v>0.30816939789663889</c:v>
                </c:pt>
                <c:pt idx="882">
                  <c:v>0.30840087937812038</c:v>
                </c:pt>
                <c:pt idx="883">
                  <c:v>0.30863236085960183</c:v>
                </c:pt>
                <c:pt idx="884">
                  <c:v>0.30886384234108333</c:v>
                </c:pt>
                <c:pt idx="885">
                  <c:v>0.30909532382256483</c:v>
                </c:pt>
                <c:pt idx="886">
                  <c:v>0.30932680530404627</c:v>
                </c:pt>
                <c:pt idx="887">
                  <c:v>0.30955828678552777</c:v>
                </c:pt>
                <c:pt idx="888">
                  <c:v>0.30978976826700927</c:v>
                </c:pt>
                <c:pt idx="889">
                  <c:v>0.31002124974849071</c:v>
                </c:pt>
                <c:pt idx="890">
                  <c:v>0.31025273122997221</c:v>
                </c:pt>
                <c:pt idx="891">
                  <c:v>0.31048421271145371</c:v>
                </c:pt>
                <c:pt idx="892">
                  <c:v>0.31071569419293515</c:v>
                </c:pt>
                <c:pt idx="893">
                  <c:v>0.31094717567441665</c:v>
                </c:pt>
                <c:pt idx="894">
                  <c:v>0.31117865715589815</c:v>
                </c:pt>
                <c:pt idx="895">
                  <c:v>0.3114101386373796</c:v>
                </c:pt>
                <c:pt idx="896">
                  <c:v>0.3116416201188611</c:v>
                </c:pt>
                <c:pt idx="897">
                  <c:v>0.31187310160034259</c:v>
                </c:pt>
                <c:pt idx="898">
                  <c:v>0.31210458308182404</c:v>
                </c:pt>
                <c:pt idx="899">
                  <c:v>0.31233606456330554</c:v>
                </c:pt>
                <c:pt idx="900">
                  <c:v>0.31256754604478704</c:v>
                </c:pt>
                <c:pt idx="901">
                  <c:v>0.31279902752626848</c:v>
                </c:pt>
                <c:pt idx="902">
                  <c:v>0.31303050900774998</c:v>
                </c:pt>
                <c:pt idx="903">
                  <c:v>0.31326199048923148</c:v>
                </c:pt>
                <c:pt idx="904">
                  <c:v>0.31349347197071292</c:v>
                </c:pt>
                <c:pt idx="905">
                  <c:v>0.31372495345219442</c:v>
                </c:pt>
                <c:pt idx="906">
                  <c:v>0.31395643493367592</c:v>
                </c:pt>
                <c:pt idx="907">
                  <c:v>0.31418791641515736</c:v>
                </c:pt>
                <c:pt idx="908">
                  <c:v>0.31441939789663886</c:v>
                </c:pt>
                <c:pt idx="909">
                  <c:v>0.31465087937812036</c:v>
                </c:pt>
                <c:pt idx="910">
                  <c:v>0.31488236085960181</c:v>
                </c:pt>
                <c:pt idx="911">
                  <c:v>0.31511384234108331</c:v>
                </c:pt>
                <c:pt idx="912">
                  <c:v>0.3153453238225648</c:v>
                </c:pt>
                <c:pt idx="913">
                  <c:v>0.31557680530404625</c:v>
                </c:pt>
                <c:pt idx="914">
                  <c:v>0.31580828678552775</c:v>
                </c:pt>
                <c:pt idx="915">
                  <c:v>0.31603976826700925</c:v>
                </c:pt>
                <c:pt idx="916">
                  <c:v>0.31627124974849075</c:v>
                </c:pt>
                <c:pt idx="917">
                  <c:v>0.31650273122997225</c:v>
                </c:pt>
                <c:pt idx="918">
                  <c:v>0.31673421271145369</c:v>
                </c:pt>
                <c:pt idx="919">
                  <c:v>0.31696569419293519</c:v>
                </c:pt>
                <c:pt idx="920">
                  <c:v>0.31719717567441669</c:v>
                </c:pt>
                <c:pt idx="921">
                  <c:v>0.31742865715589813</c:v>
                </c:pt>
                <c:pt idx="922">
                  <c:v>0.31766013863737963</c:v>
                </c:pt>
                <c:pt idx="923">
                  <c:v>0.31789162011886113</c:v>
                </c:pt>
                <c:pt idx="924">
                  <c:v>0.31812310160034257</c:v>
                </c:pt>
                <c:pt idx="925">
                  <c:v>0.31835458308182407</c:v>
                </c:pt>
                <c:pt idx="926">
                  <c:v>0.31858606456330557</c:v>
                </c:pt>
                <c:pt idx="927">
                  <c:v>0.31881754604478701</c:v>
                </c:pt>
                <c:pt idx="928">
                  <c:v>0.31904902752626851</c:v>
                </c:pt>
                <c:pt idx="929">
                  <c:v>0.31928050900775001</c:v>
                </c:pt>
                <c:pt idx="930">
                  <c:v>0.31951199048923146</c:v>
                </c:pt>
                <c:pt idx="931">
                  <c:v>0.31974347197071296</c:v>
                </c:pt>
                <c:pt idx="932">
                  <c:v>0.31997495345219445</c:v>
                </c:pt>
                <c:pt idx="933">
                  <c:v>0.3202064349336759</c:v>
                </c:pt>
                <c:pt idx="934">
                  <c:v>0.3204379164151574</c:v>
                </c:pt>
                <c:pt idx="935">
                  <c:v>0.3206693978966389</c:v>
                </c:pt>
                <c:pt idx="936">
                  <c:v>0.32090087937812034</c:v>
                </c:pt>
                <c:pt idx="937">
                  <c:v>0.32113236085960184</c:v>
                </c:pt>
                <c:pt idx="938">
                  <c:v>0.32136384234108334</c:v>
                </c:pt>
                <c:pt idx="939">
                  <c:v>0.32159532382256478</c:v>
                </c:pt>
                <c:pt idx="940">
                  <c:v>0.32182680530404628</c:v>
                </c:pt>
                <c:pt idx="941">
                  <c:v>0.32205828678552778</c:v>
                </c:pt>
                <c:pt idx="942">
                  <c:v>0.32228976826700922</c:v>
                </c:pt>
                <c:pt idx="943">
                  <c:v>0.32252124974849072</c:v>
                </c:pt>
                <c:pt idx="944">
                  <c:v>0.32275273122997222</c:v>
                </c:pt>
                <c:pt idx="945">
                  <c:v>0.32298421271145367</c:v>
                </c:pt>
                <c:pt idx="946">
                  <c:v>0.32321569419293517</c:v>
                </c:pt>
                <c:pt idx="947">
                  <c:v>0.32344717567441666</c:v>
                </c:pt>
                <c:pt idx="948">
                  <c:v>0.32367865715589811</c:v>
                </c:pt>
                <c:pt idx="949">
                  <c:v>0.32391013863737961</c:v>
                </c:pt>
                <c:pt idx="950">
                  <c:v>0.32414162011886111</c:v>
                </c:pt>
                <c:pt idx="951">
                  <c:v>0.32437310160034255</c:v>
                </c:pt>
                <c:pt idx="952">
                  <c:v>0.32460458308182405</c:v>
                </c:pt>
                <c:pt idx="953">
                  <c:v>0.32483606456330555</c:v>
                </c:pt>
                <c:pt idx="954">
                  <c:v>0.32506754604478699</c:v>
                </c:pt>
                <c:pt idx="955">
                  <c:v>0.32529902752626849</c:v>
                </c:pt>
                <c:pt idx="956">
                  <c:v>0.32553050900774999</c:v>
                </c:pt>
                <c:pt idx="957">
                  <c:v>0.32576199048923143</c:v>
                </c:pt>
                <c:pt idx="958">
                  <c:v>0.32599347197071293</c:v>
                </c:pt>
                <c:pt idx="959">
                  <c:v>0.32622495345219443</c:v>
                </c:pt>
                <c:pt idx="960">
                  <c:v>0.32645643493367588</c:v>
                </c:pt>
                <c:pt idx="961">
                  <c:v>0.32668791641515743</c:v>
                </c:pt>
                <c:pt idx="962">
                  <c:v>0.32691939789663887</c:v>
                </c:pt>
                <c:pt idx="963">
                  <c:v>0.32715087937812037</c:v>
                </c:pt>
                <c:pt idx="964">
                  <c:v>0.32738236085960187</c:v>
                </c:pt>
                <c:pt idx="965">
                  <c:v>0.32761384234108332</c:v>
                </c:pt>
                <c:pt idx="966">
                  <c:v>0.32784532382256482</c:v>
                </c:pt>
                <c:pt idx="967">
                  <c:v>0.32807680530404632</c:v>
                </c:pt>
                <c:pt idx="968">
                  <c:v>0.32830828678552776</c:v>
                </c:pt>
                <c:pt idx="969">
                  <c:v>0.32853976826700926</c:v>
                </c:pt>
                <c:pt idx="970">
                  <c:v>0.32877124974849076</c:v>
                </c:pt>
                <c:pt idx="971">
                  <c:v>0.3290027312299722</c:v>
                </c:pt>
                <c:pt idx="972">
                  <c:v>0.3292342127114537</c:v>
                </c:pt>
                <c:pt idx="973">
                  <c:v>0.3294656941929352</c:v>
                </c:pt>
                <c:pt idx="974">
                  <c:v>0.32969717567441664</c:v>
                </c:pt>
                <c:pt idx="975">
                  <c:v>0.32992865715589814</c:v>
                </c:pt>
                <c:pt idx="976">
                  <c:v>0.33016013863737964</c:v>
                </c:pt>
                <c:pt idx="977">
                  <c:v>0.33039162011886108</c:v>
                </c:pt>
                <c:pt idx="978">
                  <c:v>0.33062310160034258</c:v>
                </c:pt>
                <c:pt idx="979">
                  <c:v>0.33085458308182408</c:v>
                </c:pt>
                <c:pt idx="980">
                  <c:v>0.33108606456330553</c:v>
                </c:pt>
                <c:pt idx="981">
                  <c:v>0.33131754604478703</c:v>
                </c:pt>
                <c:pt idx="982">
                  <c:v>0.33154902752626852</c:v>
                </c:pt>
                <c:pt idx="983">
                  <c:v>0.33178050900774997</c:v>
                </c:pt>
                <c:pt idx="984">
                  <c:v>0.33201199048923147</c:v>
                </c:pt>
                <c:pt idx="985">
                  <c:v>0.33224347197071297</c:v>
                </c:pt>
                <c:pt idx="986">
                  <c:v>0.33247495345219441</c:v>
                </c:pt>
                <c:pt idx="987">
                  <c:v>0.33270643493367591</c:v>
                </c:pt>
                <c:pt idx="988">
                  <c:v>0.33293791641515741</c:v>
                </c:pt>
                <c:pt idx="989">
                  <c:v>0.33316939789663885</c:v>
                </c:pt>
                <c:pt idx="990">
                  <c:v>0.33340087937812035</c:v>
                </c:pt>
                <c:pt idx="991">
                  <c:v>0.33363236085960185</c:v>
                </c:pt>
                <c:pt idx="992">
                  <c:v>0.33386384234108329</c:v>
                </c:pt>
                <c:pt idx="993">
                  <c:v>0.33409532382256479</c:v>
                </c:pt>
                <c:pt idx="994">
                  <c:v>0.33432680530404629</c:v>
                </c:pt>
                <c:pt idx="995">
                  <c:v>0.33455828678552774</c:v>
                </c:pt>
                <c:pt idx="996">
                  <c:v>0.33478976826700924</c:v>
                </c:pt>
                <c:pt idx="997">
                  <c:v>0.33502124974849073</c:v>
                </c:pt>
                <c:pt idx="998">
                  <c:v>0.33525273122997218</c:v>
                </c:pt>
                <c:pt idx="999">
                  <c:v>0.33548421271145368</c:v>
                </c:pt>
                <c:pt idx="1000">
                  <c:v>0.33571569419293518</c:v>
                </c:pt>
                <c:pt idx="1001">
                  <c:v>0.33594717567441662</c:v>
                </c:pt>
                <c:pt idx="1002">
                  <c:v>0.33617865715589812</c:v>
                </c:pt>
                <c:pt idx="1003">
                  <c:v>0.33641013863737962</c:v>
                </c:pt>
                <c:pt idx="1004">
                  <c:v>0.33664162011886106</c:v>
                </c:pt>
                <c:pt idx="1005">
                  <c:v>0.33687310160034256</c:v>
                </c:pt>
                <c:pt idx="1006">
                  <c:v>0.33710458308182406</c:v>
                </c:pt>
                <c:pt idx="1007">
                  <c:v>0.33733606456330556</c:v>
                </c:pt>
                <c:pt idx="1008">
                  <c:v>0.33756754604478706</c:v>
                </c:pt>
                <c:pt idx="1009">
                  <c:v>0.3377990275262685</c:v>
                </c:pt>
                <c:pt idx="1010">
                  <c:v>0.33803050900775</c:v>
                </c:pt>
                <c:pt idx="1011">
                  <c:v>0.3382619904892315</c:v>
                </c:pt>
                <c:pt idx="1012">
                  <c:v>0.33849347197071294</c:v>
                </c:pt>
                <c:pt idx="1013">
                  <c:v>0.33872495345219444</c:v>
                </c:pt>
                <c:pt idx="1014">
                  <c:v>0.33895643493367594</c:v>
                </c:pt>
                <c:pt idx="1015">
                  <c:v>0.33918791641515739</c:v>
                </c:pt>
                <c:pt idx="1016">
                  <c:v>0.33941939789663889</c:v>
                </c:pt>
                <c:pt idx="1017">
                  <c:v>0.33965087937812038</c:v>
                </c:pt>
                <c:pt idx="1018">
                  <c:v>0.33988236085960183</c:v>
                </c:pt>
                <c:pt idx="1019">
                  <c:v>0.34011384234108333</c:v>
                </c:pt>
                <c:pt idx="1020">
                  <c:v>0.34034532382256483</c:v>
                </c:pt>
                <c:pt idx="1021">
                  <c:v>0.34057680530404627</c:v>
                </c:pt>
                <c:pt idx="1022">
                  <c:v>0.34080828678552777</c:v>
                </c:pt>
                <c:pt idx="1023">
                  <c:v>0.34103976826700927</c:v>
                </c:pt>
                <c:pt idx="1024">
                  <c:v>0.34127124974849071</c:v>
                </c:pt>
                <c:pt idx="1025">
                  <c:v>0.34150273122997221</c:v>
                </c:pt>
                <c:pt idx="1026">
                  <c:v>0.34173421271145371</c:v>
                </c:pt>
                <c:pt idx="1027">
                  <c:v>0.34196569419293515</c:v>
                </c:pt>
                <c:pt idx="1028">
                  <c:v>0.34219717567441665</c:v>
                </c:pt>
                <c:pt idx="1029">
                  <c:v>0.34242865715589815</c:v>
                </c:pt>
                <c:pt idx="1030">
                  <c:v>0.3426601386373796</c:v>
                </c:pt>
                <c:pt idx="1031">
                  <c:v>0.3428916201188611</c:v>
                </c:pt>
                <c:pt idx="1032">
                  <c:v>0.34312310160034259</c:v>
                </c:pt>
                <c:pt idx="1033">
                  <c:v>0.34335458308182404</c:v>
                </c:pt>
                <c:pt idx="1034">
                  <c:v>0.34358606456330554</c:v>
                </c:pt>
                <c:pt idx="1035">
                  <c:v>0.34381754604478704</c:v>
                </c:pt>
                <c:pt idx="1036">
                  <c:v>0.34404902752626848</c:v>
                </c:pt>
                <c:pt idx="1037">
                  <c:v>0.34428050900774998</c:v>
                </c:pt>
                <c:pt idx="1038">
                  <c:v>0.34451199048923148</c:v>
                </c:pt>
                <c:pt idx="1039">
                  <c:v>0.34474347197071292</c:v>
                </c:pt>
                <c:pt idx="1040">
                  <c:v>0.34497495345219442</c:v>
                </c:pt>
                <c:pt idx="1041">
                  <c:v>0.34520643493367592</c:v>
                </c:pt>
                <c:pt idx="1042">
                  <c:v>0.34543791641515736</c:v>
                </c:pt>
                <c:pt idx="1043">
                  <c:v>0.34566939789663886</c:v>
                </c:pt>
                <c:pt idx="1044">
                  <c:v>0.34590087937812036</c:v>
                </c:pt>
                <c:pt idx="1045">
                  <c:v>0.34613236085960181</c:v>
                </c:pt>
                <c:pt idx="1046">
                  <c:v>0.34636384234108331</c:v>
                </c:pt>
                <c:pt idx="1047">
                  <c:v>0.3465953238225648</c:v>
                </c:pt>
                <c:pt idx="1048">
                  <c:v>0.34682680530404625</c:v>
                </c:pt>
                <c:pt idx="1049">
                  <c:v>0.34705828678552775</c:v>
                </c:pt>
                <c:pt idx="1050">
                  <c:v>0.34728976826700925</c:v>
                </c:pt>
                <c:pt idx="1051">
                  <c:v>0.34752124974849075</c:v>
                </c:pt>
                <c:pt idx="1052">
                  <c:v>0.34775273122997225</c:v>
                </c:pt>
                <c:pt idx="1053">
                  <c:v>0.34798421271145369</c:v>
                </c:pt>
                <c:pt idx="1054">
                  <c:v>0.34821569419293519</c:v>
                </c:pt>
                <c:pt idx="1055">
                  <c:v>0.34844717567441669</c:v>
                </c:pt>
                <c:pt idx="1056">
                  <c:v>0.34867865715589813</c:v>
                </c:pt>
                <c:pt idx="1057">
                  <c:v>0.34891013863737963</c:v>
                </c:pt>
                <c:pt idx="1058">
                  <c:v>0.34914162011886113</c:v>
                </c:pt>
                <c:pt idx="1059">
                  <c:v>0.34937310160034257</c:v>
                </c:pt>
                <c:pt idx="1060">
                  <c:v>0.34960458308182407</c:v>
                </c:pt>
                <c:pt idx="1061">
                  <c:v>0.34983606456330557</c:v>
                </c:pt>
                <c:pt idx="1062">
                  <c:v>0.35006754604478701</c:v>
                </c:pt>
                <c:pt idx="1063">
                  <c:v>0.35029902752626851</c:v>
                </c:pt>
                <c:pt idx="1064">
                  <c:v>0.35053050900775001</c:v>
                </c:pt>
                <c:pt idx="1065">
                  <c:v>0.35076199048923146</c:v>
                </c:pt>
                <c:pt idx="1066">
                  <c:v>0.35099347197071296</c:v>
                </c:pt>
                <c:pt idx="1067">
                  <c:v>0.35122495345219445</c:v>
                </c:pt>
                <c:pt idx="1068">
                  <c:v>0.3514564349336759</c:v>
                </c:pt>
                <c:pt idx="1069">
                  <c:v>0.3516879164151574</c:v>
                </c:pt>
                <c:pt idx="1070">
                  <c:v>0.3519193978966389</c:v>
                </c:pt>
                <c:pt idx="1071">
                  <c:v>0.35215087937812034</c:v>
                </c:pt>
                <c:pt idx="1072">
                  <c:v>0.35238236085960184</c:v>
                </c:pt>
                <c:pt idx="1073">
                  <c:v>0.35261384234108334</c:v>
                </c:pt>
                <c:pt idx="1074">
                  <c:v>0.35284532382256478</c:v>
                </c:pt>
                <c:pt idx="1075">
                  <c:v>0.35307680530404628</c:v>
                </c:pt>
                <c:pt idx="1076">
                  <c:v>0.35330828678552778</c:v>
                </c:pt>
                <c:pt idx="1077">
                  <c:v>0.35353976826700922</c:v>
                </c:pt>
                <c:pt idx="1078">
                  <c:v>0.35377124974849072</c:v>
                </c:pt>
                <c:pt idx="1079">
                  <c:v>0.35400273122997222</c:v>
                </c:pt>
                <c:pt idx="1080">
                  <c:v>0.35423421271145372</c:v>
                </c:pt>
                <c:pt idx="1081">
                  <c:v>0.35446569419293517</c:v>
                </c:pt>
                <c:pt idx="1082">
                  <c:v>0.35469717567441666</c:v>
                </c:pt>
                <c:pt idx="1083">
                  <c:v>0.35492865715589816</c:v>
                </c:pt>
                <c:pt idx="1084">
                  <c:v>0.35516013863737961</c:v>
                </c:pt>
                <c:pt idx="1085">
                  <c:v>0.35539162011886111</c:v>
                </c:pt>
                <c:pt idx="1086">
                  <c:v>0.35562310160034261</c:v>
                </c:pt>
                <c:pt idx="1087">
                  <c:v>0.35585458308182405</c:v>
                </c:pt>
                <c:pt idx="1088">
                  <c:v>0.35608606456330555</c:v>
                </c:pt>
                <c:pt idx="1089">
                  <c:v>0.35631754604478705</c:v>
                </c:pt>
                <c:pt idx="1090">
                  <c:v>0.35654902752626849</c:v>
                </c:pt>
                <c:pt idx="1091">
                  <c:v>0.35678050900774999</c:v>
                </c:pt>
                <c:pt idx="1092">
                  <c:v>0.35701199048923149</c:v>
                </c:pt>
                <c:pt idx="1093">
                  <c:v>0.35724347197071293</c:v>
                </c:pt>
                <c:pt idx="1094">
                  <c:v>0.35747495345219443</c:v>
                </c:pt>
                <c:pt idx="1095">
                  <c:v>0.35770643493367593</c:v>
                </c:pt>
                <c:pt idx="1096">
                  <c:v>0.35793791641515743</c:v>
                </c:pt>
                <c:pt idx="1097">
                  <c:v>0.35816939789663893</c:v>
                </c:pt>
                <c:pt idx="1098">
                  <c:v>0.35840087937812037</c:v>
                </c:pt>
                <c:pt idx="1099">
                  <c:v>0.35863236085960187</c:v>
                </c:pt>
                <c:pt idx="1100">
                  <c:v>0.35886384234108337</c:v>
                </c:pt>
                <c:pt idx="1101">
                  <c:v>0.35909532382256482</c:v>
                </c:pt>
                <c:pt idx="1102">
                  <c:v>0.35932680530404632</c:v>
                </c:pt>
                <c:pt idx="1103">
                  <c:v>0.35955828678552781</c:v>
                </c:pt>
                <c:pt idx="1104">
                  <c:v>0.35978976826700926</c:v>
                </c:pt>
                <c:pt idx="1105">
                  <c:v>0.36002124974849076</c:v>
                </c:pt>
                <c:pt idx="1106">
                  <c:v>0.36025273122997226</c:v>
                </c:pt>
                <c:pt idx="1107">
                  <c:v>0.3604842127114537</c:v>
                </c:pt>
                <c:pt idx="1108">
                  <c:v>0.3607156941929352</c:v>
                </c:pt>
                <c:pt idx="1109">
                  <c:v>0.3609471756744167</c:v>
                </c:pt>
                <c:pt idx="1110">
                  <c:v>0.36117865715589814</c:v>
                </c:pt>
                <c:pt idx="1111">
                  <c:v>0.36141013863737964</c:v>
                </c:pt>
                <c:pt idx="1112">
                  <c:v>0.36164162011886114</c:v>
                </c:pt>
                <c:pt idx="1113">
                  <c:v>0.36187310160034258</c:v>
                </c:pt>
                <c:pt idx="1114">
                  <c:v>0.36210458308182408</c:v>
                </c:pt>
                <c:pt idx="1115">
                  <c:v>0.36233606456330558</c:v>
                </c:pt>
                <c:pt idx="1116">
                  <c:v>0.36256754604478703</c:v>
                </c:pt>
                <c:pt idx="1117">
                  <c:v>0.36279902752626852</c:v>
                </c:pt>
                <c:pt idx="1118">
                  <c:v>0.36303050900775002</c:v>
                </c:pt>
                <c:pt idx="1119">
                  <c:v>0.36326199048923147</c:v>
                </c:pt>
                <c:pt idx="1120">
                  <c:v>0.36349347197071297</c:v>
                </c:pt>
                <c:pt idx="1121">
                  <c:v>0.36372495345219447</c:v>
                </c:pt>
                <c:pt idx="1122">
                  <c:v>0.36395643493367591</c:v>
                </c:pt>
                <c:pt idx="1123">
                  <c:v>0.36418791641515741</c:v>
                </c:pt>
                <c:pt idx="1124">
                  <c:v>0.36441939789663891</c:v>
                </c:pt>
                <c:pt idx="1125">
                  <c:v>0.36465087937812035</c:v>
                </c:pt>
                <c:pt idx="1126">
                  <c:v>0.36488236085960185</c:v>
                </c:pt>
                <c:pt idx="1127">
                  <c:v>0.36511384234108335</c:v>
                </c:pt>
                <c:pt idx="1128">
                  <c:v>0.36534532382256479</c:v>
                </c:pt>
                <c:pt idx="1129">
                  <c:v>0.36557680530404629</c:v>
                </c:pt>
                <c:pt idx="1130">
                  <c:v>0.36580828678552779</c:v>
                </c:pt>
                <c:pt idx="1131">
                  <c:v>0.36603976826700924</c:v>
                </c:pt>
                <c:pt idx="1132">
                  <c:v>0.36627124974849073</c:v>
                </c:pt>
                <c:pt idx="1133">
                  <c:v>0.36650273122997223</c:v>
                </c:pt>
                <c:pt idx="1134">
                  <c:v>0.36673421271145368</c:v>
                </c:pt>
                <c:pt idx="1135">
                  <c:v>0.36696569419293518</c:v>
                </c:pt>
                <c:pt idx="1136">
                  <c:v>0.36719717567441668</c:v>
                </c:pt>
                <c:pt idx="1137">
                  <c:v>0.36742865715589812</c:v>
                </c:pt>
                <c:pt idx="1138">
                  <c:v>0.36766013863737962</c:v>
                </c:pt>
                <c:pt idx="1139">
                  <c:v>0.36789162011886112</c:v>
                </c:pt>
                <c:pt idx="1140">
                  <c:v>0.36812310160034256</c:v>
                </c:pt>
                <c:pt idx="1141">
                  <c:v>0.36835458308182412</c:v>
                </c:pt>
                <c:pt idx="1142">
                  <c:v>0.36858606456330556</c:v>
                </c:pt>
                <c:pt idx="1143">
                  <c:v>0.36881754604478706</c:v>
                </c:pt>
                <c:pt idx="1144">
                  <c:v>0.36904902752626856</c:v>
                </c:pt>
                <c:pt idx="1145">
                  <c:v>0.36928050900775</c:v>
                </c:pt>
                <c:pt idx="1146">
                  <c:v>0.3695119904892315</c:v>
                </c:pt>
                <c:pt idx="1147">
                  <c:v>0.369743471970713</c:v>
                </c:pt>
                <c:pt idx="1148">
                  <c:v>0.36997495345219444</c:v>
                </c:pt>
                <c:pt idx="1149">
                  <c:v>0.37020643493367594</c:v>
                </c:pt>
                <c:pt idx="1150">
                  <c:v>0.37043791641515744</c:v>
                </c:pt>
                <c:pt idx="1151">
                  <c:v>0.37066939789663889</c:v>
                </c:pt>
                <c:pt idx="1152">
                  <c:v>0.37090087937812038</c:v>
                </c:pt>
                <c:pt idx="1153">
                  <c:v>0.37113236085960188</c:v>
                </c:pt>
                <c:pt idx="1154">
                  <c:v>0.37136384234108333</c:v>
                </c:pt>
                <c:pt idx="1155">
                  <c:v>0.37152777777777779</c:v>
                </c:pt>
                <c:pt idx="1156">
                  <c:v>0.37164353878409145</c:v>
                </c:pt>
                <c:pt idx="1157">
                  <c:v>0.37175927952483451</c:v>
                </c:pt>
                <c:pt idx="1158">
                  <c:v>0.37187502026557756</c:v>
                </c:pt>
                <c:pt idx="1159">
                  <c:v>0.37199076100632178</c:v>
                </c:pt>
                <c:pt idx="1160">
                  <c:v>0.37210650174706483</c:v>
                </c:pt>
                <c:pt idx="1161">
                  <c:v>0.37222224248780672</c:v>
                </c:pt>
                <c:pt idx="1162">
                  <c:v>0.37233798322854977</c:v>
                </c:pt>
                <c:pt idx="1163">
                  <c:v>0.37245372396929399</c:v>
                </c:pt>
                <c:pt idx="1164">
                  <c:v>0.37256946471003705</c:v>
                </c:pt>
                <c:pt idx="1165">
                  <c:v>0.3726852054507801</c:v>
                </c:pt>
                <c:pt idx="1166">
                  <c:v>0.37280094619152432</c:v>
                </c:pt>
                <c:pt idx="1167">
                  <c:v>0.37291668693226737</c:v>
                </c:pt>
                <c:pt idx="1168">
                  <c:v>0.37303242767301042</c:v>
                </c:pt>
                <c:pt idx="1169">
                  <c:v>0.37314816841375348</c:v>
                </c:pt>
                <c:pt idx="1170">
                  <c:v>0.37326390915449659</c:v>
                </c:pt>
                <c:pt idx="1171">
                  <c:v>0.37337964989523964</c:v>
                </c:pt>
                <c:pt idx="1172">
                  <c:v>0.3734953906359838</c:v>
                </c:pt>
                <c:pt idx="1173">
                  <c:v>0.37361113137672686</c:v>
                </c:pt>
                <c:pt idx="1174">
                  <c:v>0.37372687211746991</c:v>
                </c:pt>
                <c:pt idx="1175">
                  <c:v>0.37384261285821418</c:v>
                </c:pt>
                <c:pt idx="1176">
                  <c:v>0.37395835359895724</c:v>
                </c:pt>
                <c:pt idx="1177">
                  <c:v>0.37407409433969907</c:v>
                </c:pt>
                <c:pt idx="1178">
                  <c:v>0.37418983508044212</c:v>
                </c:pt>
                <c:pt idx="1179">
                  <c:v>0.3743055758211864</c:v>
                </c:pt>
                <c:pt idx="1180">
                  <c:v>0.37442131656192945</c:v>
                </c:pt>
                <c:pt idx="1181">
                  <c:v>0.3745370573026725</c:v>
                </c:pt>
                <c:pt idx="1182">
                  <c:v>0.37465279804341667</c:v>
                </c:pt>
                <c:pt idx="1183">
                  <c:v>0.37476853878415972</c:v>
                </c:pt>
                <c:pt idx="1184">
                  <c:v>0.37488427952490277</c:v>
                </c:pt>
                <c:pt idx="1185">
                  <c:v>0.37500002026564466</c:v>
                </c:pt>
                <c:pt idx="1186">
                  <c:v>0.37500117767305208</c:v>
                </c:pt>
                <c:pt idx="1187">
                  <c:v>0.37511585270085884</c:v>
                </c:pt>
                <c:pt idx="1188">
                  <c:v>0.37523165437825118</c:v>
                </c:pt>
                <c:pt idx="1189">
                  <c:v>0.3753473951189919</c:v>
                </c:pt>
                <c:pt idx="1190">
                  <c:v>0.37546313585974311</c:v>
                </c:pt>
                <c:pt idx="1191">
                  <c:v>0.37557887660048384</c:v>
                </c:pt>
                <c:pt idx="1192">
                  <c:v>0.37558003400789119</c:v>
                </c:pt>
                <c:pt idx="1193">
                  <c:v>0.37569461734122456</c:v>
                </c:pt>
                <c:pt idx="1194">
                  <c:v>0.37581035808196533</c:v>
                </c:pt>
                <c:pt idx="1195">
                  <c:v>0.3759260988227176</c:v>
                </c:pt>
                <c:pt idx="1196">
                  <c:v>0.37604183956345832</c:v>
                </c:pt>
                <c:pt idx="1197">
                  <c:v>0.3761575803041991</c:v>
                </c:pt>
                <c:pt idx="1198">
                  <c:v>0.37627332104493982</c:v>
                </c:pt>
                <c:pt idx="1199">
                  <c:v>0.37638906178569098</c:v>
                </c:pt>
                <c:pt idx="1200">
                  <c:v>0.3765048025264317</c:v>
                </c:pt>
                <c:pt idx="1201">
                  <c:v>0.37662054326717248</c:v>
                </c:pt>
                <c:pt idx="1202">
                  <c:v>0.37673628400791326</c:v>
                </c:pt>
                <c:pt idx="1203">
                  <c:v>0.37685202474866436</c:v>
                </c:pt>
                <c:pt idx="1204">
                  <c:v>0.37696776548940514</c:v>
                </c:pt>
                <c:pt idx="1205">
                  <c:v>0.37708350623014586</c:v>
                </c:pt>
                <c:pt idx="1206">
                  <c:v>0.37719924697088658</c:v>
                </c:pt>
                <c:pt idx="1207">
                  <c:v>0.3773149877116273</c:v>
                </c:pt>
                <c:pt idx="1208">
                  <c:v>0.37743072845237968</c:v>
                </c:pt>
                <c:pt idx="1209">
                  <c:v>0.3775464691931204</c:v>
                </c:pt>
                <c:pt idx="1210">
                  <c:v>0.37766220993386113</c:v>
                </c:pt>
                <c:pt idx="1211">
                  <c:v>0.37777795067460185</c:v>
                </c:pt>
                <c:pt idx="1212">
                  <c:v>0.37789369141535301</c:v>
                </c:pt>
                <c:pt idx="1213">
                  <c:v>0.37800943215609373</c:v>
                </c:pt>
                <c:pt idx="1214">
                  <c:v>0.3781251728968345</c:v>
                </c:pt>
                <c:pt idx="1215">
                  <c:v>0.37824091363757523</c:v>
                </c:pt>
                <c:pt idx="1216">
                  <c:v>0.37835665437832644</c:v>
                </c:pt>
                <c:pt idx="1217">
                  <c:v>0.37847239511906716</c:v>
                </c:pt>
                <c:pt idx="1218">
                  <c:v>0.37858813585980788</c:v>
                </c:pt>
                <c:pt idx="1219">
                  <c:v>0.37870387660054861</c:v>
                </c:pt>
                <c:pt idx="1220">
                  <c:v>0.37881961734128938</c:v>
                </c:pt>
                <c:pt idx="1221">
                  <c:v>0.37893535808204171</c:v>
                </c:pt>
                <c:pt idx="1222">
                  <c:v>0.37905109882278243</c:v>
                </c:pt>
                <c:pt idx="1223">
                  <c:v>0.37916683956352315</c:v>
                </c:pt>
                <c:pt idx="1224">
                  <c:v>0.37928258030426393</c:v>
                </c:pt>
                <c:pt idx="1225">
                  <c:v>0.37939832104501503</c:v>
                </c:pt>
                <c:pt idx="1226">
                  <c:v>0.37951406178575581</c:v>
                </c:pt>
                <c:pt idx="1227">
                  <c:v>0.37962980252649653</c:v>
                </c:pt>
                <c:pt idx="1228">
                  <c:v>0.37974554326723731</c:v>
                </c:pt>
                <c:pt idx="1229">
                  <c:v>0.37986128400798841</c:v>
                </c:pt>
                <c:pt idx="1230">
                  <c:v>0.37997702474872919</c:v>
                </c:pt>
                <c:pt idx="1231">
                  <c:v>0.38009276548946991</c:v>
                </c:pt>
                <c:pt idx="1232">
                  <c:v>0.38020850623021063</c:v>
                </c:pt>
                <c:pt idx="1233">
                  <c:v>0.38032424697096295</c:v>
                </c:pt>
                <c:pt idx="1234">
                  <c:v>0.38043998771170373</c:v>
                </c:pt>
                <c:pt idx="1235">
                  <c:v>0.38055572845244445</c:v>
                </c:pt>
                <c:pt idx="1236">
                  <c:v>0.38067146919318517</c:v>
                </c:pt>
                <c:pt idx="1237">
                  <c:v>0.3807872099339259</c:v>
                </c:pt>
                <c:pt idx="1238">
                  <c:v>0.38090295067467711</c:v>
                </c:pt>
                <c:pt idx="1239">
                  <c:v>0.38101869141541789</c:v>
                </c:pt>
                <c:pt idx="1240">
                  <c:v>0.38113443215615861</c:v>
                </c:pt>
                <c:pt idx="1241">
                  <c:v>0.38125017289689933</c:v>
                </c:pt>
                <c:pt idx="1242">
                  <c:v>0.38136591363765049</c:v>
                </c:pt>
                <c:pt idx="1243">
                  <c:v>0.38148165437839121</c:v>
                </c:pt>
                <c:pt idx="1244">
                  <c:v>0.38159739511913193</c:v>
                </c:pt>
                <c:pt idx="1245">
                  <c:v>0.38171313585987271</c:v>
                </c:pt>
                <c:pt idx="1246">
                  <c:v>0.38182887660062503</c:v>
                </c:pt>
                <c:pt idx="1247">
                  <c:v>0.38194461734136576</c:v>
                </c:pt>
                <c:pt idx="1248">
                  <c:v>0.38206035808210648</c:v>
                </c:pt>
                <c:pt idx="1249">
                  <c:v>0.38217609882284725</c:v>
                </c:pt>
                <c:pt idx="1250">
                  <c:v>0.38229183956359836</c:v>
                </c:pt>
                <c:pt idx="1251">
                  <c:v>0.38240758030433913</c:v>
                </c:pt>
                <c:pt idx="1252">
                  <c:v>0.38252332104507986</c:v>
                </c:pt>
                <c:pt idx="1253">
                  <c:v>0.38263906178582063</c:v>
                </c:pt>
                <c:pt idx="1254">
                  <c:v>0.38275480252656136</c:v>
                </c:pt>
                <c:pt idx="1255">
                  <c:v>0.38287054326731251</c:v>
                </c:pt>
                <c:pt idx="1256">
                  <c:v>0.38298628400805323</c:v>
                </c:pt>
                <c:pt idx="1257">
                  <c:v>0.38310202474879401</c:v>
                </c:pt>
                <c:pt idx="1258">
                  <c:v>0.38321776548953473</c:v>
                </c:pt>
                <c:pt idx="1259">
                  <c:v>0.38333350623028706</c:v>
                </c:pt>
                <c:pt idx="1260">
                  <c:v>0.38344924697102778</c:v>
                </c:pt>
                <c:pt idx="1261">
                  <c:v>0.38356498771176856</c:v>
                </c:pt>
                <c:pt idx="1262">
                  <c:v>0.38368072845250928</c:v>
                </c:pt>
                <c:pt idx="1263">
                  <c:v>0.38379646919326044</c:v>
                </c:pt>
                <c:pt idx="1264">
                  <c:v>0.38391220993400116</c:v>
                </c:pt>
                <c:pt idx="1265">
                  <c:v>0.38402795067474194</c:v>
                </c:pt>
                <c:pt idx="1266">
                  <c:v>0.38414369141548266</c:v>
                </c:pt>
                <c:pt idx="1267">
                  <c:v>0.38425943215623382</c:v>
                </c:pt>
                <c:pt idx="1268">
                  <c:v>0.38437517289697454</c:v>
                </c:pt>
                <c:pt idx="1269">
                  <c:v>0.38449091363771526</c:v>
                </c:pt>
                <c:pt idx="1270">
                  <c:v>0.38460665437845598</c:v>
                </c:pt>
                <c:pt idx="1271">
                  <c:v>0.38472239511919676</c:v>
                </c:pt>
                <c:pt idx="1272">
                  <c:v>0.38483813585994797</c:v>
                </c:pt>
                <c:pt idx="1273">
                  <c:v>0.38495387660068869</c:v>
                </c:pt>
                <c:pt idx="1274">
                  <c:v>0.38506961734142942</c:v>
                </c:pt>
                <c:pt idx="1275">
                  <c:v>0.38518535808217014</c:v>
                </c:pt>
                <c:pt idx="1276">
                  <c:v>0.38530109882292252</c:v>
                </c:pt>
                <c:pt idx="1277">
                  <c:v>0.38541683956366324</c:v>
                </c:pt>
                <c:pt idx="1278">
                  <c:v>0.38553258030440396</c:v>
                </c:pt>
                <c:pt idx="1279">
                  <c:v>0.38564846111131718</c:v>
                </c:pt>
                <c:pt idx="1280">
                  <c:v>0.3857642018520579</c:v>
                </c:pt>
                <c:pt idx="1281">
                  <c:v>0.38587994259279867</c:v>
                </c:pt>
                <c:pt idx="1282">
                  <c:v>0.3859956833335394</c:v>
                </c:pt>
                <c:pt idx="1283">
                  <c:v>0.38611142407430094</c:v>
                </c:pt>
                <c:pt idx="1284">
                  <c:v>0.38622716481504166</c:v>
                </c:pt>
                <c:pt idx="1285">
                  <c:v>0.38634290555578243</c:v>
                </c:pt>
                <c:pt idx="1286">
                  <c:v>0.38645864629652316</c:v>
                </c:pt>
                <c:pt idx="1287">
                  <c:v>0.38657438703726388</c:v>
                </c:pt>
                <c:pt idx="1288">
                  <c:v>0.3866901277780046</c:v>
                </c:pt>
                <c:pt idx="1289">
                  <c:v>0.38680586851874538</c:v>
                </c:pt>
                <c:pt idx="1290">
                  <c:v>0.3869216092594861</c:v>
                </c:pt>
                <c:pt idx="1291">
                  <c:v>0.38703735000022688</c:v>
                </c:pt>
                <c:pt idx="1292">
                  <c:v>0.38715309074098958</c:v>
                </c:pt>
                <c:pt idx="1293">
                  <c:v>0.38726883148173036</c:v>
                </c:pt>
                <c:pt idx="1294">
                  <c:v>0.38738457222247114</c:v>
                </c:pt>
                <c:pt idx="1295">
                  <c:v>0.38750031296321186</c:v>
                </c:pt>
                <c:pt idx="1296">
                  <c:v>0.38761605370395258</c:v>
                </c:pt>
                <c:pt idx="1297">
                  <c:v>0.3877317944446933</c:v>
                </c:pt>
                <c:pt idx="1298">
                  <c:v>0.38784753518543408</c:v>
                </c:pt>
                <c:pt idx="1299">
                  <c:v>0.3879632759261748</c:v>
                </c:pt>
                <c:pt idx="1300">
                  <c:v>0.3880790166669375</c:v>
                </c:pt>
                <c:pt idx="1301">
                  <c:v>0.38819475740767828</c:v>
                </c:pt>
                <c:pt idx="1302">
                  <c:v>0.388310498148419</c:v>
                </c:pt>
                <c:pt idx="1303">
                  <c:v>0.38842623888915973</c:v>
                </c:pt>
                <c:pt idx="1304">
                  <c:v>0.3885419796299005</c:v>
                </c:pt>
                <c:pt idx="1305">
                  <c:v>0.38865772037064122</c:v>
                </c:pt>
                <c:pt idx="1306">
                  <c:v>0.388773461111382</c:v>
                </c:pt>
                <c:pt idx="1307">
                  <c:v>0.3888888888888889</c:v>
                </c:pt>
                <c:pt idx="1308">
                  <c:v>0.38912252338361691</c:v>
                </c:pt>
                <c:pt idx="1309">
                  <c:v>0.38935400486509841</c:v>
                </c:pt>
                <c:pt idx="1310">
                  <c:v>0.38958548634657986</c:v>
                </c:pt>
                <c:pt idx="1311">
                  <c:v>0.38981696782806136</c:v>
                </c:pt>
                <c:pt idx="1312">
                  <c:v>0.39004844930954286</c:v>
                </c:pt>
                <c:pt idx="1313">
                  <c:v>0.3902799307910243</c:v>
                </c:pt>
                <c:pt idx="1314">
                  <c:v>0.3905114122725058</c:v>
                </c:pt>
                <c:pt idx="1315">
                  <c:v>0.3907428937539873</c:v>
                </c:pt>
                <c:pt idx="1316">
                  <c:v>0.39097437523546874</c:v>
                </c:pt>
                <c:pt idx="1317">
                  <c:v>0.39120585671695024</c:v>
                </c:pt>
                <c:pt idx="1318">
                  <c:v>0.39143733819843174</c:v>
                </c:pt>
                <c:pt idx="1319">
                  <c:v>0.39166881967991318</c:v>
                </c:pt>
                <c:pt idx="1320">
                  <c:v>0.39190030116139468</c:v>
                </c:pt>
                <c:pt idx="1321">
                  <c:v>0.39213178264287618</c:v>
                </c:pt>
                <c:pt idx="1322">
                  <c:v>0.39236326412435762</c:v>
                </c:pt>
                <c:pt idx="1323">
                  <c:v>0.39259474560583912</c:v>
                </c:pt>
                <c:pt idx="1324">
                  <c:v>0.39282622708732062</c:v>
                </c:pt>
                <c:pt idx="1325">
                  <c:v>0.39305770856880207</c:v>
                </c:pt>
                <c:pt idx="1326">
                  <c:v>0.39328919005028357</c:v>
                </c:pt>
                <c:pt idx="1327">
                  <c:v>0.39352067153176506</c:v>
                </c:pt>
                <c:pt idx="1328">
                  <c:v>0.39375215301324651</c:v>
                </c:pt>
                <c:pt idx="1329">
                  <c:v>0.39398363449472801</c:v>
                </c:pt>
                <c:pt idx="1330">
                  <c:v>0.39421511597620951</c:v>
                </c:pt>
                <c:pt idx="1331">
                  <c:v>0.39444659745769095</c:v>
                </c:pt>
                <c:pt idx="1332">
                  <c:v>0.39467807893917245</c:v>
                </c:pt>
                <c:pt idx="1333">
                  <c:v>0.39490956042065395</c:v>
                </c:pt>
                <c:pt idx="1334">
                  <c:v>0.39514104190213539</c:v>
                </c:pt>
                <c:pt idx="1335">
                  <c:v>0.39537252338361689</c:v>
                </c:pt>
                <c:pt idx="1336">
                  <c:v>0.39560400486509839</c:v>
                </c:pt>
                <c:pt idx="1337">
                  <c:v>0.39583548634657989</c:v>
                </c:pt>
                <c:pt idx="1338">
                  <c:v>0.39606696782806139</c:v>
                </c:pt>
                <c:pt idx="1339">
                  <c:v>0.39629844930954283</c:v>
                </c:pt>
                <c:pt idx="1340">
                  <c:v>0.39652993079102433</c:v>
                </c:pt>
                <c:pt idx="1341">
                  <c:v>0.39676141227250583</c:v>
                </c:pt>
                <c:pt idx="1342">
                  <c:v>0.39699289375398727</c:v>
                </c:pt>
                <c:pt idx="1343">
                  <c:v>0.39722437523546877</c:v>
                </c:pt>
                <c:pt idx="1344">
                  <c:v>0.39745585671695027</c:v>
                </c:pt>
                <c:pt idx="1345">
                  <c:v>0.39768733819843172</c:v>
                </c:pt>
                <c:pt idx="1346">
                  <c:v>0.39791881967991322</c:v>
                </c:pt>
                <c:pt idx="1347">
                  <c:v>0.39815030116139472</c:v>
                </c:pt>
                <c:pt idx="1348">
                  <c:v>0.39838178264287616</c:v>
                </c:pt>
                <c:pt idx="1349">
                  <c:v>0.39861326412435766</c:v>
                </c:pt>
                <c:pt idx="1350">
                  <c:v>0.39884474560583916</c:v>
                </c:pt>
                <c:pt idx="1351">
                  <c:v>0.3990762270873206</c:v>
                </c:pt>
                <c:pt idx="1352">
                  <c:v>0.3993077085688021</c:v>
                </c:pt>
                <c:pt idx="1353">
                  <c:v>0.3995391900502836</c:v>
                </c:pt>
                <c:pt idx="1354">
                  <c:v>0.39977067153176504</c:v>
                </c:pt>
                <c:pt idx="1355">
                  <c:v>0.40000215301324654</c:v>
                </c:pt>
                <c:pt idx="1356">
                  <c:v>0.40023363449472804</c:v>
                </c:pt>
                <c:pt idx="1357">
                  <c:v>0.40046511597620948</c:v>
                </c:pt>
                <c:pt idx="1358">
                  <c:v>0.40069659745769098</c:v>
                </c:pt>
                <c:pt idx="1359">
                  <c:v>0.40092807893917248</c:v>
                </c:pt>
                <c:pt idx="1360">
                  <c:v>0.40115956042065393</c:v>
                </c:pt>
                <c:pt idx="1361">
                  <c:v>0.40139104190213543</c:v>
                </c:pt>
                <c:pt idx="1362">
                  <c:v>0.40162252338361693</c:v>
                </c:pt>
                <c:pt idx="1363">
                  <c:v>0.40185400486509837</c:v>
                </c:pt>
                <c:pt idx="1364">
                  <c:v>0.40208548634657987</c:v>
                </c:pt>
                <c:pt idx="1365">
                  <c:v>0.40231696782806137</c:v>
                </c:pt>
                <c:pt idx="1366">
                  <c:v>0.40254844930954281</c:v>
                </c:pt>
                <c:pt idx="1367">
                  <c:v>0.40277993079102431</c:v>
                </c:pt>
                <c:pt idx="1368">
                  <c:v>0.40301141227267828</c:v>
                </c:pt>
                <c:pt idx="1369">
                  <c:v>0.40324289375415978</c:v>
                </c:pt>
                <c:pt idx="1370">
                  <c:v>0.40347437523564122</c:v>
                </c:pt>
                <c:pt idx="1371">
                  <c:v>0.40370585671712272</c:v>
                </c:pt>
                <c:pt idx="1372">
                  <c:v>0.40393733819860422</c:v>
                </c:pt>
                <c:pt idx="1373">
                  <c:v>0.40416881968008567</c:v>
                </c:pt>
                <c:pt idx="1374">
                  <c:v>0.40440030116156717</c:v>
                </c:pt>
                <c:pt idx="1375">
                  <c:v>0.40463178264304867</c:v>
                </c:pt>
                <c:pt idx="1376">
                  <c:v>0.40486326412453011</c:v>
                </c:pt>
                <c:pt idx="1377">
                  <c:v>0.40509474560601161</c:v>
                </c:pt>
                <c:pt idx="1378">
                  <c:v>0.40532622708749311</c:v>
                </c:pt>
                <c:pt idx="1379">
                  <c:v>0.40555770856897455</c:v>
                </c:pt>
                <c:pt idx="1380">
                  <c:v>0.40578919005045605</c:v>
                </c:pt>
                <c:pt idx="1381">
                  <c:v>0.40602067153193755</c:v>
                </c:pt>
                <c:pt idx="1382">
                  <c:v>0.40625215301341899</c:v>
                </c:pt>
                <c:pt idx="1383">
                  <c:v>0.40648363449490049</c:v>
                </c:pt>
                <c:pt idx="1384">
                  <c:v>0.40671511597638199</c:v>
                </c:pt>
                <c:pt idx="1385">
                  <c:v>0.40694659745786343</c:v>
                </c:pt>
                <c:pt idx="1386">
                  <c:v>0.40717807893934493</c:v>
                </c:pt>
                <c:pt idx="1387">
                  <c:v>0.40740956042082643</c:v>
                </c:pt>
                <c:pt idx="1388">
                  <c:v>0.40764104190230788</c:v>
                </c:pt>
                <c:pt idx="1389">
                  <c:v>0.40787252338378938</c:v>
                </c:pt>
                <c:pt idx="1390">
                  <c:v>0.40810400486527088</c:v>
                </c:pt>
                <c:pt idx="1391">
                  <c:v>0.40833548634675232</c:v>
                </c:pt>
                <c:pt idx="1392">
                  <c:v>0.40856696782823382</c:v>
                </c:pt>
                <c:pt idx="1393">
                  <c:v>0.40879844930971532</c:v>
                </c:pt>
                <c:pt idx="1394">
                  <c:v>0.40902993079119676</c:v>
                </c:pt>
                <c:pt idx="1395">
                  <c:v>0.40926141227267826</c:v>
                </c:pt>
                <c:pt idx="1396">
                  <c:v>0.40949289375415976</c:v>
                </c:pt>
                <c:pt idx="1397">
                  <c:v>0.4097243752356412</c:v>
                </c:pt>
                <c:pt idx="1398">
                  <c:v>0.4099558567171227</c:v>
                </c:pt>
                <c:pt idx="1399">
                  <c:v>0.4101873381986042</c:v>
                </c:pt>
                <c:pt idx="1400">
                  <c:v>0.41041881968008564</c:v>
                </c:pt>
                <c:pt idx="1401">
                  <c:v>0.41065030116156714</c:v>
                </c:pt>
                <c:pt idx="1402">
                  <c:v>0.41088178264304864</c:v>
                </c:pt>
                <c:pt idx="1403">
                  <c:v>0.41111326412453009</c:v>
                </c:pt>
                <c:pt idx="1404">
                  <c:v>0.41134474560601159</c:v>
                </c:pt>
                <c:pt idx="1405">
                  <c:v>0.41157622708749309</c:v>
                </c:pt>
                <c:pt idx="1406">
                  <c:v>0.41180770856897453</c:v>
                </c:pt>
                <c:pt idx="1407">
                  <c:v>0.41203919005045603</c:v>
                </c:pt>
                <c:pt idx="1408">
                  <c:v>0.41227067153193753</c:v>
                </c:pt>
                <c:pt idx="1409">
                  <c:v>0.41250215301341897</c:v>
                </c:pt>
                <c:pt idx="1410">
                  <c:v>0.41273363449490047</c:v>
                </c:pt>
                <c:pt idx="1411">
                  <c:v>0.41296511597638197</c:v>
                </c:pt>
                <c:pt idx="1412">
                  <c:v>0.41319659745786347</c:v>
                </c:pt>
                <c:pt idx="1413">
                  <c:v>0.41342807893934497</c:v>
                </c:pt>
                <c:pt idx="1414">
                  <c:v>0.41365956042082641</c:v>
                </c:pt>
                <c:pt idx="1415">
                  <c:v>0.41389104190230791</c:v>
                </c:pt>
                <c:pt idx="1416">
                  <c:v>0.41412252338378941</c:v>
                </c:pt>
                <c:pt idx="1417">
                  <c:v>0.41435400486527085</c:v>
                </c:pt>
                <c:pt idx="1418">
                  <c:v>0.41458548634675235</c:v>
                </c:pt>
                <c:pt idx="1419">
                  <c:v>0.41481696782823385</c:v>
                </c:pt>
                <c:pt idx="1420">
                  <c:v>0.41504844930971529</c:v>
                </c:pt>
                <c:pt idx="1421">
                  <c:v>0.41527993079119679</c:v>
                </c:pt>
                <c:pt idx="1422">
                  <c:v>0.41551141227267829</c:v>
                </c:pt>
                <c:pt idx="1423">
                  <c:v>0.41574289375415974</c:v>
                </c:pt>
                <c:pt idx="1424">
                  <c:v>0.41597437523564124</c:v>
                </c:pt>
                <c:pt idx="1425">
                  <c:v>0.41620585671712274</c:v>
                </c:pt>
                <c:pt idx="1426">
                  <c:v>0.41643733819860418</c:v>
                </c:pt>
                <c:pt idx="1427">
                  <c:v>0.41666881968008568</c:v>
                </c:pt>
                <c:pt idx="1428">
                  <c:v>0.41690030116156718</c:v>
                </c:pt>
                <c:pt idx="1429">
                  <c:v>0.41713178264304862</c:v>
                </c:pt>
                <c:pt idx="1430">
                  <c:v>0.41736326412453012</c:v>
                </c:pt>
                <c:pt idx="1431">
                  <c:v>0.41759474560601162</c:v>
                </c:pt>
                <c:pt idx="1432">
                  <c:v>0.41782622708749306</c:v>
                </c:pt>
                <c:pt idx="1433">
                  <c:v>0.41805770856897456</c:v>
                </c:pt>
                <c:pt idx="1434">
                  <c:v>0.41828919005045606</c:v>
                </c:pt>
                <c:pt idx="1435">
                  <c:v>0.4185206715319375</c:v>
                </c:pt>
                <c:pt idx="1436">
                  <c:v>0.418752153013419</c:v>
                </c:pt>
                <c:pt idx="1437">
                  <c:v>0.4189836344949005</c:v>
                </c:pt>
                <c:pt idx="1438">
                  <c:v>0.41921511597638195</c:v>
                </c:pt>
                <c:pt idx="1439">
                  <c:v>0.41944659745786345</c:v>
                </c:pt>
                <c:pt idx="1440">
                  <c:v>0.41967807893934495</c:v>
                </c:pt>
                <c:pt idx="1441">
                  <c:v>0.41990956042082639</c:v>
                </c:pt>
                <c:pt idx="1442">
                  <c:v>0.42014104190230789</c:v>
                </c:pt>
                <c:pt idx="1443">
                  <c:v>0.42037252338378939</c:v>
                </c:pt>
                <c:pt idx="1444">
                  <c:v>0.42060400486527083</c:v>
                </c:pt>
                <c:pt idx="1445">
                  <c:v>0.42083548634675233</c:v>
                </c:pt>
                <c:pt idx="1446">
                  <c:v>0.42106696782823383</c:v>
                </c:pt>
                <c:pt idx="1447">
                  <c:v>0.42129844930971527</c:v>
                </c:pt>
                <c:pt idx="1448">
                  <c:v>0.42152993079119677</c:v>
                </c:pt>
                <c:pt idx="1449">
                  <c:v>0.42176141227267827</c:v>
                </c:pt>
                <c:pt idx="1450">
                  <c:v>0.42199289375415971</c:v>
                </c:pt>
                <c:pt idx="1451">
                  <c:v>0.42222437523564121</c:v>
                </c:pt>
                <c:pt idx="1452">
                  <c:v>0.42245585671712271</c:v>
                </c:pt>
                <c:pt idx="1453">
                  <c:v>0.42268733819860416</c:v>
                </c:pt>
                <c:pt idx="1454">
                  <c:v>0.42291881968008566</c:v>
                </c:pt>
                <c:pt idx="1455">
                  <c:v>0.42315030116156716</c:v>
                </c:pt>
                <c:pt idx="1456">
                  <c:v>0.42338178264304865</c:v>
                </c:pt>
                <c:pt idx="1457">
                  <c:v>0.42361326412453015</c:v>
                </c:pt>
                <c:pt idx="1458">
                  <c:v>0.4238447456060116</c:v>
                </c:pt>
                <c:pt idx="1459">
                  <c:v>0.4240762270874931</c:v>
                </c:pt>
                <c:pt idx="1460">
                  <c:v>0.4243077085689746</c:v>
                </c:pt>
                <c:pt idx="1461">
                  <c:v>0.42453919005045604</c:v>
                </c:pt>
                <c:pt idx="1462">
                  <c:v>0.42477067153193754</c:v>
                </c:pt>
                <c:pt idx="1463">
                  <c:v>0.42500215301341904</c:v>
                </c:pt>
                <c:pt idx="1464">
                  <c:v>0.42523363449490048</c:v>
                </c:pt>
                <c:pt idx="1465">
                  <c:v>0.42546511597638198</c:v>
                </c:pt>
                <c:pt idx="1466">
                  <c:v>0.42569659745786348</c:v>
                </c:pt>
                <c:pt idx="1467">
                  <c:v>0.42592807893934492</c:v>
                </c:pt>
                <c:pt idx="1468">
                  <c:v>0.42615956042082642</c:v>
                </c:pt>
                <c:pt idx="1469">
                  <c:v>0.42639104190230792</c:v>
                </c:pt>
                <c:pt idx="1470">
                  <c:v>0.42662252338378936</c:v>
                </c:pt>
                <c:pt idx="1471">
                  <c:v>0.42685400486527086</c:v>
                </c:pt>
                <c:pt idx="1472">
                  <c:v>0.42708548634675236</c:v>
                </c:pt>
                <c:pt idx="1473">
                  <c:v>0.42731696782823381</c:v>
                </c:pt>
                <c:pt idx="1474">
                  <c:v>0.42754844930971531</c:v>
                </c:pt>
                <c:pt idx="1475">
                  <c:v>0.42777993079119681</c:v>
                </c:pt>
                <c:pt idx="1476">
                  <c:v>0.42801141227267825</c:v>
                </c:pt>
                <c:pt idx="1477">
                  <c:v>0.42824289375415975</c:v>
                </c:pt>
                <c:pt idx="1478">
                  <c:v>0.42847437523564125</c:v>
                </c:pt>
                <c:pt idx="1479">
                  <c:v>0.42870585671712269</c:v>
                </c:pt>
                <c:pt idx="1480">
                  <c:v>0.42893733819860419</c:v>
                </c:pt>
                <c:pt idx="1481">
                  <c:v>0.42916881968008569</c:v>
                </c:pt>
                <c:pt idx="1482">
                  <c:v>0.42940030116156713</c:v>
                </c:pt>
                <c:pt idx="1483">
                  <c:v>0.42963178264304863</c:v>
                </c:pt>
                <c:pt idx="1484">
                  <c:v>0.42986326412453013</c:v>
                </c:pt>
                <c:pt idx="1485">
                  <c:v>0.43009474560601157</c:v>
                </c:pt>
                <c:pt idx="1486">
                  <c:v>0.43032622708749307</c:v>
                </c:pt>
                <c:pt idx="1487">
                  <c:v>0.43055770856897457</c:v>
                </c:pt>
                <c:pt idx="1488">
                  <c:v>0.43078919005045602</c:v>
                </c:pt>
                <c:pt idx="1489">
                  <c:v>0.43102067153193752</c:v>
                </c:pt>
                <c:pt idx="1490">
                  <c:v>0.43125215301341902</c:v>
                </c:pt>
                <c:pt idx="1491">
                  <c:v>0.43148363449490046</c:v>
                </c:pt>
                <c:pt idx="1492">
                  <c:v>0.43171511597638196</c:v>
                </c:pt>
                <c:pt idx="1493">
                  <c:v>0.43194659745786346</c:v>
                </c:pt>
                <c:pt idx="1494">
                  <c:v>0.4321780789393449</c:v>
                </c:pt>
                <c:pt idx="1495">
                  <c:v>0.4324095604208264</c:v>
                </c:pt>
                <c:pt idx="1496">
                  <c:v>0.4326410419023079</c:v>
                </c:pt>
                <c:pt idx="1497">
                  <c:v>0.43287252338378934</c:v>
                </c:pt>
                <c:pt idx="1498">
                  <c:v>0.43310400486527084</c:v>
                </c:pt>
                <c:pt idx="1499">
                  <c:v>0.43333548634675234</c:v>
                </c:pt>
                <c:pt idx="1500">
                  <c:v>0.43356696782823378</c:v>
                </c:pt>
                <c:pt idx="1501">
                  <c:v>0.43379844930971534</c:v>
                </c:pt>
                <c:pt idx="1502">
                  <c:v>0.43402993079119678</c:v>
                </c:pt>
                <c:pt idx="1503">
                  <c:v>0.43426141227267828</c:v>
                </c:pt>
                <c:pt idx="1504">
                  <c:v>0.43449289375415978</c:v>
                </c:pt>
                <c:pt idx="1505">
                  <c:v>0.43472437523564122</c:v>
                </c:pt>
                <c:pt idx="1506">
                  <c:v>0.43495585671712272</c:v>
                </c:pt>
                <c:pt idx="1507">
                  <c:v>0.43518733819860422</c:v>
                </c:pt>
                <c:pt idx="1508">
                  <c:v>0.43541881968008567</c:v>
                </c:pt>
                <c:pt idx="1509">
                  <c:v>0.43565030116156717</c:v>
                </c:pt>
                <c:pt idx="1510">
                  <c:v>0.43588178264304867</c:v>
                </c:pt>
                <c:pt idx="1511">
                  <c:v>0.43611326412453011</c:v>
                </c:pt>
                <c:pt idx="1512">
                  <c:v>0.43634474560601161</c:v>
                </c:pt>
                <c:pt idx="1513">
                  <c:v>0.43657622708749311</c:v>
                </c:pt>
                <c:pt idx="1514">
                  <c:v>0.43680770856897455</c:v>
                </c:pt>
                <c:pt idx="1515">
                  <c:v>0.43703919005045605</c:v>
                </c:pt>
                <c:pt idx="1516">
                  <c:v>0.43727067153193755</c:v>
                </c:pt>
                <c:pt idx="1517">
                  <c:v>0.43750215301341899</c:v>
                </c:pt>
                <c:pt idx="1518">
                  <c:v>0.43773363449490049</c:v>
                </c:pt>
                <c:pt idx="1519">
                  <c:v>0.43796511597638194</c:v>
                </c:pt>
                <c:pt idx="1520">
                  <c:v>0.43819659745786343</c:v>
                </c:pt>
                <c:pt idx="1521">
                  <c:v>0.43842807893934488</c:v>
                </c:pt>
                <c:pt idx="1522">
                  <c:v>0.43865956042082643</c:v>
                </c:pt>
                <c:pt idx="1523">
                  <c:v>0.43889104190230793</c:v>
                </c:pt>
                <c:pt idx="1524">
                  <c:v>0.43912252338378938</c:v>
                </c:pt>
                <c:pt idx="1525">
                  <c:v>0.43935400486527088</c:v>
                </c:pt>
                <c:pt idx="1526">
                  <c:v>0.43958548634675232</c:v>
                </c:pt>
                <c:pt idx="1527">
                  <c:v>0.43981696782823387</c:v>
                </c:pt>
                <c:pt idx="1528">
                  <c:v>0.44004844930971532</c:v>
                </c:pt>
                <c:pt idx="1529">
                  <c:v>0.44027993079119682</c:v>
                </c:pt>
                <c:pt idx="1530">
                  <c:v>0.44051141227267826</c:v>
                </c:pt>
                <c:pt idx="1531">
                  <c:v>0.44074289375415976</c:v>
                </c:pt>
                <c:pt idx="1532">
                  <c:v>0.4409743752356412</c:v>
                </c:pt>
                <c:pt idx="1533">
                  <c:v>0.44120585671712276</c:v>
                </c:pt>
                <c:pt idx="1534">
                  <c:v>0.4414373381986042</c:v>
                </c:pt>
                <c:pt idx="1535">
                  <c:v>0.4416688196800857</c:v>
                </c:pt>
                <c:pt idx="1536">
                  <c:v>0.44190030116156714</c:v>
                </c:pt>
                <c:pt idx="1537">
                  <c:v>0.44213178264304864</c:v>
                </c:pt>
                <c:pt idx="1538">
                  <c:v>0.44236326412453009</c:v>
                </c:pt>
                <c:pt idx="1539">
                  <c:v>0.44259474560601164</c:v>
                </c:pt>
                <c:pt idx="1540">
                  <c:v>0.44282622708749309</c:v>
                </c:pt>
                <c:pt idx="1541">
                  <c:v>0.44305770856897458</c:v>
                </c:pt>
                <c:pt idx="1542">
                  <c:v>0.44328919005045603</c:v>
                </c:pt>
                <c:pt idx="1543">
                  <c:v>0.44352067153193753</c:v>
                </c:pt>
                <c:pt idx="1544">
                  <c:v>0.44375215301341897</c:v>
                </c:pt>
                <c:pt idx="1545">
                  <c:v>0.44398363449490053</c:v>
                </c:pt>
                <c:pt idx="1546">
                  <c:v>0.44421511597638197</c:v>
                </c:pt>
                <c:pt idx="1547">
                  <c:v>0.44444659745786347</c:v>
                </c:pt>
                <c:pt idx="1548">
                  <c:v>0.44467807893934491</c:v>
                </c:pt>
                <c:pt idx="1549">
                  <c:v>0.44490956042082641</c:v>
                </c:pt>
                <c:pt idx="1550">
                  <c:v>0.44514104190230785</c:v>
                </c:pt>
                <c:pt idx="1551">
                  <c:v>0.44537252338378941</c:v>
                </c:pt>
                <c:pt idx="1552">
                  <c:v>0.44560400486527085</c:v>
                </c:pt>
                <c:pt idx="1553">
                  <c:v>0.44583548634675235</c:v>
                </c:pt>
                <c:pt idx="1554">
                  <c:v>0.4460669678282338</c:v>
                </c:pt>
                <c:pt idx="1555">
                  <c:v>0.44629844930971529</c:v>
                </c:pt>
                <c:pt idx="1556">
                  <c:v>0.44652993079119674</c:v>
                </c:pt>
                <c:pt idx="1557">
                  <c:v>0.44676141227267829</c:v>
                </c:pt>
                <c:pt idx="1558">
                  <c:v>0.44699289375415974</c:v>
                </c:pt>
                <c:pt idx="1559">
                  <c:v>0.44722437523564124</c:v>
                </c:pt>
                <c:pt idx="1560">
                  <c:v>0.44745585671712268</c:v>
                </c:pt>
                <c:pt idx="1561">
                  <c:v>0.44768733819860418</c:v>
                </c:pt>
                <c:pt idx="1562">
                  <c:v>0.44791881968008562</c:v>
                </c:pt>
                <c:pt idx="1563">
                  <c:v>0.44815030116156718</c:v>
                </c:pt>
                <c:pt idx="1564">
                  <c:v>0.44838178264304862</c:v>
                </c:pt>
                <c:pt idx="1565">
                  <c:v>0.44861326412453012</c:v>
                </c:pt>
                <c:pt idx="1566">
                  <c:v>0.44884474560601156</c:v>
                </c:pt>
                <c:pt idx="1567">
                  <c:v>0.44907622708749306</c:v>
                </c:pt>
                <c:pt idx="1568">
                  <c:v>0.44930770856897462</c:v>
                </c:pt>
                <c:pt idx="1569">
                  <c:v>0.44953919005045606</c:v>
                </c:pt>
                <c:pt idx="1570">
                  <c:v>0.44977067153193756</c:v>
                </c:pt>
                <c:pt idx="1571">
                  <c:v>0.450002153013419</c:v>
                </c:pt>
                <c:pt idx="1572">
                  <c:v>0.4502336344949005</c:v>
                </c:pt>
                <c:pt idx="1573">
                  <c:v>0.45046511597655442</c:v>
                </c:pt>
                <c:pt idx="1574">
                  <c:v>0.45069659745803592</c:v>
                </c:pt>
                <c:pt idx="1575">
                  <c:v>0.45092807893951736</c:v>
                </c:pt>
                <c:pt idx="1576">
                  <c:v>0.45115956042099892</c:v>
                </c:pt>
                <c:pt idx="1577">
                  <c:v>0.45139104190248036</c:v>
                </c:pt>
                <c:pt idx="1578">
                  <c:v>0.45162252338396186</c:v>
                </c:pt>
                <c:pt idx="1579">
                  <c:v>0.45185493470411114</c:v>
                </c:pt>
                <c:pt idx="1580">
                  <c:v>0.45208641618559264</c:v>
                </c:pt>
                <c:pt idx="1581">
                  <c:v>0.45231789766707409</c:v>
                </c:pt>
                <c:pt idx="1582">
                  <c:v>0.45254937914855564</c:v>
                </c:pt>
                <c:pt idx="1583">
                  <c:v>0.45278155516039698</c:v>
                </c:pt>
                <c:pt idx="1584">
                  <c:v>0.45301303664187847</c:v>
                </c:pt>
                <c:pt idx="1585">
                  <c:v>0.45324451812335992</c:v>
                </c:pt>
                <c:pt idx="1586">
                  <c:v>0.45347599960484142</c:v>
                </c:pt>
                <c:pt idx="1587">
                  <c:v>0.45370748108632286</c:v>
                </c:pt>
                <c:pt idx="1588">
                  <c:v>0.45393896256780442</c:v>
                </c:pt>
                <c:pt idx="1589">
                  <c:v>0.45417211677120262</c:v>
                </c:pt>
                <c:pt idx="1590">
                  <c:v>0.45440359825268406</c:v>
                </c:pt>
                <c:pt idx="1591">
                  <c:v>0.45463596444232068</c:v>
                </c:pt>
                <c:pt idx="1592">
                  <c:v>0.45486831856960536</c:v>
                </c:pt>
                <c:pt idx="1593">
                  <c:v>0.4550998000510868</c:v>
                </c:pt>
                <c:pt idx="1594">
                  <c:v>0.45533283190249885</c:v>
                </c:pt>
                <c:pt idx="1595">
                  <c:v>0.45556431338398035</c:v>
                </c:pt>
                <c:pt idx="1596">
                  <c:v>0.45579579486546179</c:v>
                </c:pt>
                <c:pt idx="1597">
                  <c:v>0.45602727634694329</c:v>
                </c:pt>
                <c:pt idx="1598">
                  <c:v>0.45625875782842473</c:v>
                </c:pt>
                <c:pt idx="1599">
                  <c:v>0.45649132073132526</c:v>
                </c:pt>
                <c:pt idx="1600">
                  <c:v>0.45672304348261228</c:v>
                </c:pt>
                <c:pt idx="1601">
                  <c:v>0.45695452496409378</c:v>
                </c:pt>
                <c:pt idx="1602">
                  <c:v>0.45718600644557522</c:v>
                </c:pt>
                <c:pt idx="1603">
                  <c:v>0.45741748792705672</c:v>
                </c:pt>
                <c:pt idx="1604">
                  <c:v>0.45764910417919324</c:v>
                </c:pt>
                <c:pt idx="1605">
                  <c:v>0.4578805856606748</c:v>
                </c:pt>
                <c:pt idx="1606">
                  <c:v>0.4581120671421563</c:v>
                </c:pt>
                <c:pt idx="1607">
                  <c:v>0.45834354862363774</c:v>
                </c:pt>
                <c:pt idx="1608">
                  <c:v>0.45857503010511924</c:v>
                </c:pt>
                <c:pt idx="1609">
                  <c:v>0.45880651158660068</c:v>
                </c:pt>
                <c:pt idx="1610">
                  <c:v>0.45903890763098953</c:v>
                </c:pt>
                <c:pt idx="1611">
                  <c:v>0.45927111706573615</c:v>
                </c:pt>
                <c:pt idx="1612">
                  <c:v>0.45950259854721759</c:v>
                </c:pt>
                <c:pt idx="1613">
                  <c:v>0.45973618867720834</c:v>
                </c:pt>
                <c:pt idx="1614">
                  <c:v>0.45996966878849077</c:v>
                </c:pt>
                <c:pt idx="1615">
                  <c:v>0.4602029152821609</c:v>
                </c:pt>
                <c:pt idx="1616">
                  <c:v>0.4604343967636424</c:v>
                </c:pt>
                <c:pt idx="1617">
                  <c:v>0.46066648154071066</c:v>
                </c:pt>
                <c:pt idx="1618">
                  <c:v>0.46089960908517247</c:v>
                </c:pt>
                <c:pt idx="1619">
                  <c:v>0.46113183180698031</c:v>
                </c:pt>
                <c:pt idx="1620">
                  <c:v>0.46136331328846181</c:v>
                </c:pt>
                <c:pt idx="1621">
                  <c:v>0.4615950999988449</c:v>
                </c:pt>
                <c:pt idx="1622">
                  <c:v>0.46182755774300926</c:v>
                </c:pt>
                <c:pt idx="1623">
                  <c:v>0.46205903922449076</c:v>
                </c:pt>
                <c:pt idx="1624">
                  <c:v>0.46229052070597221</c:v>
                </c:pt>
                <c:pt idx="1625">
                  <c:v>0.46252409159240399</c:v>
                </c:pt>
                <c:pt idx="1626">
                  <c:v>0.46275770021188539</c:v>
                </c:pt>
                <c:pt idx="1627">
                  <c:v>0.46298918169336689</c:v>
                </c:pt>
                <c:pt idx="1628">
                  <c:v>0.46322141503673731</c:v>
                </c:pt>
                <c:pt idx="1629">
                  <c:v>0.46345392469178703</c:v>
                </c:pt>
                <c:pt idx="1630">
                  <c:v>0.46368600095070373</c:v>
                </c:pt>
                <c:pt idx="1631">
                  <c:v>0.46391832449576964</c:v>
                </c:pt>
                <c:pt idx="1632">
                  <c:v>0.46415183547677319</c:v>
                </c:pt>
                <c:pt idx="1633">
                  <c:v>0.46438331695825469</c:v>
                </c:pt>
                <c:pt idx="1634">
                  <c:v>0.46461506563135302</c:v>
                </c:pt>
                <c:pt idx="1635">
                  <c:v>0.46484775141502432</c:v>
                </c:pt>
                <c:pt idx="1636">
                  <c:v>0.46508112646093863</c:v>
                </c:pt>
                <c:pt idx="1637">
                  <c:v>0.46531260794242013</c:v>
                </c:pt>
                <c:pt idx="1638">
                  <c:v>0.46554531729486925</c:v>
                </c:pt>
                <c:pt idx="1639">
                  <c:v>0.4657788108403067</c:v>
                </c:pt>
                <c:pt idx="1640">
                  <c:v>0.46601147832935308</c:v>
                </c:pt>
                <c:pt idx="1641">
                  <c:v>0.46624335803436467</c:v>
                </c:pt>
                <c:pt idx="1642">
                  <c:v>0.46647483951584612</c:v>
                </c:pt>
                <c:pt idx="1643">
                  <c:v>0.46670632099732762</c:v>
                </c:pt>
                <c:pt idx="1644">
                  <c:v>0.46693780247880906</c:v>
                </c:pt>
                <c:pt idx="1645">
                  <c:v>0.46716994312315857</c:v>
                </c:pt>
                <c:pt idx="1646">
                  <c:v>0.46740248407271756</c:v>
                </c:pt>
                <c:pt idx="1647">
                  <c:v>0.46763581597418752</c:v>
                </c:pt>
                <c:pt idx="1648">
                  <c:v>0.46786750686182521</c:v>
                </c:pt>
                <c:pt idx="1649">
                  <c:v>0.46809966621437615</c:v>
                </c:pt>
                <c:pt idx="1650">
                  <c:v>0.4683314966293125</c:v>
                </c:pt>
                <c:pt idx="1651">
                  <c:v>0.4685640225828519</c:v>
                </c:pt>
                <c:pt idx="1652">
                  <c:v>0.46879646861079516</c:v>
                </c:pt>
                <c:pt idx="1653">
                  <c:v>0.46902861155871411</c:v>
                </c:pt>
                <c:pt idx="1654">
                  <c:v>0.46926009304019567</c:v>
                </c:pt>
                <c:pt idx="1655">
                  <c:v>0.46949157452167711</c:v>
                </c:pt>
                <c:pt idx="1656">
                  <c:v>0.46972505890160654</c:v>
                </c:pt>
                <c:pt idx="1657">
                  <c:v>0.46995834688414584</c:v>
                </c:pt>
                <c:pt idx="1658">
                  <c:v>0.47018982836562734</c:v>
                </c:pt>
                <c:pt idx="1659">
                  <c:v>0.47042130984710878</c:v>
                </c:pt>
                <c:pt idx="1660">
                  <c:v>0.47065279132859028</c:v>
                </c:pt>
                <c:pt idx="1661">
                  <c:v>0.47088427281007172</c:v>
                </c:pt>
                <c:pt idx="1662">
                  <c:v>0.47111575429155328</c:v>
                </c:pt>
                <c:pt idx="1663">
                  <c:v>0.47134723577337967</c:v>
                </c:pt>
                <c:pt idx="1664">
                  <c:v>0.47157871725486111</c:v>
                </c:pt>
                <c:pt idx="1665">
                  <c:v>0.47181120773639351</c:v>
                </c:pt>
                <c:pt idx="1666">
                  <c:v>0.47204268921787501</c:v>
                </c:pt>
                <c:pt idx="1667">
                  <c:v>0.47227417069935645</c:v>
                </c:pt>
                <c:pt idx="1668">
                  <c:v>0.47250565218083795</c:v>
                </c:pt>
                <c:pt idx="1669">
                  <c:v>0.4727371336623194</c:v>
                </c:pt>
                <c:pt idx="1670">
                  <c:v>0.47296995463194674</c:v>
                </c:pt>
                <c:pt idx="1671">
                  <c:v>0.47320143611342824</c:v>
                </c:pt>
                <c:pt idx="1672">
                  <c:v>0.47343457950279166</c:v>
                </c:pt>
                <c:pt idx="1673">
                  <c:v>0.47366606098427322</c:v>
                </c:pt>
                <c:pt idx="1674">
                  <c:v>0.47389754246575466</c:v>
                </c:pt>
                <c:pt idx="1675">
                  <c:v>0.47412902394723616</c:v>
                </c:pt>
                <c:pt idx="1676">
                  <c:v>0.4743605054287176</c:v>
                </c:pt>
                <c:pt idx="1677">
                  <c:v>0.4745919869101991</c:v>
                </c:pt>
                <c:pt idx="1678">
                  <c:v>0.47482346839168055</c:v>
                </c:pt>
                <c:pt idx="1679">
                  <c:v>0.47505595887286811</c:v>
                </c:pt>
                <c:pt idx="1680">
                  <c:v>0.47528744035434956</c:v>
                </c:pt>
                <c:pt idx="1681">
                  <c:v>0.47551892183583105</c:v>
                </c:pt>
                <c:pt idx="1682">
                  <c:v>0.47575224796585996</c:v>
                </c:pt>
                <c:pt idx="1683">
                  <c:v>0.47598372944734141</c:v>
                </c:pt>
                <c:pt idx="1684">
                  <c:v>0.47621521092882291</c:v>
                </c:pt>
                <c:pt idx="1685">
                  <c:v>0.47644669241030435</c:v>
                </c:pt>
                <c:pt idx="1686">
                  <c:v>0.47667817389178591</c:v>
                </c:pt>
                <c:pt idx="1687">
                  <c:v>0.47690965537326735</c:v>
                </c:pt>
                <c:pt idx="1688">
                  <c:v>0.47714113685474885</c:v>
                </c:pt>
                <c:pt idx="1689">
                  <c:v>0.47737261833623029</c:v>
                </c:pt>
                <c:pt idx="1690">
                  <c:v>0.47760409981771179</c:v>
                </c:pt>
                <c:pt idx="1691">
                  <c:v>0.47783558129919323</c:v>
                </c:pt>
                <c:pt idx="1692">
                  <c:v>0.47806706278067479</c:v>
                </c:pt>
                <c:pt idx="1693">
                  <c:v>0.47829854426215623</c:v>
                </c:pt>
                <c:pt idx="1694">
                  <c:v>0.47853002574363773</c:v>
                </c:pt>
                <c:pt idx="1695">
                  <c:v>0.47876150722511923</c:v>
                </c:pt>
                <c:pt idx="1696">
                  <c:v>0.47899298870660068</c:v>
                </c:pt>
                <c:pt idx="1697">
                  <c:v>0.47922447018808223</c:v>
                </c:pt>
                <c:pt idx="1698">
                  <c:v>0.47945595166956367</c:v>
                </c:pt>
                <c:pt idx="1699">
                  <c:v>0.47968743315104517</c:v>
                </c:pt>
                <c:pt idx="1700">
                  <c:v>0.47991891463252662</c:v>
                </c:pt>
                <c:pt idx="1701">
                  <c:v>0.48015039611400812</c:v>
                </c:pt>
                <c:pt idx="1702">
                  <c:v>0.48038187759548956</c:v>
                </c:pt>
                <c:pt idx="1703">
                  <c:v>0.48061335907697111</c:v>
                </c:pt>
                <c:pt idx="1704">
                  <c:v>0.48084484055845256</c:v>
                </c:pt>
                <c:pt idx="1705">
                  <c:v>0.48107632203993406</c:v>
                </c:pt>
                <c:pt idx="1706">
                  <c:v>0.4813078035214155</c:v>
                </c:pt>
                <c:pt idx="1707">
                  <c:v>0.481539285002897</c:v>
                </c:pt>
                <c:pt idx="1708">
                  <c:v>0.48177076648437844</c:v>
                </c:pt>
                <c:pt idx="1709">
                  <c:v>0.48200224796586</c:v>
                </c:pt>
                <c:pt idx="1710">
                  <c:v>0.48223372944734144</c:v>
                </c:pt>
                <c:pt idx="1711">
                  <c:v>0.48246521092882294</c:v>
                </c:pt>
                <c:pt idx="1712">
                  <c:v>0.48269669241030438</c:v>
                </c:pt>
                <c:pt idx="1713">
                  <c:v>0.48292817389178588</c:v>
                </c:pt>
                <c:pt idx="1714">
                  <c:v>0.48315965537326733</c:v>
                </c:pt>
                <c:pt idx="1715">
                  <c:v>0.48339113685474888</c:v>
                </c:pt>
                <c:pt idx="1716">
                  <c:v>0.48362261833623038</c:v>
                </c:pt>
                <c:pt idx="1717">
                  <c:v>0.48385409981771182</c:v>
                </c:pt>
                <c:pt idx="1718">
                  <c:v>0.48408558129919332</c:v>
                </c:pt>
                <c:pt idx="1719">
                  <c:v>0.48431706278067477</c:v>
                </c:pt>
                <c:pt idx="1720">
                  <c:v>0.48454854426215632</c:v>
                </c:pt>
                <c:pt idx="1721">
                  <c:v>0.48478002574363777</c:v>
                </c:pt>
                <c:pt idx="1722">
                  <c:v>0.48501150722511926</c:v>
                </c:pt>
                <c:pt idx="1723">
                  <c:v>0.48524298870660071</c:v>
                </c:pt>
                <c:pt idx="1724">
                  <c:v>0.48547447018808221</c:v>
                </c:pt>
                <c:pt idx="1725">
                  <c:v>0.48570595166956365</c:v>
                </c:pt>
                <c:pt idx="1726">
                  <c:v>0.48593743315104521</c:v>
                </c:pt>
                <c:pt idx="1727">
                  <c:v>0.48616891463252665</c:v>
                </c:pt>
                <c:pt idx="1728">
                  <c:v>0.48640039611400815</c:v>
                </c:pt>
                <c:pt idx="1729">
                  <c:v>0.48663187759548959</c:v>
                </c:pt>
                <c:pt idx="1730">
                  <c:v>0.48686335907697109</c:v>
                </c:pt>
                <c:pt idx="1731">
                  <c:v>0.48709484055845254</c:v>
                </c:pt>
                <c:pt idx="1732">
                  <c:v>0.48732632203993409</c:v>
                </c:pt>
                <c:pt idx="1733">
                  <c:v>0.48755780352141553</c:v>
                </c:pt>
                <c:pt idx="1734">
                  <c:v>0.48778928500289703</c:v>
                </c:pt>
                <c:pt idx="1735">
                  <c:v>0.48802076648437853</c:v>
                </c:pt>
                <c:pt idx="1736">
                  <c:v>0.48825224796585998</c:v>
                </c:pt>
                <c:pt idx="1737">
                  <c:v>0.48848372944734153</c:v>
                </c:pt>
                <c:pt idx="1738">
                  <c:v>0.48871521092882297</c:v>
                </c:pt>
                <c:pt idx="1739">
                  <c:v>0.48894669241030447</c:v>
                </c:pt>
                <c:pt idx="1740">
                  <c:v>0.48917817389178592</c:v>
                </c:pt>
                <c:pt idx="1741">
                  <c:v>0.48940965537326742</c:v>
                </c:pt>
                <c:pt idx="1742">
                  <c:v>0.48964113685474886</c:v>
                </c:pt>
                <c:pt idx="1743">
                  <c:v>0.48987261833623041</c:v>
                </c:pt>
                <c:pt idx="1744">
                  <c:v>0.49010409981771186</c:v>
                </c:pt>
                <c:pt idx="1745">
                  <c:v>0.49033558129919336</c:v>
                </c:pt>
                <c:pt idx="1746">
                  <c:v>0.4905670627806748</c:v>
                </c:pt>
                <c:pt idx="1747">
                  <c:v>0.4907985442621563</c:v>
                </c:pt>
                <c:pt idx="1748">
                  <c:v>0.49103002574363774</c:v>
                </c:pt>
                <c:pt idx="1749">
                  <c:v>0.4912615072251193</c:v>
                </c:pt>
                <c:pt idx="1750">
                  <c:v>0.49149298870660074</c:v>
                </c:pt>
                <c:pt idx="1751">
                  <c:v>0.49172447018808224</c:v>
                </c:pt>
                <c:pt idx="1752">
                  <c:v>0.49195595166956368</c:v>
                </c:pt>
                <c:pt idx="1753">
                  <c:v>0.49218743315104518</c:v>
                </c:pt>
                <c:pt idx="1754">
                  <c:v>0.49241891463252663</c:v>
                </c:pt>
                <c:pt idx="1755">
                  <c:v>0.49265039611400818</c:v>
                </c:pt>
                <c:pt idx="1756">
                  <c:v>0.49288187759548963</c:v>
                </c:pt>
                <c:pt idx="1757">
                  <c:v>0.49311335907697113</c:v>
                </c:pt>
                <c:pt idx="1758">
                  <c:v>0.49334484055845257</c:v>
                </c:pt>
                <c:pt idx="1759">
                  <c:v>0.49357632203993407</c:v>
                </c:pt>
                <c:pt idx="1760">
                  <c:v>0.49380780352141551</c:v>
                </c:pt>
                <c:pt idx="1761">
                  <c:v>0.49403928500289707</c:v>
                </c:pt>
                <c:pt idx="1762">
                  <c:v>0.49427076648437851</c:v>
                </c:pt>
                <c:pt idx="1763">
                  <c:v>0.49450224796586001</c:v>
                </c:pt>
                <c:pt idx="1764">
                  <c:v>0.49473372944734145</c:v>
                </c:pt>
                <c:pt idx="1765">
                  <c:v>0.49496521092882295</c:v>
                </c:pt>
                <c:pt idx="1766">
                  <c:v>0.4951966924103044</c:v>
                </c:pt>
                <c:pt idx="1767">
                  <c:v>0.49542817389178595</c:v>
                </c:pt>
                <c:pt idx="1768">
                  <c:v>0.49565965537326739</c:v>
                </c:pt>
                <c:pt idx="1769">
                  <c:v>0.49589113685474889</c:v>
                </c:pt>
                <c:pt idx="1770">
                  <c:v>0.49612261833623034</c:v>
                </c:pt>
                <c:pt idx="1771">
                  <c:v>0.49635409981771184</c:v>
                </c:pt>
                <c:pt idx="1772">
                  <c:v>0.49658558129919328</c:v>
                </c:pt>
                <c:pt idx="1773">
                  <c:v>0.49681706278067483</c:v>
                </c:pt>
                <c:pt idx="1774">
                  <c:v>0.49704854426215628</c:v>
                </c:pt>
                <c:pt idx="1775">
                  <c:v>0.49728002574363778</c:v>
                </c:pt>
                <c:pt idx="1776">
                  <c:v>0.49751150722511922</c:v>
                </c:pt>
                <c:pt idx="1777">
                  <c:v>0.49774298870660072</c:v>
                </c:pt>
                <c:pt idx="1778">
                  <c:v>0.49797447018808216</c:v>
                </c:pt>
                <c:pt idx="1779">
                  <c:v>0.49820595166956372</c:v>
                </c:pt>
                <c:pt idx="1780">
                  <c:v>0.49843743315104522</c:v>
                </c:pt>
                <c:pt idx="1781">
                  <c:v>0.49866891463252666</c:v>
                </c:pt>
                <c:pt idx="1782">
                  <c:v>0.49890039611400816</c:v>
                </c:pt>
                <c:pt idx="1783">
                  <c:v>0.4991318775954896</c:v>
                </c:pt>
                <c:pt idx="1784">
                  <c:v>0.49936335907697116</c:v>
                </c:pt>
                <c:pt idx="1785">
                  <c:v>0.4995948405584526</c:v>
                </c:pt>
                <c:pt idx="1786">
                  <c:v>0.4998263220399341</c:v>
                </c:pt>
                <c:pt idx="1787">
                  <c:v>0.5</c:v>
                </c:pt>
                <c:pt idx="1788">
                  <c:v>0.50011576100629285</c:v>
                </c:pt>
                <c:pt idx="1789">
                  <c:v>0.50023150174701503</c:v>
                </c:pt>
                <c:pt idx="1790">
                  <c:v>0.50034724248773721</c:v>
                </c:pt>
                <c:pt idx="1791">
                  <c:v>0.5004629832284595</c:v>
                </c:pt>
                <c:pt idx="1792">
                  <c:v>0.50057872396918168</c:v>
                </c:pt>
                <c:pt idx="1793">
                  <c:v>0.50069446470990397</c:v>
                </c:pt>
                <c:pt idx="1794">
                  <c:v>0.50081020545062727</c:v>
                </c:pt>
                <c:pt idx="1795">
                  <c:v>0.50092594619134834</c:v>
                </c:pt>
                <c:pt idx="1796">
                  <c:v>0.50104168693207052</c:v>
                </c:pt>
                <c:pt idx="1797">
                  <c:v>0.50115742767279292</c:v>
                </c:pt>
                <c:pt idx="1798">
                  <c:v>0.5012731684135151</c:v>
                </c:pt>
                <c:pt idx="1799">
                  <c:v>0.50138890915423728</c:v>
                </c:pt>
                <c:pt idx="1800">
                  <c:v>0.50150464989495946</c:v>
                </c:pt>
                <c:pt idx="1801">
                  <c:v>0.50162039063568165</c:v>
                </c:pt>
                <c:pt idx="1802">
                  <c:v>0.50173613137640516</c:v>
                </c:pt>
                <c:pt idx="1803">
                  <c:v>0.50185187211712612</c:v>
                </c:pt>
                <c:pt idx="1804">
                  <c:v>0.50196761285784841</c:v>
                </c:pt>
                <c:pt idx="1805">
                  <c:v>0.50208335359857059</c:v>
                </c:pt>
                <c:pt idx="1806">
                  <c:v>0.50219909433929166</c:v>
                </c:pt>
                <c:pt idx="1807">
                  <c:v>0.50231483508001507</c:v>
                </c:pt>
                <c:pt idx="1808">
                  <c:v>0.50243057582073736</c:v>
                </c:pt>
                <c:pt idx="1809">
                  <c:v>0.50254631656145954</c:v>
                </c:pt>
                <c:pt idx="1810">
                  <c:v>0.50266205730218283</c:v>
                </c:pt>
                <c:pt idx="1811">
                  <c:v>0.5027777980429039</c:v>
                </c:pt>
                <c:pt idx="1812">
                  <c:v>0.50289353878362608</c:v>
                </c:pt>
                <c:pt idx="1813">
                  <c:v>0.50300927952434837</c:v>
                </c:pt>
                <c:pt idx="1814">
                  <c:v>0.50312502026506956</c:v>
                </c:pt>
                <c:pt idx="1815">
                  <c:v>0.50324076100579285</c:v>
                </c:pt>
                <c:pt idx="1816">
                  <c:v>0.50335650174651503</c:v>
                </c:pt>
                <c:pt idx="1817">
                  <c:v>0.50347224248723732</c:v>
                </c:pt>
                <c:pt idx="1818">
                  <c:v>0.50358798322796061</c:v>
                </c:pt>
                <c:pt idx="1819">
                  <c:v>0.50370372396868179</c:v>
                </c:pt>
                <c:pt idx="1820">
                  <c:v>0.50381946470940397</c:v>
                </c:pt>
                <c:pt idx="1821">
                  <c:v>0.50393520545012616</c:v>
                </c:pt>
                <c:pt idx="1822">
                  <c:v>0.50405094619084723</c:v>
                </c:pt>
                <c:pt idx="1823">
                  <c:v>0.50416668693157052</c:v>
                </c:pt>
                <c:pt idx="1824">
                  <c:v>0.50428242767229281</c:v>
                </c:pt>
                <c:pt idx="1825">
                  <c:v>0.50439816841301499</c:v>
                </c:pt>
                <c:pt idx="1826">
                  <c:v>0.50451390915373728</c:v>
                </c:pt>
                <c:pt idx="1827">
                  <c:v>0.50462964989445946</c:v>
                </c:pt>
                <c:pt idx="1828">
                  <c:v>0.50474539063518176</c:v>
                </c:pt>
                <c:pt idx="1829">
                  <c:v>0.50486113137590394</c:v>
                </c:pt>
                <c:pt idx="1830">
                  <c:v>0.50497687211662501</c:v>
                </c:pt>
                <c:pt idx="1831">
                  <c:v>0.50509261285734841</c:v>
                </c:pt>
                <c:pt idx="1832">
                  <c:v>0.50520835359807059</c:v>
                </c:pt>
                <c:pt idx="1833">
                  <c:v>0.50532409433879277</c:v>
                </c:pt>
                <c:pt idx="1834">
                  <c:v>0.50543983507951507</c:v>
                </c:pt>
                <c:pt idx="1835">
                  <c:v>0.50555557582023725</c:v>
                </c:pt>
                <c:pt idx="1836">
                  <c:v>0.50567131656095943</c:v>
                </c:pt>
                <c:pt idx="1837">
                  <c:v>0.50578705730168172</c:v>
                </c:pt>
                <c:pt idx="1838">
                  <c:v>0.50590279804240279</c:v>
                </c:pt>
                <c:pt idx="1839">
                  <c:v>0.50601853878312619</c:v>
                </c:pt>
                <c:pt idx="1840">
                  <c:v>0.50613427952384837</c:v>
                </c:pt>
                <c:pt idx="1841">
                  <c:v>0.50614585359792252</c:v>
                </c:pt>
                <c:pt idx="1842">
                  <c:v>0.5062511776719768</c:v>
                </c:pt>
                <c:pt idx="1843">
                  <c:v>0.50636576100529285</c:v>
                </c:pt>
                <c:pt idx="1844">
                  <c:v>0.50648150174601503</c:v>
                </c:pt>
                <c:pt idx="1845">
                  <c:v>0.50659724248673721</c:v>
                </c:pt>
                <c:pt idx="1846">
                  <c:v>0.50671298322745839</c:v>
                </c:pt>
                <c:pt idx="1847">
                  <c:v>0.50682872396818057</c:v>
                </c:pt>
                <c:pt idx="1848">
                  <c:v>0.50694446470890386</c:v>
                </c:pt>
                <c:pt idx="1849">
                  <c:v>0.50706020544962616</c:v>
                </c:pt>
                <c:pt idx="1850">
                  <c:v>0.50717594619034723</c:v>
                </c:pt>
                <c:pt idx="1851">
                  <c:v>0.50729168693107063</c:v>
                </c:pt>
                <c:pt idx="1852">
                  <c:v>0.50740742767179281</c:v>
                </c:pt>
                <c:pt idx="1853">
                  <c:v>0.5075231684125151</c:v>
                </c:pt>
                <c:pt idx="1854">
                  <c:v>0.50763890915323606</c:v>
                </c:pt>
                <c:pt idx="1855">
                  <c:v>0.50775464989395835</c:v>
                </c:pt>
                <c:pt idx="1856">
                  <c:v>0.50787039063468165</c:v>
                </c:pt>
                <c:pt idx="1857">
                  <c:v>0.50798613137540394</c:v>
                </c:pt>
                <c:pt idx="1858">
                  <c:v>0.50810187211612501</c:v>
                </c:pt>
                <c:pt idx="1859">
                  <c:v>0.50821761285684841</c:v>
                </c:pt>
                <c:pt idx="1860">
                  <c:v>0.50833335359757059</c:v>
                </c:pt>
                <c:pt idx="1861">
                  <c:v>0.50844909433829277</c:v>
                </c:pt>
                <c:pt idx="1862">
                  <c:v>0.50856483507901384</c:v>
                </c:pt>
                <c:pt idx="1863">
                  <c:v>0.50868057581973602</c:v>
                </c:pt>
                <c:pt idx="1864">
                  <c:v>0.50879631656045954</c:v>
                </c:pt>
                <c:pt idx="1865">
                  <c:v>0.50891205730118172</c:v>
                </c:pt>
                <c:pt idx="1866">
                  <c:v>0.50902779804190279</c:v>
                </c:pt>
                <c:pt idx="1867">
                  <c:v>0.50914353878262608</c:v>
                </c:pt>
                <c:pt idx="1868">
                  <c:v>0.50925927952334837</c:v>
                </c:pt>
                <c:pt idx="1869">
                  <c:v>0.50937502026407067</c:v>
                </c:pt>
                <c:pt idx="1870">
                  <c:v>0.50949076100479174</c:v>
                </c:pt>
                <c:pt idx="1871">
                  <c:v>0.50960650174551392</c:v>
                </c:pt>
                <c:pt idx="1872">
                  <c:v>0.50972224248623732</c:v>
                </c:pt>
                <c:pt idx="1873">
                  <c:v>0.5098379832269595</c:v>
                </c:pt>
                <c:pt idx="1874">
                  <c:v>0.50995372396768046</c:v>
                </c:pt>
                <c:pt idx="1875">
                  <c:v>0.51006946470840397</c:v>
                </c:pt>
                <c:pt idx="1876">
                  <c:v>0.51018520544912616</c:v>
                </c:pt>
                <c:pt idx="1877">
                  <c:v>0.51030094618984834</c:v>
                </c:pt>
                <c:pt idx="1878">
                  <c:v>0.51041668693056941</c:v>
                </c:pt>
                <c:pt idx="1879">
                  <c:v>0.5105324276712917</c:v>
                </c:pt>
                <c:pt idx="1880">
                  <c:v>0.5106481684120151</c:v>
                </c:pt>
                <c:pt idx="1881">
                  <c:v>0.51076390915273728</c:v>
                </c:pt>
                <c:pt idx="1882">
                  <c:v>0.51087964989345835</c:v>
                </c:pt>
                <c:pt idx="1883">
                  <c:v>0.51099539063418176</c:v>
                </c:pt>
                <c:pt idx="1884">
                  <c:v>0.51111113137490394</c:v>
                </c:pt>
                <c:pt idx="1885">
                  <c:v>0.5112268721156249</c:v>
                </c:pt>
                <c:pt idx="1886">
                  <c:v>0.51134261285634719</c:v>
                </c:pt>
                <c:pt idx="1887">
                  <c:v>0.51145835359706948</c:v>
                </c:pt>
                <c:pt idx="1888">
                  <c:v>0.51157409433779277</c:v>
                </c:pt>
                <c:pt idx="1889">
                  <c:v>0.51168983507851384</c:v>
                </c:pt>
                <c:pt idx="1890">
                  <c:v>0.51180557581923614</c:v>
                </c:pt>
                <c:pt idx="1891">
                  <c:v>0.51192131655995954</c:v>
                </c:pt>
                <c:pt idx="1892">
                  <c:v>0.51203705730068172</c:v>
                </c:pt>
                <c:pt idx="1893">
                  <c:v>0.51215279804140279</c:v>
                </c:pt>
                <c:pt idx="1894">
                  <c:v>0.51226853878212497</c:v>
                </c:pt>
                <c:pt idx="1895">
                  <c:v>0.51238427952284715</c:v>
                </c:pt>
                <c:pt idx="1896">
                  <c:v>0.51250002026357055</c:v>
                </c:pt>
                <c:pt idx="1897">
                  <c:v>0.51261576100429174</c:v>
                </c:pt>
                <c:pt idx="1898">
                  <c:v>0.51273150174501392</c:v>
                </c:pt>
                <c:pt idx="1899">
                  <c:v>0.51284724248573721</c:v>
                </c:pt>
                <c:pt idx="1900">
                  <c:v>0.5129629832264595</c:v>
                </c:pt>
                <c:pt idx="1901">
                  <c:v>0.51307872396718057</c:v>
                </c:pt>
                <c:pt idx="1902">
                  <c:v>0.51319446470790275</c:v>
                </c:pt>
                <c:pt idx="1903">
                  <c:v>0.51331020544862505</c:v>
                </c:pt>
                <c:pt idx="1904">
                  <c:v>0.51342594618934834</c:v>
                </c:pt>
                <c:pt idx="1905">
                  <c:v>0.51354168693006941</c:v>
                </c:pt>
                <c:pt idx="1906">
                  <c:v>0.51365742767079159</c:v>
                </c:pt>
                <c:pt idx="1907">
                  <c:v>0.51377316841151499</c:v>
                </c:pt>
                <c:pt idx="1908">
                  <c:v>0.51388890915223728</c:v>
                </c:pt>
                <c:pt idx="1909">
                  <c:v>0.51400464989295835</c:v>
                </c:pt>
                <c:pt idx="1910">
                  <c:v>0.51412039063368054</c:v>
                </c:pt>
                <c:pt idx="1911">
                  <c:v>0.51423613137440272</c:v>
                </c:pt>
                <c:pt idx="1912">
                  <c:v>0.51435187211512623</c:v>
                </c:pt>
                <c:pt idx="1913">
                  <c:v>0.51446761285584719</c:v>
                </c:pt>
                <c:pt idx="1914">
                  <c:v>0.51458335359656948</c:v>
                </c:pt>
                <c:pt idx="1915">
                  <c:v>0.51469909433729277</c:v>
                </c:pt>
                <c:pt idx="1916">
                  <c:v>0.51481483507801507</c:v>
                </c:pt>
                <c:pt idx="1917">
                  <c:v>0.51493057581873602</c:v>
                </c:pt>
                <c:pt idx="1918">
                  <c:v>0.51504631655945843</c:v>
                </c:pt>
                <c:pt idx="1919">
                  <c:v>0.51516205730018061</c:v>
                </c:pt>
                <c:pt idx="1920">
                  <c:v>0.51527779804090401</c:v>
                </c:pt>
                <c:pt idx="1921">
                  <c:v>0.51539353878162497</c:v>
                </c:pt>
                <c:pt idx="1922">
                  <c:v>0.51550927952234715</c:v>
                </c:pt>
                <c:pt idx="1923">
                  <c:v>0.51562502026307067</c:v>
                </c:pt>
                <c:pt idx="1924">
                  <c:v>0.51574076100379163</c:v>
                </c:pt>
                <c:pt idx="1925">
                  <c:v>0.51585650174451392</c:v>
                </c:pt>
                <c:pt idx="1926">
                  <c:v>0.5159722424852361</c:v>
                </c:pt>
                <c:pt idx="1927">
                  <c:v>0.51608798322595828</c:v>
                </c:pt>
                <c:pt idx="1928">
                  <c:v>0.51620372396668057</c:v>
                </c:pt>
                <c:pt idx="1929">
                  <c:v>0.51631946470740286</c:v>
                </c:pt>
                <c:pt idx="1930">
                  <c:v>0.51643520544812505</c:v>
                </c:pt>
                <c:pt idx="1931">
                  <c:v>0.51655094618884845</c:v>
                </c:pt>
                <c:pt idx="1932">
                  <c:v>0.51666668692956941</c:v>
                </c:pt>
                <c:pt idx="1933">
                  <c:v>0.5167824276702917</c:v>
                </c:pt>
                <c:pt idx="1934">
                  <c:v>0.51689816841101388</c:v>
                </c:pt>
                <c:pt idx="1935">
                  <c:v>0.51701390915173606</c:v>
                </c:pt>
                <c:pt idx="1936">
                  <c:v>0.51712964989245835</c:v>
                </c:pt>
                <c:pt idx="1937">
                  <c:v>0.51724539063318054</c:v>
                </c:pt>
                <c:pt idx="1938">
                  <c:v>0.51736113137390283</c:v>
                </c:pt>
                <c:pt idx="1939">
                  <c:v>0.51747687211462612</c:v>
                </c:pt>
                <c:pt idx="1940">
                  <c:v>0.5175926128553473</c:v>
                </c:pt>
                <c:pt idx="1941">
                  <c:v>0.51770835359606948</c:v>
                </c:pt>
                <c:pt idx="1942">
                  <c:v>0.51782409433679166</c:v>
                </c:pt>
                <c:pt idx="1943">
                  <c:v>0.51793983507751273</c:v>
                </c:pt>
                <c:pt idx="1944">
                  <c:v>0.51805557581823614</c:v>
                </c:pt>
                <c:pt idx="1945">
                  <c:v>0.51817131655895832</c:v>
                </c:pt>
                <c:pt idx="1946">
                  <c:v>0.5182870572996805</c:v>
                </c:pt>
                <c:pt idx="1947">
                  <c:v>0.5184027980404039</c:v>
                </c:pt>
                <c:pt idx="1948">
                  <c:v>0.51851853878112497</c:v>
                </c:pt>
                <c:pt idx="1949">
                  <c:v>0.51863427952184726</c:v>
                </c:pt>
                <c:pt idx="1950">
                  <c:v>0.51875002026256944</c:v>
                </c:pt>
                <c:pt idx="1951">
                  <c:v>0.51886576100329052</c:v>
                </c:pt>
                <c:pt idx="1952">
                  <c:v>0.51898150174401392</c:v>
                </c:pt>
                <c:pt idx="1953">
                  <c:v>0.5190972424847361</c:v>
                </c:pt>
                <c:pt idx="1954">
                  <c:v>0.51921298322545828</c:v>
                </c:pt>
                <c:pt idx="1955">
                  <c:v>0.51932872396618168</c:v>
                </c:pt>
                <c:pt idx="1956">
                  <c:v>0.51944446470690275</c:v>
                </c:pt>
                <c:pt idx="1957">
                  <c:v>0.51956020544762493</c:v>
                </c:pt>
                <c:pt idx="1958">
                  <c:v>0.51967594618834723</c:v>
                </c:pt>
                <c:pt idx="1959">
                  <c:v>0.5197916869290683</c:v>
                </c:pt>
                <c:pt idx="1960">
                  <c:v>0.5199074276697917</c:v>
                </c:pt>
                <c:pt idx="1961">
                  <c:v>0.52002316841051388</c:v>
                </c:pt>
                <c:pt idx="1962">
                  <c:v>0.52013890915123617</c:v>
                </c:pt>
                <c:pt idx="1963">
                  <c:v>0.52025464989195946</c:v>
                </c:pt>
                <c:pt idx="1964">
                  <c:v>0.52037039063268054</c:v>
                </c:pt>
                <c:pt idx="1965">
                  <c:v>0.52048613137340272</c:v>
                </c:pt>
                <c:pt idx="1966">
                  <c:v>0.52060187211412501</c:v>
                </c:pt>
                <c:pt idx="1967">
                  <c:v>0.52071761285484608</c:v>
                </c:pt>
                <c:pt idx="1968">
                  <c:v>0.52083335359556937</c:v>
                </c:pt>
                <c:pt idx="1969">
                  <c:v>0.52094909433629166</c:v>
                </c:pt>
                <c:pt idx="1970">
                  <c:v>0.52106483507701395</c:v>
                </c:pt>
                <c:pt idx="1971">
                  <c:v>0.52118057581773614</c:v>
                </c:pt>
                <c:pt idx="1972">
                  <c:v>0.52129631655845832</c:v>
                </c:pt>
                <c:pt idx="1973">
                  <c:v>0.52141205729918061</c:v>
                </c:pt>
                <c:pt idx="1974">
                  <c:v>0.52152779803990279</c:v>
                </c:pt>
                <c:pt idx="1975">
                  <c:v>0.52164353878062386</c:v>
                </c:pt>
                <c:pt idx="1976">
                  <c:v>0.52175927952134715</c:v>
                </c:pt>
                <c:pt idx="1977">
                  <c:v>0.52187502026206944</c:v>
                </c:pt>
                <c:pt idx="1978">
                  <c:v>0.52199076100279163</c:v>
                </c:pt>
                <c:pt idx="1979">
                  <c:v>0.52210650174351392</c:v>
                </c:pt>
                <c:pt idx="1980">
                  <c:v>0.5222222424842361</c:v>
                </c:pt>
                <c:pt idx="1981">
                  <c:v>0.52233798322495839</c:v>
                </c:pt>
                <c:pt idx="1982">
                  <c:v>0.52245372396568057</c:v>
                </c:pt>
                <c:pt idx="1983">
                  <c:v>0.52256946470640153</c:v>
                </c:pt>
                <c:pt idx="1984">
                  <c:v>0.52268520544712505</c:v>
                </c:pt>
                <c:pt idx="1985">
                  <c:v>0.52280094618784723</c:v>
                </c:pt>
                <c:pt idx="1986">
                  <c:v>0.5229166869285683</c:v>
                </c:pt>
                <c:pt idx="1987">
                  <c:v>0.52303242766929159</c:v>
                </c:pt>
                <c:pt idx="1988">
                  <c:v>0.52314816841001388</c:v>
                </c:pt>
                <c:pt idx="1989">
                  <c:v>0.52326390915073617</c:v>
                </c:pt>
                <c:pt idx="1990">
                  <c:v>0.52337964989145724</c:v>
                </c:pt>
                <c:pt idx="1991">
                  <c:v>0.52349539063217942</c:v>
                </c:pt>
                <c:pt idx="1992">
                  <c:v>0.52361113137290283</c:v>
                </c:pt>
                <c:pt idx="1993">
                  <c:v>0.52372687211362501</c:v>
                </c:pt>
                <c:pt idx="1994">
                  <c:v>0.52384261285434608</c:v>
                </c:pt>
                <c:pt idx="1995">
                  <c:v>0.52395835359506948</c:v>
                </c:pt>
                <c:pt idx="1996">
                  <c:v>0.52407409433579166</c:v>
                </c:pt>
                <c:pt idx="1997">
                  <c:v>0.52418983507651384</c:v>
                </c:pt>
                <c:pt idx="1998">
                  <c:v>0.52430557581723491</c:v>
                </c:pt>
                <c:pt idx="1999">
                  <c:v>0.52442131655795721</c:v>
                </c:pt>
                <c:pt idx="2000">
                  <c:v>0.52453705729868061</c:v>
                </c:pt>
                <c:pt idx="2001">
                  <c:v>0.52465279803940279</c:v>
                </c:pt>
                <c:pt idx="2002">
                  <c:v>0.52476853878012386</c:v>
                </c:pt>
                <c:pt idx="2003">
                  <c:v>0.52488427952084726</c:v>
                </c:pt>
                <c:pt idx="2004">
                  <c:v>0.52500002026156944</c:v>
                </c:pt>
                <c:pt idx="2005">
                  <c:v>0.52511576100229163</c:v>
                </c:pt>
                <c:pt idx="2006">
                  <c:v>0.5252315017430127</c:v>
                </c:pt>
                <c:pt idx="2007">
                  <c:v>0.52534724248373499</c:v>
                </c:pt>
                <c:pt idx="2008">
                  <c:v>0.52546298322445828</c:v>
                </c:pt>
                <c:pt idx="2009">
                  <c:v>0.52557872396518046</c:v>
                </c:pt>
                <c:pt idx="2010">
                  <c:v>0.52569446470590164</c:v>
                </c:pt>
                <c:pt idx="2011">
                  <c:v>0.52581020544662505</c:v>
                </c:pt>
                <c:pt idx="2012">
                  <c:v>0.52592594618734723</c:v>
                </c:pt>
                <c:pt idx="2013">
                  <c:v>0.52604168692806941</c:v>
                </c:pt>
                <c:pt idx="2014">
                  <c:v>0.52615742766879048</c:v>
                </c:pt>
                <c:pt idx="2015">
                  <c:v>0.52627316840951266</c:v>
                </c:pt>
                <c:pt idx="2016">
                  <c:v>0.52638890915023617</c:v>
                </c:pt>
                <c:pt idx="2017">
                  <c:v>0.52650464989095835</c:v>
                </c:pt>
                <c:pt idx="2018">
                  <c:v>0.52662039063167942</c:v>
                </c:pt>
                <c:pt idx="2019">
                  <c:v>0.52673613137240272</c:v>
                </c:pt>
                <c:pt idx="2020">
                  <c:v>0.52685187211312501</c:v>
                </c:pt>
                <c:pt idx="2021">
                  <c:v>0.5269676128538473</c:v>
                </c:pt>
                <c:pt idx="2022">
                  <c:v>0.52708335359456826</c:v>
                </c:pt>
                <c:pt idx="2023">
                  <c:v>0.52719909433529055</c:v>
                </c:pt>
                <c:pt idx="2024">
                  <c:v>0.52731483507601384</c:v>
                </c:pt>
                <c:pt idx="2025">
                  <c:v>0.52743057581673491</c:v>
                </c:pt>
                <c:pt idx="2026">
                  <c:v>0.5275463165574571</c:v>
                </c:pt>
                <c:pt idx="2027">
                  <c:v>0.52766205729818061</c:v>
                </c:pt>
                <c:pt idx="2028">
                  <c:v>0.52777779803890279</c:v>
                </c:pt>
                <c:pt idx="2029">
                  <c:v>0.52789353877962386</c:v>
                </c:pt>
                <c:pt idx="2030">
                  <c:v>0.52800927952034604</c:v>
                </c:pt>
                <c:pt idx="2031">
                  <c:v>0.52812502026106833</c:v>
                </c:pt>
                <c:pt idx="2032">
                  <c:v>0.52824076100179174</c:v>
                </c:pt>
                <c:pt idx="2033">
                  <c:v>0.5283565017425127</c:v>
                </c:pt>
                <c:pt idx="2034">
                  <c:v>0.52847224248323499</c:v>
                </c:pt>
                <c:pt idx="2035">
                  <c:v>0.52858798322395828</c:v>
                </c:pt>
                <c:pt idx="2036">
                  <c:v>0.52870372396468057</c:v>
                </c:pt>
                <c:pt idx="2037">
                  <c:v>0.52881946470540153</c:v>
                </c:pt>
                <c:pt idx="2038">
                  <c:v>0.52893520544612393</c:v>
                </c:pt>
                <c:pt idx="2039">
                  <c:v>0.52905094618684612</c:v>
                </c:pt>
                <c:pt idx="2040">
                  <c:v>0.52916668692756941</c:v>
                </c:pt>
                <c:pt idx="2041">
                  <c:v>0.52928242766829048</c:v>
                </c:pt>
                <c:pt idx="2042">
                  <c:v>0.52939816840901277</c:v>
                </c:pt>
                <c:pt idx="2043">
                  <c:v>0.52951390914973617</c:v>
                </c:pt>
                <c:pt idx="2044">
                  <c:v>0.52962964989045835</c:v>
                </c:pt>
                <c:pt idx="2045">
                  <c:v>0.52974539063117942</c:v>
                </c:pt>
                <c:pt idx="2046">
                  <c:v>0.52986113137190161</c:v>
                </c:pt>
                <c:pt idx="2047">
                  <c:v>0.52997687211262379</c:v>
                </c:pt>
                <c:pt idx="2048">
                  <c:v>0.53009261285334719</c:v>
                </c:pt>
                <c:pt idx="2049">
                  <c:v>0.53020835359406837</c:v>
                </c:pt>
                <c:pt idx="2050">
                  <c:v>0.53032409433479055</c:v>
                </c:pt>
                <c:pt idx="2051">
                  <c:v>0.53043983507551395</c:v>
                </c:pt>
                <c:pt idx="2052">
                  <c:v>0.53055557581623614</c:v>
                </c:pt>
                <c:pt idx="2053">
                  <c:v>0.53067131655695721</c:v>
                </c:pt>
                <c:pt idx="2054">
                  <c:v>0.53078705729767939</c:v>
                </c:pt>
                <c:pt idx="2055">
                  <c:v>0.53090279803840157</c:v>
                </c:pt>
                <c:pt idx="2056">
                  <c:v>0.53101853877912497</c:v>
                </c:pt>
                <c:pt idx="2057">
                  <c:v>0.53113427951984604</c:v>
                </c:pt>
                <c:pt idx="2058">
                  <c:v>0.53125002026056833</c:v>
                </c:pt>
                <c:pt idx="2059">
                  <c:v>0.53136576100129163</c:v>
                </c:pt>
                <c:pt idx="2060">
                  <c:v>0.53148150174201392</c:v>
                </c:pt>
                <c:pt idx="2061">
                  <c:v>0.53159724248273499</c:v>
                </c:pt>
                <c:pt idx="2062">
                  <c:v>0.53171298322345717</c:v>
                </c:pt>
                <c:pt idx="2063">
                  <c:v>0.53182872396417935</c:v>
                </c:pt>
                <c:pt idx="2064">
                  <c:v>0.53194446470490286</c:v>
                </c:pt>
                <c:pt idx="2065">
                  <c:v>0.53206020544562382</c:v>
                </c:pt>
                <c:pt idx="2066">
                  <c:v>0.53217594618634601</c:v>
                </c:pt>
                <c:pt idx="2067">
                  <c:v>0.53229168692706941</c:v>
                </c:pt>
                <c:pt idx="2068">
                  <c:v>0.53240742766779048</c:v>
                </c:pt>
                <c:pt idx="2069">
                  <c:v>0.53252316840851277</c:v>
                </c:pt>
                <c:pt idx="2070">
                  <c:v>0.53263890914923495</c:v>
                </c:pt>
                <c:pt idx="2071">
                  <c:v>0.53275464988995724</c:v>
                </c:pt>
                <c:pt idx="2072">
                  <c:v>0.53287039063067942</c:v>
                </c:pt>
                <c:pt idx="2073">
                  <c:v>0.53298613137140161</c:v>
                </c:pt>
                <c:pt idx="2074">
                  <c:v>0.53310187211212379</c:v>
                </c:pt>
                <c:pt idx="2075">
                  <c:v>0.5332176128528473</c:v>
                </c:pt>
                <c:pt idx="2076">
                  <c:v>0.53333335359356826</c:v>
                </c:pt>
                <c:pt idx="2077">
                  <c:v>0.53344909433429055</c:v>
                </c:pt>
                <c:pt idx="2078">
                  <c:v>0.53356483507501273</c:v>
                </c:pt>
                <c:pt idx="2079">
                  <c:v>0.53368057581573503</c:v>
                </c:pt>
                <c:pt idx="2080">
                  <c:v>0.53379631655645721</c:v>
                </c:pt>
                <c:pt idx="2081">
                  <c:v>0.53391205729717939</c:v>
                </c:pt>
                <c:pt idx="2082">
                  <c:v>0.53402779803790168</c:v>
                </c:pt>
                <c:pt idx="2083">
                  <c:v>0.53414353877862497</c:v>
                </c:pt>
                <c:pt idx="2084">
                  <c:v>0.53425927951934604</c:v>
                </c:pt>
                <c:pt idx="2085">
                  <c:v>0.53437502026006822</c:v>
                </c:pt>
                <c:pt idx="2086">
                  <c:v>0.53449076100079052</c:v>
                </c:pt>
                <c:pt idx="2087">
                  <c:v>0.53460650174151159</c:v>
                </c:pt>
                <c:pt idx="2088">
                  <c:v>0.53472224248223499</c:v>
                </c:pt>
                <c:pt idx="2089">
                  <c:v>0.53483798322295717</c:v>
                </c:pt>
                <c:pt idx="2090">
                  <c:v>0.53495372396367946</c:v>
                </c:pt>
                <c:pt idx="2091">
                  <c:v>0.53506946470440275</c:v>
                </c:pt>
                <c:pt idx="2092">
                  <c:v>0.53518520544512382</c:v>
                </c:pt>
                <c:pt idx="2093">
                  <c:v>0.53530094618584612</c:v>
                </c:pt>
                <c:pt idx="2094">
                  <c:v>0.5354166869265683</c:v>
                </c:pt>
                <c:pt idx="2095">
                  <c:v>0.53553242766728937</c:v>
                </c:pt>
                <c:pt idx="2096">
                  <c:v>0.53564816840801266</c:v>
                </c:pt>
                <c:pt idx="2097">
                  <c:v>0.53576390914873495</c:v>
                </c:pt>
                <c:pt idx="2098">
                  <c:v>0.53587964988945713</c:v>
                </c:pt>
                <c:pt idx="2099">
                  <c:v>0.53599539063018053</c:v>
                </c:pt>
                <c:pt idx="2100">
                  <c:v>0.53611113137090161</c:v>
                </c:pt>
                <c:pt idx="2101">
                  <c:v>0.5362268721116239</c:v>
                </c:pt>
                <c:pt idx="2102">
                  <c:v>0.53634261285234608</c:v>
                </c:pt>
                <c:pt idx="2103">
                  <c:v>0.53645835359306715</c:v>
                </c:pt>
                <c:pt idx="2104">
                  <c:v>0.53657409433379055</c:v>
                </c:pt>
                <c:pt idx="2105">
                  <c:v>0.53668983507451273</c:v>
                </c:pt>
                <c:pt idx="2106">
                  <c:v>0.53680557581523491</c:v>
                </c:pt>
                <c:pt idx="2107">
                  <c:v>0.5369213165559571</c:v>
                </c:pt>
                <c:pt idx="2108">
                  <c:v>0.53703705729667939</c:v>
                </c:pt>
                <c:pt idx="2109">
                  <c:v>0.53715279803740157</c:v>
                </c:pt>
                <c:pt idx="2110">
                  <c:v>0.53726853877812386</c:v>
                </c:pt>
                <c:pt idx="2111">
                  <c:v>0.53738427951884493</c:v>
                </c:pt>
                <c:pt idx="2112">
                  <c:v>0.53750002025956833</c:v>
                </c:pt>
                <c:pt idx="2113">
                  <c:v>0.53761576100029052</c:v>
                </c:pt>
                <c:pt idx="2114">
                  <c:v>0.53773150174101281</c:v>
                </c:pt>
                <c:pt idx="2115">
                  <c:v>0.53784724248173499</c:v>
                </c:pt>
                <c:pt idx="2116">
                  <c:v>0.53796298322245717</c:v>
                </c:pt>
                <c:pt idx="2117">
                  <c:v>0.53807872396317935</c:v>
                </c:pt>
                <c:pt idx="2118">
                  <c:v>0.53819446470390153</c:v>
                </c:pt>
                <c:pt idx="2119">
                  <c:v>0.53831020544462271</c:v>
                </c:pt>
                <c:pt idx="2120">
                  <c:v>0.53842594618534612</c:v>
                </c:pt>
                <c:pt idx="2121">
                  <c:v>0.5385416869260683</c:v>
                </c:pt>
                <c:pt idx="2122">
                  <c:v>0.53865742766679048</c:v>
                </c:pt>
                <c:pt idx="2123">
                  <c:v>0.53877316840751277</c:v>
                </c:pt>
                <c:pt idx="2124">
                  <c:v>0.53888890914823495</c:v>
                </c:pt>
                <c:pt idx="2125">
                  <c:v>0.53900464988895724</c:v>
                </c:pt>
                <c:pt idx="2126">
                  <c:v>0.5391203906296782</c:v>
                </c:pt>
                <c:pt idx="2127">
                  <c:v>0.53923613137040038</c:v>
                </c:pt>
                <c:pt idx="2128">
                  <c:v>0.53935187211112379</c:v>
                </c:pt>
                <c:pt idx="2129">
                  <c:v>0.53946761285184597</c:v>
                </c:pt>
                <c:pt idx="2130">
                  <c:v>0.53958335359256715</c:v>
                </c:pt>
                <c:pt idx="2131">
                  <c:v>0.53969909433329055</c:v>
                </c:pt>
                <c:pt idx="2132">
                  <c:v>0.53981483507401273</c:v>
                </c:pt>
                <c:pt idx="2133">
                  <c:v>0.53993057581473491</c:v>
                </c:pt>
                <c:pt idx="2134">
                  <c:v>0.54004631655545599</c:v>
                </c:pt>
                <c:pt idx="2135">
                  <c:v>0.54016205729617817</c:v>
                </c:pt>
                <c:pt idx="2136">
                  <c:v>0.54027779803690168</c:v>
                </c:pt>
                <c:pt idx="2137">
                  <c:v>0.54039353877762386</c:v>
                </c:pt>
                <c:pt idx="2138">
                  <c:v>0.54050927951834493</c:v>
                </c:pt>
                <c:pt idx="2139">
                  <c:v>0.54062502025906822</c:v>
                </c:pt>
                <c:pt idx="2140">
                  <c:v>0.54074076099979052</c:v>
                </c:pt>
                <c:pt idx="2141">
                  <c:v>0.54085650174051281</c:v>
                </c:pt>
                <c:pt idx="2142">
                  <c:v>0.54097224248123377</c:v>
                </c:pt>
                <c:pt idx="2143">
                  <c:v>0.54108798322195606</c:v>
                </c:pt>
                <c:pt idx="2144">
                  <c:v>0.54120372396267935</c:v>
                </c:pt>
                <c:pt idx="2145">
                  <c:v>0.54131946470340164</c:v>
                </c:pt>
                <c:pt idx="2146">
                  <c:v>0.5414352054441226</c:v>
                </c:pt>
                <c:pt idx="2147">
                  <c:v>0.54155094618484612</c:v>
                </c:pt>
                <c:pt idx="2148">
                  <c:v>0.54166666666666663</c:v>
                </c:pt>
                <c:pt idx="2149">
                  <c:v>0.54190030116139465</c:v>
                </c:pt>
                <c:pt idx="2150">
                  <c:v>0.5421317826428762</c:v>
                </c:pt>
                <c:pt idx="2151">
                  <c:v>0.54236326412435765</c:v>
                </c:pt>
                <c:pt idx="2152">
                  <c:v>0.5425947456058392</c:v>
                </c:pt>
                <c:pt idx="2153">
                  <c:v>0.54282622708732065</c:v>
                </c:pt>
                <c:pt idx="2154">
                  <c:v>0.54305770856880209</c:v>
                </c:pt>
                <c:pt idx="2155">
                  <c:v>0.54328919005028353</c:v>
                </c:pt>
                <c:pt idx="2156">
                  <c:v>0.54352067153176509</c:v>
                </c:pt>
                <c:pt idx="2157">
                  <c:v>0.54375215301324653</c:v>
                </c:pt>
                <c:pt idx="2158">
                  <c:v>0.54398363449472809</c:v>
                </c:pt>
                <c:pt idx="2159">
                  <c:v>0.54421511597620953</c:v>
                </c:pt>
                <c:pt idx="2160">
                  <c:v>0.54444659745769097</c:v>
                </c:pt>
                <c:pt idx="2161">
                  <c:v>0.54467807893917242</c:v>
                </c:pt>
                <c:pt idx="2162">
                  <c:v>0.54490956042065397</c:v>
                </c:pt>
                <c:pt idx="2163">
                  <c:v>0.54514104190213553</c:v>
                </c:pt>
                <c:pt idx="2164">
                  <c:v>0.54537252338361697</c:v>
                </c:pt>
                <c:pt idx="2165">
                  <c:v>0.54560400486509841</c:v>
                </c:pt>
                <c:pt idx="2166">
                  <c:v>0.54583548634657986</c:v>
                </c:pt>
                <c:pt idx="2167">
                  <c:v>0.54606696782806141</c:v>
                </c:pt>
                <c:pt idx="2168">
                  <c:v>0.54629844930954286</c:v>
                </c:pt>
                <c:pt idx="2169">
                  <c:v>0.54652993079102441</c:v>
                </c:pt>
                <c:pt idx="2170">
                  <c:v>0.54676141227250585</c:v>
                </c:pt>
                <c:pt idx="2171">
                  <c:v>0.5469928937539873</c:v>
                </c:pt>
                <c:pt idx="2172">
                  <c:v>0.54722437523546874</c:v>
                </c:pt>
                <c:pt idx="2173">
                  <c:v>0.5474558567169503</c:v>
                </c:pt>
                <c:pt idx="2174">
                  <c:v>0.54768733819843174</c:v>
                </c:pt>
                <c:pt idx="2175">
                  <c:v>0.54791881967991329</c:v>
                </c:pt>
                <c:pt idx="2176">
                  <c:v>0.54815030116139474</c:v>
                </c:pt>
                <c:pt idx="2177">
                  <c:v>0.54838178264287618</c:v>
                </c:pt>
                <c:pt idx="2178">
                  <c:v>0.54861326412435762</c:v>
                </c:pt>
                <c:pt idx="2179">
                  <c:v>0.54884474560583918</c:v>
                </c:pt>
                <c:pt idx="2180">
                  <c:v>0.54907622708732062</c:v>
                </c:pt>
                <c:pt idx="2181">
                  <c:v>0.54930770856880218</c:v>
                </c:pt>
                <c:pt idx="2182">
                  <c:v>0.54953919005028362</c:v>
                </c:pt>
                <c:pt idx="2183">
                  <c:v>0.54977067153176506</c:v>
                </c:pt>
                <c:pt idx="2184">
                  <c:v>0.55000215301324651</c:v>
                </c:pt>
                <c:pt idx="2185">
                  <c:v>0.55023363449455565</c:v>
                </c:pt>
                <c:pt idx="2186">
                  <c:v>0.55046511597603709</c:v>
                </c:pt>
                <c:pt idx="2187">
                  <c:v>0.55069659745751853</c:v>
                </c:pt>
                <c:pt idx="2188">
                  <c:v>0.55092807893899998</c:v>
                </c:pt>
                <c:pt idx="2189">
                  <c:v>0.55115956042048153</c:v>
                </c:pt>
                <c:pt idx="2190">
                  <c:v>0.55139104190196297</c:v>
                </c:pt>
                <c:pt idx="2191">
                  <c:v>0.55162252338344453</c:v>
                </c:pt>
                <c:pt idx="2192">
                  <c:v>0.55185400486492597</c:v>
                </c:pt>
                <c:pt idx="2193">
                  <c:v>0.55208548634640742</c:v>
                </c:pt>
                <c:pt idx="2194">
                  <c:v>0.55231696782788886</c:v>
                </c:pt>
                <c:pt idx="2195">
                  <c:v>0.55254844930937042</c:v>
                </c:pt>
                <c:pt idx="2196">
                  <c:v>0.55277993079085186</c:v>
                </c:pt>
                <c:pt idx="2197">
                  <c:v>0.55301141227233341</c:v>
                </c:pt>
                <c:pt idx="2198">
                  <c:v>0.55324289375381486</c:v>
                </c:pt>
                <c:pt idx="2199">
                  <c:v>0.5534743752352963</c:v>
                </c:pt>
                <c:pt idx="2200">
                  <c:v>0.55370585671677774</c:v>
                </c:pt>
                <c:pt idx="2201">
                  <c:v>0.5539373381982593</c:v>
                </c:pt>
                <c:pt idx="2202">
                  <c:v>0.55416881967974074</c:v>
                </c:pt>
                <c:pt idx="2203">
                  <c:v>0.5544003011612223</c:v>
                </c:pt>
                <c:pt idx="2204">
                  <c:v>0.55463178264270374</c:v>
                </c:pt>
                <c:pt idx="2205">
                  <c:v>0.55486326412418518</c:v>
                </c:pt>
                <c:pt idx="2206">
                  <c:v>0.55509474560566663</c:v>
                </c:pt>
                <c:pt idx="2207">
                  <c:v>0.55532622708714818</c:v>
                </c:pt>
                <c:pt idx="2208">
                  <c:v>0.55555770856862963</c:v>
                </c:pt>
                <c:pt idx="2209">
                  <c:v>0.55578919005011118</c:v>
                </c:pt>
                <c:pt idx="2210">
                  <c:v>0.55602067153159263</c:v>
                </c:pt>
                <c:pt idx="2211">
                  <c:v>0.55625215301307407</c:v>
                </c:pt>
                <c:pt idx="2212">
                  <c:v>0.55648363449455551</c:v>
                </c:pt>
                <c:pt idx="2213">
                  <c:v>0.55671511597603707</c:v>
                </c:pt>
                <c:pt idx="2214">
                  <c:v>0.55694659745751851</c:v>
                </c:pt>
                <c:pt idx="2215">
                  <c:v>0.55717807893900007</c:v>
                </c:pt>
                <c:pt idx="2216">
                  <c:v>0.55740956042048151</c:v>
                </c:pt>
                <c:pt idx="2217">
                  <c:v>0.55764104190196295</c:v>
                </c:pt>
                <c:pt idx="2218">
                  <c:v>0.5578725233834444</c:v>
                </c:pt>
                <c:pt idx="2219">
                  <c:v>0.55810400486492595</c:v>
                </c:pt>
                <c:pt idx="2220">
                  <c:v>0.55833548634640739</c:v>
                </c:pt>
                <c:pt idx="2221">
                  <c:v>0.55856696782788895</c:v>
                </c:pt>
                <c:pt idx="2222">
                  <c:v>0.55879844930937039</c:v>
                </c:pt>
                <c:pt idx="2223">
                  <c:v>0.55902993079085184</c:v>
                </c:pt>
                <c:pt idx="2224">
                  <c:v>0.55926141227233339</c:v>
                </c:pt>
                <c:pt idx="2225">
                  <c:v>0.55949289375381484</c:v>
                </c:pt>
                <c:pt idx="2226">
                  <c:v>0.55972437523529639</c:v>
                </c:pt>
                <c:pt idx="2227">
                  <c:v>0.55995585671677783</c:v>
                </c:pt>
                <c:pt idx="2228">
                  <c:v>0.56018733819825928</c:v>
                </c:pt>
                <c:pt idx="2229">
                  <c:v>0.56041881967974072</c:v>
                </c:pt>
                <c:pt idx="2230">
                  <c:v>0.56065030116122228</c:v>
                </c:pt>
                <c:pt idx="2231">
                  <c:v>0.56088178264270372</c:v>
                </c:pt>
                <c:pt idx="2232">
                  <c:v>0.56111326412418527</c:v>
                </c:pt>
                <c:pt idx="2233">
                  <c:v>0.56134474560566672</c:v>
                </c:pt>
                <c:pt idx="2234">
                  <c:v>0.56157622708714816</c:v>
                </c:pt>
                <c:pt idx="2235">
                  <c:v>0.5618077085686296</c:v>
                </c:pt>
                <c:pt idx="2236">
                  <c:v>0.56203919004993863</c:v>
                </c:pt>
                <c:pt idx="2237">
                  <c:v>0.56227067153142019</c:v>
                </c:pt>
                <c:pt idx="2238">
                  <c:v>0.56250215301290163</c:v>
                </c:pt>
                <c:pt idx="2239">
                  <c:v>0.56273363449438307</c:v>
                </c:pt>
                <c:pt idx="2240">
                  <c:v>0.56296511597586463</c:v>
                </c:pt>
                <c:pt idx="2241">
                  <c:v>0.56319659745734607</c:v>
                </c:pt>
                <c:pt idx="2242">
                  <c:v>0.56342807893882763</c:v>
                </c:pt>
                <c:pt idx="2243">
                  <c:v>0.56365956042030907</c:v>
                </c:pt>
                <c:pt idx="2244">
                  <c:v>0.56389104190179051</c:v>
                </c:pt>
                <c:pt idx="2245">
                  <c:v>0.56412252338327196</c:v>
                </c:pt>
                <c:pt idx="2246">
                  <c:v>0.56435400486475351</c:v>
                </c:pt>
                <c:pt idx="2247">
                  <c:v>0.56458548634623495</c:v>
                </c:pt>
                <c:pt idx="2248">
                  <c:v>0.56481696782771651</c:v>
                </c:pt>
                <c:pt idx="2249">
                  <c:v>0.56504844930919795</c:v>
                </c:pt>
                <c:pt idx="2250">
                  <c:v>0.5652799307906794</c:v>
                </c:pt>
                <c:pt idx="2251">
                  <c:v>0.56551141227216084</c:v>
                </c:pt>
                <c:pt idx="2252">
                  <c:v>0.5657428937536424</c:v>
                </c:pt>
                <c:pt idx="2253">
                  <c:v>0.56597437523512384</c:v>
                </c:pt>
                <c:pt idx="2254">
                  <c:v>0.56620585671660539</c:v>
                </c:pt>
                <c:pt idx="2255">
                  <c:v>0.56643733819808684</c:v>
                </c:pt>
                <c:pt idx="2256">
                  <c:v>0.56666881967956828</c:v>
                </c:pt>
                <c:pt idx="2257">
                  <c:v>0.56690030116104972</c:v>
                </c:pt>
                <c:pt idx="2258">
                  <c:v>0.56713310494915514</c:v>
                </c:pt>
                <c:pt idx="2259">
                  <c:v>0.56736458643063659</c:v>
                </c:pt>
                <c:pt idx="2260">
                  <c:v>0.56759606791211803</c:v>
                </c:pt>
                <c:pt idx="2261">
                  <c:v>0.56782754939359958</c:v>
                </c:pt>
                <c:pt idx="2262">
                  <c:v>0.56805903087508103</c:v>
                </c:pt>
                <c:pt idx="2263">
                  <c:v>0.56829051235656258</c:v>
                </c:pt>
                <c:pt idx="2264">
                  <c:v>0.56852199383804403</c:v>
                </c:pt>
                <c:pt idx="2265">
                  <c:v>0.56875347531952547</c:v>
                </c:pt>
                <c:pt idx="2266">
                  <c:v>0.56898495680100691</c:v>
                </c:pt>
                <c:pt idx="2267">
                  <c:v>0.56921643828248847</c:v>
                </c:pt>
                <c:pt idx="2268">
                  <c:v>0.56944872379406486</c:v>
                </c:pt>
                <c:pt idx="2269">
                  <c:v>0.5696802052755463</c:v>
                </c:pt>
                <c:pt idx="2270">
                  <c:v>0.56991168675702786</c:v>
                </c:pt>
                <c:pt idx="2271">
                  <c:v>0.5701431682385093</c:v>
                </c:pt>
                <c:pt idx="2272">
                  <c:v>0.57037464971999075</c:v>
                </c:pt>
                <c:pt idx="2273">
                  <c:v>0.57060613120147219</c:v>
                </c:pt>
                <c:pt idx="2274">
                  <c:v>0.5708376126826088</c:v>
                </c:pt>
                <c:pt idx="2275">
                  <c:v>0.57106909416409024</c:v>
                </c:pt>
                <c:pt idx="2276">
                  <c:v>0.57130057564557168</c:v>
                </c:pt>
                <c:pt idx="2277">
                  <c:v>0.57153392154447447</c:v>
                </c:pt>
                <c:pt idx="2278">
                  <c:v>0.57176540302595591</c:v>
                </c:pt>
                <c:pt idx="2279">
                  <c:v>0.57199688450743746</c:v>
                </c:pt>
                <c:pt idx="2280">
                  <c:v>0.57222836598891891</c:v>
                </c:pt>
                <c:pt idx="2281">
                  <c:v>0.57245984747040046</c:v>
                </c:pt>
                <c:pt idx="2282">
                  <c:v>0.57269132895188191</c:v>
                </c:pt>
                <c:pt idx="2283">
                  <c:v>0.57292281043336335</c:v>
                </c:pt>
                <c:pt idx="2284">
                  <c:v>0.5731542919148449</c:v>
                </c:pt>
                <c:pt idx="2285">
                  <c:v>0.57338664201329748</c:v>
                </c:pt>
                <c:pt idx="2286">
                  <c:v>0.57362009137248038</c:v>
                </c:pt>
                <c:pt idx="2287">
                  <c:v>0.5738526660645451</c:v>
                </c:pt>
                <c:pt idx="2288">
                  <c:v>0.57408414754602666</c:v>
                </c:pt>
                <c:pt idx="2289">
                  <c:v>0.5743156290275081</c:v>
                </c:pt>
                <c:pt idx="2290">
                  <c:v>0.57454711050898954</c:v>
                </c:pt>
                <c:pt idx="2291">
                  <c:v>0.57477859199047099</c:v>
                </c:pt>
                <c:pt idx="2292">
                  <c:v>0.57501007347195254</c:v>
                </c:pt>
                <c:pt idx="2293">
                  <c:v>0.57524155495343399</c:v>
                </c:pt>
                <c:pt idx="2294">
                  <c:v>0.57547303643491554</c:v>
                </c:pt>
                <c:pt idx="2295">
                  <c:v>0.57570451791639699</c:v>
                </c:pt>
                <c:pt idx="2296">
                  <c:v>0.57593599972487619</c:v>
                </c:pt>
                <c:pt idx="2297">
                  <c:v>0.5761693839524884</c:v>
                </c:pt>
                <c:pt idx="2298">
                  <c:v>0.5764008654339271</c:v>
                </c:pt>
                <c:pt idx="2299">
                  <c:v>0.57663234691540854</c:v>
                </c:pt>
                <c:pt idx="2300">
                  <c:v>0.57686382839688999</c:v>
                </c:pt>
                <c:pt idx="2301">
                  <c:v>0.57709530987837154</c:v>
                </c:pt>
                <c:pt idx="2302">
                  <c:v>0.57732679135985299</c:v>
                </c:pt>
                <c:pt idx="2303">
                  <c:v>0.57755827284133454</c:v>
                </c:pt>
                <c:pt idx="2304">
                  <c:v>0.57779117390910073</c:v>
                </c:pt>
                <c:pt idx="2305">
                  <c:v>0.57802317016947691</c:v>
                </c:pt>
                <c:pt idx="2306">
                  <c:v>0.57825465165095835</c:v>
                </c:pt>
                <c:pt idx="2307">
                  <c:v>0.57848613313243991</c:v>
                </c:pt>
                <c:pt idx="2308">
                  <c:v>0.57871761461392135</c:v>
                </c:pt>
                <c:pt idx="2309">
                  <c:v>0.57894909609540279</c:v>
                </c:pt>
                <c:pt idx="2310">
                  <c:v>0.5791806859947326</c:v>
                </c:pt>
                <c:pt idx="2311">
                  <c:v>0.57941216747621416</c:v>
                </c:pt>
                <c:pt idx="2312">
                  <c:v>0.5796436489576956</c:v>
                </c:pt>
                <c:pt idx="2313">
                  <c:v>0.57987513043917704</c:v>
                </c:pt>
                <c:pt idx="2314">
                  <c:v>0.58010661192065849</c:v>
                </c:pt>
                <c:pt idx="2315">
                  <c:v>0.58033809340214004</c:v>
                </c:pt>
                <c:pt idx="2316">
                  <c:v>0.58056957488362149</c:v>
                </c:pt>
                <c:pt idx="2317">
                  <c:v>0.58080137332107984</c:v>
                </c:pt>
                <c:pt idx="2318">
                  <c:v>0.58103285480256128</c:v>
                </c:pt>
                <c:pt idx="2319">
                  <c:v>0.58126433628404284</c:v>
                </c:pt>
                <c:pt idx="2320">
                  <c:v>0.58149581776552428</c:v>
                </c:pt>
                <c:pt idx="2321">
                  <c:v>0.58172729924700584</c:v>
                </c:pt>
                <c:pt idx="2322">
                  <c:v>0.58195878072848728</c:v>
                </c:pt>
                <c:pt idx="2323">
                  <c:v>0.5821912873388021</c:v>
                </c:pt>
                <c:pt idx="2324">
                  <c:v>0.58242454989399306</c:v>
                </c:pt>
                <c:pt idx="2325">
                  <c:v>0.5826560313754745</c:v>
                </c:pt>
                <c:pt idx="2326">
                  <c:v>0.58288751285695606</c:v>
                </c:pt>
                <c:pt idx="2327">
                  <c:v>0.5831189943384375</c:v>
                </c:pt>
                <c:pt idx="2328">
                  <c:v>0.58335047581991895</c:v>
                </c:pt>
                <c:pt idx="2329">
                  <c:v>0.58358195730140039</c:v>
                </c:pt>
                <c:pt idx="2330">
                  <c:v>0.58381394388016206</c:v>
                </c:pt>
                <c:pt idx="2331">
                  <c:v>0.5840454253616435</c:v>
                </c:pt>
                <c:pt idx="2332">
                  <c:v>0.58427690684243516</c:v>
                </c:pt>
                <c:pt idx="2333">
                  <c:v>0.58450838832391672</c:v>
                </c:pt>
                <c:pt idx="2334">
                  <c:v>0.58473986980539816</c:v>
                </c:pt>
                <c:pt idx="2335">
                  <c:v>0.5849713512868796</c:v>
                </c:pt>
                <c:pt idx="2336">
                  <c:v>0.58520343449035761</c:v>
                </c:pt>
                <c:pt idx="2337">
                  <c:v>0.58543711513832752</c:v>
                </c:pt>
                <c:pt idx="2338">
                  <c:v>0.58566859661980908</c:v>
                </c:pt>
                <c:pt idx="2339">
                  <c:v>0.58590007810129052</c:v>
                </c:pt>
                <c:pt idx="2340">
                  <c:v>0.58613155958277197</c:v>
                </c:pt>
                <c:pt idx="2341">
                  <c:v>0.58636304106425341</c:v>
                </c:pt>
                <c:pt idx="2342">
                  <c:v>0.58659547310874416</c:v>
                </c:pt>
                <c:pt idx="2343">
                  <c:v>0.58682695459022571</c:v>
                </c:pt>
                <c:pt idx="2344">
                  <c:v>0.58705843607170716</c:v>
                </c:pt>
                <c:pt idx="2345">
                  <c:v>0.58729115423918865</c:v>
                </c:pt>
                <c:pt idx="2346">
                  <c:v>0.58752263572067009</c:v>
                </c:pt>
                <c:pt idx="2347">
                  <c:v>0.58775411720215165</c:v>
                </c:pt>
                <c:pt idx="2348">
                  <c:v>0.58798559868363309</c:v>
                </c:pt>
                <c:pt idx="2349">
                  <c:v>0.58821708016511465</c:v>
                </c:pt>
                <c:pt idx="2350">
                  <c:v>0.58844856164659609</c:v>
                </c:pt>
                <c:pt idx="2351">
                  <c:v>0.58868170503535533</c:v>
                </c:pt>
                <c:pt idx="2352">
                  <c:v>0.58891318651683677</c:v>
                </c:pt>
                <c:pt idx="2353">
                  <c:v>0.58914466799831822</c:v>
                </c:pt>
                <c:pt idx="2354">
                  <c:v>0.58937614947979977</c:v>
                </c:pt>
                <c:pt idx="2355">
                  <c:v>0.58960763096128121</c:v>
                </c:pt>
                <c:pt idx="2356">
                  <c:v>0.58984013492414</c:v>
                </c:pt>
                <c:pt idx="2357">
                  <c:v>0.59007161640562156</c:v>
                </c:pt>
                <c:pt idx="2358">
                  <c:v>0.590303097887103</c:v>
                </c:pt>
                <c:pt idx="2359">
                  <c:v>0.59053457936858444</c:v>
                </c:pt>
                <c:pt idx="2360">
                  <c:v>0.59076606085006589</c:v>
                </c:pt>
                <c:pt idx="2361">
                  <c:v>0.59099961106044552</c:v>
                </c:pt>
                <c:pt idx="2362">
                  <c:v>0.59123109254192707</c:v>
                </c:pt>
                <c:pt idx="2363">
                  <c:v>0.59146257402340863</c:v>
                </c:pt>
                <c:pt idx="2364">
                  <c:v>0.59169405550489007</c:v>
                </c:pt>
                <c:pt idx="2365">
                  <c:v>0.59192553698637151</c:v>
                </c:pt>
                <c:pt idx="2366">
                  <c:v>0.59215701846785296</c:v>
                </c:pt>
                <c:pt idx="2367">
                  <c:v>0.59239073286867827</c:v>
                </c:pt>
                <c:pt idx="2368">
                  <c:v>0.59262221435015972</c:v>
                </c:pt>
                <c:pt idx="2369">
                  <c:v>0.59285369583164116</c:v>
                </c:pt>
                <c:pt idx="2370">
                  <c:v>0.5930851773131226</c:v>
                </c:pt>
                <c:pt idx="2371">
                  <c:v>0.59331665879460416</c:v>
                </c:pt>
                <c:pt idx="2372">
                  <c:v>0.5935481402760856</c:v>
                </c:pt>
                <c:pt idx="2373">
                  <c:v>0.59377962175756716</c:v>
                </c:pt>
                <c:pt idx="2374">
                  <c:v>0.59401137567366658</c:v>
                </c:pt>
                <c:pt idx="2375">
                  <c:v>0.59424285715514813</c:v>
                </c:pt>
                <c:pt idx="2376">
                  <c:v>0.59447433863662957</c:v>
                </c:pt>
                <c:pt idx="2377">
                  <c:v>0.59470582011811113</c:v>
                </c:pt>
                <c:pt idx="2378">
                  <c:v>0.59493730159959257</c:v>
                </c:pt>
                <c:pt idx="2379">
                  <c:v>0.59516878308107402</c:v>
                </c:pt>
                <c:pt idx="2380">
                  <c:v>0.59540177919798376</c:v>
                </c:pt>
                <c:pt idx="2381">
                  <c:v>0.59563326067946532</c:v>
                </c:pt>
                <c:pt idx="2382">
                  <c:v>0.59586474216094676</c:v>
                </c:pt>
                <c:pt idx="2383">
                  <c:v>0.5960962236424282</c:v>
                </c:pt>
                <c:pt idx="2384">
                  <c:v>0.59632770512390965</c:v>
                </c:pt>
                <c:pt idx="2385">
                  <c:v>0.59656105998075692</c:v>
                </c:pt>
                <c:pt idx="2386">
                  <c:v>0.59679254146223848</c:v>
                </c:pt>
                <c:pt idx="2387">
                  <c:v>0.59702402294371992</c:v>
                </c:pt>
                <c:pt idx="2388">
                  <c:v>0.59725550442520137</c:v>
                </c:pt>
                <c:pt idx="2389">
                  <c:v>0.59748698590668292</c:v>
                </c:pt>
                <c:pt idx="2390">
                  <c:v>0.59771846738816437</c:v>
                </c:pt>
                <c:pt idx="2391">
                  <c:v>0.59795076185078588</c:v>
                </c:pt>
                <c:pt idx="2392">
                  <c:v>0.59818224333226733</c:v>
                </c:pt>
                <c:pt idx="2393">
                  <c:v>0.59841372481374888</c:v>
                </c:pt>
                <c:pt idx="2394">
                  <c:v>0.59864520629523033</c:v>
                </c:pt>
                <c:pt idx="2395">
                  <c:v>0.59887668777671188</c:v>
                </c:pt>
                <c:pt idx="2396">
                  <c:v>0.59910816925819332</c:v>
                </c:pt>
                <c:pt idx="2397">
                  <c:v>0.59933965073967477</c:v>
                </c:pt>
                <c:pt idx="2398">
                  <c:v>0.59957113222115632</c:v>
                </c:pt>
                <c:pt idx="2399">
                  <c:v>0.59980261370263777</c:v>
                </c:pt>
                <c:pt idx="2400">
                  <c:v>0.60003409518411932</c:v>
                </c:pt>
                <c:pt idx="2401">
                  <c:v>0.60026557666560076</c:v>
                </c:pt>
                <c:pt idx="2402">
                  <c:v>0.60049705814708221</c:v>
                </c:pt>
                <c:pt idx="2403">
                  <c:v>0.60072931084249415</c:v>
                </c:pt>
                <c:pt idx="2404">
                  <c:v>0.60096079232397559</c:v>
                </c:pt>
                <c:pt idx="2405">
                  <c:v>0.6011922738054456</c:v>
                </c:pt>
                <c:pt idx="2406">
                  <c:v>0.60142375528692715</c:v>
                </c:pt>
                <c:pt idx="2407">
                  <c:v>0.6016552367684086</c:v>
                </c:pt>
                <c:pt idx="2408">
                  <c:v>0.6018867182498796</c:v>
                </c:pt>
                <c:pt idx="2409">
                  <c:v>0.60211880493857406</c:v>
                </c:pt>
                <c:pt idx="2410">
                  <c:v>0.6023502864200555</c:v>
                </c:pt>
                <c:pt idx="2411">
                  <c:v>0.60258176790153695</c:v>
                </c:pt>
                <c:pt idx="2412">
                  <c:v>0.6028132493830185</c:v>
                </c:pt>
                <c:pt idx="2413">
                  <c:v>0.60304473086450006</c:v>
                </c:pt>
                <c:pt idx="2414">
                  <c:v>0.6032762123459815</c:v>
                </c:pt>
                <c:pt idx="2415">
                  <c:v>0.6035085397244746</c:v>
                </c:pt>
                <c:pt idx="2416">
                  <c:v>0.60374002120595605</c:v>
                </c:pt>
                <c:pt idx="2417">
                  <c:v>0.6039715026874376</c:v>
                </c:pt>
                <c:pt idx="2418">
                  <c:v>0.60420385604586335</c:v>
                </c:pt>
                <c:pt idx="2419">
                  <c:v>0.6044353375273448</c:v>
                </c:pt>
                <c:pt idx="2420">
                  <c:v>0.60466681900882635</c:v>
                </c:pt>
                <c:pt idx="2421">
                  <c:v>0.60489830049030779</c:v>
                </c:pt>
                <c:pt idx="2422">
                  <c:v>0.60512978197178935</c:v>
                </c:pt>
                <c:pt idx="2423">
                  <c:v>0.60536126345327079</c:v>
                </c:pt>
                <c:pt idx="2424">
                  <c:v>0.60559274493475224</c:v>
                </c:pt>
                <c:pt idx="2425">
                  <c:v>0.60582442505457634</c:v>
                </c:pt>
                <c:pt idx="2426">
                  <c:v>0.60605590653605779</c:v>
                </c:pt>
                <c:pt idx="2427">
                  <c:v>0.60628738801753923</c:v>
                </c:pt>
                <c:pt idx="2428">
                  <c:v>0.60651886949902079</c:v>
                </c:pt>
                <c:pt idx="2429">
                  <c:v>0.60675035098050223</c:v>
                </c:pt>
                <c:pt idx="2430">
                  <c:v>0.60698246240477893</c:v>
                </c:pt>
                <c:pt idx="2431">
                  <c:v>0.60721394388626038</c:v>
                </c:pt>
                <c:pt idx="2432">
                  <c:v>0.6074461817403356</c:v>
                </c:pt>
                <c:pt idx="2433">
                  <c:v>0.60767766322181715</c:v>
                </c:pt>
                <c:pt idx="2434">
                  <c:v>0.6079091447032986</c:v>
                </c:pt>
                <c:pt idx="2435">
                  <c:v>0.60814062618478015</c:v>
                </c:pt>
                <c:pt idx="2436">
                  <c:v>0.6083721076662616</c:v>
                </c:pt>
                <c:pt idx="2437">
                  <c:v>0.60860358914774304</c:v>
                </c:pt>
                <c:pt idx="2438">
                  <c:v>0.60883507062922448</c:v>
                </c:pt>
                <c:pt idx="2439">
                  <c:v>0.60906738493212154</c:v>
                </c:pt>
                <c:pt idx="2440">
                  <c:v>0.60929886641360298</c:v>
                </c:pt>
                <c:pt idx="2441">
                  <c:v>0.60953034789508442</c:v>
                </c:pt>
                <c:pt idx="2442">
                  <c:v>0.60976182937656587</c:v>
                </c:pt>
                <c:pt idx="2443">
                  <c:v>0.60999331085804742</c:v>
                </c:pt>
                <c:pt idx="2444">
                  <c:v>0.61022479233952887</c:v>
                </c:pt>
                <c:pt idx="2445">
                  <c:v>0.61045627382101042</c:v>
                </c:pt>
                <c:pt idx="2446">
                  <c:v>0.61068775530249186</c:v>
                </c:pt>
                <c:pt idx="2447">
                  <c:v>0.61091923678397331</c:v>
                </c:pt>
                <c:pt idx="2448">
                  <c:v>0.61115071826545486</c:v>
                </c:pt>
                <c:pt idx="2449">
                  <c:v>0.61138219974693631</c:v>
                </c:pt>
                <c:pt idx="2450">
                  <c:v>0.61161368122841786</c:v>
                </c:pt>
                <c:pt idx="2451">
                  <c:v>0.6118451627098993</c:v>
                </c:pt>
                <c:pt idx="2452">
                  <c:v>0.61207664419138075</c:v>
                </c:pt>
                <c:pt idx="2453">
                  <c:v>0.61230812567286219</c:v>
                </c:pt>
                <c:pt idx="2454">
                  <c:v>0.61253960715434375</c:v>
                </c:pt>
                <c:pt idx="2455">
                  <c:v>0.61277315243802666</c:v>
                </c:pt>
                <c:pt idx="2456">
                  <c:v>0.6130046339195081</c:v>
                </c:pt>
                <c:pt idx="2457">
                  <c:v>0.61323611540098955</c:v>
                </c:pt>
                <c:pt idx="2458">
                  <c:v>0.61346759688247099</c:v>
                </c:pt>
                <c:pt idx="2459">
                  <c:v>0.61369907836395254</c:v>
                </c:pt>
                <c:pt idx="2460">
                  <c:v>0.61393055984543399</c:v>
                </c:pt>
                <c:pt idx="2461">
                  <c:v>0.61416204132691554</c:v>
                </c:pt>
                <c:pt idx="2462">
                  <c:v>0.61439352280839699</c:v>
                </c:pt>
                <c:pt idx="2463">
                  <c:v>0.61462500428987843</c:v>
                </c:pt>
                <c:pt idx="2464">
                  <c:v>0.61485648577135987</c:v>
                </c:pt>
                <c:pt idx="2465">
                  <c:v>0.61508796725284143</c:v>
                </c:pt>
                <c:pt idx="2466">
                  <c:v>0.61531944873432287</c:v>
                </c:pt>
                <c:pt idx="2467">
                  <c:v>0.61555093021580443</c:v>
                </c:pt>
                <c:pt idx="2468">
                  <c:v>0.61578241169728587</c:v>
                </c:pt>
                <c:pt idx="2469">
                  <c:v>0.61601389317876731</c:v>
                </c:pt>
                <c:pt idx="2470">
                  <c:v>0.61624537466024876</c:v>
                </c:pt>
                <c:pt idx="2471">
                  <c:v>0.61647685614173031</c:v>
                </c:pt>
                <c:pt idx="2472">
                  <c:v>0.61670833762321176</c:v>
                </c:pt>
                <c:pt idx="2473">
                  <c:v>0.61693981910469331</c:v>
                </c:pt>
                <c:pt idx="2474">
                  <c:v>0.61717130058617475</c:v>
                </c:pt>
                <c:pt idx="2475">
                  <c:v>0.6174027820676562</c:v>
                </c:pt>
                <c:pt idx="2476">
                  <c:v>0.61763426354913764</c:v>
                </c:pt>
                <c:pt idx="2477">
                  <c:v>0.6178657450306192</c:v>
                </c:pt>
                <c:pt idx="2478">
                  <c:v>0.61809722651210064</c:v>
                </c:pt>
                <c:pt idx="2479">
                  <c:v>0.61832870799358219</c:v>
                </c:pt>
                <c:pt idx="2480">
                  <c:v>0.61856018947506364</c:v>
                </c:pt>
                <c:pt idx="2481">
                  <c:v>0.61879167095654508</c:v>
                </c:pt>
                <c:pt idx="2482">
                  <c:v>0.61902315243802652</c:v>
                </c:pt>
                <c:pt idx="2483">
                  <c:v>0.61925463391950808</c:v>
                </c:pt>
                <c:pt idx="2484">
                  <c:v>0.61948611540098963</c:v>
                </c:pt>
                <c:pt idx="2485">
                  <c:v>0.61971759688247108</c:v>
                </c:pt>
                <c:pt idx="2486">
                  <c:v>0.61994907836395252</c:v>
                </c:pt>
                <c:pt idx="2487">
                  <c:v>0.62018055984543397</c:v>
                </c:pt>
                <c:pt idx="2488">
                  <c:v>0.62041204132622563</c:v>
                </c:pt>
                <c:pt idx="2489">
                  <c:v>0.62064352280770707</c:v>
                </c:pt>
                <c:pt idx="2490">
                  <c:v>0.62087500428918863</c:v>
                </c:pt>
                <c:pt idx="2491">
                  <c:v>0.62110648577067007</c:v>
                </c:pt>
                <c:pt idx="2492">
                  <c:v>0.62133796725215151</c:v>
                </c:pt>
                <c:pt idx="2493">
                  <c:v>0.62156944873363296</c:v>
                </c:pt>
                <c:pt idx="2494">
                  <c:v>0.62180093021511451</c:v>
                </c:pt>
                <c:pt idx="2495">
                  <c:v>0.62203241169659595</c:v>
                </c:pt>
                <c:pt idx="2496">
                  <c:v>0.62226389317807751</c:v>
                </c:pt>
                <c:pt idx="2497">
                  <c:v>0.62249537465955895</c:v>
                </c:pt>
                <c:pt idx="2498">
                  <c:v>0.6227268561410404</c:v>
                </c:pt>
                <c:pt idx="2499">
                  <c:v>0.62295833762252184</c:v>
                </c:pt>
                <c:pt idx="2500">
                  <c:v>0.6231898191040034</c:v>
                </c:pt>
                <c:pt idx="2501">
                  <c:v>0.62342130058548495</c:v>
                </c:pt>
                <c:pt idx="2502">
                  <c:v>0.62365278206696639</c:v>
                </c:pt>
                <c:pt idx="2503">
                  <c:v>0.62388426354844784</c:v>
                </c:pt>
                <c:pt idx="2504">
                  <c:v>0.62411574502992928</c:v>
                </c:pt>
                <c:pt idx="2505">
                  <c:v>0.62434722651141084</c:v>
                </c:pt>
                <c:pt idx="2506">
                  <c:v>0.62457870799289228</c:v>
                </c:pt>
                <c:pt idx="2507">
                  <c:v>0.62481018947437383</c:v>
                </c:pt>
                <c:pt idx="2508">
                  <c:v>0.62504167095585528</c:v>
                </c:pt>
                <c:pt idx="2509">
                  <c:v>0.62527315243733672</c:v>
                </c:pt>
                <c:pt idx="2510">
                  <c:v>0.62550463391881816</c:v>
                </c:pt>
                <c:pt idx="2511">
                  <c:v>0.62573611540029972</c:v>
                </c:pt>
                <c:pt idx="2512">
                  <c:v>0.62596759688178116</c:v>
                </c:pt>
                <c:pt idx="2513">
                  <c:v>0.62619907836326272</c:v>
                </c:pt>
                <c:pt idx="2514">
                  <c:v>0.62643055984474416</c:v>
                </c:pt>
                <c:pt idx="2515">
                  <c:v>0.62666204132622561</c:v>
                </c:pt>
                <c:pt idx="2516">
                  <c:v>0.62689352280770705</c:v>
                </c:pt>
                <c:pt idx="2517">
                  <c:v>0.6271250042891886</c:v>
                </c:pt>
                <c:pt idx="2518">
                  <c:v>0.62735648577067005</c:v>
                </c:pt>
                <c:pt idx="2519">
                  <c:v>0.6275879672521516</c:v>
                </c:pt>
                <c:pt idx="2520">
                  <c:v>0.62781944873363305</c:v>
                </c:pt>
                <c:pt idx="2521">
                  <c:v>0.62805093021511449</c:v>
                </c:pt>
                <c:pt idx="2522">
                  <c:v>0.62828241169659593</c:v>
                </c:pt>
                <c:pt idx="2523">
                  <c:v>0.62851389317807749</c:v>
                </c:pt>
                <c:pt idx="2524">
                  <c:v>0.62874537465955893</c:v>
                </c:pt>
                <c:pt idx="2525">
                  <c:v>0.62897685614104049</c:v>
                </c:pt>
                <c:pt idx="2526">
                  <c:v>0.62920833762252193</c:v>
                </c:pt>
                <c:pt idx="2527">
                  <c:v>0.62943981910400337</c:v>
                </c:pt>
                <c:pt idx="2528">
                  <c:v>0.62967130058548482</c:v>
                </c:pt>
                <c:pt idx="2529">
                  <c:v>0.62990278206696637</c:v>
                </c:pt>
                <c:pt idx="2530">
                  <c:v>0.63013426354844781</c:v>
                </c:pt>
                <c:pt idx="2531">
                  <c:v>0.63036574502992937</c:v>
                </c:pt>
                <c:pt idx="2532">
                  <c:v>0.63059722651141081</c:v>
                </c:pt>
                <c:pt idx="2533">
                  <c:v>0.63082870799289226</c:v>
                </c:pt>
                <c:pt idx="2534">
                  <c:v>0.6310601894743737</c:v>
                </c:pt>
                <c:pt idx="2535">
                  <c:v>0.63129167095585526</c:v>
                </c:pt>
                <c:pt idx="2536">
                  <c:v>0.6315231524373367</c:v>
                </c:pt>
                <c:pt idx="2537">
                  <c:v>0.63175463391881825</c:v>
                </c:pt>
                <c:pt idx="2538">
                  <c:v>0.6319861154002997</c:v>
                </c:pt>
                <c:pt idx="2539">
                  <c:v>0.63221759688178114</c:v>
                </c:pt>
                <c:pt idx="2540">
                  <c:v>0.63244907836326258</c:v>
                </c:pt>
                <c:pt idx="2541">
                  <c:v>0.63268055984474414</c:v>
                </c:pt>
                <c:pt idx="2542">
                  <c:v>0.63291204132622558</c:v>
                </c:pt>
                <c:pt idx="2543">
                  <c:v>0.63314352280770714</c:v>
                </c:pt>
                <c:pt idx="2544">
                  <c:v>0.63337500428918858</c:v>
                </c:pt>
                <c:pt idx="2545">
                  <c:v>0.63360648577067002</c:v>
                </c:pt>
                <c:pt idx="2546">
                  <c:v>0.63383796725215158</c:v>
                </c:pt>
                <c:pt idx="2547">
                  <c:v>0.63406944873363302</c:v>
                </c:pt>
                <c:pt idx="2548">
                  <c:v>0.63430093021511458</c:v>
                </c:pt>
                <c:pt idx="2549">
                  <c:v>0.63453241169659602</c:v>
                </c:pt>
                <c:pt idx="2550">
                  <c:v>0.63476389317807747</c:v>
                </c:pt>
                <c:pt idx="2551">
                  <c:v>0.63499537465955891</c:v>
                </c:pt>
                <c:pt idx="2552">
                  <c:v>0.63522685614104046</c:v>
                </c:pt>
                <c:pt idx="2553">
                  <c:v>0.63545833762252191</c:v>
                </c:pt>
                <c:pt idx="2554">
                  <c:v>0.63568981910400346</c:v>
                </c:pt>
                <c:pt idx="2555">
                  <c:v>0.63592130058548491</c:v>
                </c:pt>
                <c:pt idx="2556">
                  <c:v>0.63615278206696635</c:v>
                </c:pt>
                <c:pt idx="2557">
                  <c:v>0.63638426354844779</c:v>
                </c:pt>
                <c:pt idx="2558">
                  <c:v>0.63661574502992935</c:v>
                </c:pt>
                <c:pt idx="2559">
                  <c:v>0.63684722651141079</c:v>
                </c:pt>
                <c:pt idx="2560">
                  <c:v>0.63707870799289235</c:v>
                </c:pt>
                <c:pt idx="2561">
                  <c:v>0.63731018947437379</c:v>
                </c:pt>
                <c:pt idx="2562">
                  <c:v>0.63754167095585523</c:v>
                </c:pt>
                <c:pt idx="2563">
                  <c:v>0.63777315243733668</c:v>
                </c:pt>
                <c:pt idx="2564">
                  <c:v>0.63800463391881823</c:v>
                </c:pt>
                <c:pt idx="2565">
                  <c:v>0.63823611540029968</c:v>
                </c:pt>
                <c:pt idx="2566">
                  <c:v>0.63846759688178123</c:v>
                </c:pt>
                <c:pt idx="2567">
                  <c:v>0.63869907836326267</c:v>
                </c:pt>
                <c:pt idx="2568">
                  <c:v>0.63893055984474412</c:v>
                </c:pt>
                <c:pt idx="2569">
                  <c:v>0.63916204132622556</c:v>
                </c:pt>
                <c:pt idx="2570">
                  <c:v>0.63939352280770712</c:v>
                </c:pt>
                <c:pt idx="2571">
                  <c:v>0.63962500428918856</c:v>
                </c:pt>
                <c:pt idx="2572">
                  <c:v>0.63985648577067011</c:v>
                </c:pt>
                <c:pt idx="2573">
                  <c:v>0.64008796725215156</c:v>
                </c:pt>
                <c:pt idx="2574">
                  <c:v>0.640319448733633</c:v>
                </c:pt>
                <c:pt idx="2575">
                  <c:v>0.64055093021511444</c:v>
                </c:pt>
                <c:pt idx="2576">
                  <c:v>0.640782411696596</c:v>
                </c:pt>
                <c:pt idx="2577">
                  <c:v>0.64101389317807744</c:v>
                </c:pt>
                <c:pt idx="2578">
                  <c:v>0.641245374659559</c:v>
                </c:pt>
                <c:pt idx="2579">
                  <c:v>0.64147685614104044</c:v>
                </c:pt>
                <c:pt idx="2580">
                  <c:v>0.64170833762252188</c:v>
                </c:pt>
                <c:pt idx="2581">
                  <c:v>0.64193981910400333</c:v>
                </c:pt>
                <c:pt idx="2582">
                  <c:v>0.64217130058548488</c:v>
                </c:pt>
                <c:pt idx="2583">
                  <c:v>0.64240278206696633</c:v>
                </c:pt>
                <c:pt idx="2584">
                  <c:v>0.64263426354844788</c:v>
                </c:pt>
                <c:pt idx="2585">
                  <c:v>0.64286574502992933</c:v>
                </c:pt>
                <c:pt idx="2586">
                  <c:v>0.64309722651141077</c:v>
                </c:pt>
                <c:pt idx="2587">
                  <c:v>0.64332870799289221</c:v>
                </c:pt>
                <c:pt idx="2588">
                  <c:v>0.64356018947437377</c:v>
                </c:pt>
                <c:pt idx="2589">
                  <c:v>0.64379167095585521</c:v>
                </c:pt>
                <c:pt idx="2590">
                  <c:v>0.64402315243733677</c:v>
                </c:pt>
                <c:pt idx="2591">
                  <c:v>0.64425463391881821</c:v>
                </c:pt>
                <c:pt idx="2592">
                  <c:v>0.64448611540029965</c:v>
                </c:pt>
                <c:pt idx="2593">
                  <c:v>0.64471759688178121</c:v>
                </c:pt>
                <c:pt idx="2594">
                  <c:v>0.64494907836326265</c:v>
                </c:pt>
                <c:pt idx="2595">
                  <c:v>0.64518055984474421</c:v>
                </c:pt>
                <c:pt idx="2596">
                  <c:v>0.64541204132622565</c:v>
                </c:pt>
                <c:pt idx="2597">
                  <c:v>0.64564352280770709</c:v>
                </c:pt>
                <c:pt idx="2598">
                  <c:v>0.64587500428918854</c:v>
                </c:pt>
                <c:pt idx="2599">
                  <c:v>0.64610648577067009</c:v>
                </c:pt>
                <c:pt idx="2600">
                  <c:v>0.64633796725215154</c:v>
                </c:pt>
                <c:pt idx="2601">
                  <c:v>0.64656944873363309</c:v>
                </c:pt>
                <c:pt idx="2602">
                  <c:v>0.64680093021511453</c:v>
                </c:pt>
                <c:pt idx="2603">
                  <c:v>0.64703241169659598</c:v>
                </c:pt>
                <c:pt idx="2604">
                  <c:v>0.64726389317807742</c:v>
                </c:pt>
                <c:pt idx="2605">
                  <c:v>0.64749537465955898</c:v>
                </c:pt>
                <c:pt idx="2606">
                  <c:v>0.64772685614104042</c:v>
                </c:pt>
                <c:pt idx="2607">
                  <c:v>0.64795833762252197</c:v>
                </c:pt>
                <c:pt idx="2608">
                  <c:v>0.64818981910400342</c:v>
                </c:pt>
                <c:pt idx="2609">
                  <c:v>0.64842130058548486</c:v>
                </c:pt>
                <c:pt idx="2610">
                  <c:v>0.6486527820669663</c:v>
                </c:pt>
                <c:pt idx="2611">
                  <c:v>0.64888426354844786</c:v>
                </c:pt>
                <c:pt idx="2612">
                  <c:v>0.6491157450299293</c:v>
                </c:pt>
                <c:pt idx="2613">
                  <c:v>0.64934722651141086</c:v>
                </c:pt>
                <c:pt idx="2614">
                  <c:v>0.6495787079928923</c:v>
                </c:pt>
                <c:pt idx="2615">
                  <c:v>0.64981018947437374</c:v>
                </c:pt>
                <c:pt idx="2616">
                  <c:v>0.65004167095585519</c:v>
                </c:pt>
                <c:pt idx="2617">
                  <c:v>0.65027315243733674</c:v>
                </c:pt>
                <c:pt idx="2618">
                  <c:v>0.65050463391881819</c:v>
                </c:pt>
                <c:pt idx="2619">
                  <c:v>0.65073611540029974</c:v>
                </c:pt>
                <c:pt idx="2620">
                  <c:v>0.65096759688178119</c:v>
                </c:pt>
                <c:pt idx="2621">
                  <c:v>0.65119907836326263</c:v>
                </c:pt>
                <c:pt idx="2622">
                  <c:v>0.65143055984474407</c:v>
                </c:pt>
                <c:pt idx="2623">
                  <c:v>0.65166204132622563</c:v>
                </c:pt>
                <c:pt idx="2624">
                  <c:v>0.65189352280770707</c:v>
                </c:pt>
                <c:pt idx="2625">
                  <c:v>0.65212500428918863</c:v>
                </c:pt>
                <c:pt idx="2626">
                  <c:v>0.65235648577067007</c:v>
                </c:pt>
                <c:pt idx="2627">
                  <c:v>0.65258796725215151</c:v>
                </c:pt>
                <c:pt idx="2628">
                  <c:v>0.65281944873363296</c:v>
                </c:pt>
                <c:pt idx="2629">
                  <c:v>0.65305093021511451</c:v>
                </c:pt>
                <c:pt idx="2630">
                  <c:v>0.65328241169659595</c:v>
                </c:pt>
                <c:pt idx="2631">
                  <c:v>0.65351389317807751</c:v>
                </c:pt>
                <c:pt idx="2632">
                  <c:v>0.65374537465955895</c:v>
                </c:pt>
                <c:pt idx="2633">
                  <c:v>0.6539768561410404</c:v>
                </c:pt>
                <c:pt idx="2634">
                  <c:v>0.65420833762252184</c:v>
                </c:pt>
                <c:pt idx="2635">
                  <c:v>0.6544398191040034</c:v>
                </c:pt>
                <c:pt idx="2636">
                  <c:v>0.65467130058548495</c:v>
                </c:pt>
                <c:pt idx="2637">
                  <c:v>0.65490278206696639</c:v>
                </c:pt>
                <c:pt idx="2638">
                  <c:v>0.65513426354844784</c:v>
                </c:pt>
                <c:pt idx="2639">
                  <c:v>0.65536574502992928</c:v>
                </c:pt>
                <c:pt idx="2640">
                  <c:v>0.65559722651141084</c:v>
                </c:pt>
                <c:pt idx="2641">
                  <c:v>0.65582870799289228</c:v>
                </c:pt>
                <c:pt idx="2642">
                  <c:v>0.65606018947437383</c:v>
                </c:pt>
                <c:pt idx="2643">
                  <c:v>0.65629167095585528</c:v>
                </c:pt>
                <c:pt idx="2644">
                  <c:v>0.65652315243733672</c:v>
                </c:pt>
                <c:pt idx="2645">
                  <c:v>0.65675463391881816</c:v>
                </c:pt>
                <c:pt idx="2646">
                  <c:v>0.65698611540029972</c:v>
                </c:pt>
                <c:pt idx="2647">
                  <c:v>0.65721759688178116</c:v>
                </c:pt>
                <c:pt idx="2648">
                  <c:v>0.65744907836326272</c:v>
                </c:pt>
                <c:pt idx="2649">
                  <c:v>0.65768055984474416</c:v>
                </c:pt>
                <c:pt idx="2650">
                  <c:v>0.65791204132622561</c:v>
                </c:pt>
                <c:pt idx="2651">
                  <c:v>0.65814352280770705</c:v>
                </c:pt>
                <c:pt idx="2652">
                  <c:v>0.6583750042891886</c:v>
                </c:pt>
                <c:pt idx="2653">
                  <c:v>0.65860648577067005</c:v>
                </c:pt>
                <c:pt idx="2654">
                  <c:v>0.6588379672521516</c:v>
                </c:pt>
                <c:pt idx="2655">
                  <c:v>0.65906944873363305</c:v>
                </c:pt>
                <c:pt idx="2656">
                  <c:v>0.65930093021511449</c:v>
                </c:pt>
                <c:pt idx="2657">
                  <c:v>0.65953241169659593</c:v>
                </c:pt>
                <c:pt idx="2658">
                  <c:v>0.65976389317807749</c:v>
                </c:pt>
                <c:pt idx="2659">
                  <c:v>0.65999537465955893</c:v>
                </c:pt>
                <c:pt idx="2660">
                  <c:v>0.66022685614104049</c:v>
                </c:pt>
                <c:pt idx="2661">
                  <c:v>0.66045833762252193</c:v>
                </c:pt>
                <c:pt idx="2662">
                  <c:v>0.66068981910400337</c:v>
                </c:pt>
                <c:pt idx="2663">
                  <c:v>0.66092130058548482</c:v>
                </c:pt>
                <c:pt idx="2664">
                  <c:v>0.66115278206696637</c:v>
                </c:pt>
                <c:pt idx="2665">
                  <c:v>0.66138426354844781</c:v>
                </c:pt>
                <c:pt idx="2666">
                  <c:v>0.66161574502992937</c:v>
                </c:pt>
                <c:pt idx="2667">
                  <c:v>0.66184722651141081</c:v>
                </c:pt>
                <c:pt idx="2668">
                  <c:v>0.66207870799289226</c:v>
                </c:pt>
                <c:pt idx="2669">
                  <c:v>0.6623101894743737</c:v>
                </c:pt>
                <c:pt idx="2670">
                  <c:v>0.66254167095585526</c:v>
                </c:pt>
                <c:pt idx="2671">
                  <c:v>0.6627731524373367</c:v>
                </c:pt>
                <c:pt idx="2672">
                  <c:v>0.66300463391881825</c:v>
                </c:pt>
                <c:pt idx="2673">
                  <c:v>0.6632361154002997</c:v>
                </c:pt>
                <c:pt idx="2674">
                  <c:v>0.66346759688178114</c:v>
                </c:pt>
                <c:pt idx="2675">
                  <c:v>0.66369907836326258</c:v>
                </c:pt>
                <c:pt idx="2676">
                  <c:v>0.66393055984474414</c:v>
                </c:pt>
                <c:pt idx="2677">
                  <c:v>0.66416204132622558</c:v>
                </c:pt>
                <c:pt idx="2678">
                  <c:v>0.66439352280770714</c:v>
                </c:pt>
                <c:pt idx="2679">
                  <c:v>0.66462500428918858</c:v>
                </c:pt>
                <c:pt idx="2680">
                  <c:v>0.66485648577067002</c:v>
                </c:pt>
                <c:pt idx="2681">
                  <c:v>0.66508796725215158</c:v>
                </c:pt>
                <c:pt idx="2682">
                  <c:v>0.66531944873363302</c:v>
                </c:pt>
                <c:pt idx="2683">
                  <c:v>0.66555093021511458</c:v>
                </c:pt>
                <c:pt idx="2684">
                  <c:v>0.66578241169659602</c:v>
                </c:pt>
                <c:pt idx="2685">
                  <c:v>0.66601389317807747</c:v>
                </c:pt>
                <c:pt idx="2686">
                  <c:v>0.66624537465955891</c:v>
                </c:pt>
                <c:pt idx="2687">
                  <c:v>0.66647685614104046</c:v>
                </c:pt>
                <c:pt idx="2688">
                  <c:v>0.66670833762252191</c:v>
                </c:pt>
                <c:pt idx="2689">
                  <c:v>0.66693981910400346</c:v>
                </c:pt>
                <c:pt idx="2690">
                  <c:v>0.66717130058548491</c:v>
                </c:pt>
                <c:pt idx="2691">
                  <c:v>0.66740278206696635</c:v>
                </c:pt>
                <c:pt idx="2692">
                  <c:v>0.66763426354844779</c:v>
                </c:pt>
                <c:pt idx="2693">
                  <c:v>0.66786574502923957</c:v>
                </c:pt>
                <c:pt idx="2694">
                  <c:v>0.66809722651072101</c:v>
                </c:pt>
                <c:pt idx="2695">
                  <c:v>0.66832870799220245</c:v>
                </c:pt>
                <c:pt idx="2696">
                  <c:v>0.66856018947368401</c:v>
                </c:pt>
                <c:pt idx="2697">
                  <c:v>0.66879167095516545</c:v>
                </c:pt>
                <c:pt idx="2698">
                  <c:v>0.66902315243664701</c:v>
                </c:pt>
                <c:pt idx="2699">
                  <c:v>0.66925463391812845</c:v>
                </c:pt>
                <c:pt idx="2700">
                  <c:v>0.66948611539960989</c:v>
                </c:pt>
                <c:pt idx="2701">
                  <c:v>0.66971759688109134</c:v>
                </c:pt>
                <c:pt idx="2702">
                  <c:v>0.66994907836257289</c:v>
                </c:pt>
                <c:pt idx="2703">
                  <c:v>0.67018055984405434</c:v>
                </c:pt>
                <c:pt idx="2704">
                  <c:v>0.67041204132553589</c:v>
                </c:pt>
                <c:pt idx="2705">
                  <c:v>0.67064352280701733</c:v>
                </c:pt>
                <c:pt idx="2706">
                  <c:v>0.67087500428849878</c:v>
                </c:pt>
                <c:pt idx="2707">
                  <c:v>0.67110648576998022</c:v>
                </c:pt>
                <c:pt idx="2708">
                  <c:v>0.67133796725146178</c:v>
                </c:pt>
                <c:pt idx="2709">
                  <c:v>0.67156944873294322</c:v>
                </c:pt>
                <c:pt idx="2710">
                  <c:v>0.67180093021442477</c:v>
                </c:pt>
                <c:pt idx="2711">
                  <c:v>0.67203241169590622</c:v>
                </c:pt>
                <c:pt idx="2712">
                  <c:v>0.67226389317738766</c:v>
                </c:pt>
                <c:pt idx="2713">
                  <c:v>0.67249537465886911</c:v>
                </c:pt>
                <c:pt idx="2714">
                  <c:v>0.67272685614035066</c:v>
                </c:pt>
                <c:pt idx="2715">
                  <c:v>0.6729583376218321</c:v>
                </c:pt>
                <c:pt idx="2716">
                  <c:v>0.67318981910331366</c:v>
                </c:pt>
                <c:pt idx="2717">
                  <c:v>0.6734213005847951</c:v>
                </c:pt>
                <c:pt idx="2718">
                  <c:v>0.67365278206627655</c:v>
                </c:pt>
                <c:pt idx="2719">
                  <c:v>0.67388426354775799</c:v>
                </c:pt>
                <c:pt idx="2720">
                  <c:v>0.67411574502923954</c:v>
                </c:pt>
                <c:pt idx="2721">
                  <c:v>0.67434722651072099</c:v>
                </c:pt>
                <c:pt idx="2722">
                  <c:v>0.67457870799220254</c:v>
                </c:pt>
                <c:pt idx="2723">
                  <c:v>0.67481018947368399</c:v>
                </c:pt>
                <c:pt idx="2724">
                  <c:v>0.67504167095516543</c:v>
                </c:pt>
                <c:pt idx="2725">
                  <c:v>0.67527315243664687</c:v>
                </c:pt>
                <c:pt idx="2726">
                  <c:v>0.67550463391812843</c:v>
                </c:pt>
                <c:pt idx="2727">
                  <c:v>0.67573611539960987</c:v>
                </c:pt>
                <c:pt idx="2728">
                  <c:v>0.67596759688109143</c:v>
                </c:pt>
                <c:pt idx="2729">
                  <c:v>0.67619907836257287</c:v>
                </c:pt>
                <c:pt idx="2730">
                  <c:v>0.67643055984405431</c:v>
                </c:pt>
                <c:pt idx="2731">
                  <c:v>0.67666204132553587</c:v>
                </c:pt>
                <c:pt idx="2732">
                  <c:v>0.67689352280701731</c:v>
                </c:pt>
                <c:pt idx="2733">
                  <c:v>0.67712500428849887</c:v>
                </c:pt>
                <c:pt idx="2734">
                  <c:v>0.67735648576998031</c:v>
                </c:pt>
                <c:pt idx="2735">
                  <c:v>0.67758796725146175</c:v>
                </c:pt>
                <c:pt idx="2736">
                  <c:v>0.6778194487329432</c:v>
                </c:pt>
                <c:pt idx="2737">
                  <c:v>0.67805093021442475</c:v>
                </c:pt>
                <c:pt idx="2738">
                  <c:v>0.6782824116959062</c:v>
                </c:pt>
                <c:pt idx="2739">
                  <c:v>0.67851389317738775</c:v>
                </c:pt>
                <c:pt idx="2740">
                  <c:v>0.67874537465886919</c:v>
                </c:pt>
                <c:pt idx="2741">
                  <c:v>0.67897685614035064</c:v>
                </c:pt>
                <c:pt idx="2742">
                  <c:v>0.67920833762183208</c:v>
                </c:pt>
                <c:pt idx="2743">
                  <c:v>0.67943981910331364</c:v>
                </c:pt>
                <c:pt idx="2744">
                  <c:v>0.67967130058479508</c:v>
                </c:pt>
                <c:pt idx="2745">
                  <c:v>0.67990278206627663</c:v>
                </c:pt>
                <c:pt idx="2746">
                  <c:v>0.68013426354775808</c:v>
                </c:pt>
                <c:pt idx="2747">
                  <c:v>0.68036574502923952</c:v>
                </c:pt>
                <c:pt idx="2748">
                  <c:v>0.68059722651072097</c:v>
                </c:pt>
                <c:pt idx="2749">
                  <c:v>0.68082870799220252</c:v>
                </c:pt>
                <c:pt idx="2750">
                  <c:v>0.68106018947368396</c:v>
                </c:pt>
                <c:pt idx="2751">
                  <c:v>0.68129167095516552</c:v>
                </c:pt>
                <c:pt idx="2752">
                  <c:v>0.68152315243664696</c:v>
                </c:pt>
                <c:pt idx="2753">
                  <c:v>0.68175463391812841</c:v>
                </c:pt>
                <c:pt idx="2754">
                  <c:v>0.68198611539960985</c:v>
                </c:pt>
                <c:pt idx="2755">
                  <c:v>0.6822175968810914</c:v>
                </c:pt>
                <c:pt idx="2756">
                  <c:v>0.68244907836257285</c:v>
                </c:pt>
                <c:pt idx="2757">
                  <c:v>0.6826805598440544</c:v>
                </c:pt>
                <c:pt idx="2758">
                  <c:v>0.68291204132553585</c:v>
                </c:pt>
                <c:pt idx="2759">
                  <c:v>0.68314352280701729</c:v>
                </c:pt>
                <c:pt idx="2760">
                  <c:v>0.68337500428849873</c:v>
                </c:pt>
                <c:pt idx="2761">
                  <c:v>0.68360648576998029</c:v>
                </c:pt>
                <c:pt idx="2762">
                  <c:v>0.68383796725146173</c:v>
                </c:pt>
                <c:pt idx="2763">
                  <c:v>0.68406944873294329</c:v>
                </c:pt>
                <c:pt idx="2764">
                  <c:v>0.68430093021442473</c:v>
                </c:pt>
                <c:pt idx="2765">
                  <c:v>0.68453241169590617</c:v>
                </c:pt>
                <c:pt idx="2766">
                  <c:v>0.68476389317738762</c:v>
                </c:pt>
                <c:pt idx="2767">
                  <c:v>0.68499537465886917</c:v>
                </c:pt>
                <c:pt idx="2768">
                  <c:v>0.68522685614035062</c:v>
                </c:pt>
                <c:pt idx="2769">
                  <c:v>0.68545833762183217</c:v>
                </c:pt>
                <c:pt idx="2770">
                  <c:v>0.68568981910331361</c:v>
                </c:pt>
                <c:pt idx="2771">
                  <c:v>0.68592130058479506</c:v>
                </c:pt>
                <c:pt idx="2772">
                  <c:v>0.6861527820662765</c:v>
                </c:pt>
                <c:pt idx="2773">
                  <c:v>0.68638426354775806</c:v>
                </c:pt>
                <c:pt idx="2774">
                  <c:v>0.68661574502923961</c:v>
                </c:pt>
                <c:pt idx="2775">
                  <c:v>0.68684722651072105</c:v>
                </c:pt>
                <c:pt idx="2776">
                  <c:v>0.6870787079922025</c:v>
                </c:pt>
                <c:pt idx="2777">
                  <c:v>0.68731018947368394</c:v>
                </c:pt>
                <c:pt idx="2778">
                  <c:v>0.6875416709551655</c:v>
                </c:pt>
                <c:pt idx="2779">
                  <c:v>0.68777315243664694</c:v>
                </c:pt>
                <c:pt idx="2780">
                  <c:v>0.68800463391812849</c:v>
                </c:pt>
                <c:pt idx="2781">
                  <c:v>0.68823611539960994</c:v>
                </c:pt>
                <c:pt idx="2782">
                  <c:v>0.68846759688109138</c:v>
                </c:pt>
                <c:pt idx="2783">
                  <c:v>0.68869907836257283</c:v>
                </c:pt>
                <c:pt idx="2784">
                  <c:v>0.68893055984405438</c:v>
                </c:pt>
                <c:pt idx="2785">
                  <c:v>0.68916204132553582</c:v>
                </c:pt>
                <c:pt idx="2786">
                  <c:v>0.68939352280701738</c:v>
                </c:pt>
                <c:pt idx="2787">
                  <c:v>0.68962500428849882</c:v>
                </c:pt>
                <c:pt idx="2788">
                  <c:v>0.68985648576998027</c:v>
                </c:pt>
                <c:pt idx="2789">
                  <c:v>0.69008796725146171</c:v>
                </c:pt>
                <c:pt idx="2790">
                  <c:v>0.69031944873294326</c:v>
                </c:pt>
                <c:pt idx="2791">
                  <c:v>0.69055093021442471</c:v>
                </c:pt>
                <c:pt idx="2792">
                  <c:v>0.69078241169590626</c:v>
                </c:pt>
                <c:pt idx="2793">
                  <c:v>0.69101389317738771</c:v>
                </c:pt>
                <c:pt idx="2794">
                  <c:v>0.69124537465886915</c:v>
                </c:pt>
                <c:pt idx="2795">
                  <c:v>0.69147685614035059</c:v>
                </c:pt>
                <c:pt idx="2796">
                  <c:v>0.69170833762183215</c:v>
                </c:pt>
                <c:pt idx="2797">
                  <c:v>0.69193981910331359</c:v>
                </c:pt>
                <c:pt idx="2798">
                  <c:v>0.69217130058479515</c:v>
                </c:pt>
                <c:pt idx="2799">
                  <c:v>0.69240278206627659</c:v>
                </c:pt>
                <c:pt idx="2800">
                  <c:v>0.69263426354775803</c:v>
                </c:pt>
                <c:pt idx="2801">
                  <c:v>0.69286574502923948</c:v>
                </c:pt>
                <c:pt idx="2802">
                  <c:v>0.69309722651072103</c:v>
                </c:pt>
                <c:pt idx="2803">
                  <c:v>0.69332870799220248</c:v>
                </c:pt>
                <c:pt idx="2804">
                  <c:v>0.69356018947368403</c:v>
                </c:pt>
                <c:pt idx="2805">
                  <c:v>0.69379167095516547</c:v>
                </c:pt>
                <c:pt idx="2806">
                  <c:v>0.69402315243664692</c:v>
                </c:pt>
                <c:pt idx="2807">
                  <c:v>0.69425463391812836</c:v>
                </c:pt>
                <c:pt idx="2808">
                  <c:v>0.69448611539960992</c:v>
                </c:pt>
                <c:pt idx="2809">
                  <c:v>0.69471759688109136</c:v>
                </c:pt>
                <c:pt idx="2810">
                  <c:v>0.69494907836257291</c:v>
                </c:pt>
                <c:pt idx="2811">
                  <c:v>0.69518055984405436</c:v>
                </c:pt>
                <c:pt idx="2812">
                  <c:v>0.6954120413255358</c:v>
                </c:pt>
                <c:pt idx="2813">
                  <c:v>0.69564352280701724</c:v>
                </c:pt>
                <c:pt idx="2814">
                  <c:v>0.6958750042884988</c:v>
                </c:pt>
                <c:pt idx="2815">
                  <c:v>0.69610648576998024</c:v>
                </c:pt>
                <c:pt idx="2816">
                  <c:v>0.6963379672514618</c:v>
                </c:pt>
                <c:pt idx="2817">
                  <c:v>0.69656944873294324</c:v>
                </c:pt>
                <c:pt idx="2818">
                  <c:v>0.69680093021442469</c:v>
                </c:pt>
                <c:pt idx="2819">
                  <c:v>0.69703241169590624</c:v>
                </c:pt>
                <c:pt idx="2820">
                  <c:v>0.69726389317738768</c:v>
                </c:pt>
                <c:pt idx="2821">
                  <c:v>0.69749537465886924</c:v>
                </c:pt>
                <c:pt idx="2822">
                  <c:v>0.69772685614035068</c:v>
                </c:pt>
                <c:pt idx="2823">
                  <c:v>0.69795833762183213</c:v>
                </c:pt>
                <c:pt idx="2824">
                  <c:v>0.69818981910331357</c:v>
                </c:pt>
                <c:pt idx="2825">
                  <c:v>0.69842130058479512</c:v>
                </c:pt>
                <c:pt idx="2826">
                  <c:v>0.69865278206627657</c:v>
                </c:pt>
                <c:pt idx="2827">
                  <c:v>0.69888426354775812</c:v>
                </c:pt>
                <c:pt idx="2828">
                  <c:v>0.69911574502923957</c:v>
                </c:pt>
                <c:pt idx="2829">
                  <c:v>0.69934722651072101</c:v>
                </c:pt>
                <c:pt idx="2830">
                  <c:v>0.69957870799220245</c:v>
                </c:pt>
                <c:pt idx="2831">
                  <c:v>0.69981018947368401</c:v>
                </c:pt>
                <c:pt idx="2832">
                  <c:v>0.70004167095516545</c:v>
                </c:pt>
                <c:pt idx="2833">
                  <c:v>0.70027315243664701</c:v>
                </c:pt>
                <c:pt idx="2834">
                  <c:v>0.70050463391812845</c:v>
                </c:pt>
                <c:pt idx="2835">
                  <c:v>0.70073611539960989</c:v>
                </c:pt>
                <c:pt idx="2836">
                  <c:v>0.70096759688109134</c:v>
                </c:pt>
                <c:pt idx="2837">
                  <c:v>0.70119907836257289</c:v>
                </c:pt>
                <c:pt idx="2838">
                  <c:v>0.70143055984405434</c:v>
                </c:pt>
                <c:pt idx="2839">
                  <c:v>0.70166204132553589</c:v>
                </c:pt>
                <c:pt idx="2840">
                  <c:v>0.70189352280701733</c:v>
                </c:pt>
                <c:pt idx="2841">
                  <c:v>0.70212500428849878</c:v>
                </c:pt>
                <c:pt idx="2842">
                  <c:v>0.70235648576998022</c:v>
                </c:pt>
                <c:pt idx="2843">
                  <c:v>0.70258796725146178</c:v>
                </c:pt>
                <c:pt idx="2844">
                  <c:v>0.70281944873294322</c:v>
                </c:pt>
                <c:pt idx="2845">
                  <c:v>0.70305093021442477</c:v>
                </c:pt>
                <c:pt idx="2846">
                  <c:v>0.70328241169590622</c:v>
                </c:pt>
                <c:pt idx="2847">
                  <c:v>0.70351389317738766</c:v>
                </c:pt>
                <c:pt idx="2848">
                  <c:v>0.70374537465886911</c:v>
                </c:pt>
                <c:pt idx="2849">
                  <c:v>0.70397685614035066</c:v>
                </c:pt>
                <c:pt idx="2850">
                  <c:v>0.7042083376218321</c:v>
                </c:pt>
                <c:pt idx="2851">
                  <c:v>0.70443981910331366</c:v>
                </c:pt>
                <c:pt idx="2852">
                  <c:v>0.7046713005847951</c:v>
                </c:pt>
                <c:pt idx="2853">
                  <c:v>0.70490278206627655</c:v>
                </c:pt>
                <c:pt idx="2854">
                  <c:v>0.70513426354775799</c:v>
                </c:pt>
                <c:pt idx="2855">
                  <c:v>0.70536574502923954</c:v>
                </c:pt>
                <c:pt idx="2856">
                  <c:v>0.70559722651072099</c:v>
                </c:pt>
                <c:pt idx="2857">
                  <c:v>0.70582870799220254</c:v>
                </c:pt>
                <c:pt idx="2858">
                  <c:v>0.70606018947368399</c:v>
                </c:pt>
                <c:pt idx="2859">
                  <c:v>0.70629167095516543</c:v>
                </c:pt>
                <c:pt idx="2860">
                  <c:v>0.70652315243664687</c:v>
                </c:pt>
                <c:pt idx="2861">
                  <c:v>0.70675463391812843</c:v>
                </c:pt>
                <c:pt idx="2862">
                  <c:v>0.70698611539960987</c:v>
                </c:pt>
                <c:pt idx="2863">
                  <c:v>0.70721759688109143</c:v>
                </c:pt>
                <c:pt idx="2864">
                  <c:v>0.70744907836257287</c:v>
                </c:pt>
                <c:pt idx="2865">
                  <c:v>0.70768055984405431</c:v>
                </c:pt>
                <c:pt idx="2866">
                  <c:v>0.70791204132553587</c:v>
                </c:pt>
                <c:pt idx="2867">
                  <c:v>0.70814352280701731</c:v>
                </c:pt>
                <c:pt idx="2868">
                  <c:v>0.70833333333333326</c:v>
                </c:pt>
              </c:numCache>
            </c:numRef>
          </c:xVal>
          <c:yVal>
            <c:numRef>
              <c:f>'2SRV_蒸気流量(13時から水素発生あり）'!$L$3:$L$2871</c:f>
              <c:numCache>
                <c:formatCode>General</c:formatCode>
                <c:ptCount val="2869"/>
                <c:pt idx="0">
                  <c:v>169.00001</c:v>
                </c:pt>
                <c:pt idx="1">
                  <c:v>167.64694</c:v>
                </c:pt>
                <c:pt idx="2">
                  <c:v>167.24618000000001</c:v>
                </c:pt>
                <c:pt idx="3">
                  <c:v>166.89606000000001</c:v>
                </c:pt>
                <c:pt idx="4">
                  <c:v>166.55282</c:v>
                </c:pt>
                <c:pt idx="5">
                  <c:v>166.25688</c:v>
                </c:pt>
                <c:pt idx="6">
                  <c:v>166.10655</c:v>
                </c:pt>
                <c:pt idx="7">
                  <c:v>165.93394000000001</c:v>
                </c:pt>
                <c:pt idx="8">
                  <c:v>165.82525000000001</c:v>
                </c:pt>
                <c:pt idx="9">
                  <c:v>165.78895</c:v>
                </c:pt>
                <c:pt idx="10">
                  <c:v>165.79103000000001</c:v>
                </c:pt>
                <c:pt idx="11">
                  <c:v>165.77491000000001</c:v>
                </c:pt>
                <c:pt idx="12">
                  <c:v>165.80095</c:v>
                </c:pt>
                <c:pt idx="13">
                  <c:v>165.81987000000001</c:v>
                </c:pt>
                <c:pt idx="14">
                  <c:v>165.84963999999999</c:v>
                </c:pt>
                <c:pt idx="15">
                  <c:v>165.85136</c:v>
                </c:pt>
                <c:pt idx="16">
                  <c:v>165.87270000000001</c:v>
                </c:pt>
                <c:pt idx="17">
                  <c:v>165.88788</c:v>
                </c:pt>
                <c:pt idx="18">
                  <c:v>165.90203</c:v>
                </c:pt>
                <c:pt idx="19">
                  <c:v>165.91537</c:v>
                </c:pt>
                <c:pt idx="20">
                  <c:v>165.92818</c:v>
                </c:pt>
                <c:pt idx="21">
                  <c:v>165.94062</c:v>
                </c:pt>
                <c:pt idx="22">
                  <c:v>165.95287999999999</c:v>
                </c:pt>
                <c:pt idx="23">
                  <c:v>165.96508</c:v>
                </c:pt>
                <c:pt idx="24">
                  <c:v>165.97732999999999</c:v>
                </c:pt>
                <c:pt idx="25">
                  <c:v>165.9897</c:v>
                </c:pt>
                <c:pt idx="26">
                  <c:v>166.00229999999999</c:v>
                </c:pt>
                <c:pt idx="27">
                  <c:v>166.01517999999999</c:v>
                </c:pt>
                <c:pt idx="28">
                  <c:v>166.02839</c:v>
                </c:pt>
                <c:pt idx="29">
                  <c:v>166.04196999999999</c:v>
                </c:pt>
                <c:pt idx="30">
                  <c:v>166.05598000000001</c:v>
                </c:pt>
                <c:pt idx="31">
                  <c:v>166.07016999999999</c:v>
                </c:pt>
                <c:pt idx="32">
                  <c:v>166.08461</c:v>
                </c:pt>
                <c:pt idx="33">
                  <c:v>166.09961999999999</c:v>
                </c:pt>
                <c:pt idx="34">
                  <c:v>166.11592999999999</c:v>
                </c:pt>
                <c:pt idx="35">
                  <c:v>166.13269</c:v>
                </c:pt>
                <c:pt idx="36">
                  <c:v>166.15183999999999</c:v>
                </c:pt>
                <c:pt idx="37">
                  <c:v>167.37885</c:v>
                </c:pt>
                <c:pt idx="38">
                  <c:v>172.09980999999999</c:v>
                </c:pt>
                <c:pt idx="39">
                  <c:v>179.14956000000001</c:v>
                </c:pt>
                <c:pt idx="40">
                  <c:v>179.00758999999999</c:v>
                </c:pt>
                <c:pt idx="41">
                  <c:v>176.64183</c:v>
                </c:pt>
                <c:pt idx="42">
                  <c:v>177.05409</c:v>
                </c:pt>
                <c:pt idx="43">
                  <c:v>175.11331999999999</c:v>
                </c:pt>
                <c:pt idx="44">
                  <c:v>173.37991</c:v>
                </c:pt>
                <c:pt idx="45">
                  <c:v>174.48822000000001</c:v>
                </c:pt>
                <c:pt idx="46">
                  <c:v>172.9333</c:v>
                </c:pt>
                <c:pt idx="47">
                  <c:v>172.45553000000001</c:v>
                </c:pt>
                <c:pt idx="48">
                  <c:v>173.48148</c:v>
                </c:pt>
                <c:pt idx="49">
                  <c:v>171.96091000000001</c:v>
                </c:pt>
                <c:pt idx="50">
                  <c:v>170.26996</c:v>
                </c:pt>
                <c:pt idx="51">
                  <c:v>172.37072000000001</c:v>
                </c:pt>
                <c:pt idx="52">
                  <c:v>174.69099</c:v>
                </c:pt>
                <c:pt idx="53">
                  <c:v>174.92438000000001</c:v>
                </c:pt>
                <c:pt idx="54">
                  <c:v>174.17992000000001</c:v>
                </c:pt>
                <c:pt idx="55">
                  <c:v>173.76075</c:v>
                </c:pt>
                <c:pt idx="56">
                  <c:v>173.76353</c:v>
                </c:pt>
                <c:pt idx="57">
                  <c:v>174.26827</c:v>
                </c:pt>
                <c:pt idx="58">
                  <c:v>174.36625000000001</c:v>
                </c:pt>
                <c:pt idx="59">
                  <c:v>174.81379000000001</c:v>
                </c:pt>
                <c:pt idx="60">
                  <c:v>175.41820999999999</c:v>
                </c:pt>
                <c:pt idx="61">
                  <c:v>175.51147</c:v>
                </c:pt>
                <c:pt idx="62">
                  <c:v>175.59903</c:v>
                </c:pt>
                <c:pt idx="63">
                  <c:v>175.98466999999999</c:v>
                </c:pt>
                <c:pt idx="64">
                  <c:v>176.24741</c:v>
                </c:pt>
                <c:pt idx="65">
                  <c:v>176.50036</c:v>
                </c:pt>
                <c:pt idx="66">
                  <c:v>177.04441</c:v>
                </c:pt>
                <c:pt idx="67">
                  <c:v>177.00046</c:v>
                </c:pt>
                <c:pt idx="68">
                  <c:v>177.90736000000001</c:v>
                </c:pt>
                <c:pt idx="69">
                  <c:v>177.85668000000001</c:v>
                </c:pt>
                <c:pt idx="70">
                  <c:v>178.73820000000001</c:v>
                </c:pt>
                <c:pt idx="71">
                  <c:v>178.47516999999999</c:v>
                </c:pt>
                <c:pt idx="72">
                  <c:v>178.67165</c:v>
                </c:pt>
                <c:pt idx="73">
                  <c:v>179.93167</c:v>
                </c:pt>
                <c:pt idx="74">
                  <c:v>180.21145000000001</c:v>
                </c:pt>
                <c:pt idx="75">
                  <c:v>180.91470000000001</c:v>
                </c:pt>
                <c:pt idx="76">
                  <c:v>181.47022000000001</c:v>
                </c:pt>
                <c:pt idx="77">
                  <c:v>181.89600999999999</c:v>
                </c:pt>
                <c:pt idx="78">
                  <c:v>182.02125000000001</c:v>
                </c:pt>
                <c:pt idx="79">
                  <c:v>182.15395000000001</c:v>
                </c:pt>
                <c:pt idx="80">
                  <c:v>183.15492</c:v>
                </c:pt>
                <c:pt idx="81">
                  <c:v>182.95954</c:v>
                </c:pt>
                <c:pt idx="82">
                  <c:v>184.11689000000001</c:v>
                </c:pt>
                <c:pt idx="83">
                  <c:v>184.50774999999999</c:v>
                </c:pt>
                <c:pt idx="84">
                  <c:v>184.45101</c:v>
                </c:pt>
                <c:pt idx="85">
                  <c:v>184.94660999999999</c:v>
                </c:pt>
                <c:pt idx="86">
                  <c:v>186.07853</c:v>
                </c:pt>
                <c:pt idx="87">
                  <c:v>186.96548000000001</c:v>
                </c:pt>
                <c:pt idx="88">
                  <c:v>187.67287999999999</c:v>
                </c:pt>
                <c:pt idx="89">
                  <c:v>188.21203</c:v>
                </c:pt>
                <c:pt idx="90">
                  <c:v>188.60372000000001</c:v>
                </c:pt>
                <c:pt idx="91">
                  <c:v>189.21777</c:v>
                </c:pt>
                <c:pt idx="92">
                  <c:v>188.14787000000001</c:v>
                </c:pt>
                <c:pt idx="93">
                  <c:v>189.48193000000001</c:v>
                </c:pt>
                <c:pt idx="94">
                  <c:v>190.57003</c:v>
                </c:pt>
                <c:pt idx="95">
                  <c:v>191.32997</c:v>
                </c:pt>
                <c:pt idx="96">
                  <c:v>192.11295000000001</c:v>
                </c:pt>
                <c:pt idx="97">
                  <c:v>192.17399</c:v>
                </c:pt>
                <c:pt idx="98">
                  <c:v>194.04608999999999</c:v>
                </c:pt>
                <c:pt idx="99">
                  <c:v>194.52806000000001</c:v>
                </c:pt>
                <c:pt idx="100">
                  <c:v>194.71742</c:v>
                </c:pt>
                <c:pt idx="101">
                  <c:v>196.41874999999999</c:v>
                </c:pt>
                <c:pt idx="102">
                  <c:v>196.71387999999999</c:v>
                </c:pt>
                <c:pt idx="103">
                  <c:v>195.11197000000001</c:v>
                </c:pt>
                <c:pt idx="104">
                  <c:v>196.22136</c:v>
                </c:pt>
                <c:pt idx="105">
                  <c:v>197.64502999999999</c:v>
                </c:pt>
                <c:pt idx="106">
                  <c:v>198.89707999999999</c:v>
                </c:pt>
                <c:pt idx="107">
                  <c:v>199.97531000000001</c:v>
                </c:pt>
                <c:pt idx="108">
                  <c:v>200.92684</c:v>
                </c:pt>
                <c:pt idx="109">
                  <c:v>201.79487</c:v>
                </c:pt>
                <c:pt idx="110">
                  <c:v>202.60864000000001</c:v>
                </c:pt>
                <c:pt idx="111">
                  <c:v>203.38613000000001</c:v>
                </c:pt>
                <c:pt idx="112">
                  <c:v>204.13827000000001</c:v>
                </c:pt>
                <c:pt idx="113">
                  <c:v>204.87178</c:v>
                </c:pt>
                <c:pt idx="114">
                  <c:v>205.5924</c:v>
                </c:pt>
                <c:pt idx="115">
                  <c:v>206.30059</c:v>
                </c:pt>
                <c:pt idx="116">
                  <c:v>206.99780000000001</c:v>
                </c:pt>
                <c:pt idx="117">
                  <c:v>207.68517</c:v>
                </c:pt>
                <c:pt idx="118">
                  <c:v>208.36403999999999</c:v>
                </c:pt>
                <c:pt idx="119">
                  <c:v>209.03536</c:v>
                </c:pt>
                <c:pt idx="120">
                  <c:v>209.69954999999999</c:v>
                </c:pt>
                <c:pt idx="121">
                  <c:v>210.35786999999999</c:v>
                </c:pt>
                <c:pt idx="122">
                  <c:v>211.00967</c:v>
                </c:pt>
                <c:pt idx="123">
                  <c:v>211.65523999999999</c:v>
                </c:pt>
                <c:pt idx="124">
                  <c:v>212.29497000000001</c:v>
                </c:pt>
                <c:pt idx="125">
                  <c:v>212.92926</c:v>
                </c:pt>
                <c:pt idx="126">
                  <c:v>213.55842000000001</c:v>
                </c:pt>
                <c:pt idx="127">
                  <c:v>214.18274</c:v>
                </c:pt>
                <c:pt idx="128">
                  <c:v>214.80278999999999</c:v>
                </c:pt>
                <c:pt idx="129">
                  <c:v>215.41931</c:v>
                </c:pt>
                <c:pt idx="130">
                  <c:v>216.03131999999999</c:v>
                </c:pt>
                <c:pt idx="131">
                  <c:v>216.63908000000001</c:v>
                </c:pt>
                <c:pt idx="132">
                  <c:v>217.24279999999999</c:v>
                </c:pt>
                <c:pt idx="133">
                  <c:v>217.84271000000001</c:v>
                </c:pt>
                <c:pt idx="134">
                  <c:v>217.75682</c:v>
                </c:pt>
                <c:pt idx="135">
                  <c:v>218.43294</c:v>
                </c:pt>
                <c:pt idx="136">
                  <c:v>219.06210999999999</c:v>
                </c:pt>
                <c:pt idx="137">
                  <c:v>219.66390000000001</c:v>
                </c:pt>
                <c:pt idx="138">
                  <c:v>220.24567999999999</c:v>
                </c:pt>
                <c:pt idx="139">
                  <c:v>220.81168</c:v>
                </c:pt>
                <c:pt idx="140">
                  <c:v>221.36553000000001</c:v>
                </c:pt>
                <c:pt idx="141">
                  <c:v>221.90970999999999</c:v>
                </c:pt>
                <c:pt idx="142">
                  <c:v>222.44596999999999</c:v>
                </c:pt>
                <c:pt idx="143">
                  <c:v>222.97557</c:v>
                </c:pt>
                <c:pt idx="144">
                  <c:v>223.49928</c:v>
                </c:pt>
                <c:pt idx="145">
                  <c:v>224.01770999999999</c:v>
                </c:pt>
                <c:pt idx="146">
                  <c:v>224.53158999999999</c:v>
                </c:pt>
                <c:pt idx="147">
                  <c:v>225.04151999999999</c:v>
                </c:pt>
                <c:pt idx="148">
                  <c:v>225.54694000000001</c:v>
                </c:pt>
                <c:pt idx="149">
                  <c:v>226.04811000000001</c:v>
                </c:pt>
                <c:pt idx="150">
                  <c:v>226.54524000000001</c:v>
                </c:pt>
                <c:pt idx="151">
                  <c:v>227.03825000000001</c:v>
                </c:pt>
                <c:pt idx="152">
                  <c:v>227.52733000000001</c:v>
                </c:pt>
                <c:pt idx="153">
                  <c:v>228.01246</c:v>
                </c:pt>
                <c:pt idx="154">
                  <c:v>228.49368999999999</c:v>
                </c:pt>
                <c:pt idx="155">
                  <c:v>228.97120000000001</c:v>
                </c:pt>
                <c:pt idx="156">
                  <c:v>229.44560000000001</c:v>
                </c:pt>
                <c:pt idx="157">
                  <c:v>229.91711000000001</c:v>
                </c:pt>
                <c:pt idx="158">
                  <c:v>230.38525000000001</c:v>
                </c:pt>
                <c:pt idx="159">
                  <c:v>230.85015000000001</c:v>
                </c:pt>
                <c:pt idx="160">
                  <c:v>231.31192999999999</c:v>
                </c:pt>
                <c:pt idx="161">
                  <c:v>231.77070000000001</c:v>
                </c:pt>
                <c:pt idx="162">
                  <c:v>232.22655</c:v>
                </c:pt>
                <c:pt idx="163">
                  <c:v>232.67956000000001</c:v>
                </c:pt>
                <c:pt idx="164">
                  <c:v>233.12980999999999</c:v>
                </c:pt>
                <c:pt idx="165">
                  <c:v>233.57737</c:v>
                </c:pt>
                <c:pt idx="166">
                  <c:v>234.02215000000001</c:v>
                </c:pt>
                <c:pt idx="167">
                  <c:v>234.46499</c:v>
                </c:pt>
                <c:pt idx="168">
                  <c:v>234.90530999999999</c:v>
                </c:pt>
                <c:pt idx="169">
                  <c:v>235.34316999999999</c:v>
                </c:pt>
                <c:pt idx="170">
                  <c:v>235.77850000000001</c:v>
                </c:pt>
                <c:pt idx="171">
                  <c:v>236.21126000000001</c:v>
                </c:pt>
                <c:pt idx="172">
                  <c:v>236.64156</c:v>
                </c:pt>
                <c:pt idx="173">
                  <c:v>237.06944999999999</c:v>
                </c:pt>
                <c:pt idx="174">
                  <c:v>237.49483000000001</c:v>
                </c:pt>
                <c:pt idx="175">
                  <c:v>237.91807</c:v>
                </c:pt>
                <c:pt idx="176">
                  <c:v>238.33895000000001</c:v>
                </c:pt>
                <c:pt idx="177">
                  <c:v>238.75776999999999</c:v>
                </c:pt>
                <c:pt idx="178">
                  <c:v>239.17631</c:v>
                </c:pt>
                <c:pt idx="179">
                  <c:v>239.59818999999999</c:v>
                </c:pt>
                <c:pt idx="180">
                  <c:v>240.02064999999999</c:v>
                </c:pt>
                <c:pt idx="181">
                  <c:v>240.44281000000001</c:v>
                </c:pt>
                <c:pt idx="182">
                  <c:v>240.86417</c:v>
                </c:pt>
                <c:pt idx="183">
                  <c:v>241.28417999999999</c:v>
                </c:pt>
                <c:pt idx="184">
                  <c:v>241.41852</c:v>
                </c:pt>
                <c:pt idx="185">
                  <c:v>241.22108</c:v>
                </c:pt>
                <c:pt idx="186">
                  <c:v>241.29743999999999</c:v>
                </c:pt>
                <c:pt idx="187">
                  <c:v>241.26799</c:v>
                </c:pt>
                <c:pt idx="188">
                  <c:v>241.10933</c:v>
                </c:pt>
                <c:pt idx="189">
                  <c:v>241.12154000000001</c:v>
                </c:pt>
                <c:pt idx="190">
                  <c:v>241.23235</c:v>
                </c:pt>
                <c:pt idx="191">
                  <c:v>241.32535999999999</c:v>
                </c:pt>
                <c:pt idx="192">
                  <c:v>241.37655000000001</c:v>
                </c:pt>
                <c:pt idx="193">
                  <c:v>241.49275</c:v>
                </c:pt>
                <c:pt idx="194">
                  <c:v>241.64429999999999</c:v>
                </c:pt>
                <c:pt idx="195">
                  <c:v>241.82129</c:v>
                </c:pt>
                <c:pt idx="196">
                  <c:v>241.91471000000001</c:v>
                </c:pt>
                <c:pt idx="197">
                  <c:v>242.05091999999999</c:v>
                </c:pt>
                <c:pt idx="198">
                  <c:v>242.17152999999999</c:v>
                </c:pt>
                <c:pt idx="199">
                  <c:v>242.37102999999999</c:v>
                </c:pt>
                <c:pt idx="200">
                  <c:v>242.58267000000001</c:v>
                </c:pt>
                <c:pt idx="201">
                  <c:v>242.6848</c:v>
                </c:pt>
                <c:pt idx="202">
                  <c:v>243.81661</c:v>
                </c:pt>
                <c:pt idx="203">
                  <c:v>244.72653</c:v>
                </c:pt>
                <c:pt idx="204">
                  <c:v>245.78022000000001</c:v>
                </c:pt>
                <c:pt idx="205">
                  <c:v>246.56173999999999</c:v>
                </c:pt>
                <c:pt idx="206">
                  <c:v>247.14571000000001</c:v>
                </c:pt>
                <c:pt idx="207">
                  <c:v>247.87393</c:v>
                </c:pt>
                <c:pt idx="208">
                  <c:v>248.65201999999999</c:v>
                </c:pt>
                <c:pt idx="209">
                  <c:v>249.19808</c:v>
                </c:pt>
                <c:pt idx="210">
                  <c:v>249.64893000000001</c:v>
                </c:pt>
                <c:pt idx="211">
                  <c:v>250.50013000000001</c:v>
                </c:pt>
                <c:pt idx="212">
                  <c:v>251.01096000000001</c:v>
                </c:pt>
                <c:pt idx="213">
                  <c:v>251.41485</c:v>
                </c:pt>
                <c:pt idx="214">
                  <c:v>252.21805000000001</c:v>
                </c:pt>
                <c:pt idx="215">
                  <c:v>252.72623999999999</c:v>
                </c:pt>
                <c:pt idx="216">
                  <c:v>253.10937000000001</c:v>
                </c:pt>
                <c:pt idx="217">
                  <c:v>253.77754999999999</c:v>
                </c:pt>
                <c:pt idx="218">
                  <c:v>254.36756</c:v>
                </c:pt>
                <c:pt idx="219">
                  <c:v>254.76435000000001</c:v>
                </c:pt>
                <c:pt idx="220">
                  <c:v>255.19067000000001</c:v>
                </c:pt>
                <c:pt idx="221">
                  <c:v>255.91443000000001</c:v>
                </c:pt>
                <c:pt idx="222">
                  <c:v>256.32673</c:v>
                </c:pt>
                <c:pt idx="223">
                  <c:v>256.66735999999997</c:v>
                </c:pt>
                <c:pt idx="224">
                  <c:v>257.34570000000002</c:v>
                </c:pt>
                <c:pt idx="225">
                  <c:v>257.89271000000002</c:v>
                </c:pt>
                <c:pt idx="226">
                  <c:v>258.28440000000001</c:v>
                </c:pt>
                <c:pt idx="227">
                  <c:v>258.60397</c:v>
                </c:pt>
                <c:pt idx="228">
                  <c:v>259.29109</c:v>
                </c:pt>
                <c:pt idx="229">
                  <c:v>259.82195000000002</c:v>
                </c:pt>
                <c:pt idx="230">
                  <c:v>260.21821999999997</c:v>
                </c:pt>
                <c:pt idx="231">
                  <c:v>260.52465000000001</c:v>
                </c:pt>
                <c:pt idx="232">
                  <c:v>261.15440999999998</c:v>
                </c:pt>
                <c:pt idx="233">
                  <c:v>261.7208</c:v>
                </c:pt>
                <c:pt idx="234">
                  <c:v>262.12016999999997</c:v>
                </c:pt>
                <c:pt idx="235">
                  <c:v>262.52240999999998</c:v>
                </c:pt>
                <c:pt idx="236">
                  <c:v>262.84674999999999</c:v>
                </c:pt>
                <c:pt idx="237">
                  <c:v>263.18772999999999</c:v>
                </c:pt>
                <c:pt idx="238">
                  <c:v>263.77530999999999</c:v>
                </c:pt>
                <c:pt idx="239">
                  <c:v>264.35437000000002</c:v>
                </c:pt>
                <c:pt idx="240">
                  <c:v>264.8075</c:v>
                </c:pt>
                <c:pt idx="241">
                  <c:v>265.18826000000001</c:v>
                </c:pt>
                <c:pt idx="242">
                  <c:v>265.57776999999999</c:v>
                </c:pt>
                <c:pt idx="243">
                  <c:v>265.94887999999997</c:v>
                </c:pt>
                <c:pt idx="244">
                  <c:v>266.26508999999999</c:v>
                </c:pt>
                <c:pt idx="245">
                  <c:v>266.62315999999998</c:v>
                </c:pt>
                <c:pt idx="246">
                  <c:v>266.89236</c:v>
                </c:pt>
                <c:pt idx="247">
                  <c:v>267.57445999999999</c:v>
                </c:pt>
                <c:pt idx="248">
                  <c:v>268.11550999999997</c:v>
                </c:pt>
                <c:pt idx="249">
                  <c:v>268.54228000000001</c:v>
                </c:pt>
                <c:pt idx="250">
                  <c:v>268.93758000000003</c:v>
                </c:pt>
                <c:pt idx="251">
                  <c:v>269.33627999999999</c:v>
                </c:pt>
                <c:pt idx="252">
                  <c:v>269.72805</c:v>
                </c:pt>
                <c:pt idx="253">
                  <c:v>270.13657999999998</c:v>
                </c:pt>
                <c:pt idx="254">
                  <c:v>270.52897000000002</c:v>
                </c:pt>
                <c:pt idx="255">
                  <c:v>270.89724999999999</c:v>
                </c:pt>
                <c:pt idx="256">
                  <c:v>271.25607000000002</c:v>
                </c:pt>
                <c:pt idx="257">
                  <c:v>271.70688000000001</c:v>
                </c:pt>
                <c:pt idx="258">
                  <c:v>272.05824000000001</c:v>
                </c:pt>
                <c:pt idx="259">
                  <c:v>272.45436000000001</c:v>
                </c:pt>
                <c:pt idx="260">
                  <c:v>272.84746000000001</c:v>
                </c:pt>
                <c:pt idx="261">
                  <c:v>272.95573000000002</c:v>
                </c:pt>
                <c:pt idx="262">
                  <c:v>273.69826</c:v>
                </c:pt>
                <c:pt idx="263">
                  <c:v>274.06934999999999</c:v>
                </c:pt>
                <c:pt idx="264">
                  <c:v>274.44538999999997</c:v>
                </c:pt>
                <c:pt idx="265">
                  <c:v>274.90888999999999</c:v>
                </c:pt>
                <c:pt idx="266">
                  <c:v>275.35115999999999</c:v>
                </c:pt>
                <c:pt idx="267">
                  <c:v>275.59685999999999</c:v>
                </c:pt>
                <c:pt idx="268">
                  <c:v>276.03295000000003</c:v>
                </c:pt>
                <c:pt idx="269">
                  <c:v>276.44571999999999</c:v>
                </c:pt>
                <c:pt idx="270">
                  <c:v>276.80680999999998</c:v>
                </c:pt>
                <c:pt idx="271">
                  <c:v>276.68311</c:v>
                </c:pt>
                <c:pt idx="272">
                  <c:v>277.13389000000001</c:v>
                </c:pt>
                <c:pt idx="273">
                  <c:v>277.59629999999999</c:v>
                </c:pt>
                <c:pt idx="274">
                  <c:v>277.96481999999997</c:v>
                </c:pt>
                <c:pt idx="275">
                  <c:v>278.31515999999999</c:v>
                </c:pt>
                <c:pt idx="276">
                  <c:v>278.51206000000002</c:v>
                </c:pt>
                <c:pt idx="277">
                  <c:v>278.69358</c:v>
                </c:pt>
                <c:pt idx="278">
                  <c:v>278.89136000000002</c:v>
                </c:pt>
                <c:pt idx="279">
                  <c:v>279.25292999999999</c:v>
                </c:pt>
                <c:pt idx="280">
                  <c:v>279.47394000000003</c:v>
                </c:pt>
                <c:pt idx="281">
                  <c:v>279.81644999999997</c:v>
                </c:pt>
                <c:pt idx="282">
                  <c:v>280.17923999999999</c:v>
                </c:pt>
                <c:pt idx="283">
                  <c:v>280.39377999999999</c:v>
                </c:pt>
                <c:pt idx="284">
                  <c:v>281.11802999999998</c:v>
                </c:pt>
                <c:pt idx="285">
                  <c:v>281.55572000000001</c:v>
                </c:pt>
                <c:pt idx="286">
                  <c:v>281.94684999999998</c:v>
                </c:pt>
                <c:pt idx="287">
                  <c:v>282.16406999999998</c:v>
                </c:pt>
                <c:pt idx="288">
                  <c:v>282.39438000000001</c:v>
                </c:pt>
                <c:pt idx="289">
                  <c:v>282.52251999999999</c:v>
                </c:pt>
                <c:pt idx="290">
                  <c:v>283.08784000000003</c:v>
                </c:pt>
                <c:pt idx="291">
                  <c:v>283.46958000000001</c:v>
                </c:pt>
                <c:pt idx="292">
                  <c:v>283.68842000000001</c:v>
                </c:pt>
                <c:pt idx="293">
                  <c:v>283.67279000000002</c:v>
                </c:pt>
                <c:pt idx="294">
                  <c:v>284.05043000000001</c:v>
                </c:pt>
                <c:pt idx="295">
                  <c:v>284.78390000000002</c:v>
                </c:pt>
                <c:pt idx="296">
                  <c:v>285.15600999999998</c:v>
                </c:pt>
                <c:pt idx="297">
                  <c:v>285.51137</c:v>
                </c:pt>
                <c:pt idx="298">
                  <c:v>285.67829999999998</c:v>
                </c:pt>
                <c:pt idx="299">
                  <c:v>285.72917000000001</c:v>
                </c:pt>
                <c:pt idx="300">
                  <c:v>285.99430000000001</c:v>
                </c:pt>
                <c:pt idx="301">
                  <c:v>286.42079999999999</c:v>
                </c:pt>
                <c:pt idx="302">
                  <c:v>286.84438</c:v>
                </c:pt>
                <c:pt idx="303">
                  <c:v>286.88977999999997</c:v>
                </c:pt>
                <c:pt idx="304">
                  <c:v>287.11426</c:v>
                </c:pt>
                <c:pt idx="305">
                  <c:v>287.8458</c:v>
                </c:pt>
                <c:pt idx="306">
                  <c:v>288.26728000000003</c:v>
                </c:pt>
                <c:pt idx="307">
                  <c:v>288.61864000000003</c:v>
                </c:pt>
                <c:pt idx="308">
                  <c:v>288.59476999999998</c:v>
                </c:pt>
                <c:pt idx="309">
                  <c:v>289.02462000000003</c:v>
                </c:pt>
                <c:pt idx="310">
                  <c:v>289.37502999999998</c:v>
                </c:pt>
                <c:pt idx="311">
                  <c:v>289.65942000000001</c:v>
                </c:pt>
                <c:pt idx="312">
                  <c:v>289.64267000000001</c:v>
                </c:pt>
                <c:pt idx="313">
                  <c:v>289.64717999999999</c:v>
                </c:pt>
                <c:pt idx="314">
                  <c:v>289.68472000000003</c:v>
                </c:pt>
                <c:pt idx="315">
                  <c:v>289.75558999999998</c:v>
                </c:pt>
                <c:pt idx="316">
                  <c:v>289.85297000000003</c:v>
                </c:pt>
                <c:pt idx="317">
                  <c:v>289.84035999999998</c:v>
                </c:pt>
                <c:pt idx="318">
                  <c:v>289.91343000000001</c:v>
                </c:pt>
                <c:pt idx="319">
                  <c:v>289.9742</c:v>
                </c:pt>
                <c:pt idx="320">
                  <c:v>290.03415000000001</c:v>
                </c:pt>
                <c:pt idx="321">
                  <c:v>290.14452</c:v>
                </c:pt>
                <c:pt idx="322">
                  <c:v>290.32137999999998</c:v>
                </c:pt>
                <c:pt idx="323">
                  <c:v>290.52314000000001</c:v>
                </c:pt>
                <c:pt idx="324">
                  <c:v>290.74567999999999</c:v>
                </c:pt>
                <c:pt idx="325">
                  <c:v>290.97082999999998</c:v>
                </c:pt>
                <c:pt idx="326">
                  <c:v>291.2124</c:v>
                </c:pt>
                <c:pt idx="327">
                  <c:v>291.47874999999999</c:v>
                </c:pt>
                <c:pt idx="328">
                  <c:v>291.74761000000001</c:v>
                </c:pt>
                <c:pt idx="329">
                  <c:v>292.00747999999999</c:v>
                </c:pt>
                <c:pt idx="330">
                  <c:v>292.26033999999999</c:v>
                </c:pt>
                <c:pt idx="331">
                  <c:v>292.50263999999999</c:v>
                </c:pt>
                <c:pt idx="332">
                  <c:v>292.74284999999998</c:v>
                </c:pt>
                <c:pt idx="333">
                  <c:v>292.98298999999997</c:v>
                </c:pt>
                <c:pt idx="334">
                  <c:v>293.21976999999998</c:v>
                </c:pt>
                <c:pt idx="335">
                  <c:v>293.45407999999998</c:v>
                </c:pt>
                <c:pt idx="336">
                  <c:v>293.68673000000001</c:v>
                </c:pt>
                <c:pt idx="337">
                  <c:v>293.91831999999999</c:v>
                </c:pt>
                <c:pt idx="338">
                  <c:v>294.14936999999998</c:v>
                </c:pt>
                <c:pt idx="339">
                  <c:v>294.38069999999999</c:v>
                </c:pt>
                <c:pt idx="340">
                  <c:v>294.61263000000002</c:v>
                </c:pt>
                <c:pt idx="341">
                  <c:v>294.84494000000001</c:v>
                </c:pt>
                <c:pt idx="342">
                  <c:v>295.07789000000002</c:v>
                </c:pt>
                <c:pt idx="343">
                  <c:v>295.31151999999997</c:v>
                </c:pt>
                <c:pt idx="344">
                  <c:v>295.54586</c:v>
                </c:pt>
                <c:pt idx="345">
                  <c:v>291.82013999999998</c:v>
                </c:pt>
                <c:pt idx="346">
                  <c:v>292.73933</c:v>
                </c:pt>
                <c:pt idx="347">
                  <c:v>293.37106999999997</c:v>
                </c:pt>
                <c:pt idx="348">
                  <c:v>293.89936999999998</c:v>
                </c:pt>
                <c:pt idx="349">
                  <c:v>294.36333999999999</c:v>
                </c:pt>
                <c:pt idx="350">
                  <c:v>294.78877999999997</c:v>
                </c:pt>
                <c:pt idx="351">
                  <c:v>295.18453</c:v>
                </c:pt>
                <c:pt idx="352">
                  <c:v>295.55504999999999</c:v>
                </c:pt>
                <c:pt idx="353">
                  <c:v>295.90843999999998</c:v>
                </c:pt>
                <c:pt idx="354">
                  <c:v>296.23817000000003</c:v>
                </c:pt>
                <c:pt idx="355">
                  <c:v>293.03321</c:v>
                </c:pt>
                <c:pt idx="356">
                  <c:v>293.81002000000001</c:v>
                </c:pt>
                <c:pt idx="357">
                  <c:v>294.44972999999999</c:v>
                </c:pt>
                <c:pt idx="358">
                  <c:v>295.00071000000003</c:v>
                </c:pt>
                <c:pt idx="359">
                  <c:v>295.49302999999998</c:v>
                </c:pt>
                <c:pt idx="360">
                  <c:v>295.94407999999999</c:v>
                </c:pt>
                <c:pt idx="361">
                  <c:v>296.36068</c:v>
                </c:pt>
                <c:pt idx="362">
                  <c:v>296.74923000000001</c:v>
                </c:pt>
                <c:pt idx="363">
                  <c:v>293.80927000000003</c:v>
                </c:pt>
                <c:pt idx="364">
                  <c:v>294.20325000000003</c:v>
                </c:pt>
                <c:pt idx="365">
                  <c:v>294.94961000000001</c:v>
                </c:pt>
                <c:pt idx="366">
                  <c:v>295.57366000000002</c:v>
                </c:pt>
                <c:pt idx="367">
                  <c:v>296.11847</c:v>
                </c:pt>
                <c:pt idx="368">
                  <c:v>296.61099000000002</c:v>
                </c:pt>
                <c:pt idx="369">
                  <c:v>297.06115999999997</c:v>
                </c:pt>
                <c:pt idx="370">
                  <c:v>297.47698000000003</c:v>
                </c:pt>
                <c:pt idx="371">
                  <c:v>295.06738000000001</c:v>
                </c:pt>
                <c:pt idx="372">
                  <c:v>294.94486000000001</c:v>
                </c:pt>
                <c:pt idx="373">
                  <c:v>295.71757000000002</c:v>
                </c:pt>
                <c:pt idx="374">
                  <c:v>296.35973000000001</c:v>
                </c:pt>
                <c:pt idx="375">
                  <c:v>296.91800000000001</c:v>
                </c:pt>
                <c:pt idx="376">
                  <c:v>297.42149999999998</c:v>
                </c:pt>
                <c:pt idx="377">
                  <c:v>297.88065999999998</c:v>
                </c:pt>
                <c:pt idx="378">
                  <c:v>298.30387000000002</c:v>
                </c:pt>
                <c:pt idx="379">
                  <c:v>294.87054000000001</c:v>
                </c:pt>
                <c:pt idx="380">
                  <c:v>295.86489999999998</c:v>
                </c:pt>
                <c:pt idx="381">
                  <c:v>296.62259</c:v>
                </c:pt>
                <c:pt idx="382">
                  <c:v>297.25337999999999</c:v>
                </c:pt>
                <c:pt idx="383">
                  <c:v>297.80446000000001</c:v>
                </c:pt>
                <c:pt idx="384">
                  <c:v>298.30338999999998</c:v>
                </c:pt>
                <c:pt idx="385">
                  <c:v>298.75898999999998</c:v>
                </c:pt>
                <c:pt idx="386">
                  <c:v>299.17930999999999</c:v>
                </c:pt>
                <c:pt idx="387">
                  <c:v>296.08670000000001</c:v>
                </c:pt>
                <c:pt idx="388">
                  <c:v>296.97381000000001</c:v>
                </c:pt>
                <c:pt idx="389">
                  <c:v>297.67673000000002</c:v>
                </c:pt>
                <c:pt idx="390">
                  <c:v>298.26904000000002</c:v>
                </c:pt>
                <c:pt idx="391">
                  <c:v>298.79581000000002</c:v>
                </c:pt>
                <c:pt idx="392">
                  <c:v>299.27544</c:v>
                </c:pt>
                <c:pt idx="393">
                  <c:v>299.71544</c:v>
                </c:pt>
                <c:pt idx="394">
                  <c:v>296.28215</c:v>
                </c:pt>
                <c:pt idx="395">
                  <c:v>297.33947999999998</c:v>
                </c:pt>
                <c:pt idx="396">
                  <c:v>298.12049000000002</c:v>
                </c:pt>
                <c:pt idx="397">
                  <c:v>298.75135999999998</c:v>
                </c:pt>
                <c:pt idx="398">
                  <c:v>299.29602999999997</c:v>
                </c:pt>
                <c:pt idx="399">
                  <c:v>299.79207000000002</c:v>
                </c:pt>
                <c:pt idx="400">
                  <c:v>300.24671999999998</c:v>
                </c:pt>
                <c:pt idx="401">
                  <c:v>297.78453000000002</c:v>
                </c:pt>
                <c:pt idx="402">
                  <c:v>297.77089000000001</c:v>
                </c:pt>
                <c:pt idx="403">
                  <c:v>298.60741999999999</c:v>
                </c:pt>
                <c:pt idx="404">
                  <c:v>299.27204999999998</c:v>
                </c:pt>
                <c:pt idx="405">
                  <c:v>299.84012000000001</c:v>
                </c:pt>
                <c:pt idx="406">
                  <c:v>300.3535</c:v>
                </c:pt>
                <c:pt idx="407">
                  <c:v>300.82065</c:v>
                </c:pt>
                <c:pt idx="408">
                  <c:v>301.19916999999998</c:v>
                </c:pt>
                <c:pt idx="409">
                  <c:v>298.39152000000001</c:v>
                </c:pt>
                <c:pt idx="410">
                  <c:v>299.25805000000003</c:v>
                </c:pt>
                <c:pt idx="411">
                  <c:v>299.93561</c:v>
                </c:pt>
                <c:pt idx="412">
                  <c:v>300.51391999999998</c:v>
                </c:pt>
                <c:pt idx="413">
                  <c:v>301.03329000000002</c:v>
                </c:pt>
                <c:pt idx="414">
                  <c:v>301.50330000000002</c:v>
                </c:pt>
                <c:pt idx="415">
                  <c:v>300.47064999999998</c:v>
                </c:pt>
                <c:pt idx="416">
                  <c:v>299.06518</c:v>
                </c:pt>
                <c:pt idx="417">
                  <c:v>299.90899000000002</c:v>
                </c:pt>
                <c:pt idx="418">
                  <c:v>300.58420999999998</c:v>
                </c:pt>
                <c:pt idx="419">
                  <c:v>301.17309999999998</c:v>
                </c:pt>
                <c:pt idx="420">
                  <c:v>301.69603000000001</c:v>
                </c:pt>
                <c:pt idx="421">
                  <c:v>302.16714999999999</c:v>
                </c:pt>
                <c:pt idx="422">
                  <c:v>299.97769</c:v>
                </c:pt>
                <c:pt idx="423">
                  <c:v>299.82357000000002</c:v>
                </c:pt>
                <c:pt idx="424">
                  <c:v>300.64503999999999</c:v>
                </c:pt>
                <c:pt idx="425">
                  <c:v>301.31592000000001</c:v>
                </c:pt>
                <c:pt idx="426">
                  <c:v>301.89666999999997</c:v>
                </c:pt>
                <c:pt idx="427">
                  <c:v>302.41109</c:v>
                </c:pt>
                <c:pt idx="428">
                  <c:v>302.87407999999999</c:v>
                </c:pt>
                <c:pt idx="429">
                  <c:v>299.31736000000001</c:v>
                </c:pt>
                <c:pt idx="430">
                  <c:v>300.65996000000001</c:v>
                </c:pt>
                <c:pt idx="431">
                  <c:v>301.44938000000002</c:v>
                </c:pt>
                <c:pt idx="432">
                  <c:v>302.1071</c:v>
                </c:pt>
                <c:pt idx="433">
                  <c:v>302.67662999999999</c:v>
                </c:pt>
                <c:pt idx="434">
                  <c:v>303.18029999999999</c:v>
                </c:pt>
                <c:pt idx="435">
                  <c:v>303.63348999999999</c:v>
                </c:pt>
                <c:pt idx="436">
                  <c:v>300.34203000000002</c:v>
                </c:pt>
                <c:pt idx="437">
                  <c:v>301.23939000000001</c:v>
                </c:pt>
                <c:pt idx="438">
                  <c:v>301.80338999999998</c:v>
                </c:pt>
                <c:pt idx="439">
                  <c:v>302.29072000000002</c:v>
                </c:pt>
                <c:pt idx="440">
                  <c:v>302.68815999999998</c:v>
                </c:pt>
                <c:pt idx="441">
                  <c:v>302.83593000000002</c:v>
                </c:pt>
                <c:pt idx="442">
                  <c:v>302.97172999999998</c:v>
                </c:pt>
                <c:pt idx="443">
                  <c:v>303.09591</c:v>
                </c:pt>
                <c:pt idx="444">
                  <c:v>303.20695999999998</c:v>
                </c:pt>
                <c:pt idx="445">
                  <c:v>303.30491999999998</c:v>
                </c:pt>
                <c:pt idx="446">
                  <c:v>303.39060000000001</c:v>
                </c:pt>
                <c:pt idx="447">
                  <c:v>303.46526999999998</c:v>
                </c:pt>
                <c:pt idx="448">
                  <c:v>303.53021000000001</c:v>
                </c:pt>
                <c:pt idx="449">
                  <c:v>303.43489</c:v>
                </c:pt>
                <c:pt idx="450">
                  <c:v>300.66280999999998</c:v>
                </c:pt>
                <c:pt idx="451">
                  <c:v>301.36151999999998</c:v>
                </c:pt>
                <c:pt idx="452">
                  <c:v>301.84068000000002</c:v>
                </c:pt>
                <c:pt idx="453">
                  <c:v>302.21787999999998</c:v>
                </c:pt>
                <c:pt idx="454">
                  <c:v>302.52631000000002</c:v>
                </c:pt>
                <c:pt idx="455">
                  <c:v>302.78757999999999</c:v>
                </c:pt>
                <c:pt idx="456">
                  <c:v>303.01602000000003</c:v>
                </c:pt>
                <c:pt idx="457">
                  <c:v>303.22147000000001</c:v>
                </c:pt>
                <c:pt idx="458">
                  <c:v>303.41081000000003</c:v>
                </c:pt>
                <c:pt idx="459">
                  <c:v>303.58879999999999</c:v>
                </c:pt>
                <c:pt idx="460">
                  <c:v>299.81466</c:v>
                </c:pt>
                <c:pt idx="461">
                  <c:v>300.98140999999998</c:v>
                </c:pt>
                <c:pt idx="462">
                  <c:v>301.48682000000002</c:v>
                </c:pt>
                <c:pt idx="463">
                  <c:v>301.86907000000002</c:v>
                </c:pt>
                <c:pt idx="464">
                  <c:v>302.19180999999998</c:v>
                </c:pt>
                <c:pt idx="465">
                  <c:v>302.47039999999998</c:v>
                </c:pt>
                <c:pt idx="466">
                  <c:v>302.71361999999999</c:v>
                </c:pt>
                <c:pt idx="467">
                  <c:v>302.92782</c:v>
                </c:pt>
                <c:pt idx="468">
                  <c:v>303.11761000000001</c:v>
                </c:pt>
                <c:pt idx="469">
                  <c:v>303.28678000000002</c:v>
                </c:pt>
                <c:pt idx="470">
                  <c:v>303.43855000000002</c:v>
                </c:pt>
                <c:pt idx="471">
                  <c:v>303.57449000000003</c:v>
                </c:pt>
                <c:pt idx="472">
                  <c:v>303.69765000000001</c:v>
                </c:pt>
                <c:pt idx="473">
                  <c:v>303.81058999999999</c:v>
                </c:pt>
                <c:pt idx="474">
                  <c:v>300.64697000000001</c:v>
                </c:pt>
                <c:pt idx="475">
                  <c:v>301.75763999999998</c:v>
                </c:pt>
                <c:pt idx="476">
                  <c:v>302.33584999999999</c:v>
                </c:pt>
                <c:pt idx="477">
                  <c:v>302.78404999999998</c:v>
                </c:pt>
                <c:pt idx="478">
                  <c:v>303.15586000000002</c:v>
                </c:pt>
                <c:pt idx="479">
                  <c:v>303.47489999999999</c:v>
                </c:pt>
                <c:pt idx="480">
                  <c:v>303.75736000000001</c:v>
                </c:pt>
                <c:pt idx="481">
                  <c:v>304.01468999999997</c:v>
                </c:pt>
                <c:pt idx="482">
                  <c:v>304.25303000000002</c:v>
                </c:pt>
                <c:pt idx="483">
                  <c:v>301.10270000000003</c:v>
                </c:pt>
                <c:pt idx="484">
                  <c:v>302.18430999999998</c:v>
                </c:pt>
                <c:pt idx="485">
                  <c:v>302.58623</c:v>
                </c:pt>
                <c:pt idx="486">
                  <c:v>302.93335000000002</c:v>
                </c:pt>
                <c:pt idx="487">
                  <c:v>303.24286999999998</c:v>
                </c:pt>
                <c:pt idx="488">
                  <c:v>303.51542000000001</c:v>
                </c:pt>
                <c:pt idx="489">
                  <c:v>303.76092</c:v>
                </c:pt>
                <c:pt idx="490">
                  <c:v>303.98227000000003</c:v>
                </c:pt>
                <c:pt idx="491">
                  <c:v>304.18266999999997</c:v>
                </c:pt>
                <c:pt idx="492">
                  <c:v>304.36523</c:v>
                </c:pt>
                <c:pt idx="493">
                  <c:v>304.53257000000002</c:v>
                </c:pt>
                <c:pt idx="494">
                  <c:v>304.68691999999999</c:v>
                </c:pt>
                <c:pt idx="495">
                  <c:v>304.61205000000001</c:v>
                </c:pt>
                <c:pt idx="496">
                  <c:v>301.529</c:v>
                </c:pt>
                <c:pt idx="497">
                  <c:v>302.92630000000003</c:v>
                </c:pt>
                <c:pt idx="498">
                  <c:v>303.57049000000001</c:v>
                </c:pt>
                <c:pt idx="499">
                  <c:v>304.04073</c:v>
                </c:pt>
                <c:pt idx="500">
                  <c:v>304.40847000000002</c:v>
                </c:pt>
                <c:pt idx="501">
                  <c:v>304.73874000000001</c:v>
                </c:pt>
                <c:pt idx="502">
                  <c:v>305.03564</c:v>
                </c:pt>
                <c:pt idx="503">
                  <c:v>305.30772000000002</c:v>
                </c:pt>
                <c:pt idx="504">
                  <c:v>303.89400999999998</c:v>
                </c:pt>
                <c:pt idx="505">
                  <c:v>302.07218</c:v>
                </c:pt>
                <c:pt idx="506">
                  <c:v>303.28280999999998</c:v>
                </c:pt>
                <c:pt idx="507">
                  <c:v>304.35095999999999</c:v>
                </c:pt>
                <c:pt idx="508">
                  <c:v>304.65949000000001</c:v>
                </c:pt>
                <c:pt idx="509">
                  <c:v>304.85297000000003</c:v>
                </c:pt>
                <c:pt idx="510">
                  <c:v>305.10962999999998</c:v>
                </c:pt>
                <c:pt idx="511">
                  <c:v>305.35689000000002</c:v>
                </c:pt>
                <c:pt idx="512">
                  <c:v>305.59030999999999</c:v>
                </c:pt>
                <c:pt idx="513">
                  <c:v>305.80959999999999</c:v>
                </c:pt>
                <c:pt idx="514">
                  <c:v>306.01593000000003</c:v>
                </c:pt>
                <c:pt idx="515">
                  <c:v>306.21050000000002</c:v>
                </c:pt>
                <c:pt idx="516">
                  <c:v>306.39447999999999</c:v>
                </c:pt>
                <c:pt idx="517">
                  <c:v>303.22960999999998</c:v>
                </c:pt>
                <c:pt idx="518">
                  <c:v>304.68115999999998</c:v>
                </c:pt>
                <c:pt idx="519">
                  <c:v>305.63477</c:v>
                </c:pt>
                <c:pt idx="520">
                  <c:v>305.84181000000001</c:v>
                </c:pt>
                <c:pt idx="521">
                  <c:v>306.18578000000002</c:v>
                </c:pt>
                <c:pt idx="522">
                  <c:v>306.50411000000003</c:v>
                </c:pt>
                <c:pt idx="523">
                  <c:v>306.79908</c:v>
                </c:pt>
                <c:pt idx="524">
                  <c:v>307.07560000000001</c:v>
                </c:pt>
                <c:pt idx="525">
                  <c:v>307.22208999999998</c:v>
                </c:pt>
                <c:pt idx="526">
                  <c:v>304.19745999999998</c:v>
                </c:pt>
                <c:pt idx="527">
                  <c:v>305.45206999999999</c:v>
                </c:pt>
                <c:pt idx="528">
                  <c:v>306.62556999999998</c:v>
                </c:pt>
                <c:pt idx="529">
                  <c:v>307.71257000000003</c:v>
                </c:pt>
                <c:pt idx="530">
                  <c:v>308.50968999999998</c:v>
                </c:pt>
                <c:pt idx="531">
                  <c:v>309.03001999999998</c:v>
                </c:pt>
                <c:pt idx="532">
                  <c:v>309.35325999999998</c:v>
                </c:pt>
                <c:pt idx="533">
                  <c:v>309.50222000000002</c:v>
                </c:pt>
                <c:pt idx="534">
                  <c:v>309.47329999999999</c:v>
                </c:pt>
                <c:pt idx="535">
                  <c:v>309.40046999999998</c:v>
                </c:pt>
                <c:pt idx="536">
                  <c:v>309.31223999999997</c:v>
                </c:pt>
                <c:pt idx="537">
                  <c:v>309.19200000000001</c:v>
                </c:pt>
                <c:pt idx="538">
                  <c:v>309.08033999999998</c:v>
                </c:pt>
                <c:pt idx="539">
                  <c:v>308.93984999999998</c:v>
                </c:pt>
                <c:pt idx="540">
                  <c:v>308.82565</c:v>
                </c:pt>
                <c:pt idx="541">
                  <c:v>308.69943999999998</c:v>
                </c:pt>
                <c:pt idx="542">
                  <c:v>304.67621000000003</c:v>
                </c:pt>
                <c:pt idx="543">
                  <c:v>304.32841000000002</c:v>
                </c:pt>
                <c:pt idx="544">
                  <c:v>304.04494</c:v>
                </c:pt>
                <c:pt idx="545">
                  <c:v>305.03210999999999</c:v>
                </c:pt>
                <c:pt idx="546">
                  <c:v>306.39503000000002</c:v>
                </c:pt>
                <c:pt idx="547">
                  <c:v>307.66127</c:v>
                </c:pt>
                <c:pt idx="548">
                  <c:v>308.84233</c:v>
                </c:pt>
                <c:pt idx="549">
                  <c:v>309.9409</c:v>
                </c:pt>
                <c:pt idx="550">
                  <c:v>310.82848000000001</c:v>
                </c:pt>
                <c:pt idx="551">
                  <c:v>306.98093</c:v>
                </c:pt>
                <c:pt idx="552">
                  <c:v>306.23525000000001</c:v>
                </c:pt>
                <c:pt idx="553">
                  <c:v>305.63058999999998</c:v>
                </c:pt>
                <c:pt idx="554">
                  <c:v>305.15156999999999</c:v>
                </c:pt>
                <c:pt idx="555">
                  <c:v>304.77782999999999</c:v>
                </c:pt>
                <c:pt idx="556">
                  <c:v>305.60296</c:v>
                </c:pt>
                <c:pt idx="557">
                  <c:v>307.00628999999998</c:v>
                </c:pt>
                <c:pt idx="558">
                  <c:v>308.32092</c:v>
                </c:pt>
                <c:pt idx="559">
                  <c:v>309.55518999999998</c:v>
                </c:pt>
                <c:pt idx="560">
                  <c:v>310.71713</c:v>
                </c:pt>
                <c:pt idx="561">
                  <c:v>306.85753999999997</c:v>
                </c:pt>
                <c:pt idx="562">
                  <c:v>306.21674000000002</c:v>
                </c:pt>
                <c:pt idx="563">
                  <c:v>305.70125999999999</c:v>
                </c:pt>
                <c:pt idx="564">
                  <c:v>305.29561000000001</c:v>
                </c:pt>
                <c:pt idx="565">
                  <c:v>304.98216000000002</c:v>
                </c:pt>
                <c:pt idx="566">
                  <c:v>304.74612999999999</c:v>
                </c:pt>
                <c:pt idx="567">
                  <c:v>304.82229000000001</c:v>
                </c:pt>
                <c:pt idx="568">
                  <c:v>306.39519999999999</c:v>
                </c:pt>
                <c:pt idx="569">
                  <c:v>307.86401000000001</c:v>
                </c:pt>
                <c:pt idx="570">
                  <c:v>309.2373</c:v>
                </c:pt>
                <c:pt idx="571">
                  <c:v>306.24324999999999</c:v>
                </c:pt>
                <c:pt idx="572">
                  <c:v>305.86619000000002</c:v>
                </c:pt>
                <c:pt idx="573">
                  <c:v>305.50740999999999</c:v>
                </c:pt>
                <c:pt idx="574">
                  <c:v>305.22919000000002</c:v>
                </c:pt>
                <c:pt idx="575">
                  <c:v>305.00470999999999</c:v>
                </c:pt>
                <c:pt idx="576">
                  <c:v>304.7133</c:v>
                </c:pt>
                <c:pt idx="577">
                  <c:v>304.51686999999998</c:v>
                </c:pt>
                <c:pt idx="578">
                  <c:v>305.22226999999998</c:v>
                </c:pt>
                <c:pt idx="579">
                  <c:v>306.87670000000003</c:v>
                </c:pt>
                <c:pt idx="580">
                  <c:v>308.40973000000002</c:v>
                </c:pt>
                <c:pt idx="581">
                  <c:v>305.35217</c:v>
                </c:pt>
                <c:pt idx="582">
                  <c:v>305.17106999999999</c:v>
                </c:pt>
                <c:pt idx="583">
                  <c:v>305.01058</c:v>
                </c:pt>
                <c:pt idx="584">
                  <c:v>304.84204999999997</c:v>
                </c:pt>
                <c:pt idx="585">
                  <c:v>304.64256999999998</c:v>
                </c:pt>
                <c:pt idx="586">
                  <c:v>304.51551999999998</c:v>
                </c:pt>
                <c:pt idx="587">
                  <c:v>304.44238000000001</c:v>
                </c:pt>
                <c:pt idx="588">
                  <c:v>304.77634</c:v>
                </c:pt>
                <c:pt idx="589">
                  <c:v>306.52472999999998</c:v>
                </c:pt>
                <c:pt idx="590">
                  <c:v>308.14416</c:v>
                </c:pt>
                <c:pt idx="591">
                  <c:v>304.68716000000001</c:v>
                </c:pt>
                <c:pt idx="592">
                  <c:v>304.66070999999999</c:v>
                </c:pt>
                <c:pt idx="593">
                  <c:v>304.57299</c:v>
                </c:pt>
                <c:pt idx="594">
                  <c:v>304.47116</c:v>
                </c:pt>
                <c:pt idx="595">
                  <c:v>304.41890999999998</c:v>
                </c:pt>
                <c:pt idx="596">
                  <c:v>304.40415999999999</c:v>
                </c:pt>
                <c:pt idx="597">
                  <c:v>304.41793000000001</c:v>
                </c:pt>
                <c:pt idx="598">
                  <c:v>304.45362999999998</c:v>
                </c:pt>
                <c:pt idx="599">
                  <c:v>306.20666999999997</c:v>
                </c:pt>
                <c:pt idx="600">
                  <c:v>307.58398999999997</c:v>
                </c:pt>
                <c:pt idx="601">
                  <c:v>304.08758999999998</c:v>
                </c:pt>
                <c:pt idx="602">
                  <c:v>304.10593999999998</c:v>
                </c:pt>
                <c:pt idx="603">
                  <c:v>304.14263</c:v>
                </c:pt>
                <c:pt idx="604">
                  <c:v>304.19470999999999</c:v>
                </c:pt>
                <c:pt idx="605">
                  <c:v>304.25958000000003</c:v>
                </c:pt>
                <c:pt idx="606">
                  <c:v>304.33492000000001</c:v>
                </c:pt>
                <c:pt idx="607">
                  <c:v>304.41901000000001</c:v>
                </c:pt>
                <c:pt idx="608">
                  <c:v>304.51062999999999</c:v>
                </c:pt>
                <c:pt idx="609">
                  <c:v>305.91424000000001</c:v>
                </c:pt>
                <c:pt idx="610">
                  <c:v>303.89064999999999</c:v>
                </c:pt>
                <c:pt idx="611">
                  <c:v>303.74468000000002</c:v>
                </c:pt>
                <c:pt idx="612">
                  <c:v>303.88628</c:v>
                </c:pt>
                <c:pt idx="613">
                  <c:v>304.02384000000001</c:v>
                </c:pt>
                <c:pt idx="614">
                  <c:v>304.15911</c:v>
                </c:pt>
                <c:pt idx="615">
                  <c:v>304.29325</c:v>
                </c:pt>
                <c:pt idx="616">
                  <c:v>304.42698000000001</c:v>
                </c:pt>
                <c:pt idx="617">
                  <c:v>304.56092000000001</c:v>
                </c:pt>
                <c:pt idx="618">
                  <c:v>304.69549999999998</c:v>
                </c:pt>
                <c:pt idx="619">
                  <c:v>306.43473</c:v>
                </c:pt>
                <c:pt idx="620">
                  <c:v>303.19366000000002</c:v>
                </c:pt>
                <c:pt idx="621">
                  <c:v>303.48626000000002</c:v>
                </c:pt>
                <c:pt idx="622">
                  <c:v>303.74572999999998</c:v>
                </c:pt>
                <c:pt idx="623">
                  <c:v>303.98102</c:v>
                </c:pt>
                <c:pt idx="624">
                  <c:v>304.19796000000002</c:v>
                </c:pt>
                <c:pt idx="625">
                  <c:v>304.40111000000002</c:v>
                </c:pt>
                <c:pt idx="626">
                  <c:v>304.59395000000001</c:v>
                </c:pt>
                <c:pt idx="627">
                  <c:v>304.77929</c:v>
                </c:pt>
                <c:pt idx="628">
                  <c:v>305.38488999999998</c:v>
                </c:pt>
                <c:pt idx="629">
                  <c:v>302.51810999999998</c:v>
                </c:pt>
                <c:pt idx="630">
                  <c:v>303.00418000000002</c:v>
                </c:pt>
                <c:pt idx="631">
                  <c:v>303.41424000000001</c:v>
                </c:pt>
                <c:pt idx="632">
                  <c:v>303.77413999999999</c:v>
                </c:pt>
                <c:pt idx="633">
                  <c:v>304.09498000000002</c:v>
                </c:pt>
                <c:pt idx="634">
                  <c:v>304.38517000000002</c:v>
                </c:pt>
                <c:pt idx="635">
                  <c:v>304.65132</c:v>
                </c:pt>
                <c:pt idx="636">
                  <c:v>304.89834000000002</c:v>
                </c:pt>
                <c:pt idx="637">
                  <c:v>305.13028000000003</c:v>
                </c:pt>
                <c:pt idx="638">
                  <c:v>301.76690000000002</c:v>
                </c:pt>
                <c:pt idx="639">
                  <c:v>302.53082000000001</c:v>
                </c:pt>
                <c:pt idx="640">
                  <c:v>303.10140000000001</c:v>
                </c:pt>
                <c:pt idx="641">
                  <c:v>303.59172000000001</c:v>
                </c:pt>
                <c:pt idx="642">
                  <c:v>304.01922999999999</c:v>
                </c:pt>
                <c:pt idx="643">
                  <c:v>304.39711</c:v>
                </c:pt>
                <c:pt idx="644">
                  <c:v>304.73592000000002</c:v>
                </c:pt>
                <c:pt idx="645">
                  <c:v>305.04361</c:v>
                </c:pt>
                <c:pt idx="646">
                  <c:v>305.32661000000002</c:v>
                </c:pt>
                <c:pt idx="647">
                  <c:v>301.66836000000001</c:v>
                </c:pt>
                <c:pt idx="648">
                  <c:v>302.46552000000003</c:v>
                </c:pt>
                <c:pt idx="649">
                  <c:v>303.13808999999998</c:v>
                </c:pt>
                <c:pt idx="650">
                  <c:v>303.71330999999998</c:v>
                </c:pt>
                <c:pt idx="651">
                  <c:v>304.21197000000001</c:v>
                </c:pt>
                <c:pt idx="652">
                  <c:v>304.65003000000002</c:v>
                </c:pt>
                <c:pt idx="653">
                  <c:v>305.03987999999998</c:v>
                </c:pt>
                <c:pt idx="654">
                  <c:v>305.39116999999999</c:v>
                </c:pt>
                <c:pt idx="655">
                  <c:v>301.85041999999999</c:v>
                </c:pt>
                <c:pt idx="656">
                  <c:v>302.68063000000001</c:v>
                </c:pt>
                <c:pt idx="657">
                  <c:v>303.38267000000002</c:v>
                </c:pt>
                <c:pt idx="658">
                  <c:v>303.98417000000001</c:v>
                </c:pt>
                <c:pt idx="659">
                  <c:v>304.50623000000002</c:v>
                </c:pt>
                <c:pt idx="660">
                  <c:v>304.96507000000003</c:v>
                </c:pt>
                <c:pt idx="661">
                  <c:v>305.37360000000001</c:v>
                </c:pt>
                <c:pt idx="662">
                  <c:v>305.74148000000002</c:v>
                </c:pt>
                <c:pt idx="663">
                  <c:v>302.36637000000002</c:v>
                </c:pt>
                <c:pt idx="664">
                  <c:v>303.17595999999998</c:v>
                </c:pt>
                <c:pt idx="665">
                  <c:v>303.86446999999998</c:v>
                </c:pt>
                <c:pt idx="666">
                  <c:v>304.45715999999999</c:v>
                </c:pt>
                <c:pt idx="667">
                  <c:v>304.97395999999998</c:v>
                </c:pt>
                <c:pt idx="668">
                  <c:v>305.43043</c:v>
                </c:pt>
                <c:pt idx="669">
                  <c:v>305.83855999999997</c:v>
                </c:pt>
                <c:pt idx="670">
                  <c:v>302.1739</c:v>
                </c:pt>
                <c:pt idx="671">
                  <c:v>303.07637999999997</c:v>
                </c:pt>
                <c:pt idx="672">
                  <c:v>303.83954999999997</c:v>
                </c:pt>
                <c:pt idx="673">
                  <c:v>304.49331000000001</c:v>
                </c:pt>
                <c:pt idx="674">
                  <c:v>305.06042000000002</c:v>
                </c:pt>
                <c:pt idx="675">
                  <c:v>305.55853999999999</c:v>
                </c:pt>
                <c:pt idx="676">
                  <c:v>306.00132000000002</c:v>
                </c:pt>
                <c:pt idx="677">
                  <c:v>306.39798000000002</c:v>
                </c:pt>
                <c:pt idx="678">
                  <c:v>302.98318999999998</c:v>
                </c:pt>
                <c:pt idx="679">
                  <c:v>303.82141000000001</c:v>
                </c:pt>
                <c:pt idx="680">
                  <c:v>304.53613000000001</c:v>
                </c:pt>
                <c:pt idx="681">
                  <c:v>305.15320000000003</c:v>
                </c:pt>
                <c:pt idx="682">
                  <c:v>305.69247999999999</c:v>
                </c:pt>
                <c:pt idx="683">
                  <c:v>306.16950000000003</c:v>
                </c:pt>
                <c:pt idx="684">
                  <c:v>306.59636999999998</c:v>
                </c:pt>
                <c:pt idx="685">
                  <c:v>302.92674</c:v>
                </c:pt>
                <c:pt idx="686">
                  <c:v>303.83775000000003</c:v>
                </c:pt>
                <c:pt idx="687">
                  <c:v>304.61144000000002</c:v>
                </c:pt>
                <c:pt idx="688">
                  <c:v>305.27661999999998</c:v>
                </c:pt>
                <c:pt idx="689">
                  <c:v>305.85550999999998</c:v>
                </c:pt>
                <c:pt idx="690">
                  <c:v>306.36536000000001</c:v>
                </c:pt>
                <c:pt idx="691">
                  <c:v>306.81966</c:v>
                </c:pt>
                <c:pt idx="692">
                  <c:v>306.03172999999998</c:v>
                </c:pt>
                <c:pt idx="693">
                  <c:v>303.88458000000003</c:v>
                </c:pt>
                <c:pt idx="694">
                  <c:v>304.71465999999998</c:v>
                </c:pt>
                <c:pt idx="695">
                  <c:v>305.42592000000002</c:v>
                </c:pt>
                <c:pt idx="696">
                  <c:v>306.04282000000001</c:v>
                </c:pt>
                <c:pt idx="697">
                  <c:v>306.58416999999997</c:v>
                </c:pt>
                <c:pt idx="698">
                  <c:v>307.06475</c:v>
                </c:pt>
                <c:pt idx="699">
                  <c:v>307.49626999999998</c:v>
                </c:pt>
                <c:pt idx="700">
                  <c:v>304.06074000000001</c:v>
                </c:pt>
                <c:pt idx="701">
                  <c:v>304.93076000000002</c:v>
                </c:pt>
                <c:pt idx="702">
                  <c:v>305.67471</c:v>
                </c:pt>
                <c:pt idx="703">
                  <c:v>306.31869999999998</c:v>
                </c:pt>
                <c:pt idx="704">
                  <c:v>306.88272999999998</c:v>
                </c:pt>
                <c:pt idx="705">
                  <c:v>307.38243999999997</c:v>
                </c:pt>
                <c:pt idx="706">
                  <c:v>307.83026999999998</c:v>
                </c:pt>
                <c:pt idx="707">
                  <c:v>304.26492999999999</c:v>
                </c:pt>
                <c:pt idx="708">
                  <c:v>305.16886</c:v>
                </c:pt>
                <c:pt idx="709">
                  <c:v>305.94103000000001</c:v>
                </c:pt>
                <c:pt idx="710">
                  <c:v>306.60861999999997</c:v>
                </c:pt>
                <c:pt idx="711">
                  <c:v>307.19254999999998</c:v>
                </c:pt>
                <c:pt idx="712">
                  <c:v>307.70920999999998</c:v>
                </c:pt>
                <c:pt idx="713">
                  <c:v>308.17144999999999</c:v>
                </c:pt>
                <c:pt idx="714">
                  <c:v>304.61550999999997</c:v>
                </c:pt>
                <c:pt idx="715">
                  <c:v>305.53188999999998</c:v>
                </c:pt>
                <c:pt idx="716">
                  <c:v>306.31493</c:v>
                </c:pt>
                <c:pt idx="717">
                  <c:v>306.99212</c:v>
                </c:pt>
                <c:pt idx="718">
                  <c:v>307.58452999999997</c:v>
                </c:pt>
                <c:pt idx="719">
                  <c:v>308.10869000000002</c:v>
                </c:pt>
                <c:pt idx="720">
                  <c:v>308.57758000000001</c:v>
                </c:pt>
                <c:pt idx="721">
                  <c:v>305.06538</c:v>
                </c:pt>
                <c:pt idx="722">
                  <c:v>305.97948000000002</c:v>
                </c:pt>
                <c:pt idx="723">
                  <c:v>306.76175000000001</c:v>
                </c:pt>
                <c:pt idx="724">
                  <c:v>307.43916999999999</c:v>
                </c:pt>
                <c:pt idx="725">
                  <c:v>308.03250000000003</c:v>
                </c:pt>
                <c:pt idx="726">
                  <c:v>308.55808000000002</c:v>
                </c:pt>
                <c:pt idx="727">
                  <c:v>309.02807999999999</c:v>
                </c:pt>
                <c:pt idx="728">
                  <c:v>305.61153999999999</c:v>
                </c:pt>
                <c:pt idx="729">
                  <c:v>306.50970000000001</c:v>
                </c:pt>
                <c:pt idx="730">
                  <c:v>307.28014000000002</c:v>
                </c:pt>
                <c:pt idx="731">
                  <c:v>307.94873999999999</c:v>
                </c:pt>
                <c:pt idx="732">
                  <c:v>308.53566000000001</c:v>
                </c:pt>
                <c:pt idx="733">
                  <c:v>309.05653000000001</c:v>
                </c:pt>
                <c:pt idx="734">
                  <c:v>307.31222000000002</c:v>
                </c:pt>
                <c:pt idx="735">
                  <c:v>306.25898999999998</c:v>
                </c:pt>
                <c:pt idx="736">
                  <c:v>307.12401999999997</c:v>
                </c:pt>
                <c:pt idx="737">
                  <c:v>307.86909000000003</c:v>
                </c:pt>
                <c:pt idx="738">
                  <c:v>308.51751999999999</c:v>
                </c:pt>
                <c:pt idx="739">
                  <c:v>309.08868000000001</c:v>
                </c:pt>
                <c:pt idx="740">
                  <c:v>309.59733999999997</c:v>
                </c:pt>
                <c:pt idx="741">
                  <c:v>305.95278999999999</c:v>
                </c:pt>
                <c:pt idx="742">
                  <c:v>306.92579000000001</c:v>
                </c:pt>
                <c:pt idx="743">
                  <c:v>307.75760000000002</c:v>
                </c:pt>
                <c:pt idx="744">
                  <c:v>308.47694000000001</c:v>
                </c:pt>
                <c:pt idx="745">
                  <c:v>309.10597000000001</c:v>
                </c:pt>
                <c:pt idx="746">
                  <c:v>309.66207000000003</c:v>
                </c:pt>
                <c:pt idx="747">
                  <c:v>310.1574</c:v>
                </c:pt>
                <c:pt idx="748">
                  <c:v>306.67345</c:v>
                </c:pt>
                <c:pt idx="749">
                  <c:v>307.60234000000003</c:v>
                </c:pt>
                <c:pt idx="750">
                  <c:v>308.3999</c:v>
                </c:pt>
                <c:pt idx="751">
                  <c:v>309.09253999999999</c:v>
                </c:pt>
                <c:pt idx="752">
                  <c:v>309.70069000000001</c:v>
                </c:pt>
                <c:pt idx="753">
                  <c:v>310.24038000000002</c:v>
                </c:pt>
                <c:pt idx="754">
                  <c:v>306.43696999999997</c:v>
                </c:pt>
                <c:pt idx="755">
                  <c:v>307.47320999999999</c:v>
                </c:pt>
                <c:pt idx="756">
                  <c:v>308.34829000000002</c:v>
                </c:pt>
                <c:pt idx="757">
                  <c:v>309.10365999999999</c:v>
                </c:pt>
                <c:pt idx="758">
                  <c:v>309.76305000000002</c:v>
                </c:pt>
                <c:pt idx="759">
                  <c:v>310.34481</c:v>
                </c:pt>
                <c:pt idx="760">
                  <c:v>310.86347999999998</c:v>
                </c:pt>
                <c:pt idx="761">
                  <c:v>307.35334999999998</c:v>
                </c:pt>
                <c:pt idx="762">
                  <c:v>308.30664999999999</c:v>
                </c:pt>
                <c:pt idx="763">
                  <c:v>309.12526000000003</c:v>
                </c:pt>
                <c:pt idx="764">
                  <c:v>309.83609000000001</c:v>
                </c:pt>
                <c:pt idx="765">
                  <c:v>310.45992999999999</c:v>
                </c:pt>
                <c:pt idx="766">
                  <c:v>311.01335</c:v>
                </c:pt>
                <c:pt idx="767">
                  <c:v>307.30302999999998</c:v>
                </c:pt>
                <c:pt idx="768">
                  <c:v>308.32553000000001</c:v>
                </c:pt>
                <c:pt idx="769">
                  <c:v>309.2002</c:v>
                </c:pt>
                <c:pt idx="770">
                  <c:v>309.95666999999997</c:v>
                </c:pt>
                <c:pt idx="771">
                  <c:v>310.61797999999999</c:v>
                </c:pt>
                <c:pt idx="772">
                  <c:v>311.20218999999997</c:v>
                </c:pt>
                <c:pt idx="773">
                  <c:v>311.40933999999999</c:v>
                </c:pt>
                <c:pt idx="774">
                  <c:v>308.44859000000002</c:v>
                </c:pt>
                <c:pt idx="775">
                  <c:v>309.36583999999999</c:v>
                </c:pt>
                <c:pt idx="776">
                  <c:v>310.15692999999999</c:v>
                </c:pt>
                <c:pt idx="777">
                  <c:v>310.84656000000001</c:v>
                </c:pt>
                <c:pt idx="778">
                  <c:v>311.45413000000002</c:v>
                </c:pt>
                <c:pt idx="779">
                  <c:v>311.99426</c:v>
                </c:pt>
                <c:pt idx="780">
                  <c:v>308.58157999999997</c:v>
                </c:pt>
                <c:pt idx="781">
                  <c:v>309.53789999999998</c:v>
                </c:pt>
                <c:pt idx="782">
                  <c:v>310.36088999999998</c:v>
                </c:pt>
                <c:pt idx="783">
                  <c:v>311.07675999999998</c:v>
                </c:pt>
                <c:pt idx="784">
                  <c:v>311.70603</c:v>
                </c:pt>
                <c:pt idx="785">
                  <c:v>312.26490999999999</c:v>
                </c:pt>
                <c:pt idx="786">
                  <c:v>308.78685999999999</c:v>
                </c:pt>
                <c:pt idx="787">
                  <c:v>309.77397000000002</c:v>
                </c:pt>
                <c:pt idx="788">
                  <c:v>310.62198000000001</c:v>
                </c:pt>
                <c:pt idx="789">
                  <c:v>311.35836999999998</c:v>
                </c:pt>
                <c:pt idx="790">
                  <c:v>312.00459999999998</c:v>
                </c:pt>
                <c:pt idx="791">
                  <c:v>312.57747999999998</c:v>
                </c:pt>
                <c:pt idx="792">
                  <c:v>309.08796999999998</c:v>
                </c:pt>
                <c:pt idx="793">
                  <c:v>310.08765</c:v>
                </c:pt>
                <c:pt idx="794">
                  <c:v>310.94652000000002</c:v>
                </c:pt>
                <c:pt idx="795">
                  <c:v>311.69234</c:v>
                </c:pt>
                <c:pt idx="796">
                  <c:v>312.34672999999998</c:v>
                </c:pt>
                <c:pt idx="797">
                  <c:v>312.92676999999998</c:v>
                </c:pt>
                <c:pt idx="798">
                  <c:v>309.38988999999998</c:v>
                </c:pt>
                <c:pt idx="799">
                  <c:v>310.40296999999998</c:v>
                </c:pt>
                <c:pt idx="800">
                  <c:v>311.27312999999998</c:v>
                </c:pt>
                <c:pt idx="801">
                  <c:v>312.02857</c:v>
                </c:pt>
                <c:pt idx="802">
                  <c:v>312.69114000000002</c:v>
                </c:pt>
                <c:pt idx="803">
                  <c:v>313.27823000000001</c:v>
                </c:pt>
                <c:pt idx="804">
                  <c:v>309.62009</c:v>
                </c:pt>
                <c:pt idx="805">
                  <c:v>310.65449999999998</c:v>
                </c:pt>
                <c:pt idx="806">
                  <c:v>311.54255999999998</c:v>
                </c:pt>
                <c:pt idx="807">
                  <c:v>312.31313</c:v>
                </c:pt>
                <c:pt idx="808">
                  <c:v>312.98865000000001</c:v>
                </c:pt>
                <c:pt idx="809">
                  <c:v>313.58672999999999</c:v>
                </c:pt>
                <c:pt idx="810">
                  <c:v>309.87434000000002</c:v>
                </c:pt>
                <c:pt idx="811">
                  <c:v>310.93128999999999</c:v>
                </c:pt>
                <c:pt idx="812">
                  <c:v>311.83801</c:v>
                </c:pt>
                <c:pt idx="813">
                  <c:v>312.62403999999998</c:v>
                </c:pt>
                <c:pt idx="814">
                  <c:v>313.31241</c:v>
                </c:pt>
                <c:pt idx="815">
                  <c:v>313.92133999999999</c:v>
                </c:pt>
                <c:pt idx="816">
                  <c:v>310.15848999999997</c:v>
                </c:pt>
                <c:pt idx="817">
                  <c:v>311.22998999999999</c:v>
                </c:pt>
                <c:pt idx="818">
                  <c:v>312.14924999999999</c:v>
                </c:pt>
                <c:pt idx="819">
                  <c:v>312.94612999999998</c:v>
                </c:pt>
                <c:pt idx="820">
                  <c:v>313.64404000000002</c:v>
                </c:pt>
                <c:pt idx="821">
                  <c:v>314.26143999999999</c:v>
                </c:pt>
                <c:pt idx="822">
                  <c:v>310.61709999999999</c:v>
                </c:pt>
                <c:pt idx="823">
                  <c:v>311.68047000000001</c:v>
                </c:pt>
                <c:pt idx="824">
                  <c:v>312.59368999999998</c:v>
                </c:pt>
                <c:pt idx="825">
                  <c:v>313.38623000000001</c:v>
                </c:pt>
                <c:pt idx="826">
                  <c:v>314.08132000000001</c:v>
                </c:pt>
                <c:pt idx="827">
                  <c:v>314.69749999999999</c:v>
                </c:pt>
                <c:pt idx="828">
                  <c:v>311.12959000000001</c:v>
                </c:pt>
                <c:pt idx="829">
                  <c:v>312.1737</c:v>
                </c:pt>
                <c:pt idx="830">
                  <c:v>313.07321999999999</c:v>
                </c:pt>
                <c:pt idx="831">
                  <c:v>315.67617000000001</c:v>
                </c:pt>
                <c:pt idx="832">
                  <c:v>319.20217000000002</c:v>
                </c:pt>
                <c:pt idx="833">
                  <c:v>318.31950000000001</c:v>
                </c:pt>
                <c:pt idx="834">
                  <c:v>321.92549000000002</c:v>
                </c:pt>
                <c:pt idx="835">
                  <c:v>325.30419000000001</c:v>
                </c:pt>
                <c:pt idx="836">
                  <c:v>328.39636999999999</c:v>
                </c:pt>
                <c:pt idx="837">
                  <c:v>327.16739000000001</c:v>
                </c:pt>
                <c:pt idx="838">
                  <c:v>330.39541000000003</c:v>
                </c:pt>
                <c:pt idx="839">
                  <c:v>333.39254</c:v>
                </c:pt>
                <c:pt idx="840">
                  <c:v>336.17865999999998</c:v>
                </c:pt>
                <c:pt idx="841">
                  <c:v>336.80417</c:v>
                </c:pt>
                <c:pt idx="842">
                  <c:v>336.97872999999998</c:v>
                </c:pt>
                <c:pt idx="843">
                  <c:v>339.77424000000002</c:v>
                </c:pt>
                <c:pt idx="844">
                  <c:v>342.36264</c:v>
                </c:pt>
                <c:pt idx="845">
                  <c:v>344.76871</c:v>
                </c:pt>
                <c:pt idx="846">
                  <c:v>347.01436000000001</c:v>
                </c:pt>
                <c:pt idx="847">
                  <c:v>349.07731999999999</c:v>
                </c:pt>
                <c:pt idx="848">
                  <c:v>346.82281</c:v>
                </c:pt>
                <c:pt idx="849">
                  <c:v>349.26465999999999</c:v>
                </c:pt>
                <c:pt idx="850">
                  <c:v>351.52798000000001</c:v>
                </c:pt>
                <c:pt idx="851">
                  <c:v>353.63715000000002</c:v>
                </c:pt>
                <c:pt idx="852">
                  <c:v>355.60842000000002</c:v>
                </c:pt>
                <c:pt idx="853">
                  <c:v>357.46123999999998</c:v>
                </c:pt>
                <c:pt idx="854">
                  <c:v>359.21251000000001</c:v>
                </c:pt>
                <c:pt idx="855">
                  <c:v>356.03919000000002</c:v>
                </c:pt>
                <c:pt idx="856">
                  <c:v>358.31698999999998</c:v>
                </c:pt>
                <c:pt idx="857">
                  <c:v>360.41077000000001</c:v>
                </c:pt>
                <c:pt idx="858">
                  <c:v>362.35167999999999</c:v>
                </c:pt>
                <c:pt idx="859">
                  <c:v>364.16381999999999</c:v>
                </c:pt>
                <c:pt idx="860">
                  <c:v>365.87371999999999</c:v>
                </c:pt>
                <c:pt idx="861">
                  <c:v>367.50078000000002</c:v>
                </c:pt>
                <c:pt idx="862">
                  <c:v>369.04428999999999</c:v>
                </c:pt>
                <c:pt idx="863">
                  <c:v>370.51648999999998</c:v>
                </c:pt>
                <c:pt idx="864">
                  <c:v>371.92719</c:v>
                </c:pt>
                <c:pt idx="865">
                  <c:v>368.57073000000003</c:v>
                </c:pt>
                <c:pt idx="866">
                  <c:v>370.57078000000001</c:v>
                </c:pt>
                <c:pt idx="867">
                  <c:v>372.40974</c:v>
                </c:pt>
                <c:pt idx="868">
                  <c:v>374.11617999999999</c:v>
                </c:pt>
                <c:pt idx="869">
                  <c:v>375.71262000000002</c:v>
                </c:pt>
                <c:pt idx="870">
                  <c:v>377.21697</c:v>
                </c:pt>
                <c:pt idx="871">
                  <c:v>378.64607000000001</c:v>
                </c:pt>
                <c:pt idx="872">
                  <c:v>380.01067999999998</c:v>
                </c:pt>
                <c:pt idx="873">
                  <c:v>381.31853000000001</c:v>
                </c:pt>
                <c:pt idx="874">
                  <c:v>382.57772</c:v>
                </c:pt>
                <c:pt idx="875">
                  <c:v>383.79469</c:v>
                </c:pt>
                <c:pt idx="876">
                  <c:v>384.97464000000002</c:v>
                </c:pt>
                <c:pt idx="877">
                  <c:v>381.46274</c:v>
                </c:pt>
                <c:pt idx="878">
                  <c:v>383.2919</c:v>
                </c:pt>
                <c:pt idx="879">
                  <c:v>384.96890999999999</c:v>
                </c:pt>
                <c:pt idx="880">
                  <c:v>386.52276000000001</c:v>
                </c:pt>
                <c:pt idx="881">
                  <c:v>387.97563000000002</c:v>
                </c:pt>
                <c:pt idx="882">
                  <c:v>389.34501999999998</c:v>
                </c:pt>
                <c:pt idx="883">
                  <c:v>390.64490000000001</c:v>
                </c:pt>
                <c:pt idx="884">
                  <c:v>391.88655999999997</c:v>
                </c:pt>
                <c:pt idx="885">
                  <c:v>393.07909000000001</c:v>
                </c:pt>
                <c:pt idx="886">
                  <c:v>394.22984000000002</c:v>
                </c:pt>
                <c:pt idx="887">
                  <c:v>395.34492</c:v>
                </c:pt>
                <c:pt idx="888">
                  <c:v>396.42930999999999</c:v>
                </c:pt>
                <c:pt idx="889">
                  <c:v>397.48705000000001</c:v>
                </c:pt>
                <c:pt idx="890">
                  <c:v>398.52118999999999</c:v>
                </c:pt>
                <c:pt idx="891">
                  <c:v>394.50877000000003</c:v>
                </c:pt>
                <c:pt idx="892">
                  <c:v>396.31011999999998</c:v>
                </c:pt>
                <c:pt idx="893">
                  <c:v>397.94468000000001</c:v>
                </c:pt>
                <c:pt idx="894">
                  <c:v>399.45031</c:v>
                </c:pt>
                <c:pt idx="895">
                  <c:v>400.85368</c:v>
                </c:pt>
                <c:pt idx="896">
                  <c:v>402.16786999999999</c:v>
                </c:pt>
                <c:pt idx="897">
                  <c:v>403.40868</c:v>
                </c:pt>
                <c:pt idx="898">
                  <c:v>404.58868999999999</c:v>
                </c:pt>
                <c:pt idx="899">
                  <c:v>405.71807999999999</c:v>
                </c:pt>
                <c:pt idx="900">
                  <c:v>406.80480999999997</c:v>
                </c:pt>
                <c:pt idx="901">
                  <c:v>407.85539</c:v>
                </c:pt>
                <c:pt idx="902">
                  <c:v>408.87549999999999</c:v>
                </c:pt>
                <c:pt idx="903">
                  <c:v>409.86941999999999</c:v>
                </c:pt>
                <c:pt idx="904">
                  <c:v>410.84069</c:v>
                </c:pt>
                <c:pt idx="905">
                  <c:v>411.79219999999998</c:v>
                </c:pt>
                <c:pt idx="906">
                  <c:v>412.72658000000001</c:v>
                </c:pt>
                <c:pt idx="907">
                  <c:v>413.64589999999998</c:v>
                </c:pt>
                <c:pt idx="908">
                  <c:v>414.55088000000001</c:v>
                </c:pt>
                <c:pt idx="909">
                  <c:v>410.75931000000003</c:v>
                </c:pt>
                <c:pt idx="910">
                  <c:v>412.40607</c:v>
                </c:pt>
                <c:pt idx="911">
                  <c:v>413.90001000000001</c:v>
                </c:pt>
                <c:pt idx="912">
                  <c:v>415.27217999999999</c:v>
                </c:pt>
                <c:pt idx="913">
                  <c:v>416.54599000000002</c:v>
                </c:pt>
                <c:pt idx="914">
                  <c:v>417.73989999999998</c:v>
                </c:pt>
                <c:pt idx="915">
                  <c:v>418.86840999999998</c:v>
                </c:pt>
                <c:pt idx="916">
                  <c:v>419.94310000000002</c:v>
                </c:pt>
                <c:pt idx="917">
                  <c:v>420.97316999999998</c:v>
                </c:pt>
                <c:pt idx="918">
                  <c:v>421.96600999999998</c:v>
                </c:pt>
                <c:pt idx="919">
                  <c:v>422.92765000000003</c:v>
                </c:pt>
                <c:pt idx="920">
                  <c:v>423.86288000000002</c:v>
                </c:pt>
                <c:pt idx="921">
                  <c:v>424.77569999999997</c:v>
                </c:pt>
                <c:pt idx="922">
                  <c:v>425.66932000000003</c:v>
                </c:pt>
                <c:pt idx="923">
                  <c:v>426.54642999999999</c:v>
                </c:pt>
                <c:pt idx="924">
                  <c:v>427.40915999999999</c:v>
                </c:pt>
                <c:pt idx="925">
                  <c:v>428.25938000000002</c:v>
                </c:pt>
                <c:pt idx="926">
                  <c:v>429.09858000000003</c:v>
                </c:pt>
                <c:pt idx="927">
                  <c:v>429.92800999999997</c:v>
                </c:pt>
                <c:pt idx="928">
                  <c:v>430.74876999999998</c:v>
                </c:pt>
                <c:pt idx="929">
                  <c:v>431.56171999999998</c:v>
                </c:pt>
                <c:pt idx="930">
                  <c:v>432.36759000000001</c:v>
                </c:pt>
                <c:pt idx="931">
                  <c:v>428.26751999999999</c:v>
                </c:pt>
                <c:pt idx="932">
                  <c:v>429.90508999999997</c:v>
                </c:pt>
                <c:pt idx="933">
                  <c:v>431.37265000000002</c:v>
                </c:pt>
                <c:pt idx="934">
                  <c:v>432.70690999999999</c:v>
                </c:pt>
                <c:pt idx="935">
                  <c:v>433.93477000000001</c:v>
                </c:pt>
                <c:pt idx="936">
                  <c:v>435.07697000000002</c:v>
                </c:pt>
                <c:pt idx="937">
                  <c:v>436.14980000000003</c:v>
                </c:pt>
                <c:pt idx="938">
                  <c:v>437.16597000000002</c:v>
                </c:pt>
                <c:pt idx="939">
                  <c:v>438.13567999999998</c:v>
                </c:pt>
                <c:pt idx="940">
                  <c:v>439.06727999999998</c:v>
                </c:pt>
                <c:pt idx="941">
                  <c:v>439.96728000000002</c:v>
                </c:pt>
                <c:pt idx="942">
                  <c:v>440.84082999999998</c:v>
                </c:pt>
                <c:pt idx="943">
                  <c:v>441.69179000000003</c:v>
                </c:pt>
                <c:pt idx="944">
                  <c:v>442.52440999999999</c:v>
                </c:pt>
                <c:pt idx="945">
                  <c:v>443.34134</c:v>
                </c:pt>
                <c:pt idx="946">
                  <c:v>444.14490000000001</c:v>
                </c:pt>
                <c:pt idx="947">
                  <c:v>444.93700000000001</c:v>
                </c:pt>
                <c:pt idx="948">
                  <c:v>445.71913000000001</c:v>
                </c:pt>
                <c:pt idx="949">
                  <c:v>446.49250999999998</c:v>
                </c:pt>
                <c:pt idx="950">
                  <c:v>447.25823000000003</c:v>
                </c:pt>
                <c:pt idx="951">
                  <c:v>448.01717000000002</c:v>
                </c:pt>
                <c:pt idx="952">
                  <c:v>448.77001000000001</c:v>
                </c:pt>
                <c:pt idx="953">
                  <c:v>449.51728000000003</c:v>
                </c:pt>
                <c:pt idx="954">
                  <c:v>450.25967000000003</c:v>
                </c:pt>
                <c:pt idx="955">
                  <c:v>450.99765000000002</c:v>
                </c:pt>
                <c:pt idx="956">
                  <c:v>451.73156999999998</c:v>
                </c:pt>
                <c:pt idx="957">
                  <c:v>452.46179000000001</c:v>
                </c:pt>
                <c:pt idx="958">
                  <c:v>453.18858</c:v>
                </c:pt>
                <c:pt idx="959">
                  <c:v>449.11482000000001</c:v>
                </c:pt>
                <c:pt idx="960">
                  <c:v>450.68894999999998</c:v>
                </c:pt>
                <c:pt idx="961">
                  <c:v>452.08949999999999</c:v>
                </c:pt>
                <c:pt idx="962">
                  <c:v>453.35703999999998</c:v>
                </c:pt>
                <c:pt idx="963">
                  <c:v>454.51805999999999</c:v>
                </c:pt>
                <c:pt idx="964">
                  <c:v>455.59264999999999</c:v>
                </c:pt>
                <c:pt idx="965">
                  <c:v>456.59782999999999</c:v>
                </c:pt>
                <c:pt idx="966">
                  <c:v>457.54696000000001</c:v>
                </c:pt>
                <c:pt idx="967">
                  <c:v>458.45066000000003</c:v>
                </c:pt>
                <c:pt idx="968">
                  <c:v>459.31729000000001</c:v>
                </c:pt>
                <c:pt idx="969">
                  <c:v>460.15361000000001</c:v>
                </c:pt>
                <c:pt idx="970">
                  <c:v>460.96496999999999</c:v>
                </c:pt>
                <c:pt idx="971">
                  <c:v>461.75571000000002</c:v>
                </c:pt>
                <c:pt idx="972">
                  <c:v>462.52922999999998</c:v>
                </c:pt>
                <c:pt idx="973">
                  <c:v>463.28840000000002</c:v>
                </c:pt>
                <c:pt idx="974">
                  <c:v>464.03541000000001</c:v>
                </c:pt>
                <c:pt idx="975">
                  <c:v>464.77217000000002</c:v>
                </c:pt>
                <c:pt idx="976">
                  <c:v>465.50027999999998</c:v>
                </c:pt>
                <c:pt idx="977">
                  <c:v>466.22097000000002</c:v>
                </c:pt>
                <c:pt idx="978">
                  <c:v>466.93529000000001</c:v>
                </c:pt>
                <c:pt idx="979">
                  <c:v>467.64400999999998</c:v>
                </c:pt>
                <c:pt idx="980">
                  <c:v>468.34787999999998</c:v>
                </c:pt>
                <c:pt idx="981">
                  <c:v>469.04721000000001</c:v>
                </c:pt>
                <c:pt idx="982">
                  <c:v>469.74270000000001</c:v>
                </c:pt>
                <c:pt idx="983">
                  <c:v>470.43477000000001</c:v>
                </c:pt>
                <c:pt idx="984">
                  <c:v>471.12373000000002</c:v>
                </c:pt>
                <c:pt idx="985">
                  <c:v>471.80979000000002</c:v>
                </c:pt>
                <c:pt idx="986">
                  <c:v>472.49322000000001</c:v>
                </c:pt>
                <c:pt idx="987">
                  <c:v>473.17424</c:v>
                </c:pt>
                <c:pt idx="988">
                  <c:v>473.85295000000002</c:v>
                </c:pt>
                <c:pt idx="989">
                  <c:v>474.52951999999999</c:v>
                </c:pt>
                <c:pt idx="990">
                  <c:v>475.20409000000001</c:v>
                </c:pt>
                <c:pt idx="991">
                  <c:v>475.8766</c:v>
                </c:pt>
                <c:pt idx="992">
                  <c:v>476.54730999999998</c:v>
                </c:pt>
                <c:pt idx="993">
                  <c:v>477.21591999999998</c:v>
                </c:pt>
                <c:pt idx="994">
                  <c:v>477.88292999999999</c:v>
                </c:pt>
                <c:pt idx="995">
                  <c:v>478.54838000000001</c:v>
                </c:pt>
                <c:pt idx="996">
                  <c:v>479.21233999999998</c:v>
                </c:pt>
                <c:pt idx="997">
                  <c:v>479.87477999999999</c:v>
                </c:pt>
                <c:pt idx="998">
                  <c:v>480.53579000000002</c:v>
                </c:pt>
                <c:pt idx="999">
                  <c:v>477.60318000000001</c:v>
                </c:pt>
                <c:pt idx="1000">
                  <c:v>477.21188000000001</c:v>
                </c:pt>
                <c:pt idx="1001">
                  <c:v>478.73599999999999</c:v>
                </c:pt>
                <c:pt idx="1002">
                  <c:v>480.07945000000001</c:v>
                </c:pt>
                <c:pt idx="1003">
                  <c:v>481.28215</c:v>
                </c:pt>
                <c:pt idx="1004">
                  <c:v>482.37416999999999</c:v>
                </c:pt>
                <c:pt idx="1005">
                  <c:v>483.37903999999997</c:v>
                </c:pt>
                <c:pt idx="1006">
                  <c:v>484.31470999999999</c:v>
                </c:pt>
                <c:pt idx="1007">
                  <c:v>485.19524000000001</c:v>
                </c:pt>
                <c:pt idx="1008">
                  <c:v>486.03156000000001</c:v>
                </c:pt>
                <c:pt idx="1009">
                  <c:v>486.83233999999999</c:v>
                </c:pt>
                <c:pt idx="1010">
                  <c:v>487.60444000000001</c:v>
                </c:pt>
                <c:pt idx="1011">
                  <c:v>488.35341</c:v>
                </c:pt>
                <c:pt idx="1012">
                  <c:v>489.08685000000003</c:v>
                </c:pt>
                <c:pt idx="1013">
                  <c:v>489.80421000000001</c:v>
                </c:pt>
                <c:pt idx="1014">
                  <c:v>490.50828999999999</c:v>
                </c:pt>
                <c:pt idx="1015">
                  <c:v>491.20143999999999</c:v>
                </c:pt>
                <c:pt idx="1016">
                  <c:v>491.88551000000001</c:v>
                </c:pt>
                <c:pt idx="1017">
                  <c:v>492.56209000000001</c:v>
                </c:pt>
                <c:pt idx="1018">
                  <c:v>493.23235</c:v>
                </c:pt>
                <c:pt idx="1019">
                  <c:v>493.89726000000002</c:v>
                </c:pt>
                <c:pt idx="1020">
                  <c:v>494.55770000000001</c:v>
                </c:pt>
                <c:pt idx="1021">
                  <c:v>495.21420000000001</c:v>
                </c:pt>
                <c:pt idx="1022">
                  <c:v>495.86721</c:v>
                </c:pt>
                <c:pt idx="1023">
                  <c:v>496.51733000000002</c:v>
                </c:pt>
                <c:pt idx="1024">
                  <c:v>497.16494999999998</c:v>
                </c:pt>
                <c:pt idx="1025">
                  <c:v>497.81022999999999</c:v>
                </c:pt>
                <c:pt idx="1026">
                  <c:v>498.45346999999998</c:v>
                </c:pt>
                <c:pt idx="1027">
                  <c:v>499.09485000000001</c:v>
                </c:pt>
                <c:pt idx="1028">
                  <c:v>499.73428999999999</c:v>
                </c:pt>
                <c:pt idx="1029">
                  <c:v>500.37221</c:v>
                </c:pt>
                <c:pt idx="1030">
                  <c:v>501.00871000000001</c:v>
                </c:pt>
                <c:pt idx="1031">
                  <c:v>501.64388000000002</c:v>
                </c:pt>
                <c:pt idx="1032">
                  <c:v>502.27780000000001</c:v>
                </c:pt>
                <c:pt idx="1033">
                  <c:v>502.91052999999999</c:v>
                </c:pt>
                <c:pt idx="1034">
                  <c:v>503.54203999999999</c:v>
                </c:pt>
                <c:pt idx="1035">
                  <c:v>504.17250000000001</c:v>
                </c:pt>
                <c:pt idx="1036">
                  <c:v>504.80191000000002</c:v>
                </c:pt>
                <c:pt idx="1037">
                  <c:v>505.43029999999999</c:v>
                </c:pt>
                <c:pt idx="1038">
                  <c:v>506.05770999999999</c:v>
                </c:pt>
                <c:pt idx="1039">
                  <c:v>506.68324999999999</c:v>
                </c:pt>
                <c:pt idx="1040">
                  <c:v>507.30842000000001</c:v>
                </c:pt>
                <c:pt idx="1041">
                  <c:v>507.93205999999998</c:v>
                </c:pt>
                <c:pt idx="1042">
                  <c:v>508.55498999999998</c:v>
                </c:pt>
                <c:pt idx="1043">
                  <c:v>509.17691000000002</c:v>
                </c:pt>
                <c:pt idx="1044">
                  <c:v>509.79872</c:v>
                </c:pt>
                <c:pt idx="1045">
                  <c:v>510.41971999999998</c:v>
                </c:pt>
                <c:pt idx="1046">
                  <c:v>511.03989999999999</c:v>
                </c:pt>
                <c:pt idx="1047">
                  <c:v>511.65913999999998</c:v>
                </c:pt>
                <c:pt idx="1048">
                  <c:v>512.27782999999999</c:v>
                </c:pt>
                <c:pt idx="1049">
                  <c:v>512.89567999999997</c:v>
                </c:pt>
                <c:pt idx="1050">
                  <c:v>513.51278000000002</c:v>
                </c:pt>
                <c:pt idx="1051">
                  <c:v>514.12905999999998</c:v>
                </c:pt>
                <c:pt idx="1052">
                  <c:v>514.74459999999999</c:v>
                </c:pt>
                <c:pt idx="1053">
                  <c:v>515.35940000000005</c:v>
                </c:pt>
                <c:pt idx="1054">
                  <c:v>515.97348</c:v>
                </c:pt>
                <c:pt idx="1055">
                  <c:v>516.58681000000001</c:v>
                </c:pt>
                <c:pt idx="1056">
                  <c:v>517.19943999999998</c:v>
                </c:pt>
                <c:pt idx="1057">
                  <c:v>517.81134999999995</c:v>
                </c:pt>
                <c:pt idx="1058">
                  <c:v>518.42258000000004</c:v>
                </c:pt>
                <c:pt idx="1059">
                  <c:v>519.03309999999999</c:v>
                </c:pt>
                <c:pt idx="1060">
                  <c:v>519.64297999999997</c:v>
                </c:pt>
                <c:pt idx="1061">
                  <c:v>520.25217999999995</c:v>
                </c:pt>
                <c:pt idx="1062">
                  <c:v>520.86069999999995</c:v>
                </c:pt>
                <c:pt idx="1063">
                  <c:v>521.46857</c:v>
                </c:pt>
                <c:pt idx="1064">
                  <c:v>522.07581000000005</c:v>
                </c:pt>
                <c:pt idx="1065">
                  <c:v>522.68232999999998</c:v>
                </c:pt>
                <c:pt idx="1066">
                  <c:v>523.28827000000001</c:v>
                </c:pt>
                <c:pt idx="1067">
                  <c:v>523.89356999999995</c:v>
                </c:pt>
                <c:pt idx="1068">
                  <c:v>524.49829</c:v>
                </c:pt>
                <c:pt idx="1069">
                  <c:v>525.10239999999999</c:v>
                </c:pt>
                <c:pt idx="1070">
                  <c:v>525.70594000000006</c:v>
                </c:pt>
                <c:pt idx="1071">
                  <c:v>526.30886999999996</c:v>
                </c:pt>
                <c:pt idx="1072">
                  <c:v>526.91120999999998</c:v>
                </c:pt>
                <c:pt idx="1073">
                  <c:v>527.51298999999995</c:v>
                </c:pt>
                <c:pt idx="1074">
                  <c:v>528.11418000000003</c:v>
                </c:pt>
                <c:pt idx="1075">
                  <c:v>528.71479999999997</c:v>
                </c:pt>
                <c:pt idx="1076">
                  <c:v>529.31484999999998</c:v>
                </c:pt>
                <c:pt idx="1077">
                  <c:v>529.91435000000001</c:v>
                </c:pt>
                <c:pt idx="1078">
                  <c:v>530.51331000000005</c:v>
                </c:pt>
                <c:pt idx="1079">
                  <c:v>531.11168999999995</c:v>
                </c:pt>
                <c:pt idx="1080">
                  <c:v>526.05112999999994</c:v>
                </c:pt>
                <c:pt idx="1081">
                  <c:v>527.85095000000001</c:v>
                </c:pt>
                <c:pt idx="1082">
                  <c:v>529.37161000000003</c:v>
                </c:pt>
                <c:pt idx="1083">
                  <c:v>530.68329000000006</c:v>
                </c:pt>
                <c:pt idx="1084">
                  <c:v>531.83546000000001</c:v>
                </c:pt>
                <c:pt idx="1085">
                  <c:v>532.86501999999996</c:v>
                </c:pt>
                <c:pt idx="1086">
                  <c:v>533.79980999999998</c:v>
                </c:pt>
                <c:pt idx="1087">
                  <c:v>534.66159000000005</c:v>
                </c:pt>
                <c:pt idx="1088">
                  <c:v>535.46668</c:v>
                </c:pt>
                <c:pt idx="1089">
                  <c:v>536.22758999999996</c:v>
                </c:pt>
                <c:pt idx="1090">
                  <c:v>536.95362999999998</c:v>
                </c:pt>
                <c:pt idx="1091">
                  <c:v>537.65193999999997</c:v>
                </c:pt>
                <c:pt idx="1092">
                  <c:v>538.33010999999999</c:v>
                </c:pt>
                <c:pt idx="1093">
                  <c:v>538.99145999999996</c:v>
                </c:pt>
                <c:pt idx="1094">
                  <c:v>539.63954999999999</c:v>
                </c:pt>
                <c:pt idx="1095">
                  <c:v>540.27706999999998</c:v>
                </c:pt>
                <c:pt idx="1096">
                  <c:v>540.90624000000003</c:v>
                </c:pt>
                <c:pt idx="1097">
                  <c:v>541.52865999999995</c:v>
                </c:pt>
                <c:pt idx="1098">
                  <c:v>542.14568999999995</c:v>
                </c:pt>
                <c:pt idx="1099">
                  <c:v>542.75831000000005</c:v>
                </c:pt>
                <c:pt idx="1100">
                  <c:v>543.36734000000001</c:v>
                </c:pt>
                <c:pt idx="1101">
                  <c:v>543.97342000000003</c:v>
                </c:pt>
                <c:pt idx="1102">
                  <c:v>544.57705999999996</c:v>
                </c:pt>
                <c:pt idx="1103">
                  <c:v>545.17863</c:v>
                </c:pt>
                <c:pt idx="1104">
                  <c:v>545.77846999999997</c:v>
                </c:pt>
                <c:pt idx="1105">
                  <c:v>546.37681999999995</c:v>
                </c:pt>
                <c:pt idx="1106">
                  <c:v>546.97388000000001</c:v>
                </c:pt>
                <c:pt idx="1107">
                  <c:v>547.56982000000005</c:v>
                </c:pt>
                <c:pt idx="1108">
                  <c:v>548.16471000000001</c:v>
                </c:pt>
                <c:pt idx="1109">
                  <c:v>548.75870999999995</c:v>
                </c:pt>
                <c:pt idx="1110">
                  <c:v>549.35190999999998</c:v>
                </c:pt>
                <c:pt idx="1111">
                  <c:v>549.94435999999996</c:v>
                </c:pt>
                <c:pt idx="1112">
                  <c:v>550.53608999999994</c:v>
                </c:pt>
                <c:pt idx="1113">
                  <c:v>551.12717999999995</c:v>
                </c:pt>
                <c:pt idx="1114">
                  <c:v>551.71766000000002</c:v>
                </c:pt>
                <c:pt idx="1115">
                  <c:v>552.30759999999998</c:v>
                </c:pt>
                <c:pt idx="1116">
                  <c:v>552.89693</c:v>
                </c:pt>
                <c:pt idx="1117">
                  <c:v>553.48572000000001</c:v>
                </c:pt>
                <c:pt idx="1118">
                  <c:v>554.07402999999999</c:v>
                </c:pt>
                <c:pt idx="1119">
                  <c:v>554.66187000000002</c:v>
                </c:pt>
                <c:pt idx="1120">
                  <c:v>555.24923000000001</c:v>
                </c:pt>
                <c:pt idx="1121">
                  <c:v>555.83610999999996</c:v>
                </c:pt>
                <c:pt idx="1122">
                  <c:v>556.42259000000001</c:v>
                </c:pt>
                <c:pt idx="1123">
                  <c:v>557.0086</c:v>
                </c:pt>
                <c:pt idx="1124">
                  <c:v>557.59427000000005</c:v>
                </c:pt>
                <c:pt idx="1125">
                  <c:v>558.17952000000002</c:v>
                </c:pt>
                <c:pt idx="1126">
                  <c:v>558.76437999999996</c:v>
                </c:pt>
                <c:pt idx="1127">
                  <c:v>559.35356999999999</c:v>
                </c:pt>
                <c:pt idx="1128">
                  <c:v>559.96411999999998</c:v>
                </c:pt>
                <c:pt idx="1129">
                  <c:v>560.59082000000001</c:v>
                </c:pt>
                <c:pt idx="1130">
                  <c:v>561.22877000000005</c:v>
                </c:pt>
                <c:pt idx="1131">
                  <c:v>561.87453000000005</c:v>
                </c:pt>
                <c:pt idx="1132">
                  <c:v>562.52576999999997</c:v>
                </c:pt>
                <c:pt idx="1133">
                  <c:v>563.18080999999995</c:v>
                </c:pt>
                <c:pt idx="1134">
                  <c:v>563.8383</c:v>
                </c:pt>
                <c:pt idx="1135">
                  <c:v>564.49748</c:v>
                </c:pt>
                <c:pt idx="1136">
                  <c:v>565.15760999999998</c:v>
                </c:pt>
                <c:pt idx="1137">
                  <c:v>565.81821000000002</c:v>
                </c:pt>
                <c:pt idx="1138">
                  <c:v>566.47901999999999</c:v>
                </c:pt>
                <c:pt idx="1139">
                  <c:v>567.13968999999997</c:v>
                </c:pt>
                <c:pt idx="1140">
                  <c:v>567.80016000000001</c:v>
                </c:pt>
                <c:pt idx="1141">
                  <c:v>568.46034999999995</c:v>
                </c:pt>
                <c:pt idx="1142">
                  <c:v>569.12021000000004</c:v>
                </c:pt>
                <c:pt idx="1143">
                  <c:v>569.77959999999996</c:v>
                </c:pt>
                <c:pt idx="1144">
                  <c:v>570.43863999999996</c:v>
                </c:pt>
                <c:pt idx="1145">
                  <c:v>571.09734000000003</c:v>
                </c:pt>
                <c:pt idx="1146">
                  <c:v>571.75557000000003</c:v>
                </c:pt>
                <c:pt idx="1147">
                  <c:v>572.41353000000004</c:v>
                </c:pt>
                <c:pt idx="1148">
                  <c:v>573.06939</c:v>
                </c:pt>
                <c:pt idx="1149">
                  <c:v>573.71792000000005</c:v>
                </c:pt>
                <c:pt idx="1150">
                  <c:v>574.36000999999999</c:v>
                </c:pt>
                <c:pt idx="1151">
                  <c:v>574.98244</c:v>
                </c:pt>
                <c:pt idx="1152">
                  <c:v>575.58465000000001</c:v>
                </c:pt>
                <c:pt idx="1153">
                  <c:v>576.17235000000005</c:v>
                </c:pt>
                <c:pt idx="1154">
                  <c:v>576.74946999999997</c:v>
                </c:pt>
                <c:pt idx="1155">
                  <c:v>577.15324999999996</c:v>
                </c:pt>
                <c:pt idx="1156">
                  <c:v>578.43248000000006</c:v>
                </c:pt>
                <c:pt idx="1157">
                  <c:v>579.54651000000001</c:v>
                </c:pt>
                <c:pt idx="1158">
                  <c:v>580.49323000000004</c:v>
                </c:pt>
                <c:pt idx="1159">
                  <c:v>581.32120999999995</c:v>
                </c:pt>
                <c:pt idx="1160">
                  <c:v>577.00738000000001</c:v>
                </c:pt>
                <c:pt idx="1161">
                  <c:v>578.39918</c:v>
                </c:pt>
                <c:pt idx="1162">
                  <c:v>579.67773</c:v>
                </c:pt>
                <c:pt idx="1163">
                  <c:v>580.87701000000004</c:v>
                </c:pt>
                <c:pt idx="1164">
                  <c:v>582.01396</c:v>
                </c:pt>
                <c:pt idx="1165">
                  <c:v>583.10045000000002</c:v>
                </c:pt>
                <c:pt idx="1166">
                  <c:v>584.14563999999996</c:v>
                </c:pt>
                <c:pt idx="1167">
                  <c:v>585.15659000000005</c:v>
                </c:pt>
                <c:pt idx="1168">
                  <c:v>580.69573000000003</c:v>
                </c:pt>
                <c:pt idx="1169">
                  <c:v>582.34340999999995</c:v>
                </c:pt>
                <c:pt idx="1170">
                  <c:v>583.88915999999995</c:v>
                </c:pt>
                <c:pt idx="1171">
                  <c:v>585.34356000000002</c:v>
                </c:pt>
                <c:pt idx="1172">
                  <c:v>586.71590000000003</c:v>
                </c:pt>
                <c:pt idx="1173">
                  <c:v>588.01493000000005</c:v>
                </c:pt>
                <c:pt idx="1174">
                  <c:v>588.25622999999996</c:v>
                </c:pt>
                <c:pt idx="1175">
                  <c:v>588.65945999999997</c:v>
                </c:pt>
                <c:pt idx="1176">
                  <c:v>589.17935</c:v>
                </c:pt>
                <c:pt idx="1177">
                  <c:v>589.75525000000005</c:v>
                </c:pt>
                <c:pt idx="1178">
                  <c:v>590.35284999999999</c:v>
                </c:pt>
                <c:pt idx="1179">
                  <c:v>590.95241999999996</c:v>
                </c:pt>
                <c:pt idx="1180">
                  <c:v>591.54277000000002</c:v>
                </c:pt>
                <c:pt idx="1181">
                  <c:v>592.11771999999996</c:v>
                </c:pt>
                <c:pt idx="1182">
                  <c:v>592.67421999999999</c:v>
                </c:pt>
                <c:pt idx="1183">
                  <c:v>593.21113000000003</c:v>
                </c:pt>
                <c:pt idx="1184">
                  <c:v>593.72837000000004</c:v>
                </c:pt>
                <c:pt idx="1185">
                  <c:v>594.22654999999997</c:v>
                </c:pt>
                <c:pt idx="1186">
                  <c:v>594.22654999999997</c:v>
                </c:pt>
                <c:pt idx="1187">
                  <c:v>589.03570999999999</c:v>
                </c:pt>
                <c:pt idx="1188">
                  <c:v>663.25216</c:v>
                </c:pt>
                <c:pt idx="1189">
                  <c:v>750.06124</c:v>
                </c:pt>
                <c:pt idx="1190">
                  <c:v>809.50175000000002</c:v>
                </c:pt>
                <c:pt idx="1191">
                  <c:v>809.43372999999997</c:v>
                </c:pt>
                <c:pt idx="1192">
                  <c:v>809.43372999999997</c:v>
                </c:pt>
                <c:pt idx="1193">
                  <c:v>723.37747999999999</c:v>
                </c:pt>
                <c:pt idx="1194">
                  <c:v>703.59775000000002</c:v>
                </c:pt>
                <c:pt idx="1195">
                  <c:v>700.14336000000003</c:v>
                </c:pt>
                <c:pt idx="1196">
                  <c:v>701.31116999999995</c:v>
                </c:pt>
                <c:pt idx="1197">
                  <c:v>703.69377999999995</c:v>
                </c:pt>
                <c:pt idx="1198">
                  <c:v>706.30649000000005</c:v>
                </c:pt>
                <c:pt idx="1199">
                  <c:v>708.87986999999998</c:v>
                </c:pt>
                <c:pt idx="1200">
                  <c:v>711.34766000000002</c:v>
                </c:pt>
                <c:pt idx="1201">
                  <c:v>713.69953999999996</c:v>
                </c:pt>
                <c:pt idx="1202">
                  <c:v>715.93844999999999</c:v>
                </c:pt>
                <c:pt idx="1203">
                  <c:v>718.07209999999998</c:v>
                </c:pt>
                <c:pt idx="1204">
                  <c:v>720.10979999999995</c:v>
                </c:pt>
                <c:pt idx="1205">
                  <c:v>722.05817000000002</c:v>
                </c:pt>
                <c:pt idx="1206">
                  <c:v>723.92253000000005</c:v>
                </c:pt>
                <c:pt idx="1207">
                  <c:v>725.70726000000002</c:v>
                </c:pt>
                <c:pt idx="1208">
                  <c:v>727.41645000000005</c:v>
                </c:pt>
                <c:pt idx="1209">
                  <c:v>729.04826000000003</c:v>
                </c:pt>
                <c:pt idx="1210">
                  <c:v>730.51716999999996</c:v>
                </c:pt>
                <c:pt idx="1211">
                  <c:v>731.90470000000005</c:v>
                </c:pt>
                <c:pt idx="1212">
                  <c:v>733.52119000000005</c:v>
                </c:pt>
                <c:pt idx="1213">
                  <c:v>735.08713999999998</c:v>
                </c:pt>
                <c:pt idx="1214">
                  <c:v>736.55367999999999</c:v>
                </c:pt>
                <c:pt idx="1215">
                  <c:v>737.92155000000002</c:v>
                </c:pt>
                <c:pt idx="1216">
                  <c:v>739.19975999999997</c:v>
                </c:pt>
                <c:pt idx="1217">
                  <c:v>740.39727000000005</c:v>
                </c:pt>
                <c:pt idx="1218">
                  <c:v>741.52120000000002</c:v>
                </c:pt>
                <c:pt idx="1219">
                  <c:v>742.58015999999998</c:v>
                </c:pt>
                <c:pt idx="1220">
                  <c:v>743.57651999999996</c:v>
                </c:pt>
                <c:pt idx="1221">
                  <c:v>744.51206000000002</c:v>
                </c:pt>
                <c:pt idx="1222">
                  <c:v>745.38940000000002</c:v>
                </c:pt>
                <c:pt idx="1223">
                  <c:v>746.21121000000005</c:v>
                </c:pt>
                <c:pt idx="1224">
                  <c:v>746.97964000000002</c:v>
                </c:pt>
                <c:pt idx="1225">
                  <c:v>747.69640000000004</c:v>
                </c:pt>
                <c:pt idx="1226">
                  <c:v>748.36283000000003</c:v>
                </c:pt>
                <c:pt idx="1227">
                  <c:v>748.98017000000004</c:v>
                </c:pt>
                <c:pt idx="1228">
                  <c:v>749.54935999999998</c:v>
                </c:pt>
                <c:pt idx="1229">
                  <c:v>750.07147999999995</c:v>
                </c:pt>
                <c:pt idx="1230">
                  <c:v>750.54735000000005</c:v>
                </c:pt>
                <c:pt idx="1231">
                  <c:v>750.97784999999999</c:v>
                </c:pt>
                <c:pt idx="1232">
                  <c:v>751.36373000000003</c:v>
                </c:pt>
                <c:pt idx="1233">
                  <c:v>751.70579999999995</c:v>
                </c:pt>
                <c:pt idx="1234">
                  <c:v>752.00494000000003</c:v>
                </c:pt>
                <c:pt idx="1235">
                  <c:v>752.26175999999998</c:v>
                </c:pt>
                <c:pt idx="1236">
                  <c:v>752.70379000000003</c:v>
                </c:pt>
                <c:pt idx="1237">
                  <c:v>753.22136999999998</c:v>
                </c:pt>
                <c:pt idx="1238">
                  <c:v>753.70483000000002</c:v>
                </c:pt>
                <c:pt idx="1239">
                  <c:v>754.14991999999995</c:v>
                </c:pt>
                <c:pt idx="1240">
                  <c:v>754.56401000000005</c:v>
                </c:pt>
                <c:pt idx="1241">
                  <c:v>754.95381999999995</c:v>
                </c:pt>
                <c:pt idx="1242">
                  <c:v>755.32402999999999</c:v>
                </c:pt>
                <c:pt idx="1243">
                  <c:v>755.67795999999998</c:v>
                </c:pt>
                <c:pt idx="1244">
                  <c:v>756.01779999999997</c:v>
                </c:pt>
                <c:pt idx="1245">
                  <c:v>756.34514999999999</c:v>
                </c:pt>
                <c:pt idx="1246">
                  <c:v>756.66097000000002</c:v>
                </c:pt>
                <c:pt idx="1247">
                  <c:v>756.96614999999997</c:v>
                </c:pt>
                <c:pt idx="1248">
                  <c:v>757.26115000000004</c:v>
                </c:pt>
                <c:pt idx="1249">
                  <c:v>757.54651999999999</c:v>
                </c:pt>
                <c:pt idx="1250">
                  <c:v>757.82254</c:v>
                </c:pt>
                <c:pt idx="1251">
                  <c:v>758.08946000000003</c:v>
                </c:pt>
                <c:pt idx="1252">
                  <c:v>758.34763999999996</c:v>
                </c:pt>
                <c:pt idx="1253">
                  <c:v>758.59721000000002</c:v>
                </c:pt>
                <c:pt idx="1254">
                  <c:v>758.83837000000005</c:v>
                </c:pt>
                <c:pt idx="1255">
                  <c:v>759.07137999999998</c:v>
                </c:pt>
                <c:pt idx="1256">
                  <c:v>759.29625999999996</c:v>
                </c:pt>
                <c:pt idx="1257">
                  <c:v>759.51328000000001</c:v>
                </c:pt>
                <c:pt idx="1258">
                  <c:v>759.72262999999998</c:v>
                </c:pt>
                <c:pt idx="1259">
                  <c:v>759.92431999999997</c:v>
                </c:pt>
                <c:pt idx="1260">
                  <c:v>760.15272000000004</c:v>
                </c:pt>
                <c:pt idx="1261">
                  <c:v>760.34511999999995</c:v>
                </c:pt>
                <c:pt idx="1262">
                  <c:v>760.52638999999999</c:v>
                </c:pt>
                <c:pt idx="1263">
                  <c:v>760.69979999999998</c:v>
                </c:pt>
                <c:pt idx="1264">
                  <c:v>760.86595</c:v>
                </c:pt>
                <c:pt idx="1265">
                  <c:v>761.02504999999996</c:v>
                </c:pt>
                <c:pt idx="1266">
                  <c:v>761.17737</c:v>
                </c:pt>
                <c:pt idx="1267">
                  <c:v>761.32303999999999</c:v>
                </c:pt>
                <c:pt idx="1268">
                  <c:v>761.46220000000005</c:v>
                </c:pt>
                <c:pt idx="1269">
                  <c:v>761.59505000000001</c:v>
                </c:pt>
                <c:pt idx="1270">
                  <c:v>761.72172999999998</c:v>
                </c:pt>
                <c:pt idx="1271">
                  <c:v>761.84231</c:v>
                </c:pt>
                <c:pt idx="1272">
                  <c:v>761.95691999999997</c:v>
                </c:pt>
                <c:pt idx="1273">
                  <c:v>762.06563000000006</c:v>
                </c:pt>
                <c:pt idx="1274">
                  <c:v>762.16864999999996</c:v>
                </c:pt>
                <c:pt idx="1275">
                  <c:v>762.26595999999995</c:v>
                </c:pt>
                <c:pt idx="1276">
                  <c:v>762.31127000000004</c:v>
                </c:pt>
                <c:pt idx="1277">
                  <c:v>762.96549000000005</c:v>
                </c:pt>
                <c:pt idx="1278">
                  <c:v>762.43665999999996</c:v>
                </c:pt>
                <c:pt idx="1279">
                  <c:v>787.92039999999997</c:v>
                </c:pt>
                <c:pt idx="1280">
                  <c:v>770.40364999999997</c:v>
                </c:pt>
                <c:pt idx="1281">
                  <c:v>762.32943999999998</c:v>
                </c:pt>
                <c:pt idx="1282">
                  <c:v>762.10713999999996</c:v>
                </c:pt>
                <c:pt idx="1283">
                  <c:v>762.64899000000003</c:v>
                </c:pt>
                <c:pt idx="1284">
                  <c:v>763.77686000000006</c:v>
                </c:pt>
                <c:pt idx="1285">
                  <c:v>764.92642000000001</c:v>
                </c:pt>
                <c:pt idx="1286">
                  <c:v>765.25437999999997</c:v>
                </c:pt>
                <c:pt idx="1287">
                  <c:v>765.41435999999999</c:v>
                </c:pt>
                <c:pt idx="1288">
                  <c:v>765.53596000000005</c:v>
                </c:pt>
                <c:pt idx="1289">
                  <c:v>765.64494000000002</c:v>
                </c:pt>
                <c:pt idx="1290">
                  <c:v>765.74666000000002</c:v>
                </c:pt>
                <c:pt idx="1291">
                  <c:v>765.84222</c:v>
                </c:pt>
                <c:pt idx="1292">
                  <c:v>765.93167000000005</c:v>
                </c:pt>
                <c:pt idx="1293">
                  <c:v>766.01508000000001</c:v>
                </c:pt>
                <c:pt idx="1294">
                  <c:v>766.09232999999995</c:v>
                </c:pt>
                <c:pt idx="1295">
                  <c:v>766.16346999999996</c:v>
                </c:pt>
                <c:pt idx="1296">
                  <c:v>766.22823000000005</c:v>
                </c:pt>
                <c:pt idx="1297">
                  <c:v>766.28669000000002</c:v>
                </c:pt>
                <c:pt idx="1298">
                  <c:v>766.33864000000005</c:v>
                </c:pt>
                <c:pt idx="1299">
                  <c:v>766.37009999999998</c:v>
                </c:pt>
                <c:pt idx="1300">
                  <c:v>766.37918999999999</c:v>
                </c:pt>
                <c:pt idx="1301">
                  <c:v>766.47040000000004</c:v>
                </c:pt>
                <c:pt idx="1302">
                  <c:v>766.33572000000004</c:v>
                </c:pt>
                <c:pt idx="1303">
                  <c:v>766.38184000000001</c:v>
                </c:pt>
                <c:pt idx="1304">
                  <c:v>766.36854000000005</c:v>
                </c:pt>
                <c:pt idx="1305">
                  <c:v>766.52153999999996</c:v>
                </c:pt>
                <c:pt idx="1306">
                  <c:v>766.54494</c:v>
                </c:pt>
                <c:pt idx="1307">
                  <c:v>766.4289</c:v>
                </c:pt>
                <c:pt idx="1308">
                  <c:v>766.51516000000004</c:v>
                </c:pt>
                <c:pt idx="1309">
                  <c:v>766.49584000000004</c:v>
                </c:pt>
                <c:pt idx="1310">
                  <c:v>766.48424</c:v>
                </c:pt>
                <c:pt idx="1311">
                  <c:v>766.44294000000002</c:v>
                </c:pt>
                <c:pt idx="1312">
                  <c:v>766.39682000000005</c:v>
                </c:pt>
                <c:pt idx="1313">
                  <c:v>766.24158999999997</c:v>
                </c:pt>
                <c:pt idx="1314">
                  <c:v>766.30439000000001</c:v>
                </c:pt>
                <c:pt idx="1315">
                  <c:v>766.26363000000003</c:v>
                </c:pt>
                <c:pt idx="1316">
                  <c:v>766.16048000000001</c:v>
                </c:pt>
                <c:pt idx="1317">
                  <c:v>766.16848000000005</c:v>
                </c:pt>
                <c:pt idx="1318">
                  <c:v>766.07910000000004</c:v>
                </c:pt>
                <c:pt idx="1319">
                  <c:v>766.02090999999996</c:v>
                </c:pt>
                <c:pt idx="1320">
                  <c:v>766.00572</c:v>
                </c:pt>
                <c:pt idx="1321">
                  <c:v>765.91043999999999</c:v>
                </c:pt>
                <c:pt idx="1322">
                  <c:v>765.85442</c:v>
                </c:pt>
                <c:pt idx="1323">
                  <c:v>765.80165999999997</c:v>
                </c:pt>
                <c:pt idx="1324">
                  <c:v>765.74999000000003</c:v>
                </c:pt>
                <c:pt idx="1325">
                  <c:v>765.70047999999997</c:v>
                </c:pt>
                <c:pt idx="1326">
                  <c:v>765.65347999999994</c:v>
                </c:pt>
                <c:pt idx="1327">
                  <c:v>765.60919999999999</c:v>
                </c:pt>
                <c:pt idx="1328">
                  <c:v>765.56763000000001</c:v>
                </c:pt>
                <c:pt idx="1329">
                  <c:v>765.52910999999995</c:v>
                </c:pt>
                <c:pt idx="1330">
                  <c:v>765.49356999999998</c:v>
                </c:pt>
                <c:pt idx="1331">
                  <c:v>765.46122000000003</c:v>
                </c:pt>
                <c:pt idx="1332">
                  <c:v>765.43199000000004</c:v>
                </c:pt>
                <c:pt idx="1333">
                  <c:v>765.40608999999995</c:v>
                </c:pt>
                <c:pt idx="1334">
                  <c:v>765.38356999999996</c:v>
                </c:pt>
                <c:pt idx="1335">
                  <c:v>765.36445000000003</c:v>
                </c:pt>
                <c:pt idx="1336">
                  <c:v>765.34870999999998</c:v>
                </c:pt>
                <c:pt idx="1337">
                  <c:v>765.33636999999999</c:v>
                </c:pt>
                <c:pt idx="1338">
                  <c:v>765.32741999999996</c:v>
                </c:pt>
                <c:pt idx="1339">
                  <c:v>765.32205999999996</c:v>
                </c:pt>
                <c:pt idx="1340">
                  <c:v>765.31988999999999</c:v>
                </c:pt>
                <c:pt idx="1341">
                  <c:v>765.32110999999998</c:v>
                </c:pt>
                <c:pt idx="1342">
                  <c:v>765.32572000000005</c:v>
                </c:pt>
                <c:pt idx="1343">
                  <c:v>765.33366000000001</c:v>
                </c:pt>
                <c:pt idx="1344">
                  <c:v>765.34492</c:v>
                </c:pt>
                <c:pt idx="1345">
                  <c:v>765.35942999999997</c:v>
                </c:pt>
                <c:pt idx="1346">
                  <c:v>765.37720000000002</c:v>
                </c:pt>
                <c:pt idx="1347">
                  <c:v>765.39814999999999</c:v>
                </c:pt>
                <c:pt idx="1348">
                  <c:v>765.42236000000003</c:v>
                </c:pt>
                <c:pt idx="1349">
                  <c:v>765.44962999999996</c:v>
                </c:pt>
                <c:pt idx="1350">
                  <c:v>765.48000999999999</c:v>
                </c:pt>
                <c:pt idx="1351">
                  <c:v>765.51351</c:v>
                </c:pt>
                <c:pt idx="1352">
                  <c:v>765.54998999999998</c:v>
                </c:pt>
                <c:pt idx="1353">
                  <c:v>765.58933000000002</c:v>
                </c:pt>
                <c:pt idx="1354">
                  <c:v>765.63136999999995</c:v>
                </c:pt>
                <c:pt idx="1355">
                  <c:v>765.67606999999998</c:v>
                </c:pt>
                <c:pt idx="1356">
                  <c:v>765.72333000000003</c:v>
                </c:pt>
                <c:pt idx="1357">
                  <c:v>765.77324999999996</c:v>
                </c:pt>
                <c:pt idx="1358">
                  <c:v>765.82574</c:v>
                </c:pt>
                <c:pt idx="1359">
                  <c:v>765.88073999999995</c:v>
                </c:pt>
                <c:pt idx="1360">
                  <c:v>765.93825000000004</c:v>
                </c:pt>
                <c:pt idx="1361">
                  <c:v>765.99825999999996</c:v>
                </c:pt>
                <c:pt idx="1362">
                  <c:v>766.06065999999998</c:v>
                </c:pt>
                <c:pt idx="1363">
                  <c:v>766.12549000000001</c:v>
                </c:pt>
                <c:pt idx="1364">
                  <c:v>766.19263000000001</c:v>
                </c:pt>
                <c:pt idx="1365">
                  <c:v>766.26199999999994</c:v>
                </c:pt>
                <c:pt idx="1366">
                  <c:v>766.33375000000001</c:v>
                </c:pt>
                <c:pt idx="1367">
                  <c:v>766.40110000000004</c:v>
                </c:pt>
                <c:pt idx="1368">
                  <c:v>766.47358999999994</c:v>
                </c:pt>
                <c:pt idx="1369">
                  <c:v>766.55077000000006</c:v>
                </c:pt>
                <c:pt idx="1370">
                  <c:v>766.63166999999999</c:v>
                </c:pt>
                <c:pt idx="1371">
                  <c:v>766.71271000000002</c:v>
                </c:pt>
                <c:pt idx="1372">
                  <c:v>766.80053999999996</c:v>
                </c:pt>
                <c:pt idx="1373">
                  <c:v>766.78066999999999</c:v>
                </c:pt>
                <c:pt idx="1374">
                  <c:v>766.94728999999995</c:v>
                </c:pt>
                <c:pt idx="1375">
                  <c:v>767.09568000000002</c:v>
                </c:pt>
                <c:pt idx="1376">
                  <c:v>767.16539</c:v>
                </c:pt>
                <c:pt idx="1377">
                  <c:v>767.25883999999996</c:v>
                </c:pt>
                <c:pt idx="1378">
                  <c:v>767.33114</c:v>
                </c:pt>
                <c:pt idx="1379">
                  <c:v>767.44100000000003</c:v>
                </c:pt>
                <c:pt idx="1380">
                  <c:v>767.54205000000002</c:v>
                </c:pt>
                <c:pt idx="1381">
                  <c:v>767.67035999999996</c:v>
                </c:pt>
                <c:pt idx="1382">
                  <c:v>767.74719000000005</c:v>
                </c:pt>
                <c:pt idx="1383">
                  <c:v>767.86282000000006</c:v>
                </c:pt>
                <c:pt idx="1384">
                  <c:v>767.94907999999998</c:v>
                </c:pt>
                <c:pt idx="1385">
                  <c:v>768.04070000000002</c:v>
                </c:pt>
                <c:pt idx="1386">
                  <c:v>768.18149000000005</c:v>
                </c:pt>
                <c:pt idx="1387">
                  <c:v>768.29597000000001</c:v>
                </c:pt>
                <c:pt idx="1388">
                  <c:v>768.31088999999997</c:v>
                </c:pt>
                <c:pt idx="1389">
                  <c:v>768.53007000000002</c:v>
                </c:pt>
                <c:pt idx="1390">
                  <c:v>768.61782000000005</c:v>
                </c:pt>
                <c:pt idx="1391">
                  <c:v>768.75969999999995</c:v>
                </c:pt>
                <c:pt idx="1392">
                  <c:v>768.90062</c:v>
                </c:pt>
                <c:pt idx="1393">
                  <c:v>768.91147000000001</c:v>
                </c:pt>
                <c:pt idx="1394">
                  <c:v>769.11545999999998</c:v>
                </c:pt>
                <c:pt idx="1395">
                  <c:v>769.26697000000001</c:v>
                </c:pt>
                <c:pt idx="1396">
                  <c:v>769.39840000000004</c:v>
                </c:pt>
                <c:pt idx="1397">
                  <c:v>769.53525000000002</c:v>
                </c:pt>
                <c:pt idx="1398">
                  <c:v>769.66531999999995</c:v>
                </c:pt>
                <c:pt idx="1399">
                  <c:v>769.76610000000005</c:v>
                </c:pt>
                <c:pt idx="1400">
                  <c:v>769.92783999999995</c:v>
                </c:pt>
                <c:pt idx="1401">
                  <c:v>770.08009000000004</c:v>
                </c:pt>
                <c:pt idx="1402">
                  <c:v>770.19646999999998</c:v>
                </c:pt>
                <c:pt idx="1403">
                  <c:v>770.31751999999994</c:v>
                </c:pt>
                <c:pt idx="1404">
                  <c:v>770.48000999999999</c:v>
                </c:pt>
                <c:pt idx="1405">
                  <c:v>770.63198999999997</c:v>
                </c:pt>
                <c:pt idx="1406">
                  <c:v>770.78734999999995</c:v>
                </c:pt>
                <c:pt idx="1407">
                  <c:v>770.87016000000006</c:v>
                </c:pt>
                <c:pt idx="1408">
                  <c:v>771.01156000000003</c:v>
                </c:pt>
                <c:pt idx="1409">
                  <c:v>771.16584</c:v>
                </c:pt>
                <c:pt idx="1410">
                  <c:v>771.39954</c:v>
                </c:pt>
                <c:pt idx="1411">
                  <c:v>771.50913000000003</c:v>
                </c:pt>
                <c:pt idx="1412">
                  <c:v>771.66327999999999</c:v>
                </c:pt>
                <c:pt idx="1413">
                  <c:v>771.73387000000002</c:v>
                </c:pt>
                <c:pt idx="1414">
                  <c:v>771.96716000000004</c:v>
                </c:pt>
                <c:pt idx="1415">
                  <c:v>772.13243</c:v>
                </c:pt>
                <c:pt idx="1416">
                  <c:v>772.26711999999998</c:v>
                </c:pt>
                <c:pt idx="1417">
                  <c:v>772.44866000000002</c:v>
                </c:pt>
                <c:pt idx="1418">
                  <c:v>772.58938000000001</c:v>
                </c:pt>
                <c:pt idx="1419">
                  <c:v>772.77961000000005</c:v>
                </c:pt>
                <c:pt idx="1420">
                  <c:v>772.90147999999999</c:v>
                </c:pt>
                <c:pt idx="1421">
                  <c:v>773.10649000000001</c:v>
                </c:pt>
                <c:pt idx="1422">
                  <c:v>773.14372000000003</c:v>
                </c:pt>
                <c:pt idx="1423">
                  <c:v>773.42794000000004</c:v>
                </c:pt>
                <c:pt idx="1424">
                  <c:v>773.54289000000006</c:v>
                </c:pt>
                <c:pt idx="1425">
                  <c:v>773.75543000000005</c:v>
                </c:pt>
                <c:pt idx="1426">
                  <c:v>773.91947000000005</c:v>
                </c:pt>
                <c:pt idx="1427">
                  <c:v>774.04534000000001</c:v>
                </c:pt>
                <c:pt idx="1428">
                  <c:v>774.21495000000004</c:v>
                </c:pt>
                <c:pt idx="1429">
                  <c:v>774.41405999999995</c:v>
                </c:pt>
                <c:pt idx="1430">
                  <c:v>774.58163999999999</c:v>
                </c:pt>
                <c:pt idx="1431">
                  <c:v>774.75388999999996</c:v>
                </c:pt>
                <c:pt idx="1432">
                  <c:v>774.87630000000001</c:v>
                </c:pt>
                <c:pt idx="1433">
                  <c:v>775.04787999999996</c:v>
                </c:pt>
                <c:pt idx="1434">
                  <c:v>775.21749</c:v>
                </c:pt>
                <c:pt idx="1435">
                  <c:v>775.43240000000003</c:v>
                </c:pt>
                <c:pt idx="1436">
                  <c:v>775.60113000000001</c:v>
                </c:pt>
                <c:pt idx="1437">
                  <c:v>775.74082999999996</c:v>
                </c:pt>
                <c:pt idx="1438">
                  <c:v>775.91641000000004</c:v>
                </c:pt>
                <c:pt idx="1439">
                  <c:v>776.09069999999997</c:v>
                </c:pt>
                <c:pt idx="1440">
                  <c:v>776.26675</c:v>
                </c:pt>
                <c:pt idx="1441">
                  <c:v>776.45704000000001</c:v>
                </c:pt>
                <c:pt idx="1442">
                  <c:v>776.63811999999996</c:v>
                </c:pt>
                <c:pt idx="1443">
                  <c:v>776.80820000000006</c:v>
                </c:pt>
                <c:pt idx="1444">
                  <c:v>776.95333000000005</c:v>
                </c:pt>
                <c:pt idx="1445">
                  <c:v>777.15256999999997</c:v>
                </c:pt>
                <c:pt idx="1446">
                  <c:v>777.31831999999997</c:v>
                </c:pt>
                <c:pt idx="1447">
                  <c:v>777.52440999999999</c:v>
                </c:pt>
                <c:pt idx="1448">
                  <c:v>777.69897000000003</c:v>
                </c:pt>
                <c:pt idx="1449">
                  <c:v>777.80768999999998</c:v>
                </c:pt>
                <c:pt idx="1450">
                  <c:v>778.04199000000006</c:v>
                </c:pt>
                <c:pt idx="1451">
                  <c:v>778.25072999999998</c:v>
                </c:pt>
                <c:pt idx="1452">
                  <c:v>778.38840000000005</c:v>
                </c:pt>
                <c:pt idx="1453">
                  <c:v>778.60303999999996</c:v>
                </c:pt>
                <c:pt idx="1454">
                  <c:v>778.77292</c:v>
                </c:pt>
                <c:pt idx="1455">
                  <c:v>778.97853999999995</c:v>
                </c:pt>
                <c:pt idx="1456">
                  <c:v>779.13343999999995</c:v>
                </c:pt>
                <c:pt idx="1457">
                  <c:v>779.36461999999995</c:v>
                </c:pt>
                <c:pt idx="1458">
                  <c:v>779.50494000000003</c:v>
                </c:pt>
                <c:pt idx="1459">
                  <c:v>779.70336999999995</c:v>
                </c:pt>
                <c:pt idx="1460">
                  <c:v>779.84036000000003</c:v>
                </c:pt>
                <c:pt idx="1461">
                  <c:v>780.09181999999998</c:v>
                </c:pt>
                <c:pt idx="1462">
                  <c:v>780.30137999999999</c:v>
                </c:pt>
                <c:pt idx="1463">
                  <c:v>780.46915999999999</c:v>
                </c:pt>
                <c:pt idx="1464">
                  <c:v>780.64039000000002</c:v>
                </c:pt>
                <c:pt idx="1465">
                  <c:v>780.79867999999999</c:v>
                </c:pt>
                <c:pt idx="1466">
                  <c:v>781.04328999999996</c:v>
                </c:pt>
                <c:pt idx="1467">
                  <c:v>781.22659999999996</c:v>
                </c:pt>
                <c:pt idx="1468">
                  <c:v>781.42381</c:v>
                </c:pt>
                <c:pt idx="1469">
                  <c:v>781.59979999999996</c:v>
                </c:pt>
                <c:pt idx="1470">
                  <c:v>781.78310999999997</c:v>
                </c:pt>
                <c:pt idx="1471">
                  <c:v>781.91066999999998</c:v>
                </c:pt>
                <c:pt idx="1472">
                  <c:v>782.14517999999998</c:v>
                </c:pt>
                <c:pt idx="1473">
                  <c:v>782.37189000000001</c:v>
                </c:pt>
                <c:pt idx="1474">
                  <c:v>782.58240000000001</c:v>
                </c:pt>
                <c:pt idx="1475">
                  <c:v>782.77865999999995</c:v>
                </c:pt>
                <c:pt idx="1476">
                  <c:v>782.97445000000005</c:v>
                </c:pt>
                <c:pt idx="1477">
                  <c:v>783.17064000000005</c:v>
                </c:pt>
                <c:pt idx="1478">
                  <c:v>783.36738000000003</c:v>
                </c:pt>
                <c:pt idx="1479">
                  <c:v>783.56466</c:v>
                </c:pt>
                <c:pt idx="1480">
                  <c:v>783.75860999999998</c:v>
                </c:pt>
                <c:pt idx="1481">
                  <c:v>783.92124000000001</c:v>
                </c:pt>
                <c:pt idx="1482">
                  <c:v>784.10726</c:v>
                </c:pt>
                <c:pt idx="1483">
                  <c:v>784.37221999999997</c:v>
                </c:pt>
                <c:pt idx="1484">
                  <c:v>784.55953</c:v>
                </c:pt>
                <c:pt idx="1485">
                  <c:v>784.70763999999997</c:v>
                </c:pt>
                <c:pt idx="1486">
                  <c:v>784.97491000000002</c:v>
                </c:pt>
                <c:pt idx="1487">
                  <c:v>785.16363999999999</c:v>
                </c:pt>
                <c:pt idx="1488">
                  <c:v>785.31365000000005</c:v>
                </c:pt>
                <c:pt idx="1489">
                  <c:v>785.58194000000003</c:v>
                </c:pt>
                <c:pt idx="1490">
                  <c:v>785.77256999999997</c:v>
                </c:pt>
                <c:pt idx="1491">
                  <c:v>785.92454999999995</c:v>
                </c:pt>
                <c:pt idx="1492">
                  <c:v>786.19385</c:v>
                </c:pt>
                <c:pt idx="1493">
                  <c:v>786.38638000000003</c:v>
                </c:pt>
                <c:pt idx="1494">
                  <c:v>786.54031999999995</c:v>
                </c:pt>
                <c:pt idx="1495">
                  <c:v>786.81056999999998</c:v>
                </c:pt>
                <c:pt idx="1496">
                  <c:v>787.00507000000005</c:v>
                </c:pt>
                <c:pt idx="1497">
                  <c:v>787.19821999999999</c:v>
                </c:pt>
                <c:pt idx="1498">
                  <c:v>787.49919</c:v>
                </c:pt>
                <c:pt idx="1499">
                  <c:v>787.72209999999995</c:v>
                </c:pt>
                <c:pt idx="1500">
                  <c:v>787.90608999999995</c:v>
                </c:pt>
                <c:pt idx="1501">
                  <c:v>788.20414000000005</c:v>
                </c:pt>
                <c:pt idx="1502">
                  <c:v>788.42821000000004</c:v>
                </c:pt>
                <c:pt idx="1503">
                  <c:v>788.61382000000003</c:v>
                </c:pt>
                <c:pt idx="1504">
                  <c:v>788.91269</c:v>
                </c:pt>
                <c:pt idx="1505">
                  <c:v>789.13838999999996</c:v>
                </c:pt>
                <c:pt idx="1506">
                  <c:v>789.32583</c:v>
                </c:pt>
                <c:pt idx="1507">
                  <c:v>789.62523999999996</c:v>
                </c:pt>
                <c:pt idx="1508">
                  <c:v>789.85235999999998</c:v>
                </c:pt>
                <c:pt idx="1509">
                  <c:v>790.04123000000004</c:v>
                </c:pt>
                <c:pt idx="1510">
                  <c:v>790.34105</c:v>
                </c:pt>
                <c:pt idx="1511">
                  <c:v>790.56931999999995</c:v>
                </c:pt>
                <c:pt idx="1512">
                  <c:v>790.75954999999999</c:v>
                </c:pt>
                <c:pt idx="1513">
                  <c:v>791.05957000000001</c:v>
                </c:pt>
                <c:pt idx="1514">
                  <c:v>791.28899000000001</c:v>
                </c:pt>
                <c:pt idx="1515">
                  <c:v>791.48058000000003</c:v>
                </c:pt>
                <c:pt idx="1516">
                  <c:v>791.7808</c:v>
                </c:pt>
                <c:pt idx="1517">
                  <c:v>792.01130999999998</c:v>
                </c:pt>
                <c:pt idx="1518">
                  <c:v>792.20417999999995</c:v>
                </c:pt>
                <c:pt idx="1519">
                  <c:v>792.50468000000001</c:v>
                </c:pt>
                <c:pt idx="1520">
                  <c:v>792.73626999999999</c:v>
                </c:pt>
                <c:pt idx="1521">
                  <c:v>792.93056999999999</c:v>
                </c:pt>
                <c:pt idx="1522">
                  <c:v>793.23126999999999</c:v>
                </c:pt>
                <c:pt idx="1523">
                  <c:v>793.46407999999997</c:v>
                </c:pt>
                <c:pt idx="1524">
                  <c:v>793.65986999999996</c:v>
                </c:pt>
                <c:pt idx="1525">
                  <c:v>793.96091000000001</c:v>
                </c:pt>
                <c:pt idx="1526">
                  <c:v>794.19488000000001</c:v>
                </c:pt>
                <c:pt idx="1527">
                  <c:v>794.39215999999999</c:v>
                </c:pt>
                <c:pt idx="1528">
                  <c:v>794.69347000000005</c:v>
                </c:pt>
                <c:pt idx="1529">
                  <c:v>794.92872</c:v>
                </c:pt>
                <c:pt idx="1530">
                  <c:v>795.12756000000002</c:v>
                </c:pt>
                <c:pt idx="1531">
                  <c:v>795.42921000000001</c:v>
                </c:pt>
                <c:pt idx="1532">
                  <c:v>795.66569000000004</c:v>
                </c:pt>
                <c:pt idx="1533">
                  <c:v>795.86616000000004</c:v>
                </c:pt>
                <c:pt idx="1534">
                  <c:v>796.16821000000004</c:v>
                </c:pt>
                <c:pt idx="1535">
                  <c:v>796.40598</c:v>
                </c:pt>
                <c:pt idx="1536">
                  <c:v>796.60807</c:v>
                </c:pt>
                <c:pt idx="1537">
                  <c:v>796.91053999999997</c:v>
                </c:pt>
                <c:pt idx="1538">
                  <c:v>797.14966000000004</c:v>
                </c:pt>
                <c:pt idx="1539">
                  <c:v>797.35344999999995</c:v>
                </c:pt>
                <c:pt idx="1540">
                  <c:v>797.65644999999995</c:v>
                </c:pt>
                <c:pt idx="1541">
                  <c:v>797.89685999999995</c:v>
                </c:pt>
                <c:pt idx="1542">
                  <c:v>798.10242000000005</c:v>
                </c:pt>
                <c:pt idx="1543">
                  <c:v>798.40589999999997</c:v>
                </c:pt>
                <c:pt idx="1544">
                  <c:v>798.64773000000002</c:v>
                </c:pt>
                <c:pt idx="1545">
                  <c:v>798.85565999999994</c:v>
                </c:pt>
                <c:pt idx="1546">
                  <c:v>799.16165000000001</c:v>
                </c:pt>
                <c:pt idx="1547">
                  <c:v>799.40680999999995</c:v>
                </c:pt>
                <c:pt idx="1548">
                  <c:v>799.61778000000004</c:v>
                </c:pt>
                <c:pt idx="1549">
                  <c:v>799.92417999999998</c:v>
                </c:pt>
                <c:pt idx="1550">
                  <c:v>800.17062999999996</c:v>
                </c:pt>
                <c:pt idx="1551">
                  <c:v>800.38337000000001</c:v>
                </c:pt>
                <c:pt idx="1552">
                  <c:v>800.69016999999997</c:v>
                </c:pt>
                <c:pt idx="1553">
                  <c:v>800.93796999999995</c:v>
                </c:pt>
                <c:pt idx="1554">
                  <c:v>801.15255000000002</c:v>
                </c:pt>
                <c:pt idx="1555">
                  <c:v>801.46023000000002</c:v>
                </c:pt>
                <c:pt idx="1556">
                  <c:v>801.70987000000002</c:v>
                </c:pt>
                <c:pt idx="1557">
                  <c:v>801.92660999999998</c:v>
                </c:pt>
                <c:pt idx="1558">
                  <c:v>802.23483999999996</c:v>
                </c:pt>
                <c:pt idx="1559">
                  <c:v>802.48589000000004</c:v>
                </c:pt>
                <c:pt idx="1560">
                  <c:v>802.70447000000001</c:v>
                </c:pt>
                <c:pt idx="1561">
                  <c:v>803.01316999999995</c:v>
                </c:pt>
                <c:pt idx="1562">
                  <c:v>803.26565000000005</c:v>
                </c:pt>
                <c:pt idx="1563">
                  <c:v>803.48599000000002</c:v>
                </c:pt>
                <c:pt idx="1564">
                  <c:v>803.7953</c:v>
                </c:pt>
                <c:pt idx="1565">
                  <c:v>804.04913999999997</c:v>
                </c:pt>
                <c:pt idx="1566">
                  <c:v>804.27143999999998</c:v>
                </c:pt>
                <c:pt idx="1567">
                  <c:v>804.58130000000006</c:v>
                </c:pt>
                <c:pt idx="1568">
                  <c:v>804.83663000000001</c:v>
                </c:pt>
                <c:pt idx="1569">
                  <c:v>805.06075999999996</c:v>
                </c:pt>
                <c:pt idx="1570">
                  <c:v>805.37122999999997</c:v>
                </c:pt>
                <c:pt idx="1571">
                  <c:v>805.62797999999998</c:v>
                </c:pt>
                <c:pt idx="1572">
                  <c:v>805.85409000000004</c:v>
                </c:pt>
                <c:pt idx="1573">
                  <c:v>806.16516000000001</c:v>
                </c:pt>
                <c:pt idx="1574">
                  <c:v>806.42348000000004</c:v>
                </c:pt>
                <c:pt idx="1575">
                  <c:v>806.65153999999995</c:v>
                </c:pt>
                <c:pt idx="1576">
                  <c:v>806.96322999999995</c:v>
                </c:pt>
                <c:pt idx="1577">
                  <c:v>807.22303999999997</c:v>
                </c:pt>
                <c:pt idx="1578">
                  <c:v>807.45307000000003</c:v>
                </c:pt>
                <c:pt idx="1579">
                  <c:v>807.68913999999995</c:v>
                </c:pt>
                <c:pt idx="1580">
                  <c:v>807.94339000000002</c:v>
                </c:pt>
                <c:pt idx="1581">
                  <c:v>808.19254999999998</c:v>
                </c:pt>
                <c:pt idx="1582">
                  <c:v>808.46618999999998</c:v>
                </c:pt>
                <c:pt idx="1583">
                  <c:v>808.53984000000003</c:v>
                </c:pt>
                <c:pt idx="1584">
                  <c:v>808.69974999999999</c:v>
                </c:pt>
                <c:pt idx="1585">
                  <c:v>808.92503999999997</c:v>
                </c:pt>
                <c:pt idx="1586">
                  <c:v>809.21325999999999</c:v>
                </c:pt>
                <c:pt idx="1587">
                  <c:v>809.48602000000005</c:v>
                </c:pt>
                <c:pt idx="1588">
                  <c:v>809.76819999999998</c:v>
                </c:pt>
                <c:pt idx="1589">
                  <c:v>810.00678000000005</c:v>
                </c:pt>
                <c:pt idx="1590">
                  <c:v>810.29147999999998</c:v>
                </c:pt>
                <c:pt idx="1591">
                  <c:v>810.53521000000001</c:v>
                </c:pt>
                <c:pt idx="1592">
                  <c:v>810.75873000000001</c:v>
                </c:pt>
                <c:pt idx="1593">
                  <c:v>811.02647999999999</c:v>
                </c:pt>
                <c:pt idx="1594">
                  <c:v>811.25874999999996</c:v>
                </c:pt>
                <c:pt idx="1595">
                  <c:v>811.39431000000002</c:v>
                </c:pt>
                <c:pt idx="1596">
                  <c:v>811.46301000000005</c:v>
                </c:pt>
                <c:pt idx="1597">
                  <c:v>811.82644000000005</c:v>
                </c:pt>
                <c:pt idx="1598">
                  <c:v>812.12558000000001</c:v>
                </c:pt>
                <c:pt idx="1599">
                  <c:v>812.37846999999999</c:v>
                </c:pt>
                <c:pt idx="1600">
                  <c:v>812.55940999999996</c:v>
                </c:pt>
                <c:pt idx="1601">
                  <c:v>812.64742999999999</c:v>
                </c:pt>
                <c:pt idx="1602">
                  <c:v>813.01811999999995</c:v>
                </c:pt>
                <c:pt idx="1603">
                  <c:v>813.34405000000004</c:v>
                </c:pt>
                <c:pt idx="1604">
                  <c:v>813.51318000000003</c:v>
                </c:pt>
                <c:pt idx="1605">
                  <c:v>813.72442999999998</c:v>
                </c:pt>
                <c:pt idx="1606">
                  <c:v>813.94835999999998</c:v>
                </c:pt>
                <c:pt idx="1607">
                  <c:v>814.18722000000002</c:v>
                </c:pt>
                <c:pt idx="1608">
                  <c:v>814.42722000000003</c:v>
                </c:pt>
                <c:pt idx="1609">
                  <c:v>814.66742999999997</c:v>
                </c:pt>
                <c:pt idx="1610">
                  <c:v>814.83324000000005</c:v>
                </c:pt>
                <c:pt idx="1611">
                  <c:v>815.19632999999999</c:v>
                </c:pt>
                <c:pt idx="1612">
                  <c:v>815.55066999999997</c:v>
                </c:pt>
                <c:pt idx="1613">
                  <c:v>815.77623000000006</c:v>
                </c:pt>
                <c:pt idx="1614">
                  <c:v>815.92055000000005</c:v>
                </c:pt>
                <c:pt idx="1615">
                  <c:v>816.11992999999995</c:v>
                </c:pt>
                <c:pt idx="1616">
                  <c:v>816.61050999999998</c:v>
                </c:pt>
                <c:pt idx="1617">
                  <c:v>816.89989000000003</c:v>
                </c:pt>
                <c:pt idx="1618">
                  <c:v>816.99231999999995</c:v>
                </c:pt>
                <c:pt idx="1619">
                  <c:v>817.22568000000001</c:v>
                </c:pt>
                <c:pt idx="1620">
                  <c:v>817.71756000000005</c:v>
                </c:pt>
                <c:pt idx="1621">
                  <c:v>817.96969999999999</c:v>
                </c:pt>
                <c:pt idx="1622">
                  <c:v>818.10682999999995</c:v>
                </c:pt>
                <c:pt idx="1623">
                  <c:v>818.41926000000001</c:v>
                </c:pt>
                <c:pt idx="1624">
                  <c:v>818.83083999999997</c:v>
                </c:pt>
                <c:pt idx="1625">
                  <c:v>819.07015999999999</c:v>
                </c:pt>
                <c:pt idx="1626">
                  <c:v>819.18952000000002</c:v>
                </c:pt>
                <c:pt idx="1627">
                  <c:v>819.65624000000003</c:v>
                </c:pt>
                <c:pt idx="1628">
                  <c:v>819.93293000000006</c:v>
                </c:pt>
                <c:pt idx="1629">
                  <c:v>820.10199999999998</c:v>
                </c:pt>
                <c:pt idx="1630">
                  <c:v>820.54952000000003</c:v>
                </c:pt>
                <c:pt idx="1631">
                  <c:v>820.83184000000006</c:v>
                </c:pt>
                <c:pt idx="1632">
                  <c:v>820.99405999999999</c:v>
                </c:pt>
                <c:pt idx="1633">
                  <c:v>821.45087000000001</c:v>
                </c:pt>
                <c:pt idx="1634">
                  <c:v>821.81335000000001</c:v>
                </c:pt>
                <c:pt idx="1635">
                  <c:v>822.02832999999998</c:v>
                </c:pt>
                <c:pt idx="1636">
                  <c:v>822.17862000000002</c:v>
                </c:pt>
                <c:pt idx="1637">
                  <c:v>822.71416999999997</c:v>
                </c:pt>
                <c:pt idx="1638">
                  <c:v>822.90120000000002</c:v>
                </c:pt>
                <c:pt idx="1639">
                  <c:v>823.23432000000003</c:v>
                </c:pt>
                <c:pt idx="1640">
                  <c:v>823.61883999999998</c:v>
                </c:pt>
                <c:pt idx="1641">
                  <c:v>823.90509999999995</c:v>
                </c:pt>
                <c:pt idx="1642">
                  <c:v>824.19257000000005</c:v>
                </c:pt>
                <c:pt idx="1643">
                  <c:v>824.47720000000004</c:v>
                </c:pt>
                <c:pt idx="1644">
                  <c:v>824.76724999999999</c:v>
                </c:pt>
                <c:pt idx="1645">
                  <c:v>825.09344999999996</c:v>
                </c:pt>
                <c:pt idx="1646">
                  <c:v>825.49064999999996</c:v>
                </c:pt>
                <c:pt idx="1647">
                  <c:v>825.68453999999997</c:v>
                </c:pt>
                <c:pt idx="1648">
                  <c:v>826.04696000000001</c:v>
                </c:pt>
                <c:pt idx="1649">
                  <c:v>826.32853</c:v>
                </c:pt>
                <c:pt idx="1650">
                  <c:v>826.70470999999998</c:v>
                </c:pt>
                <c:pt idx="1651">
                  <c:v>826.9932</c:v>
                </c:pt>
                <c:pt idx="1652">
                  <c:v>827.33114</c:v>
                </c:pt>
                <c:pt idx="1653">
                  <c:v>827.69002</c:v>
                </c:pt>
                <c:pt idx="1654">
                  <c:v>827.99432000000002</c:v>
                </c:pt>
                <c:pt idx="1655">
                  <c:v>828.29948999999999</c:v>
                </c:pt>
                <c:pt idx="1656">
                  <c:v>828.64597000000003</c:v>
                </c:pt>
                <c:pt idx="1657">
                  <c:v>828.98431000000005</c:v>
                </c:pt>
                <c:pt idx="1658">
                  <c:v>829.29558999999995</c:v>
                </c:pt>
                <c:pt idx="1659">
                  <c:v>829.57749999999999</c:v>
                </c:pt>
                <c:pt idx="1660">
                  <c:v>829.91922999999997</c:v>
                </c:pt>
                <c:pt idx="1661">
                  <c:v>830.24333000000001</c:v>
                </c:pt>
                <c:pt idx="1662">
                  <c:v>830.55840000000001</c:v>
                </c:pt>
                <c:pt idx="1663">
                  <c:v>830.87001999999995</c:v>
                </c:pt>
                <c:pt idx="1664">
                  <c:v>831.18137000000002</c:v>
                </c:pt>
                <c:pt idx="1665">
                  <c:v>831.30785000000003</c:v>
                </c:pt>
                <c:pt idx="1666">
                  <c:v>831.69263999999998</c:v>
                </c:pt>
                <c:pt idx="1667">
                  <c:v>832.03857000000005</c:v>
                </c:pt>
                <c:pt idx="1668">
                  <c:v>832.22730999999999</c:v>
                </c:pt>
                <c:pt idx="1669">
                  <c:v>832.72590000000002</c:v>
                </c:pt>
                <c:pt idx="1670">
                  <c:v>833.02592000000004</c:v>
                </c:pt>
                <c:pt idx="1671">
                  <c:v>833.36906999999997</c:v>
                </c:pt>
                <c:pt idx="1672">
                  <c:v>833.60535000000004</c:v>
                </c:pt>
                <c:pt idx="1673">
                  <c:v>834.03950999999995</c:v>
                </c:pt>
                <c:pt idx="1674">
                  <c:v>834.35208</c:v>
                </c:pt>
                <c:pt idx="1675">
                  <c:v>834.69442000000004</c:v>
                </c:pt>
                <c:pt idx="1676">
                  <c:v>835.09969000000001</c:v>
                </c:pt>
                <c:pt idx="1677">
                  <c:v>835.35983999999996</c:v>
                </c:pt>
                <c:pt idx="1678">
                  <c:v>835.76361999999995</c:v>
                </c:pt>
                <c:pt idx="1679">
                  <c:v>835.68258000000003</c:v>
                </c:pt>
                <c:pt idx="1680">
                  <c:v>836.10630000000003</c:v>
                </c:pt>
                <c:pt idx="1681">
                  <c:v>836.58677999999998</c:v>
                </c:pt>
                <c:pt idx="1682">
                  <c:v>837.08001000000002</c:v>
                </c:pt>
                <c:pt idx="1683">
                  <c:v>837.44614999999999</c:v>
                </c:pt>
                <c:pt idx="1684">
                  <c:v>837.64404000000002</c:v>
                </c:pt>
                <c:pt idx="1685">
                  <c:v>837.91279999999995</c:v>
                </c:pt>
                <c:pt idx="1686">
                  <c:v>838.21486000000004</c:v>
                </c:pt>
                <c:pt idx="1687">
                  <c:v>838.53258000000005</c:v>
                </c:pt>
                <c:pt idx="1688">
                  <c:v>838.85756000000003</c:v>
                </c:pt>
                <c:pt idx="1689">
                  <c:v>839.18606</c:v>
                </c:pt>
                <c:pt idx="1690">
                  <c:v>839.51625999999999</c:v>
                </c:pt>
                <c:pt idx="1691">
                  <c:v>839.84740999999997</c:v>
                </c:pt>
                <c:pt idx="1692">
                  <c:v>840.17924000000005</c:v>
                </c:pt>
                <c:pt idx="1693">
                  <c:v>840.51147000000003</c:v>
                </c:pt>
                <c:pt idx="1694">
                  <c:v>840.84418000000005</c:v>
                </c:pt>
                <c:pt idx="1695">
                  <c:v>841.17729999999995</c:v>
                </c:pt>
                <c:pt idx="1696">
                  <c:v>841.51081999999997</c:v>
                </c:pt>
                <c:pt idx="1697">
                  <c:v>841.84482000000003</c:v>
                </c:pt>
                <c:pt idx="1698">
                  <c:v>842.17916000000002</c:v>
                </c:pt>
                <c:pt idx="1699">
                  <c:v>842.51396999999997</c:v>
                </c:pt>
                <c:pt idx="1700">
                  <c:v>842.84919000000002</c:v>
                </c:pt>
                <c:pt idx="1701">
                  <c:v>843.18480999999997</c:v>
                </c:pt>
                <c:pt idx="1702">
                  <c:v>843.52077999999995</c:v>
                </c:pt>
                <c:pt idx="1703">
                  <c:v>843.85721999999998</c:v>
                </c:pt>
                <c:pt idx="1704">
                  <c:v>844.19399999999996</c:v>
                </c:pt>
                <c:pt idx="1705">
                  <c:v>844.53117999999995</c:v>
                </c:pt>
                <c:pt idx="1706">
                  <c:v>844.86870999999996</c:v>
                </c:pt>
                <c:pt idx="1707">
                  <c:v>845.20657000000006</c:v>
                </c:pt>
                <c:pt idx="1708">
                  <c:v>845.54484000000002</c:v>
                </c:pt>
                <c:pt idx="1709">
                  <c:v>845.88337999999999</c:v>
                </c:pt>
                <c:pt idx="1710">
                  <c:v>846.22226000000001</c:v>
                </c:pt>
                <c:pt idx="1711">
                  <c:v>846.56147999999996</c:v>
                </c:pt>
                <c:pt idx="1712">
                  <c:v>846.90103999999997</c:v>
                </c:pt>
                <c:pt idx="1713">
                  <c:v>847.24094000000002</c:v>
                </c:pt>
                <c:pt idx="1714">
                  <c:v>847.58110999999997</c:v>
                </c:pt>
                <c:pt idx="1715">
                  <c:v>847.92161999999996</c:v>
                </c:pt>
                <c:pt idx="1716">
                  <c:v>848.26246000000003</c:v>
                </c:pt>
                <c:pt idx="1717">
                  <c:v>848.60357999999997</c:v>
                </c:pt>
                <c:pt idx="1718">
                  <c:v>848.94497000000001</c:v>
                </c:pt>
                <c:pt idx="1719">
                  <c:v>849.28662999999995</c:v>
                </c:pt>
                <c:pt idx="1720">
                  <c:v>849.62856999999997</c:v>
                </c:pt>
                <c:pt idx="1721">
                  <c:v>849.97083999999995</c:v>
                </c:pt>
                <c:pt idx="1722">
                  <c:v>850.31338000000005</c:v>
                </c:pt>
                <c:pt idx="1723">
                  <c:v>850.65612999999996</c:v>
                </c:pt>
                <c:pt idx="1724">
                  <c:v>850.99908000000005</c:v>
                </c:pt>
                <c:pt idx="1725">
                  <c:v>851.34230000000002</c:v>
                </c:pt>
                <c:pt idx="1726">
                  <c:v>851.68571999999995</c:v>
                </c:pt>
                <c:pt idx="1727">
                  <c:v>852.02935000000002</c:v>
                </c:pt>
                <c:pt idx="1728">
                  <c:v>852.37324999999998</c:v>
                </c:pt>
                <c:pt idx="1729">
                  <c:v>852.71749</c:v>
                </c:pt>
                <c:pt idx="1730">
                  <c:v>853.06186000000002</c:v>
                </c:pt>
                <c:pt idx="1731">
                  <c:v>853.40643999999998</c:v>
                </c:pt>
                <c:pt idx="1732">
                  <c:v>853.75129000000004</c:v>
                </c:pt>
                <c:pt idx="1733">
                  <c:v>854.09619999999995</c:v>
                </c:pt>
                <c:pt idx="1734">
                  <c:v>854.44138999999996</c:v>
                </c:pt>
                <c:pt idx="1735">
                  <c:v>854.78671999999995</c:v>
                </c:pt>
                <c:pt idx="1736">
                  <c:v>855.13217999999995</c:v>
                </c:pt>
                <c:pt idx="1737">
                  <c:v>855.47776999999996</c:v>
                </c:pt>
                <c:pt idx="1738">
                  <c:v>855.82349999999997</c:v>
                </c:pt>
                <c:pt idx="1739">
                  <c:v>856.16943000000003</c:v>
                </c:pt>
                <c:pt idx="1740">
                  <c:v>856.51544000000001</c:v>
                </c:pt>
                <c:pt idx="1741">
                  <c:v>856.86163999999997</c:v>
                </c:pt>
                <c:pt idx="1742">
                  <c:v>857.20798000000002</c:v>
                </c:pt>
                <c:pt idx="1743">
                  <c:v>857.55458999999996</c:v>
                </c:pt>
                <c:pt idx="1744">
                  <c:v>857.90134</c:v>
                </c:pt>
                <c:pt idx="1745">
                  <c:v>858.24821999999995</c:v>
                </c:pt>
                <c:pt idx="1746">
                  <c:v>858.59531000000004</c:v>
                </c:pt>
                <c:pt idx="1747">
                  <c:v>858.94253000000003</c:v>
                </c:pt>
                <c:pt idx="1748">
                  <c:v>859.28989000000001</c:v>
                </c:pt>
                <c:pt idx="1749">
                  <c:v>859.63732000000005</c:v>
                </c:pt>
                <c:pt idx="1750">
                  <c:v>859.98487999999998</c:v>
                </c:pt>
                <c:pt idx="1751">
                  <c:v>860.33257000000003</c:v>
                </c:pt>
                <c:pt idx="1752">
                  <c:v>860.68034</c:v>
                </c:pt>
                <c:pt idx="1753">
                  <c:v>861.02823999999998</c:v>
                </c:pt>
                <c:pt idx="1754">
                  <c:v>861.37621000000001</c:v>
                </c:pt>
                <c:pt idx="1755">
                  <c:v>861.72424000000001</c:v>
                </c:pt>
                <c:pt idx="1756">
                  <c:v>862.07240999999999</c:v>
                </c:pt>
                <c:pt idx="1757">
                  <c:v>862.42065000000002</c:v>
                </c:pt>
                <c:pt idx="1758">
                  <c:v>862.76895999999999</c:v>
                </c:pt>
                <c:pt idx="1759">
                  <c:v>863.11726999999996</c:v>
                </c:pt>
                <c:pt idx="1760">
                  <c:v>863.46570999999994</c:v>
                </c:pt>
                <c:pt idx="1761">
                  <c:v>863.81421999999998</c:v>
                </c:pt>
                <c:pt idx="1762">
                  <c:v>864.16279999999995</c:v>
                </c:pt>
                <c:pt idx="1763">
                  <c:v>864.51138000000003</c:v>
                </c:pt>
                <c:pt idx="1764">
                  <c:v>864.86009000000001</c:v>
                </c:pt>
                <c:pt idx="1765">
                  <c:v>865.20880999999997</c:v>
                </c:pt>
                <c:pt idx="1766">
                  <c:v>865.55759</c:v>
                </c:pt>
                <c:pt idx="1767">
                  <c:v>865.90637000000004</c:v>
                </c:pt>
                <c:pt idx="1768">
                  <c:v>866.25528999999995</c:v>
                </c:pt>
                <c:pt idx="1769">
                  <c:v>866.60428000000002</c:v>
                </c:pt>
                <c:pt idx="1770">
                  <c:v>866.95333000000005</c:v>
                </c:pt>
                <c:pt idx="1771">
                  <c:v>867.30245000000002</c:v>
                </c:pt>
                <c:pt idx="1772">
                  <c:v>867.65143999999998</c:v>
                </c:pt>
                <c:pt idx="1773">
                  <c:v>868.00055999999995</c:v>
                </c:pt>
                <c:pt idx="1774">
                  <c:v>868.34974999999997</c:v>
                </c:pt>
                <c:pt idx="1775">
                  <c:v>868.69899999999996</c:v>
                </c:pt>
                <c:pt idx="1776">
                  <c:v>869.04826000000003</c:v>
                </c:pt>
                <c:pt idx="1777">
                  <c:v>869.39757999999995</c:v>
                </c:pt>
                <c:pt idx="1778">
                  <c:v>869.74698000000001</c:v>
                </c:pt>
                <c:pt idx="1779">
                  <c:v>870.09636999999998</c:v>
                </c:pt>
                <c:pt idx="1780">
                  <c:v>870.44583</c:v>
                </c:pt>
                <c:pt idx="1781">
                  <c:v>870.79535999999996</c:v>
                </c:pt>
                <c:pt idx="1782">
                  <c:v>871.14487999999994</c:v>
                </c:pt>
                <c:pt idx="1783">
                  <c:v>871.49441000000002</c:v>
                </c:pt>
                <c:pt idx="1784">
                  <c:v>871.83817999999997</c:v>
                </c:pt>
                <c:pt idx="1785">
                  <c:v>872.17929000000004</c:v>
                </c:pt>
                <c:pt idx="1786">
                  <c:v>872.52035000000001</c:v>
                </c:pt>
                <c:pt idx="1787">
                  <c:v>872.76536999999996</c:v>
                </c:pt>
                <c:pt idx="1788">
                  <c:v>872.94217000000003</c:v>
                </c:pt>
                <c:pt idx="1789">
                  <c:v>873.11231999999995</c:v>
                </c:pt>
                <c:pt idx="1790">
                  <c:v>873.28246999999999</c:v>
                </c:pt>
                <c:pt idx="1791">
                  <c:v>873.45262000000002</c:v>
                </c:pt>
                <c:pt idx="1792">
                  <c:v>873.62278000000003</c:v>
                </c:pt>
                <c:pt idx="1793">
                  <c:v>873.79292999999996</c:v>
                </c:pt>
                <c:pt idx="1794">
                  <c:v>873.96307999999999</c:v>
                </c:pt>
                <c:pt idx="1795">
                  <c:v>874.13323000000003</c:v>
                </c:pt>
                <c:pt idx="1796">
                  <c:v>874.30331999999999</c:v>
                </c:pt>
                <c:pt idx="1797">
                  <c:v>874.47339999999997</c:v>
                </c:pt>
                <c:pt idx="1798">
                  <c:v>874.64341999999999</c:v>
                </c:pt>
                <c:pt idx="1799">
                  <c:v>874.81344000000001</c:v>
                </c:pt>
                <c:pt idx="1800">
                  <c:v>874.98344999999995</c:v>
                </c:pt>
                <c:pt idx="1801">
                  <c:v>875.15340000000003</c:v>
                </c:pt>
                <c:pt idx="1802">
                  <c:v>875.32327999999995</c:v>
                </c:pt>
                <c:pt idx="1803">
                  <c:v>875.49315999999999</c:v>
                </c:pt>
                <c:pt idx="1804">
                  <c:v>875.66297999999995</c:v>
                </c:pt>
                <c:pt idx="1805">
                  <c:v>875.83279000000005</c:v>
                </c:pt>
                <c:pt idx="1806">
                  <c:v>876.00253999999995</c:v>
                </c:pt>
                <c:pt idx="1807">
                  <c:v>876.17228</c:v>
                </c:pt>
                <c:pt idx="1808">
                  <c:v>876.34195999999997</c:v>
                </c:pt>
                <c:pt idx="1809">
                  <c:v>876.51164000000006</c:v>
                </c:pt>
                <c:pt idx="1810">
                  <c:v>876.68132000000003</c:v>
                </c:pt>
                <c:pt idx="1811">
                  <c:v>876.85086000000001</c:v>
                </c:pt>
                <c:pt idx="1812">
                  <c:v>877.02047000000005</c:v>
                </c:pt>
                <c:pt idx="1813">
                  <c:v>877.19001000000003</c:v>
                </c:pt>
                <c:pt idx="1814">
                  <c:v>877.35947999999996</c:v>
                </c:pt>
                <c:pt idx="1815">
                  <c:v>877.52903000000003</c:v>
                </c:pt>
                <c:pt idx="1816">
                  <c:v>877.69843000000003</c:v>
                </c:pt>
                <c:pt idx="1817">
                  <c:v>877.86784</c:v>
                </c:pt>
                <c:pt idx="1818">
                  <c:v>878.03724999999997</c:v>
                </c:pt>
                <c:pt idx="1819">
                  <c:v>878.20664999999997</c:v>
                </c:pt>
                <c:pt idx="1820">
                  <c:v>878.37599</c:v>
                </c:pt>
                <c:pt idx="1821">
                  <c:v>878.54525999999998</c:v>
                </c:pt>
                <c:pt idx="1822">
                  <c:v>878.71460000000002</c:v>
                </c:pt>
                <c:pt idx="1823">
                  <c:v>878.88379999999995</c:v>
                </c:pt>
                <c:pt idx="1824">
                  <c:v>879.05307000000005</c:v>
                </c:pt>
                <c:pt idx="1825">
                  <c:v>879.22227999999996</c:v>
                </c:pt>
                <c:pt idx="1826">
                  <c:v>879.39148</c:v>
                </c:pt>
                <c:pt idx="1827">
                  <c:v>879.56061</c:v>
                </c:pt>
                <c:pt idx="1828">
                  <c:v>879.72974999999997</c:v>
                </c:pt>
                <c:pt idx="1829">
                  <c:v>879.89889000000005</c:v>
                </c:pt>
                <c:pt idx="1830">
                  <c:v>880.06795</c:v>
                </c:pt>
                <c:pt idx="1831">
                  <c:v>880.23708999999997</c:v>
                </c:pt>
                <c:pt idx="1832">
                  <c:v>880.40608999999995</c:v>
                </c:pt>
                <c:pt idx="1833">
                  <c:v>880.57515000000001</c:v>
                </c:pt>
                <c:pt idx="1834">
                  <c:v>880.74414999999999</c:v>
                </c:pt>
                <c:pt idx="1835">
                  <c:v>880.91314999999997</c:v>
                </c:pt>
                <c:pt idx="1836">
                  <c:v>881.08317</c:v>
                </c:pt>
                <c:pt idx="1837">
                  <c:v>881.25603999999998</c:v>
                </c:pt>
                <c:pt idx="1838">
                  <c:v>881.4289</c:v>
                </c:pt>
                <c:pt idx="1839">
                  <c:v>881.60182999999995</c:v>
                </c:pt>
                <c:pt idx="1840">
                  <c:v>881.77482999999995</c:v>
                </c:pt>
                <c:pt idx="1841">
                  <c:v>1141.4209000000001</c:v>
                </c:pt>
                <c:pt idx="1842">
                  <c:v>1141.4209000000001</c:v>
                </c:pt>
                <c:pt idx="1843">
                  <c:v>1109.0495000000001</c:v>
                </c:pt>
                <c:pt idx="1844">
                  <c:v>1113.7882</c:v>
                </c:pt>
                <c:pt idx="1845">
                  <c:v>1122.6813</c:v>
                </c:pt>
                <c:pt idx="1846">
                  <c:v>1130.9423999999999</c:v>
                </c:pt>
                <c:pt idx="1847">
                  <c:v>1136.9831999999999</c:v>
                </c:pt>
                <c:pt idx="1848">
                  <c:v>1140.2394999999999</c:v>
                </c:pt>
                <c:pt idx="1849">
                  <c:v>1150.8348000000001</c:v>
                </c:pt>
                <c:pt idx="1850">
                  <c:v>1162.0813000000001</c:v>
                </c:pt>
                <c:pt idx="1851">
                  <c:v>1171.4054000000001</c:v>
                </c:pt>
                <c:pt idx="1852">
                  <c:v>1179.4964</c:v>
                </c:pt>
                <c:pt idx="1853">
                  <c:v>1186.6043</c:v>
                </c:pt>
                <c:pt idx="1854">
                  <c:v>1192.8026</c:v>
                </c:pt>
                <c:pt idx="1855">
                  <c:v>1198.0306</c:v>
                </c:pt>
                <c:pt idx="1856">
                  <c:v>1202.3661</c:v>
                </c:pt>
                <c:pt idx="1857">
                  <c:v>1205.8226</c:v>
                </c:pt>
                <c:pt idx="1858">
                  <c:v>1208.3856000000001</c:v>
                </c:pt>
                <c:pt idx="1859">
                  <c:v>1211.4553000000001</c:v>
                </c:pt>
                <c:pt idx="1860">
                  <c:v>1213.9068</c:v>
                </c:pt>
                <c:pt idx="1861">
                  <c:v>1215.5029</c:v>
                </c:pt>
                <c:pt idx="1862">
                  <c:v>1216.4355</c:v>
                </c:pt>
                <c:pt idx="1863">
                  <c:v>1216.8117999999999</c:v>
                </c:pt>
                <c:pt idx="1864">
                  <c:v>1216.6960999999999</c:v>
                </c:pt>
                <c:pt idx="1865">
                  <c:v>1216.1407999999999</c:v>
                </c:pt>
                <c:pt idx="1866">
                  <c:v>1215.1883</c:v>
                </c:pt>
                <c:pt idx="1867">
                  <c:v>1213.8761</c:v>
                </c:pt>
                <c:pt idx="1868">
                  <c:v>1212.2385999999999</c:v>
                </c:pt>
                <c:pt idx="1869">
                  <c:v>1210.5773999999999</c:v>
                </c:pt>
                <c:pt idx="1870">
                  <c:v>1208.6913999999999</c:v>
                </c:pt>
                <c:pt idx="1871">
                  <c:v>1206.5172</c:v>
                </c:pt>
                <c:pt idx="1872">
                  <c:v>1204.0925999999999</c:v>
                </c:pt>
                <c:pt idx="1873">
                  <c:v>1201.4440999999999</c:v>
                </c:pt>
                <c:pt idx="1874">
                  <c:v>1198.5899999999999</c:v>
                </c:pt>
                <c:pt idx="1875">
                  <c:v>1195.5636</c:v>
                </c:pt>
                <c:pt idx="1876">
                  <c:v>1192.3857</c:v>
                </c:pt>
                <c:pt idx="1877">
                  <c:v>1189.0698</c:v>
                </c:pt>
                <c:pt idx="1878">
                  <c:v>1185.6292000000001</c:v>
                </c:pt>
                <c:pt idx="1879">
                  <c:v>1180.652</c:v>
                </c:pt>
                <c:pt idx="1880">
                  <c:v>1175.0179000000001</c:v>
                </c:pt>
                <c:pt idx="1881">
                  <c:v>1169.2367999999999</c:v>
                </c:pt>
                <c:pt idx="1882">
                  <c:v>1163.2945</c:v>
                </c:pt>
                <c:pt idx="1883">
                  <c:v>1157.1547</c:v>
                </c:pt>
                <c:pt idx="1884">
                  <c:v>1150.7806</c:v>
                </c:pt>
                <c:pt idx="1885">
                  <c:v>1146.3634</c:v>
                </c:pt>
                <c:pt idx="1886">
                  <c:v>1142.8516999999999</c:v>
                </c:pt>
                <c:pt idx="1887">
                  <c:v>1139.4039</c:v>
                </c:pt>
                <c:pt idx="1888">
                  <c:v>1135.9908</c:v>
                </c:pt>
                <c:pt idx="1889">
                  <c:v>1132.6183000000001</c:v>
                </c:pt>
                <c:pt idx="1890">
                  <c:v>1129.2923000000001</c:v>
                </c:pt>
                <c:pt idx="1891">
                  <c:v>1126.0168000000001</c:v>
                </c:pt>
                <c:pt idx="1892">
                  <c:v>1122.7945999999999</c:v>
                </c:pt>
                <c:pt idx="1893">
                  <c:v>1119.627</c:v>
                </c:pt>
                <c:pt idx="1894">
                  <c:v>1116.5146</c:v>
                </c:pt>
                <c:pt idx="1895">
                  <c:v>1113.4572000000001</c:v>
                </c:pt>
                <c:pt idx="1896">
                  <c:v>1110.4541999999999</c:v>
                </c:pt>
                <c:pt idx="1897">
                  <c:v>1107.5047</c:v>
                </c:pt>
                <c:pt idx="1898">
                  <c:v>1104.6074000000001</c:v>
                </c:pt>
                <c:pt idx="1899">
                  <c:v>1101.7610999999999</c:v>
                </c:pt>
                <c:pt idx="1900">
                  <c:v>1098.9644000000001</c:v>
                </c:pt>
                <c:pt idx="1901">
                  <c:v>1096.2177999999999</c:v>
                </c:pt>
                <c:pt idx="1902">
                  <c:v>1093.5189</c:v>
                </c:pt>
                <c:pt idx="1903">
                  <c:v>1090.864</c:v>
                </c:pt>
                <c:pt idx="1904">
                  <c:v>1088.2517</c:v>
                </c:pt>
                <c:pt idx="1905">
                  <c:v>1085.6812</c:v>
                </c:pt>
                <c:pt idx="1906">
                  <c:v>1083.1510000000001</c:v>
                </c:pt>
                <c:pt idx="1907">
                  <c:v>1080.6602</c:v>
                </c:pt>
                <c:pt idx="1908">
                  <c:v>1078.2074</c:v>
                </c:pt>
                <c:pt idx="1909">
                  <c:v>1076.0876000000001</c:v>
                </c:pt>
                <c:pt idx="1910">
                  <c:v>1074.0649000000001</c:v>
                </c:pt>
                <c:pt idx="1911">
                  <c:v>1072.0397</c:v>
                </c:pt>
                <c:pt idx="1912">
                  <c:v>1070.0234</c:v>
                </c:pt>
                <c:pt idx="1913">
                  <c:v>1068.0264</c:v>
                </c:pt>
                <c:pt idx="1914">
                  <c:v>1066.056</c:v>
                </c:pt>
                <c:pt idx="1915">
                  <c:v>1064.1166000000001</c:v>
                </c:pt>
                <c:pt idx="1916">
                  <c:v>1062.2112</c:v>
                </c:pt>
                <c:pt idx="1917">
                  <c:v>1060.3409999999999</c:v>
                </c:pt>
                <c:pt idx="1918">
                  <c:v>1058.5065</c:v>
                </c:pt>
                <c:pt idx="1919">
                  <c:v>1056.7082</c:v>
                </c:pt>
                <c:pt idx="1920">
                  <c:v>1054.9457</c:v>
                </c:pt>
                <c:pt idx="1921">
                  <c:v>1053.2186999999999</c:v>
                </c:pt>
                <c:pt idx="1922">
                  <c:v>1051.5263</c:v>
                </c:pt>
                <c:pt idx="1923">
                  <c:v>1049.8679999999999</c:v>
                </c:pt>
                <c:pt idx="1924">
                  <c:v>1048.2429</c:v>
                </c:pt>
                <c:pt idx="1925">
                  <c:v>1046.6503</c:v>
                </c:pt>
                <c:pt idx="1926">
                  <c:v>1045.0893000000001</c:v>
                </c:pt>
                <c:pt idx="1927">
                  <c:v>1043.4050999999999</c:v>
                </c:pt>
                <c:pt idx="1928">
                  <c:v>1041.7411999999999</c:v>
                </c:pt>
                <c:pt idx="1929">
                  <c:v>1040.1568</c:v>
                </c:pt>
                <c:pt idx="1930">
                  <c:v>1038.6369</c:v>
                </c:pt>
                <c:pt idx="1931">
                  <c:v>1037.1742999999999</c:v>
                </c:pt>
                <c:pt idx="1932">
                  <c:v>1035.7583</c:v>
                </c:pt>
                <c:pt idx="1933">
                  <c:v>1034.3773000000001</c:v>
                </c:pt>
                <c:pt idx="1934">
                  <c:v>1033.0277000000001</c:v>
                </c:pt>
                <c:pt idx="1935">
                  <c:v>1031.7072000000001</c:v>
                </c:pt>
                <c:pt idx="1936">
                  <c:v>1030.4143999999999</c:v>
                </c:pt>
                <c:pt idx="1937">
                  <c:v>1029.1477</c:v>
                </c:pt>
                <c:pt idx="1938">
                  <c:v>1027.9079999999999</c:v>
                </c:pt>
                <c:pt idx="1939">
                  <c:v>1026.6898000000001</c:v>
                </c:pt>
                <c:pt idx="1940">
                  <c:v>1025.4955</c:v>
                </c:pt>
                <c:pt idx="1941">
                  <c:v>1024.3243</c:v>
                </c:pt>
                <c:pt idx="1942">
                  <c:v>1023.1748</c:v>
                </c:pt>
                <c:pt idx="1943">
                  <c:v>1022.0467</c:v>
                </c:pt>
                <c:pt idx="1944">
                  <c:v>1020.9393</c:v>
                </c:pt>
                <c:pt idx="1945">
                  <c:v>1019.8521</c:v>
                </c:pt>
                <c:pt idx="1946">
                  <c:v>1018.7845</c:v>
                </c:pt>
                <c:pt idx="1947">
                  <c:v>1017.7361</c:v>
                </c:pt>
                <c:pt idx="1948">
                  <c:v>1016.7065</c:v>
                </c:pt>
                <c:pt idx="1949">
                  <c:v>1015.6951</c:v>
                </c:pt>
                <c:pt idx="1950">
                  <c:v>1014.7017</c:v>
                </c:pt>
                <c:pt idx="1951">
                  <c:v>1013.7257</c:v>
                </c:pt>
                <c:pt idx="1952">
                  <c:v>1012.7667</c:v>
                </c:pt>
                <c:pt idx="1953">
                  <c:v>1011.8244999999999</c:v>
                </c:pt>
                <c:pt idx="1954">
                  <c:v>1010.8985</c:v>
                </c:pt>
                <c:pt idx="1955">
                  <c:v>1009.9886</c:v>
                </c:pt>
                <c:pt idx="1956">
                  <c:v>1009.0943</c:v>
                </c:pt>
                <c:pt idx="1957">
                  <c:v>1008.2153</c:v>
                </c:pt>
                <c:pt idx="1958">
                  <c:v>1007.3513</c:v>
                </c:pt>
                <c:pt idx="1959">
                  <c:v>1006.502</c:v>
                </c:pt>
                <c:pt idx="1960">
                  <c:v>1005.6671</c:v>
                </c:pt>
                <c:pt idx="1961">
                  <c:v>1004.8463</c:v>
                </c:pt>
                <c:pt idx="1962">
                  <c:v>1004.0392000000001</c:v>
                </c:pt>
                <c:pt idx="1963">
                  <c:v>1003.2456</c:v>
                </c:pt>
                <c:pt idx="1964">
                  <c:v>1002.4652</c:v>
                </c:pt>
                <c:pt idx="1965">
                  <c:v>1001.6979</c:v>
                </c:pt>
                <c:pt idx="1966">
                  <c:v>1000.9432</c:v>
                </c:pt>
                <c:pt idx="1967">
                  <c:v>1000.201</c:v>
                </c:pt>
                <c:pt idx="1968">
                  <c:v>999.48446000000001</c:v>
                </c:pt>
                <c:pt idx="1969">
                  <c:v>998.76688999999999</c:v>
                </c:pt>
                <c:pt idx="1970">
                  <c:v>998.06070999999997</c:v>
                </c:pt>
                <c:pt idx="1971">
                  <c:v>997.36605999999995</c:v>
                </c:pt>
                <c:pt idx="1972">
                  <c:v>996.68259999999998</c:v>
                </c:pt>
                <c:pt idx="1973">
                  <c:v>996.01020000000005</c:v>
                </c:pt>
                <c:pt idx="1974">
                  <c:v>995.34857999999997</c:v>
                </c:pt>
                <c:pt idx="1975">
                  <c:v>994.69759999999997</c:v>
                </c:pt>
                <c:pt idx="1976">
                  <c:v>994.05706999999995</c:v>
                </c:pt>
                <c:pt idx="1977">
                  <c:v>993.42678000000001</c:v>
                </c:pt>
                <c:pt idx="1978">
                  <c:v>992.80652999999995</c:v>
                </c:pt>
                <c:pt idx="1979">
                  <c:v>992.19610999999998</c:v>
                </c:pt>
                <c:pt idx="1980">
                  <c:v>991.59538999999995</c:v>
                </c:pt>
                <c:pt idx="1981">
                  <c:v>991.00415999999996</c:v>
                </c:pt>
                <c:pt idx="1982">
                  <c:v>990.42223000000001</c:v>
                </c:pt>
                <c:pt idx="1983">
                  <c:v>989.84945000000005</c:v>
                </c:pt>
                <c:pt idx="1984">
                  <c:v>989.28554999999994</c:v>
                </c:pt>
                <c:pt idx="1985">
                  <c:v>988.73054000000002</c:v>
                </c:pt>
                <c:pt idx="1986">
                  <c:v>988.18413999999996</c:v>
                </c:pt>
                <c:pt idx="1987">
                  <c:v>987.64621</c:v>
                </c:pt>
                <c:pt idx="1988">
                  <c:v>987.11662999999999</c:v>
                </c:pt>
                <c:pt idx="1989">
                  <c:v>986.59526000000005</c:v>
                </c:pt>
                <c:pt idx="1990">
                  <c:v>986.08181000000002</c:v>
                </c:pt>
                <c:pt idx="1991">
                  <c:v>985.57631000000003</c:v>
                </c:pt>
                <c:pt idx="1992">
                  <c:v>985.07853</c:v>
                </c:pt>
                <c:pt idx="1993">
                  <c:v>984.58842000000004</c:v>
                </c:pt>
                <c:pt idx="1994">
                  <c:v>984.10569999999996</c:v>
                </c:pt>
                <c:pt idx="1995">
                  <c:v>983.63030000000003</c:v>
                </c:pt>
                <c:pt idx="1996">
                  <c:v>983.16210000000001</c:v>
                </c:pt>
                <c:pt idx="1997">
                  <c:v>982.70101</c:v>
                </c:pt>
                <c:pt idx="1998">
                  <c:v>982.24684000000002</c:v>
                </c:pt>
                <c:pt idx="1999">
                  <c:v>981.79952000000003</c:v>
                </c:pt>
                <c:pt idx="2000">
                  <c:v>981.35891000000004</c:v>
                </c:pt>
                <c:pt idx="2001">
                  <c:v>980.92481999999995</c:v>
                </c:pt>
                <c:pt idx="2002">
                  <c:v>980.4973</c:v>
                </c:pt>
                <c:pt idx="2003">
                  <c:v>980.07609000000002</c:v>
                </c:pt>
                <c:pt idx="2004">
                  <c:v>979.66111999999998</c:v>
                </c:pt>
                <c:pt idx="2005">
                  <c:v>979.25225</c:v>
                </c:pt>
                <c:pt idx="2006">
                  <c:v>978.84948999999995</c:v>
                </c:pt>
                <c:pt idx="2007">
                  <c:v>978.45262000000002</c:v>
                </c:pt>
                <c:pt idx="2008">
                  <c:v>978.06159000000002</c:v>
                </c:pt>
                <c:pt idx="2009">
                  <c:v>977.67632000000003</c:v>
                </c:pt>
                <c:pt idx="2010">
                  <c:v>977.29661999999996</c:v>
                </c:pt>
                <c:pt idx="2011">
                  <c:v>976.92254000000003</c:v>
                </c:pt>
                <c:pt idx="2012">
                  <c:v>976.55381999999997</c:v>
                </c:pt>
                <c:pt idx="2013">
                  <c:v>976.19051999999999</c:v>
                </c:pt>
                <c:pt idx="2014">
                  <c:v>975.83244999999999</c:v>
                </c:pt>
                <c:pt idx="2015">
                  <c:v>975.47952999999995</c:v>
                </c:pt>
                <c:pt idx="2016">
                  <c:v>975.13176999999996</c:v>
                </c:pt>
                <c:pt idx="2017">
                  <c:v>974.78889000000004</c:v>
                </c:pt>
                <c:pt idx="2018">
                  <c:v>974.45095000000003</c:v>
                </c:pt>
                <c:pt idx="2019">
                  <c:v>974.11791000000005</c:v>
                </c:pt>
                <c:pt idx="2020">
                  <c:v>973.78953999999999</c:v>
                </c:pt>
                <c:pt idx="2021">
                  <c:v>973.46591999999998</c:v>
                </c:pt>
                <c:pt idx="2022">
                  <c:v>973.14689999999996</c:v>
                </c:pt>
                <c:pt idx="2023">
                  <c:v>972.83244000000002</c:v>
                </c:pt>
                <c:pt idx="2024">
                  <c:v>972.52238</c:v>
                </c:pt>
                <c:pt idx="2025">
                  <c:v>972.21672999999998</c:v>
                </c:pt>
                <c:pt idx="2026">
                  <c:v>971.91534999999999</c:v>
                </c:pt>
                <c:pt idx="2027">
                  <c:v>971.61824999999999</c:v>
                </c:pt>
                <c:pt idx="2028">
                  <c:v>971.32528000000002</c:v>
                </c:pt>
                <c:pt idx="2029">
                  <c:v>970.98164999999995</c:v>
                </c:pt>
                <c:pt idx="2030">
                  <c:v>970.63130999999998</c:v>
                </c:pt>
                <c:pt idx="2031">
                  <c:v>970.29100000000005</c:v>
                </c:pt>
                <c:pt idx="2032">
                  <c:v>969.95884000000001</c:v>
                </c:pt>
                <c:pt idx="2033">
                  <c:v>969.63277000000005</c:v>
                </c:pt>
                <c:pt idx="2034">
                  <c:v>969.31146000000001</c:v>
                </c:pt>
                <c:pt idx="2035">
                  <c:v>968.99400000000003</c:v>
                </c:pt>
                <c:pt idx="2036">
                  <c:v>968.67953999999997</c:v>
                </c:pt>
                <c:pt idx="2037">
                  <c:v>968.36757999999998</c:v>
                </c:pt>
                <c:pt idx="2038">
                  <c:v>968.05772999999999</c:v>
                </c:pt>
                <c:pt idx="2039">
                  <c:v>967.74977000000001</c:v>
                </c:pt>
                <c:pt idx="2040">
                  <c:v>967.44344000000001</c:v>
                </c:pt>
                <c:pt idx="2041">
                  <c:v>967.13867000000005</c:v>
                </c:pt>
                <c:pt idx="2042">
                  <c:v>966.83533</c:v>
                </c:pt>
                <c:pt idx="2043">
                  <c:v>966.53333999999995</c:v>
                </c:pt>
                <c:pt idx="2044">
                  <c:v>966.23271</c:v>
                </c:pt>
                <c:pt idx="2045">
                  <c:v>965.93335999999999</c:v>
                </c:pt>
                <c:pt idx="2046">
                  <c:v>965.63531</c:v>
                </c:pt>
                <c:pt idx="2047">
                  <c:v>965.33853999999997</c:v>
                </c:pt>
                <c:pt idx="2048">
                  <c:v>965.04313000000002</c:v>
                </c:pt>
                <c:pt idx="2049">
                  <c:v>964.74893999999995</c:v>
                </c:pt>
                <c:pt idx="2050">
                  <c:v>964.45610999999997</c:v>
                </c:pt>
                <c:pt idx="2051">
                  <c:v>964.16449999999998</c:v>
                </c:pt>
                <c:pt idx="2052">
                  <c:v>963.87431000000004</c:v>
                </c:pt>
                <c:pt idx="2053">
                  <c:v>963.58541000000002</c:v>
                </c:pt>
                <c:pt idx="2054">
                  <c:v>963.29780000000005</c:v>
                </c:pt>
                <c:pt idx="2055">
                  <c:v>963.01161000000002</c:v>
                </c:pt>
                <c:pt idx="2056">
                  <c:v>962.72671000000003</c:v>
                </c:pt>
                <c:pt idx="2057">
                  <c:v>962.44317000000001</c:v>
                </c:pt>
                <c:pt idx="2058">
                  <c:v>962.16105000000005</c:v>
                </c:pt>
                <c:pt idx="2059">
                  <c:v>961.88028999999995</c:v>
                </c:pt>
                <c:pt idx="2060">
                  <c:v>961.60095000000001</c:v>
                </c:pt>
                <c:pt idx="2061">
                  <c:v>961.32297000000005</c:v>
                </c:pt>
                <c:pt idx="2062">
                  <c:v>961.04641000000004</c:v>
                </c:pt>
                <c:pt idx="2063">
                  <c:v>960.77121</c:v>
                </c:pt>
                <c:pt idx="2064">
                  <c:v>960.49743999999998</c:v>
                </c:pt>
                <c:pt idx="2065">
                  <c:v>960.22508000000005</c:v>
                </c:pt>
                <c:pt idx="2066">
                  <c:v>959.95416</c:v>
                </c:pt>
                <c:pt idx="2067">
                  <c:v>959.68498999999997</c:v>
                </c:pt>
                <c:pt idx="2068">
                  <c:v>959.41732000000002</c:v>
                </c:pt>
                <c:pt idx="2069">
                  <c:v>959.15107</c:v>
                </c:pt>
                <c:pt idx="2070">
                  <c:v>958.88624000000004</c:v>
                </c:pt>
                <c:pt idx="2071">
                  <c:v>958.62284</c:v>
                </c:pt>
                <c:pt idx="2072">
                  <c:v>958.36080000000004</c:v>
                </c:pt>
                <c:pt idx="2073">
                  <c:v>958.10010999999997</c:v>
                </c:pt>
                <c:pt idx="2074">
                  <c:v>957.84085000000005</c:v>
                </c:pt>
                <c:pt idx="2075">
                  <c:v>957.58294000000001</c:v>
                </c:pt>
                <c:pt idx="2076">
                  <c:v>957.32646</c:v>
                </c:pt>
                <c:pt idx="2077">
                  <c:v>957.07132999999999</c:v>
                </c:pt>
                <c:pt idx="2078">
                  <c:v>956.81755999999996</c:v>
                </c:pt>
                <c:pt idx="2079">
                  <c:v>956.56514000000004</c:v>
                </c:pt>
                <c:pt idx="2080">
                  <c:v>956.31408999999996</c:v>
                </c:pt>
                <c:pt idx="2081">
                  <c:v>956.06439</c:v>
                </c:pt>
                <c:pt idx="2082">
                  <c:v>955.81604000000004</c:v>
                </c:pt>
                <c:pt idx="2083">
                  <c:v>955.56898000000001</c:v>
                </c:pt>
                <c:pt idx="2084">
                  <c:v>955.32327999999995</c:v>
                </c:pt>
                <c:pt idx="2085">
                  <c:v>955.07887000000005</c:v>
                </c:pt>
                <c:pt idx="2086">
                  <c:v>954.83574999999996</c:v>
                </c:pt>
                <c:pt idx="2087">
                  <c:v>954.59397999999999</c:v>
                </c:pt>
                <c:pt idx="2088">
                  <c:v>954.35343</c:v>
                </c:pt>
                <c:pt idx="2089">
                  <c:v>954.14292999999998</c:v>
                </c:pt>
                <c:pt idx="2090">
                  <c:v>953.93615999999997</c:v>
                </c:pt>
                <c:pt idx="2091">
                  <c:v>953.72673999999995</c:v>
                </c:pt>
                <c:pt idx="2092">
                  <c:v>953.51624000000004</c:v>
                </c:pt>
                <c:pt idx="2093">
                  <c:v>953.30573000000004</c:v>
                </c:pt>
                <c:pt idx="2094">
                  <c:v>953.09618</c:v>
                </c:pt>
                <c:pt idx="2095">
                  <c:v>952.88797999999997</c:v>
                </c:pt>
                <c:pt idx="2096">
                  <c:v>952.68168000000003</c:v>
                </c:pt>
                <c:pt idx="2097">
                  <c:v>952.47754999999995</c:v>
                </c:pt>
                <c:pt idx="2098">
                  <c:v>952.27558999999997</c:v>
                </c:pt>
                <c:pt idx="2099">
                  <c:v>952.07608000000005</c:v>
                </c:pt>
                <c:pt idx="2100">
                  <c:v>951.87906999999996</c:v>
                </c:pt>
                <c:pt idx="2101">
                  <c:v>951.68449999999996</c:v>
                </c:pt>
                <c:pt idx="2102">
                  <c:v>951.49244999999996</c:v>
                </c:pt>
                <c:pt idx="2103">
                  <c:v>951.30290000000002</c:v>
                </c:pt>
                <c:pt idx="2104">
                  <c:v>951.11586</c:v>
                </c:pt>
                <c:pt idx="2105">
                  <c:v>950.93125999999995</c:v>
                </c:pt>
                <c:pt idx="2106">
                  <c:v>950.74917000000005</c:v>
                </c:pt>
                <c:pt idx="2107">
                  <c:v>950.56946000000005</c:v>
                </c:pt>
                <c:pt idx="2108">
                  <c:v>950.39224999999999</c:v>
                </c:pt>
                <c:pt idx="2109">
                  <c:v>950.21735000000001</c:v>
                </c:pt>
                <c:pt idx="2110">
                  <c:v>950.04476</c:v>
                </c:pt>
                <c:pt idx="2111">
                  <c:v>949.87454000000002</c:v>
                </c:pt>
                <c:pt idx="2112">
                  <c:v>949.70655999999997</c:v>
                </c:pt>
                <c:pt idx="2113">
                  <c:v>949.54088000000002</c:v>
                </c:pt>
                <c:pt idx="2114">
                  <c:v>949.37737000000004</c:v>
                </c:pt>
                <c:pt idx="2115">
                  <c:v>949.21610999999996</c:v>
                </c:pt>
                <c:pt idx="2116">
                  <c:v>949.05694000000005</c:v>
                </c:pt>
                <c:pt idx="2117">
                  <c:v>948.89994000000002</c:v>
                </c:pt>
                <c:pt idx="2118">
                  <c:v>948.74504999999999</c:v>
                </c:pt>
                <c:pt idx="2119">
                  <c:v>948.59218999999996</c:v>
                </c:pt>
                <c:pt idx="2120">
                  <c:v>948.44137000000001</c:v>
                </c:pt>
                <c:pt idx="2121">
                  <c:v>948.29258000000004</c:v>
                </c:pt>
                <c:pt idx="2122">
                  <c:v>948.14575000000002</c:v>
                </c:pt>
                <c:pt idx="2123">
                  <c:v>948.0009</c:v>
                </c:pt>
                <c:pt idx="2124">
                  <c:v>947.85793999999999</c:v>
                </c:pt>
                <c:pt idx="2125">
                  <c:v>947.71687999999995</c:v>
                </c:pt>
                <c:pt idx="2126">
                  <c:v>947.57772</c:v>
                </c:pt>
                <c:pt idx="2127">
                  <c:v>947.44038999999998</c:v>
                </c:pt>
                <c:pt idx="2128">
                  <c:v>947.30481999999995</c:v>
                </c:pt>
                <c:pt idx="2129">
                  <c:v>947.17109000000005</c:v>
                </c:pt>
                <c:pt idx="2130">
                  <c:v>947.03912000000003</c:v>
                </c:pt>
                <c:pt idx="2131">
                  <c:v>946.90890999999999</c:v>
                </c:pt>
                <c:pt idx="2132">
                  <c:v>946.78033000000005</c:v>
                </c:pt>
                <c:pt idx="2133">
                  <c:v>946.65350999999998</c:v>
                </c:pt>
                <c:pt idx="2134">
                  <c:v>946.52832000000001</c:v>
                </c:pt>
                <c:pt idx="2135">
                  <c:v>946.40476000000001</c:v>
                </c:pt>
                <c:pt idx="2136">
                  <c:v>946.28276000000005</c:v>
                </c:pt>
                <c:pt idx="2137">
                  <c:v>946.16237999999998</c:v>
                </c:pt>
                <c:pt idx="2138">
                  <c:v>946.04363000000001</c:v>
                </c:pt>
                <c:pt idx="2139">
                  <c:v>945.92630999999994</c:v>
                </c:pt>
                <c:pt idx="2140">
                  <c:v>945.81055000000003</c:v>
                </c:pt>
                <c:pt idx="2141">
                  <c:v>945.69628</c:v>
                </c:pt>
                <c:pt idx="2142">
                  <c:v>945.58349999999996</c:v>
                </c:pt>
                <c:pt idx="2143">
                  <c:v>945.47213999999997</c:v>
                </c:pt>
                <c:pt idx="2144">
                  <c:v>945.36213999999995</c:v>
                </c:pt>
                <c:pt idx="2145">
                  <c:v>945.25363000000004</c:v>
                </c:pt>
                <c:pt idx="2146">
                  <c:v>945.14642000000003</c:v>
                </c:pt>
                <c:pt idx="2147">
                  <c:v>945.04061999999999</c:v>
                </c:pt>
                <c:pt idx="2148">
                  <c:v>944.93611999999996</c:v>
                </c:pt>
                <c:pt idx="2149">
                  <c:v>944.92947000000004</c:v>
                </c:pt>
                <c:pt idx="2150">
                  <c:v>944.74603000000002</c:v>
                </c:pt>
                <c:pt idx="2151">
                  <c:v>944.59276</c:v>
                </c:pt>
                <c:pt idx="2152">
                  <c:v>944.46322999999995</c:v>
                </c:pt>
                <c:pt idx="2153">
                  <c:v>944.36157000000003</c:v>
                </c:pt>
                <c:pt idx="2154">
                  <c:v>944.27544</c:v>
                </c:pt>
                <c:pt idx="2155">
                  <c:v>944.20552999999995</c:v>
                </c:pt>
                <c:pt idx="2156">
                  <c:v>944.14971000000003</c:v>
                </c:pt>
                <c:pt idx="2157">
                  <c:v>944.10706000000005</c:v>
                </c:pt>
                <c:pt idx="2158">
                  <c:v>944.07708000000002</c:v>
                </c:pt>
                <c:pt idx="2159">
                  <c:v>944.05924000000005</c:v>
                </c:pt>
                <c:pt idx="2160">
                  <c:v>944.05340999999999</c:v>
                </c:pt>
                <c:pt idx="2161">
                  <c:v>944.05903999999998</c:v>
                </c:pt>
                <c:pt idx="2162">
                  <c:v>944.07600000000002</c:v>
                </c:pt>
                <c:pt idx="2163">
                  <c:v>944.10387000000003</c:v>
                </c:pt>
                <c:pt idx="2164">
                  <c:v>944.14238999999998</c:v>
                </c:pt>
                <c:pt idx="2165">
                  <c:v>944.19135000000006</c:v>
                </c:pt>
                <c:pt idx="2166">
                  <c:v>944.25035000000003</c:v>
                </c:pt>
                <c:pt idx="2167">
                  <c:v>944.31919000000005</c:v>
                </c:pt>
                <c:pt idx="2168">
                  <c:v>944.39778999999999</c:v>
                </c:pt>
                <c:pt idx="2169">
                  <c:v>944.48560999999995</c:v>
                </c:pt>
                <c:pt idx="2170">
                  <c:v>944.58577000000002</c:v>
                </c:pt>
                <c:pt idx="2171">
                  <c:v>944.69218000000001</c:v>
                </c:pt>
                <c:pt idx="2172">
                  <c:v>944.80610999999999</c:v>
                </c:pt>
                <c:pt idx="2173">
                  <c:v>944.92920000000004</c:v>
                </c:pt>
                <c:pt idx="2174">
                  <c:v>945.0607</c:v>
                </c:pt>
                <c:pt idx="2175">
                  <c:v>945.20039999999995</c:v>
                </c:pt>
                <c:pt idx="2176">
                  <c:v>945.34789999999998</c:v>
                </c:pt>
                <c:pt idx="2177">
                  <c:v>945.50306999999998</c:v>
                </c:pt>
                <c:pt idx="2178">
                  <c:v>945.66555000000005</c:v>
                </c:pt>
                <c:pt idx="2179">
                  <c:v>945.83537000000001</c:v>
                </c:pt>
                <c:pt idx="2180">
                  <c:v>946.01216999999997</c:v>
                </c:pt>
                <c:pt idx="2181">
                  <c:v>946.19568000000004</c:v>
                </c:pt>
                <c:pt idx="2182">
                  <c:v>946.38584000000003</c:v>
                </c:pt>
                <c:pt idx="2183">
                  <c:v>946.58250999999996</c:v>
                </c:pt>
                <c:pt idx="2184">
                  <c:v>946.78554999999994</c:v>
                </c:pt>
                <c:pt idx="2185">
                  <c:v>946.99482999999998</c:v>
                </c:pt>
                <c:pt idx="2186">
                  <c:v>947.21007999999995</c:v>
                </c:pt>
                <c:pt idx="2187">
                  <c:v>947.43123000000003</c:v>
                </c:pt>
                <c:pt idx="2188">
                  <c:v>947.65822000000003</c:v>
                </c:pt>
                <c:pt idx="2189">
                  <c:v>947.89068999999995</c:v>
                </c:pt>
                <c:pt idx="2190">
                  <c:v>948.12865999999997</c:v>
                </c:pt>
                <c:pt idx="2191">
                  <c:v>948.37198999999998</c:v>
                </c:pt>
                <c:pt idx="2192">
                  <c:v>948.62046999999995</c:v>
                </c:pt>
                <c:pt idx="2193">
                  <c:v>948.87404000000004</c:v>
                </c:pt>
                <c:pt idx="2194">
                  <c:v>949.13248999999996</c:v>
                </c:pt>
                <c:pt idx="2195">
                  <c:v>949.39575000000002</c:v>
                </c:pt>
                <c:pt idx="2196">
                  <c:v>949.66369999999995</c:v>
                </c:pt>
                <c:pt idx="2197">
                  <c:v>949.93624999999997</c:v>
                </c:pt>
                <c:pt idx="2198">
                  <c:v>950.21321999999998</c:v>
                </c:pt>
                <c:pt idx="2199">
                  <c:v>950.49459000000002</c:v>
                </c:pt>
                <c:pt idx="2200">
                  <c:v>950.78009999999995</c:v>
                </c:pt>
                <c:pt idx="2201">
                  <c:v>951.06974000000002</c:v>
                </c:pt>
                <c:pt idx="2202">
                  <c:v>951.36346000000003</c:v>
                </c:pt>
                <c:pt idx="2203">
                  <c:v>951.66103999999996</c:v>
                </c:pt>
                <c:pt idx="2204">
                  <c:v>951.96241999999995</c:v>
                </c:pt>
                <c:pt idx="2205">
                  <c:v>952.26751999999999</c:v>
                </c:pt>
                <c:pt idx="2206">
                  <c:v>952.57628999999997</c:v>
                </c:pt>
                <c:pt idx="2207">
                  <c:v>952.88851999999997</c:v>
                </c:pt>
                <c:pt idx="2208">
                  <c:v>953.20420999999999</c:v>
                </c:pt>
                <c:pt idx="2209">
                  <c:v>953.52328999999997</c:v>
                </c:pt>
                <c:pt idx="2210">
                  <c:v>953.84555</c:v>
                </c:pt>
                <c:pt idx="2211">
                  <c:v>954.17106999999999</c:v>
                </c:pt>
                <c:pt idx="2212">
                  <c:v>954.49964999999997</c:v>
                </c:pt>
                <c:pt idx="2213">
                  <c:v>954.83119999999997</c:v>
                </c:pt>
                <c:pt idx="2214">
                  <c:v>955.16574000000003</c:v>
                </c:pt>
                <c:pt idx="2215">
                  <c:v>955.50313000000006</c:v>
                </c:pt>
                <c:pt idx="2216">
                  <c:v>955.84322999999995</c:v>
                </c:pt>
                <c:pt idx="2217">
                  <c:v>956.18611999999996</c:v>
                </c:pt>
                <c:pt idx="2218">
                  <c:v>956.53164000000004</c:v>
                </c:pt>
                <c:pt idx="2219">
                  <c:v>956.87974999999994</c:v>
                </c:pt>
                <c:pt idx="2220">
                  <c:v>957.23028999999997</c:v>
                </c:pt>
                <c:pt idx="2221">
                  <c:v>957.58327999999995</c:v>
                </c:pt>
                <c:pt idx="2222">
                  <c:v>957.93871000000001</c:v>
                </c:pt>
                <c:pt idx="2223">
                  <c:v>958.29637000000002</c:v>
                </c:pt>
                <c:pt idx="2224">
                  <c:v>958.65634</c:v>
                </c:pt>
                <c:pt idx="2225">
                  <c:v>959.01841999999999</c:v>
                </c:pt>
                <c:pt idx="2226">
                  <c:v>959.38265999999999</c:v>
                </c:pt>
                <c:pt idx="2227">
                  <c:v>959.74901</c:v>
                </c:pt>
                <c:pt idx="2228">
                  <c:v>960.11731999999995</c:v>
                </c:pt>
                <c:pt idx="2229">
                  <c:v>960.48760000000004</c:v>
                </c:pt>
                <c:pt idx="2230">
                  <c:v>960.85978</c:v>
                </c:pt>
                <c:pt idx="2231">
                  <c:v>961.23386000000005</c:v>
                </c:pt>
                <c:pt idx="2232">
                  <c:v>961.60969999999998</c:v>
                </c:pt>
                <c:pt idx="2233">
                  <c:v>961.9873</c:v>
                </c:pt>
                <c:pt idx="2234">
                  <c:v>962.36659999999995</c:v>
                </c:pt>
                <c:pt idx="2235">
                  <c:v>962.74760000000003</c:v>
                </c:pt>
                <c:pt idx="2236">
                  <c:v>963.13014999999996</c:v>
                </c:pt>
                <c:pt idx="2237">
                  <c:v>963.51427000000001</c:v>
                </c:pt>
                <c:pt idx="2238">
                  <c:v>963.89994000000002</c:v>
                </c:pt>
                <c:pt idx="2239">
                  <c:v>964.28710999999998</c:v>
                </c:pt>
                <c:pt idx="2240">
                  <c:v>964.67570000000001</c:v>
                </c:pt>
                <c:pt idx="2241">
                  <c:v>965.06570999999997</c:v>
                </c:pt>
                <c:pt idx="2242">
                  <c:v>965.45702000000006</c:v>
                </c:pt>
                <c:pt idx="2243">
                  <c:v>965.84974999999997</c:v>
                </c:pt>
                <c:pt idx="2244">
                  <c:v>966.24369000000002</c:v>
                </c:pt>
                <c:pt idx="2245">
                  <c:v>966.63892999999996</c:v>
                </c:pt>
                <c:pt idx="2246">
                  <c:v>967.03531999999996</c:v>
                </c:pt>
                <c:pt idx="2247">
                  <c:v>967.43286000000001</c:v>
                </c:pt>
                <c:pt idx="2248">
                  <c:v>967.83162000000004</c:v>
                </c:pt>
                <c:pt idx="2249">
                  <c:v>968.23140000000001</c:v>
                </c:pt>
                <c:pt idx="2250">
                  <c:v>968.63226999999995</c:v>
                </c:pt>
                <c:pt idx="2251">
                  <c:v>969.03422</c:v>
                </c:pt>
                <c:pt idx="2252">
                  <c:v>969.43712000000005</c:v>
                </c:pt>
                <c:pt idx="2253">
                  <c:v>969.84104000000002</c:v>
                </c:pt>
                <c:pt idx="2254">
                  <c:v>970.24590000000001</c:v>
                </c:pt>
                <c:pt idx="2255">
                  <c:v>970.65165000000002</c:v>
                </c:pt>
                <c:pt idx="2256">
                  <c:v>971.05827999999997</c:v>
                </c:pt>
                <c:pt idx="2257">
                  <c:v>971.46578999999997</c:v>
                </c:pt>
                <c:pt idx="2258">
                  <c:v>971.91202999999996</c:v>
                </c:pt>
                <c:pt idx="2259">
                  <c:v>972.38463999999999</c:v>
                </c:pt>
                <c:pt idx="2260">
                  <c:v>972.74474999999995</c:v>
                </c:pt>
                <c:pt idx="2261">
                  <c:v>973.15836999999999</c:v>
                </c:pt>
                <c:pt idx="2262">
                  <c:v>973.58005000000003</c:v>
                </c:pt>
                <c:pt idx="2263">
                  <c:v>974.00052000000005</c:v>
                </c:pt>
                <c:pt idx="2264">
                  <c:v>974.41914999999995</c:v>
                </c:pt>
                <c:pt idx="2265">
                  <c:v>974.83669999999995</c:v>
                </c:pt>
                <c:pt idx="2266">
                  <c:v>975.25410999999997</c:v>
                </c:pt>
                <c:pt idx="2267">
                  <c:v>975.67619999999999</c:v>
                </c:pt>
                <c:pt idx="2268">
                  <c:v>975.99603000000002</c:v>
                </c:pt>
                <c:pt idx="2269">
                  <c:v>976.36725999999999</c:v>
                </c:pt>
                <c:pt idx="2270">
                  <c:v>976.77260000000001</c:v>
                </c:pt>
                <c:pt idx="2271">
                  <c:v>977.19197999999994</c:v>
                </c:pt>
                <c:pt idx="2272">
                  <c:v>977.61658</c:v>
                </c:pt>
                <c:pt idx="2273">
                  <c:v>978.04273999999998</c:v>
                </c:pt>
                <c:pt idx="2274">
                  <c:v>978.46910000000003</c:v>
                </c:pt>
                <c:pt idx="2275">
                  <c:v>978.89520000000005</c:v>
                </c:pt>
                <c:pt idx="2276">
                  <c:v>979.32060999999999</c:v>
                </c:pt>
                <c:pt idx="2277">
                  <c:v>979.93651999999997</c:v>
                </c:pt>
                <c:pt idx="2278">
                  <c:v>980.29555000000005</c:v>
                </c:pt>
                <c:pt idx="2279">
                  <c:v>980.63219000000004</c:v>
                </c:pt>
                <c:pt idx="2280">
                  <c:v>981.02098000000001</c:v>
                </c:pt>
                <c:pt idx="2281">
                  <c:v>981.43350999999996</c:v>
                </c:pt>
                <c:pt idx="2282">
                  <c:v>981.85594000000003</c:v>
                </c:pt>
                <c:pt idx="2283">
                  <c:v>982.28251</c:v>
                </c:pt>
                <c:pt idx="2284">
                  <c:v>982.71010000000001</c:v>
                </c:pt>
                <c:pt idx="2285">
                  <c:v>983.15625999999997</c:v>
                </c:pt>
                <c:pt idx="2286">
                  <c:v>983.58852999999999</c:v>
                </c:pt>
                <c:pt idx="2287">
                  <c:v>984.30813000000001</c:v>
                </c:pt>
                <c:pt idx="2288">
                  <c:v>984.60970999999995</c:v>
                </c:pt>
                <c:pt idx="2289">
                  <c:v>984.98230000000001</c:v>
                </c:pt>
                <c:pt idx="2290">
                  <c:v>985.38391000000001</c:v>
                </c:pt>
                <c:pt idx="2291">
                  <c:v>985.79929000000004</c:v>
                </c:pt>
                <c:pt idx="2292">
                  <c:v>986.22110999999995</c:v>
                </c:pt>
                <c:pt idx="2293">
                  <c:v>986.64604999999995</c:v>
                </c:pt>
                <c:pt idx="2294">
                  <c:v>987.07295999999997</c:v>
                </c:pt>
                <c:pt idx="2295">
                  <c:v>987.50338999999997</c:v>
                </c:pt>
                <c:pt idx="2296">
                  <c:v>987.84416999999996</c:v>
                </c:pt>
                <c:pt idx="2297">
                  <c:v>988.20956999999999</c:v>
                </c:pt>
                <c:pt idx="2298">
                  <c:v>988.61537999999996</c:v>
                </c:pt>
                <c:pt idx="2299">
                  <c:v>989.04236000000003</c:v>
                </c:pt>
                <c:pt idx="2300">
                  <c:v>989.47807999999998</c:v>
                </c:pt>
                <c:pt idx="2301">
                  <c:v>989.91705999999999</c:v>
                </c:pt>
                <c:pt idx="2302">
                  <c:v>990.35637999999994</c:v>
                </c:pt>
                <c:pt idx="2303">
                  <c:v>990.79480999999998</c:v>
                </c:pt>
                <c:pt idx="2304">
                  <c:v>991.35619999999994</c:v>
                </c:pt>
                <c:pt idx="2305">
                  <c:v>991.81546000000003</c:v>
                </c:pt>
                <c:pt idx="2306">
                  <c:v>992.15047000000004</c:v>
                </c:pt>
                <c:pt idx="2307">
                  <c:v>992.54278999999997</c:v>
                </c:pt>
                <c:pt idx="2308">
                  <c:v>992.95979999999997</c:v>
                </c:pt>
                <c:pt idx="2309">
                  <c:v>993.38703999999996</c:v>
                </c:pt>
                <c:pt idx="2310">
                  <c:v>994.04948000000002</c:v>
                </c:pt>
                <c:pt idx="2311">
                  <c:v>994.37324000000001</c:v>
                </c:pt>
                <c:pt idx="2312">
                  <c:v>994.68444999999997</c:v>
                </c:pt>
                <c:pt idx="2313">
                  <c:v>995.07046000000003</c:v>
                </c:pt>
                <c:pt idx="2314">
                  <c:v>995.48828000000003</c:v>
                </c:pt>
                <c:pt idx="2315">
                  <c:v>995.91899000000001</c:v>
                </c:pt>
                <c:pt idx="2316">
                  <c:v>996.35416999999995</c:v>
                </c:pt>
                <c:pt idx="2317">
                  <c:v>997.04494999999997</c:v>
                </c:pt>
                <c:pt idx="2318">
                  <c:v>997.37868000000003</c:v>
                </c:pt>
                <c:pt idx="2319">
                  <c:v>997.68988999999999</c:v>
                </c:pt>
                <c:pt idx="2320">
                  <c:v>998.07414000000006</c:v>
                </c:pt>
                <c:pt idx="2321">
                  <c:v>998.49113999999997</c:v>
                </c:pt>
                <c:pt idx="2322">
                  <c:v>998.92137000000002</c:v>
                </c:pt>
                <c:pt idx="2323">
                  <c:v>999.60361</c:v>
                </c:pt>
                <c:pt idx="2324">
                  <c:v>999.98568999999998</c:v>
                </c:pt>
                <c:pt idx="2325">
                  <c:v>1000.2923</c:v>
                </c:pt>
                <c:pt idx="2326">
                  <c:v>1000.6578</c:v>
                </c:pt>
                <c:pt idx="2327">
                  <c:v>1001.0667999999999</c:v>
                </c:pt>
                <c:pt idx="2328">
                  <c:v>1001.4938</c:v>
                </c:pt>
                <c:pt idx="2329">
                  <c:v>1001.9274</c:v>
                </c:pt>
                <c:pt idx="2330">
                  <c:v>1002.619</c:v>
                </c:pt>
                <c:pt idx="2331">
                  <c:v>1002.9177</c:v>
                </c:pt>
                <c:pt idx="2332">
                  <c:v>1003.2421000000001</c:v>
                </c:pt>
                <c:pt idx="2333">
                  <c:v>1003.634</c:v>
                </c:pt>
                <c:pt idx="2334">
                  <c:v>1004.0547</c:v>
                </c:pt>
                <c:pt idx="2335">
                  <c:v>1004.4867</c:v>
                </c:pt>
                <c:pt idx="2336">
                  <c:v>1005.0988</c:v>
                </c:pt>
                <c:pt idx="2337">
                  <c:v>1005.5322</c:v>
                </c:pt>
                <c:pt idx="2338">
                  <c:v>1005.8502</c:v>
                </c:pt>
                <c:pt idx="2339">
                  <c:v>1006.2273</c:v>
                </c:pt>
                <c:pt idx="2340">
                  <c:v>1006.6402</c:v>
                </c:pt>
                <c:pt idx="2341">
                  <c:v>1007.0676999999999</c:v>
                </c:pt>
                <c:pt idx="2342">
                  <c:v>1007.61</c:v>
                </c:pt>
                <c:pt idx="2343">
                  <c:v>1007.9675999999999</c:v>
                </c:pt>
                <c:pt idx="2344">
                  <c:v>1008.3682</c:v>
                </c:pt>
                <c:pt idx="2345">
                  <c:v>1008.975</c:v>
                </c:pt>
                <c:pt idx="2346">
                  <c:v>1009.3619</c:v>
                </c:pt>
                <c:pt idx="2347">
                  <c:v>1009.7732</c:v>
                </c:pt>
                <c:pt idx="2348">
                  <c:v>1010.1944</c:v>
                </c:pt>
                <c:pt idx="2349">
                  <c:v>1010.6199</c:v>
                </c:pt>
                <c:pt idx="2350">
                  <c:v>1011.048</c:v>
                </c:pt>
                <c:pt idx="2351">
                  <c:v>1011.3878999999999</c:v>
                </c:pt>
                <c:pt idx="2352">
                  <c:v>1011.7572</c:v>
                </c:pt>
                <c:pt idx="2353">
                  <c:v>1012.1684</c:v>
                </c:pt>
                <c:pt idx="2354">
                  <c:v>1012.5964</c:v>
                </c:pt>
                <c:pt idx="2355">
                  <c:v>1013.0306</c:v>
                </c:pt>
                <c:pt idx="2356">
                  <c:v>1013.6296</c:v>
                </c:pt>
                <c:pt idx="2357">
                  <c:v>1014.0494</c:v>
                </c:pt>
                <c:pt idx="2358">
                  <c:v>1014.3759</c:v>
                </c:pt>
                <c:pt idx="2359">
                  <c:v>1014.7619999999999</c:v>
                </c:pt>
                <c:pt idx="2360">
                  <c:v>1015.177</c:v>
                </c:pt>
                <c:pt idx="2361">
                  <c:v>1015.8269</c:v>
                </c:pt>
                <c:pt idx="2362">
                  <c:v>1016.1856</c:v>
                </c:pt>
                <c:pt idx="2363">
                  <c:v>1016.4988</c:v>
                </c:pt>
                <c:pt idx="2364">
                  <c:v>1016.8828999999999</c:v>
                </c:pt>
                <c:pt idx="2365">
                  <c:v>1017.2972</c:v>
                </c:pt>
                <c:pt idx="2366">
                  <c:v>1017.7237</c:v>
                </c:pt>
                <c:pt idx="2367">
                  <c:v>1018.3646</c:v>
                </c:pt>
                <c:pt idx="2368">
                  <c:v>1018.7423</c:v>
                </c:pt>
                <c:pt idx="2369">
                  <c:v>1019.1461</c:v>
                </c:pt>
                <c:pt idx="2370">
                  <c:v>1019.5626</c:v>
                </c:pt>
                <c:pt idx="2371">
                  <c:v>1019.9845</c:v>
                </c:pt>
                <c:pt idx="2372">
                  <c:v>1020.4089</c:v>
                </c:pt>
                <c:pt idx="2373">
                  <c:v>1020.7605</c:v>
                </c:pt>
                <c:pt idx="2374">
                  <c:v>1021.1719000000001</c:v>
                </c:pt>
                <c:pt idx="2375">
                  <c:v>1021.5513999999999</c:v>
                </c:pt>
                <c:pt idx="2376">
                  <c:v>1021.9629</c:v>
                </c:pt>
                <c:pt idx="2377">
                  <c:v>1022.3878999999999</c:v>
                </c:pt>
                <c:pt idx="2378">
                  <c:v>1022.8178</c:v>
                </c:pt>
                <c:pt idx="2379">
                  <c:v>1023.249</c:v>
                </c:pt>
                <c:pt idx="2380">
                  <c:v>1023.8247</c:v>
                </c:pt>
                <c:pt idx="2381">
                  <c:v>1024.2219</c:v>
                </c:pt>
                <c:pt idx="2382">
                  <c:v>1024.6359</c:v>
                </c:pt>
                <c:pt idx="2383">
                  <c:v>1025.0563999999999</c:v>
                </c:pt>
                <c:pt idx="2384">
                  <c:v>1025.4794999999999</c:v>
                </c:pt>
                <c:pt idx="2385">
                  <c:v>1025.9076</c:v>
                </c:pt>
                <c:pt idx="2386">
                  <c:v>1026.2234000000001</c:v>
                </c:pt>
                <c:pt idx="2387">
                  <c:v>1026.6063999999999</c:v>
                </c:pt>
                <c:pt idx="2388">
                  <c:v>1027.02</c:v>
                </c:pt>
                <c:pt idx="2389">
                  <c:v>1027.4456</c:v>
                </c:pt>
                <c:pt idx="2390">
                  <c:v>1027.8751999999999</c:v>
                </c:pt>
                <c:pt idx="2391">
                  <c:v>1028.4908</c:v>
                </c:pt>
                <c:pt idx="2392">
                  <c:v>1028.8738000000001</c:v>
                </c:pt>
                <c:pt idx="2393">
                  <c:v>1029.2809999999999</c:v>
                </c:pt>
                <c:pt idx="2394">
                  <c:v>1029.6976999999999</c:v>
                </c:pt>
                <c:pt idx="2395">
                  <c:v>1030.1179</c:v>
                </c:pt>
                <c:pt idx="2396">
                  <c:v>1030.5401999999999</c:v>
                </c:pt>
                <c:pt idx="2397">
                  <c:v>1030.8847000000001</c:v>
                </c:pt>
                <c:pt idx="2398">
                  <c:v>1031.2470000000001</c:v>
                </c:pt>
                <c:pt idx="2399">
                  <c:v>1031.6509000000001</c:v>
                </c:pt>
                <c:pt idx="2400">
                  <c:v>1032.0715</c:v>
                </c:pt>
                <c:pt idx="2401">
                  <c:v>1032.498</c:v>
                </c:pt>
                <c:pt idx="2402">
                  <c:v>1033.0556999999999</c:v>
                </c:pt>
                <c:pt idx="2403">
                  <c:v>1033.5553</c:v>
                </c:pt>
                <c:pt idx="2404">
                  <c:v>1033.8529000000001</c:v>
                </c:pt>
                <c:pt idx="2405">
                  <c:v>1034.2036000000001</c:v>
                </c:pt>
                <c:pt idx="2406">
                  <c:v>1034.6003000000001</c:v>
                </c:pt>
                <c:pt idx="2407">
                  <c:v>1035.0160000000001</c:v>
                </c:pt>
                <c:pt idx="2408">
                  <c:v>1035.4390000000001</c:v>
                </c:pt>
                <c:pt idx="2409">
                  <c:v>1036.1032</c:v>
                </c:pt>
                <c:pt idx="2410">
                  <c:v>1036.4083000000001</c:v>
                </c:pt>
                <c:pt idx="2411">
                  <c:v>1036.7453</c:v>
                </c:pt>
                <c:pt idx="2412">
                  <c:v>1037.1339</c:v>
                </c:pt>
                <c:pt idx="2413">
                  <c:v>1037.5443</c:v>
                </c:pt>
                <c:pt idx="2414">
                  <c:v>1037.9632999999999</c:v>
                </c:pt>
                <c:pt idx="2415">
                  <c:v>1038.4475</c:v>
                </c:pt>
                <c:pt idx="2416">
                  <c:v>1038.8569</c:v>
                </c:pt>
                <c:pt idx="2417">
                  <c:v>1039.2289000000001</c:v>
                </c:pt>
                <c:pt idx="2418">
                  <c:v>1039.9445000000001</c:v>
                </c:pt>
                <c:pt idx="2419">
                  <c:v>1040.2517</c:v>
                </c:pt>
                <c:pt idx="2420">
                  <c:v>1040.5342000000001</c:v>
                </c:pt>
                <c:pt idx="2421">
                  <c:v>1040.8969</c:v>
                </c:pt>
                <c:pt idx="2422">
                  <c:v>1041.2955999999999</c:v>
                </c:pt>
                <c:pt idx="2423">
                  <c:v>1041.7091</c:v>
                </c:pt>
                <c:pt idx="2424">
                  <c:v>1042.1283000000001</c:v>
                </c:pt>
                <c:pt idx="2425">
                  <c:v>1042.6865</c:v>
                </c:pt>
                <c:pt idx="2426">
                  <c:v>1043.049</c:v>
                </c:pt>
                <c:pt idx="2427">
                  <c:v>1043.3922</c:v>
                </c:pt>
                <c:pt idx="2428">
                  <c:v>1043.7825</c:v>
                </c:pt>
                <c:pt idx="2429">
                  <c:v>1044.1922</c:v>
                </c:pt>
                <c:pt idx="2430">
                  <c:v>1044.6923999999999</c:v>
                </c:pt>
                <c:pt idx="2431">
                  <c:v>1045.0553</c:v>
                </c:pt>
                <c:pt idx="2432">
                  <c:v>1045.7213999999999</c:v>
                </c:pt>
                <c:pt idx="2433">
                  <c:v>1046.0632000000001</c:v>
                </c:pt>
                <c:pt idx="2434">
                  <c:v>1046.3543999999999</c:v>
                </c:pt>
                <c:pt idx="2435">
                  <c:v>1046.7111</c:v>
                </c:pt>
                <c:pt idx="2436">
                  <c:v>1047.1056000000001</c:v>
                </c:pt>
                <c:pt idx="2437">
                  <c:v>1047.5159000000001</c:v>
                </c:pt>
                <c:pt idx="2438">
                  <c:v>1047.9324999999999</c:v>
                </c:pt>
                <c:pt idx="2439">
                  <c:v>1048.5128999999999</c:v>
                </c:pt>
                <c:pt idx="2440">
                  <c:v>1048.8864000000001</c:v>
                </c:pt>
                <c:pt idx="2441">
                  <c:v>1049.2849000000001</c:v>
                </c:pt>
                <c:pt idx="2442">
                  <c:v>1049.6931999999999</c:v>
                </c:pt>
                <c:pt idx="2443">
                  <c:v>1050.1054999999999</c:v>
                </c:pt>
                <c:pt idx="2444">
                  <c:v>1050.52</c:v>
                </c:pt>
                <c:pt idx="2445">
                  <c:v>1050.8752999999999</c:v>
                </c:pt>
                <c:pt idx="2446">
                  <c:v>1051.2396000000001</c:v>
                </c:pt>
                <c:pt idx="2447">
                  <c:v>1051.6375</c:v>
                </c:pt>
                <c:pt idx="2448">
                  <c:v>1052.0597</c:v>
                </c:pt>
                <c:pt idx="2449">
                  <c:v>1052.5447999999999</c:v>
                </c:pt>
                <c:pt idx="2450">
                  <c:v>1052.9928</c:v>
                </c:pt>
                <c:pt idx="2451">
                  <c:v>1053.4222</c:v>
                </c:pt>
                <c:pt idx="2452">
                  <c:v>1053.8440000000001</c:v>
                </c:pt>
                <c:pt idx="2453">
                  <c:v>1054.2624000000001</c:v>
                </c:pt>
                <c:pt idx="2454">
                  <c:v>1054.6795999999999</c:v>
                </c:pt>
                <c:pt idx="2455">
                  <c:v>1055.0983000000001</c:v>
                </c:pt>
                <c:pt idx="2456">
                  <c:v>1055.4929999999999</c:v>
                </c:pt>
                <c:pt idx="2457">
                  <c:v>1055.8938000000001</c:v>
                </c:pt>
                <c:pt idx="2458">
                  <c:v>1056.3000999999999</c:v>
                </c:pt>
                <c:pt idx="2459">
                  <c:v>1056.7093</c:v>
                </c:pt>
                <c:pt idx="2460">
                  <c:v>1057.1197999999999</c:v>
                </c:pt>
                <c:pt idx="2461">
                  <c:v>1057.5309</c:v>
                </c:pt>
                <c:pt idx="2462">
                  <c:v>1057.9426000000001</c:v>
                </c:pt>
                <c:pt idx="2463">
                  <c:v>1058.3544999999999</c:v>
                </c:pt>
                <c:pt idx="2464">
                  <c:v>1058.7665999999999</c:v>
                </c:pt>
                <c:pt idx="2465">
                  <c:v>1059.1787999999999</c:v>
                </c:pt>
                <c:pt idx="2466">
                  <c:v>1059.5911000000001</c:v>
                </c:pt>
                <c:pt idx="2467">
                  <c:v>1060.0035</c:v>
                </c:pt>
                <c:pt idx="2468">
                  <c:v>1060.4159999999999</c:v>
                </c:pt>
                <c:pt idx="2469">
                  <c:v>1060.8285000000001</c:v>
                </c:pt>
                <c:pt idx="2470">
                  <c:v>1061.2409</c:v>
                </c:pt>
                <c:pt idx="2471">
                  <c:v>1061.6533999999999</c:v>
                </c:pt>
                <c:pt idx="2472">
                  <c:v>1062.0659000000001</c:v>
                </c:pt>
                <c:pt idx="2473">
                  <c:v>1062.4783</c:v>
                </c:pt>
                <c:pt idx="2474">
                  <c:v>1062.8907999999999</c:v>
                </c:pt>
                <c:pt idx="2475">
                  <c:v>1063.3031000000001</c:v>
                </c:pt>
                <c:pt idx="2476">
                  <c:v>1063.7154</c:v>
                </c:pt>
                <c:pt idx="2477">
                  <c:v>1064.1277</c:v>
                </c:pt>
                <c:pt idx="2478">
                  <c:v>1064.5399</c:v>
                </c:pt>
                <c:pt idx="2479">
                  <c:v>1064.9521</c:v>
                </c:pt>
                <c:pt idx="2480">
                  <c:v>1065.3642</c:v>
                </c:pt>
                <c:pt idx="2481">
                  <c:v>1065.7762</c:v>
                </c:pt>
                <c:pt idx="2482">
                  <c:v>1066.1882000000001</c:v>
                </c:pt>
                <c:pt idx="2483">
                  <c:v>1066.6001000000001</c:v>
                </c:pt>
                <c:pt idx="2484">
                  <c:v>1067.0119</c:v>
                </c:pt>
                <c:pt idx="2485">
                  <c:v>1067.4236000000001</c:v>
                </c:pt>
                <c:pt idx="2486">
                  <c:v>1067.8352</c:v>
                </c:pt>
                <c:pt idx="2487">
                  <c:v>1068.2467999999999</c:v>
                </c:pt>
                <c:pt idx="2488">
                  <c:v>1068.6582000000001</c:v>
                </c:pt>
                <c:pt idx="2489">
                  <c:v>1069.0696</c:v>
                </c:pt>
                <c:pt idx="2490">
                  <c:v>1069.4809</c:v>
                </c:pt>
                <c:pt idx="2491">
                  <c:v>1069.8920000000001</c:v>
                </c:pt>
                <c:pt idx="2492">
                  <c:v>1070.3031000000001</c:v>
                </c:pt>
                <c:pt idx="2493">
                  <c:v>1070.7139999999999</c:v>
                </c:pt>
                <c:pt idx="2494">
                  <c:v>1071.1249</c:v>
                </c:pt>
                <c:pt idx="2495">
                  <c:v>1071.5355999999999</c:v>
                </c:pt>
                <c:pt idx="2496">
                  <c:v>1071.9463000000001</c:v>
                </c:pt>
                <c:pt idx="2497">
                  <c:v>1072.3568</c:v>
                </c:pt>
                <c:pt idx="2498">
                  <c:v>1072.7673</c:v>
                </c:pt>
                <c:pt idx="2499">
                  <c:v>1073.1776</c:v>
                </c:pt>
                <c:pt idx="2500">
                  <c:v>1073.5877</c:v>
                </c:pt>
                <c:pt idx="2501">
                  <c:v>1073.9978000000001</c:v>
                </c:pt>
                <c:pt idx="2502">
                  <c:v>1074.4078</c:v>
                </c:pt>
                <c:pt idx="2503">
                  <c:v>1074.8176000000001</c:v>
                </c:pt>
                <c:pt idx="2504">
                  <c:v>1075.2274</c:v>
                </c:pt>
                <c:pt idx="2505">
                  <c:v>1075.6370999999999</c:v>
                </c:pt>
                <c:pt idx="2506">
                  <c:v>1076.0464999999999</c:v>
                </c:pt>
                <c:pt idx="2507">
                  <c:v>1076.4559999999999</c:v>
                </c:pt>
                <c:pt idx="2508">
                  <c:v>1076.8652</c:v>
                </c:pt>
                <c:pt idx="2509">
                  <c:v>1077.2744</c:v>
                </c:pt>
                <c:pt idx="2510">
                  <c:v>1077.6833999999999</c:v>
                </c:pt>
                <c:pt idx="2511">
                  <c:v>1078.0923</c:v>
                </c:pt>
                <c:pt idx="2512">
                  <c:v>1078.5011</c:v>
                </c:pt>
                <c:pt idx="2513">
                  <c:v>1078.9097999999999</c:v>
                </c:pt>
                <c:pt idx="2514">
                  <c:v>1079.3184000000001</c:v>
                </c:pt>
                <c:pt idx="2515">
                  <c:v>1079.7267999999999</c:v>
                </c:pt>
                <c:pt idx="2516">
                  <c:v>1080.1351999999999</c:v>
                </c:pt>
                <c:pt idx="2517">
                  <c:v>1080.5433</c:v>
                </c:pt>
                <c:pt idx="2518">
                  <c:v>1080.9514999999999</c:v>
                </c:pt>
                <c:pt idx="2519">
                  <c:v>1081.3595</c:v>
                </c:pt>
                <c:pt idx="2520">
                  <c:v>1081.7673</c:v>
                </c:pt>
                <c:pt idx="2521">
                  <c:v>1082.175</c:v>
                </c:pt>
                <c:pt idx="2522">
                  <c:v>1082.5825</c:v>
                </c:pt>
                <c:pt idx="2523">
                  <c:v>1082.9893999999999</c:v>
                </c:pt>
                <c:pt idx="2524">
                  <c:v>1083.3965000000001</c:v>
                </c:pt>
                <c:pt idx="2525">
                  <c:v>1083.8036</c:v>
                </c:pt>
                <c:pt idx="2526">
                  <c:v>1084.2104999999999</c:v>
                </c:pt>
                <c:pt idx="2527">
                  <c:v>1084.6174000000001</c:v>
                </c:pt>
                <c:pt idx="2528">
                  <c:v>1085.0239999999999</c:v>
                </c:pt>
                <c:pt idx="2529">
                  <c:v>1085.4305999999999</c:v>
                </c:pt>
                <c:pt idx="2530">
                  <c:v>1085.8371</c:v>
                </c:pt>
                <c:pt idx="2531">
                  <c:v>1086.2434000000001</c:v>
                </c:pt>
                <c:pt idx="2532">
                  <c:v>1086.6496</c:v>
                </c:pt>
                <c:pt idx="2533">
                  <c:v>1087.0558000000001</c:v>
                </c:pt>
                <c:pt idx="2534">
                  <c:v>1087.4618</c:v>
                </c:pt>
                <c:pt idx="2535">
                  <c:v>1087.8677</c:v>
                </c:pt>
                <c:pt idx="2536">
                  <c:v>1088.2735</c:v>
                </c:pt>
                <c:pt idx="2537">
                  <c:v>1088.6791000000001</c:v>
                </c:pt>
                <c:pt idx="2538">
                  <c:v>1089.0845999999999</c:v>
                </c:pt>
                <c:pt idx="2539">
                  <c:v>1089.49</c:v>
                </c:pt>
                <c:pt idx="2540">
                  <c:v>1089.8952999999999</c:v>
                </c:pt>
                <c:pt idx="2541">
                  <c:v>1090.3004000000001</c:v>
                </c:pt>
                <c:pt idx="2542">
                  <c:v>1090.7054000000001</c:v>
                </c:pt>
                <c:pt idx="2543">
                  <c:v>1091.1103000000001</c:v>
                </c:pt>
                <c:pt idx="2544">
                  <c:v>1091.5151000000001</c:v>
                </c:pt>
                <c:pt idx="2545">
                  <c:v>1091.9197999999999</c:v>
                </c:pt>
                <c:pt idx="2546">
                  <c:v>1092.3243</c:v>
                </c:pt>
                <c:pt idx="2547">
                  <c:v>1092.7286999999999</c:v>
                </c:pt>
                <c:pt idx="2548">
                  <c:v>1093.1329000000001</c:v>
                </c:pt>
                <c:pt idx="2549">
                  <c:v>1093.5371</c:v>
                </c:pt>
                <c:pt idx="2550">
                  <c:v>1093.9411</c:v>
                </c:pt>
                <c:pt idx="2551">
                  <c:v>1094.345</c:v>
                </c:pt>
                <c:pt idx="2552">
                  <c:v>1094.7488000000001</c:v>
                </c:pt>
                <c:pt idx="2553">
                  <c:v>1095.1524999999999</c:v>
                </c:pt>
                <c:pt idx="2554">
                  <c:v>1095.556</c:v>
                </c:pt>
                <c:pt idx="2555">
                  <c:v>1095.9594999999999</c:v>
                </c:pt>
                <c:pt idx="2556">
                  <c:v>1096.3628000000001</c:v>
                </c:pt>
                <c:pt idx="2557">
                  <c:v>1096.7660000000001</c:v>
                </c:pt>
                <c:pt idx="2558">
                  <c:v>1097.1691000000001</c:v>
                </c:pt>
                <c:pt idx="2559">
                  <c:v>1097.5719999999999</c:v>
                </c:pt>
                <c:pt idx="2560">
                  <c:v>1097.9748999999999</c:v>
                </c:pt>
                <c:pt idx="2561">
                  <c:v>1098.3776</c:v>
                </c:pt>
                <c:pt idx="2562">
                  <c:v>1098.7801999999999</c:v>
                </c:pt>
                <c:pt idx="2563">
                  <c:v>1099.1827000000001</c:v>
                </c:pt>
                <c:pt idx="2564">
                  <c:v>1099.5851</c:v>
                </c:pt>
                <c:pt idx="2565">
                  <c:v>1099.9874</c:v>
                </c:pt>
                <c:pt idx="2566">
                  <c:v>1100.3895</c:v>
                </c:pt>
                <c:pt idx="2567">
                  <c:v>1100.7916</c:v>
                </c:pt>
                <c:pt idx="2568">
                  <c:v>1101.1935000000001</c:v>
                </c:pt>
                <c:pt idx="2569">
                  <c:v>1101.5953</c:v>
                </c:pt>
                <c:pt idx="2570">
                  <c:v>1101.9970000000001</c:v>
                </c:pt>
                <c:pt idx="2571">
                  <c:v>1102.3986</c:v>
                </c:pt>
                <c:pt idx="2572">
                  <c:v>1102.8000999999999</c:v>
                </c:pt>
                <c:pt idx="2573">
                  <c:v>1103.2014999999999</c:v>
                </c:pt>
                <c:pt idx="2574">
                  <c:v>1103.6026999999999</c:v>
                </c:pt>
                <c:pt idx="2575">
                  <c:v>1104.0038999999999</c:v>
                </c:pt>
                <c:pt idx="2576">
                  <c:v>1104.4049</c:v>
                </c:pt>
                <c:pt idx="2577">
                  <c:v>1104.8058000000001</c:v>
                </c:pt>
                <c:pt idx="2578">
                  <c:v>1105.2067</c:v>
                </c:pt>
                <c:pt idx="2579">
                  <c:v>1105.6074000000001</c:v>
                </c:pt>
                <c:pt idx="2580">
                  <c:v>1106.008</c:v>
                </c:pt>
                <c:pt idx="2581">
                  <c:v>1106.4085</c:v>
                </c:pt>
                <c:pt idx="2582">
                  <c:v>1106.8089</c:v>
                </c:pt>
                <c:pt idx="2583">
                  <c:v>1107.2092</c:v>
                </c:pt>
                <c:pt idx="2584">
                  <c:v>1107.6094000000001</c:v>
                </c:pt>
                <c:pt idx="2585">
                  <c:v>1108.0093999999999</c:v>
                </c:pt>
                <c:pt idx="2586">
                  <c:v>1108.4094</c:v>
                </c:pt>
                <c:pt idx="2587">
                  <c:v>1108.8092999999999</c:v>
                </c:pt>
                <c:pt idx="2588">
                  <c:v>1109.2091</c:v>
                </c:pt>
                <c:pt idx="2589">
                  <c:v>1109.6087</c:v>
                </c:pt>
                <c:pt idx="2590">
                  <c:v>1110.0083</c:v>
                </c:pt>
                <c:pt idx="2591">
                  <c:v>1110.4077</c:v>
                </c:pt>
                <c:pt idx="2592">
                  <c:v>1110.807</c:v>
                </c:pt>
                <c:pt idx="2593">
                  <c:v>1111.2063000000001</c:v>
                </c:pt>
                <c:pt idx="2594">
                  <c:v>1111.6053999999999</c:v>
                </c:pt>
                <c:pt idx="2595">
                  <c:v>1112.0045</c:v>
                </c:pt>
                <c:pt idx="2596">
                  <c:v>1112.4033999999999</c:v>
                </c:pt>
                <c:pt idx="2597">
                  <c:v>1112.8022000000001</c:v>
                </c:pt>
                <c:pt idx="2598">
                  <c:v>1113.201</c:v>
                </c:pt>
                <c:pt idx="2599">
                  <c:v>1113.5996</c:v>
                </c:pt>
                <c:pt idx="2600">
                  <c:v>1113.9981</c:v>
                </c:pt>
                <c:pt idx="2601">
                  <c:v>1114.3965000000001</c:v>
                </c:pt>
                <c:pt idx="2602">
                  <c:v>1114.7949000000001</c:v>
                </c:pt>
                <c:pt idx="2603">
                  <c:v>1115.1931</c:v>
                </c:pt>
                <c:pt idx="2604">
                  <c:v>1115.5912000000001</c:v>
                </c:pt>
                <c:pt idx="2605">
                  <c:v>1115.9892</c:v>
                </c:pt>
                <c:pt idx="2606">
                  <c:v>1116.3870999999999</c:v>
                </c:pt>
                <c:pt idx="2607">
                  <c:v>1116.7850000000001</c:v>
                </c:pt>
                <c:pt idx="2608">
                  <c:v>1117.1827000000001</c:v>
                </c:pt>
                <c:pt idx="2609">
                  <c:v>1117.5804000000001</c:v>
                </c:pt>
                <c:pt idx="2610">
                  <c:v>1117.9777999999999</c:v>
                </c:pt>
                <c:pt idx="2611">
                  <c:v>1118.3752999999999</c:v>
                </c:pt>
                <c:pt idx="2612">
                  <c:v>1118.7727</c:v>
                </c:pt>
                <c:pt idx="2613">
                  <c:v>1119.1699000000001</c:v>
                </c:pt>
                <c:pt idx="2614">
                  <c:v>1119.567</c:v>
                </c:pt>
                <c:pt idx="2615">
                  <c:v>1119.9640999999999</c:v>
                </c:pt>
                <c:pt idx="2616">
                  <c:v>1120.3608999999999</c:v>
                </c:pt>
                <c:pt idx="2617">
                  <c:v>1120.7578000000001</c:v>
                </c:pt>
                <c:pt idx="2618">
                  <c:v>1121.1545000000001</c:v>
                </c:pt>
                <c:pt idx="2619">
                  <c:v>1121.5512000000001</c:v>
                </c:pt>
                <c:pt idx="2620">
                  <c:v>1121.9477999999999</c:v>
                </c:pt>
                <c:pt idx="2621">
                  <c:v>1122.3442</c:v>
                </c:pt>
                <c:pt idx="2622">
                  <c:v>1122.7406000000001</c:v>
                </c:pt>
                <c:pt idx="2623">
                  <c:v>1123.1368</c:v>
                </c:pt>
                <c:pt idx="2624">
                  <c:v>1123.5329999999999</c:v>
                </c:pt>
                <c:pt idx="2625">
                  <c:v>1123.9290000000001</c:v>
                </c:pt>
                <c:pt idx="2626">
                  <c:v>1124.3251</c:v>
                </c:pt>
                <c:pt idx="2627">
                  <c:v>1124.7209</c:v>
                </c:pt>
                <c:pt idx="2628">
                  <c:v>1125.1166000000001</c:v>
                </c:pt>
                <c:pt idx="2629">
                  <c:v>1125.5124000000001</c:v>
                </c:pt>
                <c:pt idx="2630">
                  <c:v>1125.9078999999999</c:v>
                </c:pt>
                <c:pt idx="2631">
                  <c:v>1126.3034</c:v>
                </c:pt>
                <c:pt idx="2632">
                  <c:v>1126.6987999999999</c:v>
                </c:pt>
                <c:pt idx="2633">
                  <c:v>1127.0942</c:v>
                </c:pt>
                <c:pt idx="2634">
                  <c:v>1127.4893999999999</c:v>
                </c:pt>
                <c:pt idx="2635">
                  <c:v>1127.8844999999999</c:v>
                </c:pt>
                <c:pt idx="2636">
                  <c:v>1128.2795000000001</c:v>
                </c:pt>
                <c:pt idx="2637">
                  <c:v>1128.6745000000001</c:v>
                </c:pt>
                <c:pt idx="2638">
                  <c:v>1129.0693000000001</c:v>
                </c:pt>
                <c:pt idx="2639">
                  <c:v>1129.4639999999999</c:v>
                </c:pt>
                <c:pt idx="2640">
                  <c:v>1129.8585</c:v>
                </c:pt>
                <c:pt idx="2641">
                  <c:v>1130.2530999999999</c:v>
                </c:pt>
                <c:pt idx="2642">
                  <c:v>1130.6475</c:v>
                </c:pt>
                <c:pt idx="2643">
                  <c:v>1131.0418999999999</c:v>
                </c:pt>
                <c:pt idx="2644">
                  <c:v>1131.4362000000001</c:v>
                </c:pt>
                <c:pt idx="2645">
                  <c:v>1131.8304000000001</c:v>
                </c:pt>
                <c:pt idx="2646">
                  <c:v>1132.2244000000001</c:v>
                </c:pt>
                <c:pt idx="2647">
                  <c:v>1132.6184000000001</c:v>
                </c:pt>
                <c:pt idx="2648">
                  <c:v>1133.0123000000001</c:v>
                </c:pt>
                <c:pt idx="2649">
                  <c:v>1133.4059999999999</c:v>
                </c:pt>
                <c:pt idx="2650">
                  <c:v>1133.7998</c:v>
                </c:pt>
                <c:pt idx="2651">
                  <c:v>1134.1932999999999</c:v>
                </c:pt>
                <c:pt idx="2652">
                  <c:v>1134.5869</c:v>
                </c:pt>
                <c:pt idx="2653">
                  <c:v>1134.9802</c:v>
                </c:pt>
                <c:pt idx="2654">
                  <c:v>1135.3734999999999</c:v>
                </c:pt>
                <c:pt idx="2655">
                  <c:v>1135.7666999999999</c:v>
                </c:pt>
                <c:pt idx="2656">
                  <c:v>1136.1599000000001</c:v>
                </c:pt>
                <c:pt idx="2657">
                  <c:v>1136.5528999999999</c:v>
                </c:pt>
                <c:pt idx="2658">
                  <c:v>1136.9458</c:v>
                </c:pt>
                <c:pt idx="2659">
                  <c:v>1137.3387</c:v>
                </c:pt>
                <c:pt idx="2660">
                  <c:v>1137.7313999999999</c:v>
                </c:pt>
                <c:pt idx="2661">
                  <c:v>1138.1241</c:v>
                </c:pt>
                <c:pt idx="2662">
                  <c:v>1138.5166999999999</c:v>
                </c:pt>
                <c:pt idx="2663">
                  <c:v>1138.9091000000001</c:v>
                </c:pt>
                <c:pt idx="2664">
                  <c:v>1139.3015</c:v>
                </c:pt>
                <c:pt idx="2665">
                  <c:v>1139.6937</c:v>
                </c:pt>
                <c:pt idx="2666">
                  <c:v>1140.086</c:v>
                </c:pt>
                <c:pt idx="2667">
                  <c:v>1140.4781</c:v>
                </c:pt>
                <c:pt idx="2668">
                  <c:v>1140.8701000000001</c:v>
                </c:pt>
                <c:pt idx="2669">
                  <c:v>1141.2619</c:v>
                </c:pt>
                <c:pt idx="2670">
                  <c:v>1141.6538</c:v>
                </c:pt>
                <c:pt idx="2671">
                  <c:v>1142.0454999999999</c:v>
                </c:pt>
                <c:pt idx="2672">
                  <c:v>1142.4372000000001</c:v>
                </c:pt>
                <c:pt idx="2673">
                  <c:v>1142.8286000000001</c:v>
                </c:pt>
                <c:pt idx="2674">
                  <c:v>1143.2201</c:v>
                </c:pt>
                <c:pt idx="2675">
                  <c:v>1143.6115</c:v>
                </c:pt>
                <c:pt idx="2676">
                  <c:v>1143.9974</c:v>
                </c:pt>
                <c:pt idx="2677">
                  <c:v>1144.3728000000001</c:v>
                </c:pt>
                <c:pt idx="2678">
                  <c:v>1144.7514000000001</c:v>
                </c:pt>
                <c:pt idx="2679">
                  <c:v>1145.1297</c:v>
                </c:pt>
                <c:pt idx="2680">
                  <c:v>1145.5081</c:v>
                </c:pt>
                <c:pt idx="2681">
                  <c:v>1145.8868</c:v>
                </c:pt>
                <c:pt idx="2682">
                  <c:v>1146.2655</c:v>
                </c:pt>
                <c:pt idx="2683">
                  <c:v>1146.6442</c:v>
                </c:pt>
                <c:pt idx="2684">
                  <c:v>1147.0232000000001</c:v>
                </c:pt>
                <c:pt idx="2685">
                  <c:v>1147.4024999999999</c:v>
                </c:pt>
                <c:pt idx="2686">
                  <c:v>1147.7818</c:v>
                </c:pt>
                <c:pt idx="2687">
                  <c:v>1148.1614999999999</c:v>
                </c:pt>
                <c:pt idx="2688">
                  <c:v>1148.5415</c:v>
                </c:pt>
                <c:pt idx="2689">
                  <c:v>1148.9217000000001</c:v>
                </c:pt>
                <c:pt idx="2690">
                  <c:v>1149.3022000000001</c:v>
                </c:pt>
                <c:pt idx="2691">
                  <c:v>1149.6829</c:v>
                </c:pt>
                <c:pt idx="2692">
                  <c:v>1150.0640000000001</c:v>
                </c:pt>
                <c:pt idx="2693">
                  <c:v>1150.4453000000001</c:v>
                </c:pt>
                <c:pt idx="2694">
                  <c:v>1150.8267000000001</c:v>
                </c:pt>
                <c:pt idx="2695">
                  <c:v>1151.2085</c:v>
                </c:pt>
                <c:pt idx="2696">
                  <c:v>1151.5904</c:v>
                </c:pt>
                <c:pt idx="2697">
                  <c:v>1151.9727</c:v>
                </c:pt>
                <c:pt idx="2698">
                  <c:v>1152.3551</c:v>
                </c:pt>
                <c:pt idx="2699">
                  <c:v>1152.7378000000001</c:v>
                </c:pt>
                <c:pt idx="2700">
                  <c:v>1153.1205</c:v>
                </c:pt>
                <c:pt idx="2701">
                  <c:v>1153.5036</c:v>
                </c:pt>
                <c:pt idx="2702">
                  <c:v>1153.8867</c:v>
                </c:pt>
                <c:pt idx="2703">
                  <c:v>1154.2701999999999</c:v>
                </c:pt>
                <c:pt idx="2704">
                  <c:v>1154.6536000000001</c:v>
                </c:pt>
                <c:pt idx="2705">
                  <c:v>1155.0372</c:v>
                </c:pt>
                <c:pt idx="2706">
                  <c:v>1155.421</c:v>
                </c:pt>
                <c:pt idx="2707">
                  <c:v>1155.8049000000001</c:v>
                </c:pt>
                <c:pt idx="2708">
                  <c:v>1156.1890000000001</c:v>
                </c:pt>
                <c:pt idx="2709">
                  <c:v>1156.5731000000001</c:v>
                </c:pt>
                <c:pt idx="2710">
                  <c:v>1156.9573</c:v>
                </c:pt>
                <c:pt idx="2711">
                  <c:v>1157.3416999999999</c:v>
                </c:pt>
                <c:pt idx="2712">
                  <c:v>1157.7261000000001</c:v>
                </c:pt>
                <c:pt idx="2713">
                  <c:v>1158.1106</c:v>
                </c:pt>
                <c:pt idx="2714">
                  <c:v>1158.4953</c:v>
                </c:pt>
                <c:pt idx="2715">
                  <c:v>1158.8798999999999</c:v>
                </c:pt>
                <c:pt idx="2716">
                  <c:v>1159.2646</c:v>
                </c:pt>
                <c:pt idx="2717">
                  <c:v>1159.6495</c:v>
                </c:pt>
                <c:pt idx="2718">
                  <c:v>1160.0343</c:v>
                </c:pt>
                <c:pt idx="2719">
                  <c:v>1160.4192</c:v>
                </c:pt>
                <c:pt idx="2720">
                  <c:v>1160.8042</c:v>
                </c:pt>
                <c:pt idx="2721">
                  <c:v>1161.1891000000001</c:v>
                </c:pt>
                <c:pt idx="2722">
                  <c:v>1161.5742</c:v>
                </c:pt>
                <c:pt idx="2723">
                  <c:v>1161.9592</c:v>
                </c:pt>
                <c:pt idx="2724">
                  <c:v>1162.3443</c:v>
                </c:pt>
                <c:pt idx="2725">
                  <c:v>1162.7293999999999</c:v>
                </c:pt>
                <c:pt idx="2726">
                  <c:v>1163.1146000000001</c:v>
                </c:pt>
                <c:pt idx="2727">
                  <c:v>1163.4996000000001</c:v>
                </c:pt>
                <c:pt idx="2728">
                  <c:v>1163.8848</c:v>
                </c:pt>
                <c:pt idx="2729">
                  <c:v>1164.2699</c:v>
                </c:pt>
                <c:pt idx="2730">
                  <c:v>1164.6550999999999</c:v>
                </c:pt>
                <c:pt idx="2731">
                  <c:v>1165.0400999999999</c:v>
                </c:pt>
                <c:pt idx="2732">
                  <c:v>1165.4253000000001</c:v>
                </c:pt>
                <c:pt idx="2733">
                  <c:v>1165.8104000000001</c:v>
                </c:pt>
                <c:pt idx="2734">
                  <c:v>1166.1955</c:v>
                </c:pt>
                <c:pt idx="2735">
                  <c:v>1166.5805</c:v>
                </c:pt>
                <c:pt idx="2736">
                  <c:v>1166.9657</c:v>
                </c:pt>
                <c:pt idx="2737">
                  <c:v>1167.3507</c:v>
                </c:pt>
                <c:pt idx="2738">
                  <c:v>1167.7357</c:v>
                </c:pt>
                <c:pt idx="2739">
                  <c:v>1168.1206999999999</c:v>
                </c:pt>
                <c:pt idx="2740">
                  <c:v>1168.5056999999999</c:v>
                </c:pt>
                <c:pt idx="2741">
                  <c:v>1168.8906999999999</c:v>
                </c:pt>
                <c:pt idx="2742">
                  <c:v>1169.2754</c:v>
                </c:pt>
                <c:pt idx="2743">
                  <c:v>1169.6604</c:v>
                </c:pt>
                <c:pt idx="2744">
                  <c:v>1170.0452</c:v>
                </c:pt>
                <c:pt idx="2745">
                  <c:v>1170.43</c:v>
                </c:pt>
                <c:pt idx="2746">
                  <c:v>1170.8148000000001</c:v>
                </c:pt>
                <c:pt idx="2747">
                  <c:v>1171.1994</c:v>
                </c:pt>
                <c:pt idx="2748">
                  <c:v>1171.5841</c:v>
                </c:pt>
                <c:pt idx="2749">
                  <c:v>1171.9685999999999</c:v>
                </c:pt>
                <c:pt idx="2750">
                  <c:v>1172.3531</c:v>
                </c:pt>
                <c:pt idx="2751">
                  <c:v>1172.7375999999999</c:v>
                </c:pt>
                <c:pt idx="2752">
                  <c:v>1173.1220000000001</c:v>
                </c:pt>
                <c:pt idx="2753">
                  <c:v>1173.5064</c:v>
                </c:pt>
                <c:pt idx="2754">
                  <c:v>1173.8907999999999</c:v>
                </c:pt>
                <c:pt idx="2755">
                  <c:v>1174.2750000000001</c:v>
                </c:pt>
                <c:pt idx="2756">
                  <c:v>1174.6592000000001</c:v>
                </c:pt>
                <c:pt idx="2757">
                  <c:v>1175.0434</c:v>
                </c:pt>
                <c:pt idx="2758">
                  <c:v>1175.4274</c:v>
                </c:pt>
                <c:pt idx="2759">
                  <c:v>1175.8114</c:v>
                </c:pt>
                <c:pt idx="2760">
                  <c:v>1176.1953000000001</c:v>
                </c:pt>
                <c:pt idx="2761">
                  <c:v>1176.5791999999999</c:v>
                </c:pt>
                <c:pt idx="2762">
                  <c:v>1176.963</c:v>
                </c:pt>
                <c:pt idx="2763">
                  <c:v>1177.3467000000001</c:v>
                </c:pt>
                <c:pt idx="2764">
                  <c:v>1177.7303999999999</c:v>
                </c:pt>
                <c:pt idx="2765">
                  <c:v>1178.114</c:v>
                </c:pt>
                <c:pt idx="2766">
                  <c:v>1178.4975999999999</c:v>
                </c:pt>
                <c:pt idx="2767">
                  <c:v>1178.8810000000001</c:v>
                </c:pt>
                <c:pt idx="2768">
                  <c:v>1179.2643</c:v>
                </c:pt>
                <c:pt idx="2769">
                  <c:v>1179.6476</c:v>
                </c:pt>
                <c:pt idx="2770">
                  <c:v>1180.0308</c:v>
                </c:pt>
                <c:pt idx="2771">
                  <c:v>1180.414</c:v>
                </c:pt>
                <c:pt idx="2772">
                  <c:v>1180.797</c:v>
                </c:pt>
                <c:pt idx="2773">
                  <c:v>1181.18</c:v>
                </c:pt>
                <c:pt idx="2774">
                  <c:v>1181.5628999999999</c:v>
                </c:pt>
                <c:pt idx="2775">
                  <c:v>1181.9458</c:v>
                </c:pt>
                <c:pt idx="2776">
                  <c:v>1182.3284000000001</c:v>
                </c:pt>
                <c:pt idx="2777">
                  <c:v>1182.7112</c:v>
                </c:pt>
                <c:pt idx="2778">
                  <c:v>1183.0936999999999</c:v>
                </c:pt>
                <c:pt idx="2779">
                  <c:v>1183.4762000000001</c:v>
                </c:pt>
                <c:pt idx="2780">
                  <c:v>1183.8586</c:v>
                </c:pt>
                <c:pt idx="2781">
                  <c:v>1184.241</c:v>
                </c:pt>
                <c:pt idx="2782">
                  <c:v>1184.6232</c:v>
                </c:pt>
                <c:pt idx="2783">
                  <c:v>1185.0053</c:v>
                </c:pt>
                <c:pt idx="2784">
                  <c:v>1185.3874000000001</c:v>
                </c:pt>
                <c:pt idx="2785">
                  <c:v>1185.7692999999999</c:v>
                </c:pt>
                <c:pt idx="2786">
                  <c:v>1186.1513</c:v>
                </c:pt>
                <c:pt idx="2787">
                  <c:v>1186.5331000000001</c:v>
                </c:pt>
                <c:pt idx="2788">
                  <c:v>1186.9147</c:v>
                </c:pt>
                <c:pt idx="2789">
                  <c:v>1187.2963999999999</c:v>
                </c:pt>
                <c:pt idx="2790">
                  <c:v>1187.6780000000001</c:v>
                </c:pt>
                <c:pt idx="2791">
                  <c:v>1188.0594000000001</c:v>
                </c:pt>
                <c:pt idx="2792">
                  <c:v>1188.4405999999999</c:v>
                </c:pt>
                <c:pt idx="2793">
                  <c:v>1188.8218999999999</c:v>
                </c:pt>
                <c:pt idx="2794">
                  <c:v>1189.2031999999999</c:v>
                </c:pt>
                <c:pt idx="2795">
                  <c:v>1189.5841</c:v>
                </c:pt>
                <c:pt idx="2796">
                  <c:v>1189.9650999999999</c:v>
                </c:pt>
                <c:pt idx="2797">
                  <c:v>1190.346</c:v>
                </c:pt>
                <c:pt idx="2798">
                  <c:v>1190.7268999999999</c:v>
                </c:pt>
                <c:pt idx="2799">
                  <c:v>1191.1074000000001</c:v>
                </c:pt>
                <c:pt idx="2800">
                  <c:v>1191.4882</c:v>
                </c:pt>
                <c:pt idx="2801">
                  <c:v>1191.8686</c:v>
                </c:pt>
                <c:pt idx="2802">
                  <c:v>1192.2491</c:v>
                </c:pt>
                <c:pt idx="2803">
                  <c:v>1192.6294</c:v>
                </c:pt>
                <c:pt idx="2804">
                  <c:v>1193.0096000000001</c:v>
                </c:pt>
                <c:pt idx="2805">
                  <c:v>1193.3897999999999</c:v>
                </c:pt>
                <c:pt idx="2806">
                  <c:v>1193.7697000000001</c:v>
                </c:pt>
                <c:pt idx="2807">
                  <c:v>1194.1496999999999</c:v>
                </c:pt>
                <c:pt idx="2808">
                  <c:v>1194.5295000000001</c:v>
                </c:pt>
                <c:pt idx="2809">
                  <c:v>1194.9093</c:v>
                </c:pt>
                <c:pt idx="2810">
                  <c:v>1195.2889</c:v>
                </c:pt>
                <c:pt idx="2811">
                  <c:v>1195.6684</c:v>
                </c:pt>
                <c:pt idx="2812">
                  <c:v>1196.0479</c:v>
                </c:pt>
                <c:pt idx="2813">
                  <c:v>1196.4271000000001</c:v>
                </c:pt>
                <c:pt idx="2814">
                  <c:v>1196.8064999999999</c:v>
                </c:pt>
                <c:pt idx="2815">
                  <c:v>1197.1856</c:v>
                </c:pt>
                <c:pt idx="2816">
                  <c:v>1197.5646999999999</c:v>
                </c:pt>
                <c:pt idx="2817">
                  <c:v>1197.9437</c:v>
                </c:pt>
                <c:pt idx="2818">
                  <c:v>1198.3225</c:v>
                </c:pt>
                <c:pt idx="2819">
                  <c:v>1198.7012</c:v>
                </c:pt>
                <c:pt idx="2820">
                  <c:v>1199.0799</c:v>
                </c:pt>
                <c:pt idx="2821">
                  <c:v>1199.4584</c:v>
                </c:pt>
                <c:pt idx="2822">
                  <c:v>1199.8368</c:v>
                </c:pt>
                <c:pt idx="2823">
                  <c:v>1200.2153000000001</c:v>
                </c:pt>
                <c:pt idx="2824">
                  <c:v>1200.5934999999999</c:v>
                </c:pt>
                <c:pt idx="2825">
                  <c:v>1200.9717000000001</c:v>
                </c:pt>
                <c:pt idx="2826">
                  <c:v>1201.3497</c:v>
                </c:pt>
                <c:pt idx="2827">
                  <c:v>1201.7276999999999</c:v>
                </c:pt>
                <c:pt idx="2828">
                  <c:v>1202.1053999999999</c:v>
                </c:pt>
                <c:pt idx="2829">
                  <c:v>1202.4831999999999</c:v>
                </c:pt>
                <c:pt idx="2830">
                  <c:v>1202.8608999999999</c:v>
                </c:pt>
                <c:pt idx="2831">
                  <c:v>1203.2384</c:v>
                </c:pt>
                <c:pt idx="2832">
                  <c:v>1203.6159</c:v>
                </c:pt>
                <c:pt idx="2833">
                  <c:v>1203.9931999999999</c:v>
                </c:pt>
                <c:pt idx="2834">
                  <c:v>1204.3705</c:v>
                </c:pt>
                <c:pt idx="2835">
                  <c:v>1204.7475999999999</c:v>
                </c:pt>
                <c:pt idx="2836">
                  <c:v>1205.1246000000001</c:v>
                </c:pt>
                <c:pt idx="2837">
                  <c:v>1205.5016000000001</c:v>
                </c:pt>
                <c:pt idx="2838">
                  <c:v>1205.8784000000001</c:v>
                </c:pt>
                <c:pt idx="2839">
                  <c:v>1206.2552000000001</c:v>
                </c:pt>
                <c:pt idx="2840">
                  <c:v>1206.6318000000001</c:v>
                </c:pt>
                <c:pt idx="2841">
                  <c:v>1207.0083</c:v>
                </c:pt>
                <c:pt idx="2842">
                  <c:v>1207.3847000000001</c:v>
                </c:pt>
                <c:pt idx="2843">
                  <c:v>1207.7610999999999</c:v>
                </c:pt>
                <c:pt idx="2844">
                  <c:v>1208.1371999999999</c:v>
                </c:pt>
                <c:pt idx="2845">
                  <c:v>1208.5133000000001</c:v>
                </c:pt>
                <c:pt idx="2846">
                  <c:v>1208.8894</c:v>
                </c:pt>
                <c:pt idx="2847">
                  <c:v>1209.2653</c:v>
                </c:pt>
                <c:pt idx="2848">
                  <c:v>1209.6411000000001</c:v>
                </c:pt>
                <c:pt idx="2849">
                  <c:v>1210.0168000000001</c:v>
                </c:pt>
                <c:pt idx="2850">
                  <c:v>1210.3924</c:v>
                </c:pt>
                <c:pt idx="2851">
                  <c:v>1210.7678000000001</c:v>
                </c:pt>
                <c:pt idx="2852">
                  <c:v>1211.1433</c:v>
                </c:pt>
                <c:pt idx="2853">
                  <c:v>1211.5186000000001</c:v>
                </c:pt>
                <c:pt idx="2854">
                  <c:v>1211.8937000000001</c:v>
                </c:pt>
                <c:pt idx="2855">
                  <c:v>1212.2687000000001</c:v>
                </c:pt>
                <c:pt idx="2856">
                  <c:v>1212.6438000000001</c:v>
                </c:pt>
                <c:pt idx="2857">
                  <c:v>1213.0187000000001</c:v>
                </c:pt>
                <c:pt idx="2858">
                  <c:v>1213.3933999999999</c:v>
                </c:pt>
                <c:pt idx="2859">
                  <c:v>1213.768</c:v>
                </c:pt>
                <c:pt idx="2860">
                  <c:v>1214.1427000000001</c:v>
                </c:pt>
                <c:pt idx="2861">
                  <c:v>1214.5171</c:v>
                </c:pt>
                <c:pt idx="2862">
                  <c:v>1214.8915</c:v>
                </c:pt>
                <c:pt idx="2863">
                  <c:v>1215.2656999999999</c:v>
                </c:pt>
                <c:pt idx="2864">
                  <c:v>1215.6397999999999</c:v>
                </c:pt>
                <c:pt idx="2865">
                  <c:v>1216.0138999999999</c:v>
                </c:pt>
                <c:pt idx="2866">
                  <c:v>1216.3878</c:v>
                </c:pt>
                <c:pt idx="2867">
                  <c:v>1216.7616</c:v>
                </c:pt>
                <c:pt idx="2868">
                  <c:v>1217.0681</c:v>
                </c:pt>
              </c:numCache>
            </c:numRef>
          </c:yVal>
          <c:smooth val="0"/>
          <c:extLst>
            <c:ext xmlns:c16="http://schemas.microsoft.com/office/drawing/2014/chart" uri="{C3380CC4-5D6E-409C-BE32-E72D297353CC}">
              <c16:uniqueId val="{00000000-1CC7-45C2-8E7D-339BA89EAC13}"/>
            </c:ext>
          </c:extLst>
        </c:ser>
        <c:dLbls>
          <c:showLegendKey val="0"/>
          <c:showVal val="0"/>
          <c:showCatName val="0"/>
          <c:showSerName val="0"/>
          <c:showPercent val="0"/>
          <c:showBubbleSize val="0"/>
        </c:dLbls>
        <c:axId val="1553602127"/>
        <c:axId val="1553585487"/>
      </c:scatterChart>
      <c:valAx>
        <c:axId val="1553602127"/>
        <c:scaling>
          <c:orientation val="minMax"/>
          <c:max val="0.54166666699999999"/>
          <c:min val="0.5"/>
        </c:scaling>
        <c:delete val="0"/>
        <c:axPos val="b"/>
        <c:majorGridlines>
          <c:spPr>
            <a:ln w="9525" cap="flat" cmpd="sng" algn="ctr">
              <a:solidFill>
                <a:schemeClr val="tx1">
                  <a:lumMod val="15000"/>
                  <a:lumOff val="85000"/>
                </a:schemeClr>
              </a:solidFill>
              <a:round/>
            </a:ln>
            <a:effectLst/>
          </c:spPr>
        </c:majorGridlines>
        <c:numFmt formatCode="[$-F400]h:mm:ss\ AM/PM"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553585487"/>
        <c:crosses val="autoZero"/>
        <c:crossBetween val="midCat"/>
        <c:majorUnit val="6.9444400000000022E-3"/>
      </c:valAx>
      <c:valAx>
        <c:axId val="1553585487"/>
        <c:scaling>
          <c:orientation val="minMax"/>
          <c:min val="8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ja-JP" altLang="en-US"/>
                  <a:t>ガス温度（℃）</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553602127"/>
        <c:crosses val="autoZero"/>
        <c:crossBetween val="midCat"/>
        <c:majorUnit val="100"/>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530624865522031E-2"/>
          <c:y val="1.5029981316756076E-2"/>
          <c:w val="0.88182971289799839"/>
          <c:h val="0.90641830083103914"/>
        </c:manualLayout>
      </c:layout>
      <c:scatterChart>
        <c:scatterStyle val="lineMarker"/>
        <c:varyColors val="0"/>
        <c:ser>
          <c:idx val="1"/>
          <c:order val="1"/>
          <c:tx>
            <c:v>DP (Psc-Pdw)</c:v>
          </c:tx>
          <c:spPr>
            <a:ln w="25400" cap="rnd">
              <a:noFill/>
              <a:round/>
            </a:ln>
            <a:effectLst/>
          </c:spPr>
          <c:marker>
            <c:symbol val="circle"/>
            <c:size val="5"/>
            <c:spPr>
              <a:solidFill>
                <a:schemeClr val="accent2"/>
              </a:solidFill>
              <a:ln w="9525">
                <a:solidFill>
                  <a:schemeClr val="accent2"/>
                </a:solidFill>
              </a:ln>
              <a:effectLst/>
            </c:spPr>
          </c:marker>
          <c:xVal>
            <c:numRef>
              <c:f>'Operator data'!$C$4:$C$218</c:f>
              <c:numCache>
                <c:formatCode>m/d/yyyy\ h:mm</c:formatCode>
                <c:ptCount val="215"/>
                <c:pt idx="0">
                  <c:v>40613.708333333336</c:v>
                </c:pt>
                <c:pt idx="1">
                  <c:v>40613.711805555555</c:v>
                </c:pt>
                <c:pt idx="2">
                  <c:v>40613.715277777774</c:v>
                </c:pt>
                <c:pt idx="3">
                  <c:v>40613.718749999993</c:v>
                </c:pt>
                <c:pt idx="4">
                  <c:v>40613.722222222212</c:v>
                </c:pt>
                <c:pt idx="5">
                  <c:v>40613.725694444431</c:v>
                </c:pt>
                <c:pt idx="6">
                  <c:v>40613.72916666665</c:v>
                </c:pt>
                <c:pt idx="7">
                  <c:v>40613.732638888869</c:v>
                </c:pt>
                <c:pt idx="8">
                  <c:v>40613.736111111088</c:v>
                </c:pt>
                <c:pt idx="9">
                  <c:v>40613.739583333307</c:v>
                </c:pt>
                <c:pt idx="10">
                  <c:v>40613.743055555526</c:v>
                </c:pt>
                <c:pt idx="11">
                  <c:v>40613.746527777745</c:v>
                </c:pt>
                <c:pt idx="12">
                  <c:v>40613.749999999964</c:v>
                </c:pt>
                <c:pt idx="13">
                  <c:v>40613.753472222183</c:v>
                </c:pt>
                <c:pt idx="14">
                  <c:v>40613.756944444402</c:v>
                </c:pt>
                <c:pt idx="15">
                  <c:v>40613.760416666621</c:v>
                </c:pt>
                <c:pt idx="16">
                  <c:v>40613.76388888884</c:v>
                </c:pt>
                <c:pt idx="17">
                  <c:v>40613.767361111059</c:v>
                </c:pt>
                <c:pt idx="18">
                  <c:v>40613.770833333278</c:v>
                </c:pt>
                <c:pt idx="19">
                  <c:v>40613.774305555497</c:v>
                </c:pt>
                <c:pt idx="20">
                  <c:v>40613.777777777716</c:v>
                </c:pt>
                <c:pt idx="21">
                  <c:v>40613.781249999935</c:v>
                </c:pt>
                <c:pt idx="22">
                  <c:v>40613.784722222154</c:v>
                </c:pt>
                <c:pt idx="23">
                  <c:v>40613.788194444372</c:v>
                </c:pt>
                <c:pt idx="24">
                  <c:v>40613.791666666591</c:v>
                </c:pt>
                <c:pt idx="25">
                  <c:v>40613.79513888881</c:v>
                </c:pt>
                <c:pt idx="26">
                  <c:v>40613.798611111029</c:v>
                </c:pt>
                <c:pt idx="27">
                  <c:v>40613.802083333248</c:v>
                </c:pt>
                <c:pt idx="28">
                  <c:v>40613.805555555467</c:v>
                </c:pt>
                <c:pt idx="29">
                  <c:v>40613.809027777686</c:v>
                </c:pt>
                <c:pt idx="30">
                  <c:v>40613.812499999905</c:v>
                </c:pt>
                <c:pt idx="31">
                  <c:v>40613.815972222124</c:v>
                </c:pt>
                <c:pt idx="32">
                  <c:v>40613.819444444343</c:v>
                </c:pt>
                <c:pt idx="33">
                  <c:v>40613.822916666562</c:v>
                </c:pt>
                <c:pt idx="34">
                  <c:v>40613.833333333227</c:v>
                </c:pt>
                <c:pt idx="35">
                  <c:v>40613.843749999891</c:v>
                </c:pt>
                <c:pt idx="36">
                  <c:v>40613.854166666555</c:v>
                </c:pt>
                <c:pt idx="37">
                  <c:v>40613.864583333219</c:v>
                </c:pt>
                <c:pt idx="38">
                  <c:v>40613.874999999884</c:v>
                </c:pt>
                <c:pt idx="39">
                  <c:v>40613.885416666548</c:v>
                </c:pt>
                <c:pt idx="40">
                  <c:v>40613.895833333212</c:v>
                </c:pt>
                <c:pt idx="41">
                  <c:v>40613.906249999876</c:v>
                </c:pt>
                <c:pt idx="42">
                  <c:v>40613.916666666541</c:v>
                </c:pt>
                <c:pt idx="43">
                  <c:v>40613.927083333205</c:v>
                </c:pt>
                <c:pt idx="44">
                  <c:v>40613.937499999869</c:v>
                </c:pt>
                <c:pt idx="45">
                  <c:v>40613.947916666533</c:v>
                </c:pt>
                <c:pt idx="46">
                  <c:v>40613.958333333198</c:v>
                </c:pt>
                <c:pt idx="47">
                  <c:v>40613.968749999862</c:v>
                </c:pt>
                <c:pt idx="48">
                  <c:v>40613.979166666526</c:v>
                </c:pt>
                <c:pt idx="49">
                  <c:v>40613.98958333319</c:v>
                </c:pt>
                <c:pt idx="50">
                  <c:v>40614</c:v>
                </c:pt>
                <c:pt idx="51">
                  <c:v>40614.010416666664</c:v>
                </c:pt>
                <c:pt idx="52">
                  <c:v>40614.020833333336</c:v>
                </c:pt>
                <c:pt idx="53">
                  <c:v>40614.03125</c:v>
                </c:pt>
                <c:pt idx="54">
                  <c:v>40614.041666666664</c:v>
                </c:pt>
                <c:pt idx="55">
                  <c:v>40614.052083333336</c:v>
                </c:pt>
                <c:pt idx="56">
                  <c:v>40614.0625</c:v>
                </c:pt>
                <c:pt idx="57">
                  <c:v>40614.072916666664</c:v>
                </c:pt>
                <c:pt idx="58">
                  <c:v>40614.083333333336</c:v>
                </c:pt>
                <c:pt idx="59">
                  <c:v>40614.09375</c:v>
                </c:pt>
                <c:pt idx="60">
                  <c:v>40614.104166666664</c:v>
                </c:pt>
                <c:pt idx="61">
                  <c:v>40614.114583333336</c:v>
                </c:pt>
                <c:pt idx="62">
                  <c:v>40614.125</c:v>
                </c:pt>
                <c:pt idx="63">
                  <c:v>40614.135416666664</c:v>
                </c:pt>
                <c:pt idx="64">
                  <c:v>40614.145833333336</c:v>
                </c:pt>
                <c:pt idx="65">
                  <c:v>40614.15625</c:v>
                </c:pt>
                <c:pt idx="66">
                  <c:v>40614.166666666664</c:v>
                </c:pt>
                <c:pt idx="67">
                  <c:v>40614.177083333336</c:v>
                </c:pt>
                <c:pt idx="68">
                  <c:v>40614.1875</c:v>
                </c:pt>
                <c:pt idx="69">
                  <c:v>40614.197916666664</c:v>
                </c:pt>
                <c:pt idx="70">
                  <c:v>40614.208333333336</c:v>
                </c:pt>
                <c:pt idx="71">
                  <c:v>40614.21875</c:v>
                </c:pt>
                <c:pt idx="72">
                  <c:v>40614.229166666664</c:v>
                </c:pt>
                <c:pt idx="73">
                  <c:v>40614.256944444445</c:v>
                </c:pt>
                <c:pt idx="74">
                  <c:v>40614.270833333336</c:v>
                </c:pt>
                <c:pt idx="75">
                  <c:v>40614.291666666664</c:v>
                </c:pt>
                <c:pt idx="76">
                  <c:v>40614.3125</c:v>
                </c:pt>
                <c:pt idx="77">
                  <c:v>40614.333333333336</c:v>
                </c:pt>
                <c:pt idx="78">
                  <c:v>40614.354166666664</c:v>
                </c:pt>
                <c:pt idx="79">
                  <c:v>40614.375</c:v>
                </c:pt>
                <c:pt idx="80">
                  <c:v>40614.395833333336</c:v>
                </c:pt>
                <c:pt idx="81">
                  <c:v>40614.416666666664</c:v>
                </c:pt>
                <c:pt idx="82">
                  <c:v>40614.4375</c:v>
                </c:pt>
                <c:pt idx="83">
                  <c:v>40614.458333333336</c:v>
                </c:pt>
                <c:pt idx="84">
                  <c:v>40614.475694444445</c:v>
                </c:pt>
                <c:pt idx="85">
                  <c:v>40614.486111111109</c:v>
                </c:pt>
                <c:pt idx="86">
                  <c:v>40614.496527777781</c:v>
                </c:pt>
                <c:pt idx="87">
                  <c:v>40614.506944444445</c:v>
                </c:pt>
                <c:pt idx="88">
                  <c:v>40614.517361111109</c:v>
                </c:pt>
                <c:pt idx="89">
                  <c:v>40614.527777777781</c:v>
                </c:pt>
                <c:pt idx="90">
                  <c:v>40614.541666666664</c:v>
                </c:pt>
                <c:pt idx="91">
                  <c:v>40614.552083333336</c:v>
                </c:pt>
                <c:pt idx="92">
                  <c:v>40614.5625</c:v>
                </c:pt>
                <c:pt idx="93">
                  <c:v>40614.583333333336</c:v>
                </c:pt>
                <c:pt idx="94">
                  <c:v>40614.604166666664</c:v>
                </c:pt>
                <c:pt idx="95">
                  <c:v>40614.625</c:v>
                </c:pt>
                <c:pt idx="96">
                  <c:v>40614.645833333336</c:v>
                </c:pt>
                <c:pt idx="97">
                  <c:v>40614.666666666664</c:v>
                </c:pt>
                <c:pt idx="98">
                  <c:v>40614.729166666664</c:v>
                </c:pt>
                <c:pt idx="99">
                  <c:v>40614.75</c:v>
                </c:pt>
                <c:pt idx="100">
                  <c:v>40614.770833333336</c:v>
                </c:pt>
                <c:pt idx="101">
                  <c:v>40614.791666666664</c:v>
                </c:pt>
                <c:pt idx="102">
                  <c:v>40614.8125</c:v>
                </c:pt>
                <c:pt idx="103">
                  <c:v>40614.833333333336</c:v>
                </c:pt>
                <c:pt idx="104">
                  <c:v>40614.854166666664</c:v>
                </c:pt>
                <c:pt idx="105">
                  <c:v>40614.875</c:v>
                </c:pt>
                <c:pt idx="106">
                  <c:v>40614.895833333336</c:v>
                </c:pt>
                <c:pt idx="107">
                  <c:v>40614.979166666664</c:v>
                </c:pt>
                <c:pt idx="108">
                  <c:v>40615</c:v>
                </c:pt>
                <c:pt idx="109">
                  <c:v>40615.020833333336</c:v>
                </c:pt>
                <c:pt idx="110">
                  <c:v>40615.041666666664</c:v>
                </c:pt>
                <c:pt idx="111">
                  <c:v>40615.0625</c:v>
                </c:pt>
                <c:pt idx="112">
                  <c:v>40615.083333333336</c:v>
                </c:pt>
                <c:pt idx="113">
                  <c:v>40615.104166666664</c:v>
                </c:pt>
                <c:pt idx="114">
                  <c:v>40615.125</c:v>
                </c:pt>
                <c:pt idx="115">
                  <c:v>40615.145833333336</c:v>
                </c:pt>
                <c:pt idx="116">
                  <c:v>40615.159722222219</c:v>
                </c:pt>
                <c:pt idx="117">
                  <c:v>40615.166666666664</c:v>
                </c:pt>
                <c:pt idx="118">
                  <c:v>40615.173611111109</c:v>
                </c:pt>
                <c:pt idx="119">
                  <c:v>40615.180555555555</c:v>
                </c:pt>
                <c:pt idx="120">
                  <c:v>40615.1875</c:v>
                </c:pt>
                <c:pt idx="121">
                  <c:v>40615.194444444445</c:v>
                </c:pt>
                <c:pt idx="122">
                  <c:v>40615.201388888891</c:v>
                </c:pt>
                <c:pt idx="123">
                  <c:v>40615.208333333336</c:v>
                </c:pt>
                <c:pt idx="124">
                  <c:v>40615.215277777781</c:v>
                </c:pt>
                <c:pt idx="125">
                  <c:v>40615.222222222219</c:v>
                </c:pt>
                <c:pt idx="126">
                  <c:v>40615.229166666664</c:v>
                </c:pt>
                <c:pt idx="127">
                  <c:v>40615.236111111109</c:v>
                </c:pt>
                <c:pt idx="128">
                  <c:v>40615.243055555555</c:v>
                </c:pt>
                <c:pt idx="129">
                  <c:v>40615.25</c:v>
                </c:pt>
                <c:pt idx="130">
                  <c:v>40615.256944444445</c:v>
                </c:pt>
                <c:pt idx="131">
                  <c:v>40615.263888888891</c:v>
                </c:pt>
                <c:pt idx="132">
                  <c:v>40615.270833333336</c:v>
                </c:pt>
                <c:pt idx="133">
                  <c:v>40615.277777777781</c:v>
                </c:pt>
                <c:pt idx="134">
                  <c:v>40615.284722222219</c:v>
                </c:pt>
                <c:pt idx="135">
                  <c:v>40615.288194444445</c:v>
                </c:pt>
                <c:pt idx="136">
                  <c:v>40615.291666666664</c:v>
                </c:pt>
                <c:pt idx="137">
                  <c:v>40615.295138888891</c:v>
                </c:pt>
                <c:pt idx="138">
                  <c:v>40615.298611111109</c:v>
                </c:pt>
                <c:pt idx="139">
                  <c:v>40615.302083333336</c:v>
                </c:pt>
                <c:pt idx="140">
                  <c:v>40615.305555555555</c:v>
                </c:pt>
                <c:pt idx="141">
                  <c:v>40615.309027777781</c:v>
                </c:pt>
                <c:pt idx="142">
                  <c:v>40615.3125</c:v>
                </c:pt>
                <c:pt idx="143">
                  <c:v>40615.315972222219</c:v>
                </c:pt>
                <c:pt idx="144">
                  <c:v>40615.319444444445</c:v>
                </c:pt>
                <c:pt idx="145">
                  <c:v>40615.322916666664</c:v>
                </c:pt>
                <c:pt idx="146">
                  <c:v>40615.326388888891</c:v>
                </c:pt>
                <c:pt idx="147">
                  <c:v>40615.329861111109</c:v>
                </c:pt>
                <c:pt idx="148">
                  <c:v>40615.333333333336</c:v>
                </c:pt>
                <c:pt idx="149">
                  <c:v>40615.336805555555</c:v>
                </c:pt>
                <c:pt idx="150">
                  <c:v>40615.340277777781</c:v>
                </c:pt>
                <c:pt idx="151">
                  <c:v>40615.34375</c:v>
                </c:pt>
                <c:pt idx="152">
                  <c:v>40615.347222222219</c:v>
                </c:pt>
                <c:pt idx="153">
                  <c:v>40615.350694444445</c:v>
                </c:pt>
                <c:pt idx="154">
                  <c:v>40615.354166666664</c:v>
                </c:pt>
                <c:pt idx="155">
                  <c:v>40615.357638888891</c:v>
                </c:pt>
                <c:pt idx="156">
                  <c:v>40615.361111111109</c:v>
                </c:pt>
                <c:pt idx="157">
                  <c:v>40615.364583333336</c:v>
                </c:pt>
                <c:pt idx="158">
                  <c:v>40615.368055555555</c:v>
                </c:pt>
                <c:pt idx="159">
                  <c:v>40615.371527777781</c:v>
                </c:pt>
                <c:pt idx="160">
                  <c:v>40615.375</c:v>
                </c:pt>
                <c:pt idx="161">
                  <c:v>40615.378472222219</c:v>
                </c:pt>
                <c:pt idx="162">
                  <c:v>40615.381944444445</c:v>
                </c:pt>
                <c:pt idx="163">
                  <c:v>40615.385416666664</c:v>
                </c:pt>
                <c:pt idx="164">
                  <c:v>40615.388888888891</c:v>
                </c:pt>
                <c:pt idx="165">
                  <c:v>40615.393055555556</c:v>
                </c:pt>
                <c:pt idx="166">
                  <c:v>40615.394444444442</c:v>
                </c:pt>
                <c:pt idx="167">
                  <c:v>40615.395833333336</c:v>
                </c:pt>
                <c:pt idx="168">
                  <c:v>40615.396527777775</c:v>
                </c:pt>
                <c:pt idx="169">
                  <c:v>40615.397222222222</c:v>
                </c:pt>
                <c:pt idx="170">
                  <c:v>40615.397916666669</c:v>
                </c:pt>
                <c:pt idx="171">
                  <c:v>40615.398611111108</c:v>
                </c:pt>
                <c:pt idx="172">
                  <c:v>40615.399305555555</c:v>
                </c:pt>
                <c:pt idx="173">
                  <c:v>40615.4</c:v>
                </c:pt>
                <c:pt idx="174">
                  <c:v>40615.401388888888</c:v>
                </c:pt>
                <c:pt idx="175">
                  <c:v>40615.402083333334</c:v>
                </c:pt>
                <c:pt idx="176">
                  <c:v>40615.40347222222</c:v>
                </c:pt>
                <c:pt idx="177">
                  <c:v>40615.404861111114</c:v>
                </c:pt>
                <c:pt idx="178">
                  <c:v>40615.40625</c:v>
                </c:pt>
                <c:pt idx="179">
                  <c:v>40615.407638888886</c:v>
                </c:pt>
                <c:pt idx="180">
                  <c:v>40615.40902777778</c:v>
                </c:pt>
                <c:pt idx="181">
                  <c:v>40615.411805555559</c:v>
                </c:pt>
                <c:pt idx="182">
                  <c:v>40615.413888888892</c:v>
                </c:pt>
                <c:pt idx="183">
                  <c:v>40615.418055555558</c:v>
                </c:pt>
                <c:pt idx="184">
                  <c:v>40615.418749999997</c:v>
                </c:pt>
                <c:pt idx="185">
                  <c:v>40615.420138888891</c:v>
                </c:pt>
                <c:pt idx="186">
                  <c:v>40615.421527777777</c:v>
                </c:pt>
                <c:pt idx="187">
                  <c:v>40615.423611111109</c:v>
                </c:pt>
                <c:pt idx="188">
                  <c:v>40615.425694444442</c:v>
                </c:pt>
                <c:pt idx="189">
                  <c:v>40615.427777777775</c:v>
                </c:pt>
                <c:pt idx="190">
                  <c:v>40615.429861111108</c:v>
                </c:pt>
                <c:pt idx="191">
                  <c:v>40615.432638888888</c:v>
                </c:pt>
                <c:pt idx="192">
                  <c:v>40615.435416666667</c:v>
                </c:pt>
                <c:pt idx="193">
                  <c:v>40615.4375</c:v>
                </c:pt>
                <c:pt idx="194">
                  <c:v>40615.440972222219</c:v>
                </c:pt>
                <c:pt idx="195">
                  <c:v>40615.444444444445</c:v>
                </c:pt>
                <c:pt idx="196">
                  <c:v>40615.447916666664</c:v>
                </c:pt>
                <c:pt idx="197">
                  <c:v>40615.451388888891</c:v>
                </c:pt>
                <c:pt idx="198">
                  <c:v>40615.454861111109</c:v>
                </c:pt>
                <c:pt idx="199">
                  <c:v>40615.458333333336</c:v>
                </c:pt>
                <c:pt idx="200">
                  <c:v>40615.461805555555</c:v>
                </c:pt>
                <c:pt idx="201">
                  <c:v>40615.465277777781</c:v>
                </c:pt>
                <c:pt idx="202">
                  <c:v>40615.46875</c:v>
                </c:pt>
                <c:pt idx="203">
                  <c:v>40615.472222222219</c:v>
                </c:pt>
                <c:pt idx="204">
                  <c:v>40615.475694444445</c:v>
                </c:pt>
                <c:pt idx="205">
                  <c:v>40615.479166666664</c:v>
                </c:pt>
                <c:pt idx="206">
                  <c:v>40615.482638888891</c:v>
                </c:pt>
                <c:pt idx="207">
                  <c:v>40615.486111111109</c:v>
                </c:pt>
                <c:pt idx="208">
                  <c:v>40615.489583333336</c:v>
                </c:pt>
                <c:pt idx="209">
                  <c:v>40615.493055555555</c:v>
                </c:pt>
                <c:pt idx="210">
                  <c:v>40615.496527777781</c:v>
                </c:pt>
                <c:pt idx="211">
                  <c:v>40615.5</c:v>
                </c:pt>
                <c:pt idx="212">
                  <c:v>40615.503472222219</c:v>
                </c:pt>
                <c:pt idx="213">
                  <c:v>40615.506944444445</c:v>
                </c:pt>
                <c:pt idx="214">
                  <c:v>40615.510416666664</c:v>
                </c:pt>
              </c:numCache>
            </c:numRef>
          </c:xVal>
          <c:yVal>
            <c:numRef>
              <c:f>'Operator data'!$Q$4:$Q$218</c:f>
              <c:numCache>
                <c:formatCode>General</c:formatCode>
                <c:ptCount val="215"/>
                <c:pt idx="4">
                  <c:v>-1.0000000000000009E-2</c:v>
                </c:pt>
                <c:pt idx="6">
                  <c:v>-1.0000000000000009E-2</c:v>
                </c:pt>
                <c:pt idx="8">
                  <c:v>-1.0000000000000009E-2</c:v>
                </c:pt>
                <c:pt idx="10">
                  <c:v>-1.0000000000000009E-2</c:v>
                </c:pt>
                <c:pt idx="12">
                  <c:v>-1.0000000000000009E-2</c:v>
                </c:pt>
                <c:pt idx="15">
                  <c:v>-1.0000000000000009E-2</c:v>
                </c:pt>
                <c:pt idx="18">
                  <c:v>-1.0000000000000009E-2</c:v>
                </c:pt>
                <c:pt idx="21">
                  <c:v>-1.0000000000000009E-2</c:v>
                </c:pt>
                <c:pt idx="24">
                  <c:v>-4.9999999999999767E-3</c:v>
                </c:pt>
                <c:pt idx="27">
                  <c:v>-4.9999999999999767E-3</c:v>
                </c:pt>
                <c:pt idx="30">
                  <c:v>-4.9999999999999767E-3</c:v>
                </c:pt>
                <c:pt idx="33">
                  <c:v>-4.9999999999999767E-3</c:v>
                </c:pt>
                <c:pt idx="34">
                  <c:v>-9.9999999999999811E-3</c:v>
                </c:pt>
                <c:pt idx="35">
                  <c:v>-5.0000000000000044E-3</c:v>
                </c:pt>
                <c:pt idx="36">
                  <c:v>-5.0000000000000044E-3</c:v>
                </c:pt>
                <c:pt idx="37">
                  <c:v>-5.0000000000000044E-3</c:v>
                </c:pt>
                <c:pt idx="38">
                  <c:v>-5.0000000000000044E-3</c:v>
                </c:pt>
                <c:pt idx="39">
                  <c:v>-1.0000000000000009E-2</c:v>
                </c:pt>
                <c:pt idx="40">
                  <c:v>-9.9999999999999811E-3</c:v>
                </c:pt>
                <c:pt idx="43">
                  <c:v>-1.0000000000000009E-2</c:v>
                </c:pt>
                <c:pt idx="44">
                  <c:v>-1.0000000000000009E-2</c:v>
                </c:pt>
                <c:pt idx="45">
                  <c:v>-1.0000000000000009E-2</c:v>
                </c:pt>
                <c:pt idx="46">
                  <c:v>0</c:v>
                </c:pt>
                <c:pt idx="47">
                  <c:v>-4.9999999999999767E-3</c:v>
                </c:pt>
                <c:pt idx="48">
                  <c:v>-9.9999999999999811E-3</c:v>
                </c:pt>
                <c:pt idx="49">
                  <c:v>-5.0000000000000044E-3</c:v>
                </c:pt>
                <c:pt idx="50">
                  <c:v>-5.0000000000000044E-3</c:v>
                </c:pt>
                <c:pt idx="51">
                  <c:v>-1.0000000000000009E-2</c:v>
                </c:pt>
                <c:pt idx="52">
                  <c:v>0</c:v>
                </c:pt>
                <c:pt idx="53">
                  <c:v>-4.9999999999999767E-3</c:v>
                </c:pt>
                <c:pt idx="54">
                  <c:v>-5.0000000000000044E-3</c:v>
                </c:pt>
                <c:pt idx="55">
                  <c:v>-5.0000000000000044E-3</c:v>
                </c:pt>
                <c:pt idx="56">
                  <c:v>-5.0000000000000044E-3</c:v>
                </c:pt>
                <c:pt idx="57">
                  <c:v>-1.0000000000000009E-2</c:v>
                </c:pt>
                <c:pt idx="58">
                  <c:v>-1.0000000000000009E-2</c:v>
                </c:pt>
                <c:pt idx="59">
                  <c:v>-1.0000000000000009E-2</c:v>
                </c:pt>
                <c:pt idx="60">
                  <c:v>-1.5000000000000013E-2</c:v>
                </c:pt>
                <c:pt idx="61">
                  <c:v>-1.0000000000000009E-2</c:v>
                </c:pt>
                <c:pt idx="62">
                  <c:v>-1.0000000000000009E-2</c:v>
                </c:pt>
                <c:pt idx="63">
                  <c:v>-1.0000000000000009E-2</c:v>
                </c:pt>
                <c:pt idx="64">
                  <c:v>-5.0000000000000044E-3</c:v>
                </c:pt>
                <c:pt idx="65">
                  <c:v>-9.9999999999999534E-3</c:v>
                </c:pt>
                <c:pt idx="66">
                  <c:v>-4.9999999999999489E-3</c:v>
                </c:pt>
                <c:pt idx="67">
                  <c:v>-9.9999999999999534E-3</c:v>
                </c:pt>
                <c:pt idx="68">
                  <c:v>-1.4999999999999958E-2</c:v>
                </c:pt>
                <c:pt idx="70">
                  <c:v>-1.0000000000000009E-2</c:v>
                </c:pt>
                <c:pt idx="71">
                  <c:v>-5.0000000000000044E-3</c:v>
                </c:pt>
                <c:pt idx="72">
                  <c:v>-1.0000000000000009E-2</c:v>
                </c:pt>
                <c:pt idx="73">
                  <c:v>-1.0000000000000009E-2</c:v>
                </c:pt>
                <c:pt idx="74">
                  <c:v>-1.5000000000000013E-2</c:v>
                </c:pt>
                <c:pt idx="75">
                  <c:v>-1.0000000000000009E-2</c:v>
                </c:pt>
                <c:pt idx="76">
                  <c:v>-1.0000000000000009E-2</c:v>
                </c:pt>
                <c:pt idx="77">
                  <c:v>-4.9999999999999489E-3</c:v>
                </c:pt>
                <c:pt idx="78">
                  <c:v>-9.9999999999999534E-3</c:v>
                </c:pt>
                <c:pt idx="79">
                  <c:v>-1.0000000000000009E-2</c:v>
                </c:pt>
                <c:pt idx="80">
                  <c:v>0</c:v>
                </c:pt>
                <c:pt idx="81">
                  <c:v>-1.0000000000000009E-2</c:v>
                </c:pt>
                <c:pt idx="82">
                  <c:v>-1.0000000000000009E-2</c:v>
                </c:pt>
                <c:pt idx="83">
                  <c:v>-5.0000000000000044E-3</c:v>
                </c:pt>
                <c:pt idx="84">
                  <c:v>-5.0000000000000044E-3</c:v>
                </c:pt>
                <c:pt idx="85">
                  <c:v>-1.0000000000000009E-2</c:v>
                </c:pt>
                <c:pt idx="86">
                  <c:v>-1.0000000000000009E-2</c:v>
                </c:pt>
                <c:pt idx="87">
                  <c:v>-1.0000000000000009E-2</c:v>
                </c:pt>
                <c:pt idx="88">
                  <c:v>-5.0000000000000044E-3</c:v>
                </c:pt>
                <c:pt idx="89">
                  <c:v>-1.0000000000000009E-2</c:v>
                </c:pt>
                <c:pt idx="90">
                  <c:v>-1.0000000000000009E-2</c:v>
                </c:pt>
                <c:pt idx="91">
                  <c:v>-5.0000000000000044E-3</c:v>
                </c:pt>
                <c:pt idx="92">
                  <c:v>-1.0000000000000009E-2</c:v>
                </c:pt>
                <c:pt idx="93">
                  <c:v>-1.0000000000000009E-2</c:v>
                </c:pt>
                <c:pt idx="94">
                  <c:v>-1.0000000000000009E-2</c:v>
                </c:pt>
                <c:pt idx="95">
                  <c:v>-1.0000000000000009E-2</c:v>
                </c:pt>
                <c:pt idx="96">
                  <c:v>-1.0000000000000009E-2</c:v>
                </c:pt>
                <c:pt idx="97">
                  <c:v>-5.0000000000000044E-3</c:v>
                </c:pt>
                <c:pt idx="98">
                  <c:v>-1.4999999999999958E-2</c:v>
                </c:pt>
                <c:pt idx="99">
                  <c:v>-9.9999999999999534E-3</c:v>
                </c:pt>
                <c:pt idx="100">
                  <c:v>-5.0000000000000044E-3</c:v>
                </c:pt>
                <c:pt idx="101">
                  <c:v>-9.9999999999999534E-3</c:v>
                </c:pt>
                <c:pt idx="102">
                  <c:v>-5.0000000000000044E-3</c:v>
                </c:pt>
                <c:pt idx="103">
                  <c:v>-1.0000000000000009E-2</c:v>
                </c:pt>
                <c:pt idx="125">
                  <c:v>-9.4999999999999973E-2</c:v>
                </c:pt>
                <c:pt idx="126">
                  <c:v>-1.5000000000000013E-2</c:v>
                </c:pt>
                <c:pt idx="127">
                  <c:v>-1.5000000000000013E-2</c:v>
                </c:pt>
                <c:pt idx="128">
                  <c:v>-5.0000000000000044E-3</c:v>
                </c:pt>
                <c:pt idx="129">
                  <c:v>-2.0000000000000018E-2</c:v>
                </c:pt>
                <c:pt idx="130">
                  <c:v>-1.0000000000000009E-2</c:v>
                </c:pt>
                <c:pt idx="131">
                  <c:v>-9.9999999999999534E-3</c:v>
                </c:pt>
                <c:pt idx="132">
                  <c:v>-1.9999999999999962E-2</c:v>
                </c:pt>
                <c:pt idx="133">
                  <c:v>-1.5000000000000013E-2</c:v>
                </c:pt>
                <c:pt idx="134">
                  <c:v>-2.0000000000000018E-2</c:v>
                </c:pt>
                <c:pt idx="135">
                  <c:v>-2.0000000000000018E-2</c:v>
                </c:pt>
                <c:pt idx="136">
                  <c:v>-2.0000000000000018E-2</c:v>
                </c:pt>
                <c:pt idx="137">
                  <c:v>-2.0000000000000018E-2</c:v>
                </c:pt>
                <c:pt idx="138">
                  <c:v>-2.0000000000000018E-2</c:v>
                </c:pt>
                <c:pt idx="139">
                  <c:v>-2.0000000000000018E-2</c:v>
                </c:pt>
                <c:pt idx="140">
                  <c:v>-2.0000000000000018E-2</c:v>
                </c:pt>
                <c:pt idx="141">
                  <c:v>-2.0000000000000018E-2</c:v>
                </c:pt>
                <c:pt idx="142">
                  <c:v>-2.0000000000000018E-2</c:v>
                </c:pt>
                <c:pt idx="143">
                  <c:v>-2.0000000000000018E-2</c:v>
                </c:pt>
                <c:pt idx="144">
                  <c:v>-2.0000000000000018E-2</c:v>
                </c:pt>
                <c:pt idx="145">
                  <c:v>-2.0000000000000018E-2</c:v>
                </c:pt>
                <c:pt idx="146">
                  <c:v>-2.0000000000000018E-2</c:v>
                </c:pt>
                <c:pt idx="147">
                  <c:v>-2.0000000000000018E-2</c:v>
                </c:pt>
                <c:pt idx="148">
                  <c:v>-2.0000000000000018E-2</c:v>
                </c:pt>
                <c:pt idx="149">
                  <c:v>-2.0000000000000018E-2</c:v>
                </c:pt>
                <c:pt idx="150">
                  <c:v>-2.0000000000000018E-2</c:v>
                </c:pt>
                <c:pt idx="151">
                  <c:v>-2.0000000000000018E-2</c:v>
                </c:pt>
                <c:pt idx="152">
                  <c:v>-2.0000000000000018E-2</c:v>
                </c:pt>
                <c:pt idx="153">
                  <c:v>-2.0000000000000018E-2</c:v>
                </c:pt>
                <c:pt idx="154">
                  <c:v>-2.0000000000000018E-2</c:v>
                </c:pt>
                <c:pt idx="155">
                  <c:v>-2.0000000000000018E-2</c:v>
                </c:pt>
                <c:pt idx="156">
                  <c:v>-2.0000000000000018E-2</c:v>
                </c:pt>
                <c:pt idx="157">
                  <c:v>-2.0000000000000018E-2</c:v>
                </c:pt>
                <c:pt idx="158">
                  <c:v>-2.0000000000000018E-2</c:v>
                </c:pt>
                <c:pt idx="159">
                  <c:v>-1.4999999999999958E-2</c:v>
                </c:pt>
                <c:pt idx="161">
                  <c:v>-4.0000000000000036E-2</c:v>
                </c:pt>
                <c:pt idx="162">
                  <c:v>-4.0000000000000036E-2</c:v>
                </c:pt>
                <c:pt idx="163">
                  <c:v>-4.9999999999999933E-2</c:v>
                </c:pt>
                <c:pt idx="164">
                  <c:v>-6.0000000000000053E-2</c:v>
                </c:pt>
                <c:pt idx="165">
                  <c:v>-4.4999999999999984E-2</c:v>
                </c:pt>
                <c:pt idx="166">
                  <c:v>-4.9999999999999989E-2</c:v>
                </c:pt>
                <c:pt idx="167">
                  <c:v>-4.9999999999999989E-2</c:v>
                </c:pt>
                <c:pt idx="168">
                  <c:v>-4.9999999999999989E-2</c:v>
                </c:pt>
                <c:pt idx="169">
                  <c:v>-4.9999999999999989E-2</c:v>
                </c:pt>
                <c:pt idx="170">
                  <c:v>-4.9999999999999989E-2</c:v>
                </c:pt>
                <c:pt idx="171">
                  <c:v>-5.0000000000000044E-2</c:v>
                </c:pt>
                <c:pt idx="172">
                  <c:v>-4.9999999999999989E-2</c:v>
                </c:pt>
                <c:pt idx="173">
                  <c:v>-4.9999999999999989E-2</c:v>
                </c:pt>
                <c:pt idx="174">
                  <c:v>-4.9999999999999989E-2</c:v>
                </c:pt>
                <c:pt idx="175">
                  <c:v>-4.9999999999999989E-2</c:v>
                </c:pt>
                <c:pt idx="176">
                  <c:v>-4.9999999999999989E-2</c:v>
                </c:pt>
                <c:pt idx="177">
                  <c:v>-4.9999999999999989E-2</c:v>
                </c:pt>
                <c:pt idx="178">
                  <c:v>-4.9999999999999989E-2</c:v>
                </c:pt>
                <c:pt idx="179">
                  <c:v>-5.0000000000000044E-2</c:v>
                </c:pt>
                <c:pt idx="180">
                  <c:v>-5.0000000000000044E-2</c:v>
                </c:pt>
                <c:pt idx="181">
                  <c:v>-5.4999999999999993E-2</c:v>
                </c:pt>
                <c:pt idx="182">
                  <c:v>-4.9999999999999989E-2</c:v>
                </c:pt>
                <c:pt idx="183">
                  <c:v>-4.9999999999999989E-2</c:v>
                </c:pt>
                <c:pt idx="184">
                  <c:v>-3.999999999999998E-2</c:v>
                </c:pt>
                <c:pt idx="185">
                  <c:v>-0.06</c:v>
                </c:pt>
                <c:pt idx="186">
                  <c:v>-4.9999999999999989E-2</c:v>
                </c:pt>
                <c:pt idx="187">
                  <c:v>-4.9999999999999989E-2</c:v>
                </c:pt>
                <c:pt idx="188">
                  <c:v>-4.9999999999999989E-2</c:v>
                </c:pt>
                <c:pt idx="189">
                  <c:v>-4.9999999999999989E-2</c:v>
                </c:pt>
                <c:pt idx="190">
                  <c:v>-5.0000000000000044E-2</c:v>
                </c:pt>
                <c:pt idx="191">
                  <c:v>-0.06</c:v>
                </c:pt>
                <c:pt idx="192">
                  <c:v>-4.9999999999999989E-2</c:v>
                </c:pt>
                <c:pt idx="193">
                  <c:v>-4.9999999999999989E-2</c:v>
                </c:pt>
                <c:pt idx="194">
                  <c:v>-5.0000000000000017E-2</c:v>
                </c:pt>
                <c:pt idx="195">
                  <c:v>-5.0000000000000017E-2</c:v>
                </c:pt>
                <c:pt idx="196">
                  <c:v>-5.0000000000000017E-2</c:v>
                </c:pt>
                <c:pt idx="197">
                  <c:v>-5.0000000000000017E-2</c:v>
                </c:pt>
                <c:pt idx="198">
                  <c:v>-5.0000000000000017E-2</c:v>
                </c:pt>
                <c:pt idx="199">
                  <c:v>-5.0000000000000017E-2</c:v>
                </c:pt>
                <c:pt idx="200">
                  <c:v>-5.0000000000000017E-2</c:v>
                </c:pt>
                <c:pt idx="201">
                  <c:v>-5.0000000000000017E-2</c:v>
                </c:pt>
                <c:pt idx="202">
                  <c:v>-5.0000000000000017E-2</c:v>
                </c:pt>
                <c:pt idx="203">
                  <c:v>-5.0000000000000017E-2</c:v>
                </c:pt>
                <c:pt idx="204">
                  <c:v>-5.0000000000000017E-2</c:v>
                </c:pt>
                <c:pt idx="205">
                  <c:v>-4.9999999999999989E-2</c:v>
                </c:pt>
                <c:pt idx="206">
                  <c:v>-4.9999999999999989E-2</c:v>
                </c:pt>
                <c:pt idx="207">
                  <c:v>-4.9999999999999989E-2</c:v>
                </c:pt>
                <c:pt idx="208">
                  <c:v>-4.9999999999999989E-2</c:v>
                </c:pt>
                <c:pt idx="212">
                  <c:v>-4.9999999999999989E-2</c:v>
                </c:pt>
                <c:pt idx="213">
                  <c:v>-3.0000000000000027E-2</c:v>
                </c:pt>
                <c:pt idx="214">
                  <c:v>-9.9999999999998979E-3</c:v>
                </c:pt>
              </c:numCache>
            </c:numRef>
          </c:yVal>
          <c:smooth val="0"/>
          <c:extLst>
            <c:ext xmlns:c16="http://schemas.microsoft.com/office/drawing/2014/chart" uri="{C3380CC4-5D6E-409C-BE32-E72D297353CC}">
              <c16:uniqueId val="{00000000-43FF-461E-8F1B-FDE9FC1EB313}"/>
            </c:ext>
          </c:extLst>
        </c:ser>
        <c:dLbls>
          <c:showLegendKey val="0"/>
          <c:showVal val="0"/>
          <c:showCatName val="0"/>
          <c:showSerName val="0"/>
          <c:showPercent val="0"/>
          <c:showBubbleSize val="0"/>
        </c:dLbls>
        <c:axId val="1292802304"/>
        <c:axId val="1292805216"/>
        <c:extLst>
          <c:ext xmlns:c15="http://schemas.microsoft.com/office/drawing/2012/chart" uri="{02D57815-91ED-43cb-92C2-25804820EDAC}">
            <c15:filteredScatterSeries>
              <c15:ser>
                <c:idx val="0"/>
                <c:order val="0"/>
                <c:tx>
                  <c:v>D/W pressure</c:v>
                </c:tx>
                <c:spPr>
                  <a:ln w="19050" cap="rnd">
                    <a:noFill/>
                    <a:round/>
                  </a:ln>
                  <a:effectLst/>
                </c:spPr>
                <c:marker>
                  <c:symbol val="circle"/>
                  <c:size val="5"/>
                  <c:spPr>
                    <a:solidFill>
                      <a:schemeClr val="accent1"/>
                    </a:solidFill>
                    <a:ln w="9525">
                      <a:solidFill>
                        <a:schemeClr val="accent1"/>
                      </a:solidFill>
                    </a:ln>
                    <a:effectLst/>
                  </c:spPr>
                </c:marker>
                <c:xVal>
                  <c:numRef>
                    <c:extLst>
                      <c:ext uri="{02D57815-91ED-43cb-92C2-25804820EDAC}">
                        <c15:formulaRef>
                          <c15:sqref>'Operator data'!$C$4:$C$218</c15:sqref>
                        </c15:formulaRef>
                      </c:ext>
                    </c:extLst>
                    <c:numCache>
                      <c:formatCode>m/d/yyyy\ h:mm</c:formatCode>
                      <c:ptCount val="215"/>
                      <c:pt idx="0">
                        <c:v>40613.708333333336</c:v>
                      </c:pt>
                      <c:pt idx="1">
                        <c:v>40613.711805555555</c:v>
                      </c:pt>
                      <c:pt idx="2">
                        <c:v>40613.715277777774</c:v>
                      </c:pt>
                      <c:pt idx="3">
                        <c:v>40613.718749999993</c:v>
                      </c:pt>
                      <c:pt idx="4">
                        <c:v>40613.722222222212</c:v>
                      </c:pt>
                      <c:pt idx="5">
                        <c:v>40613.725694444431</c:v>
                      </c:pt>
                      <c:pt idx="6">
                        <c:v>40613.72916666665</c:v>
                      </c:pt>
                      <c:pt idx="7">
                        <c:v>40613.732638888869</c:v>
                      </c:pt>
                      <c:pt idx="8">
                        <c:v>40613.736111111088</c:v>
                      </c:pt>
                      <c:pt idx="9">
                        <c:v>40613.739583333307</c:v>
                      </c:pt>
                      <c:pt idx="10">
                        <c:v>40613.743055555526</c:v>
                      </c:pt>
                      <c:pt idx="11">
                        <c:v>40613.746527777745</c:v>
                      </c:pt>
                      <c:pt idx="12">
                        <c:v>40613.749999999964</c:v>
                      </c:pt>
                      <c:pt idx="13">
                        <c:v>40613.753472222183</c:v>
                      </c:pt>
                      <c:pt idx="14">
                        <c:v>40613.756944444402</c:v>
                      </c:pt>
                      <c:pt idx="15">
                        <c:v>40613.760416666621</c:v>
                      </c:pt>
                      <c:pt idx="16">
                        <c:v>40613.76388888884</c:v>
                      </c:pt>
                      <c:pt idx="17">
                        <c:v>40613.767361111059</c:v>
                      </c:pt>
                      <c:pt idx="18">
                        <c:v>40613.770833333278</c:v>
                      </c:pt>
                      <c:pt idx="19">
                        <c:v>40613.774305555497</c:v>
                      </c:pt>
                      <c:pt idx="20">
                        <c:v>40613.777777777716</c:v>
                      </c:pt>
                      <c:pt idx="21">
                        <c:v>40613.781249999935</c:v>
                      </c:pt>
                      <c:pt idx="22">
                        <c:v>40613.784722222154</c:v>
                      </c:pt>
                      <c:pt idx="23">
                        <c:v>40613.788194444372</c:v>
                      </c:pt>
                      <c:pt idx="24">
                        <c:v>40613.791666666591</c:v>
                      </c:pt>
                      <c:pt idx="25">
                        <c:v>40613.79513888881</c:v>
                      </c:pt>
                      <c:pt idx="26">
                        <c:v>40613.798611111029</c:v>
                      </c:pt>
                      <c:pt idx="27">
                        <c:v>40613.802083333248</c:v>
                      </c:pt>
                      <c:pt idx="28">
                        <c:v>40613.805555555467</c:v>
                      </c:pt>
                      <c:pt idx="29">
                        <c:v>40613.809027777686</c:v>
                      </c:pt>
                      <c:pt idx="30">
                        <c:v>40613.812499999905</c:v>
                      </c:pt>
                      <c:pt idx="31">
                        <c:v>40613.815972222124</c:v>
                      </c:pt>
                      <c:pt idx="32">
                        <c:v>40613.819444444343</c:v>
                      </c:pt>
                      <c:pt idx="33">
                        <c:v>40613.822916666562</c:v>
                      </c:pt>
                      <c:pt idx="34">
                        <c:v>40613.833333333227</c:v>
                      </c:pt>
                      <c:pt idx="35">
                        <c:v>40613.843749999891</c:v>
                      </c:pt>
                      <c:pt idx="36">
                        <c:v>40613.854166666555</c:v>
                      </c:pt>
                      <c:pt idx="37">
                        <c:v>40613.864583333219</c:v>
                      </c:pt>
                      <c:pt idx="38">
                        <c:v>40613.874999999884</c:v>
                      </c:pt>
                      <c:pt idx="39">
                        <c:v>40613.885416666548</c:v>
                      </c:pt>
                      <c:pt idx="40">
                        <c:v>40613.895833333212</c:v>
                      </c:pt>
                      <c:pt idx="41">
                        <c:v>40613.906249999876</c:v>
                      </c:pt>
                      <c:pt idx="42">
                        <c:v>40613.916666666541</c:v>
                      </c:pt>
                      <c:pt idx="43">
                        <c:v>40613.927083333205</c:v>
                      </c:pt>
                      <c:pt idx="44">
                        <c:v>40613.937499999869</c:v>
                      </c:pt>
                      <c:pt idx="45">
                        <c:v>40613.947916666533</c:v>
                      </c:pt>
                      <c:pt idx="46">
                        <c:v>40613.958333333198</c:v>
                      </c:pt>
                      <c:pt idx="47">
                        <c:v>40613.968749999862</c:v>
                      </c:pt>
                      <c:pt idx="48">
                        <c:v>40613.979166666526</c:v>
                      </c:pt>
                      <c:pt idx="49">
                        <c:v>40613.98958333319</c:v>
                      </c:pt>
                      <c:pt idx="50">
                        <c:v>40614</c:v>
                      </c:pt>
                      <c:pt idx="51">
                        <c:v>40614.010416666664</c:v>
                      </c:pt>
                      <c:pt idx="52">
                        <c:v>40614.020833333336</c:v>
                      </c:pt>
                      <c:pt idx="53">
                        <c:v>40614.03125</c:v>
                      </c:pt>
                      <c:pt idx="54">
                        <c:v>40614.041666666664</c:v>
                      </c:pt>
                      <c:pt idx="55">
                        <c:v>40614.052083333336</c:v>
                      </c:pt>
                      <c:pt idx="56">
                        <c:v>40614.0625</c:v>
                      </c:pt>
                      <c:pt idx="57">
                        <c:v>40614.072916666664</c:v>
                      </c:pt>
                      <c:pt idx="58">
                        <c:v>40614.083333333336</c:v>
                      </c:pt>
                      <c:pt idx="59">
                        <c:v>40614.09375</c:v>
                      </c:pt>
                      <c:pt idx="60">
                        <c:v>40614.104166666664</c:v>
                      </c:pt>
                      <c:pt idx="61">
                        <c:v>40614.114583333336</c:v>
                      </c:pt>
                      <c:pt idx="62">
                        <c:v>40614.125</c:v>
                      </c:pt>
                      <c:pt idx="63">
                        <c:v>40614.135416666664</c:v>
                      </c:pt>
                      <c:pt idx="64">
                        <c:v>40614.145833333336</c:v>
                      </c:pt>
                      <c:pt idx="65">
                        <c:v>40614.15625</c:v>
                      </c:pt>
                      <c:pt idx="66">
                        <c:v>40614.166666666664</c:v>
                      </c:pt>
                      <c:pt idx="67">
                        <c:v>40614.177083333336</c:v>
                      </c:pt>
                      <c:pt idx="68">
                        <c:v>40614.1875</c:v>
                      </c:pt>
                      <c:pt idx="69">
                        <c:v>40614.197916666664</c:v>
                      </c:pt>
                      <c:pt idx="70">
                        <c:v>40614.208333333336</c:v>
                      </c:pt>
                      <c:pt idx="71">
                        <c:v>40614.21875</c:v>
                      </c:pt>
                      <c:pt idx="72">
                        <c:v>40614.229166666664</c:v>
                      </c:pt>
                      <c:pt idx="73">
                        <c:v>40614.256944444445</c:v>
                      </c:pt>
                      <c:pt idx="74">
                        <c:v>40614.270833333336</c:v>
                      </c:pt>
                      <c:pt idx="75">
                        <c:v>40614.291666666664</c:v>
                      </c:pt>
                      <c:pt idx="76">
                        <c:v>40614.3125</c:v>
                      </c:pt>
                      <c:pt idx="77">
                        <c:v>40614.333333333336</c:v>
                      </c:pt>
                      <c:pt idx="78">
                        <c:v>40614.354166666664</c:v>
                      </c:pt>
                      <c:pt idx="79">
                        <c:v>40614.375</c:v>
                      </c:pt>
                      <c:pt idx="80">
                        <c:v>40614.395833333336</c:v>
                      </c:pt>
                      <c:pt idx="81">
                        <c:v>40614.416666666664</c:v>
                      </c:pt>
                      <c:pt idx="82">
                        <c:v>40614.4375</c:v>
                      </c:pt>
                      <c:pt idx="83">
                        <c:v>40614.458333333336</c:v>
                      </c:pt>
                      <c:pt idx="84">
                        <c:v>40614.475694444445</c:v>
                      </c:pt>
                      <c:pt idx="85">
                        <c:v>40614.486111111109</c:v>
                      </c:pt>
                      <c:pt idx="86">
                        <c:v>40614.496527777781</c:v>
                      </c:pt>
                      <c:pt idx="87">
                        <c:v>40614.506944444445</c:v>
                      </c:pt>
                      <c:pt idx="88">
                        <c:v>40614.517361111109</c:v>
                      </c:pt>
                      <c:pt idx="89">
                        <c:v>40614.527777777781</c:v>
                      </c:pt>
                      <c:pt idx="90">
                        <c:v>40614.541666666664</c:v>
                      </c:pt>
                      <c:pt idx="91">
                        <c:v>40614.552083333336</c:v>
                      </c:pt>
                      <c:pt idx="92">
                        <c:v>40614.5625</c:v>
                      </c:pt>
                      <c:pt idx="93">
                        <c:v>40614.583333333336</c:v>
                      </c:pt>
                      <c:pt idx="94">
                        <c:v>40614.604166666664</c:v>
                      </c:pt>
                      <c:pt idx="95">
                        <c:v>40614.625</c:v>
                      </c:pt>
                      <c:pt idx="96">
                        <c:v>40614.645833333336</c:v>
                      </c:pt>
                      <c:pt idx="97">
                        <c:v>40614.666666666664</c:v>
                      </c:pt>
                      <c:pt idx="98">
                        <c:v>40614.729166666664</c:v>
                      </c:pt>
                      <c:pt idx="99">
                        <c:v>40614.75</c:v>
                      </c:pt>
                      <c:pt idx="100">
                        <c:v>40614.770833333336</c:v>
                      </c:pt>
                      <c:pt idx="101">
                        <c:v>40614.791666666664</c:v>
                      </c:pt>
                      <c:pt idx="102">
                        <c:v>40614.8125</c:v>
                      </c:pt>
                      <c:pt idx="103">
                        <c:v>40614.833333333336</c:v>
                      </c:pt>
                      <c:pt idx="104">
                        <c:v>40614.854166666664</c:v>
                      </c:pt>
                      <c:pt idx="105">
                        <c:v>40614.875</c:v>
                      </c:pt>
                      <c:pt idx="106">
                        <c:v>40614.895833333336</c:v>
                      </c:pt>
                      <c:pt idx="107">
                        <c:v>40614.979166666664</c:v>
                      </c:pt>
                      <c:pt idx="108">
                        <c:v>40615</c:v>
                      </c:pt>
                      <c:pt idx="109">
                        <c:v>40615.020833333336</c:v>
                      </c:pt>
                      <c:pt idx="110">
                        <c:v>40615.041666666664</c:v>
                      </c:pt>
                      <c:pt idx="111">
                        <c:v>40615.0625</c:v>
                      </c:pt>
                      <c:pt idx="112">
                        <c:v>40615.083333333336</c:v>
                      </c:pt>
                      <c:pt idx="113">
                        <c:v>40615.104166666664</c:v>
                      </c:pt>
                      <c:pt idx="114">
                        <c:v>40615.125</c:v>
                      </c:pt>
                      <c:pt idx="115">
                        <c:v>40615.145833333336</c:v>
                      </c:pt>
                      <c:pt idx="116">
                        <c:v>40615.159722222219</c:v>
                      </c:pt>
                      <c:pt idx="117">
                        <c:v>40615.166666666664</c:v>
                      </c:pt>
                      <c:pt idx="118">
                        <c:v>40615.173611111109</c:v>
                      </c:pt>
                      <c:pt idx="119">
                        <c:v>40615.180555555555</c:v>
                      </c:pt>
                      <c:pt idx="120">
                        <c:v>40615.1875</c:v>
                      </c:pt>
                      <c:pt idx="121">
                        <c:v>40615.194444444445</c:v>
                      </c:pt>
                      <c:pt idx="122">
                        <c:v>40615.201388888891</c:v>
                      </c:pt>
                      <c:pt idx="123">
                        <c:v>40615.208333333336</c:v>
                      </c:pt>
                      <c:pt idx="124">
                        <c:v>40615.215277777781</c:v>
                      </c:pt>
                      <c:pt idx="125">
                        <c:v>40615.222222222219</c:v>
                      </c:pt>
                      <c:pt idx="126">
                        <c:v>40615.229166666664</c:v>
                      </c:pt>
                      <c:pt idx="127">
                        <c:v>40615.236111111109</c:v>
                      </c:pt>
                      <c:pt idx="128">
                        <c:v>40615.243055555555</c:v>
                      </c:pt>
                      <c:pt idx="129">
                        <c:v>40615.25</c:v>
                      </c:pt>
                      <c:pt idx="130">
                        <c:v>40615.256944444445</c:v>
                      </c:pt>
                      <c:pt idx="131">
                        <c:v>40615.263888888891</c:v>
                      </c:pt>
                      <c:pt idx="132">
                        <c:v>40615.270833333336</c:v>
                      </c:pt>
                      <c:pt idx="133">
                        <c:v>40615.277777777781</c:v>
                      </c:pt>
                      <c:pt idx="134">
                        <c:v>40615.284722222219</c:v>
                      </c:pt>
                      <c:pt idx="135">
                        <c:v>40615.288194444445</c:v>
                      </c:pt>
                      <c:pt idx="136">
                        <c:v>40615.291666666664</c:v>
                      </c:pt>
                      <c:pt idx="137">
                        <c:v>40615.295138888891</c:v>
                      </c:pt>
                      <c:pt idx="138">
                        <c:v>40615.298611111109</c:v>
                      </c:pt>
                      <c:pt idx="139">
                        <c:v>40615.302083333336</c:v>
                      </c:pt>
                      <c:pt idx="140">
                        <c:v>40615.305555555555</c:v>
                      </c:pt>
                      <c:pt idx="141">
                        <c:v>40615.309027777781</c:v>
                      </c:pt>
                      <c:pt idx="142">
                        <c:v>40615.3125</c:v>
                      </c:pt>
                      <c:pt idx="143">
                        <c:v>40615.315972222219</c:v>
                      </c:pt>
                      <c:pt idx="144">
                        <c:v>40615.319444444445</c:v>
                      </c:pt>
                      <c:pt idx="145">
                        <c:v>40615.322916666664</c:v>
                      </c:pt>
                      <c:pt idx="146">
                        <c:v>40615.326388888891</c:v>
                      </c:pt>
                      <c:pt idx="147">
                        <c:v>40615.329861111109</c:v>
                      </c:pt>
                      <c:pt idx="148">
                        <c:v>40615.333333333336</c:v>
                      </c:pt>
                      <c:pt idx="149">
                        <c:v>40615.336805555555</c:v>
                      </c:pt>
                      <c:pt idx="150">
                        <c:v>40615.340277777781</c:v>
                      </c:pt>
                      <c:pt idx="151">
                        <c:v>40615.34375</c:v>
                      </c:pt>
                      <c:pt idx="152">
                        <c:v>40615.347222222219</c:v>
                      </c:pt>
                      <c:pt idx="153">
                        <c:v>40615.350694444445</c:v>
                      </c:pt>
                      <c:pt idx="154">
                        <c:v>40615.354166666664</c:v>
                      </c:pt>
                      <c:pt idx="155">
                        <c:v>40615.357638888891</c:v>
                      </c:pt>
                      <c:pt idx="156">
                        <c:v>40615.361111111109</c:v>
                      </c:pt>
                      <c:pt idx="157">
                        <c:v>40615.364583333336</c:v>
                      </c:pt>
                      <c:pt idx="158">
                        <c:v>40615.368055555555</c:v>
                      </c:pt>
                      <c:pt idx="159">
                        <c:v>40615.371527777781</c:v>
                      </c:pt>
                      <c:pt idx="160">
                        <c:v>40615.375</c:v>
                      </c:pt>
                      <c:pt idx="161">
                        <c:v>40615.378472222219</c:v>
                      </c:pt>
                      <c:pt idx="162">
                        <c:v>40615.381944444445</c:v>
                      </c:pt>
                      <c:pt idx="163">
                        <c:v>40615.385416666664</c:v>
                      </c:pt>
                      <c:pt idx="164">
                        <c:v>40615.388888888891</c:v>
                      </c:pt>
                      <c:pt idx="165">
                        <c:v>40615.393055555556</c:v>
                      </c:pt>
                      <c:pt idx="166">
                        <c:v>40615.394444444442</c:v>
                      </c:pt>
                      <c:pt idx="167">
                        <c:v>40615.395833333336</c:v>
                      </c:pt>
                      <c:pt idx="168">
                        <c:v>40615.396527777775</c:v>
                      </c:pt>
                      <c:pt idx="169">
                        <c:v>40615.397222222222</c:v>
                      </c:pt>
                      <c:pt idx="170">
                        <c:v>40615.397916666669</c:v>
                      </c:pt>
                      <c:pt idx="171">
                        <c:v>40615.398611111108</c:v>
                      </c:pt>
                      <c:pt idx="172">
                        <c:v>40615.399305555555</c:v>
                      </c:pt>
                      <c:pt idx="173">
                        <c:v>40615.4</c:v>
                      </c:pt>
                      <c:pt idx="174">
                        <c:v>40615.401388888888</c:v>
                      </c:pt>
                      <c:pt idx="175">
                        <c:v>40615.402083333334</c:v>
                      </c:pt>
                      <c:pt idx="176">
                        <c:v>40615.40347222222</c:v>
                      </c:pt>
                      <c:pt idx="177">
                        <c:v>40615.404861111114</c:v>
                      </c:pt>
                      <c:pt idx="178">
                        <c:v>40615.40625</c:v>
                      </c:pt>
                      <c:pt idx="179">
                        <c:v>40615.407638888886</c:v>
                      </c:pt>
                      <c:pt idx="180">
                        <c:v>40615.40902777778</c:v>
                      </c:pt>
                      <c:pt idx="181">
                        <c:v>40615.411805555559</c:v>
                      </c:pt>
                      <c:pt idx="182">
                        <c:v>40615.413888888892</c:v>
                      </c:pt>
                      <c:pt idx="183">
                        <c:v>40615.418055555558</c:v>
                      </c:pt>
                      <c:pt idx="184">
                        <c:v>40615.418749999997</c:v>
                      </c:pt>
                      <c:pt idx="185">
                        <c:v>40615.420138888891</c:v>
                      </c:pt>
                      <c:pt idx="186">
                        <c:v>40615.421527777777</c:v>
                      </c:pt>
                      <c:pt idx="187">
                        <c:v>40615.423611111109</c:v>
                      </c:pt>
                      <c:pt idx="188">
                        <c:v>40615.425694444442</c:v>
                      </c:pt>
                      <c:pt idx="189">
                        <c:v>40615.427777777775</c:v>
                      </c:pt>
                      <c:pt idx="190">
                        <c:v>40615.429861111108</c:v>
                      </c:pt>
                      <c:pt idx="191">
                        <c:v>40615.432638888888</c:v>
                      </c:pt>
                      <c:pt idx="192">
                        <c:v>40615.435416666667</c:v>
                      </c:pt>
                      <c:pt idx="193">
                        <c:v>40615.4375</c:v>
                      </c:pt>
                      <c:pt idx="194">
                        <c:v>40615.440972222219</c:v>
                      </c:pt>
                      <c:pt idx="195">
                        <c:v>40615.444444444445</c:v>
                      </c:pt>
                      <c:pt idx="196">
                        <c:v>40615.447916666664</c:v>
                      </c:pt>
                      <c:pt idx="197">
                        <c:v>40615.451388888891</c:v>
                      </c:pt>
                      <c:pt idx="198">
                        <c:v>40615.454861111109</c:v>
                      </c:pt>
                      <c:pt idx="199">
                        <c:v>40615.458333333336</c:v>
                      </c:pt>
                      <c:pt idx="200">
                        <c:v>40615.461805555555</c:v>
                      </c:pt>
                      <c:pt idx="201">
                        <c:v>40615.465277777781</c:v>
                      </c:pt>
                      <c:pt idx="202">
                        <c:v>40615.46875</c:v>
                      </c:pt>
                      <c:pt idx="203">
                        <c:v>40615.472222222219</c:v>
                      </c:pt>
                      <c:pt idx="204">
                        <c:v>40615.475694444445</c:v>
                      </c:pt>
                      <c:pt idx="205">
                        <c:v>40615.479166666664</c:v>
                      </c:pt>
                      <c:pt idx="206">
                        <c:v>40615.482638888891</c:v>
                      </c:pt>
                      <c:pt idx="207">
                        <c:v>40615.486111111109</c:v>
                      </c:pt>
                      <c:pt idx="208">
                        <c:v>40615.489583333336</c:v>
                      </c:pt>
                      <c:pt idx="209">
                        <c:v>40615.493055555555</c:v>
                      </c:pt>
                      <c:pt idx="210">
                        <c:v>40615.496527777781</c:v>
                      </c:pt>
                      <c:pt idx="211">
                        <c:v>40615.5</c:v>
                      </c:pt>
                      <c:pt idx="212">
                        <c:v>40615.503472222219</c:v>
                      </c:pt>
                      <c:pt idx="213">
                        <c:v>40615.506944444445</c:v>
                      </c:pt>
                      <c:pt idx="214">
                        <c:v>40615.510416666664</c:v>
                      </c:pt>
                    </c:numCache>
                  </c:numRef>
                </c:xVal>
                <c:yVal>
                  <c:numRef>
                    <c:extLst>
                      <c:ext uri="{02D57815-91ED-43cb-92C2-25804820EDAC}">
                        <c15:formulaRef>
                          <c15:sqref>'Operator data'!$N$4:$N$218</c15:sqref>
                        </c15:formulaRef>
                      </c:ext>
                    </c:extLst>
                    <c:numCache>
                      <c:formatCode>General</c:formatCode>
                      <c:ptCount val="215"/>
                      <c:pt idx="0">
                        <c:v>#N/A</c:v>
                      </c:pt>
                      <c:pt idx="1">
                        <c:v>#N/A</c:v>
                      </c:pt>
                      <c:pt idx="2">
                        <c:v>#N/A</c:v>
                      </c:pt>
                      <c:pt idx="3">
                        <c:v>0.13</c:v>
                      </c:pt>
                      <c:pt idx="4">
                        <c:v>0.13</c:v>
                      </c:pt>
                      <c:pt idx="5">
                        <c:v>#N/A</c:v>
                      </c:pt>
                      <c:pt idx="6">
                        <c:v>0.13</c:v>
                      </c:pt>
                      <c:pt idx="7">
                        <c:v>#N/A</c:v>
                      </c:pt>
                      <c:pt idx="8">
                        <c:v>0.13</c:v>
                      </c:pt>
                      <c:pt idx="9">
                        <c:v>#N/A</c:v>
                      </c:pt>
                      <c:pt idx="10">
                        <c:v>0.13</c:v>
                      </c:pt>
                      <c:pt idx="11">
                        <c:v>#N/A</c:v>
                      </c:pt>
                      <c:pt idx="12">
                        <c:v>0.13</c:v>
                      </c:pt>
                      <c:pt idx="13">
                        <c:v>#N/A</c:v>
                      </c:pt>
                      <c:pt idx="14">
                        <c:v>#N/A</c:v>
                      </c:pt>
                      <c:pt idx="15">
                        <c:v>0.13</c:v>
                      </c:pt>
                      <c:pt idx="16">
                        <c:v>#N/A</c:v>
                      </c:pt>
                      <c:pt idx="17">
                        <c:v>#N/A</c:v>
                      </c:pt>
                      <c:pt idx="18">
                        <c:v>0.13</c:v>
                      </c:pt>
                      <c:pt idx="19">
                        <c:v>#N/A</c:v>
                      </c:pt>
                      <c:pt idx="20">
                        <c:v>#N/A</c:v>
                      </c:pt>
                      <c:pt idx="21">
                        <c:v>0.13500000000000001</c:v>
                      </c:pt>
                      <c:pt idx="22">
                        <c:v>#N/A</c:v>
                      </c:pt>
                      <c:pt idx="23">
                        <c:v>#N/A</c:v>
                      </c:pt>
                      <c:pt idx="24">
                        <c:v>0.14499999999999999</c:v>
                      </c:pt>
                      <c:pt idx="25">
                        <c:v>#N/A</c:v>
                      </c:pt>
                      <c:pt idx="26">
                        <c:v>#N/A</c:v>
                      </c:pt>
                      <c:pt idx="27">
                        <c:v>0.14499999999999999</c:v>
                      </c:pt>
                      <c:pt idx="28">
                        <c:v>#N/A</c:v>
                      </c:pt>
                      <c:pt idx="29">
                        <c:v>#N/A</c:v>
                      </c:pt>
                      <c:pt idx="30">
                        <c:v>0.14499999999999999</c:v>
                      </c:pt>
                      <c:pt idx="31">
                        <c:v>#N/A</c:v>
                      </c:pt>
                      <c:pt idx="32">
                        <c:v>#N/A</c:v>
                      </c:pt>
                      <c:pt idx="33">
                        <c:v>0.14499999999999999</c:v>
                      </c:pt>
                      <c:pt idx="34">
                        <c:v>0.15</c:v>
                      </c:pt>
                      <c:pt idx="35">
                        <c:v>0.15</c:v>
                      </c:pt>
                      <c:pt idx="36">
                        <c:v>0.16</c:v>
                      </c:pt>
                      <c:pt idx="37">
                        <c:v>0.16</c:v>
                      </c:pt>
                      <c:pt idx="38">
                        <c:v>0.16</c:v>
                      </c:pt>
                      <c:pt idx="39">
                        <c:v>0.17</c:v>
                      </c:pt>
                      <c:pt idx="40">
                        <c:v>0.18</c:v>
                      </c:pt>
                      <c:pt idx="41">
                        <c:v>#N/A</c:v>
                      </c:pt>
                      <c:pt idx="42">
                        <c:v>#N/A</c:v>
                      </c:pt>
                      <c:pt idx="43">
                        <c:v>0.19</c:v>
                      </c:pt>
                      <c:pt idx="44">
                        <c:v>0.19500000000000001</c:v>
                      </c:pt>
                      <c:pt idx="45">
                        <c:v>0.2</c:v>
                      </c:pt>
                      <c:pt idx="46">
                        <c:v>0.2</c:v>
                      </c:pt>
                      <c:pt idx="47">
                        <c:v>0.20499999999999999</c:v>
                      </c:pt>
                      <c:pt idx="48">
                        <c:v>0.21</c:v>
                      </c:pt>
                      <c:pt idx="49">
                        <c:v>0.215</c:v>
                      </c:pt>
                      <c:pt idx="50">
                        <c:v>0.215</c:v>
                      </c:pt>
                      <c:pt idx="51">
                        <c:v>0.23</c:v>
                      </c:pt>
                      <c:pt idx="52">
                        <c:v>0.23</c:v>
                      </c:pt>
                      <c:pt idx="53">
                        <c:v>0.23499999999999999</c:v>
                      </c:pt>
                      <c:pt idx="54">
                        <c:v>0.24</c:v>
                      </c:pt>
                      <c:pt idx="55">
                        <c:v>0.24</c:v>
                      </c:pt>
                      <c:pt idx="56">
                        <c:v>0.245</c:v>
                      </c:pt>
                      <c:pt idx="57">
                        <c:v>0.25</c:v>
                      </c:pt>
                      <c:pt idx="58">
                        <c:v>0.26</c:v>
                      </c:pt>
                      <c:pt idx="59">
                        <c:v>0.26</c:v>
                      </c:pt>
                      <c:pt idx="60">
                        <c:v>0.26500000000000001</c:v>
                      </c:pt>
                      <c:pt idx="61">
                        <c:v>0.27500000000000002</c:v>
                      </c:pt>
                      <c:pt idx="62">
                        <c:v>0.27500000000000002</c:v>
                      </c:pt>
                      <c:pt idx="63">
                        <c:v>0.28000000000000003</c:v>
                      </c:pt>
                      <c:pt idx="64">
                        <c:v>0.28000000000000003</c:v>
                      </c:pt>
                      <c:pt idx="65">
                        <c:v>0.28499999999999998</c:v>
                      </c:pt>
                      <c:pt idx="66">
                        <c:v>0.28499999999999998</c:v>
                      </c:pt>
                      <c:pt idx="67">
                        <c:v>0.28999999999999998</c:v>
                      </c:pt>
                      <c:pt idx="68">
                        <c:v>0.29499999999999998</c:v>
                      </c:pt>
                      <c:pt idx="69">
                        <c:v>#N/A</c:v>
                      </c:pt>
                      <c:pt idx="70">
                        <c:v>0.3</c:v>
                      </c:pt>
                      <c:pt idx="71">
                        <c:v>0.30499999999999999</c:v>
                      </c:pt>
                      <c:pt idx="72">
                        <c:v>0.31</c:v>
                      </c:pt>
                      <c:pt idx="73">
                        <c:v>0.31</c:v>
                      </c:pt>
                      <c:pt idx="74">
                        <c:v>0.32</c:v>
                      </c:pt>
                      <c:pt idx="75">
                        <c:v>0.33</c:v>
                      </c:pt>
                      <c:pt idx="76">
                        <c:v>0.34</c:v>
                      </c:pt>
                      <c:pt idx="77">
                        <c:v>0.34499999999999997</c:v>
                      </c:pt>
                      <c:pt idx="78">
                        <c:v>0.35</c:v>
                      </c:pt>
                      <c:pt idx="79">
                        <c:v>0.36</c:v>
                      </c:pt>
                      <c:pt idx="80">
                        <c:v>0.36</c:v>
                      </c:pt>
                      <c:pt idx="81">
                        <c:v>0.36</c:v>
                      </c:pt>
                      <c:pt idx="82">
                        <c:v>0.36</c:v>
                      </c:pt>
                      <c:pt idx="83">
                        <c:v>0.36499999999999999</c:v>
                      </c:pt>
                      <c:pt idx="84">
                        <c:v>0.36</c:v>
                      </c:pt>
                      <c:pt idx="85">
                        <c:v>0.375</c:v>
                      </c:pt>
                      <c:pt idx="86">
                        <c:v>0.38500000000000001</c:v>
                      </c:pt>
                      <c:pt idx="87">
                        <c:v>0.39</c:v>
                      </c:pt>
                      <c:pt idx="88">
                        <c:v>0.40500000000000003</c:v>
                      </c:pt>
                      <c:pt idx="89">
                        <c:v>0.39</c:v>
                      </c:pt>
                      <c:pt idx="90">
                        <c:v>0.37</c:v>
                      </c:pt>
                      <c:pt idx="91">
                        <c:v>0.36499999999999999</c:v>
                      </c:pt>
                      <c:pt idx="92">
                        <c:v>0.36</c:v>
                      </c:pt>
                      <c:pt idx="93">
                        <c:v>0.36</c:v>
                      </c:pt>
                      <c:pt idx="94">
                        <c:v>0.36</c:v>
                      </c:pt>
                      <c:pt idx="95">
                        <c:v>0.35499999999999998</c:v>
                      </c:pt>
                      <c:pt idx="96">
                        <c:v>0.32500000000000001</c:v>
                      </c:pt>
                      <c:pt idx="97">
                        <c:v>0.30499999999999999</c:v>
                      </c:pt>
                      <c:pt idx="98">
                        <c:v>0.29499999999999998</c:v>
                      </c:pt>
                      <c:pt idx="99">
                        <c:v>0.28999999999999998</c:v>
                      </c:pt>
                      <c:pt idx="100">
                        <c:v>0.28000000000000003</c:v>
                      </c:pt>
                      <c:pt idx="101">
                        <c:v>0.28999999999999998</c:v>
                      </c:pt>
                      <c:pt idx="102">
                        <c:v>0.28000000000000003</c:v>
                      </c:pt>
                      <c:pt idx="103">
                        <c:v>0.28000000000000003</c:v>
                      </c:pt>
                      <c:pt idx="104">
                        <c:v>#N/A</c:v>
                      </c:pt>
                      <c:pt idx="105">
                        <c:v>#N/A</c:v>
                      </c:pt>
                      <c:pt idx="106">
                        <c:v>0.27100000000000002</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0.35499999999999998</c:v>
                      </c:pt>
                      <c:pt idx="126">
                        <c:v>0.36</c:v>
                      </c:pt>
                      <c:pt idx="127">
                        <c:v>0.36499999999999999</c:v>
                      </c:pt>
                      <c:pt idx="128">
                        <c:v>0.38</c:v>
                      </c:pt>
                      <c:pt idx="129">
                        <c:v>0.39</c:v>
                      </c:pt>
                      <c:pt idx="130">
                        <c:v>0.4</c:v>
                      </c:pt>
                      <c:pt idx="131">
                        <c:v>0.41</c:v>
                      </c:pt>
                      <c:pt idx="132">
                        <c:v>0.42499999999999999</c:v>
                      </c:pt>
                      <c:pt idx="133">
                        <c:v>0.435</c:v>
                      </c:pt>
                      <c:pt idx="134">
                        <c:v>0.44</c:v>
                      </c:pt>
                      <c:pt idx="135">
                        <c:v>0.44500000000000001</c:v>
                      </c:pt>
                      <c:pt idx="136">
                        <c:v>0.44500000000000001</c:v>
                      </c:pt>
                      <c:pt idx="137">
                        <c:v>0.45</c:v>
                      </c:pt>
                      <c:pt idx="138">
                        <c:v>0.45</c:v>
                      </c:pt>
                      <c:pt idx="139">
                        <c:v>0.45500000000000002</c:v>
                      </c:pt>
                      <c:pt idx="140">
                        <c:v>0.45500000000000002</c:v>
                      </c:pt>
                      <c:pt idx="141">
                        <c:v>0.45500000000000002</c:v>
                      </c:pt>
                      <c:pt idx="142">
                        <c:v>0.46</c:v>
                      </c:pt>
                      <c:pt idx="143">
                        <c:v>0.46</c:v>
                      </c:pt>
                      <c:pt idx="144">
                        <c:v>0.46</c:v>
                      </c:pt>
                      <c:pt idx="145">
                        <c:v>0.46</c:v>
                      </c:pt>
                      <c:pt idx="146">
                        <c:v>0.46</c:v>
                      </c:pt>
                      <c:pt idx="147">
                        <c:v>0.46500000000000002</c:v>
                      </c:pt>
                      <c:pt idx="148">
                        <c:v>0.46500000000000002</c:v>
                      </c:pt>
                      <c:pt idx="149">
                        <c:v>0.46500000000000002</c:v>
                      </c:pt>
                      <c:pt idx="150">
                        <c:v>0.46500000000000002</c:v>
                      </c:pt>
                      <c:pt idx="151">
                        <c:v>0.46500000000000002</c:v>
                      </c:pt>
                      <c:pt idx="152">
                        <c:v>0.46500000000000002</c:v>
                      </c:pt>
                      <c:pt idx="153">
                        <c:v>0.46500000000000002</c:v>
                      </c:pt>
                      <c:pt idx="154">
                        <c:v>0.46500000000000002</c:v>
                      </c:pt>
                      <c:pt idx="155">
                        <c:v>0.46500000000000002</c:v>
                      </c:pt>
                      <c:pt idx="156">
                        <c:v>0.46500000000000002</c:v>
                      </c:pt>
                      <c:pt idx="157">
                        <c:v>0.46500000000000002</c:v>
                      </c:pt>
                      <c:pt idx="158">
                        <c:v>0.46500000000000002</c:v>
                      </c:pt>
                      <c:pt idx="159">
                        <c:v>0.47</c:v>
                      </c:pt>
                      <c:pt idx="160">
                        <c:v>#N/A</c:v>
                      </c:pt>
                      <c:pt idx="161">
                        <c:v>0.66</c:v>
                      </c:pt>
                      <c:pt idx="162">
                        <c:v>0.63</c:v>
                      </c:pt>
                      <c:pt idx="163">
                        <c:v>0.59</c:v>
                      </c:pt>
                      <c:pt idx="164">
                        <c:v>0.56000000000000005</c:v>
                      </c:pt>
                      <c:pt idx="165">
                        <c:v>0.51</c:v>
                      </c:pt>
                      <c:pt idx="166">
                        <c:v>0.5</c:v>
                      </c:pt>
                      <c:pt idx="167">
                        <c:v>0.49</c:v>
                      </c:pt>
                      <c:pt idx="168">
                        <c:v>0.48</c:v>
                      </c:pt>
                      <c:pt idx="169">
                        <c:v>0.47499999999999998</c:v>
                      </c:pt>
                      <c:pt idx="170">
                        <c:v>0.47</c:v>
                      </c:pt>
                      <c:pt idx="171">
                        <c:v>0.46</c:v>
                      </c:pt>
                      <c:pt idx="172">
                        <c:v>0.45500000000000002</c:v>
                      </c:pt>
                      <c:pt idx="173">
                        <c:v>0.45</c:v>
                      </c:pt>
                      <c:pt idx="174">
                        <c:v>0.44</c:v>
                      </c:pt>
                      <c:pt idx="175">
                        <c:v>0.435</c:v>
                      </c:pt>
                      <c:pt idx="176">
                        <c:v>0.42499999999999999</c:v>
                      </c:pt>
                      <c:pt idx="177">
                        <c:v>0.42</c:v>
                      </c:pt>
                      <c:pt idx="178">
                        <c:v>0.41</c:v>
                      </c:pt>
                      <c:pt idx="179">
                        <c:v>0.40500000000000003</c:v>
                      </c:pt>
                      <c:pt idx="180">
                        <c:v>0.4</c:v>
                      </c:pt>
                      <c:pt idx="181">
                        <c:v>0.39</c:v>
                      </c:pt>
                      <c:pt idx="182">
                        <c:v>0.38</c:v>
                      </c:pt>
                      <c:pt idx="183">
                        <c:v>0.37</c:v>
                      </c:pt>
                      <c:pt idx="184">
                        <c:v>0.37</c:v>
                      </c:pt>
                      <c:pt idx="185">
                        <c:v>0.41</c:v>
                      </c:pt>
                      <c:pt idx="186">
                        <c:v>0.39</c:v>
                      </c:pt>
                      <c:pt idx="187">
                        <c:v>0.38</c:v>
                      </c:pt>
                      <c:pt idx="188">
                        <c:v>0.37</c:v>
                      </c:pt>
                      <c:pt idx="189">
                        <c:v>0.35</c:v>
                      </c:pt>
                      <c:pt idx="190">
                        <c:v>0.34</c:v>
                      </c:pt>
                      <c:pt idx="191">
                        <c:v>0.33</c:v>
                      </c:pt>
                      <c:pt idx="192">
                        <c:v>0.31</c:v>
                      </c:pt>
                      <c:pt idx="193">
                        <c:v>0.28999999999999998</c:v>
                      </c:pt>
                      <c:pt idx="194">
                        <c:v>0.28000000000000003</c:v>
                      </c:pt>
                      <c:pt idx="195">
                        <c:v>0.27</c:v>
                      </c:pt>
                      <c:pt idx="196">
                        <c:v>0.27</c:v>
                      </c:pt>
                      <c:pt idx="197">
                        <c:v>0.27</c:v>
                      </c:pt>
                      <c:pt idx="198">
                        <c:v>0.27</c:v>
                      </c:pt>
                      <c:pt idx="199">
                        <c:v>0.27</c:v>
                      </c:pt>
                      <c:pt idx="200">
                        <c:v>0.27</c:v>
                      </c:pt>
                      <c:pt idx="201">
                        <c:v>0.27</c:v>
                      </c:pt>
                      <c:pt idx="202">
                        <c:v>0.28000000000000003</c:v>
                      </c:pt>
                      <c:pt idx="203">
                        <c:v>0.28000000000000003</c:v>
                      </c:pt>
                      <c:pt idx="204">
                        <c:v>0.28000000000000003</c:v>
                      </c:pt>
                      <c:pt idx="205">
                        <c:v>0.31</c:v>
                      </c:pt>
                      <c:pt idx="206">
                        <c:v>0.31</c:v>
                      </c:pt>
                      <c:pt idx="207">
                        <c:v>0.31</c:v>
                      </c:pt>
                      <c:pt idx="208">
                        <c:v>0.31</c:v>
                      </c:pt>
                      <c:pt idx="209">
                        <c:v>#N/A</c:v>
                      </c:pt>
                      <c:pt idx="210">
                        <c:v>#N/A</c:v>
                      </c:pt>
                      <c:pt idx="211">
                        <c:v>#N/A</c:v>
                      </c:pt>
                      <c:pt idx="212">
                        <c:v>0.32</c:v>
                      </c:pt>
                      <c:pt idx="213">
                        <c:v>0.64</c:v>
                      </c:pt>
                      <c:pt idx="214">
                        <c:v>0.69</c:v>
                      </c:pt>
                    </c:numCache>
                  </c:numRef>
                </c:yVal>
                <c:smooth val="0"/>
                <c:extLst>
                  <c:ext xmlns:c16="http://schemas.microsoft.com/office/drawing/2014/chart" uri="{C3380CC4-5D6E-409C-BE32-E72D297353CC}">
                    <c16:uniqueId val="{00000001-43FF-461E-8F1B-FDE9FC1EB313}"/>
                  </c:ext>
                </c:extLst>
              </c15:ser>
            </c15:filteredScatterSeries>
          </c:ext>
        </c:extLst>
      </c:scatterChart>
      <c:valAx>
        <c:axId val="1292802304"/>
        <c:scaling>
          <c:orientation val="minMax"/>
          <c:min val="40613.624999999993"/>
        </c:scaling>
        <c:delete val="0"/>
        <c:axPos val="b"/>
        <c:majorGridlines>
          <c:spPr>
            <a:ln w="9525" cap="flat" cmpd="sng" algn="ctr">
              <a:solidFill>
                <a:schemeClr val="tx1">
                  <a:lumMod val="15000"/>
                  <a:lumOff val="85000"/>
                </a:schemeClr>
              </a:solidFill>
              <a:round/>
            </a:ln>
            <a:effectLst/>
          </c:spPr>
        </c:majorGridlines>
        <c:numFmt formatCode="m/d\ h:mm"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292805216"/>
        <c:crossesAt val="-0.1"/>
        <c:crossBetween val="midCat"/>
        <c:majorUnit val="0.25"/>
      </c:valAx>
      <c:valAx>
        <c:axId val="1292805216"/>
        <c:scaling>
          <c:orientation val="minMax"/>
          <c:max val="2.0000000000000004E-2"/>
          <c:min val="-0.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ja-JP" dirty="0" smtClean="0"/>
                  <a:t>DP </a:t>
                </a:r>
                <a:r>
                  <a:rPr lang="ja-JP" altLang="en-US" dirty="0" smtClean="0"/>
                  <a:t>（</a:t>
                </a:r>
                <a:r>
                  <a:rPr lang="en-US" altLang="ja-JP" dirty="0" err="1" smtClean="0"/>
                  <a:t>Psc-Pdw</a:t>
                </a:r>
                <a:r>
                  <a:rPr lang="ja-JP" altLang="en-US" dirty="0" smtClean="0"/>
                  <a:t>）（</a:t>
                </a:r>
                <a:r>
                  <a:rPr lang="en-US" altLang="ja-JP" dirty="0" smtClean="0"/>
                  <a:t>MPa</a:t>
                </a:r>
                <a:r>
                  <a:rPr lang="ja-JP" altLang="en-US" dirty="0" smtClean="0"/>
                  <a:t>）</a:t>
                </a:r>
                <a:endParaRPr lang="ja-JP" altLang="en-US"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29280230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mn-lt"/>
                <a:ea typeface="+mn-ea"/>
                <a:cs typeface="+mn-cs"/>
              </a:defRPr>
            </a:pPr>
            <a:r>
              <a:rPr lang="en-US" altLang="ja-JP" sz="1200" dirty="0">
                <a:solidFill>
                  <a:schemeClr val="tx1"/>
                </a:solidFill>
              </a:rPr>
              <a:t>Axial mass distribution </a:t>
            </a:r>
            <a:r>
              <a:rPr lang="en-US" altLang="ja-JP" sz="1200" dirty="0" smtClean="0">
                <a:solidFill>
                  <a:schemeClr val="tx1"/>
                </a:solidFill>
              </a:rPr>
              <a:t>profile </a:t>
            </a:r>
            <a:r>
              <a:rPr lang="en-US" altLang="ja-JP" sz="1200" dirty="0">
                <a:solidFill>
                  <a:schemeClr val="tx1"/>
                </a:solidFill>
              </a:rPr>
              <a:t>(139,718s)</a:t>
            </a:r>
            <a:endParaRPr lang="ja-JP" altLang="en-US" sz="1200" dirty="0">
              <a:solidFill>
                <a:schemeClr val="tx1"/>
              </a:solidFill>
            </a:endParaRPr>
          </a:p>
        </c:rich>
      </c:tx>
      <c:layout>
        <c:manualLayout>
          <c:xMode val="edge"/>
          <c:yMode val="edge"/>
          <c:x val="0.18303450074545702"/>
          <c:y val="5.4753054206087504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mn-lt"/>
              <a:ea typeface="+mn-ea"/>
              <a:cs typeface="+mn-cs"/>
            </a:defRPr>
          </a:pPr>
          <a:endParaRPr lang="ja-JP"/>
        </a:p>
      </c:txPr>
    </c:title>
    <c:autoTitleDeleted val="0"/>
    <c:plotArea>
      <c:layout>
        <c:manualLayout>
          <c:layoutTarget val="inner"/>
          <c:xMode val="edge"/>
          <c:yMode val="edge"/>
          <c:x val="0.17621098113973588"/>
          <c:y val="0.18803595740162418"/>
          <c:w val="0.72042498443883685"/>
          <c:h val="0.57457761329906942"/>
        </c:manualLayout>
      </c:layout>
      <c:scatterChart>
        <c:scatterStyle val="lineMarker"/>
        <c:varyColors val="0"/>
        <c:ser>
          <c:idx val="1"/>
          <c:order val="1"/>
          <c:tx>
            <c:v>Ring-2</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'TU2N Ring1'!$G$3:$AD$3</c:f>
              <c:numCache>
                <c:formatCode>General</c:formatCode>
                <c:ptCount val="24"/>
                <c:pt idx="0">
                  <c:v>7.7291666666666661E-2</c:v>
                </c:pt>
                <c:pt idx="1">
                  <c:v>0.231875</c:v>
                </c:pt>
                <c:pt idx="2">
                  <c:v>0.38645833333333335</c:v>
                </c:pt>
                <c:pt idx="3">
                  <c:v>0.54104166666666664</c:v>
                </c:pt>
                <c:pt idx="4">
                  <c:v>0.69562499999999994</c:v>
                </c:pt>
                <c:pt idx="5">
                  <c:v>0.85020833333333323</c:v>
                </c:pt>
                <c:pt idx="6">
                  <c:v>1.0047916666666665</c:v>
                </c:pt>
                <c:pt idx="7">
                  <c:v>1.1593749999999998</c:v>
                </c:pt>
                <c:pt idx="8">
                  <c:v>1.3139583333333331</c:v>
                </c:pt>
                <c:pt idx="9">
                  <c:v>1.4685416666666664</c:v>
                </c:pt>
                <c:pt idx="10">
                  <c:v>1.6231249999999997</c:v>
                </c:pt>
                <c:pt idx="11">
                  <c:v>1.777708333333333</c:v>
                </c:pt>
                <c:pt idx="12">
                  <c:v>1.9322916666666663</c:v>
                </c:pt>
                <c:pt idx="13">
                  <c:v>2.0868749999999996</c:v>
                </c:pt>
                <c:pt idx="14">
                  <c:v>2.2414583333333331</c:v>
                </c:pt>
                <c:pt idx="15">
                  <c:v>2.3960416666666666</c:v>
                </c:pt>
                <c:pt idx="16">
                  <c:v>2.5506250000000001</c:v>
                </c:pt>
                <c:pt idx="17">
                  <c:v>2.7052083333333337</c:v>
                </c:pt>
                <c:pt idx="18">
                  <c:v>2.8597916666666672</c:v>
                </c:pt>
                <c:pt idx="19">
                  <c:v>3.0143750000000007</c:v>
                </c:pt>
                <c:pt idx="20">
                  <c:v>3.1689583333333342</c:v>
                </c:pt>
                <c:pt idx="21">
                  <c:v>3.3235416666666677</c:v>
                </c:pt>
                <c:pt idx="22">
                  <c:v>3.4781250000000012</c:v>
                </c:pt>
                <c:pt idx="23">
                  <c:v>3.6327083333333348</c:v>
                </c:pt>
              </c:numCache>
            </c:numRef>
          </c:xVal>
          <c:yVal>
            <c:numRef>
              <c:f>'TU2N and MNOD'!$ID$477:$JA$477</c:f>
              <c:numCache>
                <c:formatCode>General</c:formatCode>
                <c:ptCount val="24"/>
                <c:pt idx="0">
                  <c:v>988.78755278758001</c:v>
                </c:pt>
                <c:pt idx="1">
                  <c:v>988.78755278762105</c:v>
                </c:pt>
                <c:pt idx="2">
                  <c:v>988.787552787594</c:v>
                </c:pt>
                <c:pt idx="3">
                  <c:v>988.78755278760605</c:v>
                </c:pt>
                <c:pt idx="4">
                  <c:v>988.78755278759604</c:v>
                </c:pt>
                <c:pt idx="5">
                  <c:v>988.78755278758501</c:v>
                </c:pt>
                <c:pt idx="6">
                  <c:v>988.78755278758797</c:v>
                </c:pt>
                <c:pt idx="7">
                  <c:v>988.79363986013698</c:v>
                </c:pt>
                <c:pt idx="8">
                  <c:v>988.82673969107805</c:v>
                </c:pt>
                <c:pt idx="9">
                  <c:v>988.88446502344698</c:v>
                </c:pt>
                <c:pt idx="10">
                  <c:v>988.97779296195301</c:v>
                </c:pt>
                <c:pt idx="11">
                  <c:v>989.12379462068895</c:v>
                </c:pt>
                <c:pt idx="12">
                  <c:v>989.35378299716604</c:v>
                </c:pt>
                <c:pt idx="13">
                  <c:v>989.65329211407197</c:v>
                </c:pt>
                <c:pt idx="14">
                  <c:v>990.02286873705805</c:v>
                </c:pt>
                <c:pt idx="15">
                  <c:v>990.38261852323603</c:v>
                </c:pt>
                <c:pt idx="16">
                  <c:v>1056.60917845466</c:v>
                </c:pt>
                <c:pt idx="17">
                  <c:v>1050.7180807145801</c:v>
                </c:pt>
                <c:pt idx="18">
                  <c:v>989.44091534477002</c:v>
                </c:pt>
                <c:pt idx="19">
                  <c:v>967.92383529898302</c:v>
                </c:pt>
                <c:pt idx="20">
                  <c:v>944.52930931448202</c:v>
                </c:pt>
                <c:pt idx="21">
                  <c:v>951.79074589583797</c:v>
                </c:pt>
                <c:pt idx="22">
                  <c:v>992.99854075452504</c:v>
                </c:pt>
                <c:pt idx="23">
                  <c:v>991.36943505123395</c:v>
                </c:pt>
              </c:numCache>
            </c:numRef>
          </c:yVal>
          <c:smooth val="0"/>
          <c:extLst>
            <c:ext xmlns:c16="http://schemas.microsoft.com/office/drawing/2014/chart" uri="{C3380CC4-5D6E-409C-BE32-E72D297353CC}">
              <c16:uniqueId val="{00000000-ADF7-4D97-AC73-B27922956A14}"/>
            </c:ext>
          </c:extLst>
        </c:ser>
        <c:dLbls>
          <c:showLegendKey val="0"/>
          <c:showVal val="0"/>
          <c:showCatName val="0"/>
          <c:showSerName val="0"/>
          <c:showPercent val="0"/>
          <c:showBubbleSize val="0"/>
        </c:dLbls>
        <c:axId val="1889095551"/>
        <c:axId val="1889086399"/>
        <c:extLst>
          <c:ext xmlns:c15="http://schemas.microsoft.com/office/drawing/2012/chart" uri="{02D57815-91ED-43cb-92C2-25804820EDAC}">
            <c15:filteredScatterSeries>
              <c15:ser>
                <c:idx val="0"/>
                <c:order val="0"/>
                <c:tx>
                  <c:v>Ring-1</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extLst>
                      <c:ext uri="{02D57815-91ED-43cb-92C2-25804820EDAC}">
                        <c15:formulaRef>
                          <c15:sqref>'TU2N Ring1'!$G$3:$AD$3</c15:sqref>
                        </c15:formulaRef>
                      </c:ext>
                    </c:extLst>
                    <c:numCache>
                      <c:formatCode>General</c:formatCode>
                      <c:ptCount val="24"/>
                      <c:pt idx="0">
                        <c:v>7.7291666666666661E-2</c:v>
                      </c:pt>
                      <c:pt idx="1">
                        <c:v>0.231875</c:v>
                      </c:pt>
                      <c:pt idx="2">
                        <c:v>0.38645833333333335</c:v>
                      </c:pt>
                      <c:pt idx="3">
                        <c:v>0.54104166666666664</c:v>
                      </c:pt>
                      <c:pt idx="4">
                        <c:v>0.69562499999999994</c:v>
                      </c:pt>
                      <c:pt idx="5">
                        <c:v>0.85020833333333323</c:v>
                      </c:pt>
                      <c:pt idx="6">
                        <c:v>1.0047916666666665</c:v>
                      </c:pt>
                      <c:pt idx="7">
                        <c:v>1.1593749999999998</c:v>
                      </c:pt>
                      <c:pt idx="8">
                        <c:v>1.3139583333333331</c:v>
                      </c:pt>
                      <c:pt idx="9">
                        <c:v>1.4685416666666664</c:v>
                      </c:pt>
                      <c:pt idx="10">
                        <c:v>1.6231249999999997</c:v>
                      </c:pt>
                      <c:pt idx="11">
                        <c:v>1.777708333333333</c:v>
                      </c:pt>
                      <c:pt idx="12">
                        <c:v>1.9322916666666663</c:v>
                      </c:pt>
                      <c:pt idx="13">
                        <c:v>2.0868749999999996</c:v>
                      </c:pt>
                      <c:pt idx="14">
                        <c:v>2.2414583333333331</c:v>
                      </c:pt>
                      <c:pt idx="15">
                        <c:v>2.3960416666666666</c:v>
                      </c:pt>
                      <c:pt idx="16">
                        <c:v>2.5506250000000001</c:v>
                      </c:pt>
                      <c:pt idx="17">
                        <c:v>2.7052083333333337</c:v>
                      </c:pt>
                      <c:pt idx="18">
                        <c:v>2.8597916666666672</c:v>
                      </c:pt>
                      <c:pt idx="19">
                        <c:v>3.0143750000000007</c:v>
                      </c:pt>
                      <c:pt idx="20">
                        <c:v>3.1689583333333342</c:v>
                      </c:pt>
                      <c:pt idx="21">
                        <c:v>3.3235416666666677</c:v>
                      </c:pt>
                      <c:pt idx="22">
                        <c:v>3.4781250000000012</c:v>
                      </c:pt>
                      <c:pt idx="23">
                        <c:v>3.6327083333333348</c:v>
                      </c:pt>
                    </c:numCache>
                  </c:numRef>
                </c:xVal>
                <c:yVal>
                  <c:numRef>
                    <c:extLst>
                      <c:ext uri="{02D57815-91ED-43cb-92C2-25804820EDAC}">
                        <c15:formulaRef>
                          <c15:sqref>'TU2N Ring1'!$G$477:$AD$477</c15:sqref>
                        </c15:formulaRef>
                      </c:ext>
                    </c:extLst>
                    <c:numCache>
                      <c:formatCode>General</c:formatCode>
                      <c:ptCount val="24"/>
                      <c:pt idx="0">
                        <c:v>557.64354696785199</c:v>
                      </c:pt>
                      <c:pt idx="1">
                        <c:v>564.96262478738697</c:v>
                      </c:pt>
                      <c:pt idx="2">
                        <c:v>565.70657167722698</c:v>
                      </c:pt>
                      <c:pt idx="3">
                        <c:v>565.84770694673603</c:v>
                      </c:pt>
                      <c:pt idx="4">
                        <c:v>567.82527869642399</c:v>
                      </c:pt>
                      <c:pt idx="5">
                        <c:v>676.77735253004596</c:v>
                      </c:pt>
                      <c:pt idx="6">
                        <c:v>749.91015282447802</c:v>
                      </c:pt>
                      <c:pt idx="7">
                        <c:v>815.89635591339504</c:v>
                      </c:pt>
                      <c:pt idx="8">
                        <c:v>879.22777021387003</c:v>
                      </c:pt>
                      <c:pt idx="9">
                        <c:v>937.10205398004996</c:v>
                      </c:pt>
                      <c:pt idx="10">
                        <c:v>991.19696697214101</c:v>
                      </c:pt>
                      <c:pt idx="11">
                        <c:v>1047.04216117334</c:v>
                      </c:pt>
                      <c:pt idx="12">
                        <c:v>1106.8623812415501</c:v>
                      </c:pt>
                      <c:pt idx="13">
                        <c:v>1159.78693777647</c:v>
                      </c:pt>
                      <c:pt idx="14">
                        <c:v>1203.6975931493701</c:v>
                      </c:pt>
                      <c:pt idx="15">
                        <c:v>1234.37838404286</c:v>
                      </c:pt>
                      <c:pt idx="16">
                        <c:v>1275.96455321232</c:v>
                      </c:pt>
                      <c:pt idx="17">
                        <c:v>1328.61310169692</c:v>
                      </c:pt>
                      <c:pt idx="18">
                        <c:v>1387.85451519613</c:v>
                      </c:pt>
                      <c:pt idx="19">
                        <c:v>1445.0775914328301</c:v>
                      </c:pt>
                      <c:pt idx="20">
                        <c:v>1482.7573895780899</c:v>
                      </c:pt>
                      <c:pt idx="21">
                        <c:v>1475.32088601275</c:v>
                      </c:pt>
                      <c:pt idx="22">
                        <c:v>1372.7634409725899</c:v>
                      </c:pt>
                      <c:pt idx="23">
                        <c:v>1261.8339097252399</c:v>
                      </c:pt>
                    </c:numCache>
                  </c:numRef>
                </c:yVal>
                <c:smooth val="0"/>
                <c:extLst>
                  <c:ext xmlns:c16="http://schemas.microsoft.com/office/drawing/2014/chart" uri="{C3380CC4-5D6E-409C-BE32-E72D297353CC}">
                    <c16:uniqueId val="{00000001-ADF7-4D97-AC73-B27922956A14}"/>
                  </c:ext>
                </c:extLst>
              </c15:ser>
            </c15:filteredScatterSeries>
            <c15:filteredScatterSeries>
              <c15:ser>
                <c:idx val="2"/>
                <c:order val="2"/>
                <c:tx>
                  <c:v>Ring-3</c:v>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extLst xmlns:c15="http://schemas.microsoft.com/office/drawing/2012/chart">
                      <c:ext xmlns:c15="http://schemas.microsoft.com/office/drawing/2012/chart" uri="{02D57815-91ED-43cb-92C2-25804820EDAC}">
                        <c15:formulaRef>
                          <c15:sqref>'TU2N Ring1'!$G$3:$AD$3</c15:sqref>
                        </c15:formulaRef>
                      </c:ext>
                    </c:extLst>
                    <c:numCache>
                      <c:formatCode>General</c:formatCode>
                      <c:ptCount val="24"/>
                      <c:pt idx="0">
                        <c:v>7.7291666666666661E-2</c:v>
                      </c:pt>
                      <c:pt idx="1">
                        <c:v>0.231875</c:v>
                      </c:pt>
                      <c:pt idx="2">
                        <c:v>0.38645833333333335</c:v>
                      </c:pt>
                      <c:pt idx="3">
                        <c:v>0.54104166666666664</c:v>
                      </c:pt>
                      <c:pt idx="4">
                        <c:v>0.69562499999999994</c:v>
                      </c:pt>
                      <c:pt idx="5">
                        <c:v>0.85020833333333323</c:v>
                      </c:pt>
                      <c:pt idx="6">
                        <c:v>1.0047916666666665</c:v>
                      </c:pt>
                      <c:pt idx="7">
                        <c:v>1.1593749999999998</c:v>
                      </c:pt>
                      <c:pt idx="8">
                        <c:v>1.3139583333333331</c:v>
                      </c:pt>
                      <c:pt idx="9">
                        <c:v>1.4685416666666664</c:v>
                      </c:pt>
                      <c:pt idx="10">
                        <c:v>1.6231249999999997</c:v>
                      </c:pt>
                      <c:pt idx="11">
                        <c:v>1.777708333333333</c:v>
                      </c:pt>
                      <c:pt idx="12">
                        <c:v>1.9322916666666663</c:v>
                      </c:pt>
                      <c:pt idx="13">
                        <c:v>2.0868749999999996</c:v>
                      </c:pt>
                      <c:pt idx="14">
                        <c:v>2.2414583333333331</c:v>
                      </c:pt>
                      <c:pt idx="15">
                        <c:v>2.3960416666666666</c:v>
                      </c:pt>
                      <c:pt idx="16">
                        <c:v>2.5506250000000001</c:v>
                      </c:pt>
                      <c:pt idx="17">
                        <c:v>2.7052083333333337</c:v>
                      </c:pt>
                      <c:pt idx="18">
                        <c:v>2.8597916666666672</c:v>
                      </c:pt>
                      <c:pt idx="19">
                        <c:v>3.0143750000000007</c:v>
                      </c:pt>
                      <c:pt idx="20">
                        <c:v>3.1689583333333342</c:v>
                      </c:pt>
                      <c:pt idx="21">
                        <c:v>3.3235416666666677</c:v>
                      </c:pt>
                      <c:pt idx="22">
                        <c:v>3.4781250000000012</c:v>
                      </c:pt>
                      <c:pt idx="23">
                        <c:v>3.6327083333333348</c:v>
                      </c:pt>
                    </c:numCache>
                  </c:numRef>
                </c:xVal>
                <c:yVal>
                  <c:numRef>
                    <c:extLst xmlns:c15="http://schemas.microsoft.com/office/drawing/2012/chart">
                      <c:ext xmlns:c15="http://schemas.microsoft.com/office/drawing/2012/chart" uri="{02D57815-91ED-43cb-92C2-25804820EDAC}">
                        <c15:formulaRef>
                          <c15:sqref>'TU2N Ring3'!$F$477:$AC$477</c15:sqref>
                        </c15:formulaRef>
                      </c:ext>
                    </c:extLst>
                    <c:numCache>
                      <c:formatCode>General</c:formatCode>
                      <c:ptCount val="24"/>
                      <c:pt idx="0">
                        <c:v>557.09825403855302</c:v>
                      </c:pt>
                      <c:pt idx="1">
                        <c:v>565.03021109828398</c:v>
                      </c:pt>
                      <c:pt idx="2">
                        <c:v>565.81144855277603</c:v>
                      </c:pt>
                      <c:pt idx="3">
                        <c:v>566.00228199979802</c:v>
                      </c:pt>
                      <c:pt idx="4">
                        <c:v>573.60659609384697</c:v>
                      </c:pt>
                      <c:pt idx="5">
                        <c:v>685.64652525149199</c:v>
                      </c:pt>
                      <c:pt idx="6">
                        <c:v>760.71464430454</c:v>
                      </c:pt>
                      <c:pt idx="7">
                        <c:v>829.19480017963997</c:v>
                      </c:pt>
                      <c:pt idx="8">
                        <c:v>895.00716567797099</c:v>
                      </c:pt>
                      <c:pt idx="9">
                        <c:v>955.01759190913901</c:v>
                      </c:pt>
                      <c:pt idx="10">
                        <c:v>1011.19772316656</c:v>
                      </c:pt>
                      <c:pt idx="11">
                        <c:v>1072.7141820419199</c:v>
                      </c:pt>
                      <c:pt idx="12">
                        <c:v>1133.3925542506499</c:v>
                      </c:pt>
                      <c:pt idx="13">
                        <c:v>1185.19675306776</c:v>
                      </c:pt>
                      <c:pt idx="14">
                        <c:v>1223.1176862470099</c:v>
                      </c:pt>
                      <c:pt idx="15">
                        <c:v>1267.46835633456</c:v>
                      </c:pt>
                      <c:pt idx="16">
                        <c:v>1353.22653430948</c:v>
                      </c:pt>
                      <c:pt idx="17">
                        <c:v>1451.1796405524401</c:v>
                      </c:pt>
                      <c:pt idx="18">
                        <c:v>1524.44644275975</c:v>
                      </c:pt>
                      <c:pt idx="19">
                        <c:v>1585.88410970327</c:v>
                      </c:pt>
                      <c:pt idx="20">
                        <c:v>1633.52237467641</c:v>
                      </c:pt>
                      <c:pt idx="21">
                        <c:v>1610.18311850345</c:v>
                      </c:pt>
                      <c:pt idx="22">
                        <c:v>1458.4207707702101</c:v>
                      </c:pt>
                      <c:pt idx="23">
                        <c:v>1306.9371337528801</c:v>
                      </c:pt>
                    </c:numCache>
                  </c:numRef>
                </c:yVal>
                <c:smooth val="0"/>
                <c:extLst xmlns:c15="http://schemas.microsoft.com/office/drawing/2012/chart">
                  <c:ext xmlns:c16="http://schemas.microsoft.com/office/drawing/2014/chart" uri="{C3380CC4-5D6E-409C-BE32-E72D297353CC}">
                    <c16:uniqueId val="{00000002-ADF7-4D97-AC73-B27922956A14}"/>
                  </c:ext>
                </c:extLst>
              </c15:ser>
            </c15:filteredScatterSeries>
            <c15:filteredScatterSeries>
              <c15:ser>
                <c:idx val="3"/>
                <c:order val="3"/>
                <c:tx>
                  <c:v>Ring-4</c:v>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extLst xmlns:c15="http://schemas.microsoft.com/office/drawing/2012/chart">
                      <c:ext xmlns:c15="http://schemas.microsoft.com/office/drawing/2012/chart" uri="{02D57815-91ED-43cb-92C2-25804820EDAC}">
                        <c15:formulaRef>
                          <c15:sqref>'TU2N Ring1'!$G$3:$AD$3</c15:sqref>
                        </c15:formulaRef>
                      </c:ext>
                    </c:extLst>
                    <c:numCache>
                      <c:formatCode>General</c:formatCode>
                      <c:ptCount val="24"/>
                      <c:pt idx="0">
                        <c:v>7.7291666666666661E-2</c:v>
                      </c:pt>
                      <c:pt idx="1">
                        <c:v>0.231875</c:v>
                      </c:pt>
                      <c:pt idx="2">
                        <c:v>0.38645833333333335</c:v>
                      </c:pt>
                      <c:pt idx="3">
                        <c:v>0.54104166666666664</c:v>
                      </c:pt>
                      <c:pt idx="4">
                        <c:v>0.69562499999999994</c:v>
                      </c:pt>
                      <c:pt idx="5">
                        <c:v>0.85020833333333323</c:v>
                      </c:pt>
                      <c:pt idx="6">
                        <c:v>1.0047916666666665</c:v>
                      </c:pt>
                      <c:pt idx="7">
                        <c:v>1.1593749999999998</c:v>
                      </c:pt>
                      <c:pt idx="8">
                        <c:v>1.3139583333333331</c:v>
                      </c:pt>
                      <c:pt idx="9">
                        <c:v>1.4685416666666664</c:v>
                      </c:pt>
                      <c:pt idx="10">
                        <c:v>1.6231249999999997</c:v>
                      </c:pt>
                      <c:pt idx="11">
                        <c:v>1.777708333333333</c:v>
                      </c:pt>
                      <c:pt idx="12">
                        <c:v>1.9322916666666663</c:v>
                      </c:pt>
                      <c:pt idx="13">
                        <c:v>2.0868749999999996</c:v>
                      </c:pt>
                      <c:pt idx="14">
                        <c:v>2.2414583333333331</c:v>
                      </c:pt>
                      <c:pt idx="15">
                        <c:v>2.3960416666666666</c:v>
                      </c:pt>
                      <c:pt idx="16">
                        <c:v>2.5506250000000001</c:v>
                      </c:pt>
                      <c:pt idx="17">
                        <c:v>2.7052083333333337</c:v>
                      </c:pt>
                      <c:pt idx="18">
                        <c:v>2.8597916666666672</c:v>
                      </c:pt>
                      <c:pt idx="19">
                        <c:v>3.0143750000000007</c:v>
                      </c:pt>
                      <c:pt idx="20">
                        <c:v>3.1689583333333342</c:v>
                      </c:pt>
                      <c:pt idx="21">
                        <c:v>3.3235416666666677</c:v>
                      </c:pt>
                      <c:pt idx="22">
                        <c:v>3.4781250000000012</c:v>
                      </c:pt>
                      <c:pt idx="23">
                        <c:v>3.6327083333333348</c:v>
                      </c:pt>
                    </c:numCache>
                  </c:numRef>
                </c:xVal>
                <c:yVal>
                  <c:numRef>
                    <c:extLst xmlns:c15="http://schemas.microsoft.com/office/drawing/2012/chart">
                      <c:ext xmlns:c15="http://schemas.microsoft.com/office/drawing/2012/chart" uri="{02D57815-91ED-43cb-92C2-25804820EDAC}">
                        <c15:formulaRef>
                          <c15:sqref>'TU2N Ring4'!$F$477:$AC$477</c15:sqref>
                        </c15:formulaRef>
                      </c:ext>
                    </c:extLst>
                    <c:numCache>
                      <c:formatCode>General</c:formatCode>
                      <c:ptCount val="24"/>
                      <c:pt idx="0">
                        <c:v>556.84466925766901</c:v>
                      </c:pt>
                      <c:pt idx="1">
                        <c:v>564.46638147314798</c:v>
                      </c:pt>
                      <c:pt idx="2">
                        <c:v>565.155480779767</c:v>
                      </c:pt>
                      <c:pt idx="3">
                        <c:v>565.41039156536397</c:v>
                      </c:pt>
                      <c:pt idx="4">
                        <c:v>572.55902923429801</c:v>
                      </c:pt>
                      <c:pt idx="5">
                        <c:v>686.271021352817</c:v>
                      </c:pt>
                      <c:pt idx="6">
                        <c:v>759.14170040427496</c:v>
                      </c:pt>
                      <c:pt idx="7">
                        <c:v>826.33567776900497</c:v>
                      </c:pt>
                      <c:pt idx="8">
                        <c:v>890.26381679019801</c:v>
                      </c:pt>
                      <c:pt idx="9">
                        <c:v>947.69962920841499</c:v>
                      </c:pt>
                      <c:pt idx="10">
                        <c:v>1000.9641902006</c:v>
                      </c:pt>
                      <c:pt idx="11">
                        <c:v>1056.10103467453</c:v>
                      </c:pt>
                      <c:pt idx="12">
                        <c:v>1111.79519756386</c:v>
                      </c:pt>
                      <c:pt idx="13">
                        <c:v>1161.3751538450499</c:v>
                      </c:pt>
                      <c:pt idx="14">
                        <c:v>1200.66461897615</c:v>
                      </c:pt>
                      <c:pt idx="15">
                        <c:v>1224.71247512428</c:v>
                      </c:pt>
                      <c:pt idx="16">
                        <c:v>1253.2775147129801</c:v>
                      </c:pt>
                      <c:pt idx="17">
                        <c:v>1289.5841496259</c:v>
                      </c:pt>
                      <c:pt idx="18">
                        <c:v>1321.6672839611399</c:v>
                      </c:pt>
                      <c:pt idx="19">
                        <c:v>1340.1994912662401</c:v>
                      </c:pt>
                      <c:pt idx="20">
                        <c:v>1336.1948723445801</c:v>
                      </c:pt>
                      <c:pt idx="21">
                        <c:v>1305.08175914238</c:v>
                      </c:pt>
                      <c:pt idx="22">
                        <c:v>1226.7916767517399</c:v>
                      </c:pt>
                      <c:pt idx="23">
                        <c:v>1179.79245197418</c:v>
                      </c:pt>
                    </c:numCache>
                  </c:numRef>
                </c:yVal>
                <c:smooth val="0"/>
                <c:extLst xmlns:c15="http://schemas.microsoft.com/office/drawing/2012/chart">
                  <c:ext xmlns:c16="http://schemas.microsoft.com/office/drawing/2014/chart" uri="{C3380CC4-5D6E-409C-BE32-E72D297353CC}">
                    <c16:uniqueId val="{00000003-ADF7-4D97-AC73-B27922956A14}"/>
                  </c:ext>
                </c:extLst>
              </c15:ser>
            </c15:filteredScatterSeries>
            <c15:filteredScatterSeries>
              <c15:ser>
                <c:idx val="4"/>
                <c:order val="4"/>
                <c:tx>
                  <c:v>Ring-5</c:v>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extLst xmlns:c15="http://schemas.microsoft.com/office/drawing/2012/chart">
                      <c:ext xmlns:c15="http://schemas.microsoft.com/office/drawing/2012/chart" uri="{02D57815-91ED-43cb-92C2-25804820EDAC}">
                        <c15:formulaRef>
                          <c15:sqref>'TU2N Ring1'!$G$3:$AD$3</c15:sqref>
                        </c15:formulaRef>
                      </c:ext>
                    </c:extLst>
                    <c:numCache>
                      <c:formatCode>General</c:formatCode>
                      <c:ptCount val="24"/>
                      <c:pt idx="0">
                        <c:v>7.7291666666666661E-2</c:v>
                      </c:pt>
                      <c:pt idx="1">
                        <c:v>0.231875</c:v>
                      </c:pt>
                      <c:pt idx="2">
                        <c:v>0.38645833333333335</c:v>
                      </c:pt>
                      <c:pt idx="3">
                        <c:v>0.54104166666666664</c:v>
                      </c:pt>
                      <c:pt idx="4">
                        <c:v>0.69562499999999994</c:v>
                      </c:pt>
                      <c:pt idx="5">
                        <c:v>0.85020833333333323</c:v>
                      </c:pt>
                      <c:pt idx="6">
                        <c:v>1.0047916666666665</c:v>
                      </c:pt>
                      <c:pt idx="7">
                        <c:v>1.1593749999999998</c:v>
                      </c:pt>
                      <c:pt idx="8">
                        <c:v>1.3139583333333331</c:v>
                      </c:pt>
                      <c:pt idx="9">
                        <c:v>1.4685416666666664</c:v>
                      </c:pt>
                      <c:pt idx="10">
                        <c:v>1.6231249999999997</c:v>
                      </c:pt>
                      <c:pt idx="11">
                        <c:v>1.777708333333333</c:v>
                      </c:pt>
                      <c:pt idx="12">
                        <c:v>1.9322916666666663</c:v>
                      </c:pt>
                      <c:pt idx="13">
                        <c:v>2.0868749999999996</c:v>
                      </c:pt>
                      <c:pt idx="14">
                        <c:v>2.2414583333333331</c:v>
                      </c:pt>
                      <c:pt idx="15">
                        <c:v>2.3960416666666666</c:v>
                      </c:pt>
                      <c:pt idx="16">
                        <c:v>2.5506250000000001</c:v>
                      </c:pt>
                      <c:pt idx="17">
                        <c:v>2.7052083333333337</c:v>
                      </c:pt>
                      <c:pt idx="18">
                        <c:v>2.8597916666666672</c:v>
                      </c:pt>
                      <c:pt idx="19">
                        <c:v>3.0143750000000007</c:v>
                      </c:pt>
                      <c:pt idx="20">
                        <c:v>3.1689583333333342</c:v>
                      </c:pt>
                      <c:pt idx="21">
                        <c:v>3.3235416666666677</c:v>
                      </c:pt>
                      <c:pt idx="22">
                        <c:v>3.4781250000000012</c:v>
                      </c:pt>
                      <c:pt idx="23">
                        <c:v>3.6327083333333348</c:v>
                      </c:pt>
                    </c:numCache>
                  </c:numRef>
                </c:xVal>
                <c:yVal>
                  <c:numRef>
                    <c:extLst xmlns:c15="http://schemas.microsoft.com/office/drawing/2012/chart">
                      <c:ext xmlns:c15="http://schemas.microsoft.com/office/drawing/2012/chart" uri="{02D57815-91ED-43cb-92C2-25804820EDAC}">
                        <c15:formulaRef>
                          <c15:sqref>'TU2N Ring5'!$F$477:$AC$477</c15:sqref>
                        </c15:formulaRef>
                      </c:ext>
                    </c:extLst>
                    <c:numCache>
                      <c:formatCode>General</c:formatCode>
                      <c:ptCount val="24"/>
                      <c:pt idx="0">
                        <c:v>555.77959802561202</c:v>
                      </c:pt>
                      <c:pt idx="1">
                        <c:v>564.35133805196995</c:v>
                      </c:pt>
                      <c:pt idx="2">
                        <c:v>565.26360020233199</c:v>
                      </c:pt>
                      <c:pt idx="3">
                        <c:v>565.61988213124698</c:v>
                      </c:pt>
                      <c:pt idx="4">
                        <c:v>573.16302712806601</c:v>
                      </c:pt>
                      <c:pt idx="5">
                        <c:v>691.79222082804199</c:v>
                      </c:pt>
                      <c:pt idx="6">
                        <c:v>763.84471416789904</c:v>
                      </c:pt>
                      <c:pt idx="7">
                        <c:v>829.54745672294905</c:v>
                      </c:pt>
                      <c:pt idx="8">
                        <c:v>892.04500338375306</c:v>
                      </c:pt>
                      <c:pt idx="9">
                        <c:v>946.93208256621801</c:v>
                      </c:pt>
                      <c:pt idx="10">
                        <c:v>996.41403018461995</c:v>
                      </c:pt>
                      <c:pt idx="11">
                        <c:v>1046.5517363506201</c:v>
                      </c:pt>
                      <c:pt idx="12">
                        <c:v>1097.37535386062</c:v>
                      </c:pt>
                      <c:pt idx="13">
                        <c:v>1142.27240996256</c:v>
                      </c:pt>
                      <c:pt idx="14">
                        <c:v>1183.55005625085</c:v>
                      </c:pt>
                      <c:pt idx="15">
                        <c:v>1204.79147491291</c:v>
                      </c:pt>
                      <c:pt idx="16">
                        <c:v>1219.45603181769</c:v>
                      </c:pt>
                      <c:pt idx="17">
                        <c:v>1236.6047786886299</c:v>
                      </c:pt>
                      <c:pt idx="18">
                        <c:v>1251.09066762822</c:v>
                      </c:pt>
                      <c:pt idx="19">
                        <c:v>1254.2975518598801</c:v>
                      </c:pt>
                      <c:pt idx="20">
                        <c:v>1241.23991098273</c:v>
                      </c:pt>
                      <c:pt idx="21">
                        <c:v>1218.6995623892899</c:v>
                      </c:pt>
                      <c:pt idx="22">
                        <c:v>1179.3476652519</c:v>
                      </c:pt>
                      <c:pt idx="23">
                        <c:v>1128.3489197036799</c:v>
                      </c:pt>
                    </c:numCache>
                  </c:numRef>
                </c:yVal>
                <c:smooth val="0"/>
                <c:extLst xmlns:c15="http://schemas.microsoft.com/office/drawing/2012/chart">
                  <c:ext xmlns:c16="http://schemas.microsoft.com/office/drawing/2014/chart" uri="{C3380CC4-5D6E-409C-BE32-E72D297353CC}">
                    <c16:uniqueId val="{00000004-ADF7-4D97-AC73-B27922956A14}"/>
                  </c:ext>
                </c:extLst>
              </c15:ser>
            </c15:filteredScatterSeries>
            <c15:filteredScatterSeries>
              <c15:ser>
                <c:idx val="5"/>
                <c:order val="5"/>
                <c:tx>
                  <c:v>Ring-6</c:v>
                </c:tx>
                <c:spPr>
                  <a:ln w="19050" cap="rnd">
                    <a:solidFill>
                      <a:schemeClr val="accent6"/>
                    </a:solidFill>
                    <a:round/>
                  </a:ln>
                  <a:effectLst/>
                </c:spPr>
                <c:marker>
                  <c:symbol val="circle"/>
                  <c:size val="5"/>
                  <c:spPr>
                    <a:solidFill>
                      <a:schemeClr val="accent6"/>
                    </a:solidFill>
                    <a:ln w="9525">
                      <a:solidFill>
                        <a:schemeClr val="accent6"/>
                      </a:solidFill>
                    </a:ln>
                    <a:effectLst/>
                  </c:spPr>
                </c:marker>
                <c:xVal>
                  <c:numRef>
                    <c:extLst xmlns:c15="http://schemas.microsoft.com/office/drawing/2012/chart">
                      <c:ext xmlns:c15="http://schemas.microsoft.com/office/drawing/2012/chart" uri="{02D57815-91ED-43cb-92C2-25804820EDAC}">
                        <c15:formulaRef>
                          <c15:sqref>'TU2N Ring1'!$G$3:$AD$3</c15:sqref>
                        </c15:formulaRef>
                      </c:ext>
                    </c:extLst>
                    <c:numCache>
                      <c:formatCode>General</c:formatCode>
                      <c:ptCount val="24"/>
                      <c:pt idx="0">
                        <c:v>7.7291666666666661E-2</c:v>
                      </c:pt>
                      <c:pt idx="1">
                        <c:v>0.231875</c:v>
                      </c:pt>
                      <c:pt idx="2">
                        <c:v>0.38645833333333335</c:v>
                      </c:pt>
                      <c:pt idx="3">
                        <c:v>0.54104166666666664</c:v>
                      </c:pt>
                      <c:pt idx="4">
                        <c:v>0.69562499999999994</c:v>
                      </c:pt>
                      <c:pt idx="5">
                        <c:v>0.85020833333333323</c:v>
                      </c:pt>
                      <c:pt idx="6">
                        <c:v>1.0047916666666665</c:v>
                      </c:pt>
                      <c:pt idx="7">
                        <c:v>1.1593749999999998</c:v>
                      </c:pt>
                      <c:pt idx="8">
                        <c:v>1.3139583333333331</c:v>
                      </c:pt>
                      <c:pt idx="9">
                        <c:v>1.4685416666666664</c:v>
                      </c:pt>
                      <c:pt idx="10">
                        <c:v>1.6231249999999997</c:v>
                      </c:pt>
                      <c:pt idx="11">
                        <c:v>1.777708333333333</c:v>
                      </c:pt>
                      <c:pt idx="12">
                        <c:v>1.9322916666666663</c:v>
                      </c:pt>
                      <c:pt idx="13">
                        <c:v>2.0868749999999996</c:v>
                      </c:pt>
                      <c:pt idx="14">
                        <c:v>2.2414583333333331</c:v>
                      </c:pt>
                      <c:pt idx="15">
                        <c:v>2.3960416666666666</c:v>
                      </c:pt>
                      <c:pt idx="16">
                        <c:v>2.5506250000000001</c:v>
                      </c:pt>
                      <c:pt idx="17">
                        <c:v>2.7052083333333337</c:v>
                      </c:pt>
                      <c:pt idx="18">
                        <c:v>2.8597916666666672</c:v>
                      </c:pt>
                      <c:pt idx="19">
                        <c:v>3.0143750000000007</c:v>
                      </c:pt>
                      <c:pt idx="20">
                        <c:v>3.1689583333333342</c:v>
                      </c:pt>
                      <c:pt idx="21">
                        <c:v>3.3235416666666677</c:v>
                      </c:pt>
                      <c:pt idx="22">
                        <c:v>3.4781250000000012</c:v>
                      </c:pt>
                      <c:pt idx="23">
                        <c:v>3.6327083333333348</c:v>
                      </c:pt>
                    </c:numCache>
                  </c:numRef>
                </c:xVal>
                <c:yVal>
                  <c:numRef>
                    <c:extLst xmlns:c15="http://schemas.microsoft.com/office/drawing/2012/chart">
                      <c:ext xmlns:c15="http://schemas.microsoft.com/office/drawing/2012/chart" uri="{02D57815-91ED-43cb-92C2-25804820EDAC}">
                        <c15:formulaRef>
                          <c15:sqref>'TU2N Ring6'!$F$477:$AC$477</c15:sqref>
                        </c15:formulaRef>
                      </c:ext>
                    </c:extLst>
                    <c:numCache>
                      <c:formatCode>General</c:formatCode>
                      <c:ptCount val="24"/>
                      <c:pt idx="0">
                        <c:v>554.59766985325905</c:v>
                      </c:pt>
                      <c:pt idx="1">
                        <c:v>562.23274982937301</c:v>
                      </c:pt>
                      <c:pt idx="2">
                        <c:v>564.08619543982695</c:v>
                      </c:pt>
                      <c:pt idx="3">
                        <c:v>564.40690993035901</c:v>
                      </c:pt>
                      <c:pt idx="4">
                        <c:v>570.32113877192899</c:v>
                      </c:pt>
                      <c:pt idx="5">
                        <c:v>680.20768572370696</c:v>
                      </c:pt>
                      <c:pt idx="6">
                        <c:v>750.67689384810205</c:v>
                      </c:pt>
                      <c:pt idx="7">
                        <c:v>814.31007326801705</c:v>
                      </c:pt>
                      <c:pt idx="8">
                        <c:v>871.78956642205605</c:v>
                      </c:pt>
                      <c:pt idx="9">
                        <c:v>921.05004795964999</c:v>
                      </c:pt>
                      <c:pt idx="10">
                        <c:v>964.42330739879606</c:v>
                      </c:pt>
                      <c:pt idx="11">
                        <c:v>1004.69850350312</c:v>
                      </c:pt>
                      <c:pt idx="12">
                        <c:v>1047.7922930290499</c:v>
                      </c:pt>
                      <c:pt idx="13">
                        <c:v>1089.0574426455701</c:v>
                      </c:pt>
                      <c:pt idx="14">
                        <c:v>1126.1839745698601</c:v>
                      </c:pt>
                      <c:pt idx="15">
                        <c:v>1148.5418954686099</c:v>
                      </c:pt>
                      <c:pt idx="16">
                        <c:v>1164.1336080645699</c:v>
                      </c:pt>
                      <c:pt idx="17">
                        <c:v>1176.6932217480901</c:v>
                      </c:pt>
                      <c:pt idx="18">
                        <c:v>1184.13327469263</c:v>
                      </c:pt>
                      <c:pt idx="19">
                        <c:v>1185.1257414392501</c:v>
                      </c:pt>
                      <c:pt idx="20">
                        <c:v>1178.57963524193</c:v>
                      </c:pt>
                      <c:pt idx="21">
                        <c:v>1161.8364992163299</c:v>
                      </c:pt>
                      <c:pt idx="22">
                        <c:v>1115.03672578961</c:v>
                      </c:pt>
                      <c:pt idx="23">
                        <c:v>1069.44763124513</c:v>
                      </c:pt>
                    </c:numCache>
                  </c:numRef>
                </c:yVal>
                <c:smooth val="0"/>
                <c:extLst xmlns:c15="http://schemas.microsoft.com/office/drawing/2012/chart">
                  <c:ext xmlns:c16="http://schemas.microsoft.com/office/drawing/2014/chart" uri="{C3380CC4-5D6E-409C-BE32-E72D297353CC}">
                    <c16:uniqueId val="{00000005-ADF7-4D97-AC73-B27922956A14}"/>
                  </c:ext>
                </c:extLst>
              </c15:ser>
            </c15:filteredScatterSeries>
            <c15:filteredScatterSeries>
              <c15:ser>
                <c:idx val="6"/>
                <c:order val="6"/>
                <c:tx>
                  <c:v>Ring-7</c:v>
                </c:tx>
                <c:spPr>
                  <a:ln w="19050"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xVal>
                  <c:numRef>
                    <c:extLst xmlns:c15="http://schemas.microsoft.com/office/drawing/2012/chart">
                      <c:ext xmlns:c15="http://schemas.microsoft.com/office/drawing/2012/chart" uri="{02D57815-91ED-43cb-92C2-25804820EDAC}">
                        <c15:formulaRef>
                          <c15:sqref>'TU2N Ring1'!$G$3:$AD$3</c15:sqref>
                        </c15:formulaRef>
                      </c:ext>
                    </c:extLst>
                    <c:numCache>
                      <c:formatCode>General</c:formatCode>
                      <c:ptCount val="24"/>
                      <c:pt idx="0">
                        <c:v>7.7291666666666661E-2</c:v>
                      </c:pt>
                      <c:pt idx="1">
                        <c:v>0.231875</c:v>
                      </c:pt>
                      <c:pt idx="2">
                        <c:v>0.38645833333333335</c:v>
                      </c:pt>
                      <c:pt idx="3">
                        <c:v>0.54104166666666664</c:v>
                      </c:pt>
                      <c:pt idx="4">
                        <c:v>0.69562499999999994</c:v>
                      </c:pt>
                      <c:pt idx="5">
                        <c:v>0.85020833333333323</c:v>
                      </c:pt>
                      <c:pt idx="6">
                        <c:v>1.0047916666666665</c:v>
                      </c:pt>
                      <c:pt idx="7">
                        <c:v>1.1593749999999998</c:v>
                      </c:pt>
                      <c:pt idx="8">
                        <c:v>1.3139583333333331</c:v>
                      </c:pt>
                      <c:pt idx="9">
                        <c:v>1.4685416666666664</c:v>
                      </c:pt>
                      <c:pt idx="10">
                        <c:v>1.6231249999999997</c:v>
                      </c:pt>
                      <c:pt idx="11">
                        <c:v>1.777708333333333</c:v>
                      </c:pt>
                      <c:pt idx="12">
                        <c:v>1.9322916666666663</c:v>
                      </c:pt>
                      <c:pt idx="13">
                        <c:v>2.0868749999999996</c:v>
                      </c:pt>
                      <c:pt idx="14">
                        <c:v>2.2414583333333331</c:v>
                      </c:pt>
                      <c:pt idx="15">
                        <c:v>2.3960416666666666</c:v>
                      </c:pt>
                      <c:pt idx="16">
                        <c:v>2.5506250000000001</c:v>
                      </c:pt>
                      <c:pt idx="17">
                        <c:v>2.7052083333333337</c:v>
                      </c:pt>
                      <c:pt idx="18">
                        <c:v>2.8597916666666672</c:v>
                      </c:pt>
                      <c:pt idx="19">
                        <c:v>3.0143750000000007</c:v>
                      </c:pt>
                      <c:pt idx="20">
                        <c:v>3.1689583333333342</c:v>
                      </c:pt>
                      <c:pt idx="21">
                        <c:v>3.3235416666666677</c:v>
                      </c:pt>
                      <c:pt idx="22">
                        <c:v>3.4781250000000012</c:v>
                      </c:pt>
                      <c:pt idx="23">
                        <c:v>3.6327083333333348</c:v>
                      </c:pt>
                    </c:numCache>
                  </c:numRef>
                </c:xVal>
                <c:yVal>
                  <c:numRef>
                    <c:extLst xmlns:c15="http://schemas.microsoft.com/office/drawing/2012/chart">
                      <c:ext xmlns:c15="http://schemas.microsoft.com/office/drawing/2012/chart" uri="{02D57815-91ED-43cb-92C2-25804820EDAC}">
                        <c15:formulaRef>
                          <c15:sqref>'TU2N Ring7'!$F$477:$AC$477</c15:sqref>
                        </c15:formulaRef>
                      </c:ext>
                    </c:extLst>
                    <c:numCache>
                      <c:formatCode>General</c:formatCode>
                      <c:ptCount val="24"/>
                      <c:pt idx="0">
                        <c:v>553.481406229453</c:v>
                      </c:pt>
                      <c:pt idx="1">
                        <c:v>557.90723381851899</c:v>
                      </c:pt>
                      <c:pt idx="2">
                        <c:v>559.46554490941401</c:v>
                      </c:pt>
                      <c:pt idx="3">
                        <c:v>560.21138196985805</c:v>
                      </c:pt>
                      <c:pt idx="4">
                        <c:v>566.81098894258503</c:v>
                      </c:pt>
                      <c:pt idx="5">
                        <c:v>645.08658872004298</c:v>
                      </c:pt>
                      <c:pt idx="6">
                        <c:v>703.621064714059</c:v>
                      </c:pt>
                      <c:pt idx="7">
                        <c:v>753.38634862296601</c:v>
                      </c:pt>
                      <c:pt idx="8">
                        <c:v>795.99969488730096</c:v>
                      </c:pt>
                      <c:pt idx="9">
                        <c:v>833.33802827801696</c:v>
                      </c:pt>
                      <c:pt idx="10">
                        <c:v>866.321616006108</c:v>
                      </c:pt>
                      <c:pt idx="11">
                        <c:v>894.74000644959301</c:v>
                      </c:pt>
                      <c:pt idx="12">
                        <c:v>919.91916239633599</c:v>
                      </c:pt>
                      <c:pt idx="13">
                        <c:v>943.35760365509805</c:v>
                      </c:pt>
                      <c:pt idx="14">
                        <c:v>965.30942478927102</c:v>
                      </c:pt>
                      <c:pt idx="15">
                        <c:v>976.69827985820802</c:v>
                      </c:pt>
                      <c:pt idx="16">
                        <c:v>989.62696623689305</c:v>
                      </c:pt>
                      <c:pt idx="17">
                        <c:v>1003.99202101173</c:v>
                      </c:pt>
                      <c:pt idx="18">
                        <c:v>1018.16103122839</c:v>
                      </c:pt>
                      <c:pt idx="19">
                        <c:v>1031.65680027092</c:v>
                      </c:pt>
                      <c:pt idx="20">
                        <c:v>1039.2305040874</c:v>
                      </c:pt>
                      <c:pt idx="21">
                        <c:v>1035.4025996399</c:v>
                      </c:pt>
                      <c:pt idx="22">
                        <c:v>1001.14233500717</c:v>
                      </c:pt>
                      <c:pt idx="23">
                        <c:v>965.98708959973601</c:v>
                      </c:pt>
                    </c:numCache>
                  </c:numRef>
                </c:yVal>
                <c:smooth val="0"/>
                <c:extLst xmlns:c15="http://schemas.microsoft.com/office/drawing/2012/chart">
                  <c:ext xmlns:c16="http://schemas.microsoft.com/office/drawing/2014/chart" uri="{C3380CC4-5D6E-409C-BE32-E72D297353CC}">
                    <c16:uniqueId val="{00000006-ADF7-4D97-AC73-B27922956A14}"/>
                  </c:ext>
                </c:extLst>
              </c15:ser>
            </c15:filteredScatterSeries>
          </c:ext>
        </c:extLst>
      </c:scatterChart>
      <c:valAx>
        <c:axId val="1889095551"/>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ltLang="ja-JP" sz="1200">
                    <a:solidFill>
                      <a:schemeClr val="tx1"/>
                    </a:solidFill>
                  </a:rPr>
                  <a:t>Axial level (mBAF)</a:t>
                </a:r>
                <a:endParaRPr lang="ja-JP" altLang="en-US" sz="1200">
                  <a:solidFill>
                    <a:schemeClr val="tx1"/>
                  </a:solidFill>
                </a:endParaRPr>
              </a:p>
            </c:rich>
          </c:tx>
          <c:layout>
            <c:manualLayout>
              <c:xMode val="edge"/>
              <c:yMode val="edge"/>
              <c:x val="0.3771950650611221"/>
              <c:y val="0.85025088856366293"/>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ja-JP"/>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ja-JP"/>
          </a:p>
        </c:txPr>
        <c:crossAx val="1889086399"/>
        <c:crosses val="autoZero"/>
        <c:crossBetween val="midCat"/>
        <c:majorUnit val="1"/>
      </c:valAx>
      <c:valAx>
        <c:axId val="1889086399"/>
        <c:scaling>
          <c:orientation val="minMax"/>
          <c:max val="1200"/>
          <c:min val="8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ltLang="ja-JP" sz="1200">
                    <a:solidFill>
                      <a:schemeClr val="tx1"/>
                    </a:solidFill>
                  </a:rPr>
                  <a:t>Total material mass (kg)</a:t>
                </a:r>
                <a:endParaRPr lang="ja-JP" altLang="en-US" sz="1200">
                  <a:solidFill>
                    <a:schemeClr val="tx1"/>
                  </a:solidFill>
                </a:endParaRPr>
              </a:p>
            </c:rich>
          </c:tx>
          <c:layout>
            <c:manualLayout>
              <c:xMode val="edge"/>
              <c:yMode val="edge"/>
              <c:x val="0"/>
              <c:y val="9.1496128842142699E-2"/>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ja-JP"/>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ja-JP"/>
          </a:p>
        </c:txPr>
        <c:crossAx val="1889095551"/>
        <c:crosses val="autoZero"/>
        <c:crossBetween val="midCat"/>
        <c:majorUnit val="100"/>
      </c:valAx>
      <c:spPr>
        <a:noFill/>
        <a:ln>
          <a:noFill/>
        </a:ln>
        <a:effectLst/>
      </c:spPr>
    </c:plotArea>
    <c:legend>
      <c:legendPos val="r"/>
      <c:layout>
        <c:manualLayout>
          <c:xMode val="edge"/>
          <c:yMode val="edge"/>
          <c:x val="0.24456152473855233"/>
          <c:y val="0.21977525389297067"/>
          <c:w val="0.18176594666318921"/>
          <c:h val="9.343047308298252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5023414174687816E-2"/>
          <c:y val="3.5184281768421942E-2"/>
          <c:w val="0.87960318845541341"/>
          <c:h val="0.88806613133836521"/>
        </c:manualLayout>
      </c:layout>
      <c:scatterChart>
        <c:scatterStyle val="lineMarker"/>
        <c:varyColors val="0"/>
        <c:ser>
          <c:idx val="0"/>
          <c:order val="0"/>
          <c:tx>
            <c:v>D/W pressure</c:v>
          </c:tx>
          <c:spPr>
            <a:ln w="19050" cap="rnd">
              <a:noFill/>
              <a:round/>
            </a:ln>
            <a:effectLst/>
          </c:spPr>
          <c:marker>
            <c:symbol val="circle"/>
            <c:size val="5"/>
            <c:spPr>
              <a:solidFill>
                <a:schemeClr val="accent1"/>
              </a:solidFill>
              <a:ln w="9525">
                <a:solidFill>
                  <a:schemeClr val="accent1"/>
                </a:solidFill>
              </a:ln>
              <a:effectLst/>
            </c:spPr>
          </c:marker>
          <c:xVal>
            <c:numRef>
              <c:f>'Operator data'!$C$4:$C$218</c:f>
              <c:numCache>
                <c:formatCode>m/d/yyyy\ h:mm</c:formatCode>
                <c:ptCount val="215"/>
                <c:pt idx="0">
                  <c:v>40613.708333333336</c:v>
                </c:pt>
                <c:pt idx="1">
                  <c:v>40613.711805555555</c:v>
                </c:pt>
                <c:pt idx="2">
                  <c:v>40613.715277777774</c:v>
                </c:pt>
                <c:pt idx="3">
                  <c:v>40613.718749999993</c:v>
                </c:pt>
                <c:pt idx="4">
                  <c:v>40613.722222222212</c:v>
                </c:pt>
                <c:pt idx="5">
                  <c:v>40613.725694444431</c:v>
                </c:pt>
                <c:pt idx="6">
                  <c:v>40613.72916666665</c:v>
                </c:pt>
                <c:pt idx="7">
                  <c:v>40613.732638888869</c:v>
                </c:pt>
                <c:pt idx="8">
                  <c:v>40613.736111111088</c:v>
                </c:pt>
                <c:pt idx="9">
                  <c:v>40613.739583333307</c:v>
                </c:pt>
                <c:pt idx="10">
                  <c:v>40613.743055555526</c:v>
                </c:pt>
                <c:pt idx="11">
                  <c:v>40613.746527777745</c:v>
                </c:pt>
                <c:pt idx="12">
                  <c:v>40613.749999999964</c:v>
                </c:pt>
                <c:pt idx="13">
                  <c:v>40613.753472222183</c:v>
                </c:pt>
                <c:pt idx="14">
                  <c:v>40613.756944444402</c:v>
                </c:pt>
                <c:pt idx="15">
                  <c:v>40613.760416666621</c:v>
                </c:pt>
                <c:pt idx="16">
                  <c:v>40613.76388888884</c:v>
                </c:pt>
                <c:pt idx="17">
                  <c:v>40613.767361111059</c:v>
                </c:pt>
                <c:pt idx="18">
                  <c:v>40613.770833333278</c:v>
                </c:pt>
                <c:pt idx="19">
                  <c:v>40613.774305555497</c:v>
                </c:pt>
                <c:pt idx="20">
                  <c:v>40613.777777777716</c:v>
                </c:pt>
                <c:pt idx="21">
                  <c:v>40613.781249999935</c:v>
                </c:pt>
                <c:pt idx="22">
                  <c:v>40613.784722222154</c:v>
                </c:pt>
                <c:pt idx="23">
                  <c:v>40613.788194444372</c:v>
                </c:pt>
                <c:pt idx="24">
                  <c:v>40613.791666666591</c:v>
                </c:pt>
                <c:pt idx="25">
                  <c:v>40613.79513888881</c:v>
                </c:pt>
                <c:pt idx="26">
                  <c:v>40613.798611111029</c:v>
                </c:pt>
                <c:pt idx="27">
                  <c:v>40613.802083333248</c:v>
                </c:pt>
                <c:pt idx="28">
                  <c:v>40613.805555555467</c:v>
                </c:pt>
                <c:pt idx="29">
                  <c:v>40613.809027777686</c:v>
                </c:pt>
                <c:pt idx="30">
                  <c:v>40613.812499999905</c:v>
                </c:pt>
                <c:pt idx="31">
                  <c:v>40613.815972222124</c:v>
                </c:pt>
                <c:pt idx="32">
                  <c:v>40613.819444444343</c:v>
                </c:pt>
                <c:pt idx="33">
                  <c:v>40613.822916666562</c:v>
                </c:pt>
                <c:pt idx="34">
                  <c:v>40613.833333333227</c:v>
                </c:pt>
                <c:pt idx="35">
                  <c:v>40613.843749999891</c:v>
                </c:pt>
                <c:pt idx="36">
                  <c:v>40613.854166666555</c:v>
                </c:pt>
                <c:pt idx="37">
                  <c:v>40613.864583333219</c:v>
                </c:pt>
                <c:pt idx="38">
                  <c:v>40613.874999999884</c:v>
                </c:pt>
                <c:pt idx="39">
                  <c:v>40613.885416666548</c:v>
                </c:pt>
                <c:pt idx="40">
                  <c:v>40613.895833333212</c:v>
                </c:pt>
                <c:pt idx="41">
                  <c:v>40613.906249999876</c:v>
                </c:pt>
                <c:pt idx="42">
                  <c:v>40613.916666666541</c:v>
                </c:pt>
                <c:pt idx="43">
                  <c:v>40613.927083333205</c:v>
                </c:pt>
                <c:pt idx="44">
                  <c:v>40613.937499999869</c:v>
                </c:pt>
                <c:pt idx="45">
                  <c:v>40613.947916666533</c:v>
                </c:pt>
                <c:pt idx="46">
                  <c:v>40613.958333333198</c:v>
                </c:pt>
                <c:pt idx="47">
                  <c:v>40613.968749999862</c:v>
                </c:pt>
                <c:pt idx="48">
                  <c:v>40613.979166666526</c:v>
                </c:pt>
                <c:pt idx="49">
                  <c:v>40613.98958333319</c:v>
                </c:pt>
                <c:pt idx="50">
                  <c:v>40614</c:v>
                </c:pt>
                <c:pt idx="51">
                  <c:v>40614.010416666664</c:v>
                </c:pt>
                <c:pt idx="52">
                  <c:v>40614.020833333336</c:v>
                </c:pt>
                <c:pt idx="53">
                  <c:v>40614.03125</c:v>
                </c:pt>
                <c:pt idx="54">
                  <c:v>40614.041666666664</c:v>
                </c:pt>
                <c:pt idx="55">
                  <c:v>40614.052083333336</c:v>
                </c:pt>
                <c:pt idx="56">
                  <c:v>40614.0625</c:v>
                </c:pt>
                <c:pt idx="57">
                  <c:v>40614.072916666664</c:v>
                </c:pt>
                <c:pt idx="58">
                  <c:v>40614.083333333336</c:v>
                </c:pt>
                <c:pt idx="59">
                  <c:v>40614.09375</c:v>
                </c:pt>
                <c:pt idx="60">
                  <c:v>40614.104166666664</c:v>
                </c:pt>
                <c:pt idx="61">
                  <c:v>40614.114583333336</c:v>
                </c:pt>
                <c:pt idx="62">
                  <c:v>40614.125</c:v>
                </c:pt>
                <c:pt idx="63">
                  <c:v>40614.135416666664</c:v>
                </c:pt>
                <c:pt idx="64">
                  <c:v>40614.145833333336</c:v>
                </c:pt>
                <c:pt idx="65">
                  <c:v>40614.15625</c:v>
                </c:pt>
                <c:pt idx="66">
                  <c:v>40614.166666666664</c:v>
                </c:pt>
                <c:pt idx="67">
                  <c:v>40614.177083333336</c:v>
                </c:pt>
                <c:pt idx="68">
                  <c:v>40614.1875</c:v>
                </c:pt>
                <c:pt idx="69">
                  <c:v>40614.197916666664</c:v>
                </c:pt>
                <c:pt idx="70">
                  <c:v>40614.208333333336</c:v>
                </c:pt>
                <c:pt idx="71">
                  <c:v>40614.21875</c:v>
                </c:pt>
                <c:pt idx="72">
                  <c:v>40614.229166666664</c:v>
                </c:pt>
                <c:pt idx="73">
                  <c:v>40614.256944444445</c:v>
                </c:pt>
                <c:pt idx="74">
                  <c:v>40614.270833333336</c:v>
                </c:pt>
                <c:pt idx="75">
                  <c:v>40614.291666666664</c:v>
                </c:pt>
                <c:pt idx="76">
                  <c:v>40614.3125</c:v>
                </c:pt>
                <c:pt idx="77">
                  <c:v>40614.333333333336</c:v>
                </c:pt>
                <c:pt idx="78">
                  <c:v>40614.354166666664</c:v>
                </c:pt>
                <c:pt idx="79">
                  <c:v>40614.375</c:v>
                </c:pt>
                <c:pt idx="80">
                  <c:v>40614.395833333336</c:v>
                </c:pt>
                <c:pt idx="81">
                  <c:v>40614.416666666664</c:v>
                </c:pt>
                <c:pt idx="82">
                  <c:v>40614.4375</c:v>
                </c:pt>
                <c:pt idx="83">
                  <c:v>40614.458333333336</c:v>
                </c:pt>
                <c:pt idx="84">
                  <c:v>40614.475694444445</c:v>
                </c:pt>
                <c:pt idx="85">
                  <c:v>40614.486111111109</c:v>
                </c:pt>
                <c:pt idx="86">
                  <c:v>40614.496527777781</c:v>
                </c:pt>
                <c:pt idx="87">
                  <c:v>40614.506944444445</c:v>
                </c:pt>
                <c:pt idx="88">
                  <c:v>40614.517361111109</c:v>
                </c:pt>
                <c:pt idx="89">
                  <c:v>40614.527777777781</c:v>
                </c:pt>
                <c:pt idx="90">
                  <c:v>40614.541666666664</c:v>
                </c:pt>
                <c:pt idx="91">
                  <c:v>40614.552083333336</c:v>
                </c:pt>
                <c:pt idx="92">
                  <c:v>40614.5625</c:v>
                </c:pt>
                <c:pt idx="93">
                  <c:v>40614.583333333336</c:v>
                </c:pt>
                <c:pt idx="94">
                  <c:v>40614.604166666664</c:v>
                </c:pt>
                <c:pt idx="95">
                  <c:v>40614.625</c:v>
                </c:pt>
                <c:pt idx="96">
                  <c:v>40614.645833333336</c:v>
                </c:pt>
                <c:pt idx="97">
                  <c:v>40614.666666666664</c:v>
                </c:pt>
                <c:pt idx="98">
                  <c:v>40614.729166666664</c:v>
                </c:pt>
                <c:pt idx="99">
                  <c:v>40614.75</c:v>
                </c:pt>
                <c:pt idx="100">
                  <c:v>40614.770833333336</c:v>
                </c:pt>
                <c:pt idx="101">
                  <c:v>40614.791666666664</c:v>
                </c:pt>
                <c:pt idx="102">
                  <c:v>40614.8125</c:v>
                </c:pt>
                <c:pt idx="103">
                  <c:v>40614.833333333336</c:v>
                </c:pt>
                <c:pt idx="104">
                  <c:v>40614.854166666664</c:v>
                </c:pt>
                <c:pt idx="105">
                  <c:v>40614.875</c:v>
                </c:pt>
                <c:pt idx="106">
                  <c:v>40614.895833333336</c:v>
                </c:pt>
                <c:pt idx="107">
                  <c:v>40614.979166666664</c:v>
                </c:pt>
                <c:pt idx="108">
                  <c:v>40615</c:v>
                </c:pt>
                <c:pt idx="109">
                  <c:v>40615.020833333336</c:v>
                </c:pt>
                <c:pt idx="110">
                  <c:v>40615.041666666664</c:v>
                </c:pt>
                <c:pt idx="111">
                  <c:v>40615.0625</c:v>
                </c:pt>
                <c:pt idx="112">
                  <c:v>40615.083333333336</c:v>
                </c:pt>
                <c:pt idx="113">
                  <c:v>40615.104166666664</c:v>
                </c:pt>
                <c:pt idx="114">
                  <c:v>40615.125</c:v>
                </c:pt>
                <c:pt idx="115">
                  <c:v>40615.145833333336</c:v>
                </c:pt>
                <c:pt idx="116">
                  <c:v>40615.159722222219</c:v>
                </c:pt>
                <c:pt idx="117">
                  <c:v>40615.166666666664</c:v>
                </c:pt>
                <c:pt idx="118">
                  <c:v>40615.173611111109</c:v>
                </c:pt>
                <c:pt idx="119">
                  <c:v>40615.180555555555</c:v>
                </c:pt>
                <c:pt idx="120">
                  <c:v>40615.1875</c:v>
                </c:pt>
                <c:pt idx="121">
                  <c:v>40615.194444444445</c:v>
                </c:pt>
                <c:pt idx="122">
                  <c:v>40615.201388888891</c:v>
                </c:pt>
                <c:pt idx="123">
                  <c:v>40615.208333333336</c:v>
                </c:pt>
                <c:pt idx="124">
                  <c:v>40615.215277777781</c:v>
                </c:pt>
                <c:pt idx="125">
                  <c:v>40615.222222222219</c:v>
                </c:pt>
                <c:pt idx="126">
                  <c:v>40615.229166666664</c:v>
                </c:pt>
                <c:pt idx="127">
                  <c:v>40615.236111111109</c:v>
                </c:pt>
                <c:pt idx="128">
                  <c:v>40615.243055555555</c:v>
                </c:pt>
                <c:pt idx="129">
                  <c:v>40615.25</c:v>
                </c:pt>
                <c:pt idx="130">
                  <c:v>40615.256944444445</c:v>
                </c:pt>
                <c:pt idx="131">
                  <c:v>40615.263888888891</c:v>
                </c:pt>
                <c:pt idx="132">
                  <c:v>40615.270833333336</c:v>
                </c:pt>
                <c:pt idx="133">
                  <c:v>40615.277777777781</c:v>
                </c:pt>
                <c:pt idx="134">
                  <c:v>40615.284722222219</c:v>
                </c:pt>
                <c:pt idx="135">
                  <c:v>40615.288194444445</c:v>
                </c:pt>
                <c:pt idx="136">
                  <c:v>40615.291666666664</c:v>
                </c:pt>
                <c:pt idx="137">
                  <c:v>40615.295138888891</c:v>
                </c:pt>
                <c:pt idx="138">
                  <c:v>40615.298611111109</c:v>
                </c:pt>
                <c:pt idx="139">
                  <c:v>40615.302083333336</c:v>
                </c:pt>
                <c:pt idx="140">
                  <c:v>40615.305555555555</c:v>
                </c:pt>
                <c:pt idx="141">
                  <c:v>40615.309027777781</c:v>
                </c:pt>
                <c:pt idx="142">
                  <c:v>40615.3125</c:v>
                </c:pt>
                <c:pt idx="143">
                  <c:v>40615.315972222219</c:v>
                </c:pt>
                <c:pt idx="144">
                  <c:v>40615.319444444445</c:v>
                </c:pt>
                <c:pt idx="145">
                  <c:v>40615.322916666664</c:v>
                </c:pt>
                <c:pt idx="146">
                  <c:v>40615.326388888891</c:v>
                </c:pt>
                <c:pt idx="147">
                  <c:v>40615.329861111109</c:v>
                </c:pt>
                <c:pt idx="148">
                  <c:v>40615.333333333336</c:v>
                </c:pt>
                <c:pt idx="149">
                  <c:v>40615.336805555555</c:v>
                </c:pt>
                <c:pt idx="150">
                  <c:v>40615.340277777781</c:v>
                </c:pt>
                <c:pt idx="151">
                  <c:v>40615.34375</c:v>
                </c:pt>
                <c:pt idx="152">
                  <c:v>40615.347222222219</c:v>
                </c:pt>
                <c:pt idx="153">
                  <c:v>40615.350694444445</c:v>
                </c:pt>
                <c:pt idx="154">
                  <c:v>40615.354166666664</c:v>
                </c:pt>
                <c:pt idx="155">
                  <c:v>40615.357638888891</c:v>
                </c:pt>
                <c:pt idx="156">
                  <c:v>40615.361111111109</c:v>
                </c:pt>
                <c:pt idx="157">
                  <c:v>40615.364583333336</c:v>
                </c:pt>
                <c:pt idx="158">
                  <c:v>40615.368055555555</c:v>
                </c:pt>
                <c:pt idx="159">
                  <c:v>40615.371527777781</c:v>
                </c:pt>
                <c:pt idx="160">
                  <c:v>40615.375</c:v>
                </c:pt>
                <c:pt idx="161">
                  <c:v>40615.378472222219</c:v>
                </c:pt>
                <c:pt idx="162">
                  <c:v>40615.381944444445</c:v>
                </c:pt>
                <c:pt idx="163">
                  <c:v>40615.385416666664</c:v>
                </c:pt>
                <c:pt idx="164">
                  <c:v>40615.388888888891</c:v>
                </c:pt>
                <c:pt idx="165">
                  <c:v>40615.393055555556</c:v>
                </c:pt>
                <c:pt idx="166">
                  <c:v>40615.394444444442</c:v>
                </c:pt>
                <c:pt idx="167">
                  <c:v>40615.395833333336</c:v>
                </c:pt>
                <c:pt idx="168">
                  <c:v>40615.396527777775</c:v>
                </c:pt>
                <c:pt idx="169">
                  <c:v>40615.397222222222</c:v>
                </c:pt>
                <c:pt idx="170">
                  <c:v>40615.397916666669</c:v>
                </c:pt>
                <c:pt idx="171">
                  <c:v>40615.398611111108</c:v>
                </c:pt>
                <c:pt idx="172">
                  <c:v>40615.399305555555</c:v>
                </c:pt>
                <c:pt idx="173">
                  <c:v>40615.4</c:v>
                </c:pt>
                <c:pt idx="174">
                  <c:v>40615.401388888888</c:v>
                </c:pt>
                <c:pt idx="175">
                  <c:v>40615.402083333334</c:v>
                </c:pt>
                <c:pt idx="176">
                  <c:v>40615.40347222222</c:v>
                </c:pt>
                <c:pt idx="177">
                  <c:v>40615.404861111114</c:v>
                </c:pt>
                <c:pt idx="178">
                  <c:v>40615.40625</c:v>
                </c:pt>
                <c:pt idx="179">
                  <c:v>40615.407638888886</c:v>
                </c:pt>
                <c:pt idx="180">
                  <c:v>40615.40902777778</c:v>
                </c:pt>
                <c:pt idx="181">
                  <c:v>40615.411805555559</c:v>
                </c:pt>
                <c:pt idx="182">
                  <c:v>40615.413888888892</c:v>
                </c:pt>
                <c:pt idx="183">
                  <c:v>40615.418055555558</c:v>
                </c:pt>
                <c:pt idx="184">
                  <c:v>40615.418749999997</c:v>
                </c:pt>
                <c:pt idx="185">
                  <c:v>40615.420138888891</c:v>
                </c:pt>
                <c:pt idx="186">
                  <c:v>40615.421527777777</c:v>
                </c:pt>
                <c:pt idx="187">
                  <c:v>40615.423611111109</c:v>
                </c:pt>
                <c:pt idx="188">
                  <c:v>40615.425694444442</c:v>
                </c:pt>
                <c:pt idx="189">
                  <c:v>40615.427777777775</c:v>
                </c:pt>
                <c:pt idx="190">
                  <c:v>40615.429861111108</c:v>
                </c:pt>
                <c:pt idx="191">
                  <c:v>40615.432638888888</c:v>
                </c:pt>
                <c:pt idx="192">
                  <c:v>40615.435416666667</c:v>
                </c:pt>
                <c:pt idx="193">
                  <c:v>40615.4375</c:v>
                </c:pt>
                <c:pt idx="194">
                  <c:v>40615.440972222219</c:v>
                </c:pt>
                <c:pt idx="195">
                  <c:v>40615.444444444445</c:v>
                </c:pt>
                <c:pt idx="196">
                  <c:v>40615.447916666664</c:v>
                </c:pt>
                <c:pt idx="197">
                  <c:v>40615.451388888891</c:v>
                </c:pt>
                <c:pt idx="198">
                  <c:v>40615.454861111109</c:v>
                </c:pt>
                <c:pt idx="199">
                  <c:v>40615.458333333336</c:v>
                </c:pt>
                <c:pt idx="200">
                  <c:v>40615.461805555555</c:v>
                </c:pt>
                <c:pt idx="201">
                  <c:v>40615.465277777781</c:v>
                </c:pt>
                <c:pt idx="202">
                  <c:v>40615.46875</c:v>
                </c:pt>
                <c:pt idx="203">
                  <c:v>40615.472222222219</c:v>
                </c:pt>
                <c:pt idx="204">
                  <c:v>40615.475694444445</c:v>
                </c:pt>
                <c:pt idx="205">
                  <c:v>40615.479166666664</c:v>
                </c:pt>
                <c:pt idx="206">
                  <c:v>40615.482638888891</c:v>
                </c:pt>
                <c:pt idx="207">
                  <c:v>40615.486111111109</c:v>
                </c:pt>
                <c:pt idx="208">
                  <c:v>40615.489583333336</c:v>
                </c:pt>
                <c:pt idx="209">
                  <c:v>40615.493055555555</c:v>
                </c:pt>
                <c:pt idx="210">
                  <c:v>40615.496527777781</c:v>
                </c:pt>
                <c:pt idx="211">
                  <c:v>40615.5</c:v>
                </c:pt>
                <c:pt idx="212">
                  <c:v>40615.503472222219</c:v>
                </c:pt>
                <c:pt idx="213">
                  <c:v>40615.506944444445</c:v>
                </c:pt>
                <c:pt idx="214">
                  <c:v>40615.510416666664</c:v>
                </c:pt>
              </c:numCache>
            </c:numRef>
          </c:xVal>
          <c:yVal>
            <c:numRef>
              <c:f>'Operator data'!$N$4:$N$218</c:f>
              <c:numCache>
                <c:formatCode>General</c:formatCode>
                <c:ptCount val="215"/>
                <c:pt idx="0">
                  <c:v>#N/A</c:v>
                </c:pt>
                <c:pt idx="1">
                  <c:v>#N/A</c:v>
                </c:pt>
                <c:pt idx="2">
                  <c:v>#N/A</c:v>
                </c:pt>
                <c:pt idx="3">
                  <c:v>0.13</c:v>
                </c:pt>
                <c:pt idx="4">
                  <c:v>0.13</c:v>
                </c:pt>
                <c:pt idx="5">
                  <c:v>#N/A</c:v>
                </c:pt>
                <c:pt idx="6">
                  <c:v>0.13</c:v>
                </c:pt>
                <c:pt idx="7">
                  <c:v>#N/A</c:v>
                </c:pt>
                <c:pt idx="8">
                  <c:v>0.13</c:v>
                </c:pt>
                <c:pt idx="9">
                  <c:v>#N/A</c:v>
                </c:pt>
                <c:pt idx="10">
                  <c:v>0.13</c:v>
                </c:pt>
                <c:pt idx="11">
                  <c:v>#N/A</c:v>
                </c:pt>
                <c:pt idx="12">
                  <c:v>0.13</c:v>
                </c:pt>
                <c:pt idx="13">
                  <c:v>#N/A</c:v>
                </c:pt>
                <c:pt idx="14">
                  <c:v>#N/A</c:v>
                </c:pt>
                <c:pt idx="15">
                  <c:v>0.13</c:v>
                </c:pt>
                <c:pt idx="16">
                  <c:v>#N/A</c:v>
                </c:pt>
                <c:pt idx="17">
                  <c:v>#N/A</c:v>
                </c:pt>
                <c:pt idx="18">
                  <c:v>0.13</c:v>
                </c:pt>
                <c:pt idx="19">
                  <c:v>#N/A</c:v>
                </c:pt>
                <c:pt idx="20">
                  <c:v>#N/A</c:v>
                </c:pt>
                <c:pt idx="21">
                  <c:v>0.13500000000000001</c:v>
                </c:pt>
                <c:pt idx="22">
                  <c:v>#N/A</c:v>
                </c:pt>
                <c:pt idx="23">
                  <c:v>#N/A</c:v>
                </c:pt>
                <c:pt idx="24">
                  <c:v>0.14499999999999999</c:v>
                </c:pt>
                <c:pt idx="25">
                  <c:v>#N/A</c:v>
                </c:pt>
                <c:pt idx="26">
                  <c:v>#N/A</c:v>
                </c:pt>
                <c:pt idx="27">
                  <c:v>0.14499999999999999</c:v>
                </c:pt>
                <c:pt idx="28">
                  <c:v>#N/A</c:v>
                </c:pt>
                <c:pt idx="29">
                  <c:v>#N/A</c:v>
                </c:pt>
                <c:pt idx="30">
                  <c:v>0.14499999999999999</c:v>
                </c:pt>
                <c:pt idx="31">
                  <c:v>#N/A</c:v>
                </c:pt>
                <c:pt idx="32">
                  <c:v>#N/A</c:v>
                </c:pt>
                <c:pt idx="33">
                  <c:v>0.14499999999999999</c:v>
                </c:pt>
                <c:pt idx="34">
                  <c:v>0.15</c:v>
                </c:pt>
                <c:pt idx="35">
                  <c:v>0.15</c:v>
                </c:pt>
                <c:pt idx="36">
                  <c:v>0.16</c:v>
                </c:pt>
                <c:pt idx="37">
                  <c:v>0.16</c:v>
                </c:pt>
                <c:pt idx="38">
                  <c:v>0.16</c:v>
                </c:pt>
                <c:pt idx="39">
                  <c:v>0.17</c:v>
                </c:pt>
                <c:pt idx="40">
                  <c:v>0.18</c:v>
                </c:pt>
                <c:pt idx="41">
                  <c:v>#N/A</c:v>
                </c:pt>
                <c:pt idx="42">
                  <c:v>#N/A</c:v>
                </c:pt>
                <c:pt idx="43">
                  <c:v>0.19</c:v>
                </c:pt>
                <c:pt idx="44">
                  <c:v>0.19500000000000001</c:v>
                </c:pt>
                <c:pt idx="45">
                  <c:v>0.2</c:v>
                </c:pt>
                <c:pt idx="46">
                  <c:v>0.2</c:v>
                </c:pt>
                <c:pt idx="47">
                  <c:v>0.20499999999999999</c:v>
                </c:pt>
                <c:pt idx="48">
                  <c:v>0.21</c:v>
                </c:pt>
                <c:pt idx="49">
                  <c:v>0.215</c:v>
                </c:pt>
                <c:pt idx="50">
                  <c:v>0.215</c:v>
                </c:pt>
                <c:pt idx="51">
                  <c:v>0.23</c:v>
                </c:pt>
                <c:pt idx="52">
                  <c:v>0.23</c:v>
                </c:pt>
                <c:pt idx="53">
                  <c:v>0.23499999999999999</c:v>
                </c:pt>
                <c:pt idx="54">
                  <c:v>0.24</c:v>
                </c:pt>
                <c:pt idx="55">
                  <c:v>0.24</c:v>
                </c:pt>
                <c:pt idx="56">
                  <c:v>0.245</c:v>
                </c:pt>
                <c:pt idx="57">
                  <c:v>0.25</c:v>
                </c:pt>
                <c:pt idx="58">
                  <c:v>0.26</c:v>
                </c:pt>
                <c:pt idx="59">
                  <c:v>0.26</c:v>
                </c:pt>
                <c:pt idx="60">
                  <c:v>0.26500000000000001</c:v>
                </c:pt>
                <c:pt idx="61">
                  <c:v>0.27500000000000002</c:v>
                </c:pt>
                <c:pt idx="62">
                  <c:v>0.27500000000000002</c:v>
                </c:pt>
                <c:pt idx="63">
                  <c:v>0.28000000000000003</c:v>
                </c:pt>
                <c:pt idx="64">
                  <c:v>0.28000000000000003</c:v>
                </c:pt>
                <c:pt idx="65">
                  <c:v>0.28499999999999998</c:v>
                </c:pt>
                <c:pt idx="66">
                  <c:v>0.28499999999999998</c:v>
                </c:pt>
                <c:pt idx="67">
                  <c:v>0.28999999999999998</c:v>
                </c:pt>
                <c:pt idx="68">
                  <c:v>0.29499999999999998</c:v>
                </c:pt>
                <c:pt idx="69">
                  <c:v>#N/A</c:v>
                </c:pt>
                <c:pt idx="70">
                  <c:v>0.3</c:v>
                </c:pt>
                <c:pt idx="71">
                  <c:v>0.30499999999999999</c:v>
                </c:pt>
                <c:pt idx="72">
                  <c:v>0.31</c:v>
                </c:pt>
                <c:pt idx="73">
                  <c:v>0.31</c:v>
                </c:pt>
                <c:pt idx="74">
                  <c:v>0.32</c:v>
                </c:pt>
                <c:pt idx="75">
                  <c:v>0.33</c:v>
                </c:pt>
                <c:pt idx="76">
                  <c:v>0.34</c:v>
                </c:pt>
                <c:pt idx="77">
                  <c:v>0.34499999999999997</c:v>
                </c:pt>
                <c:pt idx="78">
                  <c:v>0.35</c:v>
                </c:pt>
                <c:pt idx="79">
                  <c:v>0.36</c:v>
                </c:pt>
                <c:pt idx="80">
                  <c:v>0.36</c:v>
                </c:pt>
                <c:pt idx="81">
                  <c:v>0.36</c:v>
                </c:pt>
                <c:pt idx="82">
                  <c:v>0.36</c:v>
                </c:pt>
                <c:pt idx="83">
                  <c:v>0.36499999999999999</c:v>
                </c:pt>
                <c:pt idx="84">
                  <c:v>0.36</c:v>
                </c:pt>
                <c:pt idx="85">
                  <c:v>0.375</c:v>
                </c:pt>
                <c:pt idx="86">
                  <c:v>0.38500000000000001</c:v>
                </c:pt>
                <c:pt idx="87">
                  <c:v>0.39</c:v>
                </c:pt>
                <c:pt idx="88">
                  <c:v>0.40500000000000003</c:v>
                </c:pt>
                <c:pt idx="89">
                  <c:v>0.39</c:v>
                </c:pt>
                <c:pt idx="90">
                  <c:v>0.37</c:v>
                </c:pt>
                <c:pt idx="91">
                  <c:v>0.36499999999999999</c:v>
                </c:pt>
                <c:pt idx="92">
                  <c:v>0.36</c:v>
                </c:pt>
                <c:pt idx="93">
                  <c:v>0.36</c:v>
                </c:pt>
                <c:pt idx="94">
                  <c:v>0.36</c:v>
                </c:pt>
                <c:pt idx="95">
                  <c:v>0.35499999999999998</c:v>
                </c:pt>
                <c:pt idx="96">
                  <c:v>0.32500000000000001</c:v>
                </c:pt>
                <c:pt idx="97">
                  <c:v>0.30499999999999999</c:v>
                </c:pt>
                <c:pt idx="98">
                  <c:v>0.29499999999999998</c:v>
                </c:pt>
                <c:pt idx="99">
                  <c:v>0.28999999999999998</c:v>
                </c:pt>
                <c:pt idx="100">
                  <c:v>0.28000000000000003</c:v>
                </c:pt>
                <c:pt idx="101">
                  <c:v>0.28999999999999998</c:v>
                </c:pt>
                <c:pt idx="102">
                  <c:v>0.28000000000000003</c:v>
                </c:pt>
                <c:pt idx="103">
                  <c:v>0.28000000000000003</c:v>
                </c:pt>
                <c:pt idx="104">
                  <c:v>#N/A</c:v>
                </c:pt>
                <c:pt idx="105">
                  <c:v>#N/A</c:v>
                </c:pt>
                <c:pt idx="106">
                  <c:v>0.27100000000000002</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0.35499999999999998</c:v>
                </c:pt>
                <c:pt idx="126">
                  <c:v>0.36</c:v>
                </c:pt>
                <c:pt idx="127">
                  <c:v>0.36499999999999999</c:v>
                </c:pt>
                <c:pt idx="128">
                  <c:v>0.38</c:v>
                </c:pt>
                <c:pt idx="129">
                  <c:v>0.39</c:v>
                </c:pt>
                <c:pt idx="130">
                  <c:v>0.4</c:v>
                </c:pt>
                <c:pt idx="131">
                  <c:v>0.41</c:v>
                </c:pt>
                <c:pt idx="132">
                  <c:v>0.42499999999999999</c:v>
                </c:pt>
                <c:pt idx="133">
                  <c:v>0.435</c:v>
                </c:pt>
                <c:pt idx="134">
                  <c:v>0.44</c:v>
                </c:pt>
                <c:pt idx="135">
                  <c:v>0.44500000000000001</c:v>
                </c:pt>
                <c:pt idx="136">
                  <c:v>0.44500000000000001</c:v>
                </c:pt>
                <c:pt idx="137">
                  <c:v>0.45</c:v>
                </c:pt>
                <c:pt idx="138">
                  <c:v>0.45</c:v>
                </c:pt>
                <c:pt idx="139">
                  <c:v>0.45500000000000002</c:v>
                </c:pt>
                <c:pt idx="140">
                  <c:v>0.45500000000000002</c:v>
                </c:pt>
                <c:pt idx="141">
                  <c:v>0.45500000000000002</c:v>
                </c:pt>
                <c:pt idx="142">
                  <c:v>0.46</c:v>
                </c:pt>
                <c:pt idx="143">
                  <c:v>0.46</c:v>
                </c:pt>
                <c:pt idx="144">
                  <c:v>0.46</c:v>
                </c:pt>
                <c:pt idx="145">
                  <c:v>0.46</c:v>
                </c:pt>
                <c:pt idx="146">
                  <c:v>0.46</c:v>
                </c:pt>
                <c:pt idx="147">
                  <c:v>0.46500000000000002</c:v>
                </c:pt>
                <c:pt idx="148">
                  <c:v>0.46500000000000002</c:v>
                </c:pt>
                <c:pt idx="149">
                  <c:v>0.46500000000000002</c:v>
                </c:pt>
                <c:pt idx="150">
                  <c:v>0.46500000000000002</c:v>
                </c:pt>
                <c:pt idx="151">
                  <c:v>0.46500000000000002</c:v>
                </c:pt>
                <c:pt idx="152">
                  <c:v>0.46500000000000002</c:v>
                </c:pt>
                <c:pt idx="153">
                  <c:v>0.46500000000000002</c:v>
                </c:pt>
                <c:pt idx="154">
                  <c:v>0.46500000000000002</c:v>
                </c:pt>
                <c:pt idx="155">
                  <c:v>0.46500000000000002</c:v>
                </c:pt>
                <c:pt idx="156">
                  <c:v>0.46500000000000002</c:v>
                </c:pt>
                <c:pt idx="157">
                  <c:v>0.46500000000000002</c:v>
                </c:pt>
                <c:pt idx="158">
                  <c:v>0.46500000000000002</c:v>
                </c:pt>
                <c:pt idx="159">
                  <c:v>0.47</c:v>
                </c:pt>
                <c:pt idx="160">
                  <c:v>#N/A</c:v>
                </c:pt>
                <c:pt idx="161">
                  <c:v>0.66</c:v>
                </c:pt>
                <c:pt idx="162">
                  <c:v>0.63</c:v>
                </c:pt>
                <c:pt idx="163">
                  <c:v>0.59</c:v>
                </c:pt>
                <c:pt idx="164">
                  <c:v>0.56000000000000005</c:v>
                </c:pt>
                <c:pt idx="165">
                  <c:v>0.51</c:v>
                </c:pt>
                <c:pt idx="166">
                  <c:v>0.5</c:v>
                </c:pt>
                <c:pt idx="167">
                  <c:v>0.49</c:v>
                </c:pt>
                <c:pt idx="168">
                  <c:v>0.48</c:v>
                </c:pt>
                <c:pt idx="169">
                  <c:v>0.47499999999999998</c:v>
                </c:pt>
                <c:pt idx="170">
                  <c:v>0.47</c:v>
                </c:pt>
                <c:pt idx="171">
                  <c:v>0.46</c:v>
                </c:pt>
                <c:pt idx="172">
                  <c:v>0.45500000000000002</c:v>
                </c:pt>
                <c:pt idx="173">
                  <c:v>0.45</c:v>
                </c:pt>
                <c:pt idx="174">
                  <c:v>0.44</c:v>
                </c:pt>
                <c:pt idx="175">
                  <c:v>0.435</c:v>
                </c:pt>
                <c:pt idx="176">
                  <c:v>0.42499999999999999</c:v>
                </c:pt>
                <c:pt idx="177">
                  <c:v>0.42</c:v>
                </c:pt>
                <c:pt idx="178">
                  <c:v>0.41</c:v>
                </c:pt>
                <c:pt idx="179">
                  <c:v>0.40500000000000003</c:v>
                </c:pt>
                <c:pt idx="180">
                  <c:v>0.4</c:v>
                </c:pt>
                <c:pt idx="181">
                  <c:v>0.39</c:v>
                </c:pt>
                <c:pt idx="182">
                  <c:v>0.38</c:v>
                </c:pt>
                <c:pt idx="183">
                  <c:v>0.37</c:v>
                </c:pt>
                <c:pt idx="184">
                  <c:v>0.37</c:v>
                </c:pt>
                <c:pt idx="185">
                  <c:v>0.41</c:v>
                </c:pt>
                <c:pt idx="186">
                  <c:v>0.39</c:v>
                </c:pt>
                <c:pt idx="187">
                  <c:v>0.38</c:v>
                </c:pt>
                <c:pt idx="188">
                  <c:v>0.37</c:v>
                </c:pt>
                <c:pt idx="189">
                  <c:v>0.35</c:v>
                </c:pt>
                <c:pt idx="190">
                  <c:v>0.34</c:v>
                </c:pt>
                <c:pt idx="191">
                  <c:v>0.33</c:v>
                </c:pt>
                <c:pt idx="192">
                  <c:v>0.31</c:v>
                </c:pt>
                <c:pt idx="193">
                  <c:v>0.28999999999999998</c:v>
                </c:pt>
                <c:pt idx="194">
                  <c:v>0.28000000000000003</c:v>
                </c:pt>
                <c:pt idx="195">
                  <c:v>0.27</c:v>
                </c:pt>
                <c:pt idx="196">
                  <c:v>0.27</c:v>
                </c:pt>
                <c:pt idx="197">
                  <c:v>0.27</c:v>
                </c:pt>
                <c:pt idx="198">
                  <c:v>0.27</c:v>
                </c:pt>
                <c:pt idx="199">
                  <c:v>0.27</c:v>
                </c:pt>
                <c:pt idx="200">
                  <c:v>0.27</c:v>
                </c:pt>
                <c:pt idx="201">
                  <c:v>0.27</c:v>
                </c:pt>
                <c:pt idx="202">
                  <c:v>0.28000000000000003</c:v>
                </c:pt>
                <c:pt idx="203">
                  <c:v>0.28000000000000003</c:v>
                </c:pt>
                <c:pt idx="204">
                  <c:v>0.28000000000000003</c:v>
                </c:pt>
                <c:pt idx="205">
                  <c:v>0.31</c:v>
                </c:pt>
                <c:pt idx="206">
                  <c:v>0.31</c:v>
                </c:pt>
                <c:pt idx="207">
                  <c:v>0.31</c:v>
                </c:pt>
                <c:pt idx="208">
                  <c:v>0.31</c:v>
                </c:pt>
                <c:pt idx="209">
                  <c:v>#N/A</c:v>
                </c:pt>
                <c:pt idx="210">
                  <c:v>#N/A</c:v>
                </c:pt>
                <c:pt idx="211">
                  <c:v>#N/A</c:v>
                </c:pt>
                <c:pt idx="212">
                  <c:v>0.32</c:v>
                </c:pt>
                <c:pt idx="213">
                  <c:v>0.64</c:v>
                </c:pt>
                <c:pt idx="214">
                  <c:v>0.69</c:v>
                </c:pt>
              </c:numCache>
            </c:numRef>
          </c:yVal>
          <c:smooth val="0"/>
          <c:extLst>
            <c:ext xmlns:c16="http://schemas.microsoft.com/office/drawing/2014/chart" uri="{C3380CC4-5D6E-409C-BE32-E72D297353CC}">
              <c16:uniqueId val="{00000000-1C60-4181-A315-3AE8C7AAC5BF}"/>
            </c:ext>
          </c:extLst>
        </c:ser>
        <c:ser>
          <c:idx val="1"/>
          <c:order val="1"/>
          <c:tx>
            <c:v>S/C pressure</c:v>
          </c:tx>
          <c:spPr>
            <a:ln w="25400" cap="rnd">
              <a:noFill/>
              <a:round/>
            </a:ln>
            <a:effectLst/>
          </c:spPr>
          <c:marker>
            <c:symbol val="circle"/>
            <c:size val="5"/>
            <c:spPr>
              <a:solidFill>
                <a:schemeClr val="accent2"/>
              </a:solidFill>
              <a:ln w="9525">
                <a:solidFill>
                  <a:schemeClr val="accent2"/>
                </a:solidFill>
              </a:ln>
              <a:effectLst/>
            </c:spPr>
          </c:marker>
          <c:xVal>
            <c:numRef>
              <c:f>'Operator data'!$C$4:$C$218</c:f>
              <c:numCache>
                <c:formatCode>m/d/yyyy\ h:mm</c:formatCode>
                <c:ptCount val="215"/>
                <c:pt idx="0">
                  <c:v>40613.708333333336</c:v>
                </c:pt>
                <c:pt idx="1">
                  <c:v>40613.711805555555</c:v>
                </c:pt>
                <c:pt idx="2">
                  <c:v>40613.715277777774</c:v>
                </c:pt>
                <c:pt idx="3">
                  <c:v>40613.718749999993</c:v>
                </c:pt>
                <c:pt idx="4">
                  <c:v>40613.722222222212</c:v>
                </c:pt>
                <c:pt idx="5">
                  <c:v>40613.725694444431</c:v>
                </c:pt>
                <c:pt idx="6">
                  <c:v>40613.72916666665</c:v>
                </c:pt>
                <c:pt idx="7">
                  <c:v>40613.732638888869</c:v>
                </c:pt>
                <c:pt idx="8">
                  <c:v>40613.736111111088</c:v>
                </c:pt>
                <c:pt idx="9">
                  <c:v>40613.739583333307</c:v>
                </c:pt>
                <c:pt idx="10">
                  <c:v>40613.743055555526</c:v>
                </c:pt>
                <c:pt idx="11">
                  <c:v>40613.746527777745</c:v>
                </c:pt>
                <c:pt idx="12">
                  <c:v>40613.749999999964</c:v>
                </c:pt>
                <c:pt idx="13">
                  <c:v>40613.753472222183</c:v>
                </c:pt>
                <c:pt idx="14">
                  <c:v>40613.756944444402</c:v>
                </c:pt>
                <c:pt idx="15">
                  <c:v>40613.760416666621</c:v>
                </c:pt>
                <c:pt idx="16">
                  <c:v>40613.76388888884</c:v>
                </c:pt>
                <c:pt idx="17">
                  <c:v>40613.767361111059</c:v>
                </c:pt>
                <c:pt idx="18">
                  <c:v>40613.770833333278</c:v>
                </c:pt>
                <c:pt idx="19">
                  <c:v>40613.774305555497</c:v>
                </c:pt>
                <c:pt idx="20">
                  <c:v>40613.777777777716</c:v>
                </c:pt>
                <c:pt idx="21">
                  <c:v>40613.781249999935</c:v>
                </c:pt>
                <c:pt idx="22">
                  <c:v>40613.784722222154</c:v>
                </c:pt>
                <c:pt idx="23">
                  <c:v>40613.788194444372</c:v>
                </c:pt>
                <c:pt idx="24">
                  <c:v>40613.791666666591</c:v>
                </c:pt>
                <c:pt idx="25">
                  <c:v>40613.79513888881</c:v>
                </c:pt>
                <c:pt idx="26">
                  <c:v>40613.798611111029</c:v>
                </c:pt>
                <c:pt idx="27">
                  <c:v>40613.802083333248</c:v>
                </c:pt>
                <c:pt idx="28">
                  <c:v>40613.805555555467</c:v>
                </c:pt>
                <c:pt idx="29">
                  <c:v>40613.809027777686</c:v>
                </c:pt>
                <c:pt idx="30">
                  <c:v>40613.812499999905</c:v>
                </c:pt>
                <c:pt idx="31">
                  <c:v>40613.815972222124</c:v>
                </c:pt>
                <c:pt idx="32">
                  <c:v>40613.819444444343</c:v>
                </c:pt>
                <c:pt idx="33">
                  <c:v>40613.822916666562</c:v>
                </c:pt>
                <c:pt idx="34">
                  <c:v>40613.833333333227</c:v>
                </c:pt>
                <c:pt idx="35">
                  <c:v>40613.843749999891</c:v>
                </c:pt>
                <c:pt idx="36">
                  <c:v>40613.854166666555</c:v>
                </c:pt>
                <c:pt idx="37">
                  <c:v>40613.864583333219</c:v>
                </c:pt>
                <c:pt idx="38">
                  <c:v>40613.874999999884</c:v>
                </c:pt>
                <c:pt idx="39">
                  <c:v>40613.885416666548</c:v>
                </c:pt>
                <c:pt idx="40">
                  <c:v>40613.895833333212</c:v>
                </c:pt>
                <c:pt idx="41">
                  <c:v>40613.906249999876</c:v>
                </c:pt>
                <c:pt idx="42">
                  <c:v>40613.916666666541</c:v>
                </c:pt>
                <c:pt idx="43">
                  <c:v>40613.927083333205</c:v>
                </c:pt>
                <c:pt idx="44">
                  <c:v>40613.937499999869</c:v>
                </c:pt>
                <c:pt idx="45">
                  <c:v>40613.947916666533</c:v>
                </c:pt>
                <c:pt idx="46">
                  <c:v>40613.958333333198</c:v>
                </c:pt>
                <c:pt idx="47">
                  <c:v>40613.968749999862</c:v>
                </c:pt>
                <c:pt idx="48">
                  <c:v>40613.979166666526</c:v>
                </c:pt>
                <c:pt idx="49">
                  <c:v>40613.98958333319</c:v>
                </c:pt>
                <c:pt idx="50">
                  <c:v>40614</c:v>
                </c:pt>
                <c:pt idx="51">
                  <c:v>40614.010416666664</c:v>
                </c:pt>
                <c:pt idx="52">
                  <c:v>40614.020833333336</c:v>
                </c:pt>
                <c:pt idx="53">
                  <c:v>40614.03125</c:v>
                </c:pt>
                <c:pt idx="54">
                  <c:v>40614.041666666664</c:v>
                </c:pt>
                <c:pt idx="55">
                  <c:v>40614.052083333336</c:v>
                </c:pt>
                <c:pt idx="56">
                  <c:v>40614.0625</c:v>
                </c:pt>
                <c:pt idx="57">
                  <c:v>40614.072916666664</c:v>
                </c:pt>
                <c:pt idx="58">
                  <c:v>40614.083333333336</c:v>
                </c:pt>
                <c:pt idx="59">
                  <c:v>40614.09375</c:v>
                </c:pt>
                <c:pt idx="60">
                  <c:v>40614.104166666664</c:v>
                </c:pt>
                <c:pt idx="61">
                  <c:v>40614.114583333336</c:v>
                </c:pt>
                <c:pt idx="62">
                  <c:v>40614.125</c:v>
                </c:pt>
                <c:pt idx="63">
                  <c:v>40614.135416666664</c:v>
                </c:pt>
                <c:pt idx="64">
                  <c:v>40614.145833333336</c:v>
                </c:pt>
                <c:pt idx="65">
                  <c:v>40614.15625</c:v>
                </c:pt>
                <c:pt idx="66">
                  <c:v>40614.166666666664</c:v>
                </c:pt>
                <c:pt idx="67">
                  <c:v>40614.177083333336</c:v>
                </c:pt>
                <c:pt idx="68">
                  <c:v>40614.1875</c:v>
                </c:pt>
                <c:pt idx="69">
                  <c:v>40614.197916666664</c:v>
                </c:pt>
                <c:pt idx="70">
                  <c:v>40614.208333333336</c:v>
                </c:pt>
                <c:pt idx="71">
                  <c:v>40614.21875</c:v>
                </c:pt>
                <c:pt idx="72">
                  <c:v>40614.229166666664</c:v>
                </c:pt>
                <c:pt idx="73">
                  <c:v>40614.256944444445</c:v>
                </c:pt>
                <c:pt idx="74">
                  <c:v>40614.270833333336</c:v>
                </c:pt>
                <c:pt idx="75">
                  <c:v>40614.291666666664</c:v>
                </c:pt>
                <c:pt idx="76">
                  <c:v>40614.3125</c:v>
                </c:pt>
                <c:pt idx="77">
                  <c:v>40614.333333333336</c:v>
                </c:pt>
                <c:pt idx="78">
                  <c:v>40614.354166666664</c:v>
                </c:pt>
                <c:pt idx="79">
                  <c:v>40614.375</c:v>
                </c:pt>
                <c:pt idx="80">
                  <c:v>40614.395833333336</c:v>
                </c:pt>
                <c:pt idx="81">
                  <c:v>40614.416666666664</c:v>
                </c:pt>
                <c:pt idx="82">
                  <c:v>40614.4375</c:v>
                </c:pt>
                <c:pt idx="83">
                  <c:v>40614.458333333336</c:v>
                </c:pt>
                <c:pt idx="84">
                  <c:v>40614.475694444445</c:v>
                </c:pt>
                <c:pt idx="85">
                  <c:v>40614.486111111109</c:v>
                </c:pt>
                <c:pt idx="86">
                  <c:v>40614.496527777781</c:v>
                </c:pt>
                <c:pt idx="87">
                  <c:v>40614.506944444445</c:v>
                </c:pt>
                <c:pt idx="88">
                  <c:v>40614.517361111109</c:v>
                </c:pt>
                <c:pt idx="89">
                  <c:v>40614.527777777781</c:v>
                </c:pt>
                <c:pt idx="90">
                  <c:v>40614.541666666664</c:v>
                </c:pt>
                <c:pt idx="91">
                  <c:v>40614.552083333336</c:v>
                </c:pt>
                <c:pt idx="92">
                  <c:v>40614.5625</c:v>
                </c:pt>
                <c:pt idx="93">
                  <c:v>40614.583333333336</c:v>
                </c:pt>
                <c:pt idx="94">
                  <c:v>40614.604166666664</c:v>
                </c:pt>
                <c:pt idx="95">
                  <c:v>40614.625</c:v>
                </c:pt>
                <c:pt idx="96">
                  <c:v>40614.645833333336</c:v>
                </c:pt>
                <c:pt idx="97">
                  <c:v>40614.666666666664</c:v>
                </c:pt>
                <c:pt idx="98">
                  <c:v>40614.729166666664</c:v>
                </c:pt>
                <c:pt idx="99">
                  <c:v>40614.75</c:v>
                </c:pt>
                <c:pt idx="100">
                  <c:v>40614.770833333336</c:v>
                </c:pt>
                <c:pt idx="101">
                  <c:v>40614.791666666664</c:v>
                </c:pt>
                <c:pt idx="102">
                  <c:v>40614.8125</c:v>
                </c:pt>
                <c:pt idx="103">
                  <c:v>40614.833333333336</c:v>
                </c:pt>
                <c:pt idx="104">
                  <c:v>40614.854166666664</c:v>
                </c:pt>
                <c:pt idx="105">
                  <c:v>40614.875</c:v>
                </c:pt>
                <c:pt idx="106">
                  <c:v>40614.895833333336</c:v>
                </c:pt>
                <c:pt idx="107">
                  <c:v>40614.979166666664</c:v>
                </c:pt>
                <c:pt idx="108">
                  <c:v>40615</c:v>
                </c:pt>
                <c:pt idx="109">
                  <c:v>40615.020833333336</c:v>
                </c:pt>
                <c:pt idx="110">
                  <c:v>40615.041666666664</c:v>
                </c:pt>
                <c:pt idx="111">
                  <c:v>40615.0625</c:v>
                </c:pt>
                <c:pt idx="112">
                  <c:v>40615.083333333336</c:v>
                </c:pt>
                <c:pt idx="113">
                  <c:v>40615.104166666664</c:v>
                </c:pt>
                <c:pt idx="114">
                  <c:v>40615.125</c:v>
                </c:pt>
                <c:pt idx="115">
                  <c:v>40615.145833333336</c:v>
                </c:pt>
                <c:pt idx="116">
                  <c:v>40615.159722222219</c:v>
                </c:pt>
                <c:pt idx="117">
                  <c:v>40615.166666666664</c:v>
                </c:pt>
                <c:pt idx="118">
                  <c:v>40615.173611111109</c:v>
                </c:pt>
                <c:pt idx="119">
                  <c:v>40615.180555555555</c:v>
                </c:pt>
                <c:pt idx="120">
                  <c:v>40615.1875</c:v>
                </c:pt>
                <c:pt idx="121">
                  <c:v>40615.194444444445</c:v>
                </c:pt>
                <c:pt idx="122">
                  <c:v>40615.201388888891</c:v>
                </c:pt>
                <c:pt idx="123">
                  <c:v>40615.208333333336</c:v>
                </c:pt>
                <c:pt idx="124">
                  <c:v>40615.215277777781</c:v>
                </c:pt>
                <c:pt idx="125">
                  <c:v>40615.222222222219</c:v>
                </c:pt>
                <c:pt idx="126">
                  <c:v>40615.229166666664</c:v>
                </c:pt>
                <c:pt idx="127">
                  <c:v>40615.236111111109</c:v>
                </c:pt>
                <c:pt idx="128">
                  <c:v>40615.243055555555</c:v>
                </c:pt>
                <c:pt idx="129">
                  <c:v>40615.25</c:v>
                </c:pt>
                <c:pt idx="130">
                  <c:v>40615.256944444445</c:v>
                </c:pt>
                <c:pt idx="131">
                  <c:v>40615.263888888891</c:v>
                </c:pt>
                <c:pt idx="132">
                  <c:v>40615.270833333336</c:v>
                </c:pt>
                <c:pt idx="133">
                  <c:v>40615.277777777781</c:v>
                </c:pt>
                <c:pt idx="134">
                  <c:v>40615.284722222219</c:v>
                </c:pt>
                <c:pt idx="135">
                  <c:v>40615.288194444445</c:v>
                </c:pt>
                <c:pt idx="136">
                  <c:v>40615.291666666664</c:v>
                </c:pt>
                <c:pt idx="137">
                  <c:v>40615.295138888891</c:v>
                </c:pt>
                <c:pt idx="138">
                  <c:v>40615.298611111109</c:v>
                </c:pt>
                <c:pt idx="139">
                  <c:v>40615.302083333336</c:v>
                </c:pt>
                <c:pt idx="140">
                  <c:v>40615.305555555555</c:v>
                </c:pt>
                <c:pt idx="141">
                  <c:v>40615.309027777781</c:v>
                </c:pt>
                <c:pt idx="142">
                  <c:v>40615.3125</c:v>
                </c:pt>
                <c:pt idx="143">
                  <c:v>40615.315972222219</c:v>
                </c:pt>
                <c:pt idx="144">
                  <c:v>40615.319444444445</c:v>
                </c:pt>
                <c:pt idx="145">
                  <c:v>40615.322916666664</c:v>
                </c:pt>
                <c:pt idx="146">
                  <c:v>40615.326388888891</c:v>
                </c:pt>
                <c:pt idx="147">
                  <c:v>40615.329861111109</c:v>
                </c:pt>
                <c:pt idx="148">
                  <c:v>40615.333333333336</c:v>
                </c:pt>
                <c:pt idx="149">
                  <c:v>40615.336805555555</c:v>
                </c:pt>
                <c:pt idx="150">
                  <c:v>40615.340277777781</c:v>
                </c:pt>
                <c:pt idx="151">
                  <c:v>40615.34375</c:v>
                </c:pt>
                <c:pt idx="152">
                  <c:v>40615.347222222219</c:v>
                </c:pt>
                <c:pt idx="153">
                  <c:v>40615.350694444445</c:v>
                </c:pt>
                <c:pt idx="154">
                  <c:v>40615.354166666664</c:v>
                </c:pt>
                <c:pt idx="155">
                  <c:v>40615.357638888891</c:v>
                </c:pt>
                <c:pt idx="156">
                  <c:v>40615.361111111109</c:v>
                </c:pt>
                <c:pt idx="157">
                  <c:v>40615.364583333336</c:v>
                </c:pt>
                <c:pt idx="158">
                  <c:v>40615.368055555555</c:v>
                </c:pt>
                <c:pt idx="159">
                  <c:v>40615.371527777781</c:v>
                </c:pt>
                <c:pt idx="160">
                  <c:v>40615.375</c:v>
                </c:pt>
                <c:pt idx="161">
                  <c:v>40615.378472222219</c:v>
                </c:pt>
                <c:pt idx="162">
                  <c:v>40615.381944444445</c:v>
                </c:pt>
                <c:pt idx="163">
                  <c:v>40615.385416666664</c:v>
                </c:pt>
                <c:pt idx="164">
                  <c:v>40615.388888888891</c:v>
                </c:pt>
                <c:pt idx="165">
                  <c:v>40615.393055555556</c:v>
                </c:pt>
                <c:pt idx="166">
                  <c:v>40615.394444444442</c:v>
                </c:pt>
                <c:pt idx="167">
                  <c:v>40615.395833333336</c:v>
                </c:pt>
                <c:pt idx="168">
                  <c:v>40615.396527777775</c:v>
                </c:pt>
                <c:pt idx="169">
                  <c:v>40615.397222222222</c:v>
                </c:pt>
                <c:pt idx="170">
                  <c:v>40615.397916666669</c:v>
                </c:pt>
                <c:pt idx="171">
                  <c:v>40615.398611111108</c:v>
                </c:pt>
                <c:pt idx="172">
                  <c:v>40615.399305555555</c:v>
                </c:pt>
                <c:pt idx="173">
                  <c:v>40615.4</c:v>
                </c:pt>
                <c:pt idx="174">
                  <c:v>40615.401388888888</c:v>
                </c:pt>
                <c:pt idx="175">
                  <c:v>40615.402083333334</c:v>
                </c:pt>
                <c:pt idx="176">
                  <c:v>40615.40347222222</c:v>
                </c:pt>
                <c:pt idx="177">
                  <c:v>40615.404861111114</c:v>
                </c:pt>
                <c:pt idx="178">
                  <c:v>40615.40625</c:v>
                </c:pt>
                <c:pt idx="179">
                  <c:v>40615.407638888886</c:v>
                </c:pt>
                <c:pt idx="180">
                  <c:v>40615.40902777778</c:v>
                </c:pt>
                <c:pt idx="181">
                  <c:v>40615.411805555559</c:v>
                </c:pt>
                <c:pt idx="182">
                  <c:v>40615.413888888892</c:v>
                </c:pt>
                <c:pt idx="183">
                  <c:v>40615.418055555558</c:v>
                </c:pt>
                <c:pt idx="184">
                  <c:v>40615.418749999997</c:v>
                </c:pt>
                <c:pt idx="185">
                  <c:v>40615.420138888891</c:v>
                </c:pt>
                <c:pt idx="186">
                  <c:v>40615.421527777777</c:v>
                </c:pt>
                <c:pt idx="187">
                  <c:v>40615.423611111109</c:v>
                </c:pt>
                <c:pt idx="188">
                  <c:v>40615.425694444442</c:v>
                </c:pt>
                <c:pt idx="189">
                  <c:v>40615.427777777775</c:v>
                </c:pt>
                <c:pt idx="190">
                  <c:v>40615.429861111108</c:v>
                </c:pt>
                <c:pt idx="191">
                  <c:v>40615.432638888888</c:v>
                </c:pt>
                <c:pt idx="192">
                  <c:v>40615.435416666667</c:v>
                </c:pt>
                <c:pt idx="193">
                  <c:v>40615.4375</c:v>
                </c:pt>
                <c:pt idx="194">
                  <c:v>40615.440972222219</c:v>
                </c:pt>
                <c:pt idx="195">
                  <c:v>40615.444444444445</c:v>
                </c:pt>
                <c:pt idx="196">
                  <c:v>40615.447916666664</c:v>
                </c:pt>
                <c:pt idx="197">
                  <c:v>40615.451388888891</c:v>
                </c:pt>
                <c:pt idx="198">
                  <c:v>40615.454861111109</c:v>
                </c:pt>
                <c:pt idx="199">
                  <c:v>40615.458333333336</c:v>
                </c:pt>
                <c:pt idx="200">
                  <c:v>40615.461805555555</c:v>
                </c:pt>
                <c:pt idx="201">
                  <c:v>40615.465277777781</c:v>
                </c:pt>
                <c:pt idx="202">
                  <c:v>40615.46875</c:v>
                </c:pt>
                <c:pt idx="203">
                  <c:v>40615.472222222219</c:v>
                </c:pt>
                <c:pt idx="204">
                  <c:v>40615.475694444445</c:v>
                </c:pt>
                <c:pt idx="205">
                  <c:v>40615.479166666664</c:v>
                </c:pt>
                <c:pt idx="206">
                  <c:v>40615.482638888891</c:v>
                </c:pt>
                <c:pt idx="207">
                  <c:v>40615.486111111109</c:v>
                </c:pt>
                <c:pt idx="208">
                  <c:v>40615.489583333336</c:v>
                </c:pt>
                <c:pt idx="209">
                  <c:v>40615.493055555555</c:v>
                </c:pt>
                <c:pt idx="210">
                  <c:v>40615.496527777781</c:v>
                </c:pt>
                <c:pt idx="211">
                  <c:v>40615.5</c:v>
                </c:pt>
                <c:pt idx="212">
                  <c:v>40615.503472222219</c:v>
                </c:pt>
                <c:pt idx="213">
                  <c:v>40615.506944444445</c:v>
                </c:pt>
                <c:pt idx="214">
                  <c:v>40615.510416666664</c:v>
                </c:pt>
              </c:numCache>
            </c:numRef>
          </c:xVal>
          <c:yVal>
            <c:numRef>
              <c:f>'Operator data'!$P$4:$P$218</c:f>
              <c:numCache>
                <c:formatCode>General</c:formatCode>
                <c:ptCount val="215"/>
                <c:pt idx="0">
                  <c:v>#N/A</c:v>
                </c:pt>
                <c:pt idx="1">
                  <c:v>#N/A</c:v>
                </c:pt>
                <c:pt idx="2">
                  <c:v>#N/A</c:v>
                </c:pt>
                <c:pt idx="3">
                  <c:v>#N/A</c:v>
                </c:pt>
                <c:pt idx="4">
                  <c:v>0.12</c:v>
                </c:pt>
                <c:pt idx="5">
                  <c:v>#N/A</c:v>
                </c:pt>
                <c:pt idx="6">
                  <c:v>0.12</c:v>
                </c:pt>
                <c:pt idx="7">
                  <c:v>#N/A</c:v>
                </c:pt>
                <c:pt idx="8">
                  <c:v>0.12</c:v>
                </c:pt>
                <c:pt idx="9">
                  <c:v>#N/A</c:v>
                </c:pt>
                <c:pt idx="10">
                  <c:v>0.12</c:v>
                </c:pt>
                <c:pt idx="11">
                  <c:v>#N/A</c:v>
                </c:pt>
                <c:pt idx="12">
                  <c:v>0.12</c:v>
                </c:pt>
                <c:pt idx="13">
                  <c:v>#N/A</c:v>
                </c:pt>
                <c:pt idx="14">
                  <c:v>#N/A</c:v>
                </c:pt>
                <c:pt idx="15">
                  <c:v>0.12</c:v>
                </c:pt>
                <c:pt idx="16">
                  <c:v>#N/A</c:v>
                </c:pt>
                <c:pt idx="17">
                  <c:v>#N/A</c:v>
                </c:pt>
                <c:pt idx="18">
                  <c:v>0.12</c:v>
                </c:pt>
                <c:pt idx="19">
                  <c:v>#N/A</c:v>
                </c:pt>
                <c:pt idx="20">
                  <c:v>#N/A</c:v>
                </c:pt>
                <c:pt idx="21">
                  <c:v>0.125</c:v>
                </c:pt>
                <c:pt idx="22">
                  <c:v>#N/A</c:v>
                </c:pt>
                <c:pt idx="23">
                  <c:v>#N/A</c:v>
                </c:pt>
                <c:pt idx="24">
                  <c:v>0.14000000000000001</c:v>
                </c:pt>
                <c:pt idx="25">
                  <c:v>#N/A</c:v>
                </c:pt>
                <c:pt idx="26">
                  <c:v>#N/A</c:v>
                </c:pt>
                <c:pt idx="27">
                  <c:v>0.14000000000000001</c:v>
                </c:pt>
                <c:pt idx="28">
                  <c:v>#N/A</c:v>
                </c:pt>
                <c:pt idx="29">
                  <c:v>#N/A</c:v>
                </c:pt>
                <c:pt idx="30">
                  <c:v>0.14000000000000001</c:v>
                </c:pt>
                <c:pt idx="31">
                  <c:v>#N/A</c:v>
                </c:pt>
                <c:pt idx="32">
                  <c:v>#N/A</c:v>
                </c:pt>
                <c:pt idx="33">
                  <c:v>0.14000000000000001</c:v>
                </c:pt>
                <c:pt idx="34">
                  <c:v>0.14000000000000001</c:v>
                </c:pt>
                <c:pt idx="35">
                  <c:v>0.14499999999999999</c:v>
                </c:pt>
                <c:pt idx="36">
                  <c:v>0.155</c:v>
                </c:pt>
                <c:pt idx="37">
                  <c:v>0.155</c:v>
                </c:pt>
                <c:pt idx="38">
                  <c:v>0.155</c:v>
                </c:pt>
                <c:pt idx="39">
                  <c:v>0.16</c:v>
                </c:pt>
                <c:pt idx="40">
                  <c:v>0.17</c:v>
                </c:pt>
                <c:pt idx="41">
                  <c:v>#N/A</c:v>
                </c:pt>
                <c:pt idx="42">
                  <c:v>#N/A</c:v>
                </c:pt>
                <c:pt idx="43">
                  <c:v>0.18</c:v>
                </c:pt>
                <c:pt idx="44">
                  <c:v>0.185</c:v>
                </c:pt>
                <c:pt idx="45">
                  <c:v>0.19</c:v>
                </c:pt>
                <c:pt idx="46">
                  <c:v>0.2</c:v>
                </c:pt>
                <c:pt idx="47">
                  <c:v>0.2</c:v>
                </c:pt>
                <c:pt idx="48">
                  <c:v>0.2</c:v>
                </c:pt>
                <c:pt idx="49">
                  <c:v>0.21</c:v>
                </c:pt>
                <c:pt idx="50">
                  <c:v>0.21</c:v>
                </c:pt>
                <c:pt idx="51">
                  <c:v>0.22</c:v>
                </c:pt>
                <c:pt idx="52">
                  <c:v>0.23</c:v>
                </c:pt>
                <c:pt idx="53">
                  <c:v>0.23</c:v>
                </c:pt>
                <c:pt idx="54">
                  <c:v>0.23499999999999999</c:v>
                </c:pt>
                <c:pt idx="55">
                  <c:v>0.23499999999999999</c:v>
                </c:pt>
                <c:pt idx="56">
                  <c:v>0.24</c:v>
                </c:pt>
                <c:pt idx="57">
                  <c:v>0.24</c:v>
                </c:pt>
                <c:pt idx="58">
                  <c:v>0.25</c:v>
                </c:pt>
                <c:pt idx="59">
                  <c:v>0.25</c:v>
                </c:pt>
                <c:pt idx="60">
                  <c:v>0.25</c:v>
                </c:pt>
                <c:pt idx="61">
                  <c:v>0.26500000000000001</c:v>
                </c:pt>
                <c:pt idx="62">
                  <c:v>0.26500000000000001</c:v>
                </c:pt>
                <c:pt idx="63">
                  <c:v>0.27</c:v>
                </c:pt>
                <c:pt idx="64">
                  <c:v>0.27500000000000002</c:v>
                </c:pt>
                <c:pt idx="65">
                  <c:v>0.27500000000000002</c:v>
                </c:pt>
                <c:pt idx="66">
                  <c:v>0.28000000000000003</c:v>
                </c:pt>
                <c:pt idx="67">
                  <c:v>0.28000000000000003</c:v>
                </c:pt>
                <c:pt idx="68">
                  <c:v>0.28000000000000003</c:v>
                </c:pt>
                <c:pt idx="69">
                  <c:v>#N/A</c:v>
                </c:pt>
                <c:pt idx="70">
                  <c:v>0.28999999999999998</c:v>
                </c:pt>
                <c:pt idx="71">
                  <c:v>0.3</c:v>
                </c:pt>
                <c:pt idx="72">
                  <c:v>0.3</c:v>
                </c:pt>
                <c:pt idx="73">
                  <c:v>0.3</c:v>
                </c:pt>
                <c:pt idx="74">
                  <c:v>0.30499999999999999</c:v>
                </c:pt>
                <c:pt idx="75">
                  <c:v>0.32</c:v>
                </c:pt>
                <c:pt idx="76">
                  <c:v>0.33</c:v>
                </c:pt>
                <c:pt idx="77">
                  <c:v>0.34</c:v>
                </c:pt>
                <c:pt idx="78">
                  <c:v>0.34</c:v>
                </c:pt>
                <c:pt idx="79">
                  <c:v>0.35</c:v>
                </c:pt>
                <c:pt idx="80">
                  <c:v>0.36</c:v>
                </c:pt>
                <c:pt idx="81">
                  <c:v>0.35</c:v>
                </c:pt>
                <c:pt idx="82">
                  <c:v>0.35</c:v>
                </c:pt>
                <c:pt idx="83">
                  <c:v>0.36</c:v>
                </c:pt>
                <c:pt idx="84">
                  <c:v>0.35499999999999998</c:v>
                </c:pt>
                <c:pt idx="85">
                  <c:v>0.36499999999999999</c:v>
                </c:pt>
                <c:pt idx="86">
                  <c:v>0.375</c:v>
                </c:pt>
                <c:pt idx="87">
                  <c:v>0.38</c:v>
                </c:pt>
                <c:pt idx="88">
                  <c:v>0.4</c:v>
                </c:pt>
                <c:pt idx="89">
                  <c:v>0.38</c:v>
                </c:pt>
                <c:pt idx="90">
                  <c:v>0.36</c:v>
                </c:pt>
                <c:pt idx="91">
                  <c:v>0.36</c:v>
                </c:pt>
                <c:pt idx="92">
                  <c:v>0.35</c:v>
                </c:pt>
                <c:pt idx="93">
                  <c:v>0.35</c:v>
                </c:pt>
                <c:pt idx="94">
                  <c:v>0.35</c:v>
                </c:pt>
                <c:pt idx="95">
                  <c:v>0.34499999999999997</c:v>
                </c:pt>
                <c:pt idx="96">
                  <c:v>0.315</c:v>
                </c:pt>
                <c:pt idx="97">
                  <c:v>0.3</c:v>
                </c:pt>
                <c:pt idx="98">
                  <c:v>0.28000000000000003</c:v>
                </c:pt>
                <c:pt idx="99">
                  <c:v>0.28000000000000003</c:v>
                </c:pt>
                <c:pt idx="100">
                  <c:v>0.27500000000000002</c:v>
                </c:pt>
                <c:pt idx="101">
                  <c:v>0.28000000000000003</c:v>
                </c:pt>
                <c:pt idx="102">
                  <c:v>0.27500000000000002</c:v>
                </c:pt>
                <c:pt idx="103">
                  <c:v>0.27</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0.26</c:v>
                </c:pt>
                <c:pt idx="126">
                  <c:v>0.34499999999999997</c:v>
                </c:pt>
                <c:pt idx="127">
                  <c:v>0.35</c:v>
                </c:pt>
                <c:pt idx="128">
                  <c:v>0.375</c:v>
                </c:pt>
                <c:pt idx="129">
                  <c:v>0.37</c:v>
                </c:pt>
                <c:pt idx="130">
                  <c:v>0.39</c:v>
                </c:pt>
                <c:pt idx="131">
                  <c:v>0.4</c:v>
                </c:pt>
                <c:pt idx="132">
                  <c:v>0.40500000000000003</c:v>
                </c:pt>
                <c:pt idx="133">
                  <c:v>0.42</c:v>
                </c:pt>
                <c:pt idx="134">
                  <c:v>0.42</c:v>
                </c:pt>
                <c:pt idx="135">
                  <c:v>0.42499999999999999</c:v>
                </c:pt>
                <c:pt idx="136">
                  <c:v>0.42499999999999999</c:v>
                </c:pt>
                <c:pt idx="137">
                  <c:v>0.43</c:v>
                </c:pt>
                <c:pt idx="138">
                  <c:v>0.43</c:v>
                </c:pt>
                <c:pt idx="139">
                  <c:v>0.435</c:v>
                </c:pt>
                <c:pt idx="140">
                  <c:v>0.435</c:v>
                </c:pt>
                <c:pt idx="141">
                  <c:v>0.435</c:v>
                </c:pt>
                <c:pt idx="142">
                  <c:v>0.44</c:v>
                </c:pt>
                <c:pt idx="143">
                  <c:v>0.44</c:v>
                </c:pt>
                <c:pt idx="144">
                  <c:v>0.44</c:v>
                </c:pt>
                <c:pt idx="145">
                  <c:v>0.44</c:v>
                </c:pt>
                <c:pt idx="146">
                  <c:v>0.44</c:v>
                </c:pt>
                <c:pt idx="147">
                  <c:v>0.44500000000000001</c:v>
                </c:pt>
                <c:pt idx="148">
                  <c:v>0.44500000000000001</c:v>
                </c:pt>
                <c:pt idx="149">
                  <c:v>0.44500000000000001</c:v>
                </c:pt>
                <c:pt idx="150">
                  <c:v>0.44500000000000001</c:v>
                </c:pt>
                <c:pt idx="151">
                  <c:v>0.44500000000000001</c:v>
                </c:pt>
                <c:pt idx="152">
                  <c:v>0.44500000000000001</c:v>
                </c:pt>
                <c:pt idx="153">
                  <c:v>0.44500000000000001</c:v>
                </c:pt>
                <c:pt idx="154">
                  <c:v>0.44500000000000001</c:v>
                </c:pt>
                <c:pt idx="155">
                  <c:v>0.44500000000000001</c:v>
                </c:pt>
                <c:pt idx="156">
                  <c:v>0.44500000000000001</c:v>
                </c:pt>
                <c:pt idx="157">
                  <c:v>0.44500000000000001</c:v>
                </c:pt>
                <c:pt idx="158">
                  <c:v>0.44500000000000001</c:v>
                </c:pt>
                <c:pt idx="159">
                  <c:v>0.45500000000000002</c:v>
                </c:pt>
                <c:pt idx="160">
                  <c:v>#N/A</c:v>
                </c:pt>
                <c:pt idx="161">
                  <c:v>0.62</c:v>
                </c:pt>
                <c:pt idx="162">
                  <c:v>0.59</c:v>
                </c:pt>
                <c:pt idx="163">
                  <c:v>0.54</c:v>
                </c:pt>
                <c:pt idx="164">
                  <c:v>0.5</c:v>
                </c:pt>
                <c:pt idx="165">
                  <c:v>0.46500000000000002</c:v>
                </c:pt>
                <c:pt idx="166">
                  <c:v>0.45</c:v>
                </c:pt>
                <c:pt idx="167">
                  <c:v>0.44</c:v>
                </c:pt>
                <c:pt idx="168">
                  <c:v>0.43</c:v>
                </c:pt>
                <c:pt idx="169">
                  <c:v>0.42499999999999999</c:v>
                </c:pt>
                <c:pt idx="170">
                  <c:v>0.42</c:v>
                </c:pt>
                <c:pt idx="171">
                  <c:v>0.41</c:v>
                </c:pt>
                <c:pt idx="172">
                  <c:v>0.40500000000000003</c:v>
                </c:pt>
                <c:pt idx="173">
                  <c:v>0.4</c:v>
                </c:pt>
                <c:pt idx="174">
                  <c:v>0.39</c:v>
                </c:pt>
                <c:pt idx="175">
                  <c:v>0.38500000000000001</c:v>
                </c:pt>
                <c:pt idx="176">
                  <c:v>0.375</c:v>
                </c:pt>
                <c:pt idx="177">
                  <c:v>0.37</c:v>
                </c:pt>
                <c:pt idx="178">
                  <c:v>0.36</c:v>
                </c:pt>
                <c:pt idx="179">
                  <c:v>0.35499999999999998</c:v>
                </c:pt>
                <c:pt idx="180">
                  <c:v>0.35</c:v>
                </c:pt>
                <c:pt idx="181">
                  <c:v>0.33500000000000002</c:v>
                </c:pt>
                <c:pt idx="182">
                  <c:v>0.33</c:v>
                </c:pt>
                <c:pt idx="183">
                  <c:v>0.32</c:v>
                </c:pt>
                <c:pt idx="184">
                  <c:v>0.33</c:v>
                </c:pt>
                <c:pt idx="185">
                  <c:v>0.35</c:v>
                </c:pt>
                <c:pt idx="186">
                  <c:v>0.34</c:v>
                </c:pt>
                <c:pt idx="187">
                  <c:v>0.33</c:v>
                </c:pt>
                <c:pt idx="188">
                  <c:v>0.32</c:v>
                </c:pt>
                <c:pt idx="189">
                  <c:v>0.3</c:v>
                </c:pt>
                <c:pt idx="190">
                  <c:v>0.28999999999999998</c:v>
                </c:pt>
                <c:pt idx="191">
                  <c:v>0.27</c:v>
                </c:pt>
                <c:pt idx="192">
                  <c:v>0.26</c:v>
                </c:pt>
                <c:pt idx="193">
                  <c:v>0.24</c:v>
                </c:pt>
                <c:pt idx="194">
                  <c:v>0.23</c:v>
                </c:pt>
                <c:pt idx="195">
                  <c:v>0.22</c:v>
                </c:pt>
                <c:pt idx="196">
                  <c:v>0.22</c:v>
                </c:pt>
                <c:pt idx="197">
                  <c:v>0.22</c:v>
                </c:pt>
                <c:pt idx="198">
                  <c:v>0.22</c:v>
                </c:pt>
                <c:pt idx="199">
                  <c:v>0.22</c:v>
                </c:pt>
                <c:pt idx="200">
                  <c:v>0.22</c:v>
                </c:pt>
                <c:pt idx="201">
                  <c:v>0.22</c:v>
                </c:pt>
                <c:pt idx="202">
                  <c:v>0.23</c:v>
                </c:pt>
                <c:pt idx="203">
                  <c:v>0.23</c:v>
                </c:pt>
                <c:pt idx="204">
                  <c:v>0.23</c:v>
                </c:pt>
                <c:pt idx="205">
                  <c:v>0.26</c:v>
                </c:pt>
                <c:pt idx="206">
                  <c:v>0.26</c:v>
                </c:pt>
                <c:pt idx="207">
                  <c:v>0.26</c:v>
                </c:pt>
                <c:pt idx="208">
                  <c:v>0.26</c:v>
                </c:pt>
                <c:pt idx="209">
                  <c:v>#N/A</c:v>
                </c:pt>
                <c:pt idx="210">
                  <c:v>#N/A</c:v>
                </c:pt>
                <c:pt idx="211">
                  <c:v>#N/A</c:v>
                </c:pt>
                <c:pt idx="212">
                  <c:v>0.27</c:v>
                </c:pt>
                <c:pt idx="213">
                  <c:v>0.61</c:v>
                </c:pt>
                <c:pt idx="214">
                  <c:v>0.68</c:v>
                </c:pt>
              </c:numCache>
            </c:numRef>
          </c:yVal>
          <c:smooth val="0"/>
          <c:extLst>
            <c:ext xmlns:c16="http://schemas.microsoft.com/office/drawing/2014/chart" uri="{C3380CC4-5D6E-409C-BE32-E72D297353CC}">
              <c16:uniqueId val="{00000001-1C60-4181-A315-3AE8C7AAC5BF}"/>
            </c:ext>
          </c:extLst>
        </c:ser>
        <c:dLbls>
          <c:showLegendKey val="0"/>
          <c:showVal val="0"/>
          <c:showCatName val="0"/>
          <c:showSerName val="0"/>
          <c:showPercent val="0"/>
          <c:showBubbleSize val="0"/>
        </c:dLbls>
        <c:axId val="1292802304"/>
        <c:axId val="1292805216"/>
      </c:scatterChart>
      <c:valAx>
        <c:axId val="1292802304"/>
        <c:scaling>
          <c:orientation val="minMax"/>
          <c:min val="40613.624999999993"/>
        </c:scaling>
        <c:delete val="0"/>
        <c:axPos val="b"/>
        <c:majorGridlines>
          <c:spPr>
            <a:ln w="9525" cap="flat" cmpd="sng" algn="ctr">
              <a:solidFill>
                <a:schemeClr val="tx1">
                  <a:lumMod val="15000"/>
                  <a:lumOff val="85000"/>
                </a:schemeClr>
              </a:solidFill>
              <a:round/>
            </a:ln>
            <a:effectLst/>
          </c:spPr>
        </c:majorGridlines>
        <c:numFmt formatCode="m/d\ h:mm"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292805216"/>
        <c:crosses val="autoZero"/>
        <c:crossBetween val="midCat"/>
        <c:majorUnit val="0.25"/>
      </c:valAx>
      <c:valAx>
        <c:axId val="1292805216"/>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ja-JP" dirty="0" smtClean="0"/>
                  <a:t>Pressure (MPa)</a:t>
                </a:r>
                <a:endParaRPr lang="ja-JP" altLang="en-US"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29280230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mn-lt"/>
                <a:ea typeface="+mn-ea"/>
                <a:cs typeface="+mn-cs"/>
              </a:defRPr>
            </a:pPr>
            <a:r>
              <a:rPr lang="en-US" altLang="ja-JP" sz="1200">
                <a:solidFill>
                  <a:schemeClr val="tx1"/>
                </a:solidFill>
              </a:rPr>
              <a:t>Axial fuel temperature profiles (139,929s)</a:t>
            </a:r>
            <a:endParaRPr lang="ja-JP" altLang="en-US" sz="1200">
              <a:solidFill>
                <a:schemeClr val="tx1"/>
              </a:solidFill>
            </a:endParaRPr>
          </a:p>
        </c:rich>
      </c:tx>
      <c:layout>
        <c:manualLayout>
          <c:xMode val="edge"/>
          <c:yMode val="edge"/>
          <c:x val="0.14746123350303822"/>
          <c:y val="8.7399746253583266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mn-lt"/>
              <a:ea typeface="+mn-ea"/>
              <a:cs typeface="+mn-cs"/>
            </a:defRPr>
          </a:pPr>
          <a:endParaRPr lang="ja-JP"/>
        </a:p>
      </c:txPr>
    </c:title>
    <c:autoTitleDeleted val="0"/>
    <c:plotArea>
      <c:layout>
        <c:manualLayout>
          <c:layoutTarget val="inner"/>
          <c:xMode val="edge"/>
          <c:yMode val="edge"/>
          <c:x val="0.2088814144196251"/>
          <c:y val="0.1715569818242173"/>
          <c:w val="0.63105822489544805"/>
          <c:h val="0.62115125480697553"/>
        </c:manualLayout>
      </c:layout>
      <c:scatterChart>
        <c:scatterStyle val="lineMarker"/>
        <c:varyColors val="0"/>
        <c:ser>
          <c:idx val="0"/>
          <c:order val="0"/>
          <c:tx>
            <c:v>Ring-1</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'TU2N Ring1'!$G$3:$AD$3</c:f>
              <c:numCache>
                <c:formatCode>General</c:formatCode>
                <c:ptCount val="24"/>
                <c:pt idx="0">
                  <c:v>7.7291666666666661E-2</c:v>
                </c:pt>
                <c:pt idx="1">
                  <c:v>0.231875</c:v>
                </c:pt>
                <c:pt idx="2">
                  <c:v>0.38645833333333335</c:v>
                </c:pt>
                <c:pt idx="3">
                  <c:v>0.54104166666666664</c:v>
                </c:pt>
                <c:pt idx="4">
                  <c:v>0.69562499999999994</c:v>
                </c:pt>
                <c:pt idx="5">
                  <c:v>0.85020833333333323</c:v>
                </c:pt>
                <c:pt idx="6">
                  <c:v>1.0047916666666665</c:v>
                </c:pt>
                <c:pt idx="7">
                  <c:v>1.1593749999999998</c:v>
                </c:pt>
                <c:pt idx="8">
                  <c:v>1.3139583333333331</c:v>
                </c:pt>
                <c:pt idx="9">
                  <c:v>1.4685416666666664</c:v>
                </c:pt>
                <c:pt idx="10">
                  <c:v>1.6231249999999997</c:v>
                </c:pt>
                <c:pt idx="11">
                  <c:v>1.777708333333333</c:v>
                </c:pt>
                <c:pt idx="12">
                  <c:v>1.9322916666666663</c:v>
                </c:pt>
                <c:pt idx="13">
                  <c:v>2.0868749999999996</c:v>
                </c:pt>
                <c:pt idx="14">
                  <c:v>2.2414583333333331</c:v>
                </c:pt>
                <c:pt idx="15">
                  <c:v>2.3960416666666666</c:v>
                </c:pt>
                <c:pt idx="16">
                  <c:v>2.5506250000000001</c:v>
                </c:pt>
                <c:pt idx="17">
                  <c:v>2.7052083333333337</c:v>
                </c:pt>
                <c:pt idx="18">
                  <c:v>2.8597916666666672</c:v>
                </c:pt>
                <c:pt idx="19">
                  <c:v>3.0143750000000007</c:v>
                </c:pt>
                <c:pt idx="20">
                  <c:v>3.1689583333333342</c:v>
                </c:pt>
                <c:pt idx="21">
                  <c:v>3.3235416666666677</c:v>
                </c:pt>
                <c:pt idx="22">
                  <c:v>3.4781250000000012</c:v>
                </c:pt>
                <c:pt idx="23">
                  <c:v>3.6327083333333348</c:v>
                </c:pt>
              </c:numCache>
            </c:numRef>
          </c:xVal>
          <c:yVal>
            <c:numRef>
              <c:f>'TU2N Ring1'!$G$483:$AD$483</c:f>
              <c:numCache>
                <c:formatCode>General</c:formatCode>
                <c:ptCount val="24"/>
                <c:pt idx="0">
                  <c:v>554.60390333960197</c:v>
                </c:pt>
                <c:pt idx="1">
                  <c:v>562.16370045180099</c:v>
                </c:pt>
                <c:pt idx="2">
                  <c:v>562.87739835027696</c:v>
                </c:pt>
                <c:pt idx="3">
                  <c:v>563.02215947239802</c:v>
                </c:pt>
                <c:pt idx="4">
                  <c:v>574.01248981113395</c:v>
                </c:pt>
                <c:pt idx="5">
                  <c:v>692.81895705326394</c:v>
                </c:pt>
                <c:pt idx="6">
                  <c:v>760.48360448782603</c:v>
                </c:pt>
                <c:pt idx="7">
                  <c:v>827.08702917470896</c:v>
                </c:pt>
                <c:pt idx="8">
                  <c:v>892.48010203597801</c:v>
                </c:pt>
                <c:pt idx="9">
                  <c:v>953.07698050629597</c:v>
                </c:pt>
                <c:pt idx="10">
                  <c:v>1010.02621062987</c:v>
                </c:pt>
                <c:pt idx="11">
                  <c:v>1076.14828833209</c:v>
                </c:pt>
                <c:pt idx="12">
                  <c:v>1137.65574933987</c:v>
                </c:pt>
                <c:pt idx="13">
                  <c:v>1190.2878598915299</c:v>
                </c:pt>
                <c:pt idx="14">
                  <c:v>1232.3062677571099</c:v>
                </c:pt>
                <c:pt idx="15">
                  <c:v>1300.8381159233099</c:v>
                </c:pt>
                <c:pt idx="16">
                  <c:v>1396.7490654701501</c:v>
                </c:pt>
                <c:pt idx="17">
                  <c:v>1476.01344166528</c:v>
                </c:pt>
                <c:pt idx="18">
                  <c:v>1544.3302980077599</c:v>
                </c:pt>
                <c:pt idx="19">
                  <c:v>1609.7748937705701</c:v>
                </c:pt>
                <c:pt idx="20">
                  <c:v>1681.7629156850101</c:v>
                </c:pt>
                <c:pt idx="21">
                  <c:v>1695.28891359106</c:v>
                </c:pt>
                <c:pt idx="22">
                  <c:v>1540.2166275939601</c:v>
                </c:pt>
                <c:pt idx="23">
                  <c:v>1361.7304994184699</c:v>
                </c:pt>
              </c:numCache>
            </c:numRef>
          </c:yVal>
          <c:smooth val="0"/>
          <c:extLst>
            <c:ext xmlns:c16="http://schemas.microsoft.com/office/drawing/2014/chart" uri="{C3380CC4-5D6E-409C-BE32-E72D297353CC}">
              <c16:uniqueId val="{00000000-6CAC-4F65-861B-8EACCDA56CC2}"/>
            </c:ext>
          </c:extLst>
        </c:ser>
        <c:ser>
          <c:idx val="1"/>
          <c:order val="1"/>
          <c:tx>
            <c:v>Ring-2</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'TU2N Ring1'!$G$3:$AD$3</c:f>
              <c:numCache>
                <c:formatCode>General</c:formatCode>
                <c:ptCount val="24"/>
                <c:pt idx="0">
                  <c:v>7.7291666666666661E-2</c:v>
                </c:pt>
                <c:pt idx="1">
                  <c:v>0.231875</c:v>
                </c:pt>
                <c:pt idx="2">
                  <c:v>0.38645833333333335</c:v>
                </c:pt>
                <c:pt idx="3">
                  <c:v>0.54104166666666664</c:v>
                </c:pt>
                <c:pt idx="4">
                  <c:v>0.69562499999999994</c:v>
                </c:pt>
                <c:pt idx="5">
                  <c:v>0.85020833333333323</c:v>
                </c:pt>
                <c:pt idx="6">
                  <c:v>1.0047916666666665</c:v>
                </c:pt>
                <c:pt idx="7">
                  <c:v>1.1593749999999998</c:v>
                </c:pt>
                <c:pt idx="8">
                  <c:v>1.3139583333333331</c:v>
                </c:pt>
                <c:pt idx="9">
                  <c:v>1.4685416666666664</c:v>
                </c:pt>
                <c:pt idx="10">
                  <c:v>1.6231249999999997</c:v>
                </c:pt>
                <c:pt idx="11">
                  <c:v>1.777708333333333</c:v>
                </c:pt>
                <c:pt idx="12">
                  <c:v>1.9322916666666663</c:v>
                </c:pt>
                <c:pt idx="13">
                  <c:v>2.0868749999999996</c:v>
                </c:pt>
                <c:pt idx="14">
                  <c:v>2.2414583333333331</c:v>
                </c:pt>
                <c:pt idx="15">
                  <c:v>2.3960416666666666</c:v>
                </c:pt>
                <c:pt idx="16">
                  <c:v>2.5506250000000001</c:v>
                </c:pt>
                <c:pt idx="17">
                  <c:v>2.7052083333333337</c:v>
                </c:pt>
                <c:pt idx="18">
                  <c:v>2.8597916666666672</c:v>
                </c:pt>
                <c:pt idx="19">
                  <c:v>3.0143750000000007</c:v>
                </c:pt>
                <c:pt idx="20">
                  <c:v>3.1689583333333342</c:v>
                </c:pt>
                <c:pt idx="21">
                  <c:v>3.3235416666666677</c:v>
                </c:pt>
                <c:pt idx="22">
                  <c:v>3.4781250000000012</c:v>
                </c:pt>
                <c:pt idx="23">
                  <c:v>3.6327083333333348</c:v>
                </c:pt>
              </c:numCache>
            </c:numRef>
          </c:xVal>
          <c:yVal>
            <c:numRef>
              <c:f>'TU2N Ring2'!$F$483:$AC$483</c:f>
              <c:numCache>
                <c:formatCode>General</c:formatCode>
                <c:ptCount val="24"/>
                <c:pt idx="0">
                  <c:v>560.685599250991</c:v>
                </c:pt>
                <c:pt idx="1">
                  <c:v>561.59814839710805</c:v>
                </c:pt>
                <c:pt idx="2">
                  <c:v>562.31722021020096</c:v>
                </c:pt>
                <c:pt idx="3">
                  <c:v>562.544881796862</c:v>
                </c:pt>
                <c:pt idx="4">
                  <c:v>573.60627062654396</c:v>
                </c:pt>
                <c:pt idx="5">
                  <c:v>683.73191550177296</c:v>
                </c:pt>
                <c:pt idx="6">
                  <c:v>743.40111083433601</c:v>
                </c:pt>
                <c:pt idx="7">
                  <c:v>803.95561441484301</c:v>
                </c:pt>
                <c:pt idx="8">
                  <c:v>866.16746888213504</c:v>
                </c:pt>
                <c:pt idx="9">
                  <c:v>927.214725687331</c:v>
                </c:pt>
                <c:pt idx="10">
                  <c:v>987.06180957839399</c:v>
                </c:pt>
                <c:pt idx="11">
                  <c:v>1055.3809236746699</c:v>
                </c:pt>
                <c:pt idx="12">
                  <c:v>1125.8808345343</c:v>
                </c:pt>
                <c:pt idx="13">
                  <c:v>1186.79910442451</c:v>
                </c:pt>
                <c:pt idx="14">
                  <c:v>1232.87590868857</c:v>
                </c:pt>
                <c:pt idx="15">
                  <c:v>1325.14489991252</c:v>
                </c:pt>
                <c:pt idx="16">
                  <c:v>1773.7487071507901</c:v>
                </c:pt>
                <c:pt idx="17">
                  <c:v>2147.3489587465201</c:v>
                </c:pt>
                <c:pt idx="18">
                  <c:v>2210.7102563118001</c:v>
                </c:pt>
                <c:pt idx="19">
                  <c:v>2219.4516123394401</c:v>
                </c:pt>
                <c:pt idx="20">
                  <c:v>2210.44925268407</c:v>
                </c:pt>
                <c:pt idx="21">
                  <c:v>1947.10966484291</c:v>
                </c:pt>
                <c:pt idx="22">
                  <c:v>1661.1426269425599</c:v>
                </c:pt>
                <c:pt idx="23">
                  <c:v>1442.1007323122899</c:v>
                </c:pt>
              </c:numCache>
            </c:numRef>
          </c:yVal>
          <c:smooth val="0"/>
          <c:extLst>
            <c:ext xmlns:c16="http://schemas.microsoft.com/office/drawing/2014/chart" uri="{C3380CC4-5D6E-409C-BE32-E72D297353CC}">
              <c16:uniqueId val="{00000001-6CAC-4F65-861B-8EACCDA56CC2}"/>
            </c:ext>
          </c:extLst>
        </c:ser>
        <c:ser>
          <c:idx val="2"/>
          <c:order val="2"/>
          <c:tx>
            <c:v>Ring-3</c:v>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'TU2N Ring1'!$G$3:$AD$3</c:f>
              <c:numCache>
                <c:formatCode>General</c:formatCode>
                <c:ptCount val="24"/>
                <c:pt idx="0">
                  <c:v>7.7291666666666661E-2</c:v>
                </c:pt>
                <c:pt idx="1">
                  <c:v>0.231875</c:v>
                </c:pt>
                <c:pt idx="2">
                  <c:v>0.38645833333333335</c:v>
                </c:pt>
                <c:pt idx="3">
                  <c:v>0.54104166666666664</c:v>
                </c:pt>
                <c:pt idx="4">
                  <c:v>0.69562499999999994</c:v>
                </c:pt>
                <c:pt idx="5">
                  <c:v>0.85020833333333323</c:v>
                </c:pt>
                <c:pt idx="6">
                  <c:v>1.0047916666666665</c:v>
                </c:pt>
                <c:pt idx="7">
                  <c:v>1.1593749999999998</c:v>
                </c:pt>
                <c:pt idx="8">
                  <c:v>1.3139583333333331</c:v>
                </c:pt>
                <c:pt idx="9">
                  <c:v>1.4685416666666664</c:v>
                </c:pt>
                <c:pt idx="10">
                  <c:v>1.6231249999999997</c:v>
                </c:pt>
                <c:pt idx="11">
                  <c:v>1.777708333333333</c:v>
                </c:pt>
                <c:pt idx="12">
                  <c:v>1.9322916666666663</c:v>
                </c:pt>
                <c:pt idx="13">
                  <c:v>2.0868749999999996</c:v>
                </c:pt>
                <c:pt idx="14">
                  <c:v>2.2414583333333331</c:v>
                </c:pt>
                <c:pt idx="15">
                  <c:v>2.3960416666666666</c:v>
                </c:pt>
                <c:pt idx="16">
                  <c:v>2.5506250000000001</c:v>
                </c:pt>
                <c:pt idx="17">
                  <c:v>2.7052083333333337</c:v>
                </c:pt>
                <c:pt idx="18">
                  <c:v>2.8597916666666672</c:v>
                </c:pt>
                <c:pt idx="19">
                  <c:v>3.0143750000000007</c:v>
                </c:pt>
                <c:pt idx="20">
                  <c:v>3.1689583333333342</c:v>
                </c:pt>
                <c:pt idx="21">
                  <c:v>3.3235416666666677</c:v>
                </c:pt>
                <c:pt idx="22">
                  <c:v>3.4781250000000012</c:v>
                </c:pt>
                <c:pt idx="23">
                  <c:v>3.6327083333333348</c:v>
                </c:pt>
              </c:numCache>
            </c:numRef>
          </c:xVal>
          <c:yVal>
            <c:numRef>
              <c:f>'TU2N Ring3'!$F$483:$AC$483</c:f>
              <c:numCache>
                <c:formatCode>General</c:formatCode>
                <c:ptCount val="24"/>
                <c:pt idx="0">
                  <c:v>560.253793299927</c:v>
                </c:pt>
                <c:pt idx="1">
                  <c:v>561.87417381309797</c:v>
                </c:pt>
                <c:pt idx="2">
                  <c:v>562.60558192158101</c:v>
                </c:pt>
                <c:pt idx="3">
                  <c:v>562.79381001848299</c:v>
                </c:pt>
                <c:pt idx="4">
                  <c:v>574.05064476059601</c:v>
                </c:pt>
                <c:pt idx="5">
                  <c:v>687.18154450106795</c:v>
                </c:pt>
                <c:pt idx="6">
                  <c:v>747.09559813029296</c:v>
                </c:pt>
                <c:pt idx="7">
                  <c:v>808.15965200838696</c:v>
                </c:pt>
                <c:pt idx="8">
                  <c:v>871.21609826492704</c:v>
                </c:pt>
                <c:pt idx="9">
                  <c:v>933.42866700683805</c:v>
                </c:pt>
                <c:pt idx="10">
                  <c:v>994.13284607642902</c:v>
                </c:pt>
                <c:pt idx="11">
                  <c:v>1065.4764444760101</c:v>
                </c:pt>
                <c:pt idx="12">
                  <c:v>1136.8024210911999</c:v>
                </c:pt>
                <c:pt idx="13">
                  <c:v>1195.45038664551</c:v>
                </c:pt>
                <c:pt idx="14">
                  <c:v>1243.4675979323999</c:v>
                </c:pt>
                <c:pt idx="15">
                  <c:v>1356.6309831498099</c:v>
                </c:pt>
                <c:pt idx="16">
                  <c:v>1792.19296430088</c:v>
                </c:pt>
                <c:pt idx="17">
                  <c:v>2140.8331248925001</c:v>
                </c:pt>
                <c:pt idx="18">
                  <c:v>2205.0620693928299</c:v>
                </c:pt>
                <c:pt idx="19">
                  <c:v>2191.3941013578601</c:v>
                </c:pt>
                <c:pt idx="20">
                  <c:v>2166.5859748981002</c:v>
                </c:pt>
                <c:pt idx="21">
                  <c:v>1903.32331812231</c:v>
                </c:pt>
                <c:pt idx="22">
                  <c:v>1637.30940705342</c:v>
                </c:pt>
                <c:pt idx="23">
                  <c:v>1429.433547673</c:v>
                </c:pt>
              </c:numCache>
            </c:numRef>
          </c:yVal>
          <c:smooth val="0"/>
          <c:extLst>
            <c:ext xmlns:c16="http://schemas.microsoft.com/office/drawing/2014/chart" uri="{C3380CC4-5D6E-409C-BE32-E72D297353CC}">
              <c16:uniqueId val="{00000002-6CAC-4F65-861B-8EACCDA56CC2}"/>
            </c:ext>
          </c:extLst>
        </c:ser>
        <c:ser>
          <c:idx val="3"/>
          <c:order val="3"/>
          <c:tx>
            <c:v>Ring-4</c:v>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'TU2N Ring1'!$G$3:$AD$3</c:f>
              <c:numCache>
                <c:formatCode>General</c:formatCode>
                <c:ptCount val="24"/>
                <c:pt idx="0">
                  <c:v>7.7291666666666661E-2</c:v>
                </c:pt>
                <c:pt idx="1">
                  <c:v>0.231875</c:v>
                </c:pt>
                <c:pt idx="2">
                  <c:v>0.38645833333333335</c:v>
                </c:pt>
                <c:pt idx="3">
                  <c:v>0.54104166666666664</c:v>
                </c:pt>
                <c:pt idx="4">
                  <c:v>0.69562499999999994</c:v>
                </c:pt>
                <c:pt idx="5">
                  <c:v>0.85020833333333323</c:v>
                </c:pt>
                <c:pt idx="6">
                  <c:v>1.0047916666666665</c:v>
                </c:pt>
                <c:pt idx="7">
                  <c:v>1.1593749999999998</c:v>
                </c:pt>
                <c:pt idx="8">
                  <c:v>1.3139583333333331</c:v>
                </c:pt>
                <c:pt idx="9">
                  <c:v>1.4685416666666664</c:v>
                </c:pt>
                <c:pt idx="10">
                  <c:v>1.6231249999999997</c:v>
                </c:pt>
                <c:pt idx="11">
                  <c:v>1.777708333333333</c:v>
                </c:pt>
                <c:pt idx="12">
                  <c:v>1.9322916666666663</c:v>
                </c:pt>
                <c:pt idx="13">
                  <c:v>2.0868749999999996</c:v>
                </c:pt>
                <c:pt idx="14">
                  <c:v>2.2414583333333331</c:v>
                </c:pt>
                <c:pt idx="15">
                  <c:v>2.3960416666666666</c:v>
                </c:pt>
                <c:pt idx="16">
                  <c:v>2.5506250000000001</c:v>
                </c:pt>
                <c:pt idx="17">
                  <c:v>2.7052083333333337</c:v>
                </c:pt>
                <c:pt idx="18">
                  <c:v>2.8597916666666672</c:v>
                </c:pt>
                <c:pt idx="19">
                  <c:v>3.0143750000000007</c:v>
                </c:pt>
                <c:pt idx="20">
                  <c:v>3.1689583333333342</c:v>
                </c:pt>
                <c:pt idx="21">
                  <c:v>3.3235416666666677</c:v>
                </c:pt>
                <c:pt idx="22">
                  <c:v>3.4781250000000012</c:v>
                </c:pt>
                <c:pt idx="23">
                  <c:v>3.6327083333333348</c:v>
                </c:pt>
              </c:numCache>
            </c:numRef>
          </c:xVal>
          <c:yVal>
            <c:numRef>
              <c:f>'TU2N Ring4'!$F$483:$AC$483</c:f>
              <c:numCache>
                <c:formatCode>General</c:formatCode>
                <c:ptCount val="24"/>
                <c:pt idx="0">
                  <c:v>553.71638106887997</c:v>
                </c:pt>
                <c:pt idx="1">
                  <c:v>561.31170048345302</c:v>
                </c:pt>
                <c:pt idx="2">
                  <c:v>561.97345600319898</c:v>
                </c:pt>
                <c:pt idx="3">
                  <c:v>562.22380658974805</c:v>
                </c:pt>
                <c:pt idx="4">
                  <c:v>573.83024993573804</c:v>
                </c:pt>
                <c:pt idx="5">
                  <c:v>694.15469801524603</c:v>
                </c:pt>
                <c:pt idx="6">
                  <c:v>765.36883338566702</c:v>
                </c:pt>
                <c:pt idx="7">
                  <c:v>833.88194989133103</c:v>
                </c:pt>
                <c:pt idx="8">
                  <c:v>899.87884168908101</c:v>
                </c:pt>
                <c:pt idx="9">
                  <c:v>959.84006902170302</c:v>
                </c:pt>
                <c:pt idx="10">
                  <c:v>1015.57649392106</c:v>
                </c:pt>
                <c:pt idx="11">
                  <c:v>1079.6207678994899</c:v>
                </c:pt>
                <c:pt idx="12">
                  <c:v>1136.71892008893</c:v>
                </c:pt>
                <c:pt idx="13">
                  <c:v>1186.19626145233</c:v>
                </c:pt>
                <c:pt idx="14">
                  <c:v>1221.8406988290701</c:v>
                </c:pt>
                <c:pt idx="15">
                  <c:v>1258.710000606</c:v>
                </c:pt>
                <c:pt idx="16">
                  <c:v>1299.76733577545</c:v>
                </c:pt>
                <c:pt idx="17">
                  <c:v>1346.60202514397</c:v>
                </c:pt>
                <c:pt idx="18">
                  <c:v>1392.2144189476501</c:v>
                </c:pt>
                <c:pt idx="19">
                  <c:v>1424.6310474787999</c:v>
                </c:pt>
                <c:pt idx="20">
                  <c:v>1430.7570651451999</c:v>
                </c:pt>
                <c:pt idx="21">
                  <c:v>1387.50469737507</c:v>
                </c:pt>
                <c:pt idx="22">
                  <c:v>1286.2100355750399</c:v>
                </c:pt>
                <c:pt idx="23">
                  <c:v>1203.08942483635</c:v>
                </c:pt>
              </c:numCache>
            </c:numRef>
          </c:yVal>
          <c:smooth val="0"/>
          <c:extLst>
            <c:ext xmlns:c16="http://schemas.microsoft.com/office/drawing/2014/chart" uri="{C3380CC4-5D6E-409C-BE32-E72D297353CC}">
              <c16:uniqueId val="{00000003-6CAC-4F65-861B-8EACCDA56CC2}"/>
            </c:ext>
          </c:extLst>
        </c:ser>
        <c:ser>
          <c:idx val="4"/>
          <c:order val="4"/>
          <c:tx>
            <c:v>Ring-5</c:v>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f>'TU2N Ring1'!$G$3:$AD$3</c:f>
              <c:numCache>
                <c:formatCode>General</c:formatCode>
                <c:ptCount val="24"/>
                <c:pt idx="0">
                  <c:v>7.7291666666666661E-2</c:v>
                </c:pt>
                <c:pt idx="1">
                  <c:v>0.231875</c:v>
                </c:pt>
                <c:pt idx="2">
                  <c:v>0.38645833333333335</c:v>
                </c:pt>
                <c:pt idx="3">
                  <c:v>0.54104166666666664</c:v>
                </c:pt>
                <c:pt idx="4">
                  <c:v>0.69562499999999994</c:v>
                </c:pt>
                <c:pt idx="5">
                  <c:v>0.85020833333333323</c:v>
                </c:pt>
                <c:pt idx="6">
                  <c:v>1.0047916666666665</c:v>
                </c:pt>
                <c:pt idx="7">
                  <c:v>1.1593749999999998</c:v>
                </c:pt>
                <c:pt idx="8">
                  <c:v>1.3139583333333331</c:v>
                </c:pt>
                <c:pt idx="9">
                  <c:v>1.4685416666666664</c:v>
                </c:pt>
                <c:pt idx="10">
                  <c:v>1.6231249999999997</c:v>
                </c:pt>
                <c:pt idx="11">
                  <c:v>1.777708333333333</c:v>
                </c:pt>
                <c:pt idx="12">
                  <c:v>1.9322916666666663</c:v>
                </c:pt>
                <c:pt idx="13">
                  <c:v>2.0868749999999996</c:v>
                </c:pt>
                <c:pt idx="14">
                  <c:v>2.2414583333333331</c:v>
                </c:pt>
                <c:pt idx="15">
                  <c:v>2.3960416666666666</c:v>
                </c:pt>
                <c:pt idx="16">
                  <c:v>2.5506250000000001</c:v>
                </c:pt>
                <c:pt idx="17">
                  <c:v>2.7052083333333337</c:v>
                </c:pt>
                <c:pt idx="18">
                  <c:v>2.8597916666666672</c:v>
                </c:pt>
                <c:pt idx="19">
                  <c:v>3.0143750000000007</c:v>
                </c:pt>
                <c:pt idx="20">
                  <c:v>3.1689583333333342</c:v>
                </c:pt>
                <c:pt idx="21">
                  <c:v>3.3235416666666677</c:v>
                </c:pt>
                <c:pt idx="22">
                  <c:v>3.4781250000000012</c:v>
                </c:pt>
                <c:pt idx="23">
                  <c:v>3.6327083333333348</c:v>
                </c:pt>
              </c:numCache>
            </c:numRef>
          </c:xVal>
          <c:yVal>
            <c:numRef>
              <c:f>'TU2N Ring5'!$F$483:$AC$483</c:f>
              <c:numCache>
                <c:formatCode>General</c:formatCode>
                <c:ptCount val="24"/>
                <c:pt idx="0">
                  <c:v>552.65066647817298</c:v>
                </c:pt>
                <c:pt idx="1">
                  <c:v>561.20145913624106</c:v>
                </c:pt>
                <c:pt idx="2">
                  <c:v>562.07751970153095</c:v>
                </c:pt>
                <c:pt idx="3">
                  <c:v>562.42606416423996</c:v>
                </c:pt>
                <c:pt idx="4">
                  <c:v>574.79770530154201</c:v>
                </c:pt>
                <c:pt idx="5">
                  <c:v>699.25483576519002</c:v>
                </c:pt>
                <c:pt idx="6">
                  <c:v>770.09093075183898</c:v>
                </c:pt>
                <c:pt idx="7">
                  <c:v>837.37242403274399</c:v>
                </c:pt>
                <c:pt idx="8">
                  <c:v>901.93720906337603</c:v>
                </c:pt>
                <c:pt idx="9">
                  <c:v>959.313783298163</c:v>
                </c:pt>
                <c:pt idx="10">
                  <c:v>1011.20695488136</c:v>
                </c:pt>
                <c:pt idx="11">
                  <c:v>1069.4163247100801</c:v>
                </c:pt>
                <c:pt idx="12">
                  <c:v>1121.2373203254001</c:v>
                </c:pt>
                <c:pt idx="13">
                  <c:v>1168.4111415586401</c:v>
                </c:pt>
                <c:pt idx="14">
                  <c:v>1204.213014857</c:v>
                </c:pt>
                <c:pt idx="15">
                  <c:v>1226.6024951828699</c:v>
                </c:pt>
                <c:pt idx="16">
                  <c:v>1248.9207239167599</c:v>
                </c:pt>
                <c:pt idx="17">
                  <c:v>1274.8860951947499</c:v>
                </c:pt>
                <c:pt idx="18">
                  <c:v>1294.9679411705299</c:v>
                </c:pt>
                <c:pt idx="19">
                  <c:v>1301.3511392794201</c:v>
                </c:pt>
                <c:pt idx="20">
                  <c:v>1287.9120627959201</c:v>
                </c:pt>
                <c:pt idx="21">
                  <c:v>1253.6046240401899</c:v>
                </c:pt>
                <c:pt idx="22">
                  <c:v>1199.82810106082</c:v>
                </c:pt>
                <c:pt idx="23">
                  <c:v>1154.2468405132699</c:v>
                </c:pt>
              </c:numCache>
            </c:numRef>
          </c:yVal>
          <c:smooth val="0"/>
          <c:extLst>
            <c:ext xmlns:c16="http://schemas.microsoft.com/office/drawing/2014/chart" uri="{C3380CC4-5D6E-409C-BE32-E72D297353CC}">
              <c16:uniqueId val="{00000004-6CAC-4F65-861B-8EACCDA56CC2}"/>
            </c:ext>
          </c:extLst>
        </c:ser>
        <c:ser>
          <c:idx val="5"/>
          <c:order val="5"/>
          <c:tx>
            <c:v>Ring-6</c:v>
          </c:tx>
          <c:spPr>
            <a:ln w="19050" cap="rnd">
              <a:solidFill>
                <a:schemeClr val="accent6"/>
              </a:solidFill>
              <a:round/>
            </a:ln>
            <a:effectLst/>
          </c:spPr>
          <c:marker>
            <c:symbol val="circle"/>
            <c:size val="5"/>
            <c:spPr>
              <a:solidFill>
                <a:schemeClr val="accent6"/>
              </a:solidFill>
              <a:ln w="9525">
                <a:solidFill>
                  <a:schemeClr val="accent6"/>
                </a:solidFill>
              </a:ln>
              <a:effectLst/>
            </c:spPr>
          </c:marker>
          <c:xVal>
            <c:numRef>
              <c:f>'TU2N Ring1'!$G$3:$AD$3</c:f>
              <c:numCache>
                <c:formatCode>General</c:formatCode>
                <c:ptCount val="24"/>
                <c:pt idx="0">
                  <c:v>7.7291666666666661E-2</c:v>
                </c:pt>
                <c:pt idx="1">
                  <c:v>0.231875</c:v>
                </c:pt>
                <c:pt idx="2">
                  <c:v>0.38645833333333335</c:v>
                </c:pt>
                <c:pt idx="3">
                  <c:v>0.54104166666666664</c:v>
                </c:pt>
                <c:pt idx="4">
                  <c:v>0.69562499999999994</c:v>
                </c:pt>
                <c:pt idx="5">
                  <c:v>0.85020833333333323</c:v>
                </c:pt>
                <c:pt idx="6">
                  <c:v>1.0047916666666665</c:v>
                </c:pt>
                <c:pt idx="7">
                  <c:v>1.1593749999999998</c:v>
                </c:pt>
                <c:pt idx="8">
                  <c:v>1.3139583333333331</c:v>
                </c:pt>
                <c:pt idx="9">
                  <c:v>1.4685416666666664</c:v>
                </c:pt>
                <c:pt idx="10">
                  <c:v>1.6231249999999997</c:v>
                </c:pt>
                <c:pt idx="11">
                  <c:v>1.777708333333333</c:v>
                </c:pt>
                <c:pt idx="12">
                  <c:v>1.9322916666666663</c:v>
                </c:pt>
                <c:pt idx="13">
                  <c:v>2.0868749999999996</c:v>
                </c:pt>
                <c:pt idx="14">
                  <c:v>2.2414583333333331</c:v>
                </c:pt>
                <c:pt idx="15">
                  <c:v>2.3960416666666666</c:v>
                </c:pt>
                <c:pt idx="16">
                  <c:v>2.5506250000000001</c:v>
                </c:pt>
                <c:pt idx="17">
                  <c:v>2.7052083333333337</c:v>
                </c:pt>
                <c:pt idx="18">
                  <c:v>2.8597916666666672</c:v>
                </c:pt>
                <c:pt idx="19">
                  <c:v>3.0143750000000007</c:v>
                </c:pt>
                <c:pt idx="20">
                  <c:v>3.1689583333333342</c:v>
                </c:pt>
                <c:pt idx="21">
                  <c:v>3.3235416666666677</c:v>
                </c:pt>
                <c:pt idx="22">
                  <c:v>3.4781250000000012</c:v>
                </c:pt>
                <c:pt idx="23">
                  <c:v>3.6327083333333348</c:v>
                </c:pt>
              </c:numCache>
            </c:numRef>
          </c:xVal>
          <c:yVal>
            <c:numRef>
              <c:f>'TU2N Ring6'!$F$483:$AC$483</c:f>
              <c:numCache>
                <c:formatCode>General</c:formatCode>
                <c:ptCount val="24"/>
                <c:pt idx="0">
                  <c:v>551.46869960352797</c:v>
                </c:pt>
                <c:pt idx="1">
                  <c:v>559.12019576253897</c:v>
                </c:pt>
                <c:pt idx="2">
                  <c:v>560.94783495856097</c:v>
                </c:pt>
                <c:pt idx="3">
                  <c:v>561.26063958337204</c:v>
                </c:pt>
                <c:pt idx="4">
                  <c:v>572.35160522022397</c:v>
                </c:pt>
                <c:pt idx="5">
                  <c:v>685.94431895857099</c:v>
                </c:pt>
                <c:pt idx="6">
                  <c:v>758.19876211641304</c:v>
                </c:pt>
                <c:pt idx="7">
                  <c:v>823.61206007582905</c:v>
                </c:pt>
                <c:pt idx="8">
                  <c:v>882.94341707417698</c:v>
                </c:pt>
                <c:pt idx="9">
                  <c:v>934.07793307149302</c:v>
                </c:pt>
                <c:pt idx="10">
                  <c:v>979.32432435695</c:v>
                </c:pt>
                <c:pt idx="11">
                  <c:v>1022.69780266829</c:v>
                </c:pt>
                <c:pt idx="12">
                  <c:v>1069.30978371946</c:v>
                </c:pt>
                <c:pt idx="13">
                  <c:v>1112.2386042697501</c:v>
                </c:pt>
                <c:pt idx="14">
                  <c:v>1151.45293134544</c:v>
                </c:pt>
                <c:pt idx="15">
                  <c:v>1174.5254889109201</c:v>
                </c:pt>
                <c:pt idx="16">
                  <c:v>1188.1919252786199</c:v>
                </c:pt>
                <c:pt idx="17">
                  <c:v>1198.1279380144399</c:v>
                </c:pt>
                <c:pt idx="18">
                  <c:v>1204.01725752281</c:v>
                </c:pt>
                <c:pt idx="19">
                  <c:v>1204.31473647487</c:v>
                </c:pt>
                <c:pt idx="20">
                  <c:v>1197.39934600526</c:v>
                </c:pt>
                <c:pt idx="21">
                  <c:v>1182.6760396869099</c:v>
                </c:pt>
                <c:pt idx="22">
                  <c:v>1136.8360606154399</c:v>
                </c:pt>
                <c:pt idx="23">
                  <c:v>1086.76542980311</c:v>
                </c:pt>
              </c:numCache>
            </c:numRef>
          </c:yVal>
          <c:smooth val="0"/>
          <c:extLst>
            <c:ext xmlns:c16="http://schemas.microsoft.com/office/drawing/2014/chart" uri="{C3380CC4-5D6E-409C-BE32-E72D297353CC}">
              <c16:uniqueId val="{00000005-6CAC-4F65-861B-8EACCDA56CC2}"/>
            </c:ext>
          </c:extLst>
        </c:ser>
        <c:ser>
          <c:idx val="6"/>
          <c:order val="6"/>
          <c:tx>
            <c:v>Ring-7</c:v>
          </c:tx>
          <c:spPr>
            <a:ln w="19050"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xVal>
            <c:numRef>
              <c:f>'TU2N Ring1'!$G$3:$AD$3</c:f>
              <c:numCache>
                <c:formatCode>General</c:formatCode>
                <c:ptCount val="24"/>
                <c:pt idx="0">
                  <c:v>7.7291666666666661E-2</c:v>
                </c:pt>
                <c:pt idx="1">
                  <c:v>0.231875</c:v>
                </c:pt>
                <c:pt idx="2">
                  <c:v>0.38645833333333335</c:v>
                </c:pt>
                <c:pt idx="3">
                  <c:v>0.54104166666666664</c:v>
                </c:pt>
                <c:pt idx="4">
                  <c:v>0.69562499999999994</c:v>
                </c:pt>
                <c:pt idx="5">
                  <c:v>0.85020833333333323</c:v>
                </c:pt>
                <c:pt idx="6">
                  <c:v>1.0047916666666665</c:v>
                </c:pt>
                <c:pt idx="7">
                  <c:v>1.1593749999999998</c:v>
                </c:pt>
                <c:pt idx="8">
                  <c:v>1.3139583333333331</c:v>
                </c:pt>
                <c:pt idx="9">
                  <c:v>1.4685416666666664</c:v>
                </c:pt>
                <c:pt idx="10">
                  <c:v>1.6231249999999997</c:v>
                </c:pt>
                <c:pt idx="11">
                  <c:v>1.777708333333333</c:v>
                </c:pt>
                <c:pt idx="12">
                  <c:v>1.9322916666666663</c:v>
                </c:pt>
                <c:pt idx="13">
                  <c:v>2.0868749999999996</c:v>
                </c:pt>
                <c:pt idx="14">
                  <c:v>2.2414583333333331</c:v>
                </c:pt>
                <c:pt idx="15">
                  <c:v>2.3960416666666666</c:v>
                </c:pt>
                <c:pt idx="16">
                  <c:v>2.5506250000000001</c:v>
                </c:pt>
                <c:pt idx="17">
                  <c:v>2.7052083333333337</c:v>
                </c:pt>
                <c:pt idx="18">
                  <c:v>2.8597916666666672</c:v>
                </c:pt>
                <c:pt idx="19">
                  <c:v>3.0143750000000007</c:v>
                </c:pt>
                <c:pt idx="20">
                  <c:v>3.1689583333333342</c:v>
                </c:pt>
                <c:pt idx="21">
                  <c:v>3.3235416666666677</c:v>
                </c:pt>
                <c:pt idx="22">
                  <c:v>3.4781250000000012</c:v>
                </c:pt>
                <c:pt idx="23">
                  <c:v>3.6327083333333348</c:v>
                </c:pt>
              </c:numCache>
            </c:numRef>
          </c:xVal>
          <c:yVal>
            <c:numRef>
              <c:f>'TU2N Ring7'!$F$483:$AC$483</c:f>
              <c:numCache>
                <c:formatCode>General</c:formatCode>
                <c:ptCount val="24"/>
                <c:pt idx="0">
                  <c:v>550.35145675932699</c:v>
                </c:pt>
                <c:pt idx="1">
                  <c:v>554.76918275623802</c:v>
                </c:pt>
                <c:pt idx="2">
                  <c:v>556.32878733980897</c:v>
                </c:pt>
                <c:pt idx="3">
                  <c:v>557.10372631108999</c:v>
                </c:pt>
                <c:pt idx="4">
                  <c:v>568.21597527080996</c:v>
                </c:pt>
                <c:pt idx="5">
                  <c:v>650.34476240788501</c:v>
                </c:pt>
                <c:pt idx="6">
                  <c:v>710.14905719806495</c:v>
                </c:pt>
                <c:pt idx="7">
                  <c:v>761.08117726522096</c:v>
                </c:pt>
                <c:pt idx="8">
                  <c:v>804.77750442333399</c:v>
                </c:pt>
                <c:pt idx="9">
                  <c:v>842.97686561708599</c:v>
                </c:pt>
                <c:pt idx="10">
                  <c:v>876.70152511220601</c:v>
                </c:pt>
                <c:pt idx="11">
                  <c:v>905.86630036084898</c:v>
                </c:pt>
                <c:pt idx="12">
                  <c:v>931.91597579141501</c:v>
                </c:pt>
                <c:pt idx="13">
                  <c:v>956.21723926454104</c:v>
                </c:pt>
                <c:pt idx="14">
                  <c:v>978.89832189974504</c:v>
                </c:pt>
                <c:pt idx="15">
                  <c:v>991.75918935510003</c:v>
                </c:pt>
                <c:pt idx="16">
                  <c:v>1004.38666107049</c:v>
                </c:pt>
                <c:pt idx="17">
                  <c:v>1017.92189071531</c:v>
                </c:pt>
                <c:pt idx="18">
                  <c:v>1031.1231673231</c:v>
                </c:pt>
                <c:pt idx="19">
                  <c:v>1043.38985929054</c:v>
                </c:pt>
                <c:pt idx="20">
                  <c:v>1049.6637389689399</c:v>
                </c:pt>
                <c:pt idx="21">
                  <c:v>1044.6197665239399</c:v>
                </c:pt>
                <c:pt idx="22">
                  <c:v>1009.5746848282701</c:v>
                </c:pt>
                <c:pt idx="23">
                  <c:v>972.72277255362997</c:v>
                </c:pt>
              </c:numCache>
            </c:numRef>
          </c:yVal>
          <c:smooth val="0"/>
          <c:extLst>
            <c:ext xmlns:c16="http://schemas.microsoft.com/office/drawing/2014/chart" uri="{C3380CC4-5D6E-409C-BE32-E72D297353CC}">
              <c16:uniqueId val="{00000006-6CAC-4F65-861B-8EACCDA56CC2}"/>
            </c:ext>
          </c:extLst>
        </c:ser>
        <c:dLbls>
          <c:showLegendKey val="0"/>
          <c:showVal val="0"/>
          <c:showCatName val="0"/>
          <c:showSerName val="0"/>
          <c:showPercent val="0"/>
          <c:showBubbleSize val="0"/>
        </c:dLbls>
        <c:axId val="1889095551"/>
        <c:axId val="1889086399"/>
      </c:scatterChart>
      <c:valAx>
        <c:axId val="1889095551"/>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ltLang="ja-JP" sz="1200">
                    <a:solidFill>
                      <a:schemeClr val="tx1"/>
                    </a:solidFill>
                  </a:rPr>
                  <a:t>Axial level (mBAF)</a:t>
                </a:r>
                <a:endParaRPr lang="ja-JP" altLang="en-US" sz="1200">
                  <a:solidFill>
                    <a:schemeClr val="tx1"/>
                  </a:solidFill>
                </a:endParaRPr>
              </a:p>
            </c:rich>
          </c:tx>
          <c:layout>
            <c:manualLayout>
              <c:xMode val="edge"/>
              <c:yMode val="edge"/>
              <c:x val="0.37594031522638138"/>
              <c:y val="0.88991604144337266"/>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ja-JP"/>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ja-JP"/>
          </a:p>
        </c:txPr>
        <c:crossAx val="1889086399"/>
        <c:crosses val="autoZero"/>
        <c:crossBetween val="midCat"/>
        <c:majorUnit val="1"/>
      </c:valAx>
      <c:valAx>
        <c:axId val="1889086399"/>
        <c:scaling>
          <c:orientation val="minMax"/>
          <c:max val="2500"/>
          <c:min val="5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ltLang="ja-JP" sz="1200">
                    <a:solidFill>
                      <a:schemeClr val="tx1"/>
                    </a:solidFill>
                  </a:rPr>
                  <a:t>Fuel Temperature (K)</a:t>
                </a:r>
                <a:endParaRPr lang="ja-JP" altLang="en-US" sz="1200">
                  <a:solidFill>
                    <a:schemeClr val="tx1"/>
                  </a:solidFill>
                </a:endParaRPr>
              </a:p>
            </c:rich>
          </c:tx>
          <c:layout>
            <c:manualLayout>
              <c:xMode val="edge"/>
              <c:yMode val="edge"/>
              <c:x val="5.5555555555555558E-3"/>
              <c:y val="0.26606867124065631"/>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ja-JP"/>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ja-JP"/>
          </a:p>
        </c:txPr>
        <c:crossAx val="1889095551"/>
        <c:crosses val="autoZero"/>
        <c:crossBetween val="midCat"/>
        <c:majorUnit val="200"/>
      </c:valAx>
      <c:spPr>
        <a:noFill/>
        <a:ln>
          <a:noFill/>
        </a:ln>
        <a:effectLst/>
      </c:spPr>
    </c:plotArea>
    <c:legend>
      <c:legendPos val="r"/>
      <c:layout>
        <c:manualLayout>
          <c:xMode val="edge"/>
          <c:yMode val="edge"/>
          <c:x val="0.21891127636173191"/>
          <c:y val="0.1932495576316626"/>
          <c:w val="0.19547632286847696"/>
          <c:h val="0.449221178542392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mn-lt"/>
                <a:ea typeface="+mn-ea"/>
                <a:cs typeface="+mn-cs"/>
              </a:defRPr>
            </a:pPr>
            <a:r>
              <a:rPr lang="en-US" altLang="ja-JP" sz="1200" dirty="0">
                <a:solidFill>
                  <a:schemeClr val="tx1"/>
                </a:solidFill>
              </a:rPr>
              <a:t>Axial mass distribution </a:t>
            </a:r>
            <a:r>
              <a:rPr lang="en-US" altLang="ja-JP" sz="1200" dirty="0" smtClean="0">
                <a:solidFill>
                  <a:schemeClr val="tx1"/>
                </a:solidFill>
              </a:rPr>
              <a:t>profile </a:t>
            </a:r>
            <a:r>
              <a:rPr lang="en-US" altLang="ja-JP" sz="1200" dirty="0">
                <a:solidFill>
                  <a:schemeClr val="tx1"/>
                </a:solidFill>
              </a:rPr>
              <a:t>(139,929s)</a:t>
            </a:r>
            <a:endParaRPr lang="ja-JP" altLang="en-US" sz="1200" dirty="0">
              <a:solidFill>
                <a:schemeClr val="tx1"/>
              </a:solidFill>
            </a:endParaRPr>
          </a:p>
        </c:rich>
      </c:tx>
      <c:layout>
        <c:manualLayout>
          <c:xMode val="edge"/>
          <c:yMode val="edge"/>
          <c:x val="0.18303455818022746"/>
          <c:y val="2.3391812865497075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mn-lt"/>
              <a:ea typeface="+mn-ea"/>
              <a:cs typeface="+mn-cs"/>
            </a:defRPr>
          </a:pPr>
          <a:endParaRPr lang="ja-JP"/>
        </a:p>
      </c:txPr>
    </c:title>
    <c:autoTitleDeleted val="0"/>
    <c:plotArea>
      <c:layout>
        <c:manualLayout>
          <c:layoutTarget val="inner"/>
          <c:xMode val="edge"/>
          <c:yMode val="edge"/>
          <c:x val="0.22643326227310825"/>
          <c:y val="0.10727669022693996"/>
          <c:w val="0.73811879196892616"/>
          <c:h val="0.68865539161378975"/>
        </c:manualLayout>
      </c:layout>
      <c:scatterChart>
        <c:scatterStyle val="lineMarker"/>
        <c:varyColors val="0"/>
        <c:ser>
          <c:idx val="1"/>
          <c:order val="1"/>
          <c:tx>
            <c:v>Ring-2</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'TU2N Ring1'!$G$3:$AD$3</c:f>
              <c:numCache>
                <c:formatCode>General</c:formatCode>
                <c:ptCount val="24"/>
                <c:pt idx="0">
                  <c:v>7.7291666666666661E-2</c:v>
                </c:pt>
                <c:pt idx="1">
                  <c:v>0.231875</c:v>
                </c:pt>
                <c:pt idx="2">
                  <c:v>0.38645833333333335</c:v>
                </c:pt>
                <c:pt idx="3">
                  <c:v>0.54104166666666664</c:v>
                </c:pt>
                <c:pt idx="4">
                  <c:v>0.69562499999999994</c:v>
                </c:pt>
                <c:pt idx="5">
                  <c:v>0.85020833333333323</c:v>
                </c:pt>
                <c:pt idx="6">
                  <c:v>1.0047916666666665</c:v>
                </c:pt>
                <c:pt idx="7">
                  <c:v>1.1593749999999998</c:v>
                </c:pt>
                <c:pt idx="8">
                  <c:v>1.3139583333333331</c:v>
                </c:pt>
                <c:pt idx="9">
                  <c:v>1.4685416666666664</c:v>
                </c:pt>
                <c:pt idx="10">
                  <c:v>1.6231249999999997</c:v>
                </c:pt>
                <c:pt idx="11">
                  <c:v>1.777708333333333</c:v>
                </c:pt>
                <c:pt idx="12">
                  <c:v>1.9322916666666663</c:v>
                </c:pt>
                <c:pt idx="13">
                  <c:v>2.0868749999999996</c:v>
                </c:pt>
                <c:pt idx="14">
                  <c:v>2.2414583333333331</c:v>
                </c:pt>
                <c:pt idx="15">
                  <c:v>2.3960416666666666</c:v>
                </c:pt>
                <c:pt idx="16">
                  <c:v>2.5506250000000001</c:v>
                </c:pt>
                <c:pt idx="17">
                  <c:v>2.7052083333333337</c:v>
                </c:pt>
                <c:pt idx="18">
                  <c:v>2.8597916666666672</c:v>
                </c:pt>
                <c:pt idx="19">
                  <c:v>3.0143750000000007</c:v>
                </c:pt>
                <c:pt idx="20">
                  <c:v>3.1689583333333342</c:v>
                </c:pt>
                <c:pt idx="21">
                  <c:v>3.3235416666666677</c:v>
                </c:pt>
                <c:pt idx="22">
                  <c:v>3.4781250000000012</c:v>
                </c:pt>
                <c:pt idx="23">
                  <c:v>3.6327083333333348</c:v>
                </c:pt>
              </c:numCache>
            </c:numRef>
          </c:xVal>
          <c:yVal>
            <c:numRef>
              <c:f>'TU2N and MNOD'!$ID$483:$JA$483</c:f>
              <c:numCache>
                <c:formatCode>General</c:formatCode>
                <c:ptCount val="24"/>
                <c:pt idx="0">
                  <c:v>1001.9602840049899</c:v>
                </c:pt>
                <c:pt idx="1">
                  <c:v>988.78755278762105</c:v>
                </c:pt>
                <c:pt idx="2">
                  <c:v>988.787552787594</c:v>
                </c:pt>
                <c:pt idx="3">
                  <c:v>988.78755278760605</c:v>
                </c:pt>
                <c:pt idx="4">
                  <c:v>988.78755278759604</c:v>
                </c:pt>
                <c:pt idx="5">
                  <c:v>988.78755278758501</c:v>
                </c:pt>
                <c:pt idx="6">
                  <c:v>988.78755278758797</c:v>
                </c:pt>
                <c:pt idx="7">
                  <c:v>988.79805685240399</c:v>
                </c:pt>
                <c:pt idx="8">
                  <c:v>988.837476568429</c:v>
                </c:pt>
                <c:pt idx="9">
                  <c:v>988.90663291256897</c:v>
                </c:pt>
                <c:pt idx="10">
                  <c:v>989.01927596764494</c:v>
                </c:pt>
                <c:pt idx="11">
                  <c:v>989.20608233353505</c:v>
                </c:pt>
                <c:pt idx="12">
                  <c:v>989.49710987441097</c:v>
                </c:pt>
                <c:pt idx="13">
                  <c:v>989.87126477596303</c:v>
                </c:pt>
                <c:pt idx="14">
                  <c:v>1048.3387506537599</c:v>
                </c:pt>
                <c:pt idx="15">
                  <c:v>1148.83532367516</c:v>
                </c:pt>
                <c:pt idx="16">
                  <c:v>1237.82708530631</c:v>
                </c:pt>
                <c:pt idx="17">
                  <c:v>859.96324723743203</c:v>
                </c:pt>
                <c:pt idx="18">
                  <c:v>837.95429485028399</c:v>
                </c:pt>
                <c:pt idx="19">
                  <c:v>835.13641680726801</c:v>
                </c:pt>
                <c:pt idx="20">
                  <c:v>833.83417126780898</c:v>
                </c:pt>
                <c:pt idx="21">
                  <c:v>926.14134130861601</c:v>
                </c:pt>
                <c:pt idx="22">
                  <c:v>939.428798304785</c:v>
                </c:pt>
                <c:pt idx="23">
                  <c:v>991.71572578052303</c:v>
                </c:pt>
              </c:numCache>
            </c:numRef>
          </c:yVal>
          <c:smooth val="0"/>
          <c:extLst>
            <c:ext xmlns:c16="http://schemas.microsoft.com/office/drawing/2014/chart" uri="{C3380CC4-5D6E-409C-BE32-E72D297353CC}">
              <c16:uniqueId val="{00000000-1F17-42DA-BC02-A394D9795589}"/>
            </c:ext>
          </c:extLst>
        </c:ser>
        <c:dLbls>
          <c:showLegendKey val="0"/>
          <c:showVal val="0"/>
          <c:showCatName val="0"/>
          <c:showSerName val="0"/>
          <c:showPercent val="0"/>
          <c:showBubbleSize val="0"/>
        </c:dLbls>
        <c:axId val="1889095551"/>
        <c:axId val="1889086399"/>
        <c:extLst>
          <c:ext xmlns:c15="http://schemas.microsoft.com/office/drawing/2012/chart" uri="{02D57815-91ED-43cb-92C2-25804820EDAC}">
            <c15:filteredScatterSeries>
              <c15:ser>
                <c:idx val="0"/>
                <c:order val="0"/>
                <c:tx>
                  <c:v>Ring-1</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extLst>
                      <c:ext uri="{02D57815-91ED-43cb-92C2-25804820EDAC}">
                        <c15:formulaRef>
                          <c15:sqref>'TU2N Ring1'!$G$3:$AD$3</c15:sqref>
                        </c15:formulaRef>
                      </c:ext>
                    </c:extLst>
                    <c:numCache>
                      <c:formatCode>General</c:formatCode>
                      <c:ptCount val="24"/>
                      <c:pt idx="0">
                        <c:v>7.7291666666666661E-2</c:v>
                      </c:pt>
                      <c:pt idx="1">
                        <c:v>0.231875</c:v>
                      </c:pt>
                      <c:pt idx="2">
                        <c:v>0.38645833333333335</c:v>
                      </c:pt>
                      <c:pt idx="3">
                        <c:v>0.54104166666666664</c:v>
                      </c:pt>
                      <c:pt idx="4">
                        <c:v>0.69562499999999994</c:v>
                      </c:pt>
                      <c:pt idx="5">
                        <c:v>0.85020833333333323</c:v>
                      </c:pt>
                      <c:pt idx="6">
                        <c:v>1.0047916666666665</c:v>
                      </c:pt>
                      <c:pt idx="7">
                        <c:v>1.1593749999999998</c:v>
                      </c:pt>
                      <c:pt idx="8">
                        <c:v>1.3139583333333331</c:v>
                      </c:pt>
                      <c:pt idx="9">
                        <c:v>1.4685416666666664</c:v>
                      </c:pt>
                      <c:pt idx="10">
                        <c:v>1.6231249999999997</c:v>
                      </c:pt>
                      <c:pt idx="11">
                        <c:v>1.777708333333333</c:v>
                      </c:pt>
                      <c:pt idx="12">
                        <c:v>1.9322916666666663</c:v>
                      </c:pt>
                      <c:pt idx="13">
                        <c:v>2.0868749999999996</c:v>
                      </c:pt>
                      <c:pt idx="14">
                        <c:v>2.2414583333333331</c:v>
                      </c:pt>
                      <c:pt idx="15">
                        <c:v>2.3960416666666666</c:v>
                      </c:pt>
                      <c:pt idx="16">
                        <c:v>2.5506250000000001</c:v>
                      </c:pt>
                      <c:pt idx="17">
                        <c:v>2.7052083333333337</c:v>
                      </c:pt>
                      <c:pt idx="18">
                        <c:v>2.8597916666666672</c:v>
                      </c:pt>
                      <c:pt idx="19">
                        <c:v>3.0143750000000007</c:v>
                      </c:pt>
                      <c:pt idx="20">
                        <c:v>3.1689583333333342</c:v>
                      </c:pt>
                      <c:pt idx="21">
                        <c:v>3.3235416666666677</c:v>
                      </c:pt>
                      <c:pt idx="22">
                        <c:v>3.4781250000000012</c:v>
                      </c:pt>
                      <c:pt idx="23">
                        <c:v>3.6327083333333348</c:v>
                      </c:pt>
                    </c:numCache>
                  </c:numRef>
                </c:xVal>
                <c:yVal>
                  <c:numRef>
                    <c:extLst>
                      <c:ext uri="{02D57815-91ED-43cb-92C2-25804820EDAC}">
                        <c15:formulaRef>
                          <c15:sqref>'TU2N Ring1'!$G$477:$AD$477</c15:sqref>
                        </c15:formulaRef>
                      </c:ext>
                    </c:extLst>
                    <c:numCache>
                      <c:formatCode>General</c:formatCode>
                      <c:ptCount val="24"/>
                      <c:pt idx="0">
                        <c:v>557.64354696785199</c:v>
                      </c:pt>
                      <c:pt idx="1">
                        <c:v>564.96262478738697</c:v>
                      </c:pt>
                      <c:pt idx="2">
                        <c:v>565.70657167722698</c:v>
                      </c:pt>
                      <c:pt idx="3">
                        <c:v>565.84770694673603</c:v>
                      </c:pt>
                      <c:pt idx="4">
                        <c:v>567.82527869642399</c:v>
                      </c:pt>
                      <c:pt idx="5">
                        <c:v>676.77735253004596</c:v>
                      </c:pt>
                      <c:pt idx="6">
                        <c:v>749.91015282447802</c:v>
                      </c:pt>
                      <c:pt idx="7">
                        <c:v>815.89635591339504</c:v>
                      </c:pt>
                      <c:pt idx="8">
                        <c:v>879.22777021387003</c:v>
                      </c:pt>
                      <c:pt idx="9">
                        <c:v>937.10205398004996</c:v>
                      </c:pt>
                      <c:pt idx="10">
                        <c:v>991.19696697214101</c:v>
                      </c:pt>
                      <c:pt idx="11">
                        <c:v>1047.04216117334</c:v>
                      </c:pt>
                      <c:pt idx="12">
                        <c:v>1106.8623812415501</c:v>
                      </c:pt>
                      <c:pt idx="13">
                        <c:v>1159.78693777647</c:v>
                      </c:pt>
                      <c:pt idx="14">
                        <c:v>1203.6975931493701</c:v>
                      </c:pt>
                      <c:pt idx="15">
                        <c:v>1234.37838404286</c:v>
                      </c:pt>
                      <c:pt idx="16">
                        <c:v>1275.96455321232</c:v>
                      </c:pt>
                      <c:pt idx="17">
                        <c:v>1328.61310169692</c:v>
                      </c:pt>
                      <c:pt idx="18">
                        <c:v>1387.85451519613</c:v>
                      </c:pt>
                      <c:pt idx="19">
                        <c:v>1445.0775914328301</c:v>
                      </c:pt>
                      <c:pt idx="20">
                        <c:v>1482.7573895780899</c:v>
                      </c:pt>
                      <c:pt idx="21">
                        <c:v>1475.32088601275</c:v>
                      </c:pt>
                      <c:pt idx="22">
                        <c:v>1372.7634409725899</c:v>
                      </c:pt>
                      <c:pt idx="23">
                        <c:v>1261.8339097252399</c:v>
                      </c:pt>
                    </c:numCache>
                  </c:numRef>
                </c:yVal>
                <c:smooth val="0"/>
                <c:extLst>
                  <c:ext xmlns:c16="http://schemas.microsoft.com/office/drawing/2014/chart" uri="{C3380CC4-5D6E-409C-BE32-E72D297353CC}">
                    <c16:uniqueId val="{00000001-1F17-42DA-BC02-A394D9795589}"/>
                  </c:ext>
                </c:extLst>
              </c15:ser>
            </c15:filteredScatterSeries>
            <c15:filteredScatterSeries>
              <c15:ser>
                <c:idx val="2"/>
                <c:order val="2"/>
                <c:tx>
                  <c:v>Ring-3</c:v>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extLst xmlns:c15="http://schemas.microsoft.com/office/drawing/2012/chart">
                      <c:ext xmlns:c15="http://schemas.microsoft.com/office/drawing/2012/chart" uri="{02D57815-91ED-43cb-92C2-25804820EDAC}">
                        <c15:formulaRef>
                          <c15:sqref>'TU2N Ring1'!$G$3:$AD$3</c15:sqref>
                        </c15:formulaRef>
                      </c:ext>
                    </c:extLst>
                    <c:numCache>
                      <c:formatCode>General</c:formatCode>
                      <c:ptCount val="24"/>
                      <c:pt idx="0">
                        <c:v>7.7291666666666661E-2</c:v>
                      </c:pt>
                      <c:pt idx="1">
                        <c:v>0.231875</c:v>
                      </c:pt>
                      <c:pt idx="2">
                        <c:v>0.38645833333333335</c:v>
                      </c:pt>
                      <c:pt idx="3">
                        <c:v>0.54104166666666664</c:v>
                      </c:pt>
                      <c:pt idx="4">
                        <c:v>0.69562499999999994</c:v>
                      </c:pt>
                      <c:pt idx="5">
                        <c:v>0.85020833333333323</c:v>
                      </c:pt>
                      <c:pt idx="6">
                        <c:v>1.0047916666666665</c:v>
                      </c:pt>
                      <c:pt idx="7">
                        <c:v>1.1593749999999998</c:v>
                      </c:pt>
                      <c:pt idx="8">
                        <c:v>1.3139583333333331</c:v>
                      </c:pt>
                      <c:pt idx="9">
                        <c:v>1.4685416666666664</c:v>
                      </c:pt>
                      <c:pt idx="10">
                        <c:v>1.6231249999999997</c:v>
                      </c:pt>
                      <c:pt idx="11">
                        <c:v>1.777708333333333</c:v>
                      </c:pt>
                      <c:pt idx="12">
                        <c:v>1.9322916666666663</c:v>
                      </c:pt>
                      <c:pt idx="13">
                        <c:v>2.0868749999999996</c:v>
                      </c:pt>
                      <c:pt idx="14">
                        <c:v>2.2414583333333331</c:v>
                      </c:pt>
                      <c:pt idx="15">
                        <c:v>2.3960416666666666</c:v>
                      </c:pt>
                      <c:pt idx="16">
                        <c:v>2.5506250000000001</c:v>
                      </c:pt>
                      <c:pt idx="17">
                        <c:v>2.7052083333333337</c:v>
                      </c:pt>
                      <c:pt idx="18">
                        <c:v>2.8597916666666672</c:v>
                      </c:pt>
                      <c:pt idx="19">
                        <c:v>3.0143750000000007</c:v>
                      </c:pt>
                      <c:pt idx="20">
                        <c:v>3.1689583333333342</c:v>
                      </c:pt>
                      <c:pt idx="21">
                        <c:v>3.3235416666666677</c:v>
                      </c:pt>
                      <c:pt idx="22">
                        <c:v>3.4781250000000012</c:v>
                      </c:pt>
                      <c:pt idx="23">
                        <c:v>3.6327083333333348</c:v>
                      </c:pt>
                    </c:numCache>
                  </c:numRef>
                </c:xVal>
                <c:yVal>
                  <c:numRef>
                    <c:extLst xmlns:c15="http://schemas.microsoft.com/office/drawing/2012/chart">
                      <c:ext xmlns:c15="http://schemas.microsoft.com/office/drawing/2012/chart" uri="{02D57815-91ED-43cb-92C2-25804820EDAC}">
                        <c15:formulaRef>
                          <c15:sqref>'TU2N Ring3'!$F$477:$AC$477</c15:sqref>
                        </c15:formulaRef>
                      </c:ext>
                    </c:extLst>
                    <c:numCache>
                      <c:formatCode>General</c:formatCode>
                      <c:ptCount val="24"/>
                      <c:pt idx="0">
                        <c:v>557.09825403855302</c:v>
                      </c:pt>
                      <c:pt idx="1">
                        <c:v>565.03021109828398</c:v>
                      </c:pt>
                      <c:pt idx="2">
                        <c:v>565.81144855277603</c:v>
                      </c:pt>
                      <c:pt idx="3">
                        <c:v>566.00228199979802</c:v>
                      </c:pt>
                      <c:pt idx="4">
                        <c:v>573.60659609384697</c:v>
                      </c:pt>
                      <c:pt idx="5">
                        <c:v>685.64652525149199</c:v>
                      </c:pt>
                      <c:pt idx="6">
                        <c:v>760.71464430454</c:v>
                      </c:pt>
                      <c:pt idx="7">
                        <c:v>829.19480017963997</c:v>
                      </c:pt>
                      <c:pt idx="8">
                        <c:v>895.00716567797099</c:v>
                      </c:pt>
                      <c:pt idx="9">
                        <c:v>955.01759190913901</c:v>
                      </c:pt>
                      <c:pt idx="10">
                        <c:v>1011.19772316656</c:v>
                      </c:pt>
                      <c:pt idx="11">
                        <c:v>1072.7141820419199</c:v>
                      </c:pt>
                      <c:pt idx="12">
                        <c:v>1133.3925542506499</c:v>
                      </c:pt>
                      <c:pt idx="13">
                        <c:v>1185.19675306776</c:v>
                      </c:pt>
                      <c:pt idx="14">
                        <c:v>1223.1176862470099</c:v>
                      </c:pt>
                      <c:pt idx="15">
                        <c:v>1267.46835633456</c:v>
                      </c:pt>
                      <c:pt idx="16">
                        <c:v>1353.22653430948</c:v>
                      </c:pt>
                      <c:pt idx="17">
                        <c:v>1451.1796405524401</c:v>
                      </c:pt>
                      <c:pt idx="18">
                        <c:v>1524.44644275975</c:v>
                      </c:pt>
                      <c:pt idx="19">
                        <c:v>1585.88410970327</c:v>
                      </c:pt>
                      <c:pt idx="20">
                        <c:v>1633.52237467641</c:v>
                      </c:pt>
                      <c:pt idx="21">
                        <c:v>1610.18311850345</c:v>
                      </c:pt>
                      <c:pt idx="22">
                        <c:v>1458.4207707702101</c:v>
                      </c:pt>
                      <c:pt idx="23">
                        <c:v>1306.9371337528801</c:v>
                      </c:pt>
                    </c:numCache>
                  </c:numRef>
                </c:yVal>
                <c:smooth val="0"/>
                <c:extLst xmlns:c15="http://schemas.microsoft.com/office/drawing/2012/chart">
                  <c:ext xmlns:c16="http://schemas.microsoft.com/office/drawing/2014/chart" uri="{C3380CC4-5D6E-409C-BE32-E72D297353CC}">
                    <c16:uniqueId val="{00000002-1F17-42DA-BC02-A394D9795589}"/>
                  </c:ext>
                </c:extLst>
              </c15:ser>
            </c15:filteredScatterSeries>
            <c15:filteredScatterSeries>
              <c15:ser>
                <c:idx val="3"/>
                <c:order val="3"/>
                <c:tx>
                  <c:v>Ring-4</c:v>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extLst xmlns:c15="http://schemas.microsoft.com/office/drawing/2012/chart">
                      <c:ext xmlns:c15="http://schemas.microsoft.com/office/drawing/2012/chart" uri="{02D57815-91ED-43cb-92C2-25804820EDAC}">
                        <c15:formulaRef>
                          <c15:sqref>'TU2N Ring1'!$G$3:$AD$3</c15:sqref>
                        </c15:formulaRef>
                      </c:ext>
                    </c:extLst>
                    <c:numCache>
                      <c:formatCode>General</c:formatCode>
                      <c:ptCount val="24"/>
                      <c:pt idx="0">
                        <c:v>7.7291666666666661E-2</c:v>
                      </c:pt>
                      <c:pt idx="1">
                        <c:v>0.231875</c:v>
                      </c:pt>
                      <c:pt idx="2">
                        <c:v>0.38645833333333335</c:v>
                      </c:pt>
                      <c:pt idx="3">
                        <c:v>0.54104166666666664</c:v>
                      </c:pt>
                      <c:pt idx="4">
                        <c:v>0.69562499999999994</c:v>
                      </c:pt>
                      <c:pt idx="5">
                        <c:v>0.85020833333333323</c:v>
                      </c:pt>
                      <c:pt idx="6">
                        <c:v>1.0047916666666665</c:v>
                      </c:pt>
                      <c:pt idx="7">
                        <c:v>1.1593749999999998</c:v>
                      </c:pt>
                      <c:pt idx="8">
                        <c:v>1.3139583333333331</c:v>
                      </c:pt>
                      <c:pt idx="9">
                        <c:v>1.4685416666666664</c:v>
                      </c:pt>
                      <c:pt idx="10">
                        <c:v>1.6231249999999997</c:v>
                      </c:pt>
                      <c:pt idx="11">
                        <c:v>1.777708333333333</c:v>
                      </c:pt>
                      <c:pt idx="12">
                        <c:v>1.9322916666666663</c:v>
                      </c:pt>
                      <c:pt idx="13">
                        <c:v>2.0868749999999996</c:v>
                      </c:pt>
                      <c:pt idx="14">
                        <c:v>2.2414583333333331</c:v>
                      </c:pt>
                      <c:pt idx="15">
                        <c:v>2.3960416666666666</c:v>
                      </c:pt>
                      <c:pt idx="16">
                        <c:v>2.5506250000000001</c:v>
                      </c:pt>
                      <c:pt idx="17">
                        <c:v>2.7052083333333337</c:v>
                      </c:pt>
                      <c:pt idx="18">
                        <c:v>2.8597916666666672</c:v>
                      </c:pt>
                      <c:pt idx="19">
                        <c:v>3.0143750000000007</c:v>
                      </c:pt>
                      <c:pt idx="20">
                        <c:v>3.1689583333333342</c:v>
                      </c:pt>
                      <c:pt idx="21">
                        <c:v>3.3235416666666677</c:v>
                      </c:pt>
                      <c:pt idx="22">
                        <c:v>3.4781250000000012</c:v>
                      </c:pt>
                      <c:pt idx="23">
                        <c:v>3.6327083333333348</c:v>
                      </c:pt>
                    </c:numCache>
                  </c:numRef>
                </c:xVal>
                <c:yVal>
                  <c:numRef>
                    <c:extLst xmlns:c15="http://schemas.microsoft.com/office/drawing/2012/chart">
                      <c:ext xmlns:c15="http://schemas.microsoft.com/office/drawing/2012/chart" uri="{02D57815-91ED-43cb-92C2-25804820EDAC}">
                        <c15:formulaRef>
                          <c15:sqref>'TU2N Ring4'!$F$477:$AC$477</c15:sqref>
                        </c15:formulaRef>
                      </c:ext>
                    </c:extLst>
                    <c:numCache>
                      <c:formatCode>General</c:formatCode>
                      <c:ptCount val="24"/>
                      <c:pt idx="0">
                        <c:v>556.84466925766901</c:v>
                      </c:pt>
                      <c:pt idx="1">
                        <c:v>564.46638147314798</c:v>
                      </c:pt>
                      <c:pt idx="2">
                        <c:v>565.155480779767</c:v>
                      </c:pt>
                      <c:pt idx="3">
                        <c:v>565.41039156536397</c:v>
                      </c:pt>
                      <c:pt idx="4">
                        <c:v>572.55902923429801</c:v>
                      </c:pt>
                      <c:pt idx="5">
                        <c:v>686.271021352817</c:v>
                      </c:pt>
                      <c:pt idx="6">
                        <c:v>759.14170040427496</c:v>
                      </c:pt>
                      <c:pt idx="7">
                        <c:v>826.33567776900497</c:v>
                      </c:pt>
                      <c:pt idx="8">
                        <c:v>890.26381679019801</c:v>
                      </c:pt>
                      <c:pt idx="9">
                        <c:v>947.69962920841499</c:v>
                      </c:pt>
                      <c:pt idx="10">
                        <c:v>1000.9641902006</c:v>
                      </c:pt>
                      <c:pt idx="11">
                        <c:v>1056.10103467453</c:v>
                      </c:pt>
                      <c:pt idx="12">
                        <c:v>1111.79519756386</c:v>
                      </c:pt>
                      <c:pt idx="13">
                        <c:v>1161.3751538450499</c:v>
                      </c:pt>
                      <c:pt idx="14">
                        <c:v>1200.66461897615</c:v>
                      </c:pt>
                      <c:pt idx="15">
                        <c:v>1224.71247512428</c:v>
                      </c:pt>
                      <c:pt idx="16">
                        <c:v>1253.2775147129801</c:v>
                      </c:pt>
                      <c:pt idx="17">
                        <c:v>1289.5841496259</c:v>
                      </c:pt>
                      <c:pt idx="18">
                        <c:v>1321.6672839611399</c:v>
                      </c:pt>
                      <c:pt idx="19">
                        <c:v>1340.1994912662401</c:v>
                      </c:pt>
                      <c:pt idx="20">
                        <c:v>1336.1948723445801</c:v>
                      </c:pt>
                      <c:pt idx="21">
                        <c:v>1305.08175914238</c:v>
                      </c:pt>
                      <c:pt idx="22">
                        <c:v>1226.7916767517399</c:v>
                      </c:pt>
                      <c:pt idx="23">
                        <c:v>1179.79245197418</c:v>
                      </c:pt>
                    </c:numCache>
                  </c:numRef>
                </c:yVal>
                <c:smooth val="0"/>
                <c:extLst xmlns:c15="http://schemas.microsoft.com/office/drawing/2012/chart">
                  <c:ext xmlns:c16="http://schemas.microsoft.com/office/drawing/2014/chart" uri="{C3380CC4-5D6E-409C-BE32-E72D297353CC}">
                    <c16:uniqueId val="{00000003-1F17-42DA-BC02-A394D9795589}"/>
                  </c:ext>
                </c:extLst>
              </c15:ser>
            </c15:filteredScatterSeries>
            <c15:filteredScatterSeries>
              <c15:ser>
                <c:idx val="4"/>
                <c:order val="4"/>
                <c:tx>
                  <c:v>Ring-5</c:v>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extLst xmlns:c15="http://schemas.microsoft.com/office/drawing/2012/chart">
                      <c:ext xmlns:c15="http://schemas.microsoft.com/office/drawing/2012/chart" uri="{02D57815-91ED-43cb-92C2-25804820EDAC}">
                        <c15:formulaRef>
                          <c15:sqref>'TU2N Ring1'!$G$3:$AD$3</c15:sqref>
                        </c15:formulaRef>
                      </c:ext>
                    </c:extLst>
                    <c:numCache>
                      <c:formatCode>General</c:formatCode>
                      <c:ptCount val="24"/>
                      <c:pt idx="0">
                        <c:v>7.7291666666666661E-2</c:v>
                      </c:pt>
                      <c:pt idx="1">
                        <c:v>0.231875</c:v>
                      </c:pt>
                      <c:pt idx="2">
                        <c:v>0.38645833333333335</c:v>
                      </c:pt>
                      <c:pt idx="3">
                        <c:v>0.54104166666666664</c:v>
                      </c:pt>
                      <c:pt idx="4">
                        <c:v>0.69562499999999994</c:v>
                      </c:pt>
                      <c:pt idx="5">
                        <c:v>0.85020833333333323</c:v>
                      </c:pt>
                      <c:pt idx="6">
                        <c:v>1.0047916666666665</c:v>
                      </c:pt>
                      <c:pt idx="7">
                        <c:v>1.1593749999999998</c:v>
                      </c:pt>
                      <c:pt idx="8">
                        <c:v>1.3139583333333331</c:v>
                      </c:pt>
                      <c:pt idx="9">
                        <c:v>1.4685416666666664</c:v>
                      </c:pt>
                      <c:pt idx="10">
                        <c:v>1.6231249999999997</c:v>
                      </c:pt>
                      <c:pt idx="11">
                        <c:v>1.777708333333333</c:v>
                      </c:pt>
                      <c:pt idx="12">
                        <c:v>1.9322916666666663</c:v>
                      </c:pt>
                      <c:pt idx="13">
                        <c:v>2.0868749999999996</c:v>
                      </c:pt>
                      <c:pt idx="14">
                        <c:v>2.2414583333333331</c:v>
                      </c:pt>
                      <c:pt idx="15">
                        <c:v>2.3960416666666666</c:v>
                      </c:pt>
                      <c:pt idx="16">
                        <c:v>2.5506250000000001</c:v>
                      </c:pt>
                      <c:pt idx="17">
                        <c:v>2.7052083333333337</c:v>
                      </c:pt>
                      <c:pt idx="18">
                        <c:v>2.8597916666666672</c:v>
                      </c:pt>
                      <c:pt idx="19">
                        <c:v>3.0143750000000007</c:v>
                      </c:pt>
                      <c:pt idx="20">
                        <c:v>3.1689583333333342</c:v>
                      </c:pt>
                      <c:pt idx="21">
                        <c:v>3.3235416666666677</c:v>
                      </c:pt>
                      <c:pt idx="22">
                        <c:v>3.4781250000000012</c:v>
                      </c:pt>
                      <c:pt idx="23">
                        <c:v>3.6327083333333348</c:v>
                      </c:pt>
                    </c:numCache>
                  </c:numRef>
                </c:xVal>
                <c:yVal>
                  <c:numRef>
                    <c:extLst xmlns:c15="http://schemas.microsoft.com/office/drawing/2012/chart">
                      <c:ext xmlns:c15="http://schemas.microsoft.com/office/drawing/2012/chart" uri="{02D57815-91ED-43cb-92C2-25804820EDAC}">
                        <c15:formulaRef>
                          <c15:sqref>'TU2N Ring5'!$F$477:$AC$477</c15:sqref>
                        </c15:formulaRef>
                      </c:ext>
                    </c:extLst>
                    <c:numCache>
                      <c:formatCode>General</c:formatCode>
                      <c:ptCount val="24"/>
                      <c:pt idx="0">
                        <c:v>555.77959802561202</c:v>
                      </c:pt>
                      <c:pt idx="1">
                        <c:v>564.35133805196995</c:v>
                      </c:pt>
                      <c:pt idx="2">
                        <c:v>565.26360020233199</c:v>
                      </c:pt>
                      <c:pt idx="3">
                        <c:v>565.61988213124698</c:v>
                      </c:pt>
                      <c:pt idx="4">
                        <c:v>573.16302712806601</c:v>
                      </c:pt>
                      <c:pt idx="5">
                        <c:v>691.79222082804199</c:v>
                      </c:pt>
                      <c:pt idx="6">
                        <c:v>763.84471416789904</c:v>
                      </c:pt>
                      <c:pt idx="7">
                        <c:v>829.54745672294905</c:v>
                      </c:pt>
                      <c:pt idx="8">
                        <c:v>892.04500338375306</c:v>
                      </c:pt>
                      <c:pt idx="9">
                        <c:v>946.93208256621801</c:v>
                      </c:pt>
                      <c:pt idx="10">
                        <c:v>996.41403018461995</c:v>
                      </c:pt>
                      <c:pt idx="11">
                        <c:v>1046.5517363506201</c:v>
                      </c:pt>
                      <c:pt idx="12">
                        <c:v>1097.37535386062</c:v>
                      </c:pt>
                      <c:pt idx="13">
                        <c:v>1142.27240996256</c:v>
                      </c:pt>
                      <c:pt idx="14">
                        <c:v>1183.55005625085</c:v>
                      </c:pt>
                      <c:pt idx="15">
                        <c:v>1204.79147491291</c:v>
                      </c:pt>
                      <c:pt idx="16">
                        <c:v>1219.45603181769</c:v>
                      </c:pt>
                      <c:pt idx="17">
                        <c:v>1236.6047786886299</c:v>
                      </c:pt>
                      <c:pt idx="18">
                        <c:v>1251.09066762822</c:v>
                      </c:pt>
                      <c:pt idx="19">
                        <c:v>1254.2975518598801</c:v>
                      </c:pt>
                      <c:pt idx="20">
                        <c:v>1241.23991098273</c:v>
                      </c:pt>
                      <c:pt idx="21">
                        <c:v>1218.6995623892899</c:v>
                      </c:pt>
                      <c:pt idx="22">
                        <c:v>1179.3476652519</c:v>
                      </c:pt>
                      <c:pt idx="23">
                        <c:v>1128.3489197036799</c:v>
                      </c:pt>
                    </c:numCache>
                  </c:numRef>
                </c:yVal>
                <c:smooth val="0"/>
                <c:extLst xmlns:c15="http://schemas.microsoft.com/office/drawing/2012/chart">
                  <c:ext xmlns:c16="http://schemas.microsoft.com/office/drawing/2014/chart" uri="{C3380CC4-5D6E-409C-BE32-E72D297353CC}">
                    <c16:uniqueId val="{00000004-1F17-42DA-BC02-A394D9795589}"/>
                  </c:ext>
                </c:extLst>
              </c15:ser>
            </c15:filteredScatterSeries>
            <c15:filteredScatterSeries>
              <c15:ser>
                <c:idx val="5"/>
                <c:order val="5"/>
                <c:tx>
                  <c:v>Ring-6</c:v>
                </c:tx>
                <c:spPr>
                  <a:ln w="19050" cap="rnd">
                    <a:solidFill>
                      <a:schemeClr val="accent6"/>
                    </a:solidFill>
                    <a:round/>
                  </a:ln>
                  <a:effectLst/>
                </c:spPr>
                <c:marker>
                  <c:symbol val="circle"/>
                  <c:size val="5"/>
                  <c:spPr>
                    <a:solidFill>
                      <a:schemeClr val="accent6"/>
                    </a:solidFill>
                    <a:ln w="9525">
                      <a:solidFill>
                        <a:schemeClr val="accent6"/>
                      </a:solidFill>
                    </a:ln>
                    <a:effectLst/>
                  </c:spPr>
                </c:marker>
                <c:xVal>
                  <c:numRef>
                    <c:extLst xmlns:c15="http://schemas.microsoft.com/office/drawing/2012/chart">
                      <c:ext xmlns:c15="http://schemas.microsoft.com/office/drawing/2012/chart" uri="{02D57815-91ED-43cb-92C2-25804820EDAC}">
                        <c15:formulaRef>
                          <c15:sqref>'TU2N Ring1'!$G$3:$AD$3</c15:sqref>
                        </c15:formulaRef>
                      </c:ext>
                    </c:extLst>
                    <c:numCache>
                      <c:formatCode>General</c:formatCode>
                      <c:ptCount val="24"/>
                      <c:pt idx="0">
                        <c:v>7.7291666666666661E-2</c:v>
                      </c:pt>
                      <c:pt idx="1">
                        <c:v>0.231875</c:v>
                      </c:pt>
                      <c:pt idx="2">
                        <c:v>0.38645833333333335</c:v>
                      </c:pt>
                      <c:pt idx="3">
                        <c:v>0.54104166666666664</c:v>
                      </c:pt>
                      <c:pt idx="4">
                        <c:v>0.69562499999999994</c:v>
                      </c:pt>
                      <c:pt idx="5">
                        <c:v>0.85020833333333323</c:v>
                      </c:pt>
                      <c:pt idx="6">
                        <c:v>1.0047916666666665</c:v>
                      </c:pt>
                      <c:pt idx="7">
                        <c:v>1.1593749999999998</c:v>
                      </c:pt>
                      <c:pt idx="8">
                        <c:v>1.3139583333333331</c:v>
                      </c:pt>
                      <c:pt idx="9">
                        <c:v>1.4685416666666664</c:v>
                      </c:pt>
                      <c:pt idx="10">
                        <c:v>1.6231249999999997</c:v>
                      </c:pt>
                      <c:pt idx="11">
                        <c:v>1.777708333333333</c:v>
                      </c:pt>
                      <c:pt idx="12">
                        <c:v>1.9322916666666663</c:v>
                      </c:pt>
                      <c:pt idx="13">
                        <c:v>2.0868749999999996</c:v>
                      </c:pt>
                      <c:pt idx="14">
                        <c:v>2.2414583333333331</c:v>
                      </c:pt>
                      <c:pt idx="15">
                        <c:v>2.3960416666666666</c:v>
                      </c:pt>
                      <c:pt idx="16">
                        <c:v>2.5506250000000001</c:v>
                      </c:pt>
                      <c:pt idx="17">
                        <c:v>2.7052083333333337</c:v>
                      </c:pt>
                      <c:pt idx="18">
                        <c:v>2.8597916666666672</c:v>
                      </c:pt>
                      <c:pt idx="19">
                        <c:v>3.0143750000000007</c:v>
                      </c:pt>
                      <c:pt idx="20">
                        <c:v>3.1689583333333342</c:v>
                      </c:pt>
                      <c:pt idx="21">
                        <c:v>3.3235416666666677</c:v>
                      </c:pt>
                      <c:pt idx="22">
                        <c:v>3.4781250000000012</c:v>
                      </c:pt>
                      <c:pt idx="23">
                        <c:v>3.6327083333333348</c:v>
                      </c:pt>
                    </c:numCache>
                  </c:numRef>
                </c:xVal>
                <c:yVal>
                  <c:numRef>
                    <c:extLst xmlns:c15="http://schemas.microsoft.com/office/drawing/2012/chart">
                      <c:ext xmlns:c15="http://schemas.microsoft.com/office/drawing/2012/chart" uri="{02D57815-91ED-43cb-92C2-25804820EDAC}">
                        <c15:formulaRef>
                          <c15:sqref>'TU2N Ring6'!$F$477:$AC$477</c15:sqref>
                        </c15:formulaRef>
                      </c:ext>
                    </c:extLst>
                    <c:numCache>
                      <c:formatCode>General</c:formatCode>
                      <c:ptCount val="24"/>
                      <c:pt idx="0">
                        <c:v>554.59766985325905</c:v>
                      </c:pt>
                      <c:pt idx="1">
                        <c:v>562.23274982937301</c:v>
                      </c:pt>
                      <c:pt idx="2">
                        <c:v>564.08619543982695</c:v>
                      </c:pt>
                      <c:pt idx="3">
                        <c:v>564.40690993035901</c:v>
                      </c:pt>
                      <c:pt idx="4">
                        <c:v>570.32113877192899</c:v>
                      </c:pt>
                      <c:pt idx="5">
                        <c:v>680.20768572370696</c:v>
                      </c:pt>
                      <c:pt idx="6">
                        <c:v>750.67689384810205</c:v>
                      </c:pt>
                      <c:pt idx="7">
                        <c:v>814.31007326801705</c:v>
                      </c:pt>
                      <c:pt idx="8">
                        <c:v>871.78956642205605</c:v>
                      </c:pt>
                      <c:pt idx="9">
                        <c:v>921.05004795964999</c:v>
                      </c:pt>
                      <c:pt idx="10">
                        <c:v>964.42330739879606</c:v>
                      </c:pt>
                      <c:pt idx="11">
                        <c:v>1004.69850350312</c:v>
                      </c:pt>
                      <c:pt idx="12">
                        <c:v>1047.7922930290499</c:v>
                      </c:pt>
                      <c:pt idx="13">
                        <c:v>1089.0574426455701</c:v>
                      </c:pt>
                      <c:pt idx="14">
                        <c:v>1126.1839745698601</c:v>
                      </c:pt>
                      <c:pt idx="15">
                        <c:v>1148.5418954686099</c:v>
                      </c:pt>
                      <c:pt idx="16">
                        <c:v>1164.1336080645699</c:v>
                      </c:pt>
                      <c:pt idx="17">
                        <c:v>1176.6932217480901</c:v>
                      </c:pt>
                      <c:pt idx="18">
                        <c:v>1184.13327469263</c:v>
                      </c:pt>
                      <c:pt idx="19">
                        <c:v>1185.1257414392501</c:v>
                      </c:pt>
                      <c:pt idx="20">
                        <c:v>1178.57963524193</c:v>
                      </c:pt>
                      <c:pt idx="21">
                        <c:v>1161.8364992163299</c:v>
                      </c:pt>
                      <c:pt idx="22">
                        <c:v>1115.03672578961</c:v>
                      </c:pt>
                      <c:pt idx="23">
                        <c:v>1069.44763124513</c:v>
                      </c:pt>
                    </c:numCache>
                  </c:numRef>
                </c:yVal>
                <c:smooth val="0"/>
                <c:extLst xmlns:c15="http://schemas.microsoft.com/office/drawing/2012/chart">
                  <c:ext xmlns:c16="http://schemas.microsoft.com/office/drawing/2014/chart" uri="{C3380CC4-5D6E-409C-BE32-E72D297353CC}">
                    <c16:uniqueId val="{00000005-1F17-42DA-BC02-A394D9795589}"/>
                  </c:ext>
                </c:extLst>
              </c15:ser>
            </c15:filteredScatterSeries>
            <c15:filteredScatterSeries>
              <c15:ser>
                <c:idx val="6"/>
                <c:order val="6"/>
                <c:tx>
                  <c:v>Ring-7</c:v>
                </c:tx>
                <c:spPr>
                  <a:ln w="19050"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xVal>
                  <c:numRef>
                    <c:extLst xmlns:c15="http://schemas.microsoft.com/office/drawing/2012/chart">
                      <c:ext xmlns:c15="http://schemas.microsoft.com/office/drawing/2012/chart" uri="{02D57815-91ED-43cb-92C2-25804820EDAC}">
                        <c15:formulaRef>
                          <c15:sqref>'TU2N Ring1'!$G$3:$AD$3</c15:sqref>
                        </c15:formulaRef>
                      </c:ext>
                    </c:extLst>
                    <c:numCache>
                      <c:formatCode>General</c:formatCode>
                      <c:ptCount val="24"/>
                      <c:pt idx="0">
                        <c:v>7.7291666666666661E-2</c:v>
                      </c:pt>
                      <c:pt idx="1">
                        <c:v>0.231875</c:v>
                      </c:pt>
                      <c:pt idx="2">
                        <c:v>0.38645833333333335</c:v>
                      </c:pt>
                      <c:pt idx="3">
                        <c:v>0.54104166666666664</c:v>
                      </c:pt>
                      <c:pt idx="4">
                        <c:v>0.69562499999999994</c:v>
                      </c:pt>
                      <c:pt idx="5">
                        <c:v>0.85020833333333323</c:v>
                      </c:pt>
                      <c:pt idx="6">
                        <c:v>1.0047916666666665</c:v>
                      </c:pt>
                      <c:pt idx="7">
                        <c:v>1.1593749999999998</c:v>
                      </c:pt>
                      <c:pt idx="8">
                        <c:v>1.3139583333333331</c:v>
                      </c:pt>
                      <c:pt idx="9">
                        <c:v>1.4685416666666664</c:v>
                      </c:pt>
                      <c:pt idx="10">
                        <c:v>1.6231249999999997</c:v>
                      </c:pt>
                      <c:pt idx="11">
                        <c:v>1.777708333333333</c:v>
                      </c:pt>
                      <c:pt idx="12">
                        <c:v>1.9322916666666663</c:v>
                      </c:pt>
                      <c:pt idx="13">
                        <c:v>2.0868749999999996</c:v>
                      </c:pt>
                      <c:pt idx="14">
                        <c:v>2.2414583333333331</c:v>
                      </c:pt>
                      <c:pt idx="15">
                        <c:v>2.3960416666666666</c:v>
                      </c:pt>
                      <c:pt idx="16">
                        <c:v>2.5506250000000001</c:v>
                      </c:pt>
                      <c:pt idx="17">
                        <c:v>2.7052083333333337</c:v>
                      </c:pt>
                      <c:pt idx="18">
                        <c:v>2.8597916666666672</c:v>
                      </c:pt>
                      <c:pt idx="19">
                        <c:v>3.0143750000000007</c:v>
                      </c:pt>
                      <c:pt idx="20">
                        <c:v>3.1689583333333342</c:v>
                      </c:pt>
                      <c:pt idx="21">
                        <c:v>3.3235416666666677</c:v>
                      </c:pt>
                      <c:pt idx="22">
                        <c:v>3.4781250000000012</c:v>
                      </c:pt>
                      <c:pt idx="23">
                        <c:v>3.6327083333333348</c:v>
                      </c:pt>
                    </c:numCache>
                  </c:numRef>
                </c:xVal>
                <c:yVal>
                  <c:numRef>
                    <c:extLst xmlns:c15="http://schemas.microsoft.com/office/drawing/2012/chart">
                      <c:ext xmlns:c15="http://schemas.microsoft.com/office/drawing/2012/chart" uri="{02D57815-91ED-43cb-92C2-25804820EDAC}">
                        <c15:formulaRef>
                          <c15:sqref>'TU2N Ring7'!$F$477:$AC$477</c15:sqref>
                        </c15:formulaRef>
                      </c:ext>
                    </c:extLst>
                    <c:numCache>
                      <c:formatCode>General</c:formatCode>
                      <c:ptCount val="24"/>
                      <c:pt idx="0">
                        <c:v>553.481406229453</c:v>
                      </c:pt>
                      <c:pt idx="1">
                        <c:v>557.90723381851899</c:v>
                      </c:pt>
                      <c:pt idx="2">
                        <c:v>559.46554490941401</c:v>
                      </c:pt>
                      <c:pt idx="3">
                        <c:v>560.21138196985805</c:v>
                      </c:pt>
                      <c:pt idx="4">
                        <c:v>566.81098894258503</c:v>
                      </c:pt>
                      <c:pt idx="5">
                        <c:v>645.08658872004298</c:v>
                      </c:pt>
                      <c:pt idx="6">
                        <c:v>703.621064714059</c:v>
                      </c:pt>
                      <c:pt idx="7">
                        <c:v>753.38634862296601</c:v>
                      </c:pt>
                      <c:pt idx="8">
                        <c:v>795.99969488730096</c:v>
                      </c:pt>
                      <c:pt idx="9">
                        <c:v>833.33802827801696</c:v>
                      </c:pt>
                      <c:pt idx="10">
                        <c:v>866.321616006108</c:v>
                      </c:pt>
                      <c:pt idx="11">
                        <c:v>894.74000644959301</c:v>
                      </c:pt>
                      <c:pt idx="12">
                        <c:v>919.91916239633599</c:v>
                      </c:pt>
                      <c:pt idx="13">
                        <c:v>943.35760365509805</c:v>
                      </c:pt>
                      <c:pt idx="14">
                        <c:v>965.30942478927102</c:v>
                      </c:pt>
                      <c:pt idx="15">
                        <c:v>976.69827985820802</c:v>
                      </c:pt>
                      <c:pt idx="16">
                        <c:v>989.62696623689305</c:v>
                      </c:pt>
                      <c:pt idx="17">
                        <c:v>1003.99202101173</c:v>
                      </c:pt>
                      <c:pt idx="18">
                        <c:v>1018.16103122839</c:v>
                      </c:pt>
                      <c:pt idx="19">
                        <c:v>1031.65680027092</c:v>
                      </c:pt>
                      <c:pt idx="20">
                        <c:v>1039.2305040874</c:v>
                      </c:pt>
                      <c:pt idx="21">
                        <c:v>1035.4025996399</c:v>
                      </c:pt>
                      <c:pt idx="22">
                        <c:v>1001.14233500717</c:v>
                      </c:pt>
                      <c:pt idx="23">
                        <c:v>965.98708959973601</c:v>
                      </c:pt>
                    </c:numCache>
                  </c:numRef>
                </c:yVal>
                <c:smooth val="0"/>
                <c:extLst xmlns:c15="http://schemas.microsoft.com/office/drawing/2012/chart">
                  <c:ext xmlns:c16="http://schemas.microsoft.com/office/drawing/2014/chart" uri="{C3380CC4-5D6E-409C-BE32-E72D297353CC}">
                    <c16:uniqueId val="{00000006-1F17-42DA-BC02-A394D9795589}"/>
                  </c:ext>
                </c:extLst>
              </c15:ser>
            </c15:filteredScatterSeries>
          </c:ext>
        </c:extLst>
      </c:scatterChart>
      <c:valAx>
        <c:axId val="1889095551"/>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ltLang="ja-JP" sz="1200">
                    <a:solidFill>
                      <a:schemeClr val="tx1"/>
                    </a:solidFill>
                  </a:rPr>
                  <a:t>Axial level (mBAF)</a:t>
                </a:r>
                <a:endParaRPr lang="ja-JP" altLang="en-US" sz="1200">
                  <a:solidFill>
                    <a:schemeClr val="tx1"/>
                  </a:solidFill>
                </a:endParaRPr>
              </a:p>
            </c:rich>
          </c:tx>
          <c:layout>
            <c:manualLayout>
              <c:xMode val="edge"/>
              <c:yMode val="edge"/>
              <c:x val="0.41317099164343701"/>
              <c:y val="0.8974259813183677"/>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ja-JP"/>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ja-JP"/>
          </a:p>
        </c:txPr>
        <c:crossAx val="1889086399"/>
        <c:crosses val="autoZero"/>
        <c:crossBetween val="midCat"/>
        <c:majorUnit val="1"/>
      </c:valAx>
      <c:valAx>
        <c:axId val="1889086399"/>
        <c:scaling>
          <c:orientation val="minMax"/>
          <c:max val="1300"/>
          <c:min val="8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ltLang="ja-JP" sz="1200">
                    <a:solidFill>
                      <a:schemeClr val="tx1"/>
                    </a:solidFill>
                  </a:rPr>
                  <a:t>Total material mass (kg)</a:t>
                </a:r>
                <a:endParaRPr lang="ja-JP" altLang="en-US" sz="1200">
                  <a:solidFill>
                    <a:schemeClr val="tx1"/>
                  </a:solidFill>
                </a:endParaRPr>
              </a:p>
            </c:rich>
          </c:tx>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ja-JP"/>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ja-JP"/>
          </a:p>
        </c:txPr>
        <c:crossAx val="1889095551"/>
        <c:crosses val="autoZero"/>
        <c:crossBetween val="midCat"/>
        <c:majorUnit val="100"/>
      </c:valAx>
      <c:spPr>
        <a:noFill/>
        <a:ln>
          <a:noFill/>
        </a:ln>
        <a:effectLst/>
      </c:spPr>
    </c:plotArea>
    <c:legend>
      <c:legendPos val="r"/>
      <c:layout>
        <c:manualLayout>
          <c:xMode val="edge"/>
          <c:yMode val="edge"/>
          <c:x val="0.27783198188453451"/>
          <c:y val="0.32483988440583028"/>
          <c:w val="0.18372646560355352"/>
          <c:h val="9.28122616779689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14923397251590836"/>
          <c:y val="0.24305555555555555"/>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9.1103918409331158E-2"/>
          <c:y val="7.3428083545394374E-2"/>
          <c:w val="0.86828388588085925"/>
          <c:h val="0.7433611566320707"/>
        </c:manualLayout>
      </c:layout>
      <c:scatterChart>
        <c:scatterStyle val="lineMarker"/>
        <c:varyColors val="0"/>
        <c:ser>
          <c:idx val="0"/>
          <c:order val="0"/>
          <c:tx>
            <c:v>MH2CR (kG)</c:v>
          </c:tx>
          <c:spPr>
            <a:ln w="19050" cap="rnd">
              <a:noFill/>
              <a:round/>
            </a:ln>
            <a:effectLst/>
          </c:spPr>
          <c:marker>
            <c:symbol val="circle"/>
            <c:size val="5"/>
            <c:spPr>
              <a:solidFill>
                <a:schemeClr val="accent1"/>
              </a:solidFill>
              <a:ln w="9525">
                <a:solidFill>
                  <a:schemeClr val="accent1"/>
                </a:solidFill>
              </a:ln>
              <a:effectLst/>
            </c:spPr>
          </c:marker>
          <c:xVal>
            <c:numRef>
              <c:f>JAEA1F3_Oct27Ref.D42!$A$3:$A$936</c:f>
              <c:numCache>
                <c:formatCode>0.00E+00</c:formatCode>
                <c:ptCount val="934"/>
                <c:pt idx="0" formatCode="General">
                  <c:v>0</c:v>
                </c:pt>
                <c:pt idx="1">
                  <c:v>1E-3</c:v>
                </c:pt>
                <c:pt idx="2" formatCode="General">
                  <c:v>300.043928289669</c:v>
                </c:pt>
                <c:pt idx="3" formatCode="General">
                  <c:v>600.93233457710505</c:v>
                </c:pt>
                <c:pt idx="4" formatCode="General">
                  <c:v>901.85413974163498</c:v>
                </c:pt>
                <c:pt idx="5" formatCode="General">
                  <c:v>1202.35687251991</c:v>
                </c:pt>
                <c:pt idx="6" formatCode="General">
                  <c:v>1502.93256622024</c:v>
                </c:pt>
                <c:pt idx="7" formatCode="General">
                  <c:v>1803.42540991293</c:v>
                </c:pt>
                <c:pt idx="8" formatCode="General">
                  <c:v>2103.8818246359701</c:v>
                </c:pt>
                <c:pt idx="9" formatCode="General">
                  <c:v>2404.3701712814</c:v>
                </c:pt>
                <c:pt idx="10" formatCode="General">
                  <c:v>2705.09427591547</c:v>
                </c:pt>
                <c:pt idx="11" formatCode="General">
                  <c:v>3005.1475444187399</c:v>
                </c:pt>
                <c:pt idx="12" formatCode="General">
                  <c:v>3305.3237229475599</c:v>
                </c:pt>
                <c:pt idx="13" formatCode="General">
                  <c:v>3606.0772949181901</c:v>
                </c:pt>
                <c:pt idx="14" formatCode="General">
                  <c:v>3906.2159184300199</c:v>
                </c:pt>
                <c:pt idx="15" formatCode="General">
                  <c:v>4206.6835598961597</c:v>
                </c:pt>
                <c:pt idx="16" formatCode="General">
                  <c:v>4507.0548103690498</c:v>
                </c:pt>
                <c:pt idx="17" formatCode="General">
                  <c:v>4807.1174937146898</c:v>
                </c:pt>
                <c:pt idx="18" formatCode="General">
                  <c:v>5107.6413782085901</c:v>
                </c:pt>
                <c:pt idx="19" formatCode="General">
                  <c:v>5408.10990126243</c:v>
                </c:pt>
                <c:pt idx="20" formatCode="General">
                  <c:v>5708.8237382572797</c:v>
                </c:pt>
                <c:pt idx="21" formatCode="General">
                  <c:v>6009.1854607019304</c:v>
                </c:pt>
                <c:pt idx="22" formatCode="General">
                  <c:v>6309.7831355345197</c:v>
                </c:pt>
                <c:pt idx="23" formatCode="General">
                  <c:v>6610.6613424711504</c:v>
                </c:pt>
                <c:pt idx="24" formatCode="General">
                  <c:v>6910.9552614153299</c:v>
                </c:pt>
                <c:pt idx="25" formatCode="General">
                  <c:v>7211.9134116381101</c:v>
                </c:pt>
                <c:pt idx="26" formatCode="General">
                  <c:v>7512.6117619087099</c:v>
                </c:pt>
                <c:pt idx="27" formatCode="General">
                  <c:v>7813.1760195916604</c:v>
                </c:pt>
                <c:pt idx="28" formatCode="General">
                  <c:v>8114.1114913195197</c:v>
                </c:pt>
                <c:pt idx="29" formatCode="General">
                  <c:v>8414.2161651395509</c:v>
                </c:pt>
                <c:pt idx="30" formatCode="General">
                  <c:v>8714.4001206358207</c:v>
                </c:pt>
                <c:pt idx="31" formatCode="General">
                  <c:v>9014.6283431263491</c:v>
                </c:pt>
                <c:pt idx="32" formatCode="General">
                  <c:v>9315.0973783072404</c:v>
                </c:pt>
                <c:pt idx="33" formatCode="General">
                  <c:v>9615.1125899627805</c:v>
                </c:pt>
                <c:pt idx="34" formatCode="General">
                  <c:v>9916.0423357961809</c:v>
                </c:pt>
                <c:pt idx="35" formatCode="General">
                  <c:v>10216.221687298699</c:v>
                </c:pt>
                <c:pt idx="36" formatCode="General">
                  <c:v>10516.7986277651</c:v>
                </c:pt>
                <c:pt idx="37" formatCode="General">
                  <c:v>10817.302228935299</c:v>
                </c:pt>
                <c:pt idx="38" formatCode="General">
                  <c:v>11117.860765908899</c:v>
                </c:pt>
                <c:pt idx="39" formatCode="General">
                  <c:v>11418.502511516799</c:v>
                </c:pt>
                <c:pt idx="40" formatCode="General">
                  <c:v>11719.493777219999</c:v>
                </c:pt>
                <c:pt idx="41" formatCode="General">
                  <c:v>12020.194908321801</c:v>
                </c:pt>
                <c:pt idx="42" formatCode="General">
                  <c:v>12321.067096304099</c:v>
                </c:pt>
                <c:pt idx="43" formatCode="General">
                  <c:v>12621.683052677199</c:v>
                </c:pt>
                <c:pt idx="44" formatCode="General">
                  <c:v>12921.7046292905</c:v>
                </c:pt>
                <c:pt idx="45" formatCode="General">
                  <c:v>13222.116231603701</c:v>
                </c:pt>
                <c:pt idx="46" formatCode="General">
                  <c:v>13522.4635231625</c:v>
                </c:pt>
                <c:pt idx="47" formatCode="General">
                  <c:v>13823.3040384124</c:v>
                </c:pt>
                <c:pt idx="48" formatCode="General">
                  <c:v>14123.9990327091</c:v>
                </c:pt>
                <c:pt idx="49" formatCode="General">
                  <c:v>14424.656981320401</c:v>
                </c:pt>
                <c:pt idx="50" formatCode="General">
                  <c:v>14725.364909064599</c:v>
                </c:pt>
                <c:pt idx="51" formatCode="General">
                  <c:v>15025.877373495599</c:v>
                </c:pt>
                <c:pt idx="52" formatCode="General">
                  <c:v>15326.0660273064</c:v>
                </c:pt>
                <c:pt idx="53" formatCode="General">
                  <c:v>15626.842186993499</c:v>
                </c:pt>
                <c:pt idx="54" formatCode="General">
                  <c:v>15927.3369286787</c:v>
                </c:pt>
                <c:pt idx="55" formatCode="General">
                  <c:v>16227.8541957015</c:v>
                </c:pt>
                <c:pt idx="56" formatCode="General">
                  <c:v>16528.527553423399</c:v>
                </c:pt>
                <c:pt idx="57" formatCode="General">
                  <c:v>16828.762972890301</c:v>
                </c:pt>
                <c:pt idx="58" formatCode="General">
                  <c:v>17129.611792145199</c:v>
                </c:pt>
                <c:pt idx="59" formatCode="General">
                  <c:v>17429.958910668</c:v>
                </c:pt>
                <c:pt idx="60" formatCode="General">
                  <c:v>17730.071361035101</c:v>
                </c:pt>
                <c:pt idx="61" formatCode="General">
                  <c:v>18030.154025789099</c:v>
                </c:pt>
                <c:pt idx="62" formatCode="General">
                  <c:v>18330.420277427002</c:v>
                </c:pt>
                <c:pt idx="63" formatCode="General">
                  <c:v>18631.190442867399</c:v>
                </c:pt>
                <c:pt idx="64" formatCode="General">
                  <c:v>18931.392117699401</c:v>
                </c:pt>
                <c:pt idx="65" formatCode="General">
                  <c:v>19232.265287355</c:v>
                </c:pt>
                <c:pt idx="66" formatCode="General">
                  <c:v>19532.272099333601</c:v>
                </c:pt>
                <c:pt idx="67" formatCode="General">
                  <c:v>19833.035160240099</c:v>
                </c:pt>
                <c:pt idx="68" formatCode="General">
                  <c:v>20133.203062927802</c:v>
                </c:pt>
                <c:pt idx="69" formatCode="General">
                  <c:v>20433.361987927801</c:v>
                </c:pt>
                <c:pt idx="70" formatCode="General">
                  <c:v>20733.765789941499</c:v>
                </c:pt>
                <c:pt idx="71" formatCode="General">
                  <c:v>21034.026566515899</c:v>
                </c:pt>
                <c:pt idx="72" formatCode="General">
                  <c:v>21334.685081658499</c:v>
                </c:pt>
                <c:pt idx="73" formatCode="General">
                  <c:v>21634.765908255798</c:v>
                </c:pt>
                <c:pt idx="74" formatCode="General">
                  <c:v>21935.521822505299</c:v>
                </c:pt>
                <c:pt idx="75" formatCode="General">
                  <c:v>22236.3931445909</c:v>
                </c:pt>
                <c:pt idx="76" formatCode="General">
                  <c:v>22536.832524471502</c:v>
                </c:pt>
                <c:pt idx="77" formatCode="General">
                  <c:v>22837.358582105699</c:v>
                </c:pt>
                <c:pt idx="78" formatCode="General">
                  <c:v>23137.720177579598</c:v>
                </c:pt>
                <c:pt idx="79" formatCode="General">
                  <c:v>23438.470489303501</c:v>
                </c:pt>
                <c:pt idx="80" formatCode="General">
                  <c:v>23738.660410238001</c:v>
                </c:pt>
                <c:pt idx="81" formatCode="General">
                  <c:v>24039.207759079902</c:v>
                </c:pt>
                <c:pt idx="82" formatCode="General">
                  <c:v>24339.4091512581</c:v>
                </c:pt>
                <c:pt idx="83" formatCode="General">
                  <c:v>24640.065884836898</c:v>
                </c:pt>
                <c:pt idx="84" formatCode="General">
                  <c:v>24940.522603469199</c:v>
                </c:pt>
                <c:pt idx="85" formatCode="General">
                  <c:v>25241.122916075499</c:v>
                </c:pt>
                <c:pt idx="86" formatCode="General">
                  <c:v>25541.7869608703</c:v>
                </c:pt>
                <c:pt idx="87" formatCode="General">
                  <c:v>25842.088295963</c:v>
                </c:pt>
                <c:pt idx="88" formatCode="General">
                  <c:v>26143.024339071599</c:v>
                </c:pt>
                <c:pt idx="89" formatCode="General">
                  <c:v>26443.260916613101</c:v>
                </c:pt>
                <c:pt idx="90" formatCode="General">
                  <c:v>26743.464924481701</c:v>
                </c:pt>
                <c:pt idx="91" formatCode="General">
                  <c:v>27043.639796556399</c:v>
                </c:pt>
                <c:pt idx="92" formatCode="General">
                  <c:v>27343.915099681199</c:v>
                </c:pt>
                <c:pt idx="93" formatCode="General">
                  <c:v>27644.369430415099</c:v>
                </c:pt>
                <c:pt idx="94" formatCode="General">
                  <c:v>27944.575022407</c:v>
                </c:pt>
                <c:pt idx="95" formatCode="General">
                  <c:v>28245.152045719798</c:v>
                </c:pt>
                <c:pt idx="96" formatCode="General">
                  <c:v>28545.475075153499</c:v>
                </c:pt>
                <c:pt idx="97" formatCode="General">
                  <c:v>28845.8962088484</c:v>
                </c:pt>
                <c:pt idx="98" formatCode="General">
                  <c:v>29146.467396981101</c:v>
                </c:pt>
                <c:pt idx="99" formatCode="General">
                  <c:v>29446.595461677</c:v>
                </c:pt>
                <c:pt idx="100" formatCode="General">
                  <c:v>29746.839099978399</c:v>
                </c:pt>
                <c:pt idx="101" formatCode="General">
                  <c:v>30047.1855677401</c:v>
                </c:pt>
                <c:pt idx="102" formatCode="General">
                  <c:v>30347.575940051502</c:v>
                </c:pt>
                <c:pt idx="103" formatCode="General">
                  <c:v>30648.359602753299</c:v>
                </c:pt>
                <c:pt idx="104" formatCode="General">
                  <c:v>30948.535943819199</c:v>
                </c:pt>
                <c:pt idx="105" formatCode="General">
                  <c:v>31248.837892271</c:v>
                </c:pt>
                <c:pt idx="106" formatCode="General">
                  <c:v>31549.1026275357</c:v>
                </c:pt>
                <c:pt idx="107" formatCode="General">
                  <c:v>31849.432848217901</c:v>
                </c:pt>
                <c:pt idx="108" formatCode="General">
                  <c:v>32149.534923291201</c:v>
                </c:pt>
                <c:pt idx="109" formatCode="General">
                  <c:v>32449.8361327475</c:v>
                </c:pt>
                <c:pt idx="110" formatCode="General">
                  <c:v>32750.186863856899</c:v>
                </c:pt>
                <c:pt idx="111" formatCode="General">
                  <c:v>33050.339720735203</c:v>
                </c:pt>
                <c:pt idx="112" formatCode="General">
                  <c:v>33350.669249269296</c:v>
                </c:pt>
                <c:pt idx="113" formatCode="General">
                  <c:v>33651.4748163158</c:v>
                </c:pt>
                <c:pt idx="114" formatCode="General">
                  <c:v>33951.534833167003</c:v>
                </c:pt>
                <c:pt idx="115" formatCode="General">
                  <c:v>34252.348726358199</c:v>
                </c:pt>
                <c:pt idx="116" formatCode="General">
                  <c:v>34553.123308262402</c:v>
                </c:pt>
                <c:pt idx="117" formatCode="General">
                  <c:v>34853.189824676003</c:v>
                </c:pt>
                <c:pt idx="118" formatCode="General">
                  <c:v>35153.986491873802</c:v>
                </c:pt>
                <c:pt idx="119" formatCode="General">
                  <c:v>35454.234329503503</c:v>
                </c:pt>
                <c:pt idx="120" formatCode="General">
                  <c:v>35754.510657388302</c:v>
                </c:pt>
                <c:pt idx="121" formatCode="General">
                  <c:v>36055.323167278999</c:v>
                </c:pt>
                <c:pt idx="122" formatCode="General">
                  <c:v>36355.744384112702</c:v>
                </c:pt>
                <c:pt idx="123" formatCode="General">
                  <c:v>36656.566821587199</c:v>
                </c:pt>
                <c:pt idx="124" formatCode="General">
                  <c:v>36956.811036679297</c:v>
                </c:pt>
                <c:pt idx="125" formatCode="General">
                  <c:v>37256.965261729201</c:v>
                </c:pt>
                <c:pt idx="126" formatCode="General">
                  <c:v>37557.342230455899</c:v>
                </c:pt>
                <c:pt idx="127" formatCode="General">
                  <c:v>37857.539212061201</c:v>
                </c:pt>
                <c:pt idx="128" formatCode="General">
                  <c:v>38158.102042092702</c:v>
                </c:pt>
                <c:pt idx="129" formatCode="General">
                  <c:v>38458.238852076698</c:v>
                </c:pt>
                <c:pt idx="130" formatCode="General">
                  <c:v>38758.437915754803</c:v>
                </c:pt>
                <c:pt idx="131" formatCode="General">
                  <c:v>39058.6184248059</c:v>
                </c:pt>
                <c:pt idx="132" formatCode="General">
                  <c:v>39359.497411095697</c:v>
                </c:pt>
                <c:pt idx="133" formatCode="General">
                  <c:v>39660.202108024903</c:v>
                </c:pt>
                <c:pt idx="134" formatCode="General">
                  <c:v>39960.938339624103</c:v>
                </c:pt>
                <c:pt idx="135" formatCode="General">
                  <c:v>40261.199041394902</c:v>
                </c:pt>
                <c:pt idx="136" formatCode="General">
                  <c:v>40562.097274762396</c:v>
                </c:pt>
                <c:pt idx="137" formatCode="General">
                  <c:v>40862.309587915297</c:v>
                </c:pt>
                <c:pt idx="138" formatCode="General">
                  <c:v>41162.620938979002</c:v>
                </c:pt>
                <c:pt idx="139" formatCode="General">
                  <c:v>41463.568684754602</c:v>
                </c:pt>
                <c:pt idx="140" formatCode="General">
                  <c:v>41763.737881876201</c:v>
                </c:pt>
                <c:pt idx="141" formatCode="General">
                  <c:v>42064.677798393903</c:v>
                </c:pt>
                <c:pt idx="142" formatCode="General">
                  <c:v>42365.200468484902</c:v>
                </c:pt>
                <c:pt idx="143" formatCode="General">
                  <c:v>42666.061972235802</c:v>
                </c:pt>
                <c:pt idx="144" formatCode="General">
                  <c:v>42966.064139062597</c:v>
                </c:pt>
                <c:pt idx="145" formatCode="General">
                  <c:v>43266.335585291003</c:v>
                </c:pt>
                <c:pt idx="146" formatCode="General">
                  <c:v>43567.248753022403</c:v>
                </c:pt>
                <c:pt idx="147" formatCode="General">
                  <c:v>43868.206404493401</c:v>
                </c:pt>
                <c:pt idx="148" formatCode="General">
                  <c:v>44169.117897201599</c:v>
                </c:pt>
                <c:pt idx="149" formatCode="General">
                  <c:v>44469.789321099299</c:v>
                </c:pt>
                <c:pt idx="150" formatCode="General">
                  <c:v>44770.724397820202</c:v>
                </c:pt>
                <c:pt idx="151" formatCode="General">
                  <c:v>45071.6206300997</c:v>
                </c:pt>
                <c:pt idx="152" formatCode="General">
                  <c:v>45371.950133234903</c:v>
                </c:pt>
                <c:pt idx="153" formatCode="General">
                  <c:v>45672.836016670699</c:v>
                </c:pt>
                <c:pt idx="154" formatCode="General">
                  <c:v>45973.796902960203</c:v>
                </c:pt>
                <c:pt idx="155" formatCode="General">
                  <c:v>46273.815603151597</c:v>
                </c:pt>
                <c:pt idx="156" formatCode="General">
                  <c:v>46573.836452351497</c:v>
                </c:pt>
                <c:pt idx="157" formatCode="General">
                  <c:v>46873.963510322799</c:v>
                </c:pt>
                <c:pt idx="158" formatCode="General">
                  <c:v>47174.959367829499</c:v>
                </c:pt>
                <c:pt idx="159" formatCode="General">
                  <c:v>47474.992369120002</c:v>
                </c:pt>
                <c:pt idx="160" formatCode="General">
                  <c:v>47775.045476176798</c:v>
                </c:pt>
                <c:pt idx="161" formatCode="General">
                  <c:v>48076.030651896202</c:v>
                </c:pt>
                <c:pt idx="162" formatCode="General">
                  <c:v>48376.228623430099</c:v>
                </c:pt>
                <c:pt idx="163" formatCode="General">
                  <c:v>48677.182825150303</c:v>
                </c:pt>
                <c:pt idx="164" formatCode="General">
                  <c:v>48977.981028602801</c:v>
                </c:pt>
                <c:pt idx="165" formatCode="General">
                  <c:v>49278.012138956503</c:v>
                </c:pt>
                <c:pt idx="166" formatCode="General">
                  <c:v>49578.869534306999</c:v>
                </c:pt>
                <c:pt idx="167" formatCode="General">
                  <c:v>49879.768926030803</c:v>
                </c:pt>
                <c:pt idx="168" formatCode="General">
                  <c:v>50180.510386785398</c:v>
                </c:pt>
                <c:pt idx="169" formatCode="General">
                  <c:v>50480.535146253802</c:v>
                </c:pt>
                <c:pt idx="170" formatCode="General">
                  <c:v>50780.5749124055</c:v>
                </c:pt>
                <c:pt idx="171" formatCode="General">
                  <c:v>51080.930059190097</c:v>
                </c:pt>
                <c:pt idx="172" formatCode="General">
                  <c:v>51380.991746061401</c:v>
                </c:pt>
                <c:pt idx="173" formatCode="General">
                  <c:v>51681.5660247626</c:v>
                </c:pt>
                <c:pt idx="174" formatCode="General">
                  <c:v>51982.278730567501</c:v>
                </c:pt>
                <c:pt idx="175" formatCode="General">
                  <c:v>52283.225049050699</c:v>
                </c:pt>
                <c:pt idx="176" formatCode="General">
                  <c:v>52583.251028731502</c:v>
                </c:pt>
                <c:pt idx="177" formatCode="General">
                  <c:v>52884.227518437598</c:v>
                </c:pt>
                <c:pt idx="178" formatCode="General">
                  <c:v>53185.084078244501</c:v>
                </c:pt>
                <c:pt idx="179" formatCode="General">
                  <c:v>53486.035746856804</c:v>
                </c:pt>
                <c:pt idx="180" formatCode="General">
                  <c:v>53786.900672535201</c:v>
                </c:pt>
                <c:pt idx="181" formatCode="General">
                  <c:v>54086.948177504899</c:v>
                </c:pt>
                <c:pt idx="182" formatCode="General">
                  <c:v>54387.152201426703</c:v>
                </c:pt>
                <c:pt idx="183" formatCode="General">
                  <c:v>54687.501304119403</c:v>
                </c:pt>
                <c:pt idx="184" formatCode="General">
                  <c:v>54988.305528141304</c:v>
                </c:pt>
                <c:pt idx="185" formatCode="General">
                  <c:v>55289.138023547697</c:v>
                </c:pt>
                <c:pt idx="186" formatCode="General">
                  <c:v>55590.063436304197</c:v>
                </c:pt>
                <c:pt idx="187" formatCode="General">
                  <c:v>55890.984007511499</c:v>
                </c:pt>
                <c:pt idx="188" formatCode="General">
                  <c:v>56191.014368650103</c:v>
                </c:pt>
                <c:pt idx="189" formatCode="General">
                  <c:v>56491.959587681202</c:v>
                </c:pt>
                <c:pt idx="190" formatCode="General">
                  <c:v>56792.6260052695</c:v>
                </c:pt>
                <c:pt idx="191" formatCode="General">
                  <c:v>57093.576810600898</c:v>
                </c:pt>
                <c:pt idx="192" formatCode="General">
                  <c:v>57393.637934179198</c:v>
                </c:pt>
                <c:pt idx="193" formatCode="General">
                  <c:v>57694.304196026002</c:v>
                </c:pt>
                <c:pt idx="194" formatCode="General">
                  <c:v>57994.335645567597</c:v>
                </c:pt>
                <c:pt idx="195" formatCode="General">
                  <c:v>58295.031412835298</c:v>
                </c:pt>
                <c:pt idx="196" formatCode="General">
                  <c:v>58595.966653744799</c:v>
                </c:pt>
                <c:pt idx="197" formatCode="General">
                  <c:v>58896.891585295998</c:v>
                </c:pt>
                <c:pt idx="198" formatCode="General">
                  <c:v>59197.871509361699</c:v>
                </c:pt>
                <c:pt idx="199" formatCode="General">
                  <c:v>59497.9070940936</c:v>
                </c:pt>
                <c:pt idx="200" formatCode="General">
                  <c:v>59798.255644085701</c:v>
                </c:pt>
                <c:pt idx="201" formatCode="General">
                  <c:v>60098.842430511701</c:v>
                </c:pt>
                <c:pt idx="202" formatCode="General">
                  <c:v>60399.712371755602</c:v>
                </c:pt>
                <c:pt idx="203" formatCode="General">
                  <c:v>60700.691666814499</c:v>
                </c:pt>
                <c:pt idx="204" formatCode="General">
                  <c:v>61001.011853199998</c:v>
                </c:pt>
                <c:pt idx="205" formatCode="General">
                  <c:v>61301.0776590557</c:v>
                </c:pt>
                <c:pt idx="206" formatCode="General">
                  <c:v>61601.767551274002</c:v>
                </c:pt>
                <c:pt idx="207" formatCode="General">
                  <c:v>61901.939420399503</c:v>
                </c:pt>
                <c:pt idx="208" formatCode="General">
                  <c:v>62202.1415896869</c:v>
                </c:pt>
                <c:pt idx="209" formatCode="General">
                  <c:v>62503.044406354602</c:v>
                </c:pt>
                <c:pt idx="210" formatCode="General">
                  <c:v>62803.771691796203</c:v>
                </c:pt>
                <c:pt idx="211" formatCode="General">
                  <c:v>63104.771561060297</c:v>
                </c:pt>
                <c:pt idx="212" formatCode="General">
                  <c:v>63404.884724722098</c:v>
                </c:pt>
                <c:pt idx="213" formatCode="General">
                  <c:v>63705.0955163033</c:v>
                </c:pt>
                <c:pt idx="214" formatCode="General">
                  <c:v>64005.668148954101</c:v>
                </c:pt>
                <c:pt idx="215" formatCode="General">
                  <c:v>64305.773715935698</c:v>
                </c:pt>
                <c:pt idx="216" formatCode="General">
                  <c:v>64605.806775141798</c:v>
                </c:pt>
                <c:pt idx="217" formatCode="General">
                  <c:v>64906.522135450003</c:v>
                </c:pt>
                <c:pt idx="218" formatCode="General">
                  <c:v>65206.5635529707</c:v>
                </c:pt>
                <c:pt idx="219" formatCode="General">
                  <c:v>65506.589709596003</c:v>
                </c:pt>
                <c:pt idx="220" formatCode="General">
                  <c:v>65807.212218157802</c:v>
                </c:pt>
                <c:pt idx="221" formatCode="General">
                  <c:v>66107.763996680995</c:v>
                </c:pt>
                <c:pt idx="222" formatCode="General">
                  <c:v>66408.494986920705</c:v>
                </c:pt>
                <c:pt idx="223" formatCode="General">
                  <c:v>66709.417043939902</c:v>
                </c:pt>
                <c:pt idx="224" formatCode="General">
                  <c:v>67010.131729202898</c:v>
                </c:pt>
                <c:pt idx="225" formatCode="General">
                  <c:v>67311.073791982999</c:v>
                </c:pt>
                <c:pt idx="226" formatCode="General">
                  <c:v>67611.077267220302</c:v>
                </c:pt>
                <c:pt idx="227" formatCode="General">
                  <c:v>67911.783170185197</c:v>
                </c:pt>
                <c:pt idx="228" formatCode="General">
                  <c:v>68212.725325134103</c:v>
                </c:pt>
                <c:pt idx="229" formatCode="General">
                  <c:v>68513.418086935606</c:v>
                </c:pt>
                <c:pt idx="230" formatCode="General">
                  <c:v>68814.413909310097</c:v>
                </c:pt>
                <c:pt idx="231" formatCode="General">
                  <c:v>69115.220122929706</c:v>
                </c:pt>
                <c:pt idx="232" formatCode="General">
                  <c:v>69415.7086829826</c:v>
                </c:pt>
                <c:pt idx="233" formatCode="General">
                  <c:v>69716.689300943399</c:v>
                </c:pt>
                <c:pt idx="234" formatCode="General">
                  <c:v>70017.393670341698</c:v>
                </c:pt>
                <c:pt idx="235" formatCode="General">
                  <c:v>70317.440606383301</c:v>
                </c:pt>
                <c:pt idx="236" formatCode="General">
                  <c:v>70617.469550272304</c:v>
                </c:pt>
                <c:pt idx="237" formatCode="General">
                  <c:v>70917.725353336704</c:v>
                </c:pt>
                <c:pt idx="238" formatCode="General">
                  <c:v>71217.932866042</c:v>
                </c:pt>
                <c:pt idx="239" formatCode="General">
                  <c:v>71518.375712078807</c:v>
                </c:pt>
                <c:pt idx="240" formatCode="General">
                  <c:v>71819.266027446502</c:v>
                </c:pt>
                <c:pt idx="241" formatCode="General">
                  <c:v>72119.938137410601</c:v>
                </c:pt>
                <c:pt idx="242" formatCode="General">
                  <c:v>72419.967820573307</c:v>
                </c:pt>
                <c:pt idx="243" formatCode="General">
                  <c:v>72720.181580725606</c:v>
                </c:pt>
                <c:pt idx="244" formatCode="General">
                  <c:v>73020.217018116004</c:v>
                </c:pt>
                <c:pt idx="245" formatCode="General">
                  <c:v>73320.252039420098</c:v>
                </c:pt>
                <c:pt idx="246" formatCode="General">
                  <c:v>73620.950900281401</c:v>
                </c:pt>
                <c:pt idx="247" formatCode="General">
                  <c:v>73921.827636330796</c:v>
                </c:pt>
                <c:pt idx="248" formatCode="General">
                  <c:v>74222.4695087031</c:v>
                </c:pt>
                <c:pt idx="249" formatCode="General">
                  <c:v>74523.437901919897</c:v>
                </c:pt>
                <c:pt idx="250" formatCode="General">
                  <c:v>74824.162285453494</c:v>
                </c:pt>
                <c:pt idx="251" formatCode="General">
                  <c:v>75125.079217977705</c:v>
                </c:pt>
                <c:pt idx="252" formatCode="General">
                  <c:v>75425.126065321296</c:v>
                </c:pt>
                <c:pt idx="253" formatCode="General">
                  <c:v>75725.411261319096</c:v>
                </c:pt>
                <c:pt idx="254" formatCode="General">
                  <c:v>76026.035749956602</c:v>
                </c:pt>
                <c:pt idx="255" formatCode="General">
                  <c:v>76326.504678994999</c:v>
                </c:pt>
                <c:pt idx="256" formatCode="General">
                  <c:v>76627.053771072795</c:v>
                </c:pt>
                <c:pt idx="257" formatCode="General">
                  <c:v>76927.925109383606</c:v>
                </c:pt>
                <c:pt idx="258" formatCode="General">
                  <c:v>77228.643581087905</c:v>
                </c:pt>
                <c:pt idx="259" formatCode="General">
                  <c:v>77529.0435525106</c:v>
                </c:pt>
                <c:pt idx="260" formatCode="General">
                  <c:v>77829.824213264495</c:v>
                </c:pt>
                <c:pt idx="261" formatCode="General">
                  <c:v>78130.490558170699</c:v>
                </c:pt>
                <c:pt idx="262" formatCode="General">
                  <c:v>78431.118150155002</c:v>
                </c:pt>
                <c:pt idx="263" formatCode="General">
                  <c:v>78731.682134664603</c:v>
                </c:pt>
                <c:pt idx="264" formatCode="General">
                  <c:v>79031.682134664603</c:v>
                </c:pt>
                <c:pt idx="265" formatCode="General">
                  <c:v>79331.682134664603</c:v>
                </c:pt>
                <c:pt idx="266" formatCode="General">
                  <c:v>79631.682134664603</c:v>
                </c:pt>
                <c:pt idx="267" formatCode="General">
                  <c:v>79931.682134664603</c:v>
                </c:pt>
                <c:pt idx="268" formatCode="General">
                  <c:v>80231.682134664603</c:v>
                </c:pt>
                <c:pt idx="269" formatCode="General">
                  <c:v>80531.682134664603</c:v>
                </c:pt>
                <c:pt idx="270" formatCode="General">
                  <c:v>80831.682134664603</c:v>
                </c:pt>
                <c:pt idx="271" formatCode="General">
                  <c:v>81131.682134664603</c:v>
                </c:pt>
                <c:pt idx="272" formatCode="General">
                  <c:v>81431.682134664603</c:v>
                </c:pt>
                <c:pt idx="273" formatCode="General">
                  <c:v>81731.682134664603</c:v>
                </c:pt>
                <c:pt idx="274" formatCode="General">
                  <c:v>82031.682134664603</c:v>
                </c:pt>
                <c:pt idx="275" formatCode="General">
                  <c:v>82331.682134664603</c:v>
                </c:pt>
                <c:pt idx="276" formatCode="General">
                  <c:v>82631.682134664603</c:v>
                </c:pt>
                <c:pt idx="277" formatCode="General">
                  <c:v>82931.682134664603</c:v>
                </c:pt>
                <c:pt idx="278" formatCode="General">
                  <c:v>83231.682134664603</c:v>
                </c:pt>
                <c:pt idx="279" formatCode="General">
                  <c:v>83531.682134664603</c:v>
                </c:pt>
                <c:pt idx="280" formatCode="General">
                  <c:v>83831.682134664603</c:v>
                </c:pt>
                <c:pt idx="281" formatCode="General">
                  <c:v>84131.682134664603</c:v>
                </c:pt>
                <c:pt idx="282" formatCode="General">
                  <c:v>84431.682134664603</c:v>
                </c:pt>
                <c:pt idx="283" formatCode="General">
                  <c:v>84731.682134664603</c:v>
                </c:pt>
                <c:pt idx="284" formatCode="General">
                  <c:v>85031.682134664603</c:v>
                </c:pt>
                <c:pt idx="285" formatCode="General">
                  <c:v>85331.682134664603</c:v>
                </c:pt>
                <c:pt idx="286" formatCode="General">
                  <c:v>85631.682134664603</c:v>
                </c:pt>
                <c:pt idx="287" formatCode="General">
                  <c:v>85931.682134664603</c:v>
                </c:pt>
                <c:pt idx="288" formatCode="General">
                  <c:v>86231.682134664603</c:v>
                </c:pt>
                <c:pt idx="289" formatCode="General">
                  <c:v>86531.682134664603</c:v>
                </c:pt>
                <c:pt idx="290" formatCode="General">
                  <c:v>86831.682134664603</c:v>
                </c:pt>
                <c:pt idx="291" formatCode="General">
                  <c:v>87131.682134664603</c:v>
                </c:pt>
                <c:pt idx="292" formatCode="General">
                  <c:v>87431.682134664603</c:v>
                </c:pt>
                <c:pt idx="293" formatCode="General">
                  <c:v>87731.682134664603</c:v>
                </c:pt>
                <c:pt idx="294" formatCode="General">
                  <c:v>88031.682134664603</c:v>
                </c:pt>
                <c:pt idx="295" formatCode="General">
                  <c:v>88331.682134664603</c:v>
                </c:pt>
                <c:pt idx="296" formatCode="General">
                  <c:v>88631.682134664603</c:v>
                </c:pt>
                <c:pt idx="297" formatCode="General">
                  <c:v>88931.682134664603</c:v>
                </c:pt>
                <c:pt idx="298" formatCode="General">
                  <c:v>89231.682134664603</c:v>
                </c:pt>
                <c:pt idx="299" formatCode="General">
                  <c:v>89531.682134664603</c:v>
                </c:pt>
                <c:pt idx="300" formatCode="General">
                  <c:v>89831.682134664603</c:v>
                </c:pt>
                <c:pt idx="301" formatCode="General">
                  <c:v>90131.682134664603</c:v>
                </c:pt>
                <c:pt idx="302" formatCode="General">
                  <c:v>90431.682134664603</c:v>
                </c:pt>
                <c:pt idx="303" formatCode="General">
                  <c:v>90731.682134664603</c:v>
                </c:pt>
                <c:pt idx="304" formatCode="General">
                  <c:v>91031.682134664603</c:v>
                </c:pt>
                <c:pt idx="305" formatCode="General">
                  <c:v>91331.682134664603</c:v>
                </c:pt>
                <c:pt idx="306" formatCode="General">
                  <c:v>91631.682134664603</c:v>
                </c:pt>
                <c:pt idx="307" formatCode="General">
                  <c:v>91931.682134664603</c:v>
                </c:pt>
                <c:pt idx="308" formatCode="General">
                  <c:v>92231.682134664603</c:v>
                </c:pt>
                <c:pt idx="309" formatCode="General">
                  <c:v>92531.682134664603</c:v>
                </c:pt>
                <c:pt idx="310" formatCode="General">
                  <c:v>92831.682134664603</c:v>
                </c:pt>
                <c:pt idx="311" formatCode="General">
                  <c:v>93131.682134664603</c:v>
                </c:pt>
                <c:pt idx="312" formatCode="General">
                  <c:v>93431.682134664603</c:v>
                </c:pt>
                <c:pt idx="313" formatCode="General">
                  <c:v>93731.682134664603</c:v>
                </c:pt>
                <c:pt idx="314" formatCode="General">
                  <c:v>94031.682134664603</c:v>
                </c:pt>
                <c:pt idx="315" formatCode="General">
                  <c:v>94331.682134664603</c:v>
                </c:pt>
                <c:pt idx="316" formatCode="General">
                  <c:v>94631.682134664603</c:v>
                </c:pt>
                <c:pt idx="317" formatCode="General">
                  <c:v>94931.682134664603</c:v>
                </c:pt>
                <c:pt idx="318" formatCode="General">
                  <c:v>95231.682134664603</c:v>
                </c:pt>
                <c:pt idx="319" formatCode="General">
                  <c:v>95531.682134664603</c:v>
                </c:pt>
                <c:pt idx="320" formatCode="General">
                  <c:v>95831.682134664603</c:v>
                </c:pt>
                <c:pt idx="321" formatCode="General">
                  <c:v>96131.682134664603</c:v>
                </c:pt>
                <c:pt idx="322" formatCode="General">
                  <c:v>96431.682134664603</c:v>
                </c:pt>
                <c:pt idx="323" formatCode="General">
                  <c:v>96731.682134664603</c:v>
                </c:pt>
                <c:pt idx="324" formatCode="General">
                  <c:v>97031.682134664603</c:v>
                </c:pt>
                <c:pt idx="325" formatCode="General">
                  <c:v>97331.682134664603</c:v>
                </c:pt>
                <c:pt idx="326" formatCode="General">
                  <c:v>97631.682134664603</c:v>
                </c:pt>
                <c:pt idx="327" formatCode="General">
                  <c:v>97931.682134664603</c:v>
                </c:pt>
                <c:pt idx="328" formatCode="General">
                  <c:v>98231.682134664603</c:v>
                </c:pt>
                <c:pt idx="329" formatCode="General">
                  <c:v>98531.682134664603</c:v>
                </c:pt>
                <c:pt idx="330" formatCode="General">
                  <c:v>98831.682134664603</c:v>
                </c:pt>
                <c:pt idx="331" formatCode="General">
                  <c:v>99131.682134664603</c:v>
                </c:pt>
                <c:pt idx="332" formatCode="General">
                  <c:v>99431.682134664603</c:v>
                </c:pt>
                <c:pt idx="333" formatCode="General">
                  <c:v>99731.682134664603</c:v>
                </c:pt>
                <c:pt idx="334" formatCode="General">
                  <c:v>100031.68213466401</c:v>
                </c:pt>
                <c:pt idx="335" formatCode="General">
                  <c:v>100331.68213466401</c:v>
                </c:pt>
                <c:pt idx="336" formatCode="General">
                  <c:v>100631.68213466401</c:v>
                </c:pt>
                <c:pt idx="337" formatCode="General">
                  <c:v>100931.68213466401</c:v>
                </c:pt>
                <c:pt idx="338" formatCode="General">
                  <c:v>101231.68213466401</c:v>
                </c:pt>
                <c:pt idx="339" formatCode="General">
                  <c:v>101531.68213466401</c:v>
                </c:pt>
                <c:pt idx="340" formatCode="General">
                  <c:v>101831.68213466401</c:v>
                </c:pt>
                <c:pt idx="341" formatCode="General">
                  <c:v>102131.68213466401</c:v>
                </c:pt>
                <c:pt idx="342" formatCode="General">
                  <c:v>102431.68213466401</c:v>
                </c:pt>
                <c:pt idx="343" formatCode="General">
                  <c:v>102731.68213466401</c:v>
                </c:pt>
                <c:pt idx="344" formatCode="General">
                  <c:v>103031.68213466401</c:v>
                </c:pt>
                <c:pt idx="345" formatCode="General">
                  <c:v>103331.68213466401</c:v>
                </c:pt>
                <c:pt idx="346" formatCode="General">
                  <c:v>103631.68213466401</c:v>
                </c:pt>
                <c:pt idx="347" formatCode="General">
                  <c:v>103931.68213466401</c:v>
                </c:pt>
                <c:pt idx="348" formatCode="General">
                  <c:v>104231.68213466401</c:v>
                </c:pt>
                <c:pt idx="349" formatCode="General">
                  <c:v>104531.68213466401</c:v>
                </c:pt>
                <c:pt idx="350" formatCode="General">
                  <c:v>104831.68213466401</c:v>
                </c:pt>
                <c:pt idx="351" formatCode="General">
                  <c:v>105131.68213466401</c:v>
                </c:pt>
                <c:pt idx="352" formatCode="General">
                  <c:v>105431.68213466401</c:v>
                </c:pt>
                <c:pt idx="353" formatCode="General">
                  <c:v>105731.68213466401</c:v>
                </c:pt>
                <c:pt idx="354" formatCode="General">
                  <c:v>106031.68213466401</c:v>
                </c:pt>
                <c:pt idx="355" formatCode="General">
                  <c:v>106331.68213466401</c:v>
                </c:pt>
                <c:pt idx="356" formatCode="General">
                  <c:v>106631.68213466401</c:v>
                </c:pt>
                <c:pt idx="357" formatCode="General">
                  <c:v>106931.68213466401</c:v>
                </c:pt>
                <c:pt idx="358" formatCode="General">
                  <c:v>107231.68213466401</c:v>
                </c:pt>
                <c:pt idx="359" formatCode="General">
                  <c:v>107531.68213466401</c:v>
                </c:pt>
                <c:pt idx="360" formatCode="General">
                  <c:v>107831.68213466401</c:v>
                </c:pt>
                <c:pt idx="361" formatCode="General">
                  <c:v>108131.68213466401</c:v>
                </c:pt>
                <c:pt idx="362" formatCode="General">
                  <c:v>108431.68213466401</c:v>
                </c:pt>
                <c:pt idx="363" formatCode="General">
                  <c:v>108731.68213466401</c:v>
                </c:pt>
                <c:pt idx="364" formatCode="General">
                  <c:v>109031.68213466401</c:v>
                </c:pt>
                <c:pt idx="365" formatCode="General">
                  <c:v>109331.68213466401</c:v>
                </c:pt>
                <c:pt idx="366" formatCode="General">
                  <c:v>109631.68213466401</c:v>
                </c:pt>
                <c:pt idx="367" formatCode="General">
                  <c:v>109931.68213466401</c:v>
                </c:pt>
                <c:pt idx="368" formatCode="General">
                  <c:v>110231.68213466401</c:v>
                </c:pt>
                <c:pt idx="369" formatCode="General">
                  <c:v>110531.68213466401</c:v>
                </c:pt>
                <c:pt idx="370" formatCode="General">
                  <c:v>110831.68213466401</c:v>
                </c:pt>
                <c:pt idx="371" formatCode="General">
                  <c:v>111131.68213466401</c:v>
                </c:pt>
                <c:pt idx="372" formatCode="General">
                  <c:v>111431.68213466401</c:v>
                </c:pt>
                <c:pt idx="373" formatCode="General">
                  <c:v>111731.68213466401</c:v>
                </c:pt>
                <c:pt idx="374" formatCode="General">
                  <c:v>112031.68213466401</c:v>
                </c:pt>
                <c:pt idx="375" formatCode="General">
                  <c:v>112331.68213466401</c:v>
                </c:pt>
                <c:pt idx="376" formatCode="General">
                  <c:v>112631.68213466401</c:v>
                </c:pt>
                <c:pt idx="377" formatCode="General">
                  <c:v>112931.68213466401</c:v>
                </c:pt>
                <c:pt idx="378" formatCode="General">
                  <c:v>113231.68213466401</c:v>
                </c:pt>
                <c:pt idx="379" formatCode="General">
                  <c:v>113531.68213466401</c:v>
                </c:pt>
                <c:pt idx="380" formatCode="General">
                  <c:v>113831.68213466401</c:v>
                </c:pt>
                <c:pt idx="381" formatCode="General">
                  <c:v>114131.68213466401</c:v>
                </c:pt>
                <c:pt idx="382" formatCode="General">
                  <c:v>114431.68213466401</c:v>
                </c:pt>
                <c:pt idx="383" formatCode="General">
                  <c:v>114731.68213466401</c:v>
                </c:pt>
                <c:pt idx="384" formatCode="General">
                  <c:v>115031.68213466401</c:v>
                </c:pt>
                <c:pt idx="385" formatCode="General">
                  <c:v>115331.68213466401</c:v>
                </c:pt>
                <c:pt idx="386" formatCode="General">
                  <c:v>115631.68213466401</c:v>
                </c:pt>
                <c:pt idx="387" formatCode="General">
                  <c:v>115931.68213466401</c:v>
                </c:pt>
                <c:pt idx="388" formatCode="General">
                  <c:v>116231.68213466401</c:v>
                </c:pt>
                <c:pt idx="389" formatCode="General">
                  <c:v>116531.68213466401</c:v>
                </c:pt>
                <c:pt idx="390" formatCode="General">
                  <c:v>116831.68213466401</c:v>
                </c:pt>
                <c:pt idx="391" formatCode="General">
                  <c:v>117131.68213466401</c:v>
                </c:pt>
                <c:pt idx="392" formatCode="General">
                  <c:v>117431.68213466401</c:v>
                </c:pt>
                <c:pt idx="393" formatCode="General">
                  <c:v>117731.68213466401</c:v>
                </c:pt>
                <c:pt idx="394" formatCode="General">
                  <c:v>118031.68213466401</c:v>
                </c:pt>
                <c:pt idx="395" formatCode="General">
                  <c:v>118331.68213466401</c:v>
                </c:pt>
                <c:pt idx="396" formatCode="General">
                  <c:v>118631.68213466401</c:v>
                </c:pt>
                <c:pt idx="397" formatCode="General">
                  <c:v>118931.75671367301</c:v>
                </c:pt>
                <c:pt idx="398" formatCode="General">
                  <c:v>119231.75671367301</c:v>
                </c:pt>
                <c:pt idx="399" formatCode="General">
                  <c:v>119531.75671367301</c:v>
                </c:pt>
                <c:pt idx="400" formatCode="General">
                  <c:v>119831.75671367301</c:v>
                </c:pt>
                <c:pt idx="401" formatCode="General">
                  <c:v>120131.75671367301</c:v>
                </c:pt>
                <c:pt idx="402" formatCode="General">
                  <c:v>120431.75671367301</c:v>
                </c:pt>
                <c:pt idx="403" formatCode="General">
                  <c:v>120731.75671367301</c:v>
                </c:pt>
                <c:pt idx="404" formatCode="General">
                  <c:v>121031.75671367301</c:v>
                </c:pt>
                <c:pt idx="405" formatCode="General">
                  <c:v>121331.950991253</c:v>
                </c:pt>
                <c:pt idx="406" formatCode="General">
                  <c:v>121631.950991253</c:v>
                </c:pt>
                <c:pt idx="407" formatCode="General">
                  <c:v>121931.950991253</c:v>
                </c:pt>
                <c:pt idx="408" formatCode="General">
                  <c:v>122231.950991253</c:v>
                </c:pt>
                <c:pt idx="409" formatCode="General">
                  <c:v>122531.950991253</c:v>
                </c:pt>
                <c:pt idx="410" formatCode="General">
                  <c:v>122831.950991253</c:v>
                </c:pt>
                <c:pt idx="411" formatCode="General">
                  <c:v>123131.950991253</c:v>
                </c:pt>
                <c:pt idx="412" formatCode="General">
                  <c:v>123432.739346285</c:v>
                </c:pt>
                <c:pt idx="413" formatCode="General">
                  <c:v>123732.739346285</c:v>
                </c:pt>
                <c:pt idx="414" formatCode="General">
                  <c:v>124032.739346285</c:v>
                </c:pt>
                <c:pt idx="415" formatCode="General">
                  <c:v>124332.739346285</c:v>
                </c:pt>
                <c:pt idx="416" formatCode="General">
                  <c:v>124632.739346285</c:v>
                </c:pt>
                <c:pt idx="417" formatCode="General">
                  <c:v>124932.739346285</c:v>
                </c:pt>
                <c:pt idx="418" formatCode="General">
                  <c:v>125232.739346285</c:v>
                </c:pt>
                <c:pt idx="419" formatCode="General">
                  <c:v>125533.723247591</c:v>
                </c:pt>
                <c:pt idx="420" formatCode="General">
                  <c:v>125833.723247591</c:v>
                </c:pt>
                <c:pt idx="421" formatCode="General">
                  <c:v>126133.723247591</c:v>
                </c:pt>
                <c:pt idx="422" formatCode="General">
                  <c:v>126433.723247591</c:v>
                </c:pt>
                <c:pt idx="423" formatCode="General">
                  <c:v>126733.723247591</c:v>
                </c:pt>
                <c:pt idx="424" formatCode="General">
                  <c:v>127033.723247591</c:v>
                </c:pt>
                <c:pt idx="425" formatCode="General">
                  <c:v>127333.723247591</c:v>
                </c:pt>
                <c:pt idx="426" formatCode="General">
                  <c:v>127633.723247591</c:v>
                </c:pt>
                <c:pt idx="427" formatCode="General">
                  <c:v>127933.723247591</c:v>
                </c:pt>
                <c:pt idx="428" formatCode="General">
                  <c:v>128233.723247591</c:v>
                </c:pt>
                <c:pt idx="429" formatCode="General">
                  <c:v>128533.723247591</c:v>
                </c:pt>
                <c:pt idx="430" formatCode="General">
                  <c:v>128833.723247591</c:v>
                </c:pt>
                <c:pt idx="431" formatCode="General">
                  <c:v>129133.723247591</c:v>
                </c:pt>
                <c:pt idx="432" formatCode="General">
                  <c:v>129433.723247591</c:v>
                </c:pt>
                <c:pt idx="433" formatCode="General">
                  <c:v>129733.723247591</c:v>
                </c:pt>
                <c:pt idx="434" formatCode="General">
                  <c:v>130033.723247591</c:v>
                </c:pt>
                <c:pt idx="435" formatCode="General">
                  <c:v>130333.723247591</c:v>
                </c:pt>
                <c:pt idx="436" formatCode="General">
                  <c:v>130633.723247591</c:v>
                </c:pt>
                <c:pt idx="437" formatCode="General">
                  <c:v>130933.723247591</c:v>
                </c:pt>
                <c:pt idx="438" formatCode="General">
                  <c:v>131233.723247591</c:v>
                </c:pt>
                <c:pt idx="439" formatCode="General">
                  <c:v>131533.723247591</c:v>
                </c:pt>
                <c:pt idx="440" formatCode="General">
                  <c:v>131833.723247591</c:v>
                </c:pt>
                <c:pt idx="441" formatCode="General">
                  <c:v>132133.723247591</c:v>
                </c:pt>
                <c:pt idx="442" formatCode="General">
                  <c:v>132433.723247591</c:v>
                </c:pt>
                <c:pt idx="443" formatCode="General">
                  <c:v>132733.776518411</c:v>
                </c:pt>
                <c:pt idx="444" formatCode="General">
                  <c:v>133033.776518411</c:v>
                </c:pt>
                <c:pt idx="445" formatCode="General">
                  <c:v>133333.776518411</c:v>
                </c:pt>
                <c:pt idx="446" formatCode="General">
                  <c:v>133633.776518411</c:v>
                </c:pt>
                <c:pt idx="447" formatCode="General">
                  <c:v>133933.776518411</c:v>
                </c:pt>
                <c:pt idx="448" formatCode="General">
                  <c:v>134233.776518411</c:v>
                </c:pt>
                <c:pt idx="449" formatCode="General">
                  <c:v>134533.776518411</c:v>
                </c:pt>
                <c:pt idx="450" formatCode="General">
                  <c:v>134833.776518411</c:v>
                </c:pt>
                <c:pt idx="451" formatCode="General">
                  <c:v>135133.776518411</c:v>
                </c:pt>
                <c:pt idx="452" formatCode="General">
                  <c:v>135433.776518411</c:v>
                </c:pt>
                <c:pt idx="453" formatCode="General">
                  <c:v>135733.776518411</c:v>
                </c:pt>
                <c:pt idx="454" formatCode="General">
                  <c:v>136034.623201023</c:v>
                </c:pt>
                <c:pt idx="455" formatCode="General">
                  <c:v>136335.03297921299</c:v>
                </c:pt>
                <c:pt idx="456" formatCode="General">
                  <c:v>136635.23500602201</c:v>
                </c:pt>
                <c:pt idx="457" formatCode="General">
                  <c:v>136935.266452999</c:v>
                </c:pt>
                <c:pt idx="458" formatCode="General">
                  <c:v>137235.81202699101</c:v>
                </c:pt>
                <c:pt idx="459" formatCode="General">
                  <c:v>137536.26712620101</c:v>
                </c:pt>
                <c:pt idx="460" formatCode="General">
                  <c:v>137836.88321564801</c:v>
                </c:pt>
                <c:pt idx="461" formatCode="General">
                  <c:v>138136.905659968</c:v>
                </c:pt>
                <c:pt idx="462" formatCode="General">
                  <c:v>138390.62875828799</c:v>
                </c:pt>
                <c:pt idx="463" formatCode="General">
                  <c:v>138598.01448778401</c:v>
                </c:pt>
                <c:pt idx="464" formatCode="General">
                  <c:v>138775.01448778401</c:v>
                </c:pt>
                <c:pt idx="465" formatCode="General">
                  <c:v>138932.02426106701</c:v>
                </c:pt>
                <c:pt idx="466" formatCode="General">
                  <c:v>139073.02426106701</c:v>
                </c:pt>
                <c:pt idx="467" formatCode="General">
                  <c:v>139199.02426106701</c:v>
                </c:pt>
                <c:pt idx="468" formatCode="General">
                  <c:v>139312.95279576001</c:v>
                </c:pt>
                <c:pt idx="469" formatCode="General">
                  <c:v>139414.95279576001</c:v>
                </c:pt>
                <c:pt idx="470" formatCode="General">
                  <c:v>139506.95279576001</c:v>
                </c:pt>
                <c:pt idx="471" formatCode="General">
                  <c:v>139588.95279576001</c:v>
                </c:pt>
                <c:pt idx="472" formatCode="General">
                  <c:v>139659.95279576001</c:v>
                </c:pt>
                <c:pt idx="473" formatCode="General">
                  <c:v>139718.13102850399</c:v>
                </c:pt>
                <c:pt idx="474" formatCode="General">
                  <c:v>139771.13102850399</c:v>
                </c:pt>
                <c:pt idx="475" formatCode="General">
                  <c:v>139817.13102850399</c:v>
                </c:pt>
                <c:pt idx="476" formatCode="General">
                  <c:v>139857.13102850399</c:v>
                </c:pt>
                <c:pt idx="477" formatCode="General">
                  <c:v>139884.91151955599</c:v>
                </c:pt>
                <c:pt idx="478" formatCode="General">
                  <c:v>139908.895553763</c:v>
                </c:pt>
                <c:pt idx="479" formatCode="General">
                  <c:v>139929.09445157801</c:v>
                </c:pt>
                <c:pt idx="480" formatCode="General">
                  <c:v>139947.52238788299</c:v>
                </c:pt>
                <c:pt idx="481" formatCode="General">
                  <c:v>139965.84509547599</c:v>
                </c:pt>
                <c:pt idx="482" formatCode="General">
                  <c:v>139983.301787387</c:v>
                </c:pt>
                <c:pt idx="483" formatCode="General">
                  <c:v>139998.17001227799</c:v>
                </c:pt>
                <c:pt idx="484" formatCode="General">
                  <c:v>140012.036898519</c:v>
                </c:pt>
                <c:pt idx="485" formatCode="General">
                  <c:v>140025.23615235099</c:v>
                </c:pt>
                <c:pt idx="486" formatCode="General">
                  <c:v>140038.40793537401</c:v>
                </c:pt>
                <c:pt idx="487" formatCode="General">
                  <c:v>140051.226123731</c:v>
                </c:pt>
                <c:pt idx="488" formatCode="General">
                  <c:v>140063.494892713</c:v>
                </c:pt>
                <c:pt idx="489" formatCode="General">
                  <c:v>140084.124121626</c:v>
                </c:pt>
                <c:pt idx="490" formatCode="General">
                  <c:v>140124.451169042</c:v>
                </c:pt>
                <c:pt idx="491" formatCode="General">
                  <c:v>140155.539749143</c:v>
                </c:pt>
                <c:pt idx="492" formatCode="General">
                  <c:v>140186.21695574999</c:v>
                </c:pt>
                <c:pt idx="493" formatCode="General">
                  <c:v>140220.68300139799</c:v>
                </c:pt>
                <c:pt idx="494" formatCode="General">
                  <c:v>140250.81805281001</c:v>
                </c:pt>
                <c:pt idx="495" formatCode="General">
                  <c:v>140279.240497853</c:v>
                </c:pt>
                <c:pt idx="496" formatCode="General">
                  <c:v>140305.54981849101</c:v>
                </c:pt>
                <c:pt idx="497" formatCode="General">
                  <c:v>140336.794117021</c:v>
                </c:pt>
                <c:pt idx="498" formatCode="General">
                  <c:v>140376.794117021</c:v>
                </c:pt>
                <c:pt idx="499" formatCode="General">
                  <c:v>140411.58973576999</c:v>
                </c:pt>
                <c:pt idx="500" formatCode="General">
                  <c:v>140429.09497866</c:v>
                </c:pt>
                <c:pt idx="501" formatCode="General">
                  <c:v>140453.046668272</c:v>
                </c:pt>
                <c:pt idx="502" formatCode="General">
                  <c:v>140487.88383004299</c:v>
                </c:pt>
                <c:pt idx="503" formatCode="General">
                  <c:v>140580.88383004299</c:v>
                </c:pt>
                <c:pt idx="504" formatCode="General">
                  <c:v>140660.88383004299</c:v>
                </c:pt>
                <c:pt idx="505" formatCode="General">
                  <c:v>140716.88383004299</c:v>
                </c:pt>
                <c:pt idx="506" formatCode="General">
                  <c:v>140749.02694898099</c:v>
                </c:pt>
                <c:pt idx="507" formatCode="General">
                  <c:v>140775.16453571999</c:v>
                </c:pt>
                <c:pt idx="508" formatCode="General">
                  <c:v>140798.114891081</c:v>
                </c:pt>
                <c:pt idx="509" formatCode="General">
                  <c:v>140820.004163495</c:v>
                </c:pt>
                <c:pt idx="510" formatCode="General">
                  <c:v>140840.759614251</c:v>
                </c:pt>
                <c:pt idx="511" formatCode="General">
                  <c:v>140860.89669399901</c:v>
                </c:pt>
                <c:pt idx="512" formatCode="General">
                  <c:v>140884.48531203601</c:v>
                </c:pt>
                <c:pt idx="513" formatCode="General">
                  <c:v>140915.64341104499</c:v>
                </c:pt>
                <c:pt idx="514" formatCode="General">
                  <c:v>140949.427937353</c:v>
                </c:pt>
                <c:pt idx="515" formatCode="General">
                  <c:v>140978.83523968299</c:v>
                </c:pt>
                <c:pt idx="516" formatCode="General">
                  <c:v>141024.82352268399</c:v>
                </c:pt>
                <c:pt idx="517" formatCode="General">
                  <c:v>141101.87054847699</c:v>
                </c:pt>
                <c:pt idx="518" formatCode="General">
                  <c:v>141157.45197763701</c:v>
                </c:pt>
                <c:pt idx="519" formatCode="General">
                  <c:v>141192.00847197801</c:v>
                </c:pt>
                <c:pt idx="520" formatCode="General">
                  <c:v>141217.994509315</c:v>
                </c:pt>
                <c:pt idx="521" formatCode="General">
                  <c:v>141235.816182615</c:v>
                </c:pt>
                <c:pt idx="522" formatCode="General">
                  <c:v>141258.78330163501</c:v>
                </c:pt>
                <c:pt idx="523" formatCode="General">
                  <c:v>141282.528715514</c:v>
                </c:pt>
                <c:pt idx="524" formatCode="General">
                  <c:v>141299.98625339201</c:v>
                </c:pt>
                <c:pt idx="525" formatCode="General">
                  <c:v>141351.57226244599</c:v>
                </c:pt>
                <c:pt idx="526" formatCode="General">
                  <c:v>141415.744855956</c:v>
                </c:pt>
                <c:pt idx="527" formatCode="General">
                  <c:v>141465.38986167399</c:v>
                </c:pt>
                <c:pt idx="528" formatCode="General">
                  <c:v>141516.06357150199</c:v>
                </c:pt>
                <c:pt idx="529" formatCode="General">
                  <c:v>141574.579190822</c:v>
                </c:pt>
                <c:pt idx="530" formatCode="General">
                  <c:v>141625.48308427201</c:v>
                </c:pt>
                <c:pt idx="531" formatCode="General">
                  <c:v>141676.15970901799</c:v>
                </c:pt>
                <c:pt idx="532" formatCode="General">
                  <c:v>141726.56557357</c:v>
                </c:pt>
                <c:pt idx="533" formatCode="General">
                  <c:v>141778.56557357</c:v>
                </c:pt>
                <c:pt idx="534" formatCode="General">
                  <c:v>141830.34959741999</c:v>
                </c:pt>
                <c:pt idx="535" formatCode="General">
                  <c:v>141885.03772575199</c:v>
                </c:pt>
                <c:pt idx="536" formatCode="General">
                  <c:v>141941.03086087701</c:v>
                </c:pt>
                <c:pt idx="537" formatCode="General">
                  <c:v>141989.86624487699</c:v>
                </c:pt>
                <c:pt idx="538" formatCode="General">
                  <c:v>142039.423304064</c:v>
                </c:pt>
                <c:pt idx="539" formatCode="General">
                  <c:v>142089.423304064</c:v>
                </c:pt>
                <c:pt idx="540" formatCode="General">
                  <c:v>142139.423304064</c:v>
                </c:pt>
                <c:pt idx="541" formatCode="General">
                  <c:v>142187.423304064</c:v>
                </c:pt>
                <c:pt idx="542" formatCode="General">
                  <c:v>142233.35336297701</c:v>
                </c:pt>
                <c:pt idx="543" formatCode="General">
                  <c:v>142277.35336297701</c:v>
                </c:pt>
                <c:pt idx="544" formatCode="General">
                  <c:v>142321.35336297701</c:v>
                </c:pt>
                <c:pt idx="545" formatCode="General">
                  <c:v>142364.89251308099</c:v>
                </c:pt>
                <c:pt idx="546" formatCode="General">
                  <c:v>142407.71943406301</c:v>
                </c:pt>
                <c:pt idx="547" formatCode="General">
                  <c:v>142449.27066157499</c:v>
                </c:pt>
                <c:pt idx="548" formatCode="General">
                  <c:v>142472.55972612099</c:v>
                </c:pt>
                <c:pt idx="549" formatCode="General">
                  <c:v>142512.841396187</c:v>
                </c:pt>
                <c:pt idx="550" formatCode="General">
                  <c:v>142556.841396187</c:v>
                </c:pt>
                <c:pt idx="551" formatCode="General">
                  <c:v>142600.39035583401</c:v>
                </c:pt>
                <c:pt idx="552" formatCode="General">
                  <c:v>142643.944438212</c:v>
                </c:pt>
                <c:pt idx="553" formatCode="General">
                  <c:v>142686.944438212</c:v>
                </c:pt>
                <c:pt idx="554" formatCode="General">
                  <c:v>142730.944438212</c:v>
                </c:pt>
                <c:pt idx="555" formatCode="General">
                  <c:v>142747.070389209</c:v>
                </c:pt>
                <c:pt idx="556" formatCode="General">
                  <c:v>142755.684363412</c:v>
                </c:pt>
                <c:pt idx="557" formatCode="General">
                  <c:v>142768.05011404099</c:v>
                </c:pt>
                <c:pt idx="558" formatCode="General">
                  <c:v>142777.082663184</c:v>
                </c:pt>
                <c:pt idx="559" formatCode="General">
                  <c:v>142789.76109309099</c:v>
                </c:pt>
                <c:pt idx="560" formatCode="General">
                  <c:v>142799.93247421901</c:v>
                </c:pt>
                <c:pt idx="561" formatCode="General">
                  <c:v>142811.901113642</c:v>
                </c:pt>
                <c:pt idx="562" formatCode="General">
                  <c:v>142820.085923782</c:v>
                </c:pt>
                <c:pt idx="563" formatCode="General">
                  <c:v>142828.308096508</c:v>
                </c:pt>
                <c:pt idx="564" formatCode="General">
                  <c:v>142841.526367527</c:v>
                </c:pt>
                <c:pt idx="565" formatCode="General">
                  <c:v>142854.62076170201</c:v>
                </c:pt>
                <c:pt idx="566" formatCode="General">
                  <c:v>142867.64775640701</c:v>
                </c:pt>
                <c:pt idx="567" formatCode="General">
                  <c:v>142883.534275621</c:v>
                </c:pt>
                <c:pt idx="568" formatCode="General">
                  <c:v>142898.61720904801</c:v>
                </c:pt>
                <c:pt idx="569" formatCode="General">
                  <c:v>142913.22117802501</c:v>
                </c:pt>
                <c:pt idx="570" formatCode="General">
                  <c:v>142981.72895151601</c:v>
                </c:pt>
                <c:pt idx="571" formatCode="General">
                  <c:v>143182.84066242201</c:v>
                </c:pt>
                <c:pt idx="572" formatCode="General">
                  <c:v>143288.28121091999</c:v>
                </c:pt>
                <c:pt idx="573" formatCode="General">
                  <c:v>143491.28121091999</c:v>
                </c:pt>
                <c:pt idx="574" formatCode="General">
                  <c:v>143643.221144804</c:v>
                </c:pt>
                <c:pt idx="575" formatCode="General">
                  <c:v>143718.308717804</c:v>
                </c:pt>
                <c:pt idx="576" formatCode="General">
                  <c:v>143772.81423930399</c:v>
                </c:pt>
                <c:pt idx="577" formatCode="General">
                  <c:v>143882.81423930399</c:v>
                </c:pt>
                <c:pt idx="578" formatCode="General">
                  <c:v>144058.81423930399</c:v>
                </c:pt>
                <c:pt idx="579" formatCode="General">
                  <c:v>144199.81423930399</c:v>
                </c:pt>
                <c:pt idx="580" formatCode="General">
                  <c:v>144307.88556554899</c:v>
                </c:pt>
                <c:pt idx="581" formatCode="General">
                  <c:v>144531.88556554899</c:v>
                </c:pt>
                <c:pt idx="582" formatCode="General">
                  <c:v>144764.88556554899</c:v>
                </c:pt>
                <c:pt idx="583" formatCode="General">
                  <c:v>145001.88556554899</c:v>
                </c:pt>
                <c:pt idx="584" formatCode="General">
                  <c:v>145211.88556554899</c:v>
                </c:pt>
                <c:pt idx="585" formatCode="General">
                  <c:v>145377.88556554899</c:v>
                </c:pt>
                <c:pt idx="586" formatCode="General">
                  <c:v>145539.88556554899</c:v>
                </c:pt>
                <c:pt idx="587" formatCode="General">
                  <c:v>145680.88556554899</c:v>
                </c:pt>
                <c:pt idx="588" formatCode="General">
                  <c:v>145767.88556554899</c:v>
                </c:pt>
                <c:pt idx="589" formatCode="General">
                  <c:v>145854.88556554899</c:v>
                </c:pt>
                <c:pt idx="590" formatCode="General">
                  <c:v>146044.88556554899</c:v>
                </c:pt>
                <c:pt idx="591" formatCode="General">
                  <c:v>146314.88556554899</c:v>
                </c:pt>
                <c:pt idx="592" formatCode="General">
                  <c:v>146570.88556554899</c:v>
                </c:pt>
                <c:pt idx="593" formatCode="General">
                  <c:v>146835.88556554899</c:v>
                </c:pt>
                <c:pt idx="594" formatCode="General">
                  <c:v>147089.88556554899</c:v>
                </c:pt>
                <c:pt idx="595" formatCode="General">
                  <c:v>147334.88556554899</c:v>
                </c:pt>
                <c:pt idx="596" formatCode="General">
                  <c:v>147529.562368549</c:v>
                </c:pt>
                <c:pt idx="597" formatCode="General">
                  <c:v>147829.562368549</c:v>
                </c:pt>
                <c:pt idx="598" formatCode="General">
                  <c:v>148129.562368549</c:v>
                </c:pt>
                <c:pt idx="599" formatCode="General">
                  <c:v>148429.62431314401</c:v>
                </c:pt>
                <c:pt idx="600" formatCode="General">
                  <c:v>148729.62431314401</c:v>
                </c:pt>
                <c:pt idx="601" formatCode="General">
                  <c:v>149029.62431314401</c:v>
                </c:pt>
                <c:pt idx="602" formatCode="General">
                  <c:v>149279.62431314401</c:v>
                </c:pt>
                <c:pt idx="603" formatCode="General">
                  <c:v>149473.62431314401</c:v>
                </c:pt>
                <c:pt idx="604" formatCode="General">
                  <c:v>149669.62431314401</c:v>
                </c:pt>
                <c:pt idx="605" formatCode="General">
                  <c:v>149850.62431314401</c:v>
                </c:pt>
                <c:pt idx="606" formatCode="General">
                  <c:v>150033.62431314401</c:v>
                </c:pt>
                <c:pt idx="607" formatCode="General">
                  <c:v>150221.62431314401</c:v>
                </c:pt>
                <c:pt idx="608" formatCode="General">
                  <c:v>150402.62431314401</c:v>
                </c:pt>
                <c:pt idx="609" formatCode="General">
                  <c:v>150601.62431314401</c:v>
                </c:pt>
                <c:pt idx="610" formatCode="General">
                  <c:v>150827.62431314401</c:v>
                </c:pt>
                <c:pt idx="611" formatCode="General">
                  <c:v>151051.62431314401</c:v>
                </c:pt>
                <c:pt idx="612" formatCode="General">
                  <c:v>151222.62431314401</c:v>
                </c:pt>
                <c:pt idx="613" formatCode="General">
                  <c:v>151398.62431314401</c:v>
                </c:pt>
                <c:pt idx="614" formatCode="General">
                  <c:v>151566.62431314401</c:v>
                </c:pt>
                <c:pt idx="615" formatCode="General">
                  <c:v>151736.54740719599</c:v>
                </c:pt>
                <c:pt idx="616" formatCode="General">
                  <c:v>151871.10558621999</c:v>
                </c:pt>
                <c:pt idx="617" formatCode="General">
                  <c:v>152005.10558621999</c:v>
                </c:pt>
                <c:pt idx="618" formatCode="General">
                  <c:v>152046.530353065</c:v>
                </c:pt>
                <c:pt idx="619" formatCode="General">
                  <c:v>152195.84598671101</c:v>
                </c:pt>
                <c:pt idx="620" formatCode="General">
                  <c:v>152495.84598671101</c:v>
                </c:pt>
                <c:pt idx="621" formatCode="General">
                  <c:v>152795.84598671101</c:v>
                </c:pt>
                <c:pt idx="622" formatCode="General">
                  <c:v>153095.84598671101</c:v>
                </c:pt>
                <c:pt idx="623" formatCode="General">
                  <c:v>153395.84598671101</c:v>
                </c:pt>
                <c:pt idx="624" formatCode="General">
                  <c:v>153695.84598671101</c:v>
                </c:pt>
                <c:pt idx="625" formatCode="General">
                  <c:v>153995.84598671101</c:v>
                </c:pt>
                <c:pt idx="626" formatCode="General">
                  <c:v>154295.84598671101</c:v>
                </c:pt>
                <c:pt idx="627" formatCode="General">
                  <c:v>154595.84598671101</c:v>
                </c:pt>
                <c:pt idx="628" formatCode="General">
                  <c:v>154895.84598671101</c:v>
                </c:pt>
                <c:pt idx="629" formatCode="General">
                  <c:v>155195.84598671101</c:v>
                </c:pt>
                <c:pt idx="630" formatCode="General">
                  <c:v>155496.36332360201</c:v>
                </c:pt>
                <c:pt idx="631" formatCode="General">
                  <c:v>155796.44044937199</c:v>
                </c:pt>
                <c:pt idx="632" formatCode="General">
                  <c:v>156097.01991594501</c:v>
                </c:pt>
                <c:pt idx="633" formatCode="General">
                  <c:v>156397.04526652099</c:v>
                </c:pt>
                <c:pt idx="634" formatCode="General">
                  <c:v>156697.8463525</c:v>
                </c:pt>
                <c:pt idx="635" formatCode="General">
                  <c:v>156998.042179846</c:v>
                </c:pt>
                <c:pt idx="636" formatCode="General">
                  <c:v>157298.566258256</c:v>
                </c:pt>
                <c:pt idx="637" formatCode="General">
                  <c:v>157599.23230481701</c:v>
                </c:pt>
                <c:pt idx="638" formatCode="General">
                  <c:v>157899.23230481701</c:v>
                </c:pt>
                <c:pt idx="639" formatCode="General">
                  <c:v>158199.70492304501</c:v>
                </c:pt>
                <c:pt idx="640" formatCode="General">
                  <c:v>158499.70492304501</c:v>
                </c:pt>
                <c:pt idx="641" formatCode="General">
                  <c:v>158799.70492304501</c:v>
                </c:pt>
                <c:pt idx="642" formatCode="General">
                  <c:v>159099.70492304501</c:v>
                </c:pt>
                <c:pt idx="643" formatCode="General">
                  <c:v>159399.70492304501</c:v>
                </c:pt>
                <c:pt idx="644" formatCode="General">
                  <c:v>159699.70492304501</c:v>
                </c:pt>
                <c:pt idx="645" formatCode="General">
                  <c:v>159999.70492304501</c:v>
                </c:pt>
                <c:pt idx="646" formatCode="General">
                  <c:v>160299.70492304501</c:v>
                </c:pt>
                <c:pt idx="647" formatCode="General">
                  <c:v>160599.70492304501</c:v>
                </c:pt>
                <c:pt idx="648" formatCode="General">
                  <c:v>160899.70492304501</c:v>
                </c:pt>
                <c:pt idx="649" formatCode="General">
                  <c:v>161199.70492304501</c:v>
                </c:pt>
                <c:pt idx="650" formatCode="General">
                  <c:v>161499.70492304501</c:v>
                </c:pt>
                <c:pt idx="651" formatCode="General">
                  <c:v>161799.70492304501</c:v>
                </c:pt>
                <c:pt idx="652" formatCode="General">
                  <c:v>162099.70492304501</c:v>
                </c:pt>
                <c:pt idx="653" formatCode="General">
                  <c:v>162399.70492304501</c:v>
                </c:pt>
                <c:pt idx="654" formatCode="General">
                  <c:v>162699.70492304501</c:v>
                </c:pt>
                <c:pt idx="655" formatCode="General">
                  <c:v>162999.70492304501</c:v>
                </c:pt>
                <c:pt idx="656" formatCode="General">
                  <c:v>163237.10580706599</c:v>
                </c:pt>
                <c:pt idx="657" formatCode="General">
                  <c:v>163281.22446072899</c:v>
                </c:pt>
                <c:pt idx="658" formatCode="General">
                  <c:v>163296.62338868299</c:v>
                </c:pt>
                <c:pt idx="659" formatCode="General">
                  <c:v>163319.81880953</c:v>
                </c:pt>
                <c:pt idx="660" formatCode="General">
                  <c:v>163353.68000030599</c:v>
                </c:pt>
                <c:pt idx="661" formatCode="General">
                  <c:v>163382.19841311299</c:v>
                </c:pt>
                <c:pt idx="662" formatCode="General">
                  <c:v>163403.496316189</c:v>
                </c:pt>
                <c:pt idx="663" formatCode="General">
                  <c:v>163420.219204622</c:v>
                </c:pt>
                <c:pt idx="664" formatCode="General">
                  <c:v>163442.09622500199</c:v>
                </c:pt>
                <c:pt idx="665" formatCode="General">
                  <c:v>163460.89637834899</c:v>
                </c:pt>
                <c:pt idx="666" formatCode="General">
                  <c:v>163497.698759522</c:v>
                </c:pt>
                <c:pt idx="667" formatCode="General">
                  <c:v>163533.987489302</c:v>
                </c:pt>
                <c:pt idx="668" formatCode="General">
                  <c:v>163551.462539567</c:v>
                </c:pt>
                <c:pt idx="669" formatCode="General">
                  <c:v>163564.58612565199</c:v>
                </c:pt>
                <c:pt idx="670" formatCode="General">
                  <c:v>163586.938932255</c:v>
                </c:pt>
                <c:pt idx="671" formatCode="General">
                  <c:v>163609.32027852599</c:v>
                </c:pt>
                <c:pt idx="672" formatCode="General">
                  <c:v>163621.943732446</c:v>
                </c:pt>
                <c:pt idx="673" formatCode="General">
                  <c:v>163633.642268058</c:v>
                </c:pt>
                <c:pt idx="674" formatCode="General">
                  <c:v>163642.25523535101</c:v>
                </c:pt>
                <c:pt idx="675" formatCode="General">
                  <c:v>163653.72364434999</c:v>
                </c:pt>
                <c:pt idx="676" formatCode="General">
                  <c:v>163666.67349408701</c:v>
                </c:pt>
                <c:pt idx="677" formatCode="General">
                  <c:v>163720.81839928401</c:v>
                </c:pt>
                <c:pt idx="678" formatCode="General">
                  <c:v>163749.99093639999</c:v>
                </c:pt>
                <c:pt idx="679" formatCode="General">
                  <c:v>163766.50210324899</c:v>
                </c:pt>
                <c:pt idx="680" formatCode="General">
                  <c:v>163780.97407735899</c:v>
                </c:pt>
                <c:pt idx="681" formatCode="General">
                  <c:v>163794.30740109601</c:v>
                </c:pt>
                <c:pt idx="682" formatCode="General">
                  <c:v>163806.67779662</c:v>
                </c:pt>
                <c:pt idx="683" formatCode="General">
                  <c:v>163823.14417849499</c:v>
                </c:pt>
                <c:pt idx="684" formatCode="General">
                  <c:v>163869.45380950699</c:v>
                </c:pt>
                <c:pt idx="685" formatCode="General">
                  <c:v>163883.843319559</c:v>
                </c:pt>
                <c:pt idx="686" formatCode="General">
                  <c:v>163898.16028730699</c:v>
                </c:pt>
                <c:pt idx="687" formatCode="General">
                  <c:v>163914.44465134401</c:v>
                </c:pt>
                <c:pt idx="688" formatCode="General">
                  <c:v>163941.44465134401</c:v>
                </c:pt>
                <c:pt idx="689" formatCode="General">
                  <c:v>163965.44465134401</c:v>
                </c:pt>
                <c:pt idx="690" formatCode="General">
                  <c:v>163995.44465134401</c:v>
                </c:pt>
                <c:pt idx="691" formatCode="General">
                  <c:v>164058.12555983599</c:v>
                </c:pt>
                <c:pt idx="692" formatCode="General">
                  <c:v>164090.05358885301</c:v>
                </c:pt>
                <c:pt idx="693" formatCode="General">
                  <c:v>164114.05358885301</c:v>
                </c:pt>
                <c:pt idx="694" formatCode="General">
                  <c:v>164129.489720657</c:v>
                </c:pt>
                <c:pt idx="695" formatCode="General">
                  <c:v>164146.489720657</c:v>
                </c:pt>
                <c:pt idx="696" formatCode="General">
                  <c:v>164163.489720657</c:v>
                </c:pt>
                <c:pt idx="697" formatCode="General">
                  <c:v>164178.489720657</c:v>
                </c:pt>
                <c:pt idx="698" formatCode="General">
                  <c:v>164194.489720657</c:v>
                </c:pt>
                <c:pt idx="699" formatCode="General">
                  <c:v>164210.489720657</c:v>
                </c:pt>
                <c:pt idx="700" formatCode="General">
                  <c:v>164226.92749649499</c:v>
                </c:pt>
                <c:pt idx="701" formatCode="General">
                  <c:v>164248.26865164499</c:v>
                </c:pt>
                <c:pt idx="702" formatCode="General">
                  <c:v>164275.26865164499</c:v>
                </c:pt>
                <c:pt idx="703" formatCode="General">
                  <c:v>164575.91400101499</c:v>
                </c:pt>
                <c:pt idx="704" formatCode="General">
                  <c:v>164875.91400101499</c:v>
                </c:pt>
                <c:pt idx="705" formatCode="General">
                  <c:v>165176.55353369101</c:v>
                </c:pt>
                <c:pt idx="706" formatCode="General">
                  <c:v>165476.55353369101</c:v>
                </c:pt>
                <c:pt idx="707" formatCode="General">
                  <c:v>165776.55353369101</c:v>
                </c:pt>
                <c:pt idx="708" formatCode="General">
                  <c:v>166076.55353369101</c:v>
                </c:pt>
                <c:pt idx="709" formatCode="General">
                  <c:v>166376.55353369101</c:v>
                </c:pt>
                <c:pt idx="710" formatCode="General">
                  <c:v>166676.55353369101</c:v>
                </c:pt>
                <c:pt idx="711" formatCode="General">
                  <c:v>166976.55353369101</c:v>
                </c:pt>
                <c:pt idx="712" formatCode="General">
                  <c:v>167276.55353369101</c:v>
                </c:pt>
                <c:pt idx="713" formatCode="General">
                  <c:v>167576.55353369101</c:v>
                </c:pt>
                <c:pt idx="714" formatCode="General">
                  <c:v>167876.55353369101</c:v>
                </c:pt>
                <c:pt idx="715" formatCode="General">
                  <c:v>168176.55353369101</c:v>
                </c:pt>
                <c:pt idx="716" formatCode="General">
                  <c:v>168476.55353369101</c:v>
                </c:pt>
                <c:pt idx="717" formatCode="General">
                  <c:v>168776.55353369101</c:v>
                </c:pt>
                <c:pt idx="718" formatCode="General">
                  <c:v>169076.55353369101</c:v>
                </c:pt>
                <c:pt idx="719" formatCode="General">
                  <c:v>169376.55353369101</c:v>
                </c:pt>
                <c:pt idx="720" formatCode="General">
                  <c:v>169676.55353369101</c:v>
                </c:pt>
                <c:pt idx="721" formatCode="General">
                  <c:v>169976.55353369101</c:v>
                </c:pt>
                <c:pt idx="722" formatCode="General">
                  <c:v>170276.55353369101</c:v>
                </c:pt>
                <c:pt idx="723" formatCode="General">
                  <c:v>170576.55353369101</c:v>
                </c:pt>
                <c:pt idx="724" formatCode="General">
                  <c:v>170876.55353369101</c:v>
                </c:pt>
                <c:pt idx="725" formatCode="General">
                  <c:v>171176.55353369101</c:v>
                </c:pt>
                <c:pt idx="726" formatCode="General">
                  <c:v>171476.55353369101</c:v>
                </c:pt>
                <c:pt idx="727" formatCode="General">
                  <c:v>171776.55353369101</c:v>
                </c:pt>
                <c:pt idx="728" formatCode="General">
                  <c:v>172076.55353369101</c:v>
                </c:pt>
                <c:pt idx="729" formatCode="General">
                  <c:v>172376.55353369101</c:v>
                </c:pt>
                <c:pt idx="730" formatCode="General">
                  <c:v>172676.55353369101</c:v>
                </c:pt>
                <c:pt idx="731" formatCode="General">
                  <c:v>172976.55353369101</c:v>
                </c:pt>
                <c:pt idx="732" formatCode="General">
                  <c:v>173276.55353369101</c:v>
                </c:pt>
                <c:pt idx="733" formatCode="General">
                  <c:v>173576.55353369101</c:v>
                </c:pt>
                <c:pt idx="734" formatCode="General">
                  <c:v>173876.55353369101</c:v>
                </c:pt>
                <c:pt idx="735" formatCode="General">
                  <c:v>174176.55353369101</c:v>
                </c:pt>
                <c:pt idx="736" formatCode="General">
                  <c:v>174476.55353369101</c:v>
                </c:pt>
                <c:pt idx="737" formatCode="General">
                  <c:v>174776.55353369101</c:v>
                </c:pt>
                <c:pt idx="738" formatCode="General">
                  <c:v>175076.55353369101</c:v>
                </c:pt>
                <c:pt idx="739" formatCode="General">
                  <c:v>175376.55353369101</c:v>
                </c:pt>
                <c:pt idx="740" formatCode="General">
                  <c:v>175676.55353369101</c:v>
                </c:pt>
                <c:pt idx="741" formatCode="General">
                  <c:v>175976.55353369101</c:v>
                </c:pt>
                <c:pt idx="742" formatCode="General">
                  <c:v>176276.55353369101</c:v>
                </c:pt>
                <c:pt idx="743" formatCode="General">
                  <c:v>176576.55353369101</c:v>
                </c:pt>
                <c:pt idx="744" formatCode="General">
                  <c:v>176877.17572532501</c:v>
                </c:pt>
                <c:pt idx="745" formatCode="General">
                  <c:v>177178.12558646299</c:v>
                </c:pt>
                <c:pt idx="746" formatCode="General">
                  <c:v>177478.90444399501</c:v>
                </c:pt>
                <c:pt idx="747" formatCode="General">
                  <c:v>177778.90444399501</c:v>
                </c:pt>
                <c:pt idx="748" formatCode="General">
                  <c:v>178078.90444399501</c:v>
                </c:pt>
                <c:pt idx="749" formatCode="General">
                  <c:v>178378.90444399501</c:v>
                </c:pt>
                <c:pt idx="750" formatCode="General">
                  <c:v>178678.90444399501</c:v>
                </c:pt>
                <c:pt idx="751" formatCode="General">
                  <c:v>178978.90444399501</c:v>
                </c:pt>
                <c:pt idx="752" formatCode="General">
                  <c:v>179278.90444399501</c:v>
                </c:pt>
                <c:pt idx="753" formatCode="General">
                  <c:v>179578.90444399501</c:v>
                </c:pt>
                <c:pt idx="754" formatCode="General">
                  <c:v>179878.90444399501</c:v>
                </c:pt>
                <c:pt idx="755" formatCode="General">
                  <c:v>180178.90444399501</c:v>
                </c:pt>
                <c:pt idx="756" formatCode="General">
                  <c:v>180478.90444399501</c:v>
                </c:pt>
                <c:pt idx="757" formatCode="General">
                  <c:v>180778.90444399501</c:v>
                </c:pt>
                <c:pt idx="758" formatCode="General">
                  <c:v>181078.90444399501</c:v>
                </c:pt>
                <c:pt idx="759" formatCode="General">
                  <c:v>181378.90444399501</c:v>
                </c:pt>
                <c:pt idx="760" formatCode="General">
                  <c:v>181678.90444399501</c:v>
                </c:pt>
                <c:pt idx="761" formatCode="General">
                  <c:v>181978.90444399501</c:v>
                </c:pt>
                <c:pt idx="762" formatCode="General">
                  <c:v>182278.90444399501</c:v>
                </c:pt>
                <c:pt idx="763" formatCode="General">
                  <c:v>182578.90444399501</c:v>
                </c:pt>
                <c:pt idx="764" formatCode="General">
                  <c:v>182878.90444399501</c:v>
                </c:pt>
                <c:pt idx="765" formatCode="General">
                  <c:v>183178.90444399501</c:v>
                </c:pt>
                <c:pt idx="766" formatCode="General">
                  <c:v>183478.90444399501</c:v>
                </c:pt>
                <c:pt idx="767" formatCode="General">
                  <c:v>183778.90444399501</c:v>
                </c:pt>
                <c:pt idx="768" formatCode="General">
                  <c:v>184078.90444399501</c:v>
                </c:pt>
                <c:pt idx="769" formatCode="General">
                  <c:v>184378.90444399501</c:v>
                </c:pt>
                <c:pt idx="770" formatCode="General">
                  <c:v>184678.90444399501</c:v>
                </c:pt>
                <c:pt idx="771" formatCode="General">
                  <c:v>184978.90444399501</c:v>
                </c:pt>
                <c:pt idx="772" formatCode="General">
                  <c:v>185278.90444399501</c:v>
                </c:pt>
                <c:pt idx="773" formatCode="General">
                  <c:v>185578.90444399501</c:v>
                </c:pt>
                <c:pt idx="774" formatCode="General">
                  <c:v>185878.90444399501</c:v>
                </c:pt>
                <c:pt idx="775" formatCode="General">
                  <c:v>186178.90444399501</c:v>
                </c:pt>
                <c:pt idx="776" formatCode="General">
                  <c:v>186478.90444399501</c:v>
                </c:pt>
                <c:pt idx="777" formatCode="General">
                  <c:v>186778.90444399501</c:v>
                </c:pt>
                <c:pt idx="778" formatCode="General">
                  <c:v>187078.90444399501</c:v>
                </c:pt>
                <c:pt idx="779" formatCode="General">
                  <c:v>187378.90444399501</c:v>
                </c:pt>
                <c:pt idx="780" formatCode="General">
                  <c:v>187678.90444399501</c:v>
                </c:pt>
                <c:pt idx="781" formatCode="General">
                  <c:v>187978.90444399501</c:v>
                </c:pt>
                <c:pt idx="782" formatCode="General">
                  <c:v>188278.90444399501</c:v>
                </c:pt>
                <c:pt idx="783" formatCode="General">
                  <c:v>188578.90444399501</c:v>
                </c:pt>
                <c:pt idx="784" formatCode="General">
                  <c:v>188878.90444399501</c:v>
                </c:pt>
                <c:pt idx="785" formatCode="General">
                  <c:v>189178.90444399501</c:v>
                </c:pt>
                <c:pt idx="786" formatCode="General">
                  <c:v>189478.90444399501</c:v>
                </c:pt>
                <c:pt idx="787" formatCode="General">
                  <c:v>189778.90444399501</c:v>
                </c:pt>
                <c:pt idx="788" formatCode="General">
                  <c:v>190078.90444399501</c:v>
                </c:pt>
                <c:pt idx="789" formatCode="General">
                  <c:v>190378.90444399501</c:v>
                </c:pt>
                <c:pt idx="790" formatCode="General">
                  <c:v>190678.90444399501</c:v>
                </c:pt>
                <c:pt idx="791" formatCode="General">
                  <c:v>190978.90444399501</c:v>
                </c:pt>
                <c:pt idx="792" formatCode="General">
                  <c:v>191278.90444399501</c:v>
                </c:pt>
                <c:pt idx="793" formatCode="General">
                  <c:v>191578.90444399501</c:v>
                </c:pt>
                <c:pt idx="794" formatCode="General">
                  <c:v>191878.90444399501</c:v>
                </c:pt>
                <c:pt idx="795" formatCode="General">
                  <c:v>192178.90444399501</c:v>
                </c:pt>
                <c:pt idx="796" formatCode="General">
                  <c:v>192478.90444399501</c:v>
                </c:pt>
                <c:pt idx="797" formatCode="General">
                  <c:v>192778.90444399501</c:v>
                </c:pt>
                <c:pt idx="798" formatCode="General">
                  <c:v>193078.90444399501</c:v>
                </c:pt>
                <c:pt idx="799" formatCode="General">
                  <c:v>193378.90444399501</c:v>
                </c:pt>
                <c:pt idx="800" formatCode="General">
                  <c:v>193678.90444399501</c:v>
                </c:pt>
                <c:pt idx="801" formatCode="General">
                  <c:v>193978.90444399501</c:v>
                </c:pt>
                <c:pt idx="802" formatCode="General">
                  <c:v>194278.90444399501</c:v>
                </c:pt>
                <c:pt idx="803" formatCode="General">
                  <c:v>194578.90444399501</c:v>
                </c:pt>
                <c:pt idx="804" formatCode="General">
                  <c:v>194878.90444399501</c:v>
                </c:pt>
                <c:pt idx="805" formatCode="General">
                  <c:v>195178.90444399501</c:v>
                </c:pt>
                <c:pt idx="806" formatCode="General">
                  <c:v>195478.90444399501</c:v>
                </c:pt>
                <c:pt idx="807" formatCode="General">
                  <c:v>195778.90444399501</c:v>
                </c:pt>
                <c:pt idx="808" formatCode="General">
                  <c:v>196078.90444399501</c:v>
                </c:pt>
                <c:pt idx="809" formatCode="General">
                  <c:v>196378.90444399501</c:v>
                </c:pt>
                <c:pt idx="810" formatCode="General">
                  <c:v>196678.90444399501</c:v>
                </c:pt>
                <c:pt idx="811" formatCode="General">
                  <c:v>196978.90444399501</c:v>
                </c:pt>
                <c:pt idx="812" formatCode="General">
                  <c:v>197278.90444399501</c:v>
                </c:pt>
                <c:pt idx="813" formatCode="General">
                  <c:v>197578.90444399501</c:v>
                </c:pt>
                <c:pt idx="814" formatCode="General">
                  <c:v>197878.90444399501</c:v>
                </c:pt>
                <c:pt idx="815" formatCode="General">
                  <c:v>198178.90444399501</c:v>
                </c:pt>
                <c:pt idx="816" formatCode="General">
                  <c:v>198478.90444399501</c:v>
                </c:pt>
                <c:pt idx="817" formatCode="General">
                  <c:v>198778.90444399501</c:v>
                </c:pt>
                <c:pt idx="818" formatCode="General">
                  <c:v>199078.90444399501</c:v>
                </c:pt>
                <c:pt idx="819" formatCode="General">
                  <c:v>199378.90444399501</c:v>
                </c:pt>
                <c:pt idx="820" formatCode="General">
                  <c:v>199678.90444399501</c:v>
                </c:pt>
                <c:pt idx="821" formatCode="General">
                  <c:v>199978.90444399501</c:v>
                </c:pt>
                <c:pt idx="822" formatCode="General">
                  <c:v>200278.90444399501</c:v>
                </c:pt>
                <c:pt idx="823" formatCode="General">
                  <c:v>200578.90444399501</c:v>
                </c:pt>
                <c:pt idx="824" formatCode="General">
                  <c:v>200878.90444399501</c:v>
                </c:pt>
                <c:pt idx="825" formatCode="General">
                  <c:v>201178.90444399501</c:v>
                </c:pt>
                <c:pt idx="826" formatCode="General">
                  <c:v>201478.90444399501</c:v>
                </c:pt>
                <c:pt idx="827" formatCode="General">
                  <c:v>201778.90444399501</c:v>
                </c:pt>
                <c:pt idx="828" formatCode="General">
                  <c:v>202078.90444399501</c:v>
                </c:pt>
                <c:pt idx="829" formatCode="General">
                  <c:v>202378.90444399501</c:v>
                </c:pt>
                <c:pt idx="830" formatCode="General">
                  <c:v>202678.90444399501</c:v>
                </c:pt>
                <c:pt idx="831" formatCode="General">
                  <c:v>202978.90444399501</c:v>
                </c:pt>
                <c:pt idx="832" formatCode="General">
                  <c:v>203278.90444399501</c:v>
                </c:pt>
                <c:pt idx="833" formatCode="General">
                  <c:v>203578.90444399501</c:v>
                </c:pt>
                <c:pt idx="834" formatCode="General">
                  <c:v>203878.90444399501</c:v>
                </c:pt>
                <c:pt idx="835" formatCode="General">
                  <c:v>204178.90444399501</c:v>
                </c:pt>
                <c:pt idx="836" formatCode="General">
                  <c:v>204478.90444399501</c:v>
                </c:pt>
                <c:pt idx="837" formatCode="General">
                  <c:v>204778.90444399501</c:v>
                </c:pt>
                <c:pt idx="838" formatCode="General">
                  <c:v>205078.90444399501</c:v>
                </c:pt>
                <c:pt idx="839" formatCode="General">
                  <c:v>205378.90444399501</c:v>
                </c:pt>
                <c:pt idx="840" formatCode="General">
                  <c:v>205678.90444399501</c:v>
                </c:pt>
                <c:pt idx="841" formatCode="General">
                  <c:v>205978.90444399501</c:v>
                </c:pt>
                <c:pt idx="842" formatCode="General">
                  <c:v>206278.90444399501</c:v>
                </c:pt>
                <c:pt idx="843" formatCode="General">
                  <c:v>206578.90444399501</c:v>
                </c:pt>
                <c:pt idx="844" formatCode="General">
                  <c:v>206878.90444399501</c:v>
                </c:pt>
                <c:pt idx="845" formatCode="General">
                  <c:v>207178.90444399501</c:v>
                </c:pt>
                <c:pt idx="846" formatCode="General">
                  <c:v>207478.90444399501</c:v>
                </c:pt>
                <c:pt idx="847" formatCode="General">
                  <c:v>207778.90444399501</c:v>
                </c:pt>
                <c:pt idx="848" formatCode="General">
                  <c:v>208078.90444399501</c:v>
                </c:pt>
                <c:pt idx="849" formatCode="General">
                  <c:v>208378.90444399501</c:v>
                </c:pt>
                <c:pt idx="850" formatCode="General">
                  <c:v>208678.90444399501</c:v>
                </c:pt>
                <c:pt idx="851" formatCode="General">
                  <c:v>208978.90444399501</c:v>
                </c:pt>
                <c:pt idx="852" formatCode="General">
                  <c:v>209278.90444399501</c:v>
                </c:pt>
                <c:pt idx="853" formatCode="General">
                  <c:v>209578.90444399501</c:v>
                </c:pt>
                <c:pt idx="854" formatCode="General">
                  <c:v>209878.90444399501</c:v>
                </c:pt>
                <c:pt idx="855" formatCode="General">
                  <c:v>210178.90444399501</c:v>
                </c:pt>
                <c:pt idx="856" formatCode="General">
                  <c:v>210478.90444399501</c:v>
                </c:pt>
                <c:pt idx="857" formatCode="General">
                  <c:v>210778.90444399501</c:v>
                </c:pt>
                <c:pt idx="858" formatCode="General">
                  <c:v>211078.90444399501</c:v>
                </c:pt>
                <c:pt idx="859" formatCode="General">
                  <c:v>211378.90444399501</c:v>
                </c:pt>
                <c:pt idx="860" formatCode="General">
                  <c:v>211678.90444399501</c:v>
                </c:pt>
                <c:pt idx="861" formatCode="General">
                  <c:v>211978.90444399501</c:v>
                </c:pt>
                <c:pt idx="862" formatCode="General">
                  <c:v>212278.90444399501</c:v>
                </c:pt>
                <c:pt idx="863" formatCode="General">
                  <c:v>212578.90444399501</c:v>
                </c:pt>
                <c:pt idx="864" formatCode="General">
                  <c:v>212878.90444399501</c:v>
                </c:pt>
                <c:pt idx="865" formatCode="General">
                  <c:v>213178.90444399501</c:v>
                </c:pt>
                <c:pt idx="866" formatCode="General">
                  <c:v>213478.90444399501</c:v>
                </c:pt>
                <c:pt idx="867" formatCode="General">
                  <c:v>213778.90444399501</c:v>
                </c:pt>
                <c:pt idx="868" formatCode="General">
                  <c:v>214078.90444399501</c:v>
                </c:pt>
                <c:pt idx="869" formatCode="General">
                  <c:v>214378.90444399501</c:v>
                </c:pt>
                <c:pt idx="870" formatCode="General">
                  <c:v>214678.90444399501</c:v>
                </c:pt>
                <c:pt idx="871" formatCode="General">
                  <c:v>214978.90444399501</c:v>
                </c:pt>
                <c:pt idx="872" formatCode="General">
                  <c:v>215278.90444399501</c:v>
                </c:pt>
                <c:pt idx="873" formatCode="General">
                  <c:v>215578.90444399501</c:v>
                </c:pt>
                <c:pt idx="874" formatCode="General">
                  <c:v>215878.90444399501</c:v>
                </c:pt>
                <c:pt idx="875" formatCode="General">
                  <c:v>216178.90444399501</c:v>
                </c:pt>
                <c:pt idx="876" formatCode="General">
                  <c:v>216478.90444399501</c:v>
                </c:pt>
                <c:pt idx="877" formatCode="General">
                  <c:v>216778.90444399501</c:v>
                </c:pt>
                <c:pt idx="878" formatCode="General">
                  <c:v>217078.90444399501</c:v>
                </c:pt>
                <c:pt idx="879" formatCode="General">
                  <c:v>217378.90444399501</c:v>
                </c:pt>
                <c:pt idx="880" formatCode="General">
                  <c:v>217678.90444399501</c:v>
                </c:pt>
                <c:pt idx="881" formatCode="General">
                  <c:v>217978.90444399501</c:v>
                </c:pt>
                <c:pt idx="882" formatCode="General">
                  <c:v>218278.90444399501</c:v>
                </c:pt>
                <c:pt idx="883" formatCode="General">
                  <c:v>218578.90444399501</c:v>
                </c:pt>
                <c:pt idx="884" formatCode="General">
                  <c:v>218878.939179407</c:v>
                </c:pt>
                <c:pt idx="885" formatCode="General">
                  <c:v>219178.939179407</c:v>
                </c:pt>
                <c:pt idx="886" formatCode="General">
                  <c:v>219478.939179407</c:v>
                </c:pt>
                <c:pt idx="887" formatCode="General">
                  <c:v>219778.939179407</c:v>
                </c:pt>
                <c:pt idx="888" formatCode="General">
                  <c:v>220078.939179407</c:v>
                </c:pt>
                <c:pt idx="889" formatCode="General">
                  <c:v>220378.939179407</c:v>
                </c:pt>
                <c:pt idx="890" formatCode="General">
                  <c:v>220678.939179407</c:v>
                </c:pt>
                <c:pt idx="891" formatCode="General">
                  <c:v>220978.939179407</c:v>
                </c:pt>
                <c:pt idx="892" formatCode="General">
                  <c:v>221278.99994280099</c:v>
                </c:pt>
                <c:pt idx="893" formatCode="General">
                  <c:v>221579.35849377399</c:v>
                </c:pt>
                <c:pt idx="894" formatCode="General">
                  <c:v>221879.98628345499</c:v>
                </c:pt>
                <c:pt idx="895" formatCode="General">
                  <c:v>222179.98628345499</c:v>
                </c:pt>
                <c:pt idx="896" formatCode="General">
                  <c:v>222479.98628345499</c:v>
                </c:pt>
                <c:pt idx="897" formatCode="General">
                  <c:v>222779.98628345499</c:v>
                </c:pt>
                <c:pt idx="898" formatCode="General">
                  <c:v>223079.98628345499</c:v>
                </c:pt>
                <c:pt idx="899" formatCode="General">
                  <c:v>223379.98628345499</c:v>
                </c:pt>
                <c:pt idx="900" formatCode="General">
                  <c:v>223679.98628345499</c:v>
                </c:pt>
                <c:pt idx="901" formatCode="General">
                  <c:v>223979.98628345499</c:v>
                </c:pt>
                <c:pt idx="902" formatCode="General">
                  <c:v>224279.98628345499</c:v>
                </c:pt>
                <c:pt idx="903" formatCode="General">
                  <c:v>224579.98628345499</c:v>
                </c:pt>
                <c:pt idx="904" formatCode="General">
                  <c:v>224879.98628345499</c:v>
                </c:pt>
                <c:pt idx="905" formatCode="General">
                  <c:v>225180.650362824</c:v>
                </c:pt>
                <c:pt idx="906" formatCode="General">
                  <c:v>225480.650362824</c:v>
                </c:pt>
                <c:pt idx="907" formatCode="General">
                  <c:v>225780.650362824</c:v>
                </c:pt>
                <c:pt idx="908" formatCode="General">
                  <c:v>226080.650362824</c:v>
                </c:pt>
                <c:pt idx="909" formatCode="General">
                  <c:v>226380.650362824</c:v>
                </c:pt>
                <c:pt idx="910" formatCode="General">
                  <c:v>226680.650362824</c:v>
                </c:pt>
                <c:pt idx="911" formatCode="General">
                  <c:v>226980.650362824</c:v>
                </c:pt>
                <c:pt idx="912" formatCode="General">
                  <c:v>227280.650362824</c:v>
                </c:pt>
                <c:pt idx="913" formatCode="General">
                  <c:v>227580.650362824</c:v>
                </c:pt>
                <c:pt idx="914" formatCode="General">
                  <c:v>227880.650362824</c:v>
                </c:pt>
                <c:pt idx="915" formatCode="General">
                  <c:v>228180.650362824</c:v>
                </c:pt>
                <c:pt idx="916" formatCode="General">
                  <c:v>228480.650362824</c:v>
                </c:pt>
                <c:pt idx="917" formatCode="General">
                  <c:v>228780.650362824</c:v>
                </c:pt>
                <c:pt idx="918" formatCode="General">
                  <c:v>229080.94286125901</c:v>
                </c:pt>
                <c:pt idx="919" formatCode="General">
                  <c:v>229380.94286125901</c:v>
                </c:pt>
                <c:pt idx="920" formatCode="General">
                  <c:v>229680.94286125901</c:v>
                </c:pt>
                <c:pt idx="921" formatCode="General">
                  <c:v>229980.94286125901</c:v>
                </c:pt>
                <c:pt idx="922" formatCode="General">
                  <c:v>230280.94286125901</c:v>
                </c:pt>
                <c:pt idx="923" formatCode="General">
                  <c:v>230580.94286125901</c:v>
                </c:pt>
                <c:pt idx="924" formatCode="General">
                  <c:v>230880.94286125901</c:v>
                </c:pt>
                <c:pt idx="925" formatCode="General">
                  <c:v>231180.94286125901</c:v>
                </c:pt>
                <c:pt idx="926" formatCode="General">
                  <c:v>231480.94286125901</c:v>
                </c:pt>
                <c:pt idx="927" formatCode="General">
                  <c:v>231780.94286125901</c:v>
                </c:pt>
                <c:pt idx="928" formatCode="General">
                  <c:v>232080.94286125901</c:v>
                </c:pt>
                <c:pt idx="929" formatCode="General">
                  <c:v>232380.94286125901</c:v>
                </c:pt>
                <c:pt idx="930" formatCode="General">
                  <c:v>232680.94286125901</c:v>
                </c:pt>
                <c:pt idx="931" formatCode="General">
                  <c:v>232981.123156677</c:v>
                </c:pt>
                <c:pt idx="932" formatCode="General">
                  <c:v>233281.123156677</c:v>
                </c:pt>
                <c:pt idx="933" formatCode="General">
                  <c:v>233581.123156677</c:v>
                </c:pt>
              </c:numCache>
            </c:numRef>
          </c:xVal>
          <c:yVal>
            <c:numRef>
              <c:f>JAEA1F3_Oct27Ref.D42!$G$3:$G$936</c:f>
              <c:numCache>
                <c:formatCode>General</c:formatCode>
                <c:ptCount val="9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formatCode="0.00E+00">
                  <c:v>1.87642544926865E-3</c:v>
                </c:pt>
                <c:pt idx="439" formatCode="0.00E+00">
                  <c:v>1.2458133286760599E-2</c:v>
                </c:pt>
                <c:pt idx="440" formatCode="0.00E+00">
                  <c:v>3.3203403634155602E-2</c:v>
                </c:pt>
                <c:pt idx="441" formatCode="0.00E+00">
                  <c:v>6.5238897679253699E-2</c:v>
                </c:pt>
                <c:pt idx="442">
                  <c:v>0.109133199969402</c:v>
                </c:pt>
                <c:pt idx="443">
                  <c:v>0.16667996380014</c:v>
                </c:pt>
                <c:pt idx="444">
                  <c:v>0.23611316110115599</c:v>
                </c:pt>
                <c:pt idx="445">
                  <c:v>0.31809197250205301</c:v>
                </c:pt>
                <c:pt idx="446">
                  <c:v>0.41604967613538402</c:v>
                </c:pt>
                <c:pt idx="447">
                  <c:v>0.53137346767919003</c:v>
                </c:pt>
                <c:pt idx="448">
                  <c:v>0.66875313855213203</c:v>
                </c:pt>
                <c:pt idx="449">
                  <c:v>0.83038746449650702</c:v>
                </c:pt>
                <c:pt idx="450">
                  <c:v>1.0249082426337099</c:v>
                </c:pt>
                <c:pt idx="451">
                  <c:v>1.2565841954493699</c:v>
                </c:pt>
                <c:pt idx="452">
                  <c:v>1.53779119836181</c:v>
                </c:pt>
                <c:pt idx="453">
                  <c:v>1.8790867690105999</c:v>
                </c:pt>
                <c:pt idx="454">
                  <c:v>2.1196876300265899</c:v>
                </c:pt>
                <c:pt idx="455">
                  <c:v>2.24191837312204</c:v>
                </c:pt>
                <c:pt idx="456">
                  <c:v>2.35618943423342</c:v>
                </c:pt>
                <c:pt idx="457">
                  <c:v>2.4715797794896499</c:v>
                </c:pt>
                <c:pt idx="458">
                  <c:v>2.6133269175613698</c:v>
                </c:pt>
                <c:pt idx="459">
                  <c:v>2.8173739387129402</c:v>
                </c:pt>
                <c:pt idx="460">
                  <c:v>3.1401482568971901</c:v>
                </c:pt>
                <c:pt idx="461">
                  <c:v>3.6738331982863701</c:v>
                </c:pt>
                <c:pt idx="462">
                  <c:v>4.3824953023066699</c:v>
                </c:pt>
                <c:pt idx="463">
                  <c:v>5.2096592819317404</c:v>
                </c:pt>
                <c:pt idx="464">
                  <c:v>6.1467608787431596</c:v>
                </c:pt>
                <c:pt idx="465">
                  <c:v>7.18100675710701</c:v>
                </c:pt>
                <c:pt idx="466">
                  <c:v>8.2967587568761498</c:v>
                </c:pt>
                <c:pt idx="467">
                  <c:v>9.5160741822471504</c:v>
                </c:pt>
                <c:pt idx="468">
                  <c:v>10.8465973489219</c:v>
                </c:pt>
                <c:pt idx="469">
                  <c:v>12.2754266757346</c:v>
                </c:pt>
                <c:pt idx="470">
                  <c:v>13.834532299651499</c:v>
                </c:pt>
                <c:pt idx="471">
                  <c:v>15.5288967392502</c:v>
                </c:pt>
                <c:pt idx="472">
                  <c:v>17.423432189772999</c:v>
                </c:pt>
                <c:pt idx="473">
                  <c:v>19.642286730059599</c:v>
                </c:pt>
                <c:pt idx="474">
                  <c:v>22.038878638177302</c:v>
                </c:pt>
                <c:pt idx="475">
                  <c:v>24.692499942196701</c:v>
                </c:pt>
                <c:pt idx="476">
                  <c:v>27.711932545005499</c:v>
                </c:pt>
                <c:pt idx="477">
                  <c:v>31.6196067465096</c:v>
                </c:pt>
                <c:pt idx="478">
                  <c:v>36.0497640551134</c:v>
                </c:pt>
                <c:pt idx="479">
                  <c:v>41.078967297293701</c:v>
                </c:pt>
                <c:pt idx="480">
                  <c:v>46.540840264359602</c:v>
                </c:pt>
                <c:pt idx="481">
                  <c:v>51.937993326408801</c:v>
                </c:pt>
                <c:pt idx="482">
                  <c:v>57.527493931920802</c:v>
                </c:pt>
                <c:pt idx="483">
                  <c:v>64.140492158530805</c:v>
                </c:pt>
                <c:pt idx="484">
                  <c:v>71.085663517802701</c:v>
                </c:pt>
                <c:pt idx="485">
                  <c:v>78.317375809175999</c:v>
                </c:pt>
                <c:pt idx="486">
                  <c:v>85.219719264105507</c:v>
                </c:pt>
                <c:pt idx="487">
                  <c:v>92.590874584540501</c:v>
                </c:pt>
                <c:pt idx="488">
                  <c:v>99.910739824198899</c:v>
                </c:pt>
                <c:pt idx="489">
                  <c:v>104.952872198664</c:v>
                </c:pt>
                <c:pt idx="490">
                  <c:v>107.897909873458</c:v>
                </c:pt>
                <c:pt idx="491">
                  <c:v>111.545053135289</c:v>
                </c:pt>
                <c:pt idx="492">
                  <c:v>115.313442547439</c:v>
                </c:pt>
                <c:pt idx="493">
                  <c:v>118.64665237649901</c:v>
                </c:pt>
                <c:pt idx="494">
                  <c:v>122.45787268695599</c:v>
                </c:pt>
                <c:pt idx="495">
                  <c:v>126.294352346518</c:v>
                </c:pt>
                <c:pt idx="496">
                  <c:v>130.51912433381099</c:v>
                </c:pt>
                <c:pt idx="497">
                  <c:v>134.06105529949301</c:v>
                </c:pt>
                <c:pt idx="498">
                  <c:v>137.10071146978501</c:v>
                </c:pt>
                <c:pt idx="499">
                  <c:v>140.509198802459</c:v>
                </c:pt>
                <c:pt idx="500">
                  <c:v>146.11675118038201</c:v>
                </c:pt>
                <c:pt idx="501">
                  <c:v>150.49464359611099</c:v>
                </c:pt>
                <c:pt idx="502">
                  <c:v>153.83546776986699</c:v>
                </c:pt>
                <c:pt idx="503">
                  <c:v>155.366902674492</c:v>
                </c:pt>
                <c:pt idx="504">
                  <c:v>157.126078369992</c:v>
                </c:pt>
                <c:pt idx="505">
                  <c:v>159.39326918827501</c:v>
                </c:pt>
                <c:pt idx="506">
                  <c:v>162.96180626524401</c:v>
                </c:pt>
                <c:pt idx="507">
                  <c:v>167.17362794275499</c:v>
                </c:pt>
                <c:pt idx="508">
                  <c:v>171.72613317034899</c:v>
                </c:pt>
                <c:pt idx="509">
                  <c:v>176.42795037748999</c:v>
                </c:pt>
                <c:pt idx="510">
                  <c:v>181.544478776066</c:v>
                </c:pt>
                <c:pt idx="511">
                  <c:v>186.768064945334</c:v>
                </c:pt>
                <c:pt idx="512">
                  <c:v>191.195160586524</c:v>
                </c:pt>
                <c:pt idx="513">
                  <c:v>194.781064523368</c:v>
                </c:pt>
                <c:pt idx="514">
                  <c:v>198.17120025054999</c:v>
                </c:pt>
                <c:pt idx="515">
                  <c:v>201.925141084671</c:v>
                </c:pt>
                <c:pt idx="516">
                  <c:v>204.60019239485101</c:v>
                </c:pt>
                <c:pt idx="517">
                  <c:v>206.39425816177999</c:v>
                </c:pt>
                <c:pt idx="518">
                  <c:v>208.74034605036601</c:v>
                </c:pt>
                <c:pt idx="519">
                  <c:v>212.13864582061001</c:v>
                </c:pt>
                <c:pt idx="520">
                  <c:v>216.23353132583699</c:v>
                </c:pt>
                <c:pt idx="521">
                  <c:v>222.12443670784401</c:v>
                </c:pt>
                <c:pt idx="522">
                  <c:v>226.80583805047101</c:v>
                </c:pt>
                <c:pt idx="523">
                  <c:v>231.29192157205799</c:v>
                </c:pt>
                <c:pt idx="524">
                  <c:v>237.07790972190099</c:v>
                </c:pt>
                <c:pt idx="525">
                  <c:v>239.48934393141801</c:v>
                </c:pt>
                <c:pt idx="526">
                  <c:v>241.62271429932099</c:v>
                </c:pt>
                <c:pt idx="527">
                  <c:v>244.11974436470601</c:v>
                </c:pt>
                <c:pt idx="528">
                  <c:v>246.64637912691299</c:v>
                </c:pt>
                <c:pt idx="529">
                  <c:v>248.855099086216</c:v>
                </c:pt>
                <c:pt idx="530">
                  <c:v>251.37195137396299</c:v>
                </c:pt>
                <c:pt idx="531">
                  <c:v>253.84626119938</c:v>
                </c:pt>
                <c:pt idx="532">
                  <c:v>256.30321638501499</c:v>
                </c:pt>
                <c:pt idx="533">
                  <c:v>258.74977436630701</c:v>
                </c:pt>
                <c:pt idx="534">
                  <c:v>261.20606085544</c:v>
                </c:pt>
                <c:pt idx="535">
                  <c:v>263.54324840342798</c:v>
                </c:pt>
                <c:pt idx="536">
                  <c:v>265.84196396781402</c:v>
                </c:pt>
                <c:pt idx="537">
                  <c:v>268.36124148668301</c:v>
                </c:pt>
                <c:pt idx="538">
                  <c:v>270.89134089216702</c:v>
                </c:pt>
                <c:pt idx="539">
                  <c:v>273.373646964096</c:v>
                </c:pt>
                <c:pt idx="540">
                  <c:v>275.91644092440498</c:v>
                </c:pt>
                <c:pt idx="541">
                  <c:v>278.51185714932501</c:v>
                </c:pt>
                <c:pt idx="542">
                  <c:v>281.21182499970598</c:v>
                </c:pt>
                <c:pt idx="543">
                  <c:v>283.96436062226502</c:v>
                </c:pt>
                <c:pt idx="544">
                  <c:v>286.70678058935198</c:v>
                </c:pt>
                <c:pt idx="545">
                  <c:v>289.47690569367899</c:v>
                </c:pt>
                <c:pt idx="546">
                  <c:v>292.29252504126998</c:v>
                </c:pt>
                <c:pt idx="547">
                  <c:v>295.17028965172398</c:v>
                </c:pt>
                <c:pt idx="548">
                  <c:v>299.62976221675899</c:v>
                </c:pt>
                <c:pt idx="549">
                  <c:v>302.55641430544802</c:v>
                </c:pt>
                <c:pt idx="550">
                  <c:v>305.32053832071102</c:v>
                </c:pt>
                <c:pt idx="551">
                  <c:v>308.08077676069502</c:v>
                </c:pt>
                <c:pt idx="552">
                  <c:v>310.92955184781903</c:v>
                </c:pt>
                <c:pt idx="553">
                  <c:v>313.74920634618798</c:v>
                </c:pt>
                <c:pt idx="554">
                  <c:v>316.53644089557503</c:v>
                </c:pt>
                <c:pt idx="555">
                  <c:v>322.45757585712101</c:v>
                </c:pt>
                <c:pt idx="556">
                  <c:v>332.12583779255402</c:v>
                </c:pt>
                <c:pt idx="557">
                  <c:v>339.81367257545298</c:v>
                </c:pt>
                <c:pt idx="558">
                  <c:v>349.50833696408102</c:v>
                </c:pt>
                <c:pt idx="559">
                  <c:v>356.760409371582</c:v>
                </c:pt>
                <c:pt idx="560">
                  <c:v>365.68915000889598</c:v>
                </c:pt>
                <c:pt idx="561">
                  <c:v>373.11017405059903</c:v>
                </c:pt>
                <c:pt idx="562">
                  <c:v>383.70984317126897</c:v>
                </c:pt>
                <c:pt idx="563">
                  <c:v>393.90634025080902</c:v>
                </c:pt>
                <c:pt idx="564">
                  <c:v>401.03552911253303</c:v>
                </c:pt>
                <c:pt idx="565">
                  <c:v>408.04290093598399</c:v>
                </c:pt>
                <c:pt idx="566">
                  <c:v>415.60004663395699</c:v>
                </c:pt>
                <c:pt idx="567">
                  <c:v>422.05289173788799</c:v>
                </c:pt>
                <c:pt idx="568">
                  <c:v>428.51651266942798</c:v>
                </c:pt>
                <c:pt idx="569">
                  <c:v>435.078619146861</c:v>
                </c:pt>
                <c:pt idx="570">
                  <c:v>437.03511486469802</c:v>
                </c:pt>
                <c:pt idx="571">
                  <c:v>437.88350613587698</c:v>
                </c:pt>
                <c:pt idx="572">
                  <c:v>439.28183097717903</c:v>
                </c:pt>
                <c:pt idx="573">
                  <c:v>440.12547143512302</c:v>
                </c:pt>
                <c:pt idx="574">
                  <c:v>441.18295146936902</c:v>
                </c:pt>
                <c:pt idx="575">
                  <c:v>443.04830572898902</c:v>
                </c:pt>
                <c:pt idx="576">
                  <c:v>445.36937872644899</c:v>
                </c:pt>
                <c:pt idx="577">
                  <c:v>446.72217354410498</c:v>
                </c:pt>
                <c:pt idx="578">
                  <c:v>447.66941129200097</c:v>
                </c:pt>
                <c:pt idx="579">
                  <c:v>448.79218120282599</c:v>
                </c:pt>
                <c:pt idx="580">
                  <c:v>450.17697641299702</c:v>
                </c:pt>
                <c:pt idx="581">
                  <c:v>450.95598055729999</c:v>
                </c:pt>
                <c:pt idx="582">
                  <c:v>451.71254744578499</c:v>
                </c:pt>
                <c:pt idx="583">
                  <c:v>452.46236658883902</c:v>
                </c:pt>
                <c:pt idx="584">
                  <c:v>453.28683988134298</c:v>
                </c:pt>
                <c:pt idx="585">
                  <c:v>454.274460650957</c:v>
                </c:pt>
                <c:pt idx="586">
                  <c:v>455.274325871381</c:v>
                </c:pt>
                <c:pt idx="587">
                  <c:v>456.401015045159</c:v>
                </c:pt>
                <c:pt idx="588">
                  <c:v>458.01640939207198</c:v>
                </c:pt>
                <c:pt idx="589">
                  <c:v>459.64424608097897</c:v>
                </c:pt>
                <c:pt idx="590">
                  <c:v>460.53281466427302</c:v>
                </c:pt>
                <c:pt idx="591">
                  <c:v>461.21020719745201</c:v>
                </c:pt>
                <c:pt idx="592">
                  <c:v>461.91343278914502</c:v>
                </c:pt>
                <c:pt idx="593">
                  <c:v>462.59832598310197</c:v>
                </c:pt>
                <c:pt idx="594">
                  <c:v>463.30909571197299</c:v>
                </c:pt>
                <c:pt idx="595">
                  <c:v>464.03938078248098</c:v>
                </c:pt>
                <c:pt idx="596">
                  <c:v>464.907538380299</c:v>
                </c:pt>
                <c:pt idx="597">
                  <c:v>465.27510679045298</c:v>
                </c:pt>
                <c:pt idx="598">
                  <c:v>465.638633070933</c:v>
                </c:pt>
                <c:pt idx="599">
                  <c:v>466.05414087482802</c:v>
                </c:pt>
                <c:pt idx="600">
                  <c:v>466.52666675110299</c:v>
                </c:pt>
                <c:pt idx="601">
                  <c:v>467.128670519048</c:v>
                </c:pt>
                <c:pt idx="602">
                  <c:v>467.84546656990301</c:v>
                </c:pt>
                <c:pt idx="603">
                  <c:v>468.72149247768601</c:v>
                </c:pt>
                <c:pt idx="604">
                  <c:v>469.589901123049</c:v>
                </c:pt>
                <c:pt idx="605">
                  <c:v>470.51024610711198</c:v>
                </c:pt>
                <c:pt idx="606">
                  <c:v>471.42237863429199</c:v>
                </c:pt>
                <c:pt idx="607">
                  <c:v>472.31656158256902</c:v>
                </c:pt>
                <c:pt idx="608">
                  <c:v>473.24091249313801</c:v>
                </c:pt>
                <c:pt idx="609">
                  <c:v>474.09797082210201</c:v>
                </c:pt>
                <c:pt idx="610">
                  <c:v>474.87441782266598</c:v>
                </c:pt>
                <c:pt idx="611">
                  <c:v>475.65762038694299</c:v>
                </c:pt>
                <c:pt idx="612">
                  <c:v>476.616080895783</c:v>
                </c:pt>
                <c:pt idx="613">
                  <c:v>477.561930249787</c:v>
                </c:pt>
                <c:pt idx="614">
                  <c:v>478.53325003193299</c:v>
                </c:pt>
                <c:pt idx="615">
                  <c:v>479.498973634219</c:v>
                </c:pt>
                <c:pt idx="616">
                  <c:v>480.655643521711</c:v>
                </c:pt>
                <c:pt idx="617">
                  <c:v>481.81367643009298</c:v>
                </c:pt>
                <c:pt idx="618">
                  <c:v>484.66995861525902</c:v>
                </c:pt>
                <c:pt idx="619">
                  <c:v>485.73328394247602</c:v>
                </c:pt>
                <c:pt idx="620">
                  <c:v>485.73328394247602</c:v>
                </c:pt>
                <c:pt idx="621">
                  <c:v>485.73328398029901</c:v>
                </c:pt>
                <c:pt idx="622">
                  <c:v>485.73328612749299</c:v>
                </c:pt>
                <c:pt idx="623">
                  <c:v>485.734107644056</c:v>
                </c:pt>
                <c:pt idx="624">
                  <c:v>485.736300578476</c:v>
                </c:pt>
                <c:pt idx="625">
                  <c:v>485.74006712752703</c:v>
                </c:pt>
                <c:pt idx="626">
                  <c:v>485.74593874271301</c:v>
                </c:pt>
                <c:pt idx="627">
                  <c:v>485.75451227684403</c:v>
                </c:pt>
                <c:pt idx="628">
                  <c:v>485.76584280832498</c:v>
                </c:pt>
                <c:pt idx="629">
                  <c:v>485.78008419581101</c:v>
                </c:pt>
                <c:pt idx="630">
                  <c:v>485.78311309434002</c:v>
                </c:pt>
                <c:pt idx="631">
                  <c:v>485.78465805122198</c:v>
                </c:pt>
                <c:pt idx="632">
                  <c:v>485.79282703489798</c:v>
                </c:pt>
                <c:pt idx="633">
                  <c:v>485.793348039433</c:v>
                </c:pt>
                <c:pt idx="634">
                  <c:v>485.79413738583702</c:v>
                </c:pt>
                <c:pt idx="635">
                  <c:v>485.794137386084</c:v>
                </c:pt>
                <c:pt idx="636">
                  <c:v>485.79428235873002</c:v>
                </c:pt>
                <c:pt idx="637">
                  <c:v>485.7943778238</c:v>
                </c:pt>
                <c:pt idx="638">
                  <c:v>485.79539236949103</c:v>
                </c:pt>
                <c:pt idx="639">
                  <c:v>485.82300495541699</c:v>
                </c:pt>
                <c:pt idx="640">
                  <c:v>485.82301387320098</c:v>
                </c:pt>
                <c:pt idx="641">
                  <c:v>485.82303590445702</c:v>
                </c:pt>
                <c:pt idx="642">
                  <c:v>485.82305756700998</c:v>
                </c:pt>
                <c:pt idx="643">
                  <c:v>485.82307747586799</c:v>
                </c:pt>
                <c:pt idx="644">
                  <c:v>485.82310107726897</c:v>
                </c:pt>
                <c:pt idx="645">
                  <c:v>485.82312352380899</c:v>
                </c:pt>
                <c:pt idx="646">
                  <c:v>485.82314126758001</c:v>
                </c:pt>
                <c:pt idx="647">
                  <c:v>485.823149462392</c:v>
                </c:pt>
                <c:pt idx="648">
                  <c:v>485.82315626048899</c:v>
                </c:pt>
                <c:pt idx="649">
                  <c:v>485.82316494138502</c:v>
                </c:pt>
                <c:pt idx="650">
                  <c:v>485.82317402739602</c:v>
                </c:pt>
                <c:pt idx="651">
                  <c:v>485.82325242416999</c:v>
                </c:pt>
                <c:pt idx="652">
                  <c:v>485.82326548031102</c:v>
                </c:pt>
                <c:pt idx="653">
                  <c:v>485.82328596866699</c:v>
                </c:pt>
                <c:pt idx="654">
                  <c:v>485.82331236894402</c:v>
                </c:pt>
                <c:pt idx="655">
                  <c:v>485.82334579848998</c:v>
                </c:pt>
                <c:pt idx="656">
                  <c:v>486.57635136799598</c:v>
                </c:pt>
                <c:pt idx="657">
                  <c:v>489.401601335468</c:v>
                </c:pt>
                <c:pt idx="658">
                  <c:v>495.54349421319102</c:v>
                </c:pt>
                <c:pt idx="659">
                  <c:v>500.14531981657598</c:v>
                </c:pt>
                <c:pt idx="660">
                  <c:v>503.57216416250799</c:v>
                </c:pt>
                <c:pt idx="661">
                  <c:v>507.44387631283001</c:v>
                </c:pt>
                <c:pt idx="662">
                  <c:v>512.37472506002098</c:v>
                </c:pt>
                <c:pt idx="663">
                  <c:v>518.28671620547698</c:v>
                </c:pt>
                <c:pt idx="664">
                  <c:v>523.1033798359</c:v>
                </c:pt>
                <c:pt idx="665">
                  <c:v>528.55433339041804</c:v>
                </c:pt>
                <c:pt idx="666">
                  <c:v>531.685684914391</c:v>
                </c:pt>
                <c:pt idx="667">
                  <c:v>535.06839349083202</c:v>
                </c:pt>
                <c:pt idx="668">
                  <c:v>540.70110938391997</c:v>
                </c:pt>
                <c:pt idx="669">
                  <c:v>547.61383747207606</c:v>
                </c:pt>
                <c:pt idx="670">
                  <c:v>552.25217828314396</c:v>
                </c:pt>
                <c:pt idx="671">
                  <c:v>557.01322286884101</c:v>
                </c:pt>
                <c:pt idx="672">
                  <c:v>564.13531031447405</c:v>
                </c:pt>
                <c:pt idx="673">
                  <c:v>571.88181121417904</c:v>
                </c:pt>
                <c:pt idx="674">
                  <c:v>582.11329666713095</c:v>
                </c:pt>
                <c:pt idx="675">
                  <c:v>590.49037786514498</c:v>
                </c:pt>
                <c:pt idx="676">
                  <c:v>597.99847218094305</c:v>
                </c:pt>
                <c:pt idx="677">
                  <c:v>600.37346206530106</c:v>
                </c:pt>
                <c:pt idx="678">
                  <c:v>604.16799424932799</c:v>
                </c:pt>
                <c:pt idx="679">
                  <c:v>610.07938866222401</c:v>
                </c:pt>
                <c:pt idx="680">
                  <c:v>616.91475701714398</c:v>
                </c:pt>
                <c:pt idx="681">
                  <c:v>624.03973196223603</c:v>
                </c:pt>
                <c:pt idx="682">
                  <c:v>631.86065023793503</c:v>
                </c:pt>
                <c:pt idx="683">
                  <c:v>638.16621564598802</c:v>
                </c:pt>
                <c:pt idx="684">
                  <c:v>640.78876180425596</c:v>
                </c:pt>
                <c:pt idx="685">
                  <c:v>647.81324671128903</c:v>
                </c:pt>
                <c:pt idx="686">
                  <c:v>654.60072456644104</c:v>
                </c:pt>
                <c:pt idx="687">
                  <c:v>660.53111361730998</c:v>
                </c:pt>
                <c:pt idx="688">
                  <c:v>664.66162460391104</c:v>
                </c:pt>
                <c:pt idx="689">
                  <c:v>669.16291401847502</c:v>
                </c:pt>
                <c:pt idx="690">
                  <c:v>672.92537901645198</c:v>
                </c:pt>
                <c:pt idx="691">
                  <c:v>675.03641688325297</c:v>
                </c:pt>
                <c:pt idx="692">
                  <c:v>678.56585396584296</c:v>
                </c:pt>
                <c:pt idx="693">
                  <c:v>683.19442563364805</c:v>
                </c:pt>
                <c:pt idx="694">
                  <c:v>689.30340351224004</c:v>
                </c:pt>
                <c:pt idx="695">
                  <c:v>695.20544228636095</c:v>
                </c:pt>
                <c:pt idx="696">
                  <c:v>701.271280267772</c:v>
                </c:pt>
                <c:pt idx="697">
                  <c:v>707.662225079358</c:v>
                </c:pt>
                <c:pt idx="698">
                  <c:v>714.18007206899301</c:v>
                </c:pt>
                <c:pt idx="699">
                  <c:v>720.41593344419596</c:v>
                </c:pt>
                <c:pt idx="700">
                  <c:v>726.55784286706796</c:v>
                </c:pt>
                <c:pt idx="701">
                  <c:v>731.65184856191797</c:v>
                </c:pt>
                <c:pt idx="702">
                  <c:v>735.63955569365498</c:v>
                </c:pt>
                <c:pt idx="703">
                  <c:v>735.63955569365498</c:v>
                </c:pt>
                <c:pt idx="704">
                  <c:v>735.63955569365498</c:v>
                </c:pt>
                <c:pt idx="705">
                  <c:v>735.63955569365498</c:v>
                </c:pt>
                <c:pt idx="706">
                  <c:v>735.63955569365498</c:v>
                </c:pt>
                <c:pt idx="707">
                  <c:v>735.63955569365498</c:v>
                </c:pt>
                <c:pt idx="708">
                  <c:v>735.63955569365498</c:v>
                </c:pt>
                <c:pt idx="709">
                  <c:v>735.63955569365498</c:v>
                </c:pt>
                <c:pt idx="710">
                  <c:v>735.63955569365498</c:v>
                </c:pt>
                <c:pt idx="711">
                  <c:v>735.63955569365498</c:v>
                </c:pt>
                <c:pt idx="712">
                  <c:v>735.63955569365498</c:v>
                </c:pt>
                <c:pt idx="713">
                  <c:v>735.63955569365498</c:v>
                </c:pt>
                <c:pt idx="714">
                  <c:v>735.63955569365498</c:v>
                </c:pt>
                <c:pt idx="715">
                  <c:v>735.63955569365498</c:v>
                </c:pt>
                <c:pt idx="716">
                  <c:v>735.63955569365498</c:v>
                </c:pt>
                <c:pt idx="717">
                  <c:v>735.63955569365498</c:v>
                </c:pt>
                <c:pt idx="718">
                  <c:v>735.63955569365498</c:v>
                </c:pt>
                <c:pt idx="719">
                  <c:v>735.63955569365498</c:v>
                </c:pt>
                <c:pt idx="720">
                  <c:v>735.63955569365498</c:v>
                </c:pt>
                <c:pt idx="721">
                  <c:v>735.63955569365498</c:v>
                </c:pt>
                <c:pt idx="722">
                  <c:v>735.63955569365498</c:v>
                </c:pt>
                <c:pt idx="723">
                  <c:v>735.63955569365498</c:v>
                </c:pt>
                <c:pt idx="724">
                  <c:v>735.63955569365498</c:v>
                </c:pt>
                <c:pt idx="725">
                  <c:v>735.63955569365498</c:v>
                </c:pt>
                <c:pt idx="726">
                  <c:v>735.63955569365498</c:v>
                </c:pt>
                <c:pt idx="727">
                  <c:v>735.63955569365498</c:v>
                </c:pt>
                <c:pt idx="728">
                  <c:v>735.63955569365498</c:v>
                </c:pt>
                <c:pt idx="729">
                  <c:v>735.63955569365498</c:v>
                </c:pt>
                <c:pt idx="730">
                  <c:v>735.63955569365498</c:v>
                </c:pt>
                <c:pt idx="731">
                  <c:v>735.63955569365498</c:v>
                </c:pt>
                <c:pt idx="732">
                  <c:v>735.63955569365498</c:v>
                </c:pt>
                <c:pt idx="733">
                  <c:v>735.63955569365498</c:v>
                </c:pt>
                <c:pt idx="734">
                  <c:v>735.63955569365498</c:v>
                </c:pt>
                <c:pt idx="735">
                  <c:v>735.63955569365498</c:v>
                </c:pt>
                <c:pt idx="736">
                  <c:v>735.63955569365498</c:v>
                </c:pt>
                <c:pt idx="737">
                  <c:v>735.63955569365498</c:v>
                </c:pt>
                <c:pt idx="738">
                  <c:v>735.63955569365498</c:v>
                </c:pt>
                <c:pt idx="739">
                  <c:v>735.63955569365498</c:v>
                </c:pt>
                <c:pt idx="740">
                  <c:v>735.63955569365498</c:v>
                </c:pt>
                <c:pt idx="741">
                  <c:v>735.63955569365498</c:v>
                </c:pt>
                <c:pt idx="742">
                  <c:v>735.63955569365498</c:v>
                </c:pt>
                <c:pt idx="743">
                  <c:v>735.63955569365498</c:v>
                </c:pt>
                <c:pt idx="744">
                  <c:v>735.63955569365498</c:v>
                </c:pt>
                <c:pt idx="745">
                  <c:v>735.63955569365498</c:v>
                </c:pt>
                <c:pt idx="746">
                  <c:v>735.63955569365498</c:v>
                </c:pt>
                <c:pt idx="747">
                  <c:v>735.63955569365498</c:v>
                </c:pt>
                <c:pt idx="748">
                  <c:v>735.63955569365498</c:v>
                </c:pt>
                <c:pt idx="749">
                  <c:v>735.63955569365498</c:v>
                </c:pt>
                <c:pt idx="750">
                  <c:v>735.63955569365498</c:v>
                </c:pt>
                <c:pt idx="751">
                  <c:v>735.63955569365498</c:v>
                </c:pt>
                <c:pt idx="752">
                  <c:v>735.63955569365498</c:v>
                </c:pt>
                <c:pt idx="753">
                  <c:v>735.63955569365498</c:v>
                </c:pt>
                <c:pt idx="754">
                  <c:v>735.63955569365498</c:v>
                </c:pt>
                <c:pt idx="755">
                  <c:v>735.63955569365498</c:v>
                </c:pt>
                <c:pt idx="756">
                  <c:v>735.63955569365498</c:v>
                </c:pt>
                <c:pt idx="757">
                  <c:v>735.63955569365498</c:v>
                </c:pt>
                <c:pt idx="758">
                  <c:v>735.63955569365498</c:v>
                </c:pt>
                <c:pt idx="759">
                  <c:v>735.63955569365498</c:v>
                </c:pt>
                <c:pt idx="760">
                  <c:v>735.63955569365498</c:v>
                </c:pt>
                <c:pt idx="761">
                  <c:v>735.63955569365498</c:v>
                </c:pt>
                <c:pt idx="762">
                  <c:v>735.63955569365498</c:v>
                </c:pt>
                <c:pt idx="763">
                  <c:v>735.63955569365498</c:v>
                </c:pt>
                <c:pt idx="764">
                  <c:v>735.63955569365498</c:v>
                </c:pt>
                <c:pt idx="765">
                  <c:v>735.63955569365498</c:v>
                </c:pt>
                <c:pt idx="766">
                  <c:v>735.63955569365498</c:v>
                </c:pt>
                <c:pt idx="767">
                  <c:v>735.63955569365498</c:v>
                </c:pt>
                <c:pt idx="768">
                  <c:v>735.63955569365498</c:v>
                </c:pt>
                <c:pt idx="769">
                  <c:v>735.63955569365498</c:v>
                </c:pt>
                <c:pt idx="770">
                  <c:v>735.63955569365498</c:v>
                </c:pt>
                <c:pt idx="771">
                  <c:v>735.63955569365498</c:v>
                </c:pt>
                <c:pt idx="772">
                  <c:v>735.63955569365498</c:v>
                </c:pt>
                <c:pt idx="773">
                  <c:v>735.63955569365498</c:v>
                </c:pt>
                <c:pt idx="774">
                  <c:v>735.63955569365498</c:v>
                </c:pt>
                <c:pt idx="775">
                  <c:v>735.63955569365498</c:v>
                </c:pt>
                <c:pt idx="776">
                  <c:v>735.63955569365498</c:v>
                </c:pt>
                <c:pt idx="777">
                  <c:v>735.63955569365498</c:v>
                </c:pt>
                <c:pt idx="778">
                  <c:v>735.63955569365498</c:v>
                </c:pt>
                <c:pt idx="779">
                  <c:v>735.63955569365498</c:v>
                </c:pt>
                <c:pt idx="780">
                  <c:v>735.63955569365498</c:v>
                </c:pt>
                <c:pt idx="781">
                  <c:v>735.63955569365498</c:v>
                </c:pt>
                <c:pt idx="782">
                  <c:v>735.63955569365498</c:v>
                </c:pt>
                <c:pt idx="783">
                  <c:v>735.63955569365498</c:v>
                </c:pt>
                <c:pt idx="784">
                  <c:v>735.63955569365498</c:v>
                </c:pt>
                <c:pt idx="785">
                  <c:v>735.63955569365498</c:v>
                </c:pt>
                <c:pt idx="786">
                  <c:v>735.63955569365498</c:v>
                </c:pt>
                <c:pt idx="787">
                  <c:v>735.63955569365498</c:v>
                </c:pt>
                <c:pt idx="788">
                  <c:v>735.63955569365498</c:v>
                </c:pt>
                <c:pt idx="789">
                  <c:v>735.63955569365498</c:v>
                </c:pt>
                <c:pt idx="790">
                  <c:v>735.63955569365498</c:v>
                </c:pt>
                <c:pt idx="791">
                  <c:v>735.63955569365498</c:v>
                </c:pt>
                <c:pt idx="792">
                  <c:v>735.63955569365498</c:v>
                </c:pt>
                <c:pt idx="793">
                  <c:v>735.63955569365498</c:v>
                </c:pt>
                <c:pt idx="794">
                  <c:v>735.63955569365498</c:v>
                </c:pt>
                <c:pt idx="795">
                  <c:v>735.63955569365498</c:v>
                </c:pt>
                <c:pt idx="796">
                  <c:v>735.63955569365498</c:v>
                </c:pt>
                <c:pt idx="797">
                  <c:v>735.63955569365498</c:v>
                </c:pt>
                <c:pt idx="798">
                  <c:v>735.63955569365498</c:v>
                </c:pt>
                <c:pt idx="799">
                  <c:v>735.63955569365498</c:v>
                </c:pt>
                <c:pt idx="800">
                  <c:v>735.63955569365498</c:v>
                </c:pt>
                <c:pt idx="801">
                  <c:v>735.63955569365498</c:v>
                </c:pt>
                <c:pt idx="802">
                  <c:v>735.63955569365498</c:v>
                </c:pt>
                <c:pt idx="803">
                  <c:v>735.63955569365498</c:v>
                </c:pt>
                <c:pt idx="804">
                  <c:v>735.63955569365498</c:v>
                </c:pt>
                <c:pt idx="805">
                  <c:v>735.63955569365498</c:v>
                </c:pt>
                <c:pt idx="806">
                  <c:v>735.63955569365498</c:v>
                </c:pt>
                <c:pt idx="807">
                  <c:v>735.63955569365498</c:v>
                </c:pt>
                <c:pt idx="808">
                  <c:v>735.63955569365498</c:v>
                </c:pt>
                <c:pt idx="809">
                  <c:v>735.63955569365498</c:v>
                </c:pt>
                <c:pt idx="810">
                  <c:v>735.63955569365498</c:v>
                </c:pt>
                <c:pt idx="811">
                  <c:v>735.63955569365498</c:v>
                </c:pt>
                <c:pt idx="812">
                  <c:v>735.63955569365498</c:v>
                </c:pt>
                <c:pt idx="813">
                  <c:v>735.63955569365498</c:v>
                </c:pt>
                <c:pt idx="814">
                  <c:v>735.63955569365498</c:v>
                </c:pt>
                <c:pt idx="815">
                  <c:v>735.63955569365498</c:v>
                </c:pt>
                <c:pt idx="816">
                  <c:v>735.63955569365498</c:v>
                </c:pt>
                <c:pt idx="817">
                  <c:v>735.63955569365498</c:v>
                </c:pt>
                <c:pt idx="818">
                  <c:v>735.63955569365498</c:v>
                </c:pt>
                <c:pt idx="819">
                  <c:v>735.63955569365498</c:v>
                </c:pt>
                <c:pt idx="820">
                  <c:v>735.63955569365498</c:v>
                </c:pt>
                <c:pt idx="821">
                  <c:v>735.63955569365498</c:v>
                </c:pt>
                <c:pt idx="822">
                  <c:v>735.63955569365498</c:v>
                </c:pt>
                <c:pt idx="823">
                  <c:v>735.63955569365498</c:v>
                </c:pt>
                <c:pt idx="824">
                  <c:v>735.63955569365498</c:v>
                </c:pt>
                <c:pt idx="825">
                  <c:v>735.63955569365498</c:v>
                </c:pt>
                <c:pt idx="826">
                  <c:v>735.63955569365498</c:v>
                </c:pt>
                <c:pt idx="827">
                  <c:v>735.63955569365498</c:v>
                </c:pt>
                <c:pt idx="828">
                  <c:v>735.63955569365498</c:v>
                </c:pt>
                <c:pt idx="829">
                  <c:v>735.63955569365498</c:v>
                </c:pt>
                <c:pt idx="830">
                  <c:v>735.63955569365498</c:v>
                </c:pt>
                <c:pt idx="831">
                  <c:v>735.63955569365498</c:v>
                </c:pt>
                <c:pt idx="832">
                  <c:v>735.63955569365498</c:v>
                </c:pt>
                <c:pt idx="833">
                  <c:v>735.63955569365498</c:v>
                </c:pt>
                <c:pt idx="834">
                  <c:v>735.63955569365498</c:v>
                </c:pt>
                <c:pt idx="835">
                  <c:v>735.63955569365498</c:v>
                </c:pt>
                <c:pt idx="836">
                  <c:v>735.63955569365498</c:v>
                </c:pt>
                <c:pt idx="837">
                  <c:v>735.63955569365498</c:v>
                </c:pt>
                <c:pt idx="838">
                  <c:v>735.63955569365498</c:v>
                </c:pt>
                <c:pt idx="839">
                  <c:v>735.63955569365498</c:v>
                </c:pt>
                <c:pt idx="840">
                  <c:v>735.63955569365498</c:v>
                </c:pt>
                <c:pt idx="841">
                  <c:v>735.63955569365498</c:v>
                </c:pt>
                <c:pt idx="842">
                  <c:v>735.63955569365498</c:v>
                </c:pt>
                <c:pt idx="843">
                  <c:v>735.63955569365498</c:v>
                </c:pt>
                <c:pt idx="844">
                  <c:v>735.63955569365498</c:v>
                </c:pt>
                <c:pt idx="845">
                  <c:v>735.63955569365498</c:v>
                </c:pt>
                <c:pt idx="846">
                  <c:v>735.63955569365498</c:v>
                </c:pt>
                <c:pt idx="847">
                  <c:v>735.63955569365498</c:v>
                </c:pt>
                <c:pt idx="848">
                  <c:v>735.63955569365498</c:v>
                </c:pt>
                <c:pt idx="849">
                  <c:v>735.63955569365498</c:v>
                </c:pt>
                <c:pt idx="850">
                  <c:v>735.63955569365498</c:v>
                </c:pt>
                <c:pt idx="851">
                  <c:v>735.63955569365498</c:v>
                </c:pt>
                <c:pt idx="852">
                  <c:v>735.63955569365498</c:v>
                </c:pt>
                <c:pt idx="853">
                  <c:v>735.63955569365498</c:v>
                </c:pt>
                <c:pt idx="854">
                  <c:v>735.63955569365498</c:v>
                </c:pt>
                <c:pt idx="855">
                  <c:v>735.63955569365498</c:v>
                </c:pt>
                <c:pt idx="856">
                  <c:v>735.63955569365498</c:v>
                </c:pt>
                <c:pt idx="857">
                  <c:v>735.63955569365498</c:v>
                </c:pt>
                <c:pt idx="858">
                  <c:v>735.63955569365498</c:v>
                </c:pt>
                <c:pt idx="859">
                  <c:v>735.63955569365498</c:v>
                </c:pt>
                <c:pt idx="860">
                  <c:v>735.63955569365498</c:v>
                </c:pt>
                <c:pt idx="861">
                  <c:v>735.63955569365498</c:v>
                </c:pt>
                <c:pt idx="862">
                  <c:v>735.63955569365498</c:v>
                </c:pt>
                <c:pt idx="863">
                  <c:v>735.63955569365498</c:v>
                </c:pt>
                <c:pt idx="864">
                  <c:v>735.63955569365498</c:v>
                </c:pt>
                <c:pt idx="865">
                  <c:v>735.63955569365498</c:v>
                </c:pt>
                <c:pt idx="866">
                  <c:v>735.63955569365498</c:v>
                </c:pt>
                <c:pt idx="867">
                  <c:v>735.63955569365498</c:v>
                </c:pt>
                <c:pt idx="868">
                  <c:v>735.63955569365498</c:v>
                </c:pt>
                <c:pt idx="869">
                  <c:v>735.63955569365498</c:v>
                </c:pt>
                <c:pt idx="870">
                  <c:v>735.63955569365498</c:v>
                </c:pt>
                <c:pt idx="871">
                  <c:v>735.63955569365498</c:v>
                </c:pt>
                <c:pt idx="872">
                  <c:v>735.63955569365498</c:v>
                </c:pt>
                <c:pt idx="873">
                  <c:v>735.63955569365498</c:v>
                </c:pt>
                <c:pt idx="874">
                  <c:v>735.63955569365498</c:v>
                </c:pt>
                <c:pt idx="875">
                  <c:v>735.63955569365498</c:v>
                </c:pt>
                <c:pt idx="876">
                  <c:v>735.63955569365498</c:v>
                </c:pt>
                <c:pt idx="877">
                  <c:v>735.63955569365498</c:v>
                </c:pt>
                <c:pt idx="878">
                  <c:v>735.63955569365498</c:v>
                </c:pt>
                <c:pt idx="879">
                  <c:v>735.63955569365498</c:v>
                </c:pt>
                <c:pt idx="880">
                  <c:v>735.63955569365498</c:v>
                </c:pt>
                <c:pt idx="881">
                  <c:v>735.63955569365498</c:v>
                </c:pt>
                <c:pt idx="882">
                  <c:v>735.63955569365498</c:v>
                </c:pt>
                <c:pt idx="883">
                  <c:v>735.63955569365498</c:v>
                </c:pt>
                <c:pt idx="884">
                  <c:v>735.63955569365498</c:v>
                </c:pt>
                <c:pt idx="885">
                  <c:v>735.63955569365498</c:v>
                </c:pt>
                <c:pt idx="886">
                  <c:v>735.63955569365498</c:v>
                </c:pt>
                <c:pt idx="887">
                  <c:v>735.63955569365498</c:v>
                </c:pt>
                <c:pt idx="888">
                  <c:v>735.63955569365498</c:v>
                </c:pt>
                <c:pt idx="889">
                  <c:v>735.63955569365498</c:v>
                </c:pt>
                <c:pt idx="890">
                  <c:v>735.63955569365498</c:v>
                </c:pt>
                <c:pt idx="891">
                  <c:v>735.63955569365498</c:v>
                </c:pt>
                <c:pt idx="892">
                  <c:v>735.63955569365498</c:v>
                </c:pt>
                <c:pt idx="893">
                  <c:v>735.63955569365498</c:v>
                </c:pt>
                <c:pt idx="894">
                  <c:v>735.63955569365498</c:v>
                </c:pt>
                <c:pt idx="895">
                  <c:v>735.63955569365498</c:v>
                </c:pt>
                <c:pt idx="896">
                  <c:v>735.63955569365498</c:v>
                </c:pt>
                <c:pt idx="897">
                  <c:v>735.63955569365498</c:v>
                </c:pt>
                <c:pt idx="898">
                  <c:v>735.63955569365498</c:v>
                </c:pt>
                <c:pt idx="899">
                  <c:v>735.63955569365498</c:v>
                </c:pt>
                <c:pt idx="900">
                  <c:v>735.63955569365498</c:v>
                </c:pt>
                <c:pt idx="901">
                  <c:v>735.63955569365498</c:v>
                </c:pt>
                <c:pt idx="902">
                  <c:v>735.63955569365498</c:v>
                </c:pt>
                <c:pt idx="903">
                  <c:v>735.63955569365498</c:v>
                </c:pt>
                <c:pt idx="904">
                  <c:v>735.63955569365498</c:v>
                </c:pt>
                <c:pt idx="905">
                  <c:v>735.63955569365498</c:v>
                </c:pt>
                <c:pt idx="906">
                  <c:v>735.63955569365498</c:v>
                </c:pt>
                <c:pt idx="907">
                  <c:v>735.63955569365498</c:v>
                </c:pt>
                <c:pt idx="908">
                  <c:v>735.63955569365498</c:v>
                </c:pt>
                <c:pt idx="909">
                  <c:v>735.63955569365498</c:v>
                </c:pt>
                <c:pt idx="910">
                  <c:v>735.63955569365498</c:v>
                </c:pt>
                <c:pt idx="911">
                  <c:v>735.63955569365498</c:v>
                </c:pt>
                <c:pt idx="912">
                  <c:v>735.63955569365498</c:v>
                </c:pt>
                <c:pt idx="913">
                  <c:v>735.63955569365498</c:v>
                </c:pt>
                <c:pt idx="914">
                  <c:v>735.63955569365498</c:v>
                </c:pt>
                <c:pt idx="915">
                  <c:v>735.63955569365498</c:v>
                </c:pt>
                <c:pt idx="916">
                  <c:v>735.63955569365498</c:v>
                </c:pt>
                <c:pt idx="917">
                  <c:v>735.63955569365498</c:v>
                </c:pt>
                <c:pt idx="918">
                  <c:v>735.63955569365498</c:v>
                </c:pt>
                <c:pt idx="919">
                  <c:v>735.63955569365498</c:v>
                </c:pt>
                <c:pt idx="920">
                  <c:v>735.63955569365498</c:v>
                </c:pt>
                <c:pt idx="921">
                  <c:v>735.63955569365498</c:v>
                </c:pt>
                <c:pt idx="922">
                  <c:v>735.63955569365498</c:v>
                </c:pt>
                <c:pt idx="923">
                  <c:v>735.63955569365498</c:v>
                </c:pt>
                <c:pt idx="924">
                  <c:v>735.63955569365498</c:v>
                </c:pt>
                <c:pt idx="925">
                  <c:v>735.63955569365498</c:v>
                </c:pt>
                <c:pt idx="926">
                  <c:v>735.63955569365498</c:v>
                </c:pt>
                <c:pt idx="927">
                  <c:v>735.63955569365498</c:v>
                </c:pt>
                <c:pt idx="928">
                  <c:v>735.63955569365498</c:v>
                </c:pt>
                <c:pt idx="929">
                  <c:v>735.63955569365498</c:v>
                </c:pt>
                <c:pt idx="930">
                  <c:v>735.63955569365498</c:v>
                </c:pt>
                <c:pt idx="931">
                  <c:v>735.63955569365498</c:v>
                </c:pt>
                <c:pt idx="932">
                  <c:v>735.63955569365498</c:v>
                </c:pt>
                <c:pt idx="933">
                  <c:v>735.63955569365498</c:v>
                </c:pt>
              </c:numCache>
            </c:numRef>
          </c:yVal>
          <c:smooth val="0"/>
          <c:extLst>
            <c:ext xmlns:c16="http://schemas.microsoft.com/office/drawing/2014/chart" uri="{C3380CC4-5D6E-409C-BE32-E72D297353CC}">
              <c16:uniqueId val="{00000000-6D38-4487-92B9-2B3BDDFA603F}"/>
            </c:ext>
          </c:extLst>
        </c:ser>
        <c:dLbls>
          <c:showLegendKey val="0"/>
          <c:showVal val="0"/>
          <c:showCatName val="0"/>
          <c:showSerName val="0"/>
          <c:showPercent val="0"/>
          <c:showBubbleSize val="0"/>
        </c:dLbls>
        <c:axId val="1691595407"/>
        <c:axId val="1691598735"/>
      </c:scatterChart>
      <c:valAx>
        <c:axId val="1691595407"/>
        <c:scaling>
          <c:orientation val="minMax"/>
          <c:max val="141000"/>
          <c:min val="139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ja-JP"/>
          </a:p>
        </c:txPr>
        <c:crossAx val="1691598735"/>
        <c:crosses val="autoZero"/>
        <c:crossBetween val="midCat"/>
        <c:majorUnit val="200"/>
      </c:valAx>
      <c:valAx>
        <c:axId val="1691598735"/>
        <c:scaling>
          <c:orientation val="minMax"/>
          <c:max val="2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ＭＳ Ｐゴシック" panose="020B0600070205080204" pitchFamily="50" charset="-128"/>
                    <a:ea typeface="ＭＳ Ｐゴシック" panose="020B0600070205080204" pitchFamily="50" charset="-128"/>
                    <a:cs typeface="+mn-cs"/>
                  </a:defRPr>
                </a:pPr>
                <a:r>
                  <a:rPr lang="ja-JP" altLang="en-US" sz="1200" dirty="0" smtClean="0">
                    <a:solidFill>
                      <a:schemeClr val="tx1"/>
                    </a:solidFill>
                    <a:latin typeface="ＭＳ Ｐゴシック" panose="020B0600070205080204" pitchFamily="50" charset="-128"/>
                    <a:ea typeface="ＭＳ Ｐゴシック" panose="020B0600070205080204" pitchFamily="50" charset="-128"/>
                  </a:rPr>
                  <a:t>生成水素</a:t>
                </a:r>
                <a:r>
                  <a:rPr lang="en-US" altLang="ja-JP" sz="1200" dirty="0" smtClean="0">
                    <a:solidFill>
                      <a:schemeClr val="tx1"/>
                    </a:solidFill>
                    <a:latin typeface="ＭＳ Ｐゴシック" panose="020B0600070205080204" pitchFamily="50" charset="-128"/>
                    <a:ea typeface="ＭＳ Ｐゴシック" panose="020B0600070205080204" pitchFamily="50" charset="-128"/>
                  </a:rPr>
                  <a:t>(kg)</a:t>
                </a:r>
                <a:endParaRPr lang="ja-JP" altLang="en-US" sz="1200" dirty="0">
                  <a:solidFill>
                    <a:schemeClr val="tx1"/>
                  </a:solidFill>
                  <a:latin typeface="ＭＳ Ｐゴシック" panose="020B0600070205080204" pitchFamily="50" charset="-128"/>
                  <a:ea typeface="ＭＳ Ｐゴシック" panose="020B0600070205080204" pitchFamily="50" charset="-128"/>
                </a:endParaRPr>
              </a:p>
            </c:rich>
          </c:tx>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ＭＳ Ｐゴシック" panose="020B0600070205080204" pitchFamily="50" charset="-128"/>
                  <a:ea typeface="ＭＳ Ｐゴシック" panose="020B0600070205080204" pitchFamily="50" charset="-128"/>
                  <a:cs typeface="+mn-cs"/>
                </a:defRPr>
              </a:pPr>
              <a:endParaRPr lang="ja-JP"/>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ja-JP"/>
          </a:p>
        </c:txPr>
        <c:crossAx val="1691595407"/>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mn-lt"/>
                <a:ea typeface="+mn-ea"/>
                <a:cs typeface="+mn-cs"/>
              </a:defRPr>
            </a:pPr>
            <a:r>
              <a:rPr lang="en-US" altLang="ja-JP" sz="1200">
                <a:solidFill>
                  <a:schemeClr val="tx1"/>
                </a:solidFill>
              </a:rPr>
              <a:t>Axial fuel temperature profiles (140,084s)</a:t>
            </a:r>
            <a:endParaRPr lang="ja-JP" altLang="en-US" sz="1200">
              <a:solidFill>
                <a:schemeClr val="tx1"/>
              </a:solidFill>
            </a:endParaRPr>
          </a:p>
        </c:rich>
      </c:tx>
      <c:layout>
        <c:manualLayout>
          <c:xMode val="edge"/>
          <c:yMode val="edge"/>
          <c:x val="0.16979499497402206"/>
          <c:y val="6.1925486451818952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mn-lt"/>
              <a:ea typeface="+mn-ea"/>
              <a:cs typeface="+mn-cs"/>
            </a:defRPr>
          </a:pPr>
          <a:endParaRPr lang="ja-JP"/>
        </a:p>
      </c:txPr>
    </c:title>
    <c:autoTitleDeleted val="0"/>
    <c:plotArea>
      <c:layout>
        <c:manualLayout>
          <c:layoutTarget val="inner"/>
          <c:xMode val="edge"/>
          <c:yMode val="edge"/>
          <c:x val="0.20781433563555549"/>
          <c:y val="0.13923573831971653"/>
          <c:w val="0.67729130967257567"/>
          <c:h val="0.49920932246752331"/>
        </c:manualLayout>
      </c:layout>
      <c:scatterChart>
        <c:scatterStyle val="lineMarker"/>
        <c:varyColors val="0"/>
        <c:ser>
          <c:idx val="0"/>
          <c:order val="0"/>
          <c:tx>
            <c:v>Ring-1</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'TU2N Ring1'!$G$3:$AD$3</c:f>
              <c:numCache>
                <c:formatCode>General</c:formatCode>
                <c:ptCount val="24"/>
                <c:pt idx="0">
                  <c:v>7.7291666666666661E-2</c:v>
                </c:pt>
                <c:pt idx="1">
                  <c:v>0.231875</c:v>
                </c:pt>
                <c:pt idx="2">
                  <c:v>0.38645833333333335</c:v>
                </c:pt>
                <c:pt idx="3">
                  <c:v>0.54104166666666664</c:v>
                </c:pt>
                <c:pt idx="4">
                  <c:v>0.69562499999999994</c:v>
                </c:pt>
                <c:pt idx="5">
                  <c:v>0.85020833333333323</c:v>
                </c:pt>
                <c:pt idx="6">
                  <c:v>1.0047916666666665</c:v>
                </c:pt>
                <c:pt idx="7">
                  <c:v>1.1593749999999998</c:v>
                </c:pt>
                <c:pt idx="8">
                  <c:v>1.3139583333333331</c:v>
                </c:pt>
                <c:pt idx="9">
                  <c:v>1.4685416666666664</c:v>
                </c:pt>
                <c:pt idx="10">
                  <c:v>1.6231249999999997</c:v>
                </c:pt>
                <c:pt idx="11">
                  <c:v>1.777708333333333</c:v>
                </c:pt>
                <c:pt idx="12">
                  <c:v>1.9322916666666663</c:v>
                </c:pt>
                <c:pt idx="13">
                  <c:v>2.0868749999999996</c:v>
                </c:pt>
                <c:pt idx="14">
                  <c:v>2.2414583333333331</c:v>
                </c:pt>
                <c:pt idx="15">
                  <c:v>2.3960416666666666</c:v>
                </c:pt>
                <c:pt idx="16">
                  <c:v>2.5506250000000001</c:v>
                </c:pt>
                <c:pt idx="17">
                  <c:v>2.7052083333333337</c:v>
                </c:pt>
                <c:pt idx="18">
                  <c:v>2.8597916666666672</c:v>
                </c:pt>
                <c:pt idx="19">
                  <c:v>3.0143750000000007</c:v>
                </c:pt>
                <c:pt idx="20">
                  <c:v>3.1689583333333342</c:v>
                </c:pt>
                <c:pt idx="21">
                  <c:v>3.3235416666666677</c:v>
                </c:pt>
                <c:pt idx="22">
                  <c:v>3.4781250000000012</c:v>
                </c:pt>
                <c:pt idx="23">
                  <c:v>3.6327083333333348</c:v>
                </c:pt>
              </c:numCache>
            </c:numRef>
          </c:xVal>
          <c:yVal>
            <c:numRef>
              <c:f>'TU2N Ring1'!$G$493:$AD$493</c:f>
              <c:numCache>
                <c:formatCode>General</c:formatCode>
                <c:ptCount val="24"/>
                <c:pt idx="0">
                  <c:v>554.78475313975696</c:v>
                </c:pt>
                <c:pt idx="1">
                  <c:v>562.25017443960201</c:v>
                </c:pt>
                <c:pt idx="2">
                  <c:v>563.02020914906495</c:v>
                </c:pt>
                <c:pt idx="3">
                  <c:v>564.046225200707</c:v>
                </c:pt>
                <c:pt idx="4">
                  <c:v>586.59513982178999</c:v>
                </c:pt>
                <c:pt idx="5">
                  <c:v>693.29043282252599</c:v>
                </c:pt>
                <c:pt idx="6">
                  <c:v>754.45672339017301</c:v>
                </c:pt>
                <c:pt idx="7">
                  <c:v>817.98117642323405</c:v>
                </c:pt>
                <c:pt idx="8">
                  <c:v>883.03298496408695</c:v>
                </c:pt>
                <c:pt idx="9">
                  <c:v>946.17722254348496</c:v>
                </c:pt>
                <c:pt idx="10">
                  <c:v>1007.75219788637</c:v>
                </c:pt>
                <c:pt idx="11">
                  <c:v>1083.8768874068501</c:v>
                </c:pt>
                <c:pt idx="12">
                  <c:v>1152.84848178991</c:v>
                </c:pt>
                <c:pt idx="13">
                  <c:v>1206.2668218578799</c:v>
                </c:pt>
                <c:pt idx="14">
                  <c:v>1262.71881456284</c:v>
                </c:pt>
                <c:pt idx="15">
                  <c:v>1363.38797557469</c:v>
                </c:pt>
                <c:pt idx="16">
                  <c:v>1504.6860355552101</c:v>
                </c:pt>
                <c:pt idx="17">
                  <c:v>1755.4530005454901</c:v>
                </c:pt>
                <c:pt idx="18">
                  <c:v>2066.2877947136399</c:v>
                </c:pt>
                <c:pt idx="19">
                  <c:v>2192.5071015200401</c:v>
                </c:pt>
                <c:pt idx="20">
                  <c:v>2154.2420810796002</c:v>
                </c:pt>
                <c:pt idx="21">
                  <c:v>2024.1300216934701</c:v>
                </c:pt>
                <c:pt idx="22">
                  <c:v>1727.4179392403</c:v>
                </c:pt>
                <c:pt idx="23">
                  <c:v>1509.54868081419</c:v>
                </c:pt>
              </c:numCache>
            </c:numRef>
          </c:yVal>
          <c:smooth val="0"/>
          <c:extLst>
            <c:ext xmlns:c16="http://schemas.microsoft.com/office/drawing/2014/chart" uri="{C3380CC4-5D6E-409C-BE32-E72D297353CC}">
              <c16:uniqueId val="{00000000-CFD4-4AA3-B156-844705B8D3DD}"/>
            </c:ext>
          </c:extLst>
        </c:ser>
        <c:ser>
          <c:idx val="1"/>
          <c:order val="1"/>
          <c:tx>
            <c:v>Ring-2</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'TU2N Ring1'!$G$3:$AD$3</c:f>
              <c:numCache>
                <c:formatCode>General</c:formatCode>
                <c:ptCount val="24"/>
                <c:pt idx="0">
                  <c:v>7.7291666666666661E-2</c:v>
                </c:pt>
                <c:pt idx="1">
                  <c:v>0.231875</c:v>
                </c:pt>
                <c:pt idx="2">
                  <c:v>0.38645833333333335</c:v>
                </c:pt>
                <c:pt idx="3">
                  <c:v>0.54104166666666664</c:v>
                </c:pt>
                <c:pt idx="4">
                  <c:v>0.69562499999999994</c:v>
                </c:pt>
                <c:pt idx="5">
                  <c:v>0.85020833333333323</c:v>
                </c:pt>
                <c:pt idx="6">
                  <c:v>1.0047916666666665</c:v>
                </c:pt>
                <c:pt idx="7">
                  <c:v>1.1593749999999998</c:v>
                </c:pt>
                <c:pt idx="8">
                  <c:v>1.3139583333333331</c:v>
                </c:pt>
                <c:pt idx="9">
                  <c:v>1.4685416666666664</c:v>
                </c:pt>
                <c:pt idx="10">
                  <c:v>1.6231249999999997</c:v>
                </c:pt>
                <c:pt idx="11">
                  <c:v>1.777708333333333</c:v>
                </c:pt>
                <c:pt idx="12">
                  <c:v>1.9322916666666663</c:v>
                </c:pt>
                <c:pt idx="13">
                  <c:v>2.0868749999999996</c:v>
                </c:pt>
                <c:pt idx="14">
                  <c:v>2.2414583333333331</c:v>
                </c:pt>
                <c:pt idx="15">
                  <c:v>2.3960416666666666</c:v>
                </c:pt>
                <c:pt idx="16">
                  <c:v>2.5506250000000001</c:v>
                </c:pt>
                <c:pt idx="17">
                  <c:v>2.7052083333333337</c:v>
                </c:pt>
                <c:pt idx="18">
                  <c:v>2.8597916666666672</c:v>
                </c:pt>
                <c:pt idx="19">
                  <c:v>3.0143750000000007</c:v>
                </c:pt>
                <c:pt idx="20">
                  <c:v>3.1689583333333342</c:v>
                </c:pt>
                <c:pt idx="21">
                  <c:v>3.3235416666666677</c:v>
                </c:pt>
                <c:pt idx="22">
                  <c:v>3.4781250000000012</c:v>
                </c:pt>
                <c:pt idx="23">
                  <c:v>3.6327083333333348</c:v>
                </c:pt>
              </c:numCache>
            </c:numRef>
          </c:xVal>
          <c:yVal>
            <c:numRef>
              <c:f>'TU2N Ring2'!$F$493:$AC$493</c:f>
              <c:numCache>
                <c:formatCode>General</c:formatCode>
                <c:ptCount val="24"/>
                <c:pt idx="0">
                  <c:v>561.60921313793995</c:v>
                </c:pt>
                <c:pt idx="1">
                  <c:v>563.77394890488699</c:v>
                </c:pt>
                <c:pt idx="2">
                  <c:v>564.58174056630799</c:v>
                </c:pt>
                <c:pt idx="3">
                  <c:v>566.55271081783701</c:v>
                </c:pt>
                <c:pt idx="4">
                  <c:v>599.26360095288499</c:v>
                </c:pt>
                <c:pt idx="5">
                  <c:v>671.36731631737598</c:v>
                </c:pt>
                <c:pt idx="6">
                  <c:v>706.89215017928996</c:v>
                </c:pt>
                <c:pt idx="7">
                  <c:v>743.15466185497201</c:v>
                </c:pt>
                <c:pt idx="8">
                  <c:v>786.97413228823302</c:v>
                </c:pt>
                <c:pt idx="9">
                  <c:v>1140.2717733101899</c:v>
                </c:pt>
                <c:pt idx="10">
                  <c:v>2086.39341189367</c:v>
                </c:pt>
                <c:pt idx="11">
                  <c:v>2201.52399227143</c:v>
                </c:pt>
                <c:pt idx="12">
                  <c:v>2548.5617195658801</c:v>
                </c:pt>
                <c:pt idx="13">
                  <c:v>2520.0499917063598</c:v>
                </c:pt>
                <c:pt idx="14">
                  <c:v>2525.1561672947701</c:v>
                </c:pt>
                <c:pt idx="15">
                  <c:v>2574.5135604232601</c:v>
                </c:pt>
                <c:pt idx="16">
                  <c:v>2577.7795244457998</c:v>
                </c:pt>
                <c:pt idx="17">
                  <c:v>2591.8034882339098</c:v>
                </c:pt>
                <c:pt idx="18">
                  <c:v>2569.0245244811799</c:v>
                </c:pt>
                <c:pt idx="19">
                  <c:v>2483.8536181059299</c:v>
                </c:pt>
                <c:pt idx="20">
                  <c:v>2256.2540398083602</c:v>
                </c:pt>
                <c:pt idx="21">
                  <c:v>2096.1488421645499</c:v>
                </c:pt>
                <c:pt idx="22">
                  <c:v>1871.7175964067001</c:v>
                </c:pt>
                <c:pt idx="23">
                  <c:v>1630.8317293919399</c:v>
                </c:pt>
              </c:numCache>
            </c:numRef>
          </c:yVal>
          <c:smooth val="0"/>
          <c:extLst>
            <c:ext xmlns:c16="http://schemas.microsoft.com/office/drawing/2014/chart" uri="{C3380CC4-5D6E-409C-BE32-E72D297353CC}">
              <c16:uniqueId val="{00000001-CFD4-4AA3-B156-844705B8D3DD}"/>
            </c:ext>
          </c:extLst>
        </c:ser>
        <c:ser>
          <c:idx val="2"/>
          <c:order val="2"/>
          <c:tx>
            <c:v>Ring-3</c:v>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'TU2N Ring1'!$G$3:$AD$3</c:f>
              <c:numCache>
                <c:formatCode>General</c:formatCode>
                <c:ptCount val="24"/>
                <c:pt idx="0">
                  <c:v>7.7291666666666661E-2</c:v>
                </c:pt>
                <c:pt idx="1">
                  <c:v>0.231875</c:v>
                </c:pt>
                <c:pt idx="2">
                  <c:v>0.38645833333333335</c:v>
                </c:pt>
                <c:pt idx="3">
                  <c:v>0.54104166666666664</c:v>
                </c:pt>
                <c:pt idx="4">
                  <c:v>0.69562499999999994</c:v>
                </c:pt>
                <c:pt idx="5">
                  <c:v>0.85020833333333323</c:v>
                </c:pt>
                <c:pt idx="6">
                  <c:v>1.0047916666666665</c:v>
                </c:pt>
                <c:pt idx="7">
                  <c:v>1.1593749999999998</c:v>
                </c:pt>
                <c:pt idx="8">
                  <c:v>1.3139583333333331</c:v>
                </c:pt>
                <c:pt idx="9">
                  <c:v>1.4685416666666664</c:v>
                </c:pt>
                <c:pt idx="10">
                  <c:v>1.6231249999999997</c:v>
                </c:pt>
                <c:pt idx="11">
                  <c:v>1.777708333333333</c:v>
                </c:pt>
                <c:pt idx="12">
                  <c:v>1.9322916666666663</c:v>
                </c:pt>
                <c:pt idx="13">
                  <c:v>2.0868749999999996</c:v>
                </c:pt>
                <c:pt idx="14">
                  <c:v>2.2414583333333331</c:v>
                </c:pt>
                <c:pt idx="15">
                  <c:v>2.3960416666666666</c:v>
                </c:pt>
                <c:pt idx="16">
                  <c:v>2.5506250000000001</c:v>
                </c:pt>
                <c:pt idx="17">
                  <c:v>2.7052083333333337</c:v>
                </c:pt>
                <c:pt idx="18">
                  <c:v>2.8597916666666672</c:v>
                </c:pt>
                <c:pt idx="19">
                  <c:v>3.0143750000000007</c:v>
                </c:pt>
                <c:pt idx="20">
                  <c:v>3.1689583333333342</c:v>
                </c:pt>
                <c:pt idx="21">
                  <c:v>3.3235416666666677</c:v>
                </c:pt>
                <c:pt idx="22">
                  <c:v>3.4781250000000012</c:v>
                </c:pt>
                <c:pt idx="23">
                  <c:v>3.6327083333333348</c:v>
                </c:pt>
              </c:numCache>
            </c:numRef>
          </c:xVal>
          <c:yVal>
            <c:numRef>
              <c:f>'TU2N Ring3'!$F$493:$AC$493</c:f>
              <c:numCache>
                <c:formatCode>General</c:formatCode>
                <c:ptCount val="24"/>
                <c:pt idx="0">
                  <c:v>561.455962283453</c:v>
                </c:pt>
                <c:pt idx="1">
                  <c:v>564.07604386575497</c:v>
                </c:pt>
                <c:pt idx="2">
                  <c:v>564.88073819212502</c:v>
                </c:pt>
                <c:pt idx="3">
                  <c:v>566.85256518691494</c:v>
                </c:pt>
                <c:pt idx="4">
                  <c:v>599.93525286611703</c:v>
                </c:pt>
                <c:pt idx="5">
                  <c:v>675.54908837741198</c:v>
                </c:pt>
                <c:pt idx="6">
                  <c:v>711.35756216457401</c:v>
                </c:pt>
                <c:pt idx="7">
                  <c:v>748.02189278199205</c:v>
                </c:pt>
                <c:pt idx="8">
                  <c:v>792.55825051914803</c:v>
                </c:pt>
                <c:pt idx="9">
                  <c:v>1171.27026231523</c:v>
                </c:pt>
                <c:pt idx="10">
                  <c:v>2084.5003664103301</c:v>
                </c:pt>
                <c:pt idx="11">
                  <c:v>2177.9970658243201</c:v>
                </c:pt>
                <c:pt idx="12">
                  <c:v>2528.8860354226199</c:v>
                </c:pt>
                <c:pt idx="13">
                  <c:v>2495.5912801365798</c:v>
                </c:pt>
                <c:pt idx="14">
                  <c:v>2497.59514699887</c:v>
                </c:pt>
                <c:pt idx="15">
                  <c:v>2548.5305826052399</c:v>
                </c:pt>
                <c:pt idx="16">
                  <c:v>2554.1811345311098</c:v>
                </c:pt>
                <c:pt idx="17">
                  <c:v>2581.8931295440502</c:v>
                </c:pt>
                <c:pt idx="18">
                  <c:v>2548.5630303118101</c:v>
                </c:pt>
                <c:pt idx="19">
                  <c:v>2423.8947165989698</c:v>
                </c:pt>
                <c:pt idx="20">
                  <c:v>2227.6030445872202</c:v>
                </c:pt>
                <c:pt idx="21">
                  <c:v>2050.7678157996902</c:v>
                </c:pt>
                <c:pt idx="22">
                  <c:v>1832.21141837611</c:v>
                </c:pt>
                <c:pt idx="23">
                  <c:v>1606.9749668022</c:v>
                </c:pt>
              </c:numCache>
            </c:numRef>
          </c:yVal>
          <c:smooth val="0"/>
          <c:extLst>
            <c:ext xmlns:c16="http://schemas.microsoft.com/office/drawing/2014/chart" uri="{C3380CC4-5D6E-409C-BE32-E72D297353CC}">
              <c16:uniqueId val="{00000002-CFD4-4AA3-B156-844705B8D3DD}"/>
            </c:ext>
          </c:extLst>
        </c:ser>
        <c:ser>
          <c:idx val="3"/>
          <c:order val="3"/>
          <c:tx>
            <c:v>Ring-4</c:v>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'TU2N Ring1'!$G$3:$AD$3</c:f>
              <c:numCache>
                <c:formatCode>General</c:formatCode>
                <c:ptCount val="24"/>
                <c:pt idx="0">
                  <c:v>7.7291666666666661E-2</c:v>
                </c:pt>
                <c:pt idx="1">
                  <c:v>0.231875</c:v>
                </c:pt>
                <c:pt idx="2">
                  <c:v>0.38645833333333335</c:v>
                </c:pt>
                <c:pt idx="3">
                  <c:v>0.54104166666666664</c:v>
                </c:pt>
                <c:pt idx="4">
                  <c:v>0.69562499999999994</c:v>
                </c:pt>
                <c:pt idx="5">
                  <c:v>0.85020833333333323</c:v>
                </c:pt>
                <c:pt idx="6">
                  <c:v>1.0047916666666665</c:v>
                </c:pt>
                <c:pt idx="7">
                  <c:v>1.1593749999999998</c:v>
                </c:pt>
                <c:pt idx="8">
                  <c:v>1.3139583333333331</c:v>
                </c:pt>
                <c:pt idx="9">
                  <c:v>1.4685416666666664</c:v>
                </c:pt>
                <c:pt idx="10">
                  <c:v>1.6231249999999997</c:v>
                </c:pt>
                <c:pt idx="11">
                  <c:v>1.777708333333333</c:v>
                </c:pt>
                <c:pt idx="12">
                  <c:v>1.9322916666666663</c:v>
                </c:pt>
                <c:pt idx="13">
                  <c:v>2.0868749999999996</c:v>
                </c:pt>
                <c:pt idx="14">
                  <c:v>2.2414583333333331</c:v>
                </c:pt>
                <c:pt idx="15">
                  <c:v>2.3960416666666666</c:v>
                </c:pt>
                <c:pt idx="16">
                  <c:v>2.5506250000000001</c:v>
                </c:pt>
                <c:pt idx="17">
                  <c:v>2.7052083333333337</c:v>
                </c:pt>
                <c:pt idx="18">
                  <c:v>2.8597916666666672</c:v>
                </c:pt>
                <c:pt idx="19">
                  <c:v>3.0143750000000007</c:v>
                </c:pt>
                <c:pt idx="20">
                  <c:v>3.1689583333333342</c:v>
                </c:pt>
                <c:pt idx="21">
                  <c:v>3.3235416666666677</c:v>
                </c:pt>
                <c:pt idx="22">
                  <c:v>3.4781250000000012</c:v>
                </c:pt>
                <c:pt idx="23">
                  <c:v>3.6327083333333348</c:v>
                </c:pt>
              </c:numCache>
            </c:numRef>
          </c:xVal>
          <c:yVal>
            <c:numRef>
              <c:f>'TU2N Ring4'!$F$493:$AC$493</c:f>
              <c:numCache>
                <c:formatCode>General</c:formatCode>
                <c:ptCount val="24"/>
                <c:pt idx="0">
                  <c:v>555.08474992077504</c:v>
                </c:pt>
                <c:pt idx="1">
                  <c:v>563.02744678125703</c:v>
                </c:pt>
                <c:pt idx="2">
                  <c:v>563.77165894153802</c:v>
                </c:pt>
                <c:pt idx="3">
                  <c:v>565.797262099401</c:v>
                </c:pt>
                <c:pt idx="4">
                  <c:v>603.00535837224402</c:v>
                </c:pt>
                <c:pt idx="5">
                  <c:v>712.87326436911496</c:v>
                </c:pt>
                <c:pt idx="6">
                  <c:v>786.92386070549503</c:v>
                </c:pt>
                <c:pt idx="7">
                  <c:v>855.74739060987304</c:v>
                </c:pt>
                <c:pt idx="8">
                  <c:v>921.94710622204104</c:v>
                </c:pt>
                <c:pt idx="9">
                  <c:v>984.02513761943999</c:v>
                </c:pt>
                <c:pt idx="10">
                  <c:v>1050.39081184831</c:v>
                </c:pt>
                <c:pt idx="11">
                  <c:v>1173.2031511729499</c:v>
                </c:pt>
                <c:pt idx="12">
                  <c:v>1197.7461469909999</c:v>
                </c:pt>
                <c:pt idx="13">
                  <c:v>1239.01175396497</c:v>
                </c:pt>
                <c:pt idx="14">
                  <c:v>1312.98612997747</c:v>
                </c:pt>
                <c:pt idx="15">
                  <c:v>1392.73592459057</c:v>
                </c:pt>
                <c:pt idx="16">
                  <c:v>1458.8108874903501</c:v>
                </c:pt>
                <c:pt idx="17">
                  <c:v>1519.3685995439901</c:v>
                </c:pt>
                <c:pt idx="18">
                  <c:v>1568.7013562473201</c:v>
                </c:pt>
                <c:pt idx="19">
                  <c:v>1601.36962427916</c:v>
                </c:pt>
                <c:pt idx="20">
                  <c:v>1575.7570040169701</c:v>
                </c:pt>
                <c:pt idx="21">
                  <c:v>1495.3454679674801</c:v>
                </c:pt>
                <c:pt idx="22">
                  <c:v>1353.51162365706</c:v>
                </c:pt>
                <c:pt idx="23">
                  <c:v>1227.954954969</c:v>
                </c:pt>
              </c:numCache>
            </c:numRef>
          </c:yVal>
          <c:smooth val="0"/>
          <c:extLst>
            <c:ext xmlns:c16="http://schemas.microsoft.com/office/drawing/2014/chart" uri="{C3380CC4-5D6E-409C-BE32-E72D297353CC}">
              <c16:uniqueId val="{00000003-CFD4-4AA3-B156-844705B8D3DD}"/>
            </c:ext>
          </c:extLst>
        </c:ser>
        <c:ser>
          <c:idx val="4"/>
          <c:order val="4"/>
          <c:tx>
            <c:v>Ring-5</c:v>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f>'TU2N Ring1'!$G$3:$AD$3</c:f>
              <c:numCache>
                <c:formatCode>General</c:formatCode>
                <c:ptCount val="24"/>
                <c:pt idx="0">
                  <c:v>7.7291666666666661E-2</c:v>
                </c:pt>
                <c:pt idx="1">
                  <c:v>0.231875</c:v>
                </c:pt>
                <c:pt idx="2">
                  <c:v>0.38645833333333335</c:v>
                </c:pt>
                <c:pt idx="3">
                  <c:v>0.54104166666666664</c:v>
                </c:pt>
                <c:pt idx="4">
                  <c:v>0.69562499999999994</c:v>
                </c:pt>
                <c:pt idx="5">
                  <c:v>0.85020833333333323</c:v>
                </c:pt>
                <c:pt idx="6">
                  <c:v>1.0047916666666665</c:v>
                </c:pt>
                <c:pt idx="7">
                  <c:v>1.1593749999999998</c:v>
                </c:pt>
                <c:pt idx="8">
                  <c:v>1.3139583333333331</c:v>
                </c:pt>
                <c:pt idx="9">
                  <c:v>1.4685416666666664</c:v>
                </c:pt>
                <c:pt idx="10">
                  <c:v>1.6231249999999997</c:v>
                </c:pt>
                <c:pt idx="11">
                  <c:v>1.777708333333333</c:v>
                </c:pt>
                <c:pt idx="12">
                  <c:v>1.9322916666666663</c:v>
                </c:pt>
                <c:pt idx="13">
                  <c:v>2.0868749999999996</c:v>
                </c:pt>
                <c:pt idx="14">
                  <c:v>2.2414583333333331</c:v>
                </c:pt>
                <c:pt idx="15">
                  <c:v>2.3960416666666666</c:v>
                </c:pt>
                <c:pt idx="16">
                  <c:v>2.5506250000000001</c:v>
                </c:pt>
                <c:pt idx="17">
                  <c:v>2.7052083333333337</c:v>
                </c:pt>
                <c:pt idx="18">
                  <c:v>2.8597916666666672</c:v>
                </c:pt>
                <c:pt idx="19">
                  <c:v>3.0143750000000007</c:v>
                </c:pt>
                <c:pt idx="20">
                  <c:v>3.1689583333333342</c:v>
                </c:pt>
                <c:pt idx="21">
                  <c:v>3.3235416666666677</c:v>
                </c:pt>
                <c:pt idx="22">
                  <c:v>3.4781250000000012</c:v>
                </c:pt>
                <c:pt idx="23">
                  <c:v>3.6327083333333348</c:v>
                </c:pt>
              </c:numCache>
            </c:numRef>
          </c:xVal>
          <c:yVal>
            <c:numRef>
              <c:f>'TU2N Ring5'!$F$493:$AC$493</c:f>
              <c:numCache>
                <c:formatCode>General</c:formatCode>
                <c:ptCount val="24"/>
                <c:pt idx="0">
                  <c:v>554.01746293757196</c:v>
                </c:pt>
                <c:pt idx="1">
                  <c:v>562.902741190455</c:v>
                </c:pt>
                <c:pt idx="2">
                  <c:v>563.88737474877905</c:v>
                </c:pt>
                <c:pt idx="3">
                  <c:v>566.15398700542596</c:v>
                </c:pt>
                <c:pt idx="4">
                  <c:v>606.18743464141005</c:v>
                </c:pt>
                <c:pt idx="5">
                  <c:v>718.523567405157</c:v>
                </c:pt>
                <c:pt idx="6">
                  <c:v>792.40382943484701</c:v>
                </c:pt>
                <c:pt idx="7">
                  <c:v>859.99244991148396</c:v>
                </c:pt>
                <c:pt idx="8">
                  <c:v>924.75724607169002</c:v>
                </c:pt>
                <c:pt idx="9">
                  <c:v>982.896874922405</c:v>
                </c:pt>
                <c:pt idx="10">
                  <c:v>1036.692382212</c:v>
                </c:pt>
                <c:pt idx="11">
                  <c:v>1099.45011986078</c:v>
                </c:pt>
                <c:pt idx="12">
                  <c:v>1153.2244828456701</c:v>
                </c:pt>
                <c:pt idx="13">
                  <c:v>1195.0249684856999</c:v>
                </c:pt>
                <c:pt idx="14">
                  <c:v>1228.4567511187499</c:v>
                </c:pt>
                <c:pt idx="15">
                  <c:v>1263.9978939037201</c:v>
                </c:pt>
                <c:pt idx="16">
                  <c:v>1295.63145290794</c:v>
                </c:pt>
                <c:pt idx="17">
                  <c:v>1327.3673854039801</c:v>
                </c:pt>
                <c:pt idx="18">
                  <c:v>1352.8509818672801</c:v>
                </c:pt>
                <c:pt idx="19">
                  <c:v>1362.6425746760401</c:v>
                </c:pt>
                <c:pt idx="20">
                  <c:v>1347.4200286149801</c:v>
                </c:pt>
                <c:pt idx="21">
                  <c:v>1304.2528272071099</c:v>
                </c:pt>
                <c:pt idx="22">
                  <c:v>1219.5599938103801</c:v>
                </c:pt>
                <c:pt idx="23">
                  <c:v>1172.95064922865</c:v>
                </c:pt>
              </c:numCache>
            </c:numRef>
          </c:yVal>
          <c:smooth val="0"/>
          <c:extLst>
            <c:ext xmlns:c16="http://schemas.microsoft.com/office/drawing/2014/chart" uri="{C3380CC4-5D6E-409C-BE32-E72D297353CC}">
              <c16:uniqueId val="{00000004-CFD4-4AA3-B156-844705B8D3DD}"/>
            </c:ext>
          </c:extLst>
        </c:ser>
        <c:ser>
          <c:idx val="5"/>
          <c:order val="5"/>
          <c:tx>
            <c:v>Ring-6</c:v>
          </c:tx>
          <c:spPr>
            <a:ln w="19050" cap="rnd">
              <a:solidFill>
                <a:schemeClr val="accent6"/>
              </a:solidFill>
              <a:round/>
            </a:ln>
            <a:effectLst/>
          </c:spPr>
          <c:marker>
            <c:symbol val="circle"/>
            <c:size val="5"/>
            <c:spPr>
              <a:solidFill>
                <a:schemeClr val="accent6"/>
              </a:solidFill>
              <a:ln w="9525">
                <a:solidFill>
                  <a:schemeClr val="accent6"/>
                </a:solidFill>
              </a:ln>
              <a:effectLst/>
            </c:spPr>
          </c:marker>
          <c:xVal>
            <c:numRef>
              <c:f>'TU2N Ring1'!$G$3:$AD$3</c:f>
              <c:numCache>
                <c:formatCode>General</c:formatCode>
                <c:ptCount val="24"/>
                <c:pt idx="0">
                  <c:v>7.7291666666666661E-2</c:v>
                </c:pt>
                <c:pt idx="1">
                  <c:v>0.231875</c:v>
                </c:pt>
                <c:pt idx="2">
                  <c:v>0.38645833333333335</c:v>
                </c:pt>
                <c:pt idx="3">
                  <c:v>0.54104166666666664</c:v>
                </c:pt>
                <c:pt idx="4">
                  <c:v>0.69562499999999994</c:v>
                </c:pt>
                <c:pt idx="5">
                  <c:v>0.85020833333333323</c:v>
                </c:pt>
                <c:pt idx="6">
                  <c:v>1.0047916666666665</c:v>
                </c:pt>
                <c:pt idx="7">
                  <c:v>1.1593749999999998</c:v>
                </c:pt>
                <c:pt idx="8">
                  <c:v>1.3139583333333331</c:v>
                </c:pt>
                <c:pt idx="9">
                  <c:v>1.4685416666666664</c:v>
                </c:pt>
                <c:pt idx="10">
                  <c:v>1.6231249999999997</c:v>
                </c:pt>
                <c:pt idx="11">
                  <c:v>1.777708333333333</c:v>
                </c:pt>
                <c:pt idx="12">
                  <c:v>1.9322916666666663</c:v>
                </c:pt>
                <c:pt idx="13">
                  <c:v>2.0868749999999996</c:v>
                </c:pt>
                <c:pt idx="14">
                  <c:v>2.2414583333333331</c:v>
                </c:pt>
                <c:pt idx="15">
                  <c:v>2.3960416666666666</c:v>
                </c:pt>
                <c:pt idx="16">
                  <c:v>2.5506250000000001</c:v>
                </c:pt>
                <c:pt idx="17">
                  <c:v>2.7052083333333337</c:v>
                </c:pt>
                <c:pt idx="18">
                  <c:v>2.8597916666666672</c:v>
                </c:pt>
                <c:pt idx="19">
                  <c:v>3.0143750000000007</c:v>
                </c:pt>
                <c:pt idx="20">
                  <c:v>3.1689583333333342</c:v>
                </c:pt>
                <c:pt idx="21">
                  <c:v>3.3235416666666677</c:v>
                </c:pt>
                <c:pt idx="22">
                  <c:v>3.4781250000000012</c:v>
                </c:pt>
                <c:pt idx="23">
                  <c:v>3.6327083333333348</c:v>
                </c:pt>
              </c:numCache>
            </c:numRef>
          </c:xVal>
          <c:yVal>
            <c:numRef>
              <c:f>'TU2N Ring6'!$F$493:$AC$493</c:f>
              <c:numCache>
                <c:formatCode>General</c:formatCode>
                <c:ptCount val="24"/>
                <c:pt idx="0">
                  <c:v>552.829604973497</c:v>
                </c:pt>
                <c:pt idx="1">
                  <c:v>560.510820169932</c:v>
                </c:pt>
                <c:pt idx="2">
                  <c:v>562.61587615434701</c:v>
                </c:pt>
                <c:pt idx="3">
                  <c:v>564.46888478909398</c:v>
                </c:pt>
                <c:pt idx="4">
                  <c:v>602.01158275709997</c:v>
                </c:pt>
                <c:pt idx="5">
                  <c:v>704.11035575441304</c:v>
                </c:pt>
                <c:pt idx="6">
                  <c:v>778.05085945688995</c:v>
                </c:pt>
                <c:pt idx="7">
                  <c:v>843.59702588238497</c:v>
                </c:pt>
                <c:pt idx="8">
                  <c:v>903.402488123225</c:v>
                </c:pt>
                <c:pt idx="9">
                  <c:v>955.00266678620096</c:v>
                </c:pt>
                <c:pt idx="10">
                  <c:v>1001.28432073632</c:v>
                </c:pt>
                <c:pt idx="11">
                  <c:v>1047.81045031342</c:v>
                </c:pt>
                <c:pt idx="12">
                  <c:v>1095.6445753241601</c:v>
                </c:pt>
                <c:pt idx="13">
                  <c:v>1140.89129840384</c:v>
                </c:pt>
                <c:pt idx="14">
                  <c:v>1179.5060464885401</c:v>
                </c:pt>
                <c:pt idx="15">
                  <c:v>1197.3135595472399</c:v>
                </c:pt>
                <c:pt idx="16">
                  <c:v>1208.74977638771</c:v>
                </c:pt>
                <c:pt idx="17">
                  <c:v>1218.2786295483099</c:v>
                </c:pt>
                <c:pt idx="18">
                  <c:v>1224.4777866208201</c:v>
                </c:pt>
                <c:pt idx="19">
                  <c:v>1223.9851068596699</c:v>
                </c:pt>
                <c:pt idx="20">
                  <c:v>1215.0053974653499</c:v>
                </c:pt>
                <c:pt idx="21">
                  <c:v>1198.58006295416</c:v>
                </c:pt>
                <c:pt idx="22">
                  <c:v>1154.3803320996701</c:v>
                </c:pt>
                <c:pt idx="23">
                  <c:v>1100.10857133076</c:v>
                </c:pt>
              </c:numCache>
            </c:numRef>
          </c:yVal>
          <c:smooth val="0"/>
          <c:extLst>
            <c:ext xmlns:c16="http://schemas.microsoft.com/office/drawing/2014/chart" uri="{C3380CC4-5D6E-409C-BE32-E72D297353CC}">
              <c16:uniqueId val="{00000005-CFD4-4AA3-B156-844705B8D3DD}"/>
            </c:ext>
          </c:extLst>
        </c:ser>
        <c:ser>
          <c:idx val="6"/>
          <c:order val="6"/>
          <c:tx>
            <c:v>Ring-7</c:v>
          </c:tx>
          <c:spPr>
            <a:ln w="19050"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xVal>
            <c:numRef>
              <c:f>'TU2N Ring1'!$G$3:$AD$3</c:f>
              <c:numCache>
                <c:formatCode>General</c:formatCode>
                <c:ptCount val="24"/>
                <c:pt idx="0">
                  <c:v>7.7291666666666661E-2</c:v>
                </c:pt>
                <c:pt idx="1">
                  <c:v>0.231875</c:v>
                </c:pt>
                <c:pt idx="2">
                  <c:v>0.38645833333333335</c:v>
                </c:pt>
                <c:pt idx="3">
                  <c:v>0.54104166666666664</c:v>
                </c:pt>
                <c:pt idx="4">
                  <c:v>0.69562499999999994</c:v>
                </c:pt>
                <c:pt idx="5">
                  <c:v>0.85020833333333323</c:v>
                </c:pt>
                <c:pt idx="6">
                  <c:v>1.0047916666666665</c:v>
                </c:pt>
                <c:pt idx="7">
                  <c:v>1.1593749999999998</c:v>
                </c:pt>
                <c:pt idx="8">
                  <c:v>1.3139583333333331</c:v>
                </c:pt>
                <c:pt idx="9">
                  <c:v>1.4685416666666664</c:v>
                </c:pt>
                <c:pt idx="10">
                  <c:v>1.6231249999999997</c:v>
                </c:pt>
                <c:pt idx="11">
                  <c:v>1.777708333333333</c:v>
                </c:pt>
                <c:pt idx="12">
                  <c:v>1.9322916666666663</c:v>
                </c:pt>
                <c:pt idx="13">
                  <c:v>2.0868749999999996</c:v>
                </c:pt>
                <c:pt idx="14">
                  <c:v>2.2414583333333331</c:v>
                </c:pt>
                <c:pt idx="15">
                  <c:v>2.3960416666666666</c:v>
                </c:pt>
                <c:pt idx="16">
                  <c:v>2.5506250000000001</c:v>
                </c:pt>
                <c:pt idx="17">
                  <c:v>2.7052083333333337</c:v>
                </c:pt>
                <c:pt idx="18">
                  <c:v>2.8597916666666672</c:v>
                </c:pt>
                <c:pt idx="19">
                  <c:v>3.0143750000000007</c:v>
                </c:pt>
                <c:pt idx="20">
                  <c:v>3.1689583333333342</c:v>
                </c:pt>
                <c:pt idx="21">
                  <c:v>3.3235416666666677</c:v>
                </c:pt>
                <c:pt idx="22">
                  <c:v>3.4781250000000012</c:v>
                </c:pt>
                <c:pt idx="23">
                  <c:v>3.6327083333333348</c:v>
                </c:pt>
              </c:numCache>
            </c:numRef>
          </c:xVal>
          <c:yVal>
            <c:numRef>
              <c:f>'TU2N Ring7'!$F$493:$AC$493</c:f>
              <c:numCache>
                <c:formatCode>General</c:formatCode>
                <c:ptCount val="24"/>
                <c:pt idx="0">
                  <c:v>551.71103506976897</c:v>
                </c:pt>
                <c:pt idx="1">
                  <c:v>556.14882341544205</c:v>
                </c:pt>
                <c:pt idx="2">
                  <c:v>557.71801143130597</c:v>
                </c:pt>
                <c:pt idx="3">
                  <c:v>560.33987280369695</c:v>
                </c:pt>
                <c:pt idx="4">
                  <c:v>588.96788154784304</c:v>
                </c:pt>
                <c:pt idx="5">
                  <c:v>663.35885610133505</c:v>
                </c:pt>
                <c:pt idx="6">
                  <c:v>723.31783469731602</c:v>
                </c:pt>
                <c:pt idx="7">
                  <c:v>774.42952872119804</c:v>
                </c:pt>
                <c:pt idx="8">
                  <c:v>818.437997364186</c:v>
                </c:pt>
                <c:pt idx="9">
                  <c:v>856.82900582501304</c:v>
                </c:pt>
                <c:pt idx="10">
                  <c:v>890.84399530153905</c:v>
                </c:pt>
                <c:pt idx="11">
                  <c:v>920.19299215881597</c:v>
                </c:pt>
                <c:pt idx="12">
                  <c:v>946.92001896661895</c:v>
                </c:pt>
                <c:pt idx="13">
                  <c:v>971.98637676689498</c:v>
                </c:pt>
                <c:pt idx="14">
                  <c:v>995.53451913435799</c:v>
                </c:pt>
                <c:pt idx="15">
                  <c:v>1008.35722383289</c:v>
                </c:pt>
                <c:pt idx="16">
                  <c:v>1020.43772594174</c:v>
                </c:pt>
                <c:pt idx="17">
                  <c:v>1033.4621666729699</c:v>
                </c:pt>
                <c:pt idx="18">
                  <c:v>1045.75327838155</c:v>
                </c:pt>
                <c:pt idx="19">
                  <c:v>1056.7090514911299</c:v>
                </c:pt>
                <c:pt idx="20">
                  <c:v>1061.20672702877</c:v>
                </c:pt>
                <c:pt idx="21">
                  <c:v>1054.0541502276601</c:v>
                </c:pt>
                <c:pt idx="22">
                  <c:v>1015.92101375704</c:v>
                </c:pt>
                <c:pt idx="23">
                  <c:v>977.05372854300401</c:v>
                </c:pt>
              </c:numCache>
            </c:numRef>
          </c:yVal>
          <c:smooth val="0"/>
          <c:extLst>
            <c:ext xmlns:c16="http://schemas.microsoft.com/office/drawing/2014/chart" uri="{C3380CC4-5D6E-409C-BE32-E72D297353CC}">
              <c16:uniqueId val="{00000006-CFD4-4AA3-B156-844705B8D3DD}"/>
            </c:ext>
          </c:extLst>
        </c:ser>
        <c:dLbls>
          <c:showLegendKey val="0"/>
          <c:showVal val="0"/>
          <c:showCatName val="0"/>
          <c:showSerName val="0"/>
          <c:showPercent val="0"/>
          <c:showBubbleSize val="0"/>
        </c:dLbls>
        <c:axId val="1889095551"/>
        <c:axId val="1889086399"/>
      </c:scatterChart>
      <c:valAx>
        <c:axId val="1889095551"/>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ltLang="ja-JP" sz="1200">
                    <a:solidFill>
                      <a:schemeClr val="tx1"/>
                    </a:solidFill>
                  </a:rPr>
                  <a:t>Axial level (mBAF)</a:t>
                </a:r>
                <a:endParaRPr lang="ja-JP" altLang="en-US" sz="1200">
                  <a:solidFill>
                    <a:schemeClr val="tx1"/>
                  </a:solidFill>
                </a:endParaRPr>
              </a:p>
            </c:rich>
          </c:tx>
          <c:layout>
            <c:manualLayout>
              <c:xMode val="edge"/>
              <c:yMode val="edge"/>
              <c:x val="0.40825158324540989"/>
              <c:y val="0.70333821646675487"/>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ja-JP"/>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ja-JP"/>
          </a:p>
        </c:txPr>
        <c:crossAx val="1889086399"/>
        <c:crosses val="autoZero"/>
        <c:crossBetween val="midCat"/>
        <c:majorUnit val="1"/>
      </c:valAx>
      <c:valAx>
        <c:axId val="1889086399"/>
        <c:scaling>
          <c:orientation val="minMax"/>
          <c:min val="5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ltLang="ja-JP" sz="1200">
                    <a:solidFill>
                      <a:schemeClr val="tx1"/>
                    </a:solidFill>
                  </a:rPr>
                  <a:t>Fuel Temperature (K)</a:t>
                </a:r>
                <a:endParaRPr lang="ja-JP" altLang="en-US" sz="1200">
                  <a:solidFill>
                    <a:schemeClr val="tx1"/>
                  </a:solidFill>
                </a:endParaRPr>
              </a:p>
            </c:rich>
          </c:tx>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ja-JP"/>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ja-JP"/>
          </a:p>
        </c:txPr>
        <c:crossAx val="1889095551"/>
        <c:crosses val="autoZero"/>
        <c:crossBetween val="midCat"/>
      </c:valAx>
      <c:spPr>
        <a:noFill/>
        <a:ln>
          <a:noFill/>
        </a:ln>
        <a:effectLst/>
      </c:spPr>
    </c:plotArea>
    <c:legend>
      <c:legendPos val="r"/>
      <c:layout>
        <c:manualLayout>
          <c:xMode val="edge"/>
          <c:yMode val="edge"/>
          <c:x val="0.18070274911376907"/>
          <c:y val="0.13611843614985603"/>
          <c:w val="0.14822179365071012"/>
          <c:h val="0.3759102543668591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mn-lt"/>
                <a:ea typeface="+mn-ea"/>
                <a:cs typeface="+mn-cs"/>
              </a:defRPr>
            </a:pPr>
            <a:r>
              <a:rPr lang="en-US" altLang="ja-JP" sz="1200">
                <a:solidFill>
                  <a:schemeClr val="tx1"/>
                </a:solidFill>
              </a:rPr>
              <a:t>Axial mass distribution profiles (140,084s)</a:t>
            </a:r>
            <a:endParaRPr lang="ja-JP" altLang="en-US" sz="1200">
              <a:solidFill>
                <a:schemeClr val="tx1"/>
              </a:solidFill>
            </a:endParaRPr>
          </a:p>
        </c:rich>
      </c:tx>
      <c:layout>
        <c:manualLayout>
          <c:xMode val="edge"/>
          <c:yMode val="edge"/>
          <c:x val="0.18303455818022746"/>
          <c:y val="2.3391812865497075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mn-lt"/>
              <a:ea typeface="+mn-ea"/>
              <a:cs typeface="+mn-cs"/>
            </a:defRPr>
          </a:pPr>
          <a:endParaRPr lang="ja-JP"/>
        </a:p>
      </c:txPr>
    </c:title>
    <c:autoTitleDeleted val="0"/>
    <c:plotArea>
      <c:layout>
        <c:manualLayout>
          <c:layoutTarget val="inner"/>
          <c:xMode val="edge"/>
          <c:yMode val="edge"/>
          <c:x val="0.19938288333324564"/>
          <c:y val="0.10827302809016499"/>
          <c:w val="0.59659303188326485"/>
          <c:h val="0.40245056778252447"/>
        </c:manualLayout>
      </c:layout>
      <c:scatterChart>
        <c:scatterStyle val="lineMarker"/>
        <c:varyColors val="0"/>
        <c:ser>
          <c:idx val="1"/>
          <c:order val="1"/>
          <c:tx>
            <c:v>Ring-2</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'TU2N Ring1'!$G$3:$AD$3</c:f>
              <c:numCache>
                <c:formatCode>General</c:formatCode>
                <c:ptCount val="24"/>
                <c:pt idx="0">
                  <c:v>7.7291666666666661E-2</c:v>
                </c:pt>
                <c:pt idx="1">
                  <c:v>0.231875</c:v>
                </c:pt>
                <c:pt idx="2">
                  <c:v>0.38645833333333335</c:v>
                </c:pt>
                <c:pt idx="3">
                  <c:v>0.54104166666666664</c:v>
                </c:pt>
                <c:pt idx="4">
                  <c:v>0.69562499999999994</c:v>
                </c:pt>
                <c:pt idx="5">
                  <c:v>0.85020833333333323</c:v>
                </c:pt>
                <c:pt idx="6">
                  <c:v>1.0047916666666665</c:v>
                </c:pt>
                <c:pt idx="7">
                  <c:v>1.1593749999999998</c:v>
                </c:pt>
                <c:pt idx="8">
                  <c:v>1.3139583333333331</c:v>
                </c:pt>
                <c:pt idx="9">
                  <c:v>1.4685416666666664</c:v>
                </c:pt>
                <c:pt idx="10">
                  <c:v>1.6231249999999997</c:v>
                </c:pt>
                <c:pt idx="11">
                  <c:v>1.777708333333333</c:v>
                </c:pt>
                <c:pt idx="12">
                  <c:v>1.9322916666666663</c:v>
                </c:pt>
                <c:pt idx="13">
                  <c:v>2.0868749999999996</c:v>
                </c:pt>
                <c:pt idx="14">
                  <c:v>2.2414583333333331</c:v>
                </c:pt>
                <c:pt idx="15">
                  <c:v>2.3960416666666666</c:v>
                </c:pt>
                <c:pt idx="16">
                  <c:v>2.5506250000000001</c:v>
                </c:pt>
                <c:pt idx="17">
                  <c:v>2.7052083333333337</c:v>
                </c:pt>
                <c:pt idx="18">
                  <c:v>2.8597916666666672</c:v>
                </c:pt>
                <c:pt idx="19">
                  <c:v>3.0143750000000007</c:v>
                </c:pt>
                <c:pt idx="20">
                  <c:v>3.1689583333333342</c:v>
                </c:pt>
                <c:pt idx="21">
                  <c:v>3.3235416666666677</c:v>
                </c:pt>
                <c:pt idx="22">
                  <c:v>3.4781250000000012</c:v>
                </c:pt>
                <c:pt idx="23">
                  <c:v>3.6327083333333348</c:v>
                </c:pt>
              </c:numCache>
            </c:numRef>
          </c:xVal>
          <c:yVal>
            <c:numRef>
              <c:f>'TU2N and MNOD'!$ID$493:$JA$493</c:f>
              <c:numCache>
                <c:formatCode>General</c:formatCode>
                <c:ptCount val="24"/>
                <c:pt idx="0">
                  <c:v>1159.51491693138</c:v>
                </c:pt>
                <c:pt idx="1">
                  <c:v>1097.42336413413</c:v>
                </c:pt>
                <c:pt idx="2">
                  <c:v>1099.71607650173</c:v>
                </c:pt>
                <c:pt idx="3">
                  <c:v>1041.94582512944</c:v>
                </c:pt>
                <c:pt idx="4">
                  <c:v>988.78755278759604</c:v>
                </c:pt>
                <c:pt idx="5">
                  <c:v>988.78755278758501</c:v>
                </c:pt>
                <c:pt idx="6">
                  <c:v>988.78755278758797</c:v>
                </c:pt>
                <c:pt idx="7">
                  <c:v>988.79805685240399</c:v>
                </c:pt>
                <c:pt idx="8">
                  <c:v>988.83871857615998</c:v>
                </c:pt>
                <c:pt idx="9">
                  <c:v>1272.1198317016101</c:v>
                </c:pt>
                <c:pt idx="10">
                  <c:v>2216.19910026559</c:v>
                </c:pt>
                <c:pt idx="11">
                  <c:v>1131.22407282581</c:v>
                </c:pt>
                <c:pt idx="12">
                  <c:v>781.23573247063996</c:v>
                </c:pt>
                <c:pt idx="13">
                  <c:v>738.31952095925101</c:v>
                </c:pt>
                <c:pt idx="14">
                  <c:v>726.09206255898198</c:v>
                </c:pt>
                <c:pt idx="15">
                  <c:v>726.91696100419597</c:v>
                </c:pt>
                <c:pt idx="16">
                  <c:v>714.23560358543796</c:v>
                </c:pt>
                <c:pt idx="17">
                  <c:v>710.42313052098496</c:v>
                </c:pt>
                <c:pt idx="18">
                  <c:v>699.78619345626805</c:v>
                </c:pt>
                <c:pt idx="19">
                  <c:v>695.05681571834896</c:v>
                </c:pt>
                <c:pt idx="20">
                  <c:v>834.47395006893703</c:v>
                </c:pt>
                <c:pt idx="21">
                  <c:v>926.11334385214104</c:v>
                </c:pt>
                <c:pt idx="22">
                  <c:v>920.80526167773405</c:v>
                </c:pt>
                <c:pt idx="23">
                  <c:v>939.90246334893595</c:v>
                </c:pt>
              </c:numCache>
            </c:numRef>
          </c:yVal>
          <c:smooth val="0"/>
          <c:extLst>
            <c:ext xmlns:c16="http://schemas.microsoft.com/office/drawing/2014/chart" uri="{C3380CC4-5D6E-409C-BE32-E72D297353CC}">
              <c16:uniqueId val="{00000000-114D-452F-B3BE-AD1B1DE52B0E}"/>
            </c:ext>
          </c:extLst>
        </c:ser>
        <c:dLbls>
          <c:showLegendKey val="0"/>
          <c:showVal val="0"/>
          <c:showCatName val="0"/>
          <c:showSerName val="0"/>
          <c:showPercent val="0"/>
          <c:showBubbleSize val="0"/>
        </c:dLbls>
        <c:axId val="1889095551"/>
        <c:axId val="1889086399"/>
        <c:extLst>
          <c:ext xmlns:c15="http://schemas.microsoft.com/office/drawing/2012/chart" uri="{02D57815-91ED-43cb-92C2-25804820EDAC}">
            <c15:filteredScatterSeries>
              <c15:ser>
                <c:idx val="0"/>
                <c:order val="0"/>
                <c:tx>
                  <c:v>Ring-1</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extLst>
                      <c:ext uri="{02D57815-91ED-43cb-92C2-25804820EDAC}">
                        <c15:formulaRef>
                          <c15:sqref>'TU2N Ring1'!$G$3:$AD$3</c15:sqref>
                        </c15:formulaRef>
                      </c:ext>
                    </c:extLst>
                    <c:numCache>
                      <c:formatCode>General</c:formatCode>
                      <c:ptCount val="24"/>
                      <c:pt idx="0">
                        <c:v>7.7291666666666661E-2</c:v>
                      </c:pt>
                      <c:pt idx="1">
                        <c:v>0.231875</c:v>
                      </c:pt>
                      <c:pt idx="2">
                        <c:v>0.38645833333333335</c:v>
                      </c:pt>
                      <c:pt idx="3">
                        <c:v>0.54104166666666664</c:v>
                      </c:pt>
                      <c:pt idx="4">
                        <c:v>0.69562499999999994</c:v>
                      </c:pt>
                      <c:pt idx="5">
                        <c:v>0.85020833333333323</c:v>
                      </c:pt>
                      <c:pt idx="6">
                        <c:v>1.0047916666666665</c:v>
                      </c:pt>
                      <c:pt idx="7">
                        <c:v>1.1593749999999998</c:v>
                      </c:pt>
                      <c:pt idx="8">
                        <c:v>1.3139583333333331</c:v>
                      </c:pt>
                      <c:pt idx="9">
                        <c:v>1.4685416666666664</c:v>
                      </c:pt>
                      <c:pt idx="10">
                        <c:v>1.6231249999999997</c:v>
                      </c:pt>
                      <c:pt idx="11">
                        <c:v>1.777708333333333</c:v>
                      </c:pt>
                      <c:pt idx="12">
                        <c:v>1.9322916666666663</c:v>
                      </c:pt>
                      <c:pt idx="13">
                        <c:v>2.0868749999999996</c:v>
                      </c:pt>
                      <c:pt idx="14">
                        <c:v>2.2414583333333331</c:v>
                      </c:pt>
                      <c:pt idx="15">
                        <c:v>2.3960416666666666</c:v>
                      </c:pt>
                      <c:pt idx="16">
                        <c:v>2.5506250000000001</c:v>
                      </c:pt>
                      <c:pt idx="17">
                        <c:v>2.7052083333333337</c:v>
                      </c:pt>
                      <c:pt idx="18">
                        <c:v>2.8597916666666672</c:v>
                      </c:pt>
                      <c:pt idx="19">
                        <c:v>3.0143750000000007</c:v>
                      </c:pt>
                      <c:pt idx="20">
                        <c:v>3.1689583333333342</c:v>
                      </c:pt>
                      <c:pt idx="21">
                        <c:v>3.3235416666666677</c:v>
                      </c:pt>
                      <c:pt idx="22">
                        <c:v>3.4781250000000012</c:v>
                      </c:pt>
                      <c:pt idx="23">
                        <c:v>3.6327083333333348</c:v>
                      </c:pt>
                    </c:numCache>
                  </c:numRef>
                </c:xVal>
                <c:yVal>
                  <c:numRef>
                    <c:extLst>
                      <c:ext uri="{02D57815-91ED-43cb-92C2-25804820EDAC}">
                        <c15:formulaRef>
                          <c15:sqref>'TU2N Ring1'!$G$477:$AD$477</c15:sqref>
                        </c15:formulaRef>
                      </c:ext>
                    </c:extLst>
                    <c:numCache>
                      <c:formatCode>General</c:formatCode>
                      <c:ptCount val="24"/>
                      <c:pt idx="0">
                        <c:v>557.64354696785199</c:v>
                      </c:pt>
                      <c:pt idx="1">
                        <c:v>564.96262478738697</c:v>
                      </c:pt>
                      <c:pt idx="2">
                        <c:v>565.70657167722698</c:v>
                      </c:pt>
                      <c:pt idx="3">
                        <c:v>565.84770694673603</c:v>
                      </c:pt>
                      <c:pt idx="4">
                        <c:v>567.82527869642399</c:v>
                      </c:pt>
                      <c:pt idx="5">
                        <c:v>676.77735253004596</c:v>
                      </c:pt>
                      <c:pt idx="6">
                        <c:v>749.91015282447802</c:v>
                      </c:pt>
                      <c:pt idx="7">
                        <c:v>815.89635591339504</c:v>
                      </c:pt>
                      <c:pt idx="8">
                        <c:v>879.22777021387003</c:v>
                      </c:pt>
                      <c:pt idx="9">
                        <c:v>937.10205398004996</c:v>
                      </c:pt>
                      <c:pt idx="10">
                        <c:v>991.19696697214101</c:v>
                      </c:pt>
                      <c:pt idx="11">
                        <c:v>1047.04216117334</c:v>
                      </c:pt>
                      <c:pt idx="12">
                        <c:v>1106.8623812415501</c:v>
                      </c:pt>
                      <c:pt idx="13">
                        <c:v>1159.78693777647</c:v>
                      </c:pt>
                      <c:pt idx="14">
                        <c:v>1203.6975931493701</c:v>
                      </c:pt>
                      <c:pt idx="15">
                        <c:v>1234.37838404286</c:v>
                      </c:pt>
                      <c:pt idx="16">
                        <c:v>1275.96455321232</c:v>
                      </c:pt>
                      <c:pt idx="17">
                        <c:v>1328.61310169692</c:v>
                      </c:pt>
                      <c:pt idx="18">
                        <c:v>1387.85451519613</c:v>
                      </c:pt>
                      <c:pt idx="19">
                        <c:v>1445.0775914328301</c:v>
                      </c:pt>
                      <c:pt idx="20">
                        <c:v>1482.7573895780899</c:v>
                      </c:pt>
                      <c:pt idx="21">
                        <c:v>1475.32088601275</c:v>
                      </c:pt>
                      <c:pt idx="22">
                        <c:v>1372.7634409725899</c:v>
                      </c:pt>
                      <c:pt idx="23">
                        <c:v>1261.8339097252399</c:v>
                      </c:pt>
                    </c:numCache>
                  </c:numRef>
                </c:yVal>
                <c:smooth val="0"/>
                <c:extLst>
                  <c:ext xmlns:c16="http://schemas.microsoft.com/office/drawing/2014/chart" uri="{C3380CC4-5D6E-409C-BE32-E72D297353CC}">
                    <c16:uniqueId val="{00000001-114D-452F-B3BE-AD1B1DE52B0E}"/>
                  </c:ext>
                </c:extLst>
              </c15:ser>
            </c15:filteredScatterSeries>
            <c15:filteredScatterSeries>
              <c15:ser>
                <c:idx val="2"/>
                <c:order val="2"/>
                <c:tx>
                  <c:v>Ring-3</c:v>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extLst xmlns:c15="http://schemas.microsoft.com/office/drawing/2012/chart">
                      <c:ext xmlns:c15="http://schemas.microsoft.com/office/drawing/2012/chart" uri="{02D57815-91ED-43cb-92C2-25804820EDAC}">
                        <c15:formulaRef>
                          <c15:sqref>'TU2N Ring1'!$G$3:$AD$3</c15:sqref>
                        </c15:formulaRef>
                      </c:ext>
                    </c:extLst>
                    <c:numCache>
                      <c:formatCode>General</c:formatCode>
                      <c:ptCount val="24"/>
                      <c:pt idx="0">
                        <c:v>7.7291666666666661E-2</c:v>
                      </c:pt>
                      <c:pt idx="1">
                        <c:v>0.231875</c:v>
                      </c:pt>
                      <c:pt idx="2">
                        <c:v>0.38645833333333335</c:v>
                      </c:pt>
                      <c:pt idx="3">
                        <c:v>0.54104166666666664</c:v>
                      </c:pt>
                      <c:pt idx="4">
                        <c:v>0.69562499999999994</c:v>
                      </c:pt>
                      <c:pt idx="5">
                        <c:v>0.85020833333333323</c:v>
                      </c:pt>
                      <c:pt idx="6">
                        <c:v>1.0047916666666665</c:v>
                      </c:pt>
                      <c:pt idx="7">
                        <c:v>1.1593749999999998</c:v>
                      </c:pt>
                      <c:pt idx="8">
                        <c:v>1.3139583333333331</c:v>
                      </c:pt>
                      <c:pt idx="9">
                        <c:v>1.4685416666666664</c:v>
                      </c:pt>
                      <c:pt idx="10">
                        <c:v>1.6231249999999997</c:v>
                      </c:pt>
                      <c:pt idx="11">
                        <c:v>1.777708333333333</c:v>
                      </c:pt>
                      <c:pt idx="12">
                        <c:v>1.9322916666666663</c:v>
                      </c:pt>
                      <c:pt idx="13">
                        <c:v>2.0868749999999996</c:v>
                      </c:pt>
                      <c:pt idx="14">
                        <c:v>2.2414583333333331</c:v>
                      </c:pt>
                      <c:pt idx="15">
                        <c:v>2.3960416666666666</c:v>
                      </c:pt>
                      <c:pt idx="16">
                        <c:v>2.5506250000000001</c:v>
                      </c:pt>
                      <c:pt idx="17">
                        <c:v>2.7052083333333337</c:v>
                      </c:pt>
                      <c:pt idx="18">
                        <c:v>2.8597916666666672</c:v>
                      </c:pt>
                      <c:pt idx="19">
                        <c:v>3.0143750000000007</c:v>
                      </c:pt>
                      <c:pt idx="20">
                        <c:v>3.1689583333333342</c:v>
                      </c:pt>
                      <c:pt idx="21">
                        <c:v>3.3235416666666677</c:v>
                      </c:pt>
                      <c:pt idx="22">
                        <c:v>3.4781250000000012</c:v>
                      </c:pt>
                      <c:pt idx="23">
                        <c:v>3.6327083333333348</c:v>
                      </c:pt>
                    </c:numCache>
                  </c:numRef>
                </c:xVal>
                <c:yVal>
                  <c:numRef>
                    <c:extLst xmlns:c15="http://schemas.microsoft.com/office/drawing/2012/chart">
                      <c:ext xmlns:c15="http://schemas.microsoft.com/office/drawing/2012/chart" uri="{02D57815-91ED-43cb-92C2-25804820EDAC}">
                        <c15:formulaRef>
                          <c15:sqref>'TU2N Ring3'!$F$477:$AC$477</c15:sqref>
                        </c15:formulaRef>
                      </c:ext>
                    </c:extLst>
                    <c:numCache>
                      <c:formatCode>General</c:formatCode>
                      <c:ptCount val="24"/>
                      <c:pt idx="0">
                        <c:v>557.09825403855302</c:v>
                      </c:pt>
                      <c:pt idx="1">
                        <c:v>565.03021109828398</c:v>
                      </c:pt>
                      <c:pt idx="2">
                        <c:v>565.81144855277603</c:v>
                      </c:pt>
                      <c:pt idx="3">
                        <c:v>566.00228199979802</c:v>
                      </c:pt>
                      <c:pt idx="4">
                        <c:v>573.60659609384697</c:v>
                      </c:pt>
                      <c:pt idx="5">
                        <c:v>685.64652525149199</c:v>
                      </c:pt>
                      <c:pt idx="6">
                        <c:v>760.71464430454</c:v>
                      </c:pt>
                      <c:pt idx="7">
                        <c:v>829.19480017963997</c:v>
                      </c:pt>
                      <c:pt idx="8">
                        <c:v>895.00716567797099</c:v>
                      </c:pt>
                      <c:pt idx="9">
                        <c:v>955.01759190913901</c:v>
                      </c:pt>
                      <c:pt idx="10">
                        <c:v>1011.19772316656</c:v>
                      </c:pt>
                      <c:pt idx="11">
                        <c:v>1072.7141820419199</c:v>
                      </c:pt>
                      <c:pt idx="12">
                        <c:v>1133.3925542506499</c:v>
                      </c:pt>
                      <c:pt idx="13">
                        <c:v>1185.19675306776</c:v>
                      </c:pt>
                      <c:pt idx="14">
                        <c:v>1223.1176862470099</c:v>
                      </c:pt>
                      <c:pt idx="15">
                        <c:v>1267.46835633456</c:v>
                      </c:pt>
                      <c:pt idx="16">
                        <c:v>1353.22653430948</c:v>
                      </c:pt>
                      <c:pt idx="17">
                        <c:v>1451.1796405524401</c:v>
                      </c:pt>
                      <c:pt idx="18">
                        <c:v>1524.44644275975</c:v>
                      </c:pt>
                      <c:pt idx="19">
                        <c:v>1585.88410970327</c:v>
                      </c:pt>
                      <c:pt idx="20">
                        <c:v>1633.52237467641</c:v>
                      </c:pt>
                      <c:pt idx="21">
                        <c:v>1610.18311850345</c:v>
                      </c:pt>
                      <c:pt idx="22">
                        <c:v>1458.4207707702101</c:v>
                      </c:pt>
                      <c:pt idx="23">
                        <c:v>1306.9371337528801</c:v>
                      </c:pt>
                    </c:numCache>
                  </c:numRef>
                </c:yVal>
                <c:smooth val="0"/>
                <c:extLst xmlns:c15="http://schemas.microsoft.com/office/drawing/2012/chart">
                  <c:ext xmlns:c16="http://schemas.microsoft.com/office/drawing/2014/chart" uri="{C3380CC4-5D6E-409C-BE32-E72D297353CC}">
                    <c16:uniqueId val="{00000002-114D-452F-B3BE-AD1B1DE52B0E}"/>
                  </c:ext>
                </c:extLst>
              </c15:ser>
            </c15:filteredScatterSeries>
            <c15:filteredScatterSeries>
              <c15:ser>
                <c:idx val="3"/>
                <c:order val="3"/>
                <c:tx>
                  <c:v>Ring-4</c:v>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extLst xmlns:c15="http://schemas.microsoft.com/office/drawing/2012/chart">
                      <c:ext xmlns:c15="http://schemas.microsoft.com/office/drawing/2012/chart" uri="{02D57815-91ED-43cb-92C2-25804820EDAC}">
                        <c15:formulaRef>
                          <c15:sqref>'TU2N Ring1'!$G$3:$AD$3</c15:sqref>
                        </c15:formulaRef>
                      </c:ext>
                    </c:extLst>
                    <c:numCache>
                      <c:formatCode>General</c:formatCode>
                      <c:ptCount val="24"/>
                      <c:pt idx="0">
                        <c:v>7.7291666666666661E-2</c:v>
                      </c:pt>
                      <c:pt idx="1">
                        <c:v>0.231875</c:v>
                      </c:pt>
                      <c:pt idx="2">
                        <c:v>0.38645833333333335</c:v>
                      </c:pt>
                      <c:pt idx="3">
                        <c:v>0.54104166666666664</c:v>
                      </c:pt>
                      <c:pt idx="4">
                        <c:v>0.69562499999999994</c:v>
                      </c:pt>
                      <c:pt idx="5">
                        <c:v>0.85020833333333323</c:v>
                      </c:pt>
                      <c:pt idx="6">
                        <c:v>1.0047916666666665</c:v>
                      </c:pt>
                      <c:pt idx="7">
                        <c:v>1.1593749999999998</c:v>
                      </c:pt>
                      <c:pt idx="8">
                        <c:v>1.3139583333333331</c:v>
                      </c:pt>
                      <c:pt idx="9">
                        <c:v>1.4685416666666664</c:v>
                      </c:pt>
                      <c:pt idx="10">
                        <c:v>1.6231249999999997</c:v>
                      </c:pt>
                      <c:pt idx="11">
                        <c:v>1.777708333333333</c:v>
                      </c:pt>
                      <c:pt idx="12">
                        <c:v>1.9322916666666663</c:v>
                      </c:pt>
                      <c:pt idx="13">
                        <c:v>2.0868749999999996</c:v>
                      </c:pt>
                      <c:pt idx="14">
                        <c:v>2.2414583333333331</c:v>
                      </c:pt>
                      <c:pt idx="15">
                        <c:v>2.3960416666666666</c:v>
                      </c:pt>
                      <c:pt idx="16">
                        <c:v>2.5506250000000001</c:v>
                      </c:pt>
                      <c:pt idx="17">
                        <c:v>2.7052083333333337</c:v>
                      </c:pt>
                      <c:pt idx="18">
                        <c:v>2.8597916666666672</c:v>
                      </c:pt>
                      <c:pt idx="19">
                        <c:v>3.0143750000000007</c:v>
                      </c:pt>
                      <c:pt idx="20">
                        <c:v>3.1689583333333342</c:v>
                      </c:pt>
                      <c:pt idx="21">
                        <c:v>3.3235416666666677</c:v>
                      </c:pt>
                      <c:pt idx="22">
                        <c:v>3.4781250000000012</c:v>
                      </c:pt>
                      <c:pt idx="23">
                        <c:v>3.6327083333333348</c:v>
                      </c:pt>
                    </c:numCache>
                  </c:numRef>
                </c:xVal>
                <c:yVal>
                  <c:numRef>
                    <c:extLst xmlns:c15="http://schemas.microsoft.com/office/drawing/2012/chart">
                      <c:ext xmlns:c15="http://schemas.microsoft.com/office/drawing/2012/chart" uri="{02D57815-91ED-43cb-92C2-25804820EDAC}">
                        <c15:formulaRef>
                          <c15:sqref>'TU2N Ring4'!$F$477:$AC$477</c15:sqref>
                        </c15:formulaRef>
                      </c:ext>
                    </c:extLst>
                    <c:numCache>
                      <c:formatCode>General</c:formatCode>
                      <c:ptCount val="24"/>
                      <c:pt idx="0">
                        <c:v>556.84466925766901</c:v>
                      </c:pt>
                      <c:pt idx="1">
                        <c:v>564.46638147314798</c:v>
                      </c:pt>
                      <c:pt idx="2">
                        <c:v>565.155480779767</c:v>
                      </c:pt>
                      <c:pt idx="3">
                        <c:v>565.41039156536397</c:v>
                      </c:pt>
                      <c:pt idx="4">
                        <c:v>572.55902923429801</c:v>
                      </c:pt>
                      <c:pt idx="5">
                        <c:v>686.271021352817</c:v>
                      </c:pt>
                      <c:pt idx="6">
                        <c:v>759.14170040427496</c:v>
                      </c:pt>
                      <c:pt idx="7">
                        <c:v>826.33567776900497</c:v>
                      </c:pt>
                      <c:pt idx="8">
                        <c:v>890.26381679019801</c:v>
                      </c:pt>
                      <c:pt idx="9">
                        <c:v>947.69962920841499</c:v>
                      </c:pt>
                      <c:pt idx="10">
                        <c:v>1000.9641902006</c:v>
                      </c:pt>
                      <c:pt idx="11">
                        <c:v>1056.10103467453</c:v>
                      </c:pt>
                      <c:pt idx="12">
                        <c:v>1111.79519756386</c:v>
                      </c:pt>
                      <c:pt idx="13">
                        <c:v>1161.3751538450499</c:v>
                      </c:pt>
                      <c:pt idx="14">
                        <c:v>1200.66461897615</c:v>
                      </c:pt>
                      <c:pt idx="15">
                        <c:v>1224.71247512428</c:v>
                      </c:pt>
                      <c:pt idx="16">
                        <c:v>1253.2775147129801</c:v>
                      </c:pt>
                      <c:pt idx="17">
                        <c:v>1289.5841496259</c:v>
                      </c:pt>
                      <c:pt idx="18">
                        <c:v>1321.6672839611399</c:v>
                      </c:pt>
                      <c:pt idx="19">
                        <c:v>1340.1994912662401</c:v>
                      </c:pt>
                      <c:pt idx="20">
                        <c:v>1336.1948723445801</c:v>
                      </c:pt>
                      <c:pt idx="21">
                        <c:v>1305.08175914238</c:v>
                      </c:pt>
                      <c:pt idx="22">
                        <c:v>1226.7916767517399</c:v>
                      </c:pt>
                      <c:pt idx="23">
                        <c:v>1179.79245197418</c:v>
                      </c:pt>
                    </c:numCache>
                  </c:numRef>
                </c:yVal>
                <c:smooth val="0"/>
                <c:extLst xmlns:c15="http://schemas.microsoft.com/office/drawing/2012/chart">
                  <c:ext xmlns:c16="http://schemas.microsoft.com/office/drawing/2014/chart" uri="{C3380CC4-5D6E-409C-BE32-E72D297353CC}">
                    <c16:uniqueId val="{00000003-114D-452F-B3BE-AD1B1DE52B0E}"/>
                  </c:ext>
                </c:extLst>
              </c15:ser>
            </c15:filteredScatterSeries>
            <c15:filteredScatterSeries>
              <c15:ser>
                <c:idx val="4"/>
                <c:order val="4"/>
                <c:tx>
                  <c:v>Ring-5</c:v>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extLst xmlns:c15="http://schemas.microsoft.com/office/drawing/2012/chart">
                      <c:ext xmlns:c15="http://schemas.microsoft.com/office/drawing/2012/chart" uri="{02D57815-91ED-43cb-92C2-25804820EDAC}">
                        <c15:formulaRef>
                          <c15:sqref>'TU2N Ring1'!$G$3:$AD$3</c15:sqref>
                        </c15:formulaRef>
                      </c:ext>
                    </c:extLst>
                    <c:numCache>
                      <c:formatCode>General</c:formatCode>
                      <c:ptCount val="24"/>
                      <c:pt idx="0">
                        <c:v>7.7291666666666661E-2</c:v>
                      </c:pt>
                      <c:pt idx="1">
                        <c:v>0.231875</c:v>
                      </c:pt>
                      <c:pt idx="2">
                        <c:v>0.38645833333333335</c:v>
                      </c:pt>
                      <c:pt idx="3">
                        <c:v>0.54104166666666664</c:v>
                      </c:pt>
                      <c:pt idx="4">
                        <c:v>0.69562499999999994</c:v>
                      </c:pt>
                      <c:pt idx="5">
                        <c:v>0.85020833333333323</c:v>
                      </c:pt>
                      <c:pt idx="6">
                        <c:v>1.0047916666666665</c:v>
                      </c:pt>
                      <c:pt idx="7">
                        <c:v>1.1593749999999998</c:v>
                      </c:pt>
                      <c:pt idx="8">
                        <c:v>1.3139583333333331</c:v>
                      </c:pt>
                      <c:pt idx="9">
                        <c:v>1.4685416666666664</c:v>
                      </c:pt>
                      <c:pt idx="10">
                        <c:v>1.6231249999999997</c:v>
                      </c:pt>
                      <c:pt idx="11">
                        <c:v>1.777708333333333</c:v>
                      </c:pt>
                      <c:pt idx="12">
                        <c:v>1.9322916666666663</c:v>
                      </c:pt>
                      <c:pt idx="13">
                        <c:v>2.0868749999999996</c:v>
                      </c:pt>
                      <c:pt idx="14">
                        <c:v>2.2414583333333331</c:v>
                      </c:pt>
                      <c:pt idx="15">
                        <c:v>2.3960416666666666</c:v>
                      </c:pt>
                      <c:pt idx="16">
                        <c:v>2.5506250000000001</c:v>
                      </c:pt>
                      <c:pt idx="17">
                        <c:v>2.7052083333333337</c:v>
                      </c:pt>
                      <c:pt idx="18">
                        <c:v>2.8597916666666672</c:v>
                      </c:pt>
                      <c:pt idx="19">
                        <c:v>3.0143750000000007</c:v>
                      </c:pt>
                      <c:pt idx="20">
                        <c:v>3.1689583333333342</c:v>
                      </c:pt>
                      <c:pt idx="21">
                        <c:v>3.3235416666666677</c:v>
                      </c:pt>
                      <c:pt idx="22">
                        <c:v>3.4781250000000012</c:v>
                      </c:pt>
                      <c:pt idx="23">
                        <c:v>3.6327083333333348</c:v>
                      </c:pt>
                    </c:numCache>
                  </c:numRef>
                </c:xVal>
                <c:yVal>
                  <c:numRef>
                    <c:extLst xmlns:c15="http://schemas.microsoft.com/office/drawing/2012/chart">
                      <c:ext xmlns:c15="http://schemas.microsoft.com/office/drawing/2012/chart" uri="{02D57815-91ED-43cb-92C2-25804820EDAC}">
                        <c15:formulaRef>
                          <c15:sqref>'TU2N Ring5'!$F$477:$AC$477</c15:sqref>
                        </c15:formulaRef>
                      </c:ext>
                    </c:extLst>
                    <c:numCache>
                      <c:formatCode>General</c:formatCode>
                      <c:ptCount val="24"/>
                      <c:pt idx="0">
                        <c:v>555.77959802561202</c:v>
                      </c:pt>
                      <c:pt idx="1">
                        <c:v>564.35133805196995</c:v>
                      </c:pt>
                      <c:pt idx="2">
                        <c:v>565.26360020233199</c:v>
                      </c:pt>
                      <c:pt idx="3">
                        <c:v>565.61988213124698</c:v>
                      </c:pt>
                      <c:pt idx="4">
                        <c:v>573.16302712806601</c:v>
                      </c:pt>
                      <c:pt idx="5">
                        <c:v>691.79222082804199</c:v>
                      </c:pt>
                      <c:pt idx="6">
                        <c:v>763.84471416789904</c:v>
                      </c:pt>
                      <c:pt idx="7">
                        <c:v>829.54745672294905</c:v>
                      </c:pt>
                      <c:pt idx="8">
                        <c:v>892.04500338375306</c:v>
                      </c:pt>
                      <c:pt idx="9">
                        <c:v>946.93208256621801</c:v>
                      </c:pt>
                      <c:pt idx="10">
                        <c:v>996.41403018461995</c:v>
                      </c:pt>
                      <c:pt idx="11">
                        <c:v>1046.5517363506201</c:v>
                      </c:pt>
                      <c:pt idx="12">
                        <c:v>1097.37535386062</c:v>
                      </c:pt>
                      <c:pt idx="13">
                        <c:v>1142.27240996256</c:v>
                      </c:pt>
                      <c:pt idx="14">
                        <c:v>1183.55005625085</c:v>
                      </c:pt>
                      <c:pt idx="15">
                        <c:v>1204.79147491291</c:v>
                      </c:pt>
                      <c:pt idx="16">
                        <c:v>1219.45603181769</c:v>
                      </c:pt>
                      <c:pt idx="17">
                        <c:v>1236.6047786886299</c:v>
                      </c:pt>
                      <c:pt idx="18">
                        <c:v>1251.09066762822</c:v>
                      </c:pt>
                      <c:pt idx="19">
                        <c:v>1254.2975518598801</c:v>
                      </c:pt>
                      <c:pt idx="20">
                        <c:v>1241.23991098273</c:v>
                      </c:pt>
                      <c:pt idx="21">
                        <c:v>1218.6995623892899</c:v>
                      </c:pt>
                      <c:pt idx="22">
                        <c:v>1179.3476652519</c:v>
                      </c:pt>
                      <c:pt idx="23">
                        <c:v>1128.3489197036799</c:v>
                      </c:pt>
                    </c:numCache>
                  </c:numRef>
                </c:yVal>
                <c:smooth val="0"/>
                <c:extLst xmlns:c15="http://schemas.microsoft.com/office/drawing/2012/chart">
                  <c:ext xmlns:c16="http://schemas.microsoft.com/office/drawing/2014/chart" uri="{C3380CC4-5D6E-409C-BE32-E72D297353CC}">
                    <c16:uniqueId val="{00000004-114D-452F-B3BE-AD1B1DE52B0E}"/>
                  </c:ext>
                </c:extLst>
              </c15:ser>
            </c15:filteredScatterSeries>
            <c15:filteredScatterSeries>
              <c15:ser>
                <c:idx val="5"/>
                <c:order val="5"/>
                <c:tx>
                  <c:v>Ring-6</c:v>
                </c:tx>
                <c:spPr>
                  <a:ln w="19050" cap="rnd">
                    <a:solidFill>
                      <a:schemeClr val="accent6"/>
                    </a:solidFill>
                    <a:round/>
                  </a:ln>
                  <a:effectLst/>
                </c:spPr>
                <c:marker>
                  <c:symbol val="circle"/>
                  <c:size val="5"/>
                  <c:spPr>
                    <a:solidFill>
                      <a:schemeClr val="accent6"/>
                    </a:solidFill>
                    <a:ln w="9525">
                      <a:solidFill>
                        <a:schemeClr val="accent6"/>
                      </a:solidFill>
                    </a:ln>
                    <a:effectLst/>
                  </c:spPr>
                </c:marker>
                <c:xVal>
                  <c:numRef>
                    <c:extLst xmlns:c15="http://schemas.microsoft.com/office/drawing/2012/chart">
                      <c:ext xmlns:c15="http://schemas.microsoft.com/office/drawing/2012/chart" uri="{02D57815-91ED-43cb-92C2-25804820EDAC}">
                        <c15:formulaRef>
                          <c15:sqref>'TU2N Ring1'!$G$3:$AD$3</c15:sqref>
                        </c15:formulaRef>
                      </c:ext>
                    </c:extLst>
                    <c:numCache>
                      <c:formatCode>General</c:formatCode>
                      <c:ptCount val="24"/>
                      <c:pt idx="0">
                        <c:v>7.7291666666666661E-2</c:v>
                      </c:pt>
                      <c:pt idx="1">
                        <c:v>0.231875</c:v>
                      </c:pt>
                      <c:pt idx="2">
                        <c:v>0.38645833333333335</c:v>
                      </c:pt>
                      <c:pt idx="3">
                        <c:v>0.54104166666666664</c:v>
                      </c:pt>
                      <c:pt idx="4">
                        <c:v>0.69562499999999994</c:v>
                      </c:pt>
                      <c:pt idx="5">
                        <c:v>0.85020833333333323</c:v>
                      </c:pt>
                      <c:pt idx="6">
                        <c:v>1.0047916666666665</c:v>
                      </c:pt>
                      <c:pt idx="7">
                        <c:v>1.1593749999999998</c:v>
                      </c:pt>
                      <c:pt idx="8">
                        <c:v>1.3139583333333331</c:v>
                      </c:pt>
                      <c:pt idx="9">
                        <c:v>1.4685416666666664</c:v>
                      </c:pt>
                      <c:pt idx="10">
                        <c:v>1.6231249999999997</c:v>
                      </c:pt>
                      <c:pt idx="11">
                        <c:v>1.777708333333333</c:v>
                      </c:pt>
                      <c:pt idx="12">
                        <c:v>1.9322916666666663</c:v>
                      </c:pt>
                      <c:pt idx="13">
                        <c:v>2.0868749999999996</c:v>
                      </c:pt>
                      <c:pt idx="14">
                        <c:v>2.2414583333333331</c:v>
                      </c:pt>
                      <c:pt idx="15">
                        <c:v>2.3960416666666666</c:v>
                      </c:pt>
                      <c:pt idx="16">
                        <c:v>2.5506250000000001</c:v>
                      </c:pt>
                      <c:pt idx="17">
                        <c:v>2.7052083333333337</c:v>
                      </c:pt>
                      <c:pt idx="18">
                        <c:v>2.8597916666666672</c:v>
                      </c:pt>
                      <c:pt idx="19">
                        <c:v>3.0143750000000007</c:v>
                      </c:pt>
                      <c:pt idx="20">
                        <c:v>3.1689583333333342</c:v>
                      </c:pt>
                      <c:pt idx="21">
                        <c:v>3.3235416666666677</c:v>
                      </c:pt>
                      <c:pt idx="22">
                        <c:v>3.4781250000000012</c:v>
                      </c:pt>
                      <c:pt idx="23">
                        <c:v>3.6327083333333348</c:v>
                      </c:pt>
                    </c:numCache>
                  </c:numRef>
                </c:xVal>
                <c:yVal>
                  <c:numRef>
                    <c:extLst xmlns:c15="http://schemas.microsoft.com/office/drawing/2012/chart">
                      <c:ext xmlns:c15="http://schemas.microsoft.com/office/drawing/2012/chart" uri="{02D57815-91ED-43cb-92C2-25804820EDAC}">
                        <c15:formulaRef>
                          <c15:sqref>'TU2N Ring6'!$F$477:$AC$477</c15:sqref>
                        </c15:formulaRef>
                      </c:ext>
                    </c:extLst>
                    <c:numCache>
                      <c:formatCode>General</c:formatCode>
                      <c:ptCount val="24"/>
                      <c:pt idx="0">
                        <c:v>554.59766985325905</c:v>
                      </c:pt>
                      <c:pt idx="1">
                        <c:v>562.23274982937301</c:v>
                      </c:pt>
                      <c:pt idx="2">
                        <c:v>564.08619543982695</c:v>
                      </c:pt>
                      <c:pt idx="3">
                        <c:v>564.40690993035901</c:v>
                      </c:pt>
                      <c:pt idx="4">
                        <c:v>570.32113877192899</c:v>
                      </c:pt>
                      <c:pt idx="5">
                        <c:v>680.20768572370696</c:v>
                      </c:pt>
                      <c:pt idx="6">
                        <c:v>750.67689384810205</c:v>
                      </c:pt>
                      <c:pt idx="7">
                        <c:v>814.31007326801705</c:v>
                      </c:pt>
                      <c:pt idx="8">
                        <c:v>871.78956642205605</c:v>
                      </c:pt>
                      <c:pt idx="9">
                        <c:v>921.05004795964999</c:v>
                      </c:pt>
                      <c:pt idx="10">
                        <c:v>964.42330739879606</c:v>
                      </c:pt>
                      <c:pt idx="11">
                        <c:v>1004.69850350312</c:v>
                      </c:pt>
                      <c:pt idx="12">
                        <c:v>1047.7922930290499</c:v>
                      </c:pt>
                      <c:pt idx="13">
                        <c:v>1089.0574426455701</c:v>
                      </c:pt>
                      <c:pt idx="14">
                        <c:v>1126.1839745698601</c:v>
                      </c:pt>
                      <c:pt idx="15">
                        <c:v>1148.5418954686099</c:v>
                      </c:pt>
                      <c:pt idx="16">
                        <c:v>1164.1336080645699</c:v>
                      </c:pt>
                      <c:pt idx="17">
                        <c:v>1176.6932217480901</c:v>
                      </c:pt>
                      <c:pt idx="18">
                        <c:v>1184.13327469263</c:v>
                      </c:pt>
                      <c:pt idx="19">
                        <c:v>1185.1257414392501</c:v>
                      </c:pt>
                      <c:pt idx="20">
                        <c:v>1178.57963524193</c:v>
                      </c:pt>
                      <c:pt idx="21">
                        <c:v>1161.8364992163299</c:v>
                      </c:pt>
                      <c:pt idx="22">
                        <c:v>1115.03672578961</c:v>
                      </c:pt>
                      <c:pt idx="23">
                        <c:v>1069.44763124513</c:v>
                      </c:pt>
                    </c:numCache>
                  </c:numRef>
                </c:yVal>
                <c:smooth val="0"/>
                <c:extLst xmlns:c15="http://schemas.microsoft.com/office/drawing/2012/chart">
                  <c:ext xmlns:c16="http://schemas.microsoft.com/office/drawing/2014/chart" uri="{C3380CC4-5D6E-409C-BE32-E72D297353CC}">
                    <c16:uniqueId val="{00000005-114D-452F-B3BE-AD1B1DE52B0E}"/>
                  </c:ext>
                </c:extLst>
              </c15:ser>
            </c15:filteredScatterSeries>
            <c15:filteredScatterSeries>
              <c15:ser>
                <c:idx val="6"/>
                <c:order val="6"/>
                <c:tx>
                  <c:v>Ring-7</c:v>
                </c:tx>
                <c:spPr>
                  <a:ln w="19050"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xVal>
                  <c:numRef>
                    <c:extLst xmlns:c15="http://schemas.microsoft.com/office/drawing/2012/chart">
                      <c:ext xmlns:c15="http://schemas.microsoft.com/office/drawing/2012/chart" uri="{02D57815-91ED-43cb-92C2-25804820EDAC}">
                        <c15:formulaRef>
                          <c15:sqref>'TU2N Ring1'!$G$3:$AD$3</c15:sqref>
                        </c15:formulaRef>
                      </c:ext>
                    </c:extLst>
                    <c:numCache>
                      <c:formatCode>General</c:formatCode>
                      <c:ptCount val="24"/>
                      <c:pt idx="0">
                        <c:v>7.7291666666666661E-2</c:v>
                      </c:pt>
                      <c:pt idx="1">
                        <c:v>0.231875</c:v>
                      </c:pt>
                      <c:pt idx="2">
                        <c:v>0.38645833333333335</c:v>
                      </c:pt>
                      <c:pt idx="3">
                        <c:v>0.54104166666666664</c:v>
                      </c:pt>
                      <c:pt idx="4">
                        <c:v>0.69562499999999994</c:v>
                      </c:pt>
                      <c:pt idx="5">
                        <c:v>0.85020833333333323</c:v>
                      </c:pt>
                      <c:pt idx="6">
                        <c:v>1.0047916666666665</c:v>
                      </c:pt>
                      <c:pt idx="7">
                        <c:v>1.1593749999999998</c:v>
                      </c:pt>
                      <c:pt idx="8">
                        <c:v>1.3139583333333331</c:v>
                      </c:pt>
                      <c:pt idx="9">
                        <c:v>1.4685416666666664</c:v>
                      </c:pt>
                      <c:pt idx="10">
                        <c:v>1.6231249999999997</c:v>
                      </c:pt>
                      <c:pt idx="11">
                        <c:v>1.777708333333333</c:v>
                      </c:pt>
                      <c:pt idx="12">
                        <c:v>1.9322916666666663</c:v>
                      </c:pt>
                      <c:pt idx="13">
                        <c:v>2.0868749999999996</c:v>
                      </c:pt>
                      <c:pt idx="14">
                        <c:v>2.2414583333333331</c:v>
                      </c:pt>
                      <c:pt idx="15">
                        <c:v>2.3960416666666666</c:v>
                      </c:pt>
                      <c:pt idx="16">
                        <c:v>2.5506250000000001</c:v>
                      </c:pt>
                      <c:pt idx="17">
                        <c:v>2.7052083333333337</c:v>
                      </c:pt>
                      <c:pt idx="18">
                        <c:v>2.8597916666666672</c:v>
                      </c:pt>
                      <c:pt idx="19">
                        <c:v>3.0143750000000007</c:v>
                      </c:pt>
                      <c:pt idx="20">
                        <c:v>3.1689583333333342</c:v>
                      </c:pt>
                      <c:pt idx="21">
                        <c:v>3.3235416666666677</c:v>
                      </c:pt>
                      <c:pt idx="22">
                        <c:v>3.4781250000000012</c:v>
                      </c:pt>
                      <c:pt idx="23">
                        <c:v>3.6327083333333348</c:v>
                      </c:pt>
                    </c:numCache>
                  </c:numRef>
                </c:xVal>
                <c:yVal>
                  <c:numRef>
                    <c:extLst xmlns:c15="http://schemas.microsoft.com/office/drawing/2012/chart">
                      <c:ext xmlns:c15="http://schemas.microsoft.com/office/drawing/2012/chart" uri="{02D57815-91ED-43cb-92C2-25804820EDAC}">
                        <c15:formulaRef>
                          <c15:sqref>'TU2N Ring7'!$F$477:$AC$477</c15:sqref>
                        </c15:formulaRef>
                      </c:ext>
                    </c:extLst>
                    <c:numCache>
                      <c:formatCode>General</c:formatCode>
                      <c:ptCount val="24"/>
                      <c:pt idx="0">
                        <c:v>553.481406229453</c:v>
                      </c:pt>
                      <c:pt idx="1">
                        <c:v>557.90723381851899</c:v>
                      </c:pt>
                      <c:pt idx="2">
                        <c:v>559.46554490941401</c:v>
                      </c:pt>
                      <c:pt idx="3">
                        <c:v>560.21138196985805</c:v>
                      </c:pt>
                      <c:pt idx="4">
                        <c:v>566.81098894258503</c:v>
                      </c:pt>
                      <c:pt idx="5">
                        <c:v>645.08658872004298</c:v>
                      </c:pt>
                      <c:pt idx="6">
                        <c:v>703.621064714059</c:v>
                      </c:pt>
                      <c:pt idx="7">
                        <c:v>753.38634862296601</c:v>
                      </c:pt>
                      <c:pt idx="8">
                        <c:v>795.99969488730096</c:v>
                      </c:pt>
                      <c:pt idx="9">
                        <c:v>833.33802827801696</c:v>
                      </c:pt>
                      <c:pt idx="10">
                        <c:v>866.321616006108</c:v>
                      </c:pt>
                      <c:pt idx="11">
                        <c:v>894.74000644959301</c:v>
                      </c:pt>
                      <c:pt idx="12">
                        <c:v>919.91916239633599</c:v>
                      </c:pt>
                      <c:pt idx="13">
                        <c:v>943.35760365509805</c:v>
                      </c:pt>
                      <c:pt idx="14">
                        <c:v>965.30942478927102</c:v>
                      </c:pt>
                      <c:pt idx="15">
                        <c:v>976.69827985820802</c:v>
                      </c:pt>
                      <c:pt idx="16">
                        <c:v>989.62696623689305</c:v>
                      </c:pt>
                      <c:pt idx="17">
                        <c:v>1003.99202101173</c:v>
                      </c:pt>
                      <c:pt idx="18">
                        <c:v>1018.16103122839</c:v>
                      </c:pt>
                      <c:pt idx="19">
                        <c:v>1031.65680027092</c:v>
                      </c:pt>
                      <c:pt idx="20">
                        <c:v>1039.2305040874</c:v>
                      </c:pt>
                      <c:pt idx="21">
                        <c:v>1035.4025996399</c:v>
                      </c:pt>
                      <c:pt idx="22">
                        <c:v>1001.14233500717</c:v>
                      </c:pt>
                      <c:pt idx="23">
                        <c:v>965.98708959973601</c:v>
                      </c:pt>
                    </c:numCache>
                  </c:numRef>
                </c:yVal>
                <c:smooth val="0"/>
                <c:extLst xmlns:c15="http://schemas.microsoft.com/office/drawing/2012/chart">
                  <c:ext xmlns:c16="http://schemas.microsoft.com/office/drawing/2014/chart" uri="{C3380CC4-5D6E-409C-BE32-E72D297353CC}">
                    <c16:uniqueId val="{00000006-114D-452F-B3BE-AD1B1DE52B0E}"/>
                  </c:ext>
                </c:extLst>
              </c15:ser>
            </c15:filteredScatterSeries>
          </c:ext>
        </c:extLst>
      </c:scatterChart>
      <c:valAx>
        <c:axId val="1889095551"/>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ltLang="ja-JP" sz="1200">
                    <a:solidFill>
                      <a:schemeClr val="tx1"/>
                    </a:solidFill>
                  </a:rPr>
                  <a:t>Axial level (mBAF)</a:t>
                </a:r>
                <a:endParaRPr lang="ja-JP" altLang="en-US" sz="1200">
                  <a:solidFill>
                    <a:schemeClr val="tx1"/>
                  </a:solidFill>
                </a:endParaRPr>
              </a:p>
            </c:rich>
          </c:tx>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ja-JP"/>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ja-JP"/>
          </a:p>
        </c:txPr>
        <c:crossAx val="1889086399"/>
        <c:crosses val="autoZero"/>
        <c:crossBetween val="midCat"/>
        <c:majorUnit val="1"/>
      </c:valAx>
      <c:valAx>
        <c:axId val="1889086399"/>
        <c:scaling>
          <c:orientation val="minMax"/>
          <c:max val="2400"/>
          <c:min val="6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ltLang="ja-JP" sz="1200">
                    <a:solidFill>
                      <a:schemeClr val="tx1"/>
                    </a:solidFill>
                  </a:rPr>
                  <a:t>Total material mass (kg)</a:t>
                </a:r>
                <a:endParaRPr lang="ja-JP" altLang="en-US" sz="1200">
                  <a:solidFill>
                    <a:schemeClr val="tx1"/>
                  </a:solidFill>
                </a:endParaRPr>
              </a:p>
            </c:rich>
          </c:tx>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ja-JP"/>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ja-JP"/>
          </a:p>
        </c:txPr>
        <c:crossAx val="1889095551"/>
        <c:crosses val="autoZero"/>
        <c:crossBetween val="midCat"/>
        <c:majorUnit val="200"/>
      </c:valAx>
      <c:spPr>
        <a:noFill/>
        <a:ln>
          <a:noFill/>
        </a:ln>
        <a:effectLst/>
      </c:spPr>
    </c:plotArea>
    <c:legend>
      <c:legendPos val="r"/>
      <c:layout>
        <c:manualLayout>
          <c:xMode val="edge"/>
          <c:yMode val="edge"/>
          <c:x val="0.22525547656508998"/>
          <c:y val="0.18413116260869727"/>
          <c:w val="0.14822179365071012"/>
          <c:h val="6.531251352334792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14923397251590836"/>
          <c:y val="0.24305555555555555"/>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9.1103918409331158E-2"/>
          <c:y val="7.3428083545394374E-2"/>
          <c:w val="0.86828388588085925"/>
          <c:h val="0.7433611566320707"/>
        </c:manualLayout>
      </c:layout>
      <c:scatterChart>
        <c:scatterStyle val="lineMarker"/>
        <c:varyColors val="0"/>
        <c:ser>
          <c:idx val="0"/>
          <c:order val="0"/>
          <c:tx>
            <c:v>MH2CR (kG)</c:v>
          </c:tx>
          <c:spPr>
            <a:ln w="19050" cap="rnd">
              <a:noFill/>
              <a:round/>
            </a:ln>
            <a:effectLst/>
          </c:spPr>
          <c:marker>
            <c:symbol val="circle"/>
            <c:size val="5"/>
            <c:spPr>
              <a:solidFill>
                <a:schemeClr val="accent1"/>
              </a:solidFill>
              <a:ln w="9525">
                <a:solidFill>
                  <a:schemeClr val="accent1"/>
                </a:solidFill>
              </a:ln>
              <a:effectLst/>
            </c:spPr>
          </c:marker>
          <c:xVal>
            <c:numRef>
              <c:f>JAEA1F3_Oct27Ref.D42!$A$3:$A$936</c:f>
              <c:numCache>
                <c:formatCode>0.00E+00</c:formatCode>
                <c:ptCount val="934"/>
                <c:pt idx="0" formatCode="General">
                  <c:v>0</c:v>
                </c:pt>
                <c:pt idx="1">
                  <c:v>1E-3</c:v>
                </c:pt>
                <c:pt idx="2" formatCode="General">
                  <c:v>300.043928289669</c:v>
                </c:pt>
                <c:pt idx="3" formatCode="General">
                  <c:v>600.93233457710505</c:v>
                </c:pt>
                <c:pt idx="4" formatCode="General">
                  <c:v>901.85413974163498</c:v>
                </c:pt>
                <c:pt idx="5" formatCode="General">
                  <c:v>1202.35687251991</c:v>
                </c:pt>
                <c:pt idx="6" formatCode="General">
                  <c:v>1502.93256622024</c:v>
                </c:pt>
                <c:pt idx="7" formatCode="General">
                  <c:v>1803.42540991293</c:v>
                </c:pt>
                <c:pt idx="8" formatCode="General">
                  <c:v>2103.8818246359701</c:v>
                </c:pt>
                <c:pt idx="9" formatCode="General">
                  <c:v>2404.3701712814</c:v>
                </c:pt>
                <c:pt idx="10" formatCode="General">
                  <c:v>2705.09427591547</c:v>
                </c:pt>
                <c:pt idx="11" formatCode="General">
                  <c:v>3005.1475444187399</c:v>
                </c:pt>
                <c:pt idx="12" formatCode="General">
                  <c:v>3305.3237229475599</c:v>
                </c:pt>
                <c:pt idx="13" formatCode="General">
                  <c:v>3606.0772949181901</c:v>
                </c:pt>
                <c:pt idx="14" formatCode="General">
                  <c:v>3906.2159184300199</c:v>
                </c:pt>
                <c:pt idx="15" formatCode="General">
                  <c:v>4206.6835598961597</c:v>
                </c:pt>
                <c:pt idx="16" formatCode="General">
                  <c:v>4507.0548103690498</c:v>
                </c:pt>
                <c:pt idx="17" formatCode="General">
                  <c:v>4807.1174937146898</c:v>
                </c:pt>
                <c:pt idx="18" formatCode="General">
                  <c:v>5107.6413782085901</c:v>
                </c:pt>
                <c:pt idx="19" formatCode="General">
                  <c:v>5408.10990126243</c:v>
                </c:pt>
                <c:pt idx="20" formatCode="General">
                  <c:v>5708.8237382572797</c:v>
                </c:pt>
                <c:pt idx="21" formatCode="General">
                  <c:v>6009.1854607019304</c:v>
                </c:pt>
                <c:pt idx="22" formatCode="General">
                  <c:v>6309.7831355345197</c:v>
                </c:pt>
                <c:pt idx="23" formatCode="General">
                  <c:v>6610.6613424711504</c:v>
                </c:pt>
                <c:pt idx="24" formatCode="General">
                  <c:v>6910.9552614153299</c:v>
                </c:pt>
                <c:pt idx="25" formatCode="General">
                  <c:v>7211.9134116381101</c:v>
                </c:pt>
                <c:pt idx="26" formatCode="General">
                  <c:v>7512.6117619087099</c:v>
                </c:pt>
                <c:pt idx="27" formatCode="General">
                  <c:v>7813.1760195916604</c:v>
                </c:pt>
                <c:pt idx="28" formatCode="General">
                  <c:v>8114.1114913195197</c:v>
                </c:pt>
                <c:pt idx="29" formatCode="General">
                  <c:v>8414.2161651395509</c:v>
                </c:pt>
                <c:pt idx="30" formatCode="General">
                  <c:v>8714.4001206358207</c:v>
                </c:pt>
                <c:pt idx="31" formatCode="General">
                  <c:v>9014.6283431263491</c:v>
                </c:pt>
                <c:pt idx="32" formatCode="General">
                  <c:v>9315.0973783072404</c:v>
                </c:pt>
                <c:pt idx="33" formatCode="General">
                  <c:v>9615.1125899627805</c:v>
                </c:pt>
                <c:pt idx="34" formatCode="General">
                  <c:v>9916.0423357961809</c:v>
                </c:pt>
                <c:pt idx="35" formatCode="General">
                  <c:v>10216.221687298699</c:v>
                </c:pt>
                <c:pt idx="36" formatCode="General">
                  <c:v>10516.7986277651</c:v>
                </c:pt>
                <c:pt idx="37" formatCode="General">
                  <c:v>10817.302228935299</c:v>
                </c:pt>
                <c:pt idx="38" formatCode="General">
                  <c:v>11117.860765908899</c:v>
                </c:pt>
                <c:pt idx="39" formatCode="General">
                  <c:v>11418.502511516799</c:v>
                </c:pt>
                <c:pt idx="40" formatCode="General">
                  <c:v>11719.493777219999</c:v>
                </c:pt>
                <c:pt idx="41" formatCode="General">
                  <c:v>12020.194908321801</c:v>
                </c:pt>
                <c:pt idx="42" formatCode="General">
                  <c:v>12321.067096304099</c:v>
                </c:pt>
                <c:pt idx="43" formatCode="General">
                  <c:v>12621.683052677199</c:v>
                </c:pt>
                <c:pt idx="44" formatCode="General">
                  <c:v>12921.7046292905</c:v>
                </c:pt>
                <c:pt idx="45" formatCode="General">
                  <c:v>13222.116231603701</c:v>
                </c:pt>
                <c:pt idx="46" formatCode="General">
                  <c:v>13522.4635231625</c:v>
                </c:pt>
                <c:pt idx="47" formatCode="General">
                  <c:v>13823.3040384124</c:v>
                </c:pt>
                <c:pt idx="48" formatCode="General">
                  <c:v>14123.9990327091</c:v>
                </c:pt>
                <c:pt idx="49" formatCode="General">
                  <c:v>14424.656981320401</c:v>
                </c:pt>
                <c:pt idx="50" formatCode="General">
                  <c:v>14725.364909064599</c:v>
                </c:pt>
                <c:pt idx="51" formatCode="General">
                  <c:v>15025.877373495599</c:v>
                </c:pt>
                <c:pt idx="52" formatCode="General">
                  <c:v>15326.0660273064</c:v>
                </c:pt>
                <c:pt idx="53" formatCode="General">
                  <c:v>15626.842186993499</c:v>
                </c:pt>
                <c:pt idx="54" formatCode="General">
                  <c:v>15927.3369286787</c:v>
                </c:pt>
                <c:pt idx="55" formatCode="General">
                  <c:v>16227.8541957015</c:v>
                </c:pt>
                <c:pt idx="56" formatCode="General">
                  <c:v>16528.527553423399</c:v>
                </c:pt>
                <c:pt idx="57" formatCode="General">
                  <c:v>16828.762972890301</c:v>
                </c:pt>
                <c:pt idx="58" formatCode="General">
                  <c:v>17129.611792145199</c:v>
                </c:pt>
                <c:pt idx="59" formatCode="General">
                  <c:v>17429.958910668</c:v>
                </c:pt>
                <c:pt idx="60" formatCode="General">
                  <c:v>17730.071361035101</c:v>
                </c:pt>
                <c:pt idx="61" formatCode="General">
                  <c:v>18030.154025789099</c:v>
                </c:pt>
                <c:pt idx="62" formatCode="General">
                  <c:v>18330.420277427002</c:v>
                </c:pt>
                <c:pt idx="63" formatCode="General">
                  <c:v>18631.190442867399</c:v>
                </c:pt>
                <c:pt idx="64" formatCode="General">
                  <c:v>18931.392117699401</c:v>
                </c:pt>
                <c:pt idx="65" formatCode="General">
                  <c:v>19232.265287355</c:v>
                </c:pt>
                <c:pt idx="66" formatCode="General">
                  <c:v>19532.272099333601</c:v>
                </c:pt>
                <c:pt idx="67" formatCode="General">
                  <c:v>19833.035160240099</c:v>
                </c:pt>
                <c:pt idx="68" formatCode="General">
                  <c:v>20133.203062927802</c:v>
                </c:pt>
                <c:pt idx="69" formatCode="General">
                  <c:v>20433.361987927801</c:v>
                </c:pt>
                <c:pt idx="70" formatCode="General">
                  <c:v>20733.765789941499</c:v>
                </c:pt>
                <c:pt idx="71" formatCode="General">
                  <c:v>21034.026566515899</c:v>
                </c:pt>
                <c:pt idx="72" formatCode="General">
                  <c:v>21334.685081658499</c:v>
                </c:pt>
                <c:pt idx="73" formatCode="General">
                  <c:v>21634.765908255798</c:v>
                </c:pt>
                <c:pt idx="74" formatCode="General">
                  <c:v>21935.521822505299</c:v>
                </c:pt>
                <c:pt idx="75" formatCode="General">
                  <c:v>22236.3931445909</c:v>
                </c:pt>
                <c:pt idx="76" formatCode="General">
                  <c:v>22536.832524471502</c:v>
                </c:pt>
                <c:pt idx="77" formatCode="General">
                  <c:v>22837.358582105699</c:v>
                </c:pt>
                <c:pt idx="78" formatCode="General">
                  <c:v>23137.720177579598</c:v>
                </c:pt>
                <c:pt idx="79" formatCode="General">
                  <c:v>23438.470489303501</c:v>
                </c:pt>
                <c:pt idx="80" formatCode="General">
                  <c:v>23738.660410238001</c:v>
                </c:pt>
                <c:pt idx="81" formatCode="General">
                  <c:v>24039.207759079902</c:v>
                </c:pt>
                <c:pt idx="82" formatCode="General">
                  <c:v>24339.4091512581</c:v>
                </c:pt>
                <c:pt idx="83" formatCode="General">
                  <c:v>24640.065884836898</c:v>
                </c:pt>
                <c:pt idx="84" formatCode="General">
                  <c:v>24940.522603469199</c:v>
                </c:pt>
                <c:pt idx="85" formatCode="General">
                  <c:v>25241.122916075499</c:v>
                </c:pt>
                <c:pt idx="86" formatCode="General">
                  <c:v>25541.7869608703</c:v>
                </c:pt>
                <c:pt idx="87" formatCode="General">
                  <c:v>25842.088295963</c:v>
                </c:pt>
                <c:pt idx="88" formatCode="General">
                  <c:v>26143.024339071599</c:v>
                </c:pt>
                <c:pt idx="89" formatCode="General">
                  <c:v>26443.260916613101</c:v>
                </c:pt>
                <c:pt idx="90" formatCode="General">
                  <c:v>26743.464924481701</c:v>
                </c:pt>
                <c:pt idx="91" formatCode="General">
                  <c:v>27043.639796556399</c:v>
                </c:pt>
                <c:pt idx="92" formatCode="General">
                  <c:v>27343.915099681199</c:v>
                </c:pt>
                <c:pt idx="93" formatCode="General">
                  <c:v>27644.369430415099</c:v>
                </c:pt>
                <c:pt idx="94" formatCode="General">
                  <c:v>27944.575022407</c:v>
                </c:pt>
                <c:pt idx="95" formatCode="General">
                  <c:v>28245.152045719798</c:v>
                </c:pt>
                <c:pt idx="96" formatCode="General">
                  <c:v>28545.475075153499</c:v>
                </c:pt>
                <c:pt idx="97" formatCode="General">
                  <c:v>28845.8962088484</c:v>
                </c:pt>
                <c:pt idx="98" formatCode="General">
                  <c:v>29146.467396981101</c:v>
                </c:pt>
                <c:pt idx="99" formatCode="General">
                  <c:v>29446.595461677</c:v>
                </c:pt>
                <c:pt idx="100" formatCode="General">
                  <c:v>29746.839099978399</c:v>
                </c:pt>
                <c:pt idx="101" formatCode="General">
                  <c:v>30047.1855677401</c:v>
                </c:pt>
                <c:pt idx="102" formatCode="General">
                  <c:v>30347.575940051502</c:v>
                </c:pt>
                <c:pt idx="103" formatCode="General">
                  <c:v>30648.359602753299</c:v>
                </c:pt>
                <c:pt idx="104" formatCode="General">
                  <c:v>30948.535943819199</c:v>
                </c:pt>
                <c:pt idx="105" formatCode="General">
                  <c:v>31248.837892271</c:v>
                </c:pt>
                <c:pt idx="106" formatCode="General">
                  <c:v>31549.1026275357</c:v>
                </c:pt>
                <c:pt idx="107" formatCode="General">
                  <c:v>31849.432848217901</c:v>
                </c:pt>
                <c:pt idx="108" formatCode="General">
                  <c:v>32149.534923291201</c:v>
                </c:pt>
                <c:pt idx="109" formatCode="General">
                  <c:v>32449.8361327475</c:v>
                </c:pt>
                <c:pt idx="110" formatCode="General">
                  <c:v>32750.186863856899</c:v>
                </c:pt>
                <c:pt idx="111" formatCode="General">
                  <c:v>33050.339720735203</c:v>
                </c:pt>
                <c:pt idx="112" formatCode="General">
                  <c:v>33350.669249269296</c:v>
                </c:pt>
                <c:pt idx="113" formatCode="General">
                  <c:v>33651.4748163158</c:v>
                </c:pt>
                <c:pt idx="114" formatCode="General">
                  <c:v>33951.534833167003</c:v>
                </c:pt>
                <c:pt idx="115" formatCode="General">
                  <c:v>34252.348726358199</c:v>
                </c:pt>
                <c:pt idx="116" formatCode="General">
                  <c:v>34553.123308262402</c:v>
                </c:pt>
                <c:pt idx="117" formatCode="General">
                  <c:v>34853.189824676003</c:v>
                </c:pt>
                <c:pt idx="118" formatCode="General">
                  <c:v>35153.986491873802</c:v>
                </c:pt>
                <c:pt idx="119" formatCode="General">
                  <c:v>35454.234329503503</c:v>
                </c:pt>
                <c:pt idx="120" formatCode="General">
                  <c:v>35754.510657388302</c:v>
                </c:pt>
                <c:pt idx="121" formatCode="General">
                  <c:v>36055.323167278999</c:v>
                </c:pt>
                <c:pt idx="122" formatCode="General">
                  <c:v>36355.744384112702</c:v>
                </c:pt>
                <c:pt idx="123" formatCode="General">
                  <c:v>36656.566821587199</c:v>
                </c:pt>
                <c:pt idx="124" formatCode="General">
                  <c:v>36956.811036679297</c:v>
                </c:pt>
                <c:pt idx="125" formatCode="General">
                  <c:v>37256.965261729201</c:v>
                </c:pt>
                <c:pt idx="126" formatCode="General">
                  <c:v>37557.342230455899</c:v>
                </c:pt>
                <c:pt idx="127" formatCode="General">
                  <c:v>37857.539212061201</c:v>
                </c:pt>
                <c:pt idx="128" formatCode="General">
                  <c:v>38158.102042092702</c:v>
                </c:pt>
                <c:pt idx="129" formatCode="General">
                  <c:v>38458.238852076698</c:v>
                </c:pt>
                <c:pt idx="130" formatCode="General">
                  <c:v>38758.437915754803</c:v>
                </c:pt>
                <c:pt idx="131" formatCode="General">
                  <c:v>39058.6184248059</c:v>
                </c:pt>
                <c:pt idx="132" formatCode="General">
                  <c:v>39359.497411095697</c:v>
                </c:pt>
                <c:pt idx="133" formatCode="General">
                  <c:v>39660.202108024903</c:v>
                </c:pt>
                <c:pt idx="134" formatCode="General">
                  <c:v>39960.938339624103</c:v>
                </c:pt>
                <c:pt idx="135" formatCode="General">
                  <c:v>40261.199041394902</c:v>
                </c:pt>
                <c:pt idx="136" formatCode="General">
                  <c:v>40562.097274762396</c:v>
                </c:pt>
                <c:pt idx="137" formatCode="General">
                  <c:v>40862.309587915297</c:v>
                </c:pt>
                <c:pt idx="138" formatCode="General">
                  <c:v>41162.620938979002</c:v>
                </c:pt>
                <c:pt idx="139" formatCode="General">
                  <c:v>41463.568684754602</c:v>
                </c:pt>
                <c:pt idx="140" formatCode="General">
                  <c:v>41763.737881876201</c:v>
                </c:pt>
                <c:pt idx="141" formatCode="General">
                  <c:v>42064.677798393903</c:v>
                </c:pt>
                <c:pt idx="142" formatCode="General">
                  <c:v>42365.200468484902</c:v>
                </c:pt>
                <c:pt idx="143" formatCode="General">
                  <c:v>42666.061972235802</c:v>
                </c:pt>
                <c:pt idx="144" formatCode="General">
                  <c:v>42966.064139062597</c:v>
                </c:pt>
                <c:pt idx="145" formatCode="General">
                  <c:v>43266.335585291003</c:v>
                </c:pt>
                <c:pt idx="146" formatCode="General">
                  <c:v>43567.248753022403</c:v>
                </c:pt>
                <c:pt idx="147" formatCode="General">
                  <c:v>43868.206404493401</c:v>
                </c:pt>
                <c:pt idx="148" formatCode="General">
                  <c:v>44169.117897201599</c:v>
                </c:pt>
                <c:pt idx="149" formatCode="General">
                  <c:v>44469.789321099299</c:v>
                </c:pt>
                <c:pt idx="150" formatCode="General">
                  <c:v>44770.724397820202</c:v>
                </c:pt>
                <c:pt idx="151" formatCode="General">
                  <c:v>45071.6206300997</c:v>
                </c:pt>
                <c:pt idx="152" formatCode="General">
                  <c:v>45371.950133234903</c:v>
                </c:pt>
                <c:pt idx="153" formatCode="General">
                  <c:v>45672.836016670699</c:v>
                </c:pt>
                <c:pt idx="154" formatCode="General">
                  <c:v>45973.796902960203</c:v>
                </c:pt>
                <c:pt idx="155" formatCode="General">
                  <c:v>46273.815603151597</c:v>
                </c:pt>
                <c:pt idx="156" formatCode="General">
                  <c:v>46573.836452351497</c:v>
                </c:pt>
                <c:pt idx="157" formatCode="General">
                  <c:v>46873.963510322799</c:v>
                </c:pt>
                <c:pt idx="158" formatCode="General">
                  <c:v>47174.959367829499</c:v>
                </c:pt>
                <c:pt idx="159" formatCode="General">
                  <c:v>47474.992369120002</c:v>
                </c:pt>
                <c:pt idx="160" formatCode="General">
                  <c:v>47775.045476176798</c:v>
                </c:pt>
                <c:pt idx="161" formatCode="General">
                  <c:v>48076.030651896202</c:v>
                </c:pt>
                <c:pt idx="162" formatCode="General">
                  <c:v>48376.228623430099</c:v>
                </c:pt>
                <c:pt idx="163" formatCode="General">
                  <c:v>48677.182825150303</c:v>
                </c:pt>
                <c:pt idx="164" formatCode="General">
                  <c:v>48977.981028602801</c:v>
                </c:pt>
                <c:pt idx="165" formatCode="General">
                  <c:v>49278.012138956503</c:v>
                </c:pt>
                <c:pt idx="166" formatCode="General">
                  <c:v>49578.869534306999</c:v>
                </c:pt>
                <c:pt idx="167" formatCode="General">
                  <c:v>49879.768926030803</c:v>
                </c:pt>
                <c:pt idx="168" formatCode="General">
                  <c:v>50180.510386785398</c:v>
                </c:pt>
                <c:pt idx="169" formatCode="General">
                  <c:v>50480.535146253802</c:v>
                </c:pt>
                <c:pt idx="170" formatCode="General">
                  <c:v>50780.5749124055</c:v>
                </c:pt>
                <c:pt idx="171" formatCode="General">
                  <c:v>51080.930059190097</c:v>
                </c:pt>
                <c:pt idx="172" formatCode="General">
                  <c:v>51380.991746061401</c:v>
                </c:pt>
                <c:pt idx="173" formatCode="General">
                  <c:v>51681.5660247626</c:v>
                </c:pt>
                <c:pt idx="174" formatCode="General">
                  <c:v>51982.278730567501</c:v>
                </c:pt>
                <c:pt idx="175" formatCode="General">
                  <c:v>52283.225049050699</c:v>
                </c:pt>
                <c:pt idx="176" formatCode="General">
                  <c:v>52583.251028731502</c:v>
                </c:pt>
                <c:pt idx="177" formatCode="General">
                  <c:v>52884.227518437598</c:v>
                </c:pt>
                <c:pt idx="178" formatCode="General">
                  <c:v>53185.084078244501</c:v>
                </c:pt>
                <c:pt idx="179" formatCode="General">
                  <c:v>53486.035746856804</c:v>
                </c:pt>
                <c:pt idx="180" formatCode="General">
                  <c:v>53786.900672535201</c:v>
                </c:pt>
                <c:pt idx="181" formatCode="General">
                  <c:v>54086.948177504899</c:v>
                </c:pt>
                <c:pt idx="182" formatCode="General">
                  <c:v>54387.152201426703</c:v>
                </c:pt>
                <c:pt idx="183" formatCode="General">
                  <c:v>54687.501304119403</c:v>
                </c:pt>
                <c:pt idx="184" formatCode="General">
                  <c:v>54988.305528141304</c:v>
                </c:pt>
                <c:pt idx="185" formatCode="General">
                  <c:v>55289.138023547697</c:v>
                </c:pt>
                <c:pt idx="186" formatCode="General">
                  <c:v>55590.063436304197</c:v>
                </c:pt>
                <c:pt idx="187" formatCode="General">
                  <c:v>55890.984007511499</c:v>
                </c:pt>
                <c:pt idx="188" formatCode="General">
                  <c:v>56191.014368650103</c:v>
                </c:pt>
                <c:pt idx="189" formatCode="General">
                  <c:v>56491.959587681202</c:v>
                </c:pt>
                <c:pt idx="190" formatCode="General">
                  <c:v>56792.6260052695</c:v>
                </c:pt>
                <c:pt idx="191" formatCode="General">
                  <c:v>57093.576810600898</c:v>
                </c:pt>
                <c:pt idx="192" formatCode="General">
                  <c:v>57393.637934179198</c:v>
                </c:pt>
                <c:pt idx="193" formatCode="General">
                  <c:v>57694.304196026002</c:v>
                </c:pt>
                <c:pt idx="194" formatCode="General">
                  <c:v>57994.335645567597</c:v>
                </c:pt>
                <c:pt idx="195" formatCode="General">
                  <c:v>58295.031412835298</c:v>
                </c:pt>
                <c:pt idx="196" formatCode="General">
                  <c:v>58595.966653744799</c:v>
                </c:pt>
                <c:pt idx="197" formatCode="General">
                  <c:v>58896.891585295998</c:v>
                </c:pt>
                <c:pt idx="198" formatCode="General">
                  <c:v>59197.871509361699</c:v>
                </c:pt>
                <c:pt idx="199" formatCode="General">
                  <c:v>59497.9070940936</c:v>
                </c:pt>
                <c:pt idx="200" formatCode="General">
                  <c:v>59798.255644085701</c:v>
                </c:pt>
                <c:pt idx="201" formatCode="General">
                  <c:v>60098.842430511701</c:v>
                </c:pt>
                <c:pt idx="202" formatCode="General">
                  <c:v>60399.712371755602</c:v>
                </c:pt>
                <c:pt idx="203" formatCode="General">
                  <c:v>60700.691666814499</c:v>
                </c:pt>
                <c:pt idx="204" formatCode="General">
                  <c:v>61001.011853199998</c:v>
                </c:pt>
                <c:pt idx="205" formatCode="General">
                  <c:v>61301.0776590557</c:v>
                </c:pt>
                <c:pt idx="206" formatCode="General">
                  <c:v>61601.767551274002</c:v>
                </c:pt>
                <c:pt idx="207" formatCode="General">
                  <c:v>61901.939420399503</c:v>
                </c:pt>
                <c:pt idx="208" formatCode="General">
                  <c:v>62202.1415896869</c:v>
                </c:pt>
                <c:pt idx="209" formatCode="General">
                  <c:v>62503.044406354602</c:v>
                </c:pt>
                <c:pt idx="210" formatCode="General">
                  <c:v>62803.771691796203</c:v>
                </c:pt>
                <c:pt idx="211" formatCode="General">
                  <c:v>63104.771561060297</c:v>
                </c:pt>
                <c:pt idx="212" formatCode="General">
                  <c:v>63404.884724722098</c:v>
                </c:pt>
                <c:pt idx="213" formatCode="General">
                  <c:v>63705.0955163033</c:v>
                </c:pt>
                <c:pt idx="214" formatCode="General">
                  <c:v>64005.668148954101</c:v>
                </c:pt>
                <c:pt idx="215" formatCode="General">
                  <c:v>64305.773715935698</c:v>
                </c:pt>
                <c:pt idx="216" formatCode="General">
                  <c:v>64605.806775141798</c:v>
                </c:pt>
                <c:pt idx="217" formatCode="General">
                  <c:v>64906.522135450003</c:v>
                </c:pt>
                <c:pt idx="218" formatCode="General">
                  <c:v>65206.5635529707</c:v>
                </c:pt>
                <c:pt idx="219" formatCode="General">
                  <c:v>65506.589709596003</c:v>
                </c:pt>
                <c:pt idx="220" formatCode="General">
                  <c:v>65807.212218157802</c:v>
                </c:pt>
                <c:pt idx="221" formatCode="General">
                  <c:v>66107.763996680995</c:v>
                </c:pt>
                <c:pt idx="222" formatCode="General">
                  <c:v>66408.494986920705</c:v>
                </c:pt>
                <c:pt idx="223" formatCode="General">
                  <c:v>66709.417043939902</c:v>
                </c:pt>
                <c:pt idx="224" formatCode="General">
                  <c:v>67010.131729202898</c:v>
                </c:pt>
                <c:pt idx="225" formatCode="General">
                  <c:v>67311.073791982999</c:v>
                </c:pt>
                <c:pt idx="226" formatCode="General">
                  <c:v>67611.077267220302</c:v>
                </c:pt>
                <c:pt idx="227" formatCode="General">
                  <c:v>67911.783170185197</c:v>
                </c:pt>
                <c:pt idx="228" formatCode="General">
                  <c:v>68212.725325134103</c:v>
                </c:pt>
                <c:pt idx="229" formatCode="General">
                  <c:v>68513.418086935606</c:v>
                </c:pt>
                <c:pt idx="230" formatCode="General">
                  <c:v>68814.413909310097</c:v>
                </c:pt>
                <c:pt idx="231" formatCode="General">
                  <c:v>69115.220122929706</c:v>
                </c:pt>
                <c:pt idx="232" formatCode="General">
                  <c:v>69415.7086829826</c:v>
                </c:pt>
                <c:pt idx="233" formatCode="General">
                  <c:v>69716.689300943399</c:v>
                </c:pt>
                <c:pt idx="234" formatCode="General">
                  <c:v>70017.393670341698</c:v>
                </c:pt>
                <c:pt idx="235" formatCode="General">
                  <c:v>70317.440606383301</c:v>
                </c:pt>
                <c:pt idx="236" formatCode="General">
                  <c:v>70617.469550272304</c:v>
                </c:pt>
                <c:pt idx="237" formatCode="General">
                  <c:v>70917.725353336704</c:v>
                </c:pt>
                <c:pt idx="238" formatCode="General">
                  <c:v>71217.932866042</c:v>
                </c:pt>
                <c:pt idx="239" formatCode="General">
                  <c:v>71518.375712078807</c:v>
                </c:pt>
                <c:pt idx="240" formatCode="General">
                  <c:v>71819.266027446502</c:v>
                </c:pt>
                <c:pt idx="241" formatCode="General">
                  <c:v>72119.938137410601</c:v>
                </c:pt>
                <c:pt idx="242" formatCode="General">
                  <c:v>72419.967820573307</c:v>
                </c:pt>
                <c:pt idx="243" formatCode="General">
                  <c:v>72720.181580725606</c:v>
                </c:pt>
                <c:pt idx="244" formatCode="General">
                  <c:v>73020.217018116004</c:v>
                </c:pt>
                <c:pt idx="245" formatCode="General">
                  <c:v>73320.252039420098</c:v>
                </c:pt>
                <c:pt idx="246" formatCode="General">
                  <c:v>73620.950900281401</c:v>
                </c:pt>
                <c:pt idx="247" formatCode="General">
                  <c:v>73921.827636330796</c:v>
                </c:pt>
                <c:pt idx="248" formatCode="General">
                  <c:v>74222.4695087031</c:v>
                </c:pt>
                <c:pt idx="249" formatCode="General">
                  <c:v>74523.437901919897</c:v>
                </c:pt>
                <c:pt idx="250" formatCode="General">
                  <c:v>74824.162285453494</c:v>
                </c:pt>
                <c:pt idx="251" formatCode="General">
                  <c:v>75125.079217977705</c:v>
                </c:pt>
                <c:pt idx="252" formatCode="General">
                  <c:v>75425.126065321296</c:v>
                </c:pt>
                <c:pt idx="253" formatCode="General">
                  <c:v>75725.411261319096</c:v>
                </c:pt>
                <c:pt idx="254" formatCode="General">
                  <c:v>76026.035749956602</c:v>
                </c:pt>
                <c:pt idx="255" formatCode="General">
                  <c:v>76326.504678994999</c:v>
                </c:pt>
                <c:pt idx="256" formatCode="General">
                  <c:v>76627.053771072795</c:v>
                </c:pt>
                <c:pt idx="257" formatCode="General">
                  <c:v>76927.925109383606</c:v>
                </c:pt>
                <c:pt idx="258" formatCode="General">
                  <c:v>77228.643581087905</c:v>
                </c:pt>
                <c:pt idx="259" formatCode="General">
                  <c:v>77529.0435525106</c:v>
                </c:pt>
                <c:pt idx="260" formatCode="General">
                  <c:v>77829.824213264495</c:v>
                </c:pt>
                <c:pt idx="261" formatCode="General">
                  <c:v>78130.490558170699</c:v>
                </c:pt>
                <c:pt idx="262" formatCode="General">
                  <c:v>78431.118150155002</c:v>
                </c:pt>
                <c:pt idx="263" formatCode="General">
                  <c:v>78731.682134664603</c:v>
                </c:pt>
                <c:pt idx="264" formatCode="General">
                  <c:v>79031.682134664603</c:v>
                </c:pt>
                <c:pt idx="265" formatCode="General">
                  <c:v>79331.682134664603</c:v>
                </c:pt>
                <c:pt idx="266" formatCode="General">
                  <c:v>79631.682134664603</c:v>
                </c:pt>
                <c:pt idx="267" formatCode="General">
                  <c:v>79931.682134664603</c:v>
                </c:pt>
                <c:pt idx="268" formatCode="General">
                  <c:v>80231.682134664603</c:v>
                </c:pt>
                <c:pt idx="269" formatCode="General">
                  <c:v>80531.682134664603</c:v>
                </c:pt>
                <c:pt idx="270" formatCode="General">
                  <c:v>80831.682134664603</c:v>
                </c:pt>
                <c:pt idx="271" formatCode="General">
                  <c:v>81131.682134664603</c:v>
                </c:pt>
                <c:pt idx="272" formatCode="General">
                  <c:v>81431.682134664603</c:v>
                </c:pt>
                <c:pt idx="273" formatCode="General">
                  <c:v>81731.682134664603</c:v>
                </c:pt>
                <c:pt idx="274" formatCode="General">
                  <c:v>82031.682134664603</c:v>
                </c:pt>
                <c:pt idx="275" formatCode="General">
                  <c:v>82331.682134664603</c:v>
                </c:pt>
                <c:pt idx="276" formatCode="General">
                  <c:v>82631.682134664603</c:v>
                </c:pt>
                <c:pt idx="277" formatCode="General">
                  <c:v>82931.682134664603</c:v>
                </c:pt>
                <c:pt idx="278" formatCode="General">
                  <c:v>83231.682134664603</c:v>
                </c:pt>
                <c:pt idx="279" formatCode="General">
                  <c:v>83531.682134664603</c:v>
                </c:pt>
                <c:pt idx="280" formatCode="General">
                  <c:v>83831.682134664603</c:v>
                </c:pt>
                <c:pt idx="281" formatCode="General">
                  <c:v>84131.682134664603</c:v>
                </c:pt>
                <c:pt idx="282" formatCode="General">
                  <c:v>84431.682134664603</c:v>
                </c:pt>
                <c:pt idx="283" formatCode="General">
                  <c:v>84731.682134664603</c:v>
                </c:pt>
                <c:pt idx="284" formatCode="General">
                  <c:v>85031.682134664603</c:v>
                </c:pt>
                <c:pt idx="285" formatCode="General">
                  <c:v>85331.682134664603</c:v>
                </c:pt>
                <c:pt idx="286" formatCode="General">
                  <c:v>85631.682134664603</c:v>
                </c:pt>
                <c:pt idx="287" formatCode="General">
                  <c:v>85931.682134664603</c:v>
                </c:pt>
                <c:pt idx="288" formatCode="General">
                  <c:v>86231.682134664603</c:v>
                </c:pt>
                <c:pt idx="289" formatCode="General">
                  <c:v>86531.682134664603</c:v>
                </c:pt>
                <c:pt idx="290" formatCode="General">
                  <c:v>86831.682134664603</c:v>
                </c:pt>
                <c:pt idx="291" formatCode="General">
                  <c:v>87131.682134664603</c:v>
                </c:pt>
                <c:pt idx="292" formatCode="General">
                  <c:v>87431.682134664603</c:v>
                </c:pt>
                <c:pt idx="293" formatCode="General">
                  <c:v>87731.682134664603</c:v>
                </c:pt>
                <c:pt idx="294" formatCode="General">
                  <c:v>88031.682134664603</c:v>
                </c:pt>
                <c:pt idx="295" formatCode="General">
                  <c:v>88331.682134664603</c:v>
                </c:pt>
                <c:pt idx="296" formatCode="General">
                  <c:v>88631.682134664603</c:v>
                </c:pt>
                <c:pt idx="297" formatCode="General">
                  <c:v>88931.682134664603</c:v>
                </c:pt>
                <c:pt idx="298" formatCode="General">
                  <c:v>89231.682134664603</c:v>
                </c:pt>
                <c:pt idx="299" formatCode="General">
                  <c:v>89531.682134664603</c:v>
                </c:pt>
                <c:pt idx="300" formatCode="General">
                  <c:v>89831.682134664603</c:v>
                </c:pt>
                <c:pt idx="301" formatCode="General">
                  <c:v>90131.682134664603</c:v>
                </c:pt>
                <c:pt idx="302" formatCode="General">
                  <c:v>90431.682134664603</c:v>
                </c:pt>
                <c:pt idx="303" formatCode="General">
                  <c:v>90731.682134664603</c:v>
                </c:pt>
                <c:pt idx="304" formatCode="General">
                  <c:v>91031.682134664603</c:v>
                </c:pt>
                <c:pt idx="305" formatCode="General">
                  <c:v>91331.682134664603</c:v>
                </c:pt>
                <c:pt idx="306" formatCode="General">
                  <c:v>91631.682134664603</c:v>
                </c:pt>
                <c:pt idx="307" formatCode="General">
                  <c:v>91931.682134664603</c:v>
                </c:pt>
                <c:pt idx="308" formatCode="General">
                  <c:v>92231.682134664603</c:v>
                </c:pt>
                <c:pt idx="309" formatCode="General">
                  <c:v>92531.682134664603</c:v>
                </c:pt>
                <c:pt idx="310" formatCode="General">
                  <c:v>92831.682134664603</c:v>
                </c:pt>
                <c:pt idx="311" formatCode="General">
                  <c:v>93131.682134664603</c:v>
                </c:pt>
                <c:pt idx="312" formatCode="General">
                  <c:v>93431.682134664603</c:v>
                </c:pt>
                <c:pt idx="313" formatCode="General">
                  <c:v>93731.682134664603</c:v>
                </c:pt>
                <c:pt idx="314" formatCode="General">
                  <c:v>94031.682134664603</c:v>
                </c:pt>
                <c:pt idx="315" formatCode="General">
                  <c:v>94331.682134664603</c:v>
                </c:pt>
                <c:pt idx="316" formatCode="General">
                  <c:v>94631.682134664603</c:v>
                </c:pt>
                <c:pt idx="317" formatCode="General">
                  <c:v>94931.682134664603</c:v>
                </c:pt>
                <c:pt idx="318" formatCode="General">
                  <c:v>95231.682134664603</c:v>
                </c:pt>
                <c:pt idx="319" formatCode="General">
                  <c:v>95531.682134664603</c:v>
                </c:pt>
                <c:pt idx="320" formatCode="General">
                  <c:v>95831.682134664603</c:v>
                </c:pt>
                <c:pt idx="321" formatCode="General">
                  <c:v>96131.682134664603</c:v>
                </c:pt>
                <c:pt idx="322" formatCode="General">
                  <c:v>96431.682134664603</c:v>
                </c:pt>
                <c:pt idx="323" formatCode="General">
                  <c:v>96731.682134664603</c:v>
                </c:pt>
                <c:pt idx="324" formatCode="General">
                  <c:v>97031.682134664603</c:v>
                </c:pt>
                <c:pt idx="325" formatCode="General">
                  <c:v>97331.682134664603</c:v>
                </c:pt>
                <c:pt idx="326" formatCode="General">
                  <c:v>97631.682134664603</c:v>
                </c:pt>
                <c:pt idx="327" formatCode="General">
                  <c:v>97931.682134664603</c:v>
                </c:pt>
                <c:pt idx="328" formatCode="General">
                  <c:v>98231.682134664603</c:v>
                </c:pt>
                <c:pt idx="329" formatCode="General">
                  <c:v>98531.682134664603</c:v>
                </c:pt>
                <c:pt idx="330" formatCode="General">
                  <c:v>98831.682134664603</c:v>
                </c:pt>
                <c:pt idx="331" formatCode="General">
                  <c:v>99131.682134664603</c:v>
                </c:pt>
                <c:pt idx="332" formatCode="General">
                  <c:v>99431.682134664603</c:v>
                </c:pt>
                <c:pt idx="333" formatCode="General">
                  <c:v>99731.682134664603</c:v>
                </c:pt>
                <c:pt idx="334" formatCode="General">
                  <c:v>100031.68213466401</c:v>
                </c:pt>
                <c:pt idx="335" formatCode="General">
                  <c:v>100331.68213466401</c:v>
                </c:pt>
                <c:pt idx="336" formatCode="General">
                  <c:v>100631.68213466401</c:v>
                </c:pt>
                <c:pt idx="337" formatCode="General">
                  <c:v>100931.68213466401</c:v>
                </c:pt>
                <c:pt idx="338" formatCode="General">
                  <c:v>101231.68213466401</c:v>
                </c:pt>
                <c:pt idx="339" formatCode="General">
                  <c:v>101531.68213466401</c:v>
                </c:pt>
                <c:pt idx="340" formatCode="General">
                  <c:v>101831.68213466401</c:v>
                </c:pt>
                <c:pt idx="341" formatCode="General">
                  <c:v>102131.68213466401</c:v>
                </c:pt>
                <c:pt idx="342" formatCode="General">
                  <c:v>102431.68213466401</c:v>
                </c:pt>
                <c:pt idx="343" formatCode="General">
                  <c:v>102731.68213466401</c:v>
                </c:pt>
                <c:pt idx="344" formatCode="General">
                  <c:v>103031.68213466401</c:v>
                </c:pt>
                <c:pt idx="345" formatCode="General">
                  <c:v>103331.68213466401</c:v>
                </c:pt>
                <c:pt idx="346" formatCode="General">
                  <c:v>103631.68213466401</c:v>
                </c:pt>
                <c:pt idx="347" formatCode="General">
                  <c:v>103931.68213466401</c:v>
                </c:pt>
                <c:pt idx="348" formatCode="General">
                  <c:v>104231.68213466401</c:v>
                </c:pt>
                <c:pt idx="349" formatCode="General">
                  <c:v>104531.68213466401</c:v>
                </c:pt>
                <c:pt idx="350" formatCode="General">
                  <c:v>104831.68213466401</c:v>
                </c:pt>
                <c:pt idx="351" formatCode="General">
                  <c:v>105131.68213466401</c:v>
                </c:pt>
                <c:pt idx="352" formatCode="General">
                  <c:v>105431.68213466401</c:v>
                </c:pt>
                <c:pt idx="353" formatCode="General">
                  <c:v>105731.68213466401</c:v>
                </c:pt>
                <c:pt idx="354" formatCode="General">
                  <c:v>106031.68213466401</c:v>
                </c:pt>
                <c:pt idx="355" formatCode="General">
                  <c:v>106331.68213466401</c:v>
                </c:pt>
                <c:pt idx="356" formatCode="General">
                  <c:v>106631.68213466401</c:v>
                </c:pt>
                <c:pt idx="357" formatCode="General">
                  <c:v>106931.68213466401</c:v>
                </c:pt>
                <c:pt idx="358" formatCode="General">
                  <c:v>107231.68213466401</c:v>
                </c:pt>
                <c:pt idx="359" formatCode="General">
                  <c:v>107531.68213466401</c:v>
                </c:pt>
                <c:pt idx="360" formatCode="General">
                  <c:v>107831.68213466401</c:v>
                </c:pt>
                <c:pt idx="361" formatCode="General">
                  <c:v>108131.68213466401</c:v>
                </c:pt>
                <c:pt idx="362" formatCode="General">
                  <c:v>108431.68213466401</c:v>
                </c:pt>
                <c:pt idx="363" formatCode="General">
                  <c:v>108731.68213466401</c:v>
                </c:pt>
                <c:pt idx="364" formatCode="General">
                  <c:v>109031.68213466401</c:v>
                </c:pt>
                <c:pt idx="365" formatCode="General">
                  <c:v>109331.68213466401</c:v>
                </c:pt>
                <c:pt idx="366" formatCode="General">
                  <c:v>109631.68213466401</c:v>
                </c:pt>
                <c:pt idx="367" formatCode="General">
                  <c:v>109931.68213466401</c:v>
                </c:pt>
                <c:pt idx="368" formatCode="General">
                  <c:v>110231.68213466401</c:v>
                </c:pt>
                <c:pt idx="369" formatCode="General">
                  <c:v>110531.68213466401</c:v>
                </c:pt>
                <c:pt idx="370" formatCode="General">
                  <c:v>110831.68213466401</c:v>
                </c:pt>
                <c:pt idx="371" formatCode="General">
                  <c:v>111131.68213466401</c:v>
                </c:pt>
                <c:pt idx="372" formatCode="General">
                  <c:v>111431.68213466401</c:v>
                </c:pt>
                <c:pt idx="373" formatCode="General">
                  <c:v>111731.68213466401</c:v>
                </c:pt>
                <c:pt idx="374" formatCode="General">
                  <c:v>112031.68213466401</c:v>
                </c:pt>
                <c:pt idx="375" formatCode="General">
                  <c:v>112331.68213466401</c:v>
                </c:pt>
                <c:pt idx="376" formatCode="General">
                  <c:v>112631.68213466401</c:v>
                </c:pt>
                <c:pt idx="377" formatCode="General">
                  <c:v>112931.68213466401</c:v>
                </c:pt>
                <c:pt idx="378" formatCode="General">
                  <c:v>113231.68213466401</c:v>
                </c:pt>
                <c:pt idx="379" formatCode="General">
                  <c:v>113531.68213466401</c:v>
                </c:pt>
                <c:pt idx="380" formatCode="General">
                  <c:v>113831.68213466401</c:v>
                </c:pt>
                <c:pt idx="381" formatCode="General">
                  <c:v>114131.68213466401</c:v>
                </c:pt>
                <c:pt idx="382" formatCode="General">
                  <c:v>114431.68213466401</c:v>
                </c:pt>
                <c:pt idx="383" formatCode="General">
                  <c:v>114731.68213466401</c:v>
                </c:pt>
                <c:pt idx="384" formatCode="General">
                  <c:v>115031.68213466401</c:v>
                </c:pt>
                <c:pt idx="385" formatCode="General">
                  <c:v>115331.68213466401</c:v>
                </c:pt>
                <c:pt idx="386" formatCode="General">
                  <c:v>115631.68213466401</c:v>
                </c:pt>
                <c:pt idx="387" formatCode="General">
                  <c:v>115931.68213466401</c:v>
                </c:pt>
                <c:pt idx="388" formatCode="General">
                  <c:v>116231.68213466401</c:v>
                </c:pt>
                <c:pt idx="389" formatCode="General">
                  <c:v>116531.68213466401</c:v>
                </c:pt>
                <c:pt idx="390" formatCode="General">
                  <c:v>116831.68213466401</c:v>
                </c:pt>
                <c:pt idx="391" formatCode="General">
                  <c:v>117131.68213466401</c:v>
                </c:pt>
                <c:pt idx="392" formatCode="General">
                  <c:v>117431.68213466401</c:v>
                </c:pt>
                <c:pt idx="393" formatCode="General">
                  <c:v>117731.68213466401</c:v>
                </c:pt>
                <c:pt idx="394" formatCode="General">
                  <c:v>118031.68213466401</c:v>
                </c:pt>
                <c:pt idx="395" formatCode="General">
                  <c:v>118331.68213466401</c:v>
                </c:pt>
                <c:pt idx="396" formatCode="General">
                  <c:v>118631.68213466401</c:v>
                </c:pt>
                <c:pt idx="397" formatCode="General">
                  <c:v>118931.75671367301</c:v>
                </c:pt>
                <c:pt idx="398" formatCode="General">
                  <c:v>119231.75671367301</c:v>
                </c:pt>
                <c:pt idx="399" formatCode="General">
                  <c:v>119531.75671367301</c:v>
                </c:pt>
                <c:pt idx="400" formatCode="General">
                  <c:v>119831.75671367301</c:v>
                </c:pt>
                <c:pt idx="401" formatCode="General">
                  <c:v>120131.75671367301</c:v>
                </c:pt>
                <c:pt idx="402" formatCode="General">
                  <c:v>120431.75671367301</c:v>
                </c:pt>
                <c:pt idx="403" formatCode="General">
                  <c:v>120731.75671367301</c:v>
                </c:pt>
                <c:pt idx="404" formatCode="General">
                  <c:v>121031.75671367301</c:v>
                </c:pt>
                <c:pt idx="405" formatCode="General">
                  <c:v>121331.950991253</c:v>
                </c:pt>
                <c:pt idx="406" formatCode="General">
                  <c:v>121631.950991253</c:v>
                </c:pt>
                <c:pt idx="407" formatCode="General">
                  <c:v>121931.950991253</c:v>
                </c:pt>
                <c:pt idx="408" formatCode="General">
                  <c:v>122231.950991253</c:v>
                </c:pt>
                <c:pt idx="409" formatCode="General">
                  <c:v>122531.950991253</c:v>
                </c:pt>
                <c:pt idx="410" formatCode="General">
                  <c:v>122831.950991253</c:v>
                </c:pt>
                <c:pt idx="411" formatCode="General">
                  <c:v>123131.950991253</c:v>
                </c:pt>
                <c:pt idx="412" formatCode="General">
                  <c:v>123432.739346285</c:v>
                </c:pt>
                <c:pt idx="413" formatCode="General">
                  <c:v>123732.739346285</c:v>
                </c:pt>
                <c:pt idx="414" formatCode="General">
                  <c:v>124032.739346285</c:v>
                </c:pt>
                <c:pt idx="415" formatCode="General">
                  <c:v>124332.739346285</c:v>
                </c:pt>
                <c:pt idx="416" formatCode="General">
                  <c:v>124632.739346285</c:v>
                </c:pt>
                <c:pt idx="417" formatCode="General">
                  <c:v>124932.739346285</c:v>
                </c:pt>
                <c:pt idx="418" formatCode="General">
                  <c:v>125232.739346285</c:v>
                </c:pt>
                <c:pt idx="419" formatCode="General">
                  <c:v>125533.723247591</c:v>
                </c:pt>
                <c:pt idx="420" formatCode="General">
                  <c:v>125833.723247591</c:v>
                </c:pt>
                <c:pt idx="421" formatCode="General">
                  <c:v>126133.723247591</c:v>
                </c:pt>
                <c:pt idx="422" formatCode="General">
                  <c:v>126433.723247591</c:v>
                </c:pt>
                <c:pt idx="423" formatCode="General">
                  <c:v>126733.723247591</c:v>
                </c:pt>
                <c:pt idx="424" formatCode="General">
                  <c:v>127033.723247591</c:v>
                </c:pt>
                <c:pt idx="425" formatCode="General">
                  <c:v>127333.723247591</c:v>
                </c:pt>
                <c:pt idx="426" formatCode="General">
                  <c:v>127633.723247591</c:v>
                </c:pt>
                <c:pt idx="427" formatCode="General">
                  <c:v>127933.723247591</c:v>
                </c:pt>
                <c:pt idx="428" formatCode="General">
                  <c:v>128233.723247591</c:v>
                </c:pt>
                <c:pt idx="429" formatCode="General">
                  <c:v>128533.723247591</c:v>
                </c:pt>
                <c:pt idx="430" formatCode="General">
                  <c:v>128833.723247591</c:v>
                </c:pt>
                <c:pt idx="431" formatCode="General">
                  <c:v>129133.723247591</c:v>
                </c:pt>
                <c:pt idx="432" formatCode="General">
                  <c:v>129433.723247591</c:v>
                </c:pt>
                <c:pt idx="433" formatCode="General">
                  <c:v>129733.723247591</c:v>
                </c:pt>
                <c:pt idx="434" formatCode="General">
                  <c:v>130033.723247591</c:v>
                </c:pt>
                <c:pt idx="435" formatCode="General">
                  <c:v>130333.723247591</c:v>
                </c:pt>
                <c:pt idx="436" formatCode="General">
                  <c:v>130633.723247591</c:v>
                </c:pt>
                <c:pt idx="437" formatCode="General">
                  <c:v>130933.723247591</c:v>
                </c:pt>
                <c:pt idx="438" formatCode="General">
                  <c:v>131233.723247591</c:v>
                </c:pt>
                <c:pt idx="439" formatCode="General">
                  <c:v>131533.723247591</c:v>
                </c:pt>
                <c:pt idx="440" formatCode="General">
                  <c:v>131833.723247591</c:v>
                </c:pt>
                <c:pt idx="441" formatCode="General">
                  <c:v>132133.723247591</c:v>
                </c:pt>
                <c:pt idx="442" formatCode="General">
                  <c:v>132433.723247591</c:v>
                </c:pt>
                <c:pt idx="443" formatCode="General">
                  <c:v>132733.776518411</c:v>
                </c:pt>
                <c:pt idx="444" formatCode="General">
                  <c:v>133033.776518411</c:v>
                </c:pt>
                <c:pt idx="445" formatCode="General">
                  <c:v>133333.776518411</c:v>
                </c:pt>
                <c:pt idx="446" formatCode="General">
                  <c:v>133633.776518411</c:v>
                </c:pt>
                <c:pt idx="447" formatCode="General">
                  <c:v>133933.776518411</c:v>
                </c:pt>
                <c:pt idx="448" formatCode="General">
                  <c:v>134233.776518411</c:v>
                </c:pt>
                <c:pt idx="449" formatCode="General">
                  <c:v>134533.776518411</c:v>
                </c:pt>
                <c:pt idx="450" formatCode="General">
                  <c:v>134833.776518411</c:v>
                </c:pt>
                <c:pt idx="451" formatCode="General">
                  <c:v>135133.776518411</c:v>
                </c:pt>
                <c:pt idx="452" formatCode="General">
                  <c:v>135433.776518411</c:v>
                </c:pt>
                <c:pt idx="453" formatCode="General">
                  <c:v>135733.776518411</c:v>
                </c:pt>
                <c:pt idx="454" formatCode="General">
                  <c:v>136034.623201023</c:v>
                </c:pt>
                <c:pt idx="455" formatCode="General">
                  <c:v>136335.03297921299</c:v>
                </c:pt>
                <c:pt idx="456" formatCode="General">
                  <c:v>136635.23500602201</c:v>
                </c:pt>
                <c:pt idx="457" formatCode="General">
                  <c:v>136935.266452999</c:v>
                </c:pt>
                <c:pt idx="458" formatCode="General">
                  <c:v>137235.81202699101</c:v>
                </c:pt>
                <c:pt idx="459" formatCode="General">
                  <c:v>137536.26712620101</c:v>
                </c:pt>
                <c:pt idx="460" formatCode="General">
                  <c:v>137836.88321564801</c:v>
                </c:pt>
                <c:pt idx="461" formatCode="General">
                  <c:v>138136.905659968</c:v>
                </c:pt>
                <c:pt idx="462" formatCode="General">
                  <c:v>138390.62875828799</c:v>
                </c:pt>
                <c:pt idx="463" formatCode="General">
                  <c:v>138598.01448778401</c:v>
                </c:pt>
                <c:pt idx="464" formatCode="General">
                  <c:v>138775.01448778401</c:v>
                </c:pt>
                <c:pt idx="465" formatCode="General">
                  <c:v>138932.02426106701</c:v>
                </c:pt>
                <c:pt idx="466" formatCode="General">
                  <c:v>139073.02426106701</c:v>
                </c:pt>
                <c:pt idx="467" formatCode="General">
                  <c:v>139199.02426106701</c:v>
                </c:pt>
                <c:pt idx="468" formatCode="General">
                  <c:v>139312.95279576001</c:v>
                </c:pt>
                <c:pt idx="469" formatCode="General">
                  <c:v>139414.95279576001</c:v>
                </c:pt>
                <c:pt idx="470" formatCode="General">
                  <c:v>139506.95279576001</c:v>
                </c:pt>
                <c:pt idx="471" formatCode="General">
                  <c:v>139588.95279576001</c:v>
                </c:pt>
                <c:pt idx="472" formatCode="General">
                  <c:v>139659.95279576001</c:v>
                </c:pt>
                <c:pt idx="473" formatCode="General">
                  <c:v>139718.13102850399</c:v>
                </c:pt>
                <c:pt idx="474" formatCode="General">
                  <c:v>139771.13102850399</c:v>
                </c:pt>
                <c:pt idx="475" formatCode="General">
                  <c:v>139817.13102850399</c:v>
                </c:pt>
                <c:pt idx="476" formatCode="General">
                  <c:v>139857.13102850399</c:v>
                </c:pt>
                <c:pt idx="477" formatCode="General">
                  <c:v>139884.91151955599</c:v>
                </c:pt>
                <c:pt idx="478" formatCode="General">
                  <c:v>139908.895553763</c:v>
                </c:pt>
                <c:pt idx="479" formatCode="General">
                  <c:v>139929.09445157801</c:v>
                </c:pt>
                <c:pt idx="480" formatCode="General">
                  <c:v>139947.52238788299</c:v>
                </c:pt>
                <c:pt idx="481" formatCode="General">
                  <c:v>139965.84509547599</c:v>
                </c:pt>
                <c:pt idx="482" formatCode="General">
                  <c:v>139983.301787387</c:v>
                </c:pt>
                <c:pt idx="483" formatCode="General">
                  <c:v>139998.17001227799</c:v>
                </c:pt>
                <c:pt idx="484" formatCode="General">
                  <c:v>140012.036898519</c:v>
                </c:pt>
                <c:pt idx="485" formatCode="General">
                  <c:v>140025.23615235099</c:v>
                </c:pt>
                <c:pt idx="486" formatCode="General">
                  <c:v>140038.40793537401</c:v>
                </c:pt>
                <c:pt idx="487" formatCode="General">
                  <c:v>140051.226123731</c:v>
                </c:pt>
                <c:pt idx="488" formatCode="General">
                  <c:v>140063.494892713</c:v>
                </c:pt>
                <c:pt idx="489" formatCode="General">
                  <c:v>140084.124121626</c:v>
                </c:pt>
                <c:pt idx="490" formatCode="General">
                  <c:v>140124.451169042</c:v>
                </c:pt>
                <c:pt idx="491" formatCode="General">
                  <c:v>140155.539749143</c:v>
                </c:pt>
                <c:pt idx="492" formatCode="General">
                  <c:v>140186.21695574999</c:v>
                </c:pt>
                <c:pt idx="493" formatCode="General">
                  <c:v>140220.68300139799</c:v>
                </c:pt>
                <c:pt idx="494" formatCode="General">
                  <c:v>140250.81805281001</c:v>
                </c:pt>
                <c:pt idx="495" formatCode="General">
                  <c:v>140279.240497853</c:v>
                </c:pt>
                <c:pt idx="496" formatCode="General">
                  <c:v>140305.54981849101</c:v>
                </c:pt>
                <c:pt idx="497" formatCode="General">
                  <c:v>140336.794117021</c:v>
                </c:pt>
                <c:pt idx="498" formatCode="General">
                  <c:v>140376.794117021</c:v>
                </c:pt>
                <c:pt idx="499" formatCode="General">
                  <c:v>140411.58973576999</c:v>
                </c:pt>
                <c:pt idx="500" formatCode="General">
                  <c:v>140429.09497866</c:v>
                </c:pt>
                <c:pt idx="501" formatCode="General">
                  <c:v>140453.046668272</c:v>
                </c:pt>
                <c:pt idx="502" formatCode="General">
                  <c:v>140487.88383004299</c:v>
                </c:pt>
                <c:pt idx="503" formatCode="General">
                  <c:v>140580.88383004299</c:v>
                </c:pt>
                <c:pt idx="504" formatCode="General">
                  <c:v>140660.88383004299</c:v>
                </c:pt>
                <c:pt idx="505" formatCode="General">
                  <c:v>140716.88383004299</c:v>
                </c:pt>
                <c:pt idx="506" formatCode="General">
                  <c:v>140749.02694898099</c:v>
                </c:pt>
                <c:pt idx="507" formatCode="General">
                  <c:v>140775.16453571999</c:v>
                </c:pt>
                <c:pt idx="508" formatCode="General">
                  <c:v>140798.114891081</c:v>
                </c:pt>
                <c:pt idx="509" formatCode="General">
                  <c:v>140820.004163495</c:v>
                </c:pt>
                <c:pt idx="510" formatCode="General">
                  <c:v>140840.759614251</c:v>
                </c:pt>
                <c:pt idx="511" formatCode="General">
                  <c:v>140860.89669399901</c:v>
                </c:pt>
                <c:pt idx="512" formatCode="General">
                  <c:v>140884.48531203601</c:v>
                </c:pt>
                <c:pt idx="513" formatCode="General">
                  <c:v>140915.64341104499</c:v>
                </c:pt>
                <c:pt idx="514" formatCode="General">
                  <c:v>140949.427937353</c:v>
                </c:pt>
                <c:pt idx="515" formatCode="General">
                  <c:v>140978.83523968299</c:v>
                </c:pt>
                <c:pt idx="516" formatCode="General">
                  <c:v>141024.82352268399</c:v>
                </c:pt>
                <c:pt idx="517" formatCode="General">
                  <c:v>141101.87054847699</c:v>
                </c:pt>
                <c:pt idx="518" formatCode="General">
                  <c:v>141157.45197763701</c:v>
                </c:pt>
                <c:pt idx="519" formatCode="General">
                  <c:v>141192.00847197801</c:v>
                </c:pt>
                <c:pt idx="520" formatCode="General">
                  <c:v>141217.994509315</c:v>
                </c:pt>
                <c:pt idx="521" formatCode="General">
                  <c:v>141235.816182615</c:v>
                </c:pt>
                <c:pt idx="522" formatCode="General">
                  <c:v>141258.78330163501</c:v>
                </c:pt>
                <c:pt idx="523" formatCode="General">
                  <c:v>141282.528715514</c:v>
                </c:pt>
                <c:pt idx="524" formatCode="General">
                  <c:v>141299.98625339201</c:v>
                </c:pt>
                <c:pt idx="525" formatCode="General">
                  <c:v>141351.57226244599</c:v>
                </c:pt>
                <c:pt idx="526" formatCode="General">
                  <c:v>141415.744855956</c:v>
                </c:pt>
                <c:pt idx="527" formatCode="General">
                  <c:v>141465.38986167399</c:v>
                </c:pt>
                <c:pt idx="528" formatCode="General">
                  <c:v>141516.06357150199</c:v>
                </c:pt>
                <c:pt idx="529" formatCode="General">
                  <c:v>141574.579190822</c:v>
                </c:pt>
                <c:pt idx="530" formatCode="General">
                  <c:v>141625.48308427201</c:v>
                </c:pt>
                <c:pt idx="531" formatCode="General">
                  <c:v>141676.15970901799</c:v>
                </c:pt>
                <c:pt idx="532" formatCode="General">
                  <c:v>141726.56557357</c:v>
                </c:pt>
                <c:pt idx="533" formatCode="General">
                  <c:v>141778.56557357</c:v>
                </c:pt>
                <c:pt idx="534" formatCode="General">
                  <c:v>141830.34959741999</c:v>
                </c:pt>
                <c:pt idx="535" formatCode="General">
                  <c:v>141885.03772575199</c:v>
                </c:pt>
                <c:pt idx="536" formatCode="General">
                  <c:v>141941.03086087701</c:v>
                </c:pt>
                <c:pt idx="537" formatCode="General">
                  <c:v>141989.86624487699</c:v>
                </c:pt>
                <c:pt idx="538" formatCode="General">
                  <c:v>142039.423304064</c:v>
                </c:pt>
                <c:pt idx="539" formatCode="General">
                  <c:v>142089.423304064</c:v>
                </c:pt>
                <c:pt idx="540" formatCode="General">
                  <c:v>142139.423304064</c:v>
                </c:pt>
                <c:pt idx="541" formatCode="General">
                  <c:v>142187.423304064</c:v>
                </c:pt>
                <c:pt idx="542" formatCode="General">
                  <c:v>142233.35336297701</c:v>
                </c:pt>
                <c:pt idx="543" formatCode="General">
                  <c:v>142277.35336297701</c:v>
                </c:pt>
                <c:pt idx="544" formatCode="General">
                  <c:v>142321.35336297701</c:v>
                </c:pt>
                <c:pt idx="545" formatCode="General">
                  <c:v>142364.89251308099</c:v>
                </c:pt>
                <c:pt idx="546" formatCode="General">
                  <c:v>142407.71943406301</c:v>
                </c:pt>
                <c:pt idx="547" formatCode="General">
                  <c:v>142449.27066157499</c:v>
                </c:pt>
                <c:pt idx="548" formatCode="General">
                  <c:v>142472.55972612099</c:v>
                </c:pt>
                <c:pt idx="549" formatCode="General">
                  <c:v>142512.841396187</c:v>
                </c:pt>
                <c:pt idx="550" formatCode="General">
                  <c:v>142556.841396187</c:v>
                </c:pt>
                <c:pt idx="551" formatCode="General">
                  <c:v>142600.39035583401</c:v>
                </c:pt>
                <c:pt idx="552" formatCode="General">
                  <c:v>142643.944438212</c:v>
                </c:pt>
                <c:pt idx="553" formatCode="General">
                  <c:v>142686.944438212</c:v>
                </c:pt>
                <c:pt idx="554" formatCode="General">
                  <c:v>142730.944438212</c:v>
                </c:pt>
                <c:pt idx="555" formatCode="General">
                  <c:v>142747.070389209</c:v>
                </c:pt>
                <c:pt idx="556" formatCode="General">
                  <c:v>142755.684363412</c:v>
                </c:pt>
                <c:pt idx="557" formatCode="General">
                  <c:v>142768.05011404099</c:v>
                </c:pt>
                <c:pt idx="558" formatCode="General">
                  <c:v>142777.082663184</c:v>
                </c:pt>
                <c:pt idx="559" formatCode="General">
                  <c:v>142789.76109309099</c:v>
                </c:pt>
                <c:pt idx="560" formatCode="General">
                  <c:v>142799.93247421901</c:v>
                </c:pt>
                <c:pt idx="561" formatCode="General">
                  <c:v>142811.901113642</c:v>
                </c:pt>
                <c:pt idx="562" formatCode="General">
                  <c:v>142820.085923782</c:v>
                </c:pt>
                <c:pt idx="563" formatCode="General">
                  <c:v>142828.308096508</c:v>
                </c:pt>
                <c:pt idx="564" formatCode="General">
                  <c:v>142841.526367527</c:v>
                </c:pt>
                <c:pt idx="565" formatCode="General">
                  <c:v>142854.62076170201</c:v>
                </c:pt>
                <c:pt idx="566" formatCode="General">
                  <c:v>142867.64775640701</c:v>
                </c:pt>
                <c:pt idx="567" formatCode="General">
                  <c:v>142883.534275621</c:v>
                </c:pt>
                <c:pt idx="568" formatCode="General">
                  <c:v>142898.61720904801</c:v>
                </c:pt>
                <c:pt idx="569" formatCode="General">
                  <c:v>142913.22117802501</c:v>
                </c:pt>
                <c:pt idx="570" formatCode="General">
                  <c:v>142981.72895151601</c:v>
                </c:pt>
                <c:pt idx="571" formatCode="General">
                  <c:v>143182.84066242201</c:v>
                </c:pt>
                <c:pt idx="572" formatCode="General">
                  <c:v>143288.28121091999</c:v>
                </c:pt>
                <c:pt idx="573" formatCode="General">
                  <c:v>143491.28121091999</c:v>
                </c:pt>
                <c:pt idx="574" formatCode="General">
                  <c:v>143643.221144804</c:v>
                </c:pt>
                <c:pt idx="575" formatCode="General">
                  <c:v>143718.308717804</c:v>
                </c:pt>
                <c:pt idx="576" formatCode="General">
                  <c:v>143772.81423930399</c:v>
                </c:pt>
                <c:pt idx="577" formatCode="General">
                  <c:v>143882.81423930399</c:v>
                </c:pt>
                <c:pt idx="578" formatCode="General">
                  <c:v>144058.81423930399</c:v>
                </c:pt>
                <c:pt idx="579" formatCode="General">
                  <c:v>144199.81423930399</c:v>
                </c:pt>
                <c:pt idx="580" formatCode="General">
                  <c:v>144307.88556554899</c:v>
                </c:pt>
                <c:pt idx="581" formatCode="General">
                  <c:v>144531.88556554899</c:v>
                </c:pt>
                <c:pt idx="582" formatCode="General">
                  <c:v>144764.88556554899</c:v>
                </c:pt>
                <c:pt idx="583" formatCode="General">
                  <c:v>145001.88556554899</c:v>
                </c:pt>
                <c:pt idx="584" formatCode="General">
                  <c:v>145211.88556554899</c:v>
                </c:pt>
                <c:pt idx="585" formatCode="General">
                  <c:v>145377.88556554899</c:v>
                </c:pt>
                <c:pt idx="586" formatCode="General">
                  <c:v>145539.88556554899</c:v>
                </c:pt>
                <c:pt idx="587" formatCode="General">
                  <c:v>145680.88556554899</c:v>
                </c:pt>
                <c:pt idx="588" formatCode="General">
                  <c:v>145767.88556554899</c:v>
                </c:pt>
                <c:pt idx="589" formatCode="General">
                  <c:v>145854.88556554899</c:v>
                </c:pt>
                <c:pt idx="590" formatCode="General">
                  <c:v>146044.88556554899</c:v>
                </c:pt>
                <c:pt idx="591" formatCode="General">
                  <c:v>146314.88556554899</c:v>
                </c:pt>
                <c:pt idx="592" formatCode="General">
                  <c:v>146570.88556554899</c:v>
                </c:pt>
                <c:pt idx="593" formatCode="General">
                  <c:v>146835.88556554899</c:v>
                </c:pt>
                <c:pt idx="594" formatCode="General">
                  <c:v>147089.88556554899</c:v>
                </c:pt>
                <c:pt idx="595" formatCode="General">
                  <c:v>147334.88556554899</c:v>
                </c:pt>
                <c:pt idx="596" formatCode="General">
                  <c:v>147529.562368549</c:v>
                </c:pt>
                <c:pt idx="597" formatCode="General">
                  <c:v>147829.562368549</c:v>
                </c:pt>
                <c:pt idx="598" formatCode="General">
                  <c:v>148129.562368549</c:v>
                </c:pt>
                <c:pt idx="599" formatCode="General">
                  <c:v>148429.62431314401</c:v>
                </c:pt>
                <c:pt idx="600" formatCode="General">
                  <c:v>148729.62431314401</c:v>
                </c:pt>
                <c:pt idx="601" formatCode="General">
                  <c:v>149029.62431314401</c:v>
                </c:pt>
                <c:pt idx="602" formatCode="General">
                  <c:v>149279.62431314401</c:v>
                </c:pt>
                <c:pt idx="603" formatCode="General">
                  <c:v>149473.62431314401</c:v>
                </c:pt>
                <c:pt idx="604" formatCode="General">
                  <c:v>149669.62431314401</c:v>
                </c:pt>
                <c:pt idx="605" formatCode="General">
                  <c:v>149850.62431314401</c:v>
                </c:pt>
                <c:pt idx="606" formatCode="General">
                  <c:v>150033.62431314401</c:v>
                </c:pt>
                <c:pt idx="607" formatCode="General">
                  <c:v>150221.62431314401</c:v>
                </c:pt>
                <c:pt idx="608" formatCode="General">
                  <c:v>150402.62431314401</c:v>
                </c:pt>
                <c:pt idx="609" formatCode="General">
                  <c:v>150601.62431314401</c:v>
                </c:pt>
                <c:pt idx="610" formatCode="General">
                  <c:v>150827.62431314401</c:v>
                </c:pt>
                <c:pt idx="611" formatCode="General">
                  <c:v>151051.62431314401</c:v>
                </c:pt>
                <c:pt idx="612" formatCode="General">
                  <c:v>151222.62431314401</c:v>
                </c:pt>
                <c:pt idx="613" formatCode="General">
                  <c:v>151398.62431314401</c:v>
                </c:pt>
                <c:pt idx="614" formatCode="General">
                  <c:v>151566.62431314401</c:v>
                </c:pt>
                <c:pt idx="615" formatCode="General">
                  <c:v>151736.54740719599</c:v>
                </c:pt>
                <c:pt idx="616" formatCode="General">
                  <c:v>151871.10558621999</c:v>
                </c:pt>
                <c:pt idx="617" formatCode="General">
                  <c:v>152005.10558621999</c:v>
                </c:pt>
                <c:pt idx="618" formatCode="General">
                  <c:v>152046.530353065</c:v>
                </c:pt>
                <c:pt idx="619" formatCode="General">
                  <c:v>152195.84598671101</c:v>
                </c:pt>
                <c:pt idx="620" formatCode="General">
                  <c:v>152495.84598671101</c:v>
                </c:pt>
                <c:pt idx="621" formatCode="General">
                  <c:v>152795.84598671101</c:v>
                </c:pt>
                <c:pt idx="622" formatCode="General">
                  <c:v>153095.84598671101</c:v>
                </c:pt>
                <c:pt idx="623" formatCode="General">
                  <c:v>153395.84598671101</c:v>
                </c:pt>
                <c:pt idx="624" formatCode="General">
                  <c:v>153695.84598671101</c:v>
                </c:pt>
                <c:pt idx="625" formatCode="General">
                  <c:v>153995.84598671101</c:v>
                </c:pt>
                <c:pt idx="626" formatCode="General">
                  <c:v>154295.84598671101</c:v>
                </c:pt>
                <c:pt idx="627" formatCode="General">
                  <c:v>154595.84598671101</c:v>
                </c:pt>
                <c:pt idx="628" formatCode="General">
                  <c:v>154895.84598671101</c:v>
                </c:pt>
                <c:pt idx="629" formatCode="General">
                  <c:v>155195.84598671101</c:v>
                </c:pt>
                <c:pt idx="630" formatCode="General">
                  <c:v>155496.36332360201</c:v>
                </c:pt>
                <c:pt idx="631" formatCode="General">
                  <c:v>155796.44044937199</c:v>
                </c:pt>
                <c:pt idx="632" formatCode="General">
                  <c:v>156097.01991594501</c:v>
                </c:pt>
                <c:pt idx="633" formatCode="General">
                  <c:v>156397.04526652099</c:v>
                </c:pt>
                <c:pt idx="634" formatCode="General">
                  <c:v>156697.8463525</c:v>
                </c:pt>
                <c:pt idx="635" formatCode="General">
                  <c:v>156998.042179846</c:v>
                </c:pt>
                <c:pt idx="636" formatCode="General">
                  <c:v>157298.566258256</c:v>
                </c:pt>
                <c:pt idx="637" formatCode="General">
                  <c:v>157599.23230481701</c:v>
                </c:pt>
                <c:pt idx="638" formatCode="General">
                  <c:v>157899.23230481701</c:v>
                </c:pt>
                <c:pt idx="639" formatCode="General">
                  <c:v>158199.70492304501</c:v>
                </c:pt>
                <c:pt idx="640" formatCode="General">
                  <c:v>158499.70492304501</c:v>
                </c:pt>
                <c:pt idx="641" formatCode="General">
                  <c:v>158799.70492304501</c:v>
                </c:pt>
                <c:pt idx="642" formatCode="General">
                  <c:v>159099.70492304501</c:v>
                </c:pt>
                <c:pt idx="643" formatCode="General">
                  <c:v>159399.70492304501</c:v>
                </c:pt>
                <c:pt idx="644" formatCode="General">
                  <c:v>159699.70492304501</c:v>
                </c:pt>
                <c:pt idx="645" formatCode="General">
                  <c:v>159999.70492304501</c:v>
                </c:pt>
                <c:pt idx="646" formatCode="General">
                  <c:v>160299.70492304501</c:v>
                </c:pt>
                <c:pt idx="647" formatCode="General">
                  <c:v>160599.70492304501</c:v>
                </c:pt>
                <c:pt idx="648" formatCode="General">
                  <c:v>160899.70492304501</c:v>
                </c:pt>
                <c:pt idx="649" formatCode="General">
                  <c:v>161199.70492304501</c:v>
                </c:pt>
                <c:pt idx="650" formatCode="General">
                  <c:v>161499.70492304501</c:v>
                </c:pt>
                <c:pt idx="651" formatCode="General">
                  <c:v>161799.70492304501</c:v>
                </c:pt>
                <c:pt idx="652" formatCode="General">
                  <c:v>162099.70492304501</c:v>
                </c:pt>
                <c:pt idx="653" formatCode="General">
                  <c:v>162399.70492304501</c:v>
                </c:pt>
                <c:pt idx="654" formatCode="General">
                  <c:v>162699.70492304501</c:v>
                </c:pt>
                <c:pt idx="655" formatCode="General">
                  <c:v>162999.70492304501</c:v>
                </c:pt>
                <c:pt idx="656" formatCode="General">
                  <c:v>163237.10580706599</c:v>
                </c:pt>
                <c:pt idx="657" formatCode="General">
                  <c:v>163281.22446072899</c:v>
                </c:pt>
                <c:pt idx="658" formatCode="General">
                  <c:v>163296.62338868299</c:v>
                </c:pt>
                <c:pt idx="659" formatCode="General">
                  <c:v>163319.81880953</c:v>
                </c:pt>
                <c:pt idx="660" formatCode="General">
                  <c:v>163353.68000030599</c:v>
                </c:pt>
                <c:pt idx="661" formatCode="General">
                  <c:v>163382.19841311299</c:v>
                </c:pt>
                <c:pt idx="662" formatCode="General">
                  <c:v>163403.496316189</c:v>
                </c:pt>
                <c:pt idx="663" formatCode="General">
                  <c:v>163420.219204622</c:v>
                </c:pt>
                <c:pt idx="664" formatCode="General">
                  <c:v>163442.09622500199</c:v>
                </c:pt>
                <c:pt idx="665" formatCode="General">
                  <c:v>163460.89637834899</c:v>
                </c:pt>
                <c:pt idx="666" formatCode="General">
                  <c:v>163497.698759522</c:v>
                </c:pt>
                <c:pt idx="667" formatCode="General">
                  <c:v>163533.987489302</c:v>
                </c:pt>
                <c:pt idx="668" formatCode="General">
                  <c:v>163551.462539567</c:v>
                </c:pt>
                <c:pt idx="669" formatCode="General">
                  <c:v>163564.58612565199</c:v>
                </c:pt>
                <c:pt idx="670" formatCode="General">
                  <c:v>163586.938932255</c:v>
                </c:pt>
                <c:pt idx="671" formatCode="General">
                  <c:v>163609.32027852599</c:v>
                </c:pt>
                <c:pt idx="672" formatCode="General">
                  <c:v>163621.943732446</c:v>
                </c:pt>
                <c:pt idx="673" formatCode="General">
                  <c:v>163633.642268058</c:v>
                </c:pt>
                <c:pt idx="674" formatCode="General">
                  <c:v>163642.25523535101</c:v>
                </c:pt>
                <c:pt idx="675" formatCode="General">
                  <c:v>163653.72364434999</c:v>
                </c:pt>
                <c:pt idx="676" formatCode="General">
                  <c:v>163666.67349408701</c:v>
                </c:pt>
                <c:pt idx="677" formatCode="General">
                  <c:v>163720.81839928401</c:v>
                </c:pt>
                <c:pt idx="678" formatCode="General">
                  <c:v>163749.99093639999</c:v>
                </c:pt>
                <c:pt idx="679" formatCode="General">
                  <c:v>163766.50210324899</c:v>
                </c:pt>
                <c:pt idx="680" formatCode="General">
                  <c:v>163780.97407735899</c:v>
                </c:pt>
                <c:pt idx="681" formatCode="General">
                  <c:v>163794.30740109601</c:v>
                </c:pt>
                <c:pt idx="682" formatCode="General">
                  <c:v>163806.67779662</c:v>
                </c:pt>
                <c:pt idx="683" formatCode="General">
                  <c:v>163823.14417849499</c:v>
                </c:pt>
                <c:pt idx="684" formatCode="General">
                  <c:v>163869.45380950699</c:v>
                </c:pt>
                <c:pt idx="685" formatCode="General">
                  <c:v>163883.843319559</c:v>
                </c:pt>
                <c:pt idx="686" formatCode="General">
                  <c:v>163898.16028730699</c:v>
                </c:pt>
                <c:pt idx="687" formatCode="General">
                  <c:v>163914.44465134401</c:v>
                </c:pt>
                <c:pt idx="688" formatCode="General">
                  <c:v>163941.44465134401</c:v>
                </c:pt>
                <c:pt idx="689" formatCode="General">
                  <c:v>163965.44465134401</c:v>
                </c:pt>
                <c:pt idx="690" formatCode="General">
                  <c:v>163995.44465134401</c:v>
                </c:pt>
                <c:pt idx="691" formatCode="General">
                  <c:v>164058.12555983599</c:v>
                </c:pt>
                <c:pt idx="692" formatCode="General">
                  <c:v>164090.05358885301</c:v>
                </c:pt>
                <c:pt idx="693" formatCode="General">
                  <c:v>164114.05358885301</c:v>
                </c:pt>
                <c:pt idx="694" formatCode="General">
                  <c:v>164129.489720657</c:v>
                </c:pt>
                <c:pt idx="695" formatCode="General">
                  <c:v>164146.489720657</c:v>
                </c:pt>
                <c:pt idx="696" formatCode="General">
                  <c:v>164163.489720657</c:v>
                </c:pt>
                <c:pt idx="697" formatCode="General">
                  <c:v>164178.489720657</c:v>
                </c:pt>
                <c:pt idx="698" formatCode="General">
                  <c:v>164194.489720657</c:v>
                </c:pt>
                <c:pt idx="699" formatCode="General">
                  <c:v>164210.489720657</c:v>
                </c:pt>
                <c:pt idx="700" formatCode="General">
                  <c:v>164226.92749649499</c:v>
                </c:pt>
                <c:pt idx="701" formatCode="General">
                  <c:v>164248.26865164499</c:v>
                </c:pt>
                <c:pt idx="702" formatCode="General">
                  <c:v>164275.26865164499</c:v>
                </c:pt>
                <c:pt idx="703" formatCode="General">
                  <c:v>164575.91400101499</c:v>
                </c:pt>
                <c:pt idx="704" formatCode="General">
                  <c:v>164875.91400101499</c:v>
                </c:pt>
                <c:pt idx="705" formatCode="General">
                  <c:v>165176.55353369101</c:v>
                </c:pt>
                <c:pt idx="706" formatCode="General">
                  <c:v>165476.55353369101</c:v>
                </c:pt>
                <c:pt idx="707" formatCode="General">
                  <c:v>165776.55353369101</c:v>
                </c:pt>
                <c:pt idx="708" formatCode="General">
                  <c:v>166076.55353369101</c:v>
                </c:pt>
                <c:pt idx="709" formatCode="General">
                  <c:v>166376.55353369101</c:v>
                </c:pt>
                <c:pt idx="710" formatCode="General">
                  <c:v>166676.55353369101</c:v>
                </c:pt>
                <c:pt idx="711" formatCode="General">
                  <c:v>166976.55353369101</c:v>
                </c:pt>
                <c:pt idx="712" formatCode="General">
                  <c:v>167276.55353369101</c:v>
                </c:pt>
                <c:pt idx="713" formatCode="General">
                  <c:v>167576.55353369101</c:v>
                </c:pt>
                <c:pt idx="714" formatCode="General">
                  <c:v>167876.55353369101</c:v>
                </c:pt>
                <c:pt idx="715" formatCode="General">
                  <c:v>168176.55353369101</c:v>
                </c:pt>
                <c:pt idx="716" formatCode="General">
                  <c:v>168476.55353369101</c:v>
                </c:pt>
                <c:pt idx="717" formatCode="General">
                  <c:v>168776.55353369101</c:v>
                </c:pt>
                <c:pt idx="718" formatCode="General">
                  <c:v>169076.55353369101</c:v>
                </c:pt>
                <c:pt idx="719" formatCode="General">
                  <c:v>169376.55353369101</c:v>
                </c:pt>
                <c:pt idx="720" formatCode="General">
                  <c:v>169676.55353369101</c:v>
                </c:pt>
                <c:pt idx="721" formatCode="General">
                  <c:v>169976.55353369101</c:v>
                </c:pt>
                <c:pt idx="722" formatCode="General">
                  <c:v>170276.55353369101</c:v>
                </c:pt>
                <c:pt idx="723" formatCode="General">
                  <c:v>170576.55353369101</c:v>
                </c:pt>
                <c:pt idx="724" formatCode="General">
                  <c:v>170876.55353369101</c:v>
                </c:pt>
                <c:pt idx="725" formatCode="General">
                  <c:v>171176.55353369101</c:v>
                </c:pt>
                <c:pt idx="726" formatCode="General">
                  <c:v>171476.55353369101</c:v>
                </c:pt>
                <c:pt idx="727" formatCode="General">
                  <c:v>171776.55353369101</c:v>
                </c:pt>
                <c:pt idx="728" formatCode="General">
                  <c:v>172076.55353369101</c:v>
                </c:pt>
                <c:pt idx="729" formatCode="General">
                  <c:v>172376.55353369101</c:v>
                </c:pt>
                <c:pt idx="730" formatCode="General">
                  <c:v>172676.55353369101</c:v>
                </c:pt>
                <c:pt idx="731" formatCode="General">
                  <c:v>172976.55353369101</c:v>
                </c:pt>
                <c:pt idx="732" formatCode="General">
                  <c:v>173276.55353369101</c:v>
                </c:pt>
                <c:pt idx="733" formatCode="General">
                  <c:v>173576.55353369101</c:v>
                </c:pt>
                <c:pt idx="734" formatCode="General">
                  <c:v>173876.55353369101</c:v>
                </c:pt>
                <c:pt idx="735" formatCode="General">
                  <c:v>174176.55353369101</c:v>
                </c:pt>
                <c:pt idx="736" formatCode="General">
                  <c:v>174476.55353369101</c:v>
                </c:pt>
                <c:pt idx="737" formatCode="General">
                  <c:v>174776.55353369101</c:v>
                </c:pt>
                <c:pt idx="738" formatCode="General">
                  <c:v>175076.55353369101</c:v>
                </c:pt>
                <c:pt idx="739" formatCode="General">
                  <c:v>175376.55353369101</c:v>
                </c:pt>
                <c:pt idx="740" formatCode="General">
                  <c:v>175676.55353369101</c:v>
                </c:pt>
                <c:pt idx="741" formatCode="General">
                  <c:v>175976.55353369101</c:v>
                </c:pt>
                <c:pt idx="742" formatCode="General">
                  <c:v>176276.55353369101</c:v>
                </c:pt>
                <c:pt idx="743" formatCode="General">
                  <c:v>176576.55353369101</c:v>
                </c:pt>
                <c:pt idx="744" formatCode="General">
                  <c:v>176877.17572532501</c:v>
                </c:pt>
                <c:pt idx="745" formatCode="General">
                  <c:v>177178.12558646299</c:v>
                </c:pt>
                <c:pt idx="746" formatCode="General">
                  <c:v>177478.90444399501</c:v>
                </c:pt>
                <c:pt idx="747" formatCode="General">
                  <c:v>177778.90444399501</c:v>
                </c:pt>
                <c:pt idx="748" formatCode="General">
                  <c:v>178078.90444399501</c:v>
                </c:pt>
                <c:pt idx="749" formatCode="General">
                  <c:v>178378.90444399501</c:v>
                </c:pt>
                <c:pt idx="750" formatCode="General">
                  <c:v>178678.90444399501</c:v>
                </c:pt>
                <c:pt idx="751" formatCode="General">
                  <c:v>178978.90444399501</c:v>
                </c:pt>
                <c:pt idx="752" formatCode="General">
                  <c:v>179278.90444399501</c:v>
                </c:pt>
                <c:pt idx="753" formatCode="General">
                  <c:v>179578.90444399501</c:v>
                </c:pt>
                <c:pt idx="754" formatCode="General">
                  <c:v>179878.90444399501</c:v>
                </c:pt>
                <c:pt idx="755" formatCode="General">
                  <c:v>180178.90444399501</c:v>
                </c:pt>
                <c:pt idx="756" formatCode="General">
                  <c:v>180478.90444399501</c:v>
                </c:pt>
                <c:pt idx="757" formatCode="General">
                  <c:v>180778.90444399501</c:v>
                </c:pt>
                <c:pt idx="758" formatCode="General">
                  <c:v>181078.90444399501</c:v>
                </c:pt>
                <c:pt idx="759" formatCode="General">
                  <c:v>181378.90444399501</c:v>
                </c:pt>
                <c:pt idx="760" formatCode="General">
                  <c:v>181678.90444399501</c:v>
                </c:pt>
                <c:pt idx="761" formatCode="General">
                  <c:v>181978.90444399501</c:v>
                </c:pt>
                <c:pt idx="762" formatCode="General">
                  <c:v>182278.90444399501</c:v>
                </c:pt>
                <c:pt idx="763" formatCode="General">
                  <c:v>182578.90444399501</c:v>
                </c:pt>
                <c:pt idx="764" formatCode="General">
                  <c:v>182878.90444399501</c:v>
                </c:pt>
                <c:pt idx="765" formatCode="General">
                  <c:v>183178.90444399501</c:v>
                </c:pt>
                <c:pt idx="766" formatCode="General">
                  <c:v>183478.90444399501</c:v>
                </c:pt>
                <c:pt idx="767" formatCode="General">
                  <c:v>183778.90444399501</c:v>
                </c:pt>
                <c:pt idx="768" formatCode="General">
                  <c:v>184078.90444399501</c:v>
                </c:pt>
                <c:pt idx="769" formatCode="General">
                  <c:v>184378.90444399501</c:v>
                </c:pt>
                <c:pt idx="770" formatCode="General">
                  <c:v>184678.90444399501</c:v>
                </c:pt>
                <c:pt idx="771" formatCode="General">
                  <c:v>184978.90444399501</c:v>
                </c:pt>
                <c:pt idx="772" formatCode="General">
                  <c:v>185278.90444399501</c:v>
                </c:pt>
                <c:pt idx="773" formatCode="General">
                  <c:v>185578.90444399501</c:v>
                </c:pt>
                <c:pt idx="774" formatCode="General">
                  <c:v>185878.90444399501</c:v>
                </c:pt>
                <c:pt idx="775" formatCode="General">
                  <c:v>186178.90444399501</c:v>
                </c:pt>
                <c:pt idx="776" formatCode="General">
                  <c:v>186478.90444399501</c:v>
                </c:pt>
                <c:pt idx="777" formatCode="General">
                  <c:v>186778.90444399501</c:v>
                </c:pt>
                <c:pt idx="778" formatCode="General">
                  <c:v>187078.90444399501</c:v>
                </c:pt>
                <c:pt idx="779" formatCode="General">
                  <c:v>187378.90444399501</c:v>
                </c:pt>
                <c:pt idx="780" formatCode="General">
                  <c:v>187678.90444399501</c:v>
                </c:pt>
                <c:pt idx="781" formatCode="General">
                  <c:v>187978.90444399501</c:v>
                </c:pt>
                <c:pt idx="782" formatCode="General">
                  <c:v>188278.90444399501</c:v>
                </c:pt>
                <c:pt idx="783" formatCode="General">
                  <c:v>188578.90444399501</c:v>
                </c:pt>
                <c:pt idx="784" formatCode="General">
                  <c:v>188878.90444399501</c:v>
                </c:pt>
                <c:pt idx="785" formatCode="General">
                  <c:v>189178.90444399501</c:v>
                </c:pt>
                <c:pt idx="786" formatCode="General">
                  <c:v>189478.90444399501</c:v>
                </c:pt>
                <c:pt idx="787" formatCode="General">
                  <c:v>189778.90444399501</c:v>
                </c:pt>
                <c:pt idx="788" formatCode="General">
                  <c:v>190078.90444399501</c:v>
                </c:pt>
                <c:pt idx="789" formatCode="General">
                  <c:v>190378.90444399501</c:v>
                </c:pt>
                <c:pt idx="790" formatCode="General">
                  <c:v>190678.90444399501</c:v>
                </c:pt>
                <c:pt idx="791" formatCode="General">
                  <c:v>190978.90444399501</c:v>
                </c:pt>
                <c:pt idx="792" formatCode="General">
                  <c:v>191278.90444399501</c:v>
                </c:pt>
                <c:pt idx="793" formatCode="General">
                  <c:v>191578.90444399501</c:v>
                </c:pt>
                <c:pt idx="794" formatCode="General">
                  <c:v>191878.90444399501</c:v>
                </c:pt>
                <c:pt idx="795" formatCode="General">
                  <c:v>192178.90444399501</c:v>
                </c:pt>
                <c:pt idx="796" formatCode="General">
                  <c:v>192478.90444399501</c:v>
                </c:pt>
                <c:pt idx="797" formatCode="General">
                  <c:v>192778.90444399501</c:v>
                </c:pt>
                <c:pt idx="798" formatCode="General">
                  <c:v>193078.90444399501</c:v>
                </c:pt>
                <c:pt idx="799" formatCode="General">
                  <c:v>193378.90444399501</c:v>
                </c:pt>
                <c:pt idx="800" formatCode="General">
                  <c:v>193678.90444399501</c:v>
                </c:pt>
                <c:pt idx="801" formatCode="General">
                  <c:v>193978.90444399501</c:v>
                </c:pt>
                <c:pt idx="802" formatCode="General">
                  <c:v>194278.90444399501</c:v>
                </c:pt>
                <c:pt idx="803" formatCode="General">
                  <c:v>194578.90444399501</c:v>
                </c:pt>
                <c:pt idx="804" formatCode="General">
                  <c:v>194878.90444399501</c:v>
                </c:pt>
                <c:pt idx="805" formatCode="General">
                  <c:v>195178.90444399501</c:v>
                </c:pt>
                <c:pt idx="806" formatCode="General">
                  <c:v>195478.90444399501</c:v>
                </c:pt>
                <c:pt idx="807" formatCode="General">
                  <c:v>195778.90444399501</c:v>
                </c:pt>
                <c:pt idx="808" formatCode="General">
                  <c:v>196078.90444399501</c:v>
                </c:pt>
                <c:pt idx="809" formatCode="General">
                  <c:v>196378.90444399501</c:v>
                </c:pt>
                <c:pt idx="810" formatCode="General">
                  <c:v>196678.90444399501</c:v>
                </c:pt>
                <c:pt idx="811" formatCode="General">
                  <c:v>196978.90444399501</c:v>
                </c:pt>
                <c:pt idx="812" formatCode="General">
                  <c:v>197278.90444399501</c:v>
                </c:pt>
                <c:pt idx="813" formatCode="General">
                  <c:v>197578.90444399501</c:v>
                </c:pt>
                <c:pt idx="814" formatCode="General">
                  <c:v>197878.90444399501</c:v>
                </c:pt>
                <c:pt idx="815" formatCode="General">
                  <c:v>198178.90444399501</c:v>
                </c:pt>
                <c:pt idx="816" formatCode="General">
                  <c:v>198478.90444399501</c:v>
                </c:pt>
                <c:pt idx="817" formatCode="General">
                  <c:v>198778.90444399501</c:v>
                </c:pt>
                <c:pt idx="818" formatCode="General">
                  <c:v>199078.90444399501</c:v>
                </c:pt>
                <c:pt idx="819" formatCode="General">
                  <c:v>199378.90444399501</c:v>
                </c:pt>
                <c:pt idx="820" formatCode="General">
                  <c:v>199678.90444399501</c:v>
                </c:pt>
                <c:pt idx="821" formatCode="General">
                  <c:v>199978.90444399501</c:v>
                </c:pt>
                <c:pt idx="822" formatCode="General">
                  <c:v>200278.90444399501</c:v>
                </c:pt>
                <c:pt idx="823" formatCode="General">
                  <c:v>200578.90444399501</c:v>
                </c:pt>
                <c:pt idx="824" formatCode="General">
                  <c:v>200878.90444399501</c:v>
                </c:pt>
                <c:pt idx="825" formatCode="General">
                  <c:v>201178.90444399501</c:v>
                </c:pt>
                <c:pt idx="826" formatCode="General">
                  <c:v>201478.90444399501</c:v>
                </c:pt>
                <c:pt idx="827" formatCode="General">
                  <c:v>201778.90444399501</c:v>
                </c:pt>
                <c:pt idx="828" formatCode="General">
                  <c:v>202078.90444399501</c:v>
                </c:pt>
                <c:pt idx="829" formatCode="General">
                  <c:v>202378.90444399501</c:v>
                </c:pt>
                <c:pt idx="830" formatCode="General">
                  <c:v>202678.90444399501</c:v>
                </c:pt>
                <c:pt idx="831" formatCode="General">
                  <c:v>202978.90444399501</c:v>
                </c:pt>
                <c:pt idx="832" formatCode="General">
                  <c:v>203278.90444399501</c:v>
                </c:pt>
                <c:pt idx="833" formatCode="General">
                  <c:v>203578.90444399501</c:v>
                </c:pt>
                <c:pt idx="834" formatCode="General">
                  <c:v>203878.90444399501</c:v>
                </c:pt>
                <c:pt idx="835" formatCode="General">
                  <c:v>204178.90444399501</c:v>
                </c:pt>
                <c:pt idx="836" formatCode="General">
                  <c:v>204478.90444399501</c:v>
                </c:pt>
                <c:pt idx="837" formatCode="General">
                  <c:v>204778.90444399501</c:v>
                </c:pt>
                <c:pt idx="838" formatCode="General">
                  <c:v>205078.90444399501</c:v>
                </c:pt>
                <c:pt idx="839" formatCode="General">
                  <c:v>205378.90444399501</c:v>
                </c:pt>
                <c:pt idx="840" formatCode="General">
                  <c:v>205678.90444399501</c:v>
                </c:pt>
                <c:pt idx="841" formatCode="General">
                  <c:v>205978.90444399501</c:v>
                </c:pt>
                <c:pt idx="842" formatCode="General">
                  <c:v>206278.90444399501</c:v>
                </c:pt>
                <c:pt idx="843" formatCode="General">
                  <c:v>206578.90444399501</c:v>
                </c:pt>
                <c:pt idx="844" formatCode="General">
                  <c:v>206878.90444399501</c:v>
                </c:pt>
                <c:pt idx="845" formatCode="General">
                  <c:v>207178.90444399501</c:v>
                </c:pt>
                <c:pt idx="846" formatCode="General">
                  <c:v>207478.90444399501</c:v>
                </c:pt>
                <c:pt idx="847" formatCode="General">
                  <c:v>207778.90444399501</c:v>
                </c:pt>
                <c:pt idx="848" formatCode="General">
                  <c:v>208078.90444399501</c:v>
                </c:pt>
                <c:pt idx="849" formatCode="General">
                  <c:v>208378.90444399501</c:v>
                </c:pt>
                <c:pt idx="850" formatCode="General">
                  <c:v>208678.90444399501</c:v>
                </c:pt>
                <c:pt idx="851" formatCode="General">
                  <c:v>208978.90444399501</c:v>
                </c:pt>
                <c:pt idx="852" formatCode="General">
                  <c:v>209278.90444399501</c:v>
                </c:pt>
                <c:pt idx="853" formatCode="General">
                  <c:v>209578.90444399501</c:v>
                </c:pt>
                <c:pt idx="854" formatCode="General">
                  <c:v>209878.90444399501</c:v>
                </c:pt>
                <c:pt idx="855" formatCode="General">
                  <c:v>210178.90444399501</c:v>
                </c:pt>
                <c:pt idx="856" formatCode="General">
                  <c:v>210478.90444399501</c:v>
                </c:pt>
                <c:pt idx="857" formatCode="General">
                  <c:v>210778.90444399501</c:v>
                </c:pt>
                <c:pt idx="858" formatCode="General">
                  <c:v>211078.90444399501</c:v>
                </c:pt>
                <c:pt idx="859" formatCode="General">
                  <c:v>211378.90444399501</c:v>
                </c:pt>
                <c:pt idx="860" formatCode="General">
                  <c:v>211678.90444399501</c:v>
                </c:pt>
                <c:pt idx="861" formatCode="General">
                  <c:v>211978.90444399501</c:v>
                </c:pt>
                <c:pt idx="862" formatCode="General">
                  <c:v>212278.90444399501</c:v>
                </c:pt>
                <c:pt idx="863" formatCode="General">
                  <c:v>212578.90444399501</c:v>
                </c:pt>
                <c:pt idx="864" formatCode="General">
                  <c:v>212878.90444399501</c:v>
                </c:pt>
                <c:pt idx="865" formatCode="General">
                  <c:v>213178.90444399501</c:v>
                </c:pt>
                <c:pt idx="866" formatCode="General">
                  <c:v>213478.90444399501</c:v>
                </c:pt>
                <c:pt idx="867" formatCode="General">
                  <c:v>213778.90444399501</c:v>
                </c:pt>
                <c:pt idx="868" formatCode="General">
                  <c:v>214078.90444399501</c:v>
                </c:pt>
                <c:pt idx="869" formatCode="General">
                  <c:v>214378.90444399501</c:v>
                </c:pt>
                <c:pt idx="870" formatCode="General">
                  <c:v>214678.90444399501</c:v>
                </c:pt>
                <c:pt idx="871" formatCode="General">
                  <c:v>214978.90444399501</c:v>
                </c:pt>
                <c:pt idx="872" formatCode="General">
                  <c:v>215278.90444399501</c:v>
                </c:pt>
                <c:pt idx="873" formatCode="General">
                  <c:v>215578.90444399501</c:v>
                </c:pt>
                <c:pt idx="874" formatCode="General">
                  <c:v>215878.90444399501</c:v>
                </c:pt>
                <c:pt idx="875" formatCode="General">
                  <c:v>216178.90444399501</c:v>
                </c:pt>
                <c:pt idx="876" formatCode="General">
                  <c:v>216478.90444399501</c:v>
                </c:pt>
                <c:pt idx="877" formatCode="General">
                  <c:v>216778.90444399501</c:v>
                </c:pt>
                <c:pt idx="878" formatCode="General">
                  <c:v>217078.90444399501</c:v>
                </c:pt>
                <c:pt idx="879" formatCode="General">
                  <c:v>217378.90444399501</c:v>
                </c:pt>
                <c:pt idx="880" formatCode="General">
                  <c:v>217678.90444399501</c:v>
                </c:pt>
                <c:pt idx="881" formatCode="General">
                  <c:v>217978.90444399501</c:v>
                </c:pt>
                <c:pt idx="882" formatCode="General">
                  <c:v>218278.90444399501</c:v>
                </c:pt>
                <c:pt idx="883" formatCode="General">
                  <c:v>218578.90444399501</c:v>
                </c:pt>
                <c:pt idx="884" formatCode="General">
                  <c:v>218878.939179407</c:v>
                </c:pt>
                <c:pt idx="885" formatCode="General">
                  <c:v>219178.939179407</c:v>
                </c:pt>
                <c:pt idx="886" formatCode="General">
                  <c:v>219478.939179407</c:v>
                </c:pt>
                <c:pt idx="887" formatCode="General">
                  <c:v>219778.939179407</c:v>
                </c:pt>
                <c:pt idx="888" formatCode="General">
                  <c:v>220078.939179407</c:v>
                </c:pt>
                <c:pt idx="889" formatCode="General">
                  <c:v>220378.939179407</c:v>
                </c:pt>
                <c:pt idx="890" formatCode="General">
                  <c:v>220678.939179407</c:v>
                </c:pt>
                <c:pt idx="891" formatCode="General">
                  <c:v>220978.939179407</c:v>
                </c:pt>
                <c:pt idx="892" formatCode="General">
                  <c:v>221278.99994280099</c:v>
                </c:pt>
                <c:pt idx="893" formatCode="General">
                  <c:v>221579.35849377399</c:v>
                </c:pt>
                <c:pt idx="894" formatCode="General">
                  <c:v>221879.98628345499</c:v>
                </c:pt>
                <c:pt idx="895" formatCode="General">
                  <c:v>222179.98628345499</c:v>
                </c:pt>
                <c:pt idx="896" formatCode="General">
                  <c:v>222479.98628345499</c:v>
                </c:pt>
                <c:pt idx="897" formatCode="General">
                  <c:v>222779.98628345499</c:v>
                </c:pt>
                <c:pt idx="898" formatCode="General">
                  <c:v>223079.98628345499</c:v>
                </c:pt>
                <c:pt idx="899" formatCode="General">
                  <c:v>223379.98628345499</c:v>
                </c:pt>
                <c:pt idx="900" formatCode="General">
                  <c:v>223679.98628345499</c:v>
                </c:pt>
                <c:pt idx="901" formatCode="General">
                  <c:v>223979.98628345499</c:v>
                </c:pt>
                <c:pt idx="902" formatCode="General">
                  <c:v>224279.98628345499</c:v>
                </c:pt>
                <c:pt idx="903" formatCode="General">
                  <c:v>224579.98628345499</c:v>
                </c:pt>
                <c:pt idx="904" formatCode="General">
                  <c:v>224879.98628345499</c:v>
                </c:pt>
                <c:pt idx="905" formatCode="General">
                  <c:v>225180.650362824</c:v>
                </c:pt>
                <c:pt idx="906" formatCode="General">
                  <c:v>225480.650362824</c:v>
                </c:pt>
                <c:pt idx="907" formatCode="General">
                  <c:v>225780.650362824</c:v>
                </c:pt>
                <c:pt idx="908" formatCode="General">
                  <c:v>226080.650362824</c:v>
                </c:pt>
                <c:pt idx="909" formatCode="General">
                  <c:v>226380.650362824</c:v>
                </c:pt>
                <c:pt idx="910" formatCode="General">
                  <c:v>226680.650362824</c:v>
                </c:pt>
                <c:pt idx="911" formatCode="General">
                  <c:v>226980.650362824</c:v>
                </c:pt>
                <c:pt idx="912" formatCode="General">
                  <c:v>227280.650362824</c:v>
                </c:pt>
                <c:pt idx="913" formatCode="General">
                  <c:v>227580.650362824</c:v>
                </c:pt>
                <c:pt idx="914" formatCode="General">
                  <c:v>227880.650362824</c:v>
                </c:pt>
                <c:pt idx="915" formatCode="General">
                  <c:v>228180.650362824</c:v>
                </c:pt>
                <c:pt idx="916" formatCode="General">
                  <c:v>228480.650362824</c:v>
                </c:pt>
                <c:pt idx="917" formatCode="General">
                  <c:v>228780.650362824</c:v>
                </c:pt>
                <c:pt idx="918" formatCode="General">
                  <c:v>229080.94286125901</c:v>
                </c:pt>
                <c:pt idx="919" formatCode="General">
                  <c:v>229380.94286125901</c:v>
                </c:pt>
                <c:pt idx="920" formatCode="General">
                  <c:v>229680.94286125901</c:v>
                </c:pt>
                <c:pt idx="921" formatCode="General">
                  <c:v>229980.94286125901</c:v>
                </c:pt>
                <c:pt idx="922" formatCode="General">
                  <c:v>230280.94286125901</c:v>
                </c:pt>
                <c:pt idx="923" formatCode="General">
                  <c:v>230580.94286125901</c:v>
                </c:pt>
                <c:pt idx="924" formatCode="General">
                  <c:v>230880.94286125901</c:v>
                </c:pt>
                <c:pt idx="925" formatCode="General">
                  <c:v>231180.94286125901</c:v>
                </c:pt>
                <c:pt idx="926" formatCode="General">
                  <c:v>231480.94286125901</c:v>
                </c:pt>
                <c:pt idx="927" formatCode="General">
                  <c:v>231780.94286125901</c:v>
                </c:pt>
                <c:pt idx="928" formatCode="General">
                  <c:v>232080.94286125901</c:v>
                </c:pt>
                <c:pt idx="929" formatCode="General">
                  <c:v>232380.94286125901</c:v>
                </c:pt>
                <c:pt idx="930" formatCode="General">
                  <c:v>232680.94286125901</c:v>
                </c:pt>
                <c:pt idx="931" formatCode="General">
                  <c:v>232981.123156677</c:v>
                </c:pt>
                <c:pt idx="932" formatCode="General">
                  <c:v>233281.123156677</c:v>
                </c:pt>
                <c:pt idx="933" formatCode="General">
                  <c:v>233581.123156677</c:v>
                </c:pt>
              </c:numCache>
            </c:numRef>
          </c:xVal>
          <c:yVal>
            <c:numRef>
              <c:f>JAEA1F3_Oct27Ref.D42!$G$3:$G$936</c:f>
              <c:numCache>
                <c:formatCode>General</c:formatCode>
                <c:ptCount val="9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formatCode="0.00E+00">
                  <c:v>1.87642544926865E-3</c:v>
                </c:pt>
                <c:pt idx="439" formatCode="0.00E+00">
                  <c:v>1.2458133286760599E-2</c:v>
                </c:pt>
                <c:pt idx="440" formatCode="0.00E+00">
                  <c:v>3.3203403634155602E-2</c:v>
                </c:pt>
                <c:pt idx="441" formatCode="0.00E+00">
                  <c:v>6.5238897679253699E-2</c:v>
                </c:pt>
                <c:pt idx="442">
                  <c:v>0.109133199969402</c:v>
                </c:pt>
                <c:pt idx="443">
                  <c:v>0.16667996380014</c:v>
                </c:pt>
                <c:pt idx="444">
                  <c:v>0.23611316110115599</c:v>
                </c:pt>
                <c:pt idx="445">
                  <c:v>0.31809197250205301</c:v>
                </c:pt>
                <c:pt idx="446">
                  <c:v>0.41604967613538402</c:v>
                </c:pt>
                <c:pt idx="447">
                  <c:v>0.53137346767919003</c:v>
                </c:pt>
                <c:pt idx="448">
                  <c:v>0.66875313855213203</c:v>
                </c:pt>
                <c:pt idx="449">
                  <c:v>0.83038746449650702</c:v>
                </c:pt>
                <c:pt idx="450">
                  <c:v>1.0249082426337099</c:v>
                </c:pt>
                <c:pt idx="451">
                  <c:v>1.2565841954493699</c:v>
                </c:pt>
                <c:pt idx="452">
                  <c:v>1.53779119836181</c:v>
                </c:pt>
                <c:pt idx="453">
                  <c:v>1.8790867690105999</c:v>
                </c:pt>
                <c:pt idx="454">
                  <c:v>2.1196876300265899</c:v>
                </c:pt>
                <c:pt idx="455">
                  <c:v>2.24191837312204</c:v>
                </c:pt>
                <c:pt idx="456">
                  <c:v>2.35618943423342</c:v>
                </c:pt>
                <c:pt idx="457">
                  <c:v>2.4715797794896499</c:v>
                </c:pt>
                <c:pt idx="458">
                  <c:v>2.6133269175613698</c:v>
                </c:pt>
                <c:pt idx="459">
                  <c:v>2.8173739387129402</c:v>
                </c:pt>
                <c:pt idx="460">
                  <c:v>3.1401482568971901</c:v>
                </c:pt>
                <c:pt idx="461">
                  <c:v>3.6738331982863701</c:v>
                </c:pt>
                <c:pt idx="462">
                  <c:v>4.3824953023066699</c:v>
                </c:pt>
                <c:pt idx="463">
                  <c:v>5.2096592819317404</c:v>
                </c:pt>
                <c:pt idx="464">
                  <c:v>6.1467608787431596</c:v>
                </c:pt>
                <c:pt idx="465">
                  <c:v>7.18100675710701</c:v>
                </c:pt>
                <c:pt idx="466">
                  <c:v>8.2967587568761498</c:v>
                </c:pt>
                <c:pt idx="467">
                  <c:v>9.5160741822471504</c:v>
                </c:pt>
                <c:pt idx="468">
                  <c:v>10.8465973489219</c:v>
                </c:pt>
                <c:pt idx="469">
                  <c:v>12.2754266757346</c:v>
                </c:pt>
                <c:pt idx="470">
                  <c:v>13.834532299651499</c:v>
                </c:pt>
                <c:pt idx="471">
                  <c:v>15.5288967392502</c:v>
                </c:pt>
                <c:pt idx="472">
                  <c:v>17.423432189772999</c:v>
                </c:pt>
                <c:pt idx="473">
                  <c:v>19.642286730059599</c:v>
                </c:pt>
                <c:pt idx="474">
                  <c:v>22.038878638177302</c:v>
                </c:pt>
                <c:pt idx="475">
                  <c:v>24.692499942196701</c:v>
                </c:pt>
                <c:pt idx="476">
                  <c:v>27.711932545005499</c:v>
                </c:pt>
                <c:pt idx="477">
                  <c:v>31.6196067465096</c:v>
                </c:pt>
                <c:pt idx="478">
                  <c:v>36.0497640551134</c:v>
                </c:pt>
                <c:pt idx="479">
                  <c:v>41.078967297293701</c:v>
                </c:pt>
                <c:pt idx="480">
                  <c:v>46.540840264359602</c:v>
                </c:pt>
                <c:pt idx="481">
                  <c:v>51.937993326408801</c:v>
                </c:pt>
                <c:pt idx="482">
                  <c:v>57.527493931920802</c:v>
                </c:pt>
                <c:pt idx="483">
                  <c:v>64.140492158530805</c:v>
                </c:pt>
                <c:pt idx="484">
                  <c:v>71.085663517802701</c:v>
                </c:pt>
                <c:pt idx="485">
                  <c:v>78.317375809175999</c:v>
                </c:pt>
                <c:pt idx="486">
                  <c:v>85.219719264105507</c:v>
                </c:pt>
                <c:pt idx="487">
                  <c:v>92.590874584540501</c:v>
                </c:pt>
                <c:pt idx="488">
                  <c:v>99.910739824198899</c:v>
                </c:pt>
                <c:pt idx="489">
                  <c:v>104.952872198664</c:v>
                </c:pt>
                <c:pt idx="490">
                  <c:v>107.897909873458</c:v>
                </c:pt>
                <c:pt idx="491">
                  <c:v>111.545053135289</c:v>
                </c:pt>
                <c:pt idx="492">
                  <c:v>115.313442547439</c:v>
                </c:pt>
                <c:pt idx="493">
                  <c:v>118.64665237649901</c:v>
                </c:pt>
                <c:pt idx="494">
                  <c:v>122.45787268695599</c:v>
                </c:pt>
                <c:pt idx="495">
                  <c:v>126.294352346518</c:v>
                </c:pt>
                <c:pt idx="496">
                  <c:v>130.51912433381099</c:v>
                </c:pt>
                <c:pt idx="497">
                  <c:v>134.06105529949301</c:v>
                </c:pt>
                <c:pt idx="498">
                  <c:v>137.10071146978501</c:v>
                </c:pt>
                <c:pt idx="499">
                  <c:v>140.509198802459</c:v>
                </c:pt>
                <c:pt idx="500">
                  <c:v>146.11675118038201</c:v>
                </c:pt>
                <c:pt idx="501">
                  <c:v>150.49464359611099</c:v>
                </c:pt>
                <c:pt idx="502">
                  <c:v>153.83546776986699</c:v>
                </c:pt>
                <c:pt idx="503">
                  <c:v>155.366902674492</c:v>
                </c:pt>
                <c:pt idx="504">
                  <c:v>157.126078369992</c:v>
                </c:pt>
                <c:pt idx="505">
                  <c:v>159.39326918827501</c:v>
                </c:pt>
                <c:pt idx="506">
                  <c:v>162.96180626524401</c:v>
                </c:pt>
                <c:pt idx="507">
                  <c:v>167.17362794275499</c:v>
                </c:pt>
                <c:pt idx="508">
                  <c:v>171.72613317034899</c:v>
                </c:pt>
                <c:pt idx="509">
                  <c:v>176.42795037748999</c:v>
                </c:pt>
                <c:pt idx="510">
                  <c:v>181.544478776066</c:v>
                </c:pt>
                <c:pt idx="511">
                  <c:v>186.768064945334</c:v>
                </c:pt>
                <c:pt idx="512">
                  <c:v>191.195160586524</c:v>
                </c:pt>
                <c:pt idx="513">
                  <c:v>194.781064523368</c:v>
                </c:pt>
                <c:pt idx="514">
                  <c:v>198.17120025054999</c:v>
                </c:pt>
                <c:pt idx="515">
                  <c:v>201.925141084671</c:v>
                </c:pt>
                <c:pt idx="516">
                  <c:v>204.60019239485101</c:v>
                </c:pt>
                <c:pt idx="517">
                  <c:v>206.39425816177999</c:v>
                </c:pt>
                <c:pt idx="518">
                  <c:v>208.74034605036601</c:v>
                </c:pt>
                <c:pt idx="519">
                  <c:v>212.13864582061001</c:v>
                </c:pt>
                <c:pt idx="520">
                  <c:v>216.23353132583699</c:v>
                </c:pt>
                <c:pt idx="521">
                  <c:v>222.12443670784401</c:v>
                </c:pt>
                <c:pt idx="522">
                  <c:v>226.80583805047101</c:v>
                </c:pt>
                <c:pt idx="523">
                  <c:v>231.29192157205799</c:v>
                </c:pt>
                <c:pt idx="524">
                  <c:v>237.07790972190099</c:v>
                </c:pt>
                <c:pt idx="525">
                  <c:v>239.48934393141801</c:v>
                </c:pt>
                <c:pt idx="526">
                  <c:v>241.62271429932099</c:v>
                </c:pt>
                <c:pt idx="527">
                  <c:v>244.11974436470601</c:v>
                </c:pt>
                <c:pt idx="528">
                  <c:v>246.64637912691299</c:v>
                </c:pt>
                <c:pt idx="529">
                  <c:v>248.855099086216</c:v>
                </c:pt>
                <c:pt idx="530">
                  <c:v>251.37195137396299</c:v>
                </c:pt>
                <c:pt idx="531">
                  <c:v>253.84626119938</c:v>
                </c:pt>
                <c:pt idx="532">
                  <c:v>256.30321638501499</c:v>
                </c:pt>
                <c:pt idx="533">
                  <c:v>258.74977436630701</c:v>
                </c:pt>
                <c:pt idx="534">
                  <c:v>261.20606085544</c:v>
                </c:pt>
                <c:pt idx="535">
                  <c:v>263.54324840342798</c:v>
                </c:pt>
                <c:pt idx="536">
                  <c:v>265.84196396781402</c:v>
                </c:pt>
                <c:pt idx="537">
                  <c:v>268.36124148668301</c:v>
                </c:pt>
                <c:pt idx="538">
                  <c:v>270.89134089216702</c:v>
                </c:pt>
                <c:pt idx="539">
                  <c:v>273.373646964096</c:v>
                </c:pt>
                <c:pt idx="540">
                  <c:v>275.91644092440498</c:v>
                </c:pt>
                <c:pt idx="541">
                  <c:v>278.51185714932501</c:v>
                </c:pt>
                <c:pt idx="542">
                  <c:v>281.21182499970598</c:v>
                </c:pt>
                <c:pt idx="543">
                  <c:v>283.96436062226502</c:v>
                </c:pt>
                <c:pt idx="544">
                  <c:v>286.70678058935198</c:v>
                </c:pt>
                <c:pt idx="545">
                  <c:v>289.47690569367899</c:v>
                </c:pt>
                <c:pt idx="546">
                  <c:v>292.29252504126998</c:v>
                </c:pt>
                <c:pt idx="547">
                  <c:v>295.17028965172398</c:v>
                </c:pt>
                <c:pt idx="548">
                  <c:v>299.62976221675899</c:v>
                </c:pt>
                <c:pt idx="549">
                  <c:v>302.55641430544802</c:v>
                </c:pt>
                <c:pt idx="550">
                  <c:v>305.32053832071102</c:v>
                </c:pt>
                <c:pt idx="551">
                  <c:v>308.08077676069502</c:v>
                </c:pt>
                <c:pt idx="552">
                  <c:v>310.92955184781903</c:v>
                </c:pt>
                <c:pt idx="553">
                  <c:v>313.74920634618798</c:v>
                </c:pt>
                <c:pt idx="554">
                  <c:v>316.53644089557503</c:v>
                </c:pt>
                <c:pt idx="555">
                  <c:v>322.45757585712101</c:v>
                </c:pt>
                <c:pt idx="556">
                  <c:v>332.12583779255402</c:v>
                </c:pt>
                <c:pt idx="557">
                  <c:v>339.81367257545298</c:v>
                </c:pt>
                <c:pt idx="558">
                  <c:v>349.50833696408102</c:v>
                </c:pt>
                <c:pt idx="559">
                  <c:v>356.760409371582</c:v>
                </c:pt>
                <c:pt idx="560">
                  <c:v>365.68915000889598</c:v>
                </c:pt>
                <c:pt idx="561">
                  <c:v>373.11017405059903</c:v>
                </c:pt>
                <c:pt idx="562">
                  <c:v>383.70984317126897</c:v>
                </c:pt>
                <c:pt idx="563">
                  <c:v>393.90634025080902</c:v>
                </c:pt>
                <c:pt idx="564">
                  <c:v>401.03552911253303</c:v>
                </c:pt>
                <c:pt idx="565">
                  <c:v>408.04290093598399</c:v>
                </c:pt>
                <c:pt idx="566">
                  <c:v>415.60004663395699</c:v>
                </c:pt>
                <c:pt idx="567">
                  <c:v>422.05289173788799</c:v>
                </c:pt>
                <c:pt idx="568">
                  <c:v>428.51651266942798</c:v>
                </c:pt>
                <c:pt idx="569">
                  <c:v>435.078619146861</c:v>
                </c:pt>
                <c:pt idx="570">
                  <c:v>437.03511486469802</c:v>
                </c:pt>
                <c:pt idx="571">
                  <c:v>437.88350613587698</c:v>
                </c:pt>
                <c:pt idx="572">
                  <c:v>439.28183097717903</c:v>
                </c:pt>
                <c:pt idx="573">
                  <c:v>440.12547143512302</c:v>
                </c:pt>
                <c:pt idx="574">
                  <c:v>441.18295146936902</c:v>
                </c:pt>
                <c:pt idx="575">
                  <c:v>443.04830572898902</c:v>
                </c:pt>
                <c:pt idx="576">
                  <c:v>445.36937872644899</c:v>
                </c:pt>
                <c:pt idx="577">
                  <c:v>446.72217354410498</c:v>
                </c:pt>
                <c:pt idx="578">
                  <c:v>447.66941129200097</c:v>
                </c:pt>
                <c:pt idx="579">
                  <c:v>448.79218120282599</c:v>
                </c:pt>
                <c:pt idx="580">
                  <c:v>450.17697641299702</c:v>
                </c:pt>
                <c:pt idx="581">
                  <c:v>450.95598055729999</c:v>
                </c:pt>
                <c:pt idx="582">
                  <c:v>451.71254744578499</c:v>
                </c:pt>
                <c:pt idx="583">
                  <c:v>452.46236658883902</c:v>
                </c:pt>
                <c:pt idx="584">
                  <c:v>453.28683988134298</c:v>
                </c:pt>
                <c:pt idx="585">
                  <c:v>454.274460650957</c:v>
                </c:pt>
                <c:pt idx="586">
                  <c:v>455.274325871381</c:v>
                </c:pt>
                <c:pt idx="587">
                  <c:v>456.401015045159</c:v>
                </c:pt>
                <c:pt idx="588">
                  <c:v>458.01640939207198</c:v>
                </c:pt>
                <c:pt idx="589">
                  <c:v>459.64424608097897</c:v>
                </c:pt>
                <c:pt idx="590">
                  <c:v>460.53281466427302</c:v>
                </c:pt>
                <c:pt idx="591">
                  <c:v>461.21020719745201</c:v>
                </c:pt>
                <c:pt idx="592">
                  <c:v>461.91343278914502</c:v>
                </c:pt>
                <c:pt idx="593">
                  <c:v>462.59832598310197</c:v>
                </c:pt>
                <c:pt idx="594">
                  <c:v>463.30909571197299</c:v>
                </c:pt>
                <c:pt idx="595">
                  <c:v>464.03938078248098</c:v>
                </c:pt>
                <c:pt idx="596">
                  <c:v>464.907538380299</c:v>
                </c:pt>
                <c:pt idx="597">
                  <c:v>465.27510679045298</c:v>
                </c:pt>
                <c:pt idx="598">
                  <c:v>465.638633070933</c:v>
                </c:pt>
                <c:pt idx="599">
                  <c:v>466.05414087482802</c:v>
                </c:pt>
                <c:pt idx="600">
                  <c:v>466.52666675110299</c:v>
                </c:pt>
                <c:pt idx="601">
                  <c:v>467.128670519048</c:v>
                </c:pt>
                <c:pt idx="602">
                  <c:v>467.84546656990301</c:v>
                </c:pt>
                <c:pt idx="603">
                  <c:v>468.72149247768601</c:v>
                </c:pt>
                <c:pt idx="604">
                  <c:v>469.589901123049</c:v>
                </c:pt>
                <c:pt idx="605">
                  <c:v>470.51024610711198</c:v>
                </c:pt>
                <c:pt idx="606">
                  <c:v>471.42237863429199</c:v>
                </c:pt>
                <c:pt idx="607">
                  <c:v>472.31656158256902</c:v>
                </c:pt>
                <c:pt idx="608">
                  <c:v>473.24091249313801</c:v>
                </c:pt>
                <c:pt idx="609">
                  <c:v>474.09797082210201</c:v>
                </c:pt>
                <c:pt idx="610">
                  <c:v>474.87441782266598</c:v>
                </c:pt>
                <c:pt idx="611">
                  <c:v>475.65762038694299</c:v>
                </c:pt>
                <c:pt idx="612">
                  <c:v>476.616080895783</c:v>
                </c:pt>
                <c:pt idx="613">
                  <c:v>477.561930249787</c:v>
                </c:pt>
                <c:pt idx="614">
                  <c:v>478.53325003193299</c:v>
                </c:pt>
                <c:pt idx="615">
                  <c:v>479.498973634219</c:v>
                </c:pt>
                <c:pt idx="616">
                  <c:v>480.655643521711</c:v>
                </c:pt>
                <c:pt idx="617">
                  <c:v>481.81367643009298</c:v>
                </c:pt>
                <c:pt idx="618">
                  <c:v>484.66995861525902</c:v>
                </c:pt>
                <c:pt idx="619">
                  <c:v>485.73328394247602</c:v>
                </c:pt>
                <c:pt idx="620">
                  <c:v>485.73328394247602</c:v>
                </c:pt>
                <c:pt idx="621">
                  <c:v>485.73328398029901</c:v>
                </c:pt>
                <c:pt idx="622">
                  <c:v>485.73328612749299</c:v>
                </c:pt>
                <c:pt idx="623">
                  <c:v>485.734107644056</c:v>
                </c:pt>
                <c:pt idx="624">
                  <c:v>485.736300578476</c:v>
                </c:pt>
                <c:pt idx="625">
                  <c:v>485.74006712752703</c:v>
                </c:pt>
                <c:pt idx="626">
                  <c:v>485.74593874271301</c:v>
                </c:pt>
                <c:pt idx="627">
                  <c:v>485.75451227684403</c:v>
                </c:pt>
                <c:pt idx="628">
                  <c:v>485.76584280832498</c:v>
                </c:pt>
                <c:pt idx="629">
                  <c:v>485.78008419581101</c:v>
                </c:pt>
                <c:pt idx="630">
                  <c:v>485.78311309434002</c:v>
                </c:pt>
                <c:pt idx="631">
                  <c:v>485.78465805122198</c:v>
                </c:pt>
                <c:pt idx="632">
                  <c:v>485.79282703489798</c:v>
                </c:pt>
                <c:pt idx="633">
                  <c:v>485.793348039433</c:v>
                </c:pt>
                <c:pt idx="634">
                  <c:v>485.79413738583702</c:v>
                </c:pt>
                <c:pt idx="635">
                  <c:v>485.794137386084</c:v>
                </c:pt>
                <c:pt idx="636">
                  <c:v>485.79428235873002</c:v>
                </c:pt>
                <c:pt idx="637">
                  <c:v>485.7943778238</c:v>
                </c:pt>
                <c:pt idx="638">
                  <c:v>485.79539236949103</c:v>
                </c:pt>
                <c:pt idx="639">
                  <c:v>485.82300495541699</c:v>
                </c:pt>
                <c:pt idx="640">
                  <c:v>485.82301387320098</c:v>
                </c:pt>
                <c:pt idx="641">
                  <c:v>485.82303590445702</c:v>
                </c:pt>
                <c:pt idx="642">
                  <c:v>485.82305756700998</c:v>
                </c:pt>
                <c:pt idx="643">
                  <c:v>485.82307747586799</c:v>
                </c:pt>
                <c:pt idx="644">
                  <c:v>485.82310107726897</c:v>
                </c:pt>
                <c:pt idx="645">
                  <c:v>485.82312352380899</c:v>
                </c:pt>
                <c:pt idx="646">
                  <c:v>485.82314126758001</c:v>
                </c:pt>
                <c:pt idx="647">
                  <c:v>485.823149462392</c:v>
                </c:pt>
                <c:pt idx="648">
                  <c:v>485.82315626048899</c:v>
                </c:pt>
                <c:pt idx="649">
                  <c:v>485.82316494138502</c:v>
                </c:pt>
                <c:pt idx="650">
                  <c:v>485.82317402739602</c:v>
                </c:pt>
                <c:pt idx="651">
                  <c:v>485.82325242416999</c:v>
                </c:pt>
                <c:pt idx="652">
                  <c:v>485.82326548031102</c:v>
                </c:pt>
                <c:pt idx="653">
                  <c:v>485.82328596866699</c:v>
                </c:pt>
                <c:pt idx="654">
                  <c:v>485.82331236894402</c:v>
                </c:pt>
                <c:pt idx="655">
                  <c:v>485.82334579848998</c:v>
                </c:pt>
                <c:pt idx="656">
                  <c:v>486.57635136799598</c:v>
                </c:pt>
                <c:pt idx="657">
                  <c:v>489.401601335468</c:v>
                </c:pt>
                <c:pt idx="658">
                  <c:v>495.54349421319102</c:v>
                </c:pt>
                <c:pt idx="659">
                  <c:v>500.14531981657598</c:v>
                </c:pt>
                <c:pt idx="660">
                  <c:v>503.57216416250799</c:v>
                </c:pt>
                <c:pt idx="661">
                  <c:v>507.44387631283001</c:v>
                </c:pt>
                <c:pt idx="662">
                  <c:v>512.37472506002098</c:v>
                </c:pt>
                <c:pt idx="663">
                  <c:v>518.28671620547698</c:v>
                </c:pt>
                <c:pt idx="664">
                  <c:v>523.1033798359</c:v>
                </c:pt>
                <c:pt idx="665">
                  <c:v>528.55433339041804</c:v>
                </c:pt>
                <c:pt idx="666">
                  <c:v>531.685684914391</c:v>
                </c:pt>
                <c:pt idx="667">
                  <c:v>535.06839349083202</c:v>
                </c:pt>
                <c:pt idx="668">
                  <c:v>540.70110938391997</c:v>
                </c:pt>
                <c:pt idx="669">
                  <c:v>547.61383747207606</c:v>
                </c:pt>
                <c:pt idx="670">
                  <c:v>552.25217828314396</c:v>
                </c:pt>
                <c:pt idx="671">
                  <c:v>557.01322286884101</c:v>
                </c:pt>
                <c:pt idx="672">
                  <c:v>564.13531031447405</c:v>
                </c:pt>
                <c:pt idx="673">
                  <c:v>571.88181121417904</c:v>
                </c:pt>
                <c:pt idx="674">
                  <c:v>582.11329666713095</c:v>
                </c:pt>
                <c:pt idx="675">
                  <c:v>590.49037786514498</c:v>
                </c:pt>
                <c:pt idx="676">
                  <c:v>597.99847218094305</c:v>
                </c:pt>
                <c:pt idx="677">
                  <c:v>600.37346206530106</c:v>
                </c:pt>
                <c:pt idx="678">
                  <c:v>604.16799424932799</c:v>
                </c:pt>
                <c:pt idx="679">
                  <c:v>610.07938866222401</c:v>
                </c:pt>
                <c:pt idx="680">
                  <c:v>616.91475701714398</c:v>
                </c:pt>
                <c:pt idx="681">
                  <c:v>624.03973196223603</c:v>
                </c:pt>
                <c:pt idx="682">
                  <c:v>631.86065023793503</c:v>
                </c:pt>
                <c:pt idx="683">
                  <c:v>638.16621564598802</c:v>
                </c:pt>
                <c:pt idx="684">
                  <c:v>640.78876180425596</c:v>
                </c:pt>
                <c:pt idx="685">
                  <c:v>647.81324671128903</c:v>
                </c:pt>
                <c:pt idx="686">
                  <c:v>654.60072456644104</c:v>
                </c:pt>
                <c:pt idx="687">
                  <c:v>660.53111361730998</c:v>
                </c:pt>
                <c:pt idx="688">
                  <c:v>664.66162460391104</c:v>
                </c:pt>
                <c:pt idx="689">
                  <c:v>669.16291401847502</c:v>
                </c:pt>
                <c:pt idx="690">
                  <c:v>672.92537901645198</c:v>
                </c:pt>
                <c:pt idx="691">
                  <c:v>675.03641688325297</c:v>
                </c:pt>
                <c:pt idx="692">
                  <c:v>678.56585396584296</c:v>
                </c:pt>
                <c:pt idx="693">
                  <c:v>683.19442563364805</c:v>
                </c:pt>
                <c:pt idx="694">
                  <c:v>689.30340351224004</c:v>
                </c:pt>
                <c:pt idx="695">
                  <c:v>695.20544228636095</c:v>
                </c:pt>
                <c:pt idx="696">
                  <c:v>701.271280267772</c:v>
                </c:pt>
                <c:pt idx="697">
                  <c:v>707.662225079358</c:v>
                </c:pt>
                <c:pt idx="698">
                  <c:v>714.18007206899301</c:v>
                </c:pt>
                <c:pt idx="699">
                  <c:v>720.41593344419596</c:v>
                </c:pt>
                <c:pt idx="700">
                  <c:v>726.55784286706796</c:v>
                </c:pt>
                <c:pt idx="701">
                  <c:v>731.65184856191797</c:v>
                </c:pt>
                <c:pt idx="702">
                  <c:v>735.63955569365498</c:v>
                </c:pt>
                <c:pt idx="703">
                  <c:v>735.63955569365498</c:v>
                </c:pt>
                <c:pt idx="704">
                  <c:v>735.63955569365498</c:v>
                </c:pt>
                <c:pt idx="705">
                  <c:v>735.63955569365498</c:v>
                </c:pt>
                <c:pt idx="706">
                  <c:v>735.63955569365498</c:v>
                </c:pt>
                <c:pt idx="707">
                  <c:v>735.63955569365498</c:v>
                </c:pt>
                <c:pt idx="708">
                  <c:v>735.63955569365498</c:v>
                </c:pt>
                <c:pt idx="709">
                  <c:v>735.63955569365498</c:v>
                </c:pt>
                <c:pt idx="710">
                  <c:v>735.63955569365498</c:v>
                </c:pt>
                <c:pt idx="711">
                  <c:v>735.63955569365498</c:v>
                </c:pt>
                <c:pt idx="712">
                  <c:v>735.63955569365498</c:v>
                </c:pt>
                <c:pt idx="713">
                  <c:v>735.63955569365498</c:v>
                </c:pt>
                <c:pt idx="714">
                  <c:v>735.63955569365498</c:v>
                </c:pt>
                <c:pt idx="715">
                  <c:v>735.63955569365498</c:v>
                </c:pt>
                <c:pt idx="716">
                  <c:v>735.63955569365498</c:v>
                </c:pt>
                <c:pt idx="717">
                  <c:v>735.63955569365498</c:v>
                </c:pt>
                <c:pt idx="718">
                  <c:v>735.63955569365498</c:v>
                </c:pt>
                <c:pt idx="719">
                  <c:v>735.63955569365498</c:v>
                </c:pt>
                <c:pt idx="720">
                  <c:v>735.63955569365498</c:v>
                </c:pt>
                <c:pt idx="721">
                  <c:v>735.63955569365498</c:v>
                </c:pt>
                <c:pt idx="722">
                  <c:v>735.63955569365498</c:v>
                </c:pt>
                <c:pt idx="723">
                  <c:v>735.63955569365498</c:v>
                </c:pt>
                <c:pt idx="724">
                  <c:v>735.63955569365498</c:v>
                </c:pt>
                <c:pt idx="725">
                  <c:v>735.63955569365498</c:v>
                </c:pt>
                <c:pt idx="726">
                  <c:v>735.63955569365498</c:v>
                </c:pt>
                <c:pt idx="727">
                  <c:v>735.63955569365498</c:v>
                </c:pt>
                <c:pt idx="728">
                  <c:v>735.63955569365498</c:v>
                </c:pt>
                <c:pt idx="729">
                  <c:v>735.63955569365498</c:v>
                </c:pt>
                <c:pt idx="730">
                  <c:v>735.63955569365498</c:v>
                </c:pt>
                <c:pt idx="731">
                  <c:v>735.63955569365498</c:v>
                </c:pt>
                <c:pt idx="732">
                  <c:v>735.63955569365498</c:v>
                </c:pt>
                <c:pt idx="733">
                  <c:v>735.63955569365498</c:v>
                </c:pt>
                <c:pt idx="734">
                  <c:v>735.63955569365498</c:v>
                </c:pt>
                <c:pt idx="735">
                  <c:v>735.63955569365498</c:v>
                </c:pt>
                <c:pt idx="736">
                  <c:v>735.63955569365498</c:v>
                </c:pt>
                <c:pt idx="737">
                  <c:v>735.63955569365498</c:v>
                </c:pt>
                <c:pt idx="738">
                  <c:v>735.63955569365498</c:v>
                </c:pt>
                <c:pt idx="739">
                  <c:v>735.63955569365498</c:v>
                </c:pt>
                <c:pt idx="740">
                  <c:v>735.63955569365498</c:v>
                </c:pt>
                <c:pt idx="741">
                  <c:v>735.63955569365498</c:v>
                </c:pt>
                <c:pt idx="742">
                  <c:v>735.63955569365498</c:v>
                </c:pt>
                <c:pt idx="743">
                  <c:v>735.63955569365498</c:v>
                </c:pt>
                <c:pt idx="744">
                  <c:v>735.63955569365498</c:v>
                </c:pt>
                <c:pt idx="745">
                  <c:v>735.63955569365498</c:v>
                </c:pt>
                <c:pt idx="746">
                  <c:v>735.63955569365498</c:v>
                </c:pt>
                <c:pt idx="747">
                  <c:v>735.63955569365498</c:v>
                </c:pt>
                <c:pt idx="748">
                  <c:v>735.63955569365498</c:v>
                </c:pt>
                <c:pt idx="749">
                  <c:v>735.63955569365498</c:v>
                </c:pt>
                <c:pt idx="750">
                  <c:v>735.63955569365498</c:v>
                </c:pt>
                <c:pt idx="751">
                  <c:v>735.63955569365498</c:v>
                </c:pt>
                <c:pt idx="752">
                  <c:v>735.63955569365498</c:v>
                </c:pt>
                <c:pt idx="753">
                  <c:v>735.63955569365498</c:v>
                </c:pt>
                <c:pt idx="754">
                  <c:v>735.63955569365498</c:v>
                </c:pt>
                <c:pt idx="755">
                  <c:v>735.63955569365498</c:v>
                </c:pt>
                <c:pt idx="756">
                  <c:v>735.63955569365498</c:v>
                </c:pt>
                <c:pt idx="757">
                  <c:v>735.63955569365498</c:v>
                </c:pt>
                <c:pt idx="758">
                  <c:v>735.63955569365498</c:v>
                </c:pt>
                <c:pt idx="759">
                  <c:v>735.63955569365498</c:v>
                </c:pt>
                <c:pt idx="760">
                  <c:v>735.63955569365498</c:v>
                </c:pt>
                <c:pt idx="761">
                  <c:v>735.63955569365498</c:v>
                </c:pt>
                <c:pt idx="762">
                  <c:v>735.63955569365498</c:v>
                </c:pt>
                <c:pt idx="763">
                  <c:v>735.63955569365498</c:v>
                </c:pt>
                <c:pt idx="764">
                  <c:v>735.63955569365498</c:v>
                </c:pt>
                <c:pt idx="765">
                  <c:v>735.63955569365498</c:v>
                </c:pt>
                <c:pt idx="766">
                  <c:v>735.63955569365498</c:v>
                </c:pt>
                <c:pt idx="767">
                  <c:v>735.63955569365498</c:v>
                </c:pt>
                <c:pt idx="768">
                  <c:v>735.63955569365498</c:v>
                </c:pt>
                <c:pt idx="769">
                  <c:v>735.63955569365498</c:v>
                </c:pt>
                <c:pt idx="770">
                  <c:v>735.63955569365498</c:v>
                </c:pt>
                <c:pt idx="771">
                  <c:v>735.63955569365498</c:v>
                </c:pt>
                <c:pt idx="772">
                  <c:v>735.63955569365498</c:v>
                </c:pt>
                <c:pt idx="773">
                  <c:v>735.63955569365498</c:v>
                </c:pt>
                <c:pt idx="774">
                  <c:v>735.63955569365498</c:v>
                </c:pt>
                <c:pt idx="775">
                  <c:v>735.63955569365498</c:v>
                </c:pt>
                <c:pt idx="776">
                  <c:v>735.63955569365498</c:v>
                </c:pt>
                <c:pt idx="777">
                  <c:v>735.63955569365498</c:v>
                </c:pt>
                <c:pt idx="778">
                  <c:v>735.63955569365498</c:v>
                </c:pt>
                <c:pt idx="779">
                  <c:v>735.63955569365498</c:v>
                </c:pt>
                <c:pt idx="780">
                  <c:v>735.63955569365498</c:v>
                </c:pt>
                <c:pt idx="781">
                  <c:v>735.63955569365498</c:v>
                </c:pt>
                <c:pt idx="782">
                  <c:v>735.63955569365498</c:v>
                </c:pt>
                <c:pt idx="783">
                  <c:v>735.63955569365498</c:v>
                </c:pt>
                <c:pt idx="784">
                  <c:v>735.63955569365498</c:v>
                </c:pt>
                <c:pt idx="785">
                  <c:v>735.63955569365498</c:v>
                </c:pt>
                <c:pt idx="786">
                  <c:v>735.63955569365498</c:v>
                </c:pt>
                <c:pt idx="787">
                  <c:v>735.63955569365498</c:v>
                </c:pt>
                <c:pt idx="788">
                  <c:v>735.63955569365498</c:v>
                </c:pt>
                <c:pt idx="789">
                  <c:v>735.63955569365498</c:v>
                </c:pt>
                <c:pt idx="790">
                  <c:v>735.63955569365498</c:v>
                </c:pt>
                <c:pt idx="791">
                  <c:v>735.63955569365498</c:v>
                </c:pt>
                <c:pt idx="792">
                  <c:v>735.63955569365498</c:v>
                </c:pt>
                <c:pt idx="793">
                  <c:v>735.63955569365498</c:v>
                </c:pt>
                <c:pt idx="794">
                  <c:v>735.63955569365498</c:v>
                </c:pt>
                <c:pt idx="795">
                  <c:v>735.63955569365498</c:v>
                </c:pt>
                <c:pt idx="796">
                  <c:v>735.63955569365498</c:v>
                </c:pt>
                <c:pt idx="797">
                  <c:v>735.63955569365498</c:v>
                </c:pt>
                <c:pt idx="798">
                  <c:v>735.63955569365498</c:v>
                </c:pt>
                <c:pt idx="799">
                  <c:v>735.63955569365498</c:v>
                </c:pt>
                <c:pt idx="800">
                  <c:v>735.63955569365498</c:v>
                </c:pt>
                <c:pt idx="801">
                  <c:v>735.63955569365498</c:v>
                </c:pt>
                <c:pt idx="802">
                  <c:v>735.63955569365498</c:v>
                </c:pt>
                <c:pt idx="803">
                  <c:v>735.63955569365498</c:v>
                </c:pt>
                <c:pt idx="804">
                  <c:v>735.63955569365498</c:v>
                </c:pt>
                <c:pt idx="805">
                  <c:v>735.63955569365498</c:v>
                </c:pt>
                <c:pt idx="806">
                  <c:v>735.63955569365498</c:v>
                </c:pt>
                <c:pt idx="807">
                  <c:v>735.63955569365498</c:v>
                </c:pt>
                <c:pt idx="808">
                  <c:v>735.63955569365498</c:v>
                </c:pt>
                <c:pt idx="809">
                  <c:v>735.63955569365498</c:v>
                </c:pt>
                <c:pt idx="810">
                  <c:v>735.63955569365498</c:v>
                </c:pt>
                <c:pt idx="811">
                  <c:v>735.63955569365498</c:v>
                </c:pt>
                <c:pt idx="812">
                  <c:v>735.63955569365498</c:v>
                </c:pt>
                <c:pt idx="813">
                  <c:v>735.63955569365498</c:v>
                </c:pt>
                <c:pt idx="814">
                  <c:v>735.63955569365498</c:v>
                </c:pt>
                <c:pt idx="815">
                  <c:v>735.63955569365498</c:v>
                </c:pt>
                <c:pt idx="816">
                  <c:v>735.63955569365498</c:v>
                </c:pt>
                <c:pt idx="817">
                  <c:v>735.63955569365498</c:v>
                </c:pt>
                <c:pt idx="818">
                  <c:v>735.63955569365498</c:v>
                </c:pt>
                <c:pt idx="819">
                  <c:v>735.63955569365498</c:v>
                </c:pt>
                <c:pt idx="820">
                  <c:v>735.63955569365498</c:v>
                </c:pt>
                <c:pt idx="821">
                  <c:v>735.63955569365498</c:v>
                </c:pt>
                <c:pt idx="822">
                  <c:v>735.63955569365498</c:v>
                </c:pt>
                <c:pt idx="823">
                  <c:v>735.63955569365498</c:v>
                </c:pt>
                <c:pt idx="824">
                  <c:v>735.63955569365498</c:v>
                </c:pt>
                <c:pt idx="825">
                  <c:v>735.63955569365498</c:v>
                </c:pt>
                <c:pt idx="826">
                  <c:v>735.63955569365498</c:v>
                </c:pt>
                <c:pt idx="827">
                  <c:v>735.63955569365498</c:v>
                </c:pt>
                <c:pt idx="828">
                  <c:v>735.63955569365498</c:v>
                </c:pt>
                <c:pt idx="829">
                  <c:v>735.63955569365498</c:v>
                </c:pt>
                <c:pt idx="830">
                  <c:v>735.63955569365498</c:v>
                </c:pt>
                <c:pt idx="831">
                  <c:v>735.63955569365498</c:v>
                </c:pt>
                <c:pt idx="832">
                  <c:v>735.63955569365498</c:v>
                </c:pt>
                <c:pt idx="833">
                  <c:v>735.63955569365498</c:v>
                </c:pt>
                <c:pt idx="834">
                  <c:v>735.63955569365498</c:v>
                </c:pt>
                <c:pt idx="835">
                  <c:v>735.63955569365498</c:v>
                </c:pt>
                <c:pt idx="836">
                  <c:v>735.63955569365498</c:v>
                </c:pt>
                <c:pt idx="837">
                  <c:v>735.63955569365498</c:v>
                </c:pt>
                <c:pt idx="838">
                  <c:v>735.63955569365498</c:v>
                </c:pt>
                <c:pt idx="839">
                  <c:v>735.63955569365498</c:v>
                </c:pt>
                <c:pt idx="840">
                  <c:v>735.63955569365498</c:v>
                </c:pt>
                <c:pt idx="841">
                  <c:v>735.63955569365498</c:v>
                </c:pt>
                <c:pt idx="842">
                  <c:v>735.63955569365498</c:v>
                </c:pt>
                <c:pt idx="843">
                  <c:v>735.63955569365498</c:v>
                </c:pt>
                <c:pt idx="844">
                  <c:v>735.63955569365498</c:v>
                </c:pt>
                <c:pt idx="845">
                  <c:v>735.63955569365498</c:v>
                </c:pt>
                <c:pt idx="846">
                  <c:v>735.63955569365498</c:v>
                </c:pt>
                <c:pt idx="847">
                  <c:v>735.63955569365498</c:v>
                </c:pt>
                <c:pt idx="848">
                  <c:v>735.63955569365498</c:v>
                </c:pt>
                <c:pt idx="849">
                  <c:v>735.63955569365498</c:v>
                </c:pt>
                <c:pt idx="850">
                  <c:v>735.63955569365498</c:v>
                </c:pt>
                <c:pt idx="851">
                  <c:v>735.63955569365498</c:v>
                </c:pt>
                <c:pt idx="852">
                  <c:v>735.63955569365498</c:v>
                </c:pt>
                <c:pt idx="853">
                  <c:v>735.63955569365498</c:v>
                </c:pt>
                <c:pt idx="854">
                  <c:v>735.63955569365498</c:v>
                </c:pt>
                <c:pt idx="855">
                  <c:v>735.63955569365498</c:v>
                </c:pt>
                <c:pt idx="856">
                  <c:v>735.63955569365498</c:v>
                </c:pt>
                <c:pt idx="857">
                  <c:v>735.63955569365498</c:v>
                </c:pt>
                <c:pt idx="858">
                  <c:v>735.63955569365498</c:v>
                </c:pt>
                <c:pt idx="859">
                  <c:v>735.63955569365498</c:v>
                </c:pt>
                <c:pt idx="860">
                  <c:v>735.63955569365498</c:v>
                </c:pt>
                <c:pt idx="861">
                  <c:v>735.63955569365498</c:v>
                </c:pt>
                <c:pt idx="862">
                  <c:v>735.63955569365498</c:v>
                </c:pt>
                <c:pt idx="863">
                  <c:v>735.63955569365498</c:v>
                </c:pt>
                <c:pt idx="864">
                  <c:v>735.63955569365498</c:v>
                </c:pt>
                <c:pt idx="865">
                  <c:v>735.63955569365498</c:v>
                </c:pt>
                <c:pt idx="866">
                  <c:v>735.63955569365498</c:v>
                </c:pt>
                <c:pt idx="867">
                  <c:v>735.63955569365498</c:v>
                </c:pt>
                <c:pt idx="868">
                  <c:v>735.63955569365498</c:v>
                </c:pt>
                <c:pt idx="869">
                  <c:v>735.63955569365498</c:v>
                </c:pt>
                <c:pt idx="870">
                  <c:v>735.63955569365498</c:v>
                </c:pt>
                <c:pt idx="871">
                  <c:v>735.63955569365498</c:v>
                </c:pt>
                <c:pt idx="872">
                  <c:v>735.63955569365498</c:v>
                </c:pt>
                <c:pt idx="873">
                  <c:v>735.63955569365498</c:v>
                </c:pt>
                <c:pt idx="874">
                  <c:v>735.63955569365498</c:v>
                </c:pt>
                <c:pt idx="875">
                  <c:v>735.63955569365498</c:v>
                </c:pt>
                <c:pt idx="876">
                  <c:v>735.63955569365498</c:v>
                </c:pt>
                <c:pt idx="877">
                  <c:v>735.63955569365498</c:v>
                </c:pt>
                <c:pt idx="878">
                  <c:v>735.63955569365498</c:v>
                </c:pt>
                <c:pt idx="879">
                  <c:v>735.63955569365498</c:v>
                </c:pt>
                <c:pt idx="880">
                  <c:v>735.63955569365498</c:v>
                </c:pt>
                <c:pt idx="881">
                  <c:v>735.63955569365498</c:v>
                </c:pt>
                <c:pt idx="882">
                  <c:v>735.63955569365498</c:v>
                </c:pt>
                <c:pt idx="883">
                  <c:v>735.63955569365498</c:v>
                </c:pt>
                <c:pt idx="884">
                  <c:v>735.63955569365498</c:v>
                </c:pt>
                <c:pt idx="885">
                  <c:v>735.63955569365498</c:v>
                </c:pt>
                <c:pt idx="886">
                  <c:v>735.63955569365498</c:v>
                </c:pt>
                <c:pt idx="887">
                  <c:v>735.63955569365498</c:v>
                </c:pt>
                <c:pt idx="888">
                  <c:v>735.63955569365498</c:v>
                </c:pt>
                <c:pt idx="889">
                  <c:v>735.63955569365498</c:v>
                </c:pt>
                <c:pt idx="890">
                  <c:v>735.63955569365498</c:v>
                </c:pt>
                <c:pt idx="891">
                  <c:v>735.63955569365498</c:v>
                </c:pt>
                <c:pt idx="892">
                  <c:v>735.63955569365498</c:v>
                </c:pt>
                <c:pt idx="893">
                  <c:v>735.63955569365498</c:v>
                </c:pt>
                <c:pt idx="894">
                  <c:v>735.63955569365498</c:v>
                </c:pt>
                <c:pt idx="895">
                  <c:v>735.63955569365498</c:v>
                </c:pt>
                <c:pt idx="896">
                  <c:v>735.63955569365498</c:v>
                </c:pt>
                <c:pt idx="897">
                  <c:v>735.63955569365498</c:v>
                </c:pt>
                <c:pt idx="898">
                  <c:v>735.63955569365498</c:v>
                </c:pt>
                <c:pt idx="899">
                  <c:v>735.63955569365498</c:v>
                </c:pt>
                <c:pt idx="900">
                  <c:v>735.63955569365498</c:v>
                </c:pt>
                <c:pt idx="901">
                  <c:v>735.63955569365498</c:v>
                </c:pt>
                <c:pt idx="902">
                  <c:v>735.63955569365498</c:v>
                </c:pt>
                <c:pt idx="903">
                  <c:v>735.63955569365498</c:v>
                </c:pt>
                <c:pt idx="904">
                  <c:v>735.63955569365498</c:v>
                </c:pt>
                <c:pt idx="905">
                  <c:v>735.63955569365498</c:v>
                </c:pt>
                <c:pt idx="906">
                  <c:v>735.63955569365498</c:v>
                </c:pt>
                <c:pt idx="907">
                  <c:v>735.63955569365498</c:v>
                </c:pt>
                <c:pt idx="908">
                  <c:v>735.63955569365498</c:v>
                </c:pt>
                <c:pt idx="909">
                  <c:v>735.63955569365498</c:v>
                </c:pt>
                <c:pt idx="910">
                  <c:v>735.63955569365498</c:v>
                </c:pt>
                <c:pt idx="911">
                  <c:v>735.63955569365498</c:v>
                </c:pt>
                <c:pt idx="912">
                  <c:v>735.63955569365498</c:v>
                </c:pt>
                <c:pt idx="913">
                  <c:v>735.63955569365498</c:v>
                </c:pt>
                <c:pt idx="914">
                  <c:v>735.63955569365498</c:v>
                </c:pt>
                <c:pt idx="915">
                  <c:v>735.63955569365498</c:v>
                </c:pt>
                <c:pt idx="916">
                  <c:v>735.63955569365498</c:v>
                </c:pt>
                <c:pt idx="917">
                  <c:v>735.63955569365498</c:v>
                </c:pt>
                <c:pt idx="918">
                  <c:v>735.63955569365498</c:v>
                </c:pt>
                <c:pt idx="919">
                  <c:v>735.63955569365498</c:v>
                </c:pt>
                <c:pt idx="920">
                  <c:v>735.63955569365498</c:v>
                </c:pt>
                <c:pt idx="921">
                  <c:v>735.63955569365498</c:v>
                </c:pt>
                <c:pt idx="922">
                  <c:v>735.63955569365498</c:v>
                </c:pt>
                <c:pt idx="923">
                  <c:v>735.63955569365498</c:v>
                </c:pt>
                <c:pt idx="924">
                  <c:v>735.63955569365498</c:v>
                </c:pt>
                <c:pt idx="925">
                  <c:v>735.63955569365498</c:v>
                </c:pt>
                <c:pt idx="926">
                  <c:v>735.63955569365498</c:v>
                </c:pt>
                <c:pt idx="927">
                  <c:v>735.63955569365498</c:v>
                </c:pt>
                <c:pt idx="928">
                  <c:v>735.63955569365498</c:v>
                </c:pt>
                <c:pt idx="929">
                  <c:v>735.63955569365498</c:v>
                </c:pt>
                <c:pt idx="930">
                  <c:v>735.63955569365498</c:v>
                </c:pt>
                <c:pt idx="931">
                  <c:v>735.63955569365498</c:v>
                </c:pt>
                <c:pt idx="932">
                  <c:v>735.63955569365498</c:v>
                </c:pt>
                <c:pt idx="933">
                  <c:v>735.63955569365498</c:v>
                </c:pt>
              </c:numCache>
            </c:numRef>
          </c:yVal>
          <c:smooth val="0"/>
          <c:extLst>
            <c:ext xmlns:c16="http://schemas.microsoft.com/office/drawing/2014/chart" uri="{C3380CC4-5D6E-409C-BE32-E72D297353CC}">
              <c16:uniqueId val="{00000000-6D38-4487-92B9-2B3BDDFA603F}"/>
            </c:ext>
          </c:extLst>
        </c:ser>
        <c:dLbls>
          <c:showLegendKey val="0"/>
          <c:showVal val="0"/>
          <c:showCatName val="0"/>
          <c:showSerName val="0"/>
          <c:showPercent val="0"/>
          <c:showBubbleSize val="0"/>
        </c:dLbls>
        <c:axId val="1691595407"/>
        <c:axId val="1691598735"/>
      </c:scatterChart>
      <c:valAx>
        <c:axId val="1691595407"/>
        <c:scaling>
          <c:orientation val="minMax"/>
          <c:max val="142000"/>
          <c:min val="140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ja-JP"/>
          </a:p>
        </c:txPr>
        <c:crossAx val="1691598735"/>
        <c:crosses val="autoZero"/>
        <c:crossBetween val="midCat"/>
        <c:majorUnit val="500"/>
      </c:valAx>
      <c:valAx>
        <c:axId val="1691598735"/>
        <c:scaling>
          <c:orientation val="minMax"/>
          <c:max val="3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ＭＳ Ｐゴシック" panose="020B0600070205080204" pitchFamily="50" charset="-128"/>
                    <a:ea typeface="ＭＳ Ｐゴシック" panose="020B0600070205080204" pitchFamily="50" charset="-128"/>
                    <a:cs typeface="+mn-cs"/>
                  </a:defRPr>
                </a:pPr>
                <a:r>
                  <a:rPr lang="ja-JP" altLang="en-US" sz="1200" dirty="0" smtClean="0">
                    <a:solidFill>
                      <a:schemeClr val="tx1"/>
                    </a:solidFill>
                    <a:latin typeface="ＭＳ Ｐゴシック" panose="020B0600070205080204" pitchFamily="50" charset="-128"/>
                    <a:ea typeface="ＭＳ Ｐゴシック" panose="020B0600070205080204" pitchFamily="50" charset="-128"/>
                  </a:rPr>
                  <a:t>生成水素</a:t>
                </a:r>
                <a:r>
                  <a:rPr lang="en-US" altLang="ja-JP" sz="1200" dirty="0" smtClean="0">
                    <a:solidFill>
                      <a:schemeClr val="tx1"/>
                    </a:solidFill>
                    <a:latin typeface="ＭＳ Ｐゴシック" panose="020B0600070205080204" pitchFamily="50" charset="-128"/>
                    <a:ea typeface="ＭＳ Ｐゴシック" panose="020B0600070205080204" pitchFamily="50" charset="-128"/>
                  </a:rPr>
                  <a:t>(kg)</a:t>
                </a:r>
                <a:endParaRPr lang="ja-JP" altLang="en-US" sz="1200" dirty="0">
                  <a:solidFill>
                    <a:schemeClr val="tx1"/>
                  </a:solidFill>
                  <a:latin typeface="ＭＳ Ｐゴシック" panose="020B0600070205080204" pitchFamily="50" charset="-128"/>
                  <a:ea typeface="ＭＳ Ｐゴシック" panose="020B0600070205080204" pitchFamily="50" charset="-128"/>
                </a:endParaRPr>
              </a:p>
            </c:rich>
          </c:tx>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ＭＳ Ｐゴシック" panose="020B0600070205080204" pitchFamily="50" charset="-128"/>
                  <a:ea typeface="ＭＳ Ｐゴシック" panose="020B0600070205080204" pitchFamily="50" charset="-128"/>
                  <a:cs typeface="+mn-cs"/>
                </a:defRPr>
              </a:pPr>
              <a:endParaRPr lang="ja-JP"/>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ja-JP"/>
          </a:p>
        </c:txPr>
        <c:crossAx val="1691595407"/>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0.63379</cdr:x>
      <cdr:y>0.11454</cdr:y>
    </cdr:from>
    <cdr:to>
      <cdr:x>0.84874</cdr:x>
      <cdr:y>0.15782</cdr:y>
    </cdr:to>
    <cdr:sp macro="" textlink="">
      <cdr:nvSpPr>
        <cdr:cNvPr id="2" name="テキスト ボックス 1"/>
        <cdr:cNvSpPr txBox="1"/>
      </cdr:nvSpPr>
      <cdr:spPr>
        <a:xfrm xmlns:a="http://schemas.openxmlformats.org/drawingml/2006/main">
          <a:off x="5587402" y="736442"/>
          <a:ext cx="1895061" cy="27829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ja-JP" sz="1800" dirty="0" smtClean="0">
              <a:latin typeface="Symbol" panose="05050102010706020507" pitchFamily="18" charset="2"/>
            </a:rPr>
            <a:t>D</a:t>
          </a:r>
          <a:r>
            <a:rPr lang="en-US" altLang="ja-JP" sz="1800" dirty="0" smtClean="0"/>
            <a:t>P from data</a:t>
          </a:r>
          <a:endParaRPr lang="ja-JP" altLang="en-US" sz="18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9872356B-DB79-4A84-9AA1-9D7E514337F1}" type="datetimeFigureOut">
              <a:rPr kumimoji="1" lang="ja-JP" altLang="en-US" smtClean="0"/>
              <a:t>2022/4/8</a:t>
            </a:fld>
            <a:endParaRPr kumimoji="1" lang="ja-JP" altLang="en-US"/>
          </a:p>
        </p:txBody>
      </p:sp>
      <p:sp>
        <p:nvSpPr>
          <p:cNvPr id="4" name="スライド イメージ プレースホルダー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25B45B01-FA7E-4B3D-A82F-ED4590CCAA3D}" type="slidenum">
              <a:rPr kumimoji="1" lang="ja-JP" altLang="en-US" smtClean="0"/>
              <a:t>‹#›</a:t>
            </a:fld>
            <a:endParaRPr kumimoji="1" lang="ja-JP" altLang="en-US"/>
          </a:p>
        </p:txBody>
      </p:sp>
    </p:spTree>
    <p:extLst>
      <p:ext uri="{BB962C8B-B14F-4D97-AF65-F5344CB8AC3E}">
        <p14:creationId xmlns:p14="http://schemas.microsoft.com/office/powerpoint/2010/main" val="33795697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B27FEDC4-6E3C-444B-8167-474917DCEA2D}" type="datetime1">
              <a:rPr kumimoji="1" lang="ja-JP" altLang="en-US" smtClean="0"/>
              <a:t>2022/4/8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D40D2A5-8A93-403E-BF05-6EBA6A1455BF}" type="slidenum">
              <a:rPr kumimoji="1" lang="ja-JP" altLang="en-US" smtClean="0"/>
              <a:t>‹#›</a:t>
            </a:fld>
            <a:endParaRPr kumimoji="1" lang="ja-JP" altLang="en-US"/>
          </a:p>
        </p:txBody>
      </p:sp>
    </p:spTree>
    <p:extLst>
      <p:ext uri="{BB962C8B-B14F-4D97-AF65-F5344CB8AC3E}">
        <p14:creationId xmlns:p14="http://schemas.microsoft.com/office/powerpoint/2010/main" val="62057628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45166839-22E1-4EDB-AFCB-8B127CDAF5F9}" type="datetime1">
              <a:rPr kumimoji="1" lang="ja-JP" altLang="en-US" smtClean="0"/>
              <a:t>2022/4/8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D40D2A5-8A93-403E-BF05-6EBA6A1455BF}" type="slidenum">
              <a:rPr kumimoji="1" lang="ja-JP" altLang="en-US" smtClean="0"/>
              <a:t>‹#›</a:t>
            </a:fld>
            <a:endParaRPr kumimoji="1" lang="ja-JP" altLang="en-US"/>
          </a:p>
        </p:txBody>
      </p:sp>
    </p:spTree>
    <p:extLst>
      <p:ext uri="{BB962C8B-B14F-4D97-AF65-F5344CB8AC3E}">
        <p14:creationId xmlns:p14="http://schemas.microsoft.com/office/powerpoint/2010/main" val="2703007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B8113BA5-148E-425B-AB43-7B958E1503AA}" type="datetime1">
              <a:rPr kumimoji="1" lang="ja-JP" altLang="en-US" smtClean="0"/>
              <a:t>2022/4/8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D40D2A5-8A93-403E-BF05-6EBA6A1455BF}" type="slidenum">
              <a:rPr kumimoji="1" lang="ja-JP" altLang="en-US" smtClean="0"/>
              <a:t>‹#›</a:t>
            </a:fld>
            <a:endParaRPr kumimoji="1" lang="ja-JP" altLang="en-US"/>
          </a:p>
        </p:txBody>
      </p:sp>
    </p:spTree>
    <p:extLst>
      <p:ext uri="{BB962C8B-B14F-4D97-AF65-F5344CB8AC3E}">
        <p14:creationId xmlns:p14="http://schemas.microsoft.com/office/powerpoint/2010/main" val="381278643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B01B2D10-0BAB-4F3C-A88B-A82F8E5D9054}" type="datetime1">
              <a:rPr kumimoji="1" lang="ja-JP" altLang="en-US" smtClean="0"/>
              <a:t>2022/4/8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D40D2A5-8A93-403E-BF05-6EBA6A1455BF}" type="slidenum">
              <a:rPr kumimoji="1" lang="ja-JP" altLang="en-US" smtClean="0"/>
              <a:t>‹#›</a:t>
            </a:fld>
            <a:endParaRPr kumimoji="1" lang="ja-JP" altLang="en-US"/>
          </a:p>
        </p:txBody>
      </p:sp>
    </p:spTree>
    <p:extLst>
      <p:ext uri="{BB962C8B-B14F-4D97-AF65-F5344CB8AC3E}">
        <p14:creationId xmlns:p14="http://schemas.microsoft.com/office/powerpoint/2010/main" val="425769656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F893CAC6-FE5D-4231-8CE8-643A14D4A66E}" type="datetime1">
              <a:rPr kumimoji="1" lang="ja-JP" altLang="en-US" smtClean="0"/>
              <a:t>2022/4/8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D40D2A5-8A93-403E-BF05-6EBA6A1455BF}" type="slidenum">
              <a:rPr kumimoji="1" lang="ja-JP" altLang="en-US" smtClean="0"/>
              <a:t>‹#›</a:t>
            </a:fld>
            <a:endParaRPr kumimoji="1" lang="ja-JP" altLang="en-US"/>
          </a:p>
        </p:txBody>
      </p:sp>
    </p:spTree>
    <p:extLst>
      <p:ext uri="{BB962C8B-B14F-4D97-AF65-F5344CB8AC3E}">
        <p14:creationId xmlns:p14="http://schemas.microsoft.com/office/powerpoint/2010/main" val="2980638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7F14FCBA-5D7B-45AF-8D6E-AB88A9A38F1E}" type="datetime1">
              <a:rPr kumimoji="1" lang="ja-JP" altLang="en-US" smtClean="0"/>
              <a:t>2022/4/8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D40D2A5-8A93-403E-BF05-6EBA6A1455BF}" type="slidenum">
              <a:rPr kumimoji="1" lang="ja-JP" altLang="en-US" smtClean="0"/>
              <a:t>‹#›</a:t>
            </a:fld>
            <a:endParaRPr kumimoji="1" lang="ja-JP" altLang="en-US"/>
          </a:p>
        </p:txBody>
      </p:sp>
    </p:spTree>
    <p:extLst>
      <p:ext uri="{BB962C8B-B14F-4D97-AF65-F5344CB8AC3E}">
        <p14:creationId xmlns:p14="http://schemas.microsoft.com/office/powerpoint/2010/main" val="3260952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0C54C42F-EFC5-4783-8014-B9894AC3CC73}" type="datetime1">
              <a:rPr kumimoji="1" lang="ja-JP" altLang="en-US" smtClean="0"/>
              <a:t>2022/4/8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9D40D2A5-8A93-403E-BF05-6EBA6A1455BF}" type="slidenum">
              <a:rPr kumimoji="1" lang="ja-JP" altLang="en-US" smtClean="0"/>
              <a:t>‹#›</a:t>
            </a:fld>
            <a:endParaRPr kumimoji="1" lang="ja-JP" altLang="en-US"/>
          </a:p>
        </p:txBody>
      </p:sp>
    </p:spTree>
    <p:extLst>
      <p:ext uri="{BB962C8B-B14F-4D97-AF65-F5344CB8AC3E}">
        <p14:creationId xmlns:p14="http://schemas.microsoft.com/office/powerpoint/2010/main" val="3439644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31E8AE32-1116-4C66-B659-5B927819C8F5}" type="datetime1">
              <a:rPr kumimoji="1" lang="ja-JP" altLang="en-US" smtClean="0"/>
              <a:t>2022/4/8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9D40D2A5-8A93-403E-BF05-6EBA6A1455BF}" type="slidenum">
              <a:rPr kumimoji="1" lang="ja-JP" altLang="en-US" smtClean="0"/>
              <a:t>‹#›</a:t>
            </a:fld>
            <a:endParaRPr kumimoji="1" lang="ja-JP" altLang="en-US"/>
          </a:p>
        </p:txBody>
      </p:sp>
    </p:spTree>
    <p:extLst>
      <p:ext uri="{BB962C8B-B14F-4D97-AF65-F5344CB8AC3E}">
        <p14:creationId xmlns:p14="http://schemas.microsoft.com/office/powerpoint/2010/main" val="5416464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3591BF-D02E-4F16-B68B-EA4EE4C050F6}" type="datetime1">
              <a:rPr kumimoji="1" lang="ja-JP" altLang="en-US" smtClean="0"/>
              <a:t>2022/4/8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a:xfrm>
            <a:off x="7086600" y="6481677"/>
            <a:ext cx="2057400" cy="365125"/>
          </a:xfrm>
        </p:spPr>
        <p:txBody>
          <a:bodyPr/>
          <a:lstStyle>
            <a:lvl1pPr>
              <a:defRPr sz="1800">
                <a:solidFill>
                  <a:schemeClr val="tx1"/>
                </a:solidFill>
              </a:defRPr>
            </a:lvl1pPr>
          </a:lstStyle>
          <a:p>
            <a:fld id="{9D40D2A5-8A93-403E-BF05-6EBA6A1455BF}" type="slidenum">
              <a:rPr kumimoji="1" lang="ja-JP" altLang="en-US" smtClean="0"/>
              <a:pPr/>
              <a:t>‹#›</a:t>
            </a:fld>
            <a:endParaRPr kumimoji="1" lang="ja-JP" altLang="en-US"/>
          </a:p>
        </p:txBody>
      </p:sp>
    </p:spTree>
    <p:extLst>
      <p:ext uri="{BB962C8B-B14F-4D97-AF65-F5344CB8AC3E}">
        <p14:creationId xmlns:p14="http://schemas.microsoft.com/office/powerpoint/2010/main" val="400485040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5429F526-A18E-45A5-BF1F-9315EA0601BD}" type="datetime1">
              <a:rPr kumimoji="1" lang="ja-JP" altLang="en-US" smtClean="0"/>
              <a:t>2022/4/8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D40D2A5-8A93-403E-BF05-6EBA6A1455BF}" type="slidenum">
              <a:rPr kumimoji="1" lang="ja-JP" altLang="en-US" smtClean="0"/>
              <a:t>‹#›</a:t>
            </a:fld>
            <a:endParaRPr kumimoji="1" lang="ja-JP" altLang="en-US"/>
          </a:p>
        </p:txBody>
      </p:sp>
    </p:spTree>
    <p:extLst>
      <p:ext uri="{BB962C8B-B14F-4D97-AF65-F5344CB8AC3E}">
        <p14:creationId xmlns:p14="http://schemas.microsoft.com/office/powerpoint/2010/main" val="34311291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AA63D49F-2EAE-457E-8437-306870B79D83}" type="datetime1">
              <a:rPr kumimoji="1" lang="ja-JP" altLang="en-US" smtClean="0"/>
              <a:t>2022/4/8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D40D2A5-8A93-403E-BF05-6EBA6A1455BF}" type="slidenum">
              <a:rPr kumimoji="1" lang="ja-JP" altLang="en-US" smtClean="0"/>
              <a:t>‹#›</a:t>
            </a:fld>
            <a:endParaRPr kumimoji="1" lang="ja-JP" altLang="en-US"/>
          </a:p>
        </p:txBody>
      </p:sp>
    </p:spTree>
    <p:extLst>
      <p:ext uri="{BB962C8B-B14F-4D97-AF65-F5344CB8AC3E}">
        <p14:creationId xmlns:p14="http://schemas.microsoft.com/office/powerpoint/2010/main" val="119815332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872C13-40A6-4102-8529-21348EBF0A0E}" type="datetime1">
              <a:rPr kumimoji="1" lang="ja-JP" altLang="en-US" smtClean="0"/>
              <a:t>2022/4/8</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7086600" y="6492875"/>
            <a:ext cx="2057400" cy="365125"/>
          </a:xfrm>
          <a:prstGeom prst="rect">
            <a:avLst/>
          </a:prstGeom>
        </p:spPr>
        <p:txBody>
          <a:bodyPr vert="horz" lIns="91440" tIns="45720" rIns="91440" bIns="45720" rtlCol="0" anchor="ctr"/>
          <a:lstStyle>
            <a:lvl1pPr algn="r">
              <a:defRPr sz="1800">
                <a:solidFill>
                  <a:schemeClr val="tx1"/>
                </a:solidFill>
              </a:defRPr>
            </a:lvl1pPr>
          </a:lstStyle>
          <a:p>
            <a:fld id="{9D40D2A5-8A93-403E-BF05-6EBA6A1455BF}" type="slidenum">
              <a:rPr kumimoji="1" lang="ja-JP" altLang="en-US" smtClean="0"/>
              <a:pPr/>
              <a:t>‹#›</a:t>
            </a:fld>
            <a:endParaRPr kumimoji="1" lang="ja-JP" altLang="en-US"/>
          </a:p>
        </p:txBody>
      </p:sp>
    </p:spTree>
    <p:extLst>
      <p:ext uri="{BB962C8B-B14F-4D97-AF65-F5344CB8AC3E}">
        <p14:creationId xmlns:p14="http://schemas.microsoft.com/office/powerpoint/2010/main" val="37461875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5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chart" Target="../charts/chart8.xml"/></Relationships>
</file>

<file path=ppt/slides/_rels/slide56.xml.rels><?xml version="1.0" encoding="UTF-8" standalone="yes"?>
<Relationships xmlns="http://schemas.openxmlformats.org/package/2006/relationships"><Relationship Id="rId3" Type="http://schemas.openxmlformats.org/officeDocument/2006/relationships/chart" Target="../charts/chart10.xml"/><Relationship Id="rId7" Type="http://schemas.openxmlformats.org/officeDocument/2006/relationships/chart" Target="../charts/chart13.xml"/><Relationship Id="rId2" Type="http://schemas.openxmlformats.org/officeDocument/2006/relationships/chart" Target="../charts/chart9.xml"/><Relationship Id="rId1" Type="http://schemas.openxmlformats.org/officeDocument/2006/relationships/slideLayout" Target="../slideLayouts/slideLayout7.xml"/><Relationship Id="rId6" Type="http://schemas.openxmlformats.org/officeDocument/2006/relationships/chart" Target="../charts/chart12.xml"/><Relationship Id="rId5" Type="http://schemas.openxmlformats.org/officeDocument/2006/relationships/image" Target="../media/image26.png"/><Relationship Id="rId4" Type="http://schemas.openxmlformats.org/officeDocument/2006/relationships/chart" Target="../charts/chart1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chart" Target="../charts/chart15.xml"/><Relationship Id="rId4" Type="http://schemas.openxmlformats.org/officeDocument/2006/relationships/image" Target="../media/image6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chart" Target="../charts/chart18.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chart" Target="../charts/chart20.xml"/><Relationship Id="rId1" Type="http://schemas.openxmlformats.org/officeDocument/2006/relationships/slideLayout" Target="../slideLayouts/slideLayout7.xml"/><Relationship Id="rId4" Type="http://schemas.openxmlformats.org/officeDocument/2006/relationships/chart" Target="../charts/chart22.xml"/></Relationships>
</file>

<file path=ppt/slides/_rels/slide69.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chart" Target="../charts/chart23.xml"/><Relationship Id="rId1" Type="http://schemas.openxmlformats.org/officeDocument/2006/relationships/slideLayout" Target="../slideLayouts/slideLayout7.xml"/><Relationship Id="rId4" Type="http://schemas.openxmlformats.org/officeDocument/2006/relationships/chart" Target="../charts/chart25.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chart" Target="../charts/chart26.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chart" Target="../charts/chart2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図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072"/>
            <a:ext cx="9041130" cy="6582832"/>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p:cNvSpPr>
            <a:spLocks noGrp="1"/>
          </p:cNvSpPr>
          <p:nvPr>
            <p:ph type="sldNum" sz="quarter" idx="12"/>
          </p:nvPr>
        </p:nvSpPr>
        <p:spPr/>
        <p:txBody>
          <a:bodyPr/>
          <a:lstStyle/>
          <a:p>
            <a:fld id="{9D40D2A5-8A93-403E-BF05-6EBA6A1455BF}" type="slidenum">
              <a:rPr kumimoji="1" lang="ja-JP" altLang="en-US" smtClean="0"/>
              <a:pPr/>
              <a:t>1</a:t>
            </a:fld>
            <a:endParaRPr kumimoji="1" lang="ja-JP" altLang="en-US"/>
          </a:p>
        </p:txBody>
      </p:sp>
      <p:sp>
        <p:nvSpPr>
          <p:cNvPr id="3" name="Rectangle 2"/>
          <p:cNvSpPr>
            <a:spLocks noChangeArrowheads="1"/>
          </p:cNvSpPr>
          <p:nvPr/>
        </p:nvSpPr>
        <p:spPr bwMode="auto">
          <a:xfrm>
            <a:off x="6126480" y="926217"/>
            <a:ext cx="296608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Courier New" panose="02070309020205020404" pitchFamily="49" charset="0"/>
              </a:rPr>
              <a:t>調達番号：</a:t>
            </a:r>
            <a:r>
              <a:rPr kumimoji="0" lang="en-US" altLang="ja-JP" sz="20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Courier New" panose="02070309020205020404" pitchFamily="49" charset="0"/>
              </a:rPr>
              <a:t>R03J070</a:t>
            </a:r>
            <a:endParaRPr kumimoji="0" lang="en-US" altLang="ja-JP" sz="20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2000" b="0" i="0" u="none" strike="noStrike" cap="none" normalizeH="0" baseline="0" dirty="0" smtClean="0">
              <a:ln>
                <a:noFill/>
              </a:ln>
              <a:solidFill>
                <a:schemeClr val="tx1"/>
              </a:solidFill>
              <a:effectLst/>
              <a:latin typeface="Arial" panose="020B0604020202020204" pitchFamily="34" charset="0"/>
            </a:endParaRPr>
          </a:p>
        </p:txBody>
      </p:sp>
      <p:sp>
        <p:nvSpPr>
          <p:cNvPr id="4" name="Rectangle 3"/>
          <p:cNvSpPr>
            <a:spLocks noChangeArrowheads="1"/>
          </p:cNvSpPr>
          <p:nvPr/>
        </p:nvSpPr>
        <p:spPr bwMode="auto">
          <a:xfrm>
            <a:off x="0" y="73310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Tree>
    <p:extLst>
      <p:ext uri="{BB962C8B-B14F-4D97-AF65-F5344CB8AC3E}">
        <p14:creationId xmlns:p14="http://schemas.microsoft.com/office/powerpoint/2010/main" val="1375012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p:cNvPicPr>
            <a:picLocks noChangeAspect="1"/>
          </p:cNvPicPr>
          <p:nvPr/>
        </p:nvPicPr>
        <p:blipFill>
          <a:blip r:embed="rId2"/>
          <a:stretch>
            <a:fillRect/>
          </a:stretch>
        </p:blipFill>
        <p:spPr>
          <a:xfrm>
            <a:off x="76570" y="1806537"/>
            <a:ext cx="8780070" cy="4568759"/>
          </a:xfrm>
          <a:prstGeom prst="rect">
            <a:avLst/>
          </a:prstGeom>
        </p:spPr>
      </p:pic>
      <p:sp>
        <p:nvSpPr>
          <p:cNvPr id="3" name="テキスト ボックス 2"/>
          <p:cNvSpPr txBox="1"/>
          <p:nvPr/>
        </p:nvSpPr>
        <p:spPr>
          <a:xfrm>
            <a:off x="288522" y="317072"/>
            <a:ext cx="8423910" cy="369332"/>
          </a:xfrm>
          <a:prstGeom prst="rect">
            <a:avLst/>
          </a:prstGeom>
          <a:noFill/>
        </p:spPr>
        <p:txBody>
          <a:bodyPr wrap="square" rtlCol="0">
            <a:spAutoFit/>
          </a:bodyPr>
          <a:lstStyle/>
          <a:p>
            <a:pPr algn="ctr"/>
            <a:r>
              <a:rPr kumimoji="1" lang="en-US" altLang="ja-JP" dirty="0" smtClean="0"/>
              <a:t>S/C</a:t>
            </a:r>
            <a:r>
              <a:rPr kumimoji="1" lang="ja-JP" altLang="en-US" dirty="0" smtClean="0"/>
              <a:t>水温の解析結果</a:t>
            </a:r>
            <a:endParaRPr kumimoji="1" lang="en-US" altLang="ja-JP" dirty="0" smtClean="0"/>
          </a:p>
        </p:txBody>
      </p:sp>
      <p:sp>
        <p:nvSpPr>
          <p:cNvPr id="4" name="テキスト ボックス 3"/>
          <p:cNvSpPr txBox="1"/>
          <p:nvPr/>
        </p:nvSpPr>
        <p:spPr>
          <a:xfrm>
            <a:off x="4916129" y="1926368"/>
            <a:ext cx="2153266" cy="369332"/>
          </a:xfrm>
          <a:prstGeom prst="rect">
            <a:avLst/>
          </a:prstGeom>
          <a:noFill/>
        </p:spPr>
        <p:txBody>
          <a:bodyPr wrap="square" rtlCol="0">
            <a:spAutoFit/>
          </a:bodyPr>
          <a:lstStyle/>
          <a:p>
            <a:pPr algn="ctr"/>
            <a:r>
              <a:rPr kumimoji="1" lang="en-US" altLang="ja-JP" dirty="0" smtClean="0"/>
              <a:t>Upper torus</a:t>
            </a:r>
          </a:p>
        </p:txBody>
      </p:sp>
      <p:sp>
        <p:nvSpPr>
          <p:cNvPr id="5" name="テキスト ボックス 4"/>
          <p:cNvSpPr txBox="1"/>
          <p:nvPr/>
        </p:nvSpPr>
        <p:spPr>
          <a:xfrm>
            <a:off x="5110046" y="2626113"/>
            <a:ext cx="2153266" cy="369332"/>
          </a:xfrm>
          <a:prstGeom prst="rect">
            <a:avLst/>
          </a:prstGeom>
          <a:noFill/>
        </p:spPr>
        <p:txBody>
          <a:bodyPr wrap="square" rtlCol="0">
            <a:spAutoFit/>
          </a:bodyPr>
          <a:lstStyle/>
          <a:p>
            <a:pPr algn="ctr"/>
            <a:r>
              <a:rPr kumimoji="1" lang="en-US" altLang="ja-JP" dirty="0" smtClean="0"/>
              <a:t>Middle torus</a:t>
            </a:r>
          </a:p>
        </p:txBody>
      </p:sp>
      <p:sp>
        <p:nvSpPr>
          <p:cNvPr id="6" name="テキスト ボックス 5"/>
          <p:cNvSpPr txBox="1"/>
          <p:nvPr/>
        </p:nvSpPr>
        <p:spPr>
          <a:xfrm>
            <a:off x="5009536" y="5647877"/>
            <a:ext cx="2153266" cy="369332"/>
          </a:xfrm>
          <a:prstGeom prst="rect">
            <a:avLst/>
          </a:prstGeom>
          <a:noFill/>
        </p:spPr>
        <p:txBody>
          <a:bodyPr wrap="square" rtlCol="0">
            <a:spAutoFit/>
          </a:bodyPr>
          <a:lstStyle/>
          <a:p>
            <a:pPr algn="ctr"/>
            <a:r>
              <a:rPr kumimoji="1" lang="en-US" altLang="ja-JP" dirty="0" smtClean="0"/>
              <a:t>Lower torus</a:t>
            </a:r>
          </a:p>
        </p:txBody>
      </p:sp>
      <p:sp>
        <p:nvSpPr>
          <p:cNvPr id="7" name="楕円 6"/>
          <p:cNvSpPr/>
          <p:nvPr/>
        </p:nvSpPr>
        <p:spPr>
          <a:xfrm>
            <a:off x="6960714" y="562221"/>
            <a:ext cx="1977335" cy="196830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弦 7"/>
          <p:cNvSpPr/>
          <p:nvPr/>
        </p:nvSpPr>
        <p:spPr>
          <a:xfrm>
            <a:off x="6960714" y="501738"/>
            <a:ext cx="1976809" cy="2034985"/>
          </a:xfrm>
          <a:prstGeom prst="chord">
            <a:avLst>
              <a:gd name="adj1" fmla="val 239285"/>
              <a:gd name="adj2" fmla="val 105691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7786355" y="1647981"/>
            <a:ext cx="132735" cy="307802"/>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8076229" y="1653768"/>
            <a:ext cx="129469" cy="307802"/>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平行四辺形 11"/>
          <p:cNvSpPr/>
          <p:nvPr/>
        </p:nvSpPr>
        <p:spPr>
          <a:xfrm>
            <a:off x="7786598" y="1441047"/>
            <a:ext cx="211509" cy="206525"/>
          </a:xfrm>
          <a:prstGeom prst="parallelogram">
            <a:avLst>
              <a:gd name="adj" fmla="val 4181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平行四辺形 12"/>
          <p:cNvSpPr/>
          <p:nvPr/>
        </p:nvSpPr>
        <p:spPr>
          <a:xfrm flipH="1">
            <a:off x="7988304" y="1434851"/>
            <a:ext cx="222451" cy="218569"/>
          </a:xfrm>
          <a:prstGeom prst="parallelogram">
            <a:avLst>
              <a:gd name="adj" fmla="val 4181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p:cNvSpPr/>
          <p:nvPr/>
        </p:nvSpPr>
        <p:spPr>
          <a:xfrm>
            <a:off x="7852722" y="1237997"/>
            <a:ext cx="290577" cy="30837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 name="直線コネクタ 14"/>
          <p:cNvCxnSpPr/>
          <p:nvPr/>
        </p:nvCxnSpPr>
        <p:spPr>
          <a:xfrm>
            <a:off x="7069395" y="1955783"/>
            <a:ext cx="1759973" cy="0"/>
          </a:xfrm>
          <a:prstGeom prst="line">
            <a:avLst/>
          </a:prstGeom>
          <a:ln w="12700">
            <a:solidFill>
              <a:srgbClr val="0000CC"/>
            </a:solidFill>
            <a:prstDash val="dash"/>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flipV="1">
            <a:off x="7263312" y="2228127"/>
            <a:ext cx="1388764" cy="1591"/>
          </a:xfrm>
          <a:prstGeom prst="line">
            <a:avLst/>
          </a:prstGeom>
          <a:ln w="12700">
            <a:solidFill>
              <a:srgbClr val="0000CC"/>
            </a:solidFill>
            <a:prstDash val="dash"/>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7557500" y="1934203"/>
            <a:ext cx="937549" cy="307777"/>
          </a:xfrm>
          <a:prstGeom prst="rect">
            <a:avLst/>
          </a:prstGeom>
          <a:noFill/>
        </p:spPr>
        <p:txBody>
          <a:bodyPr wrap="square" rtlCol="0">
            <a:spAutoFit/>
          </a:bodyPr>
          <a:lstStyle/>
          <a:p>
            <a:r>
              <a:rPr kumimoji="1" lang="en-US" altLang="ja-JP" sz="1400" dirty="0" smtClean="0"/>
              <a:t>1.375m</a:t>
            </a:r>
            <a:endParaRPr kumimoji="1" lang="ja-JP" altLang="en-US" sz="1400" dirty="0"/>
          </a:p>
        </p:txBody>
      </p:sp>
      <p:cxnSp>
        <p:nvCxnSpPr>
          <p:cNvPr id="20" name="直線矢印コネクタ 19"/>
          <p:cNvCxnSpPr/>
          <p:nvPr/>
        </p:nvCxnSpPr>
        <p:spPr>
          <a:xfrm flipV="1">
            <a:off x="7480607" y="1935173"/>
            <a:ext cx="0" cy="292954"/>
          </a:xfrm>
          <a:prstGeom prst="straightConnector1">
            <a:avLst/>
          </a:prstGeom>
          <a:ln>
            <a:solidFill>
              <a:srgbClr val="0000C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flipV="1">
            <a:off x="7991726" y="2241980"/>
            <a:ext cx="0" cy="292954"/>
          </a:xfrm>
          <a:prstGeom prst="straightConnector1">
            <a:avLst/>
          </a:prstGeom>
          <a:ln>
            <a:solidFill>
              <a:srgbClr val="0000CC"/>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7919090" y="2204082"/>
            <a:ext cx="937549" cy="307777"/>
          </a:xfrm>
          <a:prstGeom prst="rect">
            <a:avLst/>
          </a:prstGeom>
          <a:noFill/>
        </p:spPr>
        <p:txBody>
          <a:bodyPr wrap="square" rtlCol="0">
            <a:spAutoFit/>
          </a:bodyPr>
          <a:lstStyle/>
          <a:p>
            <a:r>
              <a:rPr kumimoji="1" lang="en-US" altLang="ja-JP" sz="1400" dirty="0" smtClean="0"/>
              <a:t>1.5m</a:t>
            </a:r>
            <a:endParaRPr kumimoji="1" lang="ja-JP" altLang="en-US" sz="1400" dirty="0"/>
          </a:p>
        </p:txBody>
      </p:sp>
      <p:cxnSp>
        <p:nvCxnSpPr>
          <p:cNvPr id="23" name="直線コネクタ 22"/>
          <p:cNvCxnSpPr/>
          <p:nvPr/>
        </p:nvCxnSpPr>
        <p:spPr>
          <a:xfrm flipV="1">
            <a:off x="7405147" y="2541980"/>
            <a:ext cx="1388764" cy="1591"/>
          </a:xfrm>
          <a:prstGeom prst="line">
            <a:avLst/>
          </a:prstGeom>
          <a:ln w="12700">
            <a:solidFill>
              <a:srgbClr val="0000CC"/>
            </a:solidFill>
            <a:prstDash val="dash"/>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8101676" y="1951955"/>
            <a:ext cx="1224910" cy="276999"/>
          </a:xfrm>
          <a:prstGeom prst="rect">
            <a:avLst/>
          </a:prstGeom>
          <a:noFill/>
        </p:spPr>
        <p:txBody>
          <a:bodyPr wrap="square" rtlCol="0">
            <a:spAutoFit/>
          </a:bodyPr>
          <a:lstStyle/>
          <a:p>
            <a:pPr algn="ctr"/>
            <a:r>
              <a:rPr kumimoji="1" lang="en-US" altLang="ja-JP" sz="1200" dirty="0" smtClean="0"/>
              <a:t>Middle torus</a:t>
            </a:r>
          </a:p>
        </p:txBody>
      </p:sp>
      <p:sp>
        <p:nvSpPr>
          <p:cNvPr id="25" name="テキスト ボックス 24"/>
          <p:cNvSpPr txBox="1"/>
          <p:nvPr/>
        </p:nvSpPr>
        <p:spPr>
          <a:xfrm>
            <a:off x="7948717" y="1107971"/>
            <a:ext cx="1224910" cy="276999"/>
          </a:xfrm>
          <a:prstGeom prst="rect">
            <a:avLst/>
          </a:prstGeom>
          <a:noFill/>
        </p:spPr>
        <p:txBody>
          <a:bodyPr wrap="square" rtlCol="0">
            <a:spAutoFit/>
          </a:bodyPr>
          <a:lstStyle/>
          <a:p>
            <a:pPr algn="ctr"/>
            <a:r>
              <a:rPr kumimoji="1" lang="en-US" altLang="ja-JP" sz="1200" dirty="0" smtClean="0"/>
              <a:t>Upper torus</a:t>
            </a:r>
          </a:p>
        </p:txBody>
      </p:sp>
      <p:cxnSp>
        <p:nvCxnSpPr>
          <p:cNvPr id="26" name="直線矢印コネクタ 25"/>
          <p:cNvCxnSpPr/>
          <p:nvPr/>
        </p:nvCxnSpPr>
        <p:spPr>
          <a:xfrm flipV="1">
            <a:off x="7557500" y="562221"/>
            <a:ext cx="0" cy="1354235"/>
          </a:xfrm>
          <a:prstGeom prst="straightConnector1">
            <a:avLst/>
          </a:prstGeom>
          <a:ln>
            <a:solidFill>
              <a:srgbClr val="0000C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flipV="1">
            <a:off x="7224708" y="553704"/>
            <a:ext cx="1388764" cy="1591"/>
          </a:xfrm>
          <a:prstGeom prst="line">
            <a:avLst/>
          </a:prstGeom>
          <a:ln w="12700">
            <a:solidFill>
              <a:srgbClr val="0000CC"/>
            </a:solidFill>
            <a:prstDash val="dash"/>
          </a:ln>
        </p:spPr>
        <p:style>
          <a:lnRef idx="1">
            <a:schemeClr val="accent1"/>
          </a:lnRef>
          <a:fillRef idx="0">
            <a:schemeClr val="accent1"/>
          </a:fillRef>
          <a:effectRef idx="0">
            <a:schemeClr val="accent1"/>
          </a:effectRef>
          <a:fontRef idx="minor">
            <a:schemeClr val="tx1"/>
          </a:fontRef>
        </p:style>
      </p:cxnSp>
      <p:sp>
        <p:nvSpPr>
          <p:cNvPr id="29" name="テキスト ボックス 28"/>
          <p:cNvSpPr txBox="1"/>
          <p:nvPr/>
        </p:nvSpPr>
        <p:spPr>
          <a:xfrm>
            <a:off x="7557499" y="910596"/>
            <a:ext cx="937549" cy="307777"/>
          </a:xfrm>
          <a:prstGeom prst="rect">
            <a:avLst/>
          </a:prstGeom>
          <a:noFill/>
        </p:spPr>
        <p:txBody>
          <a:bodyPr wrap="square" rtlCol="0">
            <a:spAutoFit/>
          </a:bodyPr>
          <a:lstStyle/>
          <a:p>
            <a:r>
              <a:rPr kumimoji="1" lang="en-US" altLang="ja-JP" sz="1400" dirty="0" smtClean="0"/>
              <a:t>6.025m</a:t>
            </a:r>
            <a:endParaRPr kumimoji="1" lang="ja-JP" altLang="en-US" sz="1400" dirty="0"/>
          </a:p>
        </p:txBody>
      </p:sp>
      <p:sp>
        <p:nvSpPr>
          <p:cNvPr id="30" name="テキスト ボックス 29"/>
          <p:cNvSpPr txBox="1"/>
          <p:nvPr/>
        </p:nvSpPr>
        <p:spPr>
          <a:xfrm>
            <a:off x="6846322" y="2258314"/>
            <a:ext cx="1229907" cy="276999"/>
          </a:xfrm>
          <a:prstGeom prst="rect">
            <a:avLst/>
          </a:prstGeom>
          <a:noFill/>
        </p:spPr>
        <p:txBody>
          <a:bodyPr wrap="square" rtlCol="0">
            <a:spAutoFit/>
          </a:bodyPr>
          <a:lstStyle/>
          <a:p>
            <a:pPr algn="ctr"/>
            <a:r>
              <a:rPr kumimoji="1" lang="en-US" altLang="ja-JP" sz="1200" dirty="0" smtClean="0"/>
              <a:t>Lower torus</a:t>
            </a:r>
          </a:p>
        </p:txBody>
      </p:sp>
      <p:sp>
        <p:nvSpPr>
          <p:cNvPr id="31" name="テキスト ボックス 30"/>
          <p:cNvSpPr txBox="1"/>
          <p:nvPr/>
        </p:nvSpPr>
        <p:spPr>
          <a:xfrm>
            <a:off x="3404829" y="1843133"/>
            <a:ext cx="1216079" cy="369332"/>
          </a:xfrm>
          <a:prstGeom prst="rect">
            <a:avLst/>
          </a:prstGeom>
          <a:noFill/>
        </p:spPr>
        <p:txBody>
          <a:bodyPr wrap="square" rtlCol="0">
            <a:spAutoFit/>
          </a:bodyPr>
          <a:lstStyle/>
          <a:p>
            <a:pPr algn="ctr"/>
            <a:r>
              <a:rPr kumimoji="1" lang="en-US" altLang="ja-JP" dirty="0" smtClean="0"/>
              <a:t>ADS</a:t>
            </a:r>
            <a:r>
              <a:rPr kumimoji="1" lang="ja-JP" altLang="en-US" dirty="0" smtClean="0"/>
              <a:t>作動</a:t>
            </a:r>
            <a:endParaRPr kumimoji="1" lang="en-US" altLang="ja-JP" dirty="0" smtClean="0"/>
          </a:p>
        </p:txBody>
      </p:sp>
      <p:cxnSp>
        <p:nvCxnSpPr>
          <p:cNvPr id="33" name="直線矢印コネクタ 32"/>
          <p:cNvCxnSpPr/>
          <p:nvPr/>
        </p:nvCxnSpPr>
        <p:spPr>
          <a:xfrm>
            <a:off x="4467528" y="2187544"/>
            <a:ext cx="7279" cy="838154"/>
          </a:xfrm>
          <a:prstGeom prst="straightConnector1">
            <a:avLst/>
          </a:prstGeom>
          <a:ln w="12700">
            <a:solidFill>
              <a:srgbClr val="0000CC"/>
            </a:solidFill>
            <a:tailEnd type="triangle"/>
          </a:ln>
        </p:spPr>
        <p:style>
          <a:lnRef idx="1">
            <a:schemeClr val="accent1"/>
          </a:lnRef>
          <a:fillRef idx="0">
            <a:schemeClr val="accent1"/>
          </a:fillRef>
          <a:effectRef idx="0">
            <a:schemeClr val="accent1"/>
          </a:effectRef>
          <a:fontRef idx="minor">
            <a:schemeClr val="tx1"/>
          </a:fontRef>
        </p:style>
      </p:cxnSp>
      <p:sp>
        <p:nvSpPr>
          <p:cNvPr id="36" name="テキスト ボックス 35"/>
          <p:cNvSpPr txBox="1"/>
          <p:nvPr/>
        </p:nvSpPr>
        <p:spPr>
          <a:xfrm>
            <a:off x="2987832" y="3641487"/>
            <a:ext cx="1758284" cy="830997"/>
          </a:xfrm>
          <a:prstGeom prst="rect">
            <a:avLst/>
          </a:prstGeom>
          <a:noFill/>
        </p:spPr>
        <p:txBody>
          <a:bodyPr wrap="square" rtlCol="0">
            <a:spAutoFit/>
          </a:bodyPr>
          <a:lstStyle/>
          <a:p>
            <a:pPr algn="ctr"/>
            <a:r>
              <a:rPr kumimoji="1" lang="en-US" altLang="ja-JP" sz="1200" dirty="0" smtClean="0"/>
              <a:t>D/W</a:t>
            </a:r>
            <a:r>
              <a:rPr kumimoji="1" lang="ja-JP" altLang="en-US" sz="1200" dirty="0" smtClean="0"/>
              <a:t>漏洩増加時にベントクリア状態になり</a:t>
            </a:r>
            <a:r>
              <a:rPr kumimoji="1" lang="en-US" altLang="ja-JP" sz="1200" dirty="0" smtClean="0"/>
              <a:t>middle torus</a:t>
            </a:r>
            <a:r>
              <a:rPr kumimoji="1" lang="ja-JP" altLang="en-US" sz="1200" dirty="0" smtClean="0"/>
              <a:t>の水温上昇（現実</a:t>
            </a:r>
            <a:r>
              <a:rPr kumimoji="1" lang="ja-JP" altLang="en-US" sz="1200" dirty="0"/>
              <a:t>と</a:t>
            </a:r>
            <a:r>
              <a:rPr kumimoji="1" lang="ja-JP" altLang="en-US" sz="1200" dirty="0" smtClean="0"/>
              <a:t>は異なる）</a:t>
            </a:r>
            <a:endParaRPr kumimoji="1" lang="en-US" altLang="ja-JP" sz="1200" dirty="0" smtClean="0"/>
          </a:p>
        </p:txBody>
      </p:sp>
      <p:sp>
        <p:nvSpPr>
          <p:cNvPr id="37" name="左中かっこ 36"/>
          <p:cNvSpPr/>
          <p:nvPr/>
        </p:nvSpPr>
        <p:spPr>
          <a:xfrm rot="16200000">
            <a:off x="4195247" y="3258938"/>
            <a:ext cx="146030" cy="398533"/>
          </a:xfrm>
          <a:prstGeom prst="leftBrace">
            <a:avLst/>
          </a:prstGeom>
          <a:ln w="12700">
            <a:solidFill>
              <a:srgbClr val="00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8" name="テキスト ボックス 37"/>
          <p:cNvSpPr txBox="1"/>
          <p:nvPr/>
        </p:nvSpPr>
        <p:spPr>
          <a:xfrm>
            <a:off x="4783783" y="3720272"/>
            <a:ext cx="1958988" cy="954107"/>
          </a:xfrm>
          <a:prstGeom prst="rect">
            <a:avLst/>
          </a:prstGeom>
          <a:noFill/>
        </p:spPr>
        <p:txBody>
          <a:bodyPr wrap="square" rtlCol="0">
            <a:spAutoFit/>
          </a:bodyPr>
          <a:lstStyle/>
          <a:p>
            <a:pPr algn="ctr"/>
            <a:r>
              <a:rPr kumimoji="1" lang="en-US" altLang="ja-JP" sz="1400" dirty="0" smtClean="0"/>
              <a:t>Slumping</a:t>
            </a:r>
            <a:r>
              <a:rPr kumimoji="1" lang="ja-JP" altLang="en-US" sz="1400" dirty="0" smtClean="0"/>
              <a:t>直後は</a:t>
            </a:r>
            <a:r>
              <a:rPr kumimoji="1" lang="en-US" altLang="ja-JP" sz="1400" dirty="0" smtClean="0"/>
              <a:t>mixing</a:t>
            </a:r>
            <a:r>
              <a:rPr kumimoji="1" lang="ja-JP" altLang="en-US" sz="1400" dirty="0" smtClean="0"/>
              <a:t>大（</a:t>
            </a:r>
            <a:r>
              <a:rPr kumimoji="1" lang="ja-JP" altLang="en-US" sz="1400" dirty="0" smtClean="0">
                <a:solidFill>
                  <a:srgbClr val="FF0000"/>
                </a:solidFill>
              </a:rPr>
              <a:t>本解析では、この時点での実機模擬性を重視</a:t>
            </a:r>
            <a:r>
              <a:rPr kumimoji="1" lang="ja-JP" altLang="en-US" sz="1400" dirty="0" smtClean="0"/>
              <a:t>）</a:t>
            </a:r>
            <a:endParaRPr kumimoji="1" lang="en-US" altLang="ja-JP" sz="1400" dirty="0" smtClean="0"/>
          </a:p>
        </p:txBody>
      </p:sp>
      <p:cxnSp>
        <p:nvCxnSpPr>
          <p:cNvPr id="39" name="直線矢印コネクタ 38"/>
          <p:cNvCxnSpPr/>
          <p:nvPr/>
        </p:nvCxnSpPr>
        <p:spPr>
          <a:xfrm>
            <a:off x="4738837" y="1977736"/>
            <a:ext cx="7279" cy="838154"/>
          </a:xfrm>
          <a:prstGeom prst="straightConnector1">
            <a:avLst/>
          </a:prstGeom>
          <a:ln w="12700">
            <a:solidFill>
              <a:srgbClr val="0000CC"/>
            </a:solidFill>
            <a:tailEnd type="triangle"/>
          </a:ln>
        </p:spPr>
        <p:style>
          <a:lnRef idx="1">
            <a:schemeClr val="accent1"/>
          </a:lnRef>
          <a:fillRef idx="0">
            <a:schemeClr val="accent1"/>
          </a:fillRef>
          <a:effectRef idx="0">
            <a:schemeClr val="accent1"/>
          </a:effectRef>
          <a:fontRef idx="minor">
            <a:schemeClr val="tx1"/>
          </a:fontRef>
        </p:style>
      </p:cxnSp>
      <p:sp>
        <p:nvSpPr>
          <p:cNvPr id="40" name="テキスト ボックス 39"/>
          <p:cNvSpPr txBox="1"/>
          <p:nvPr/>
        </p:nvSpPr>
        <p:spPr>
          <a:xfrm>
            <a:off x="4232565" y="1610739"/>
            <a:ext cx="1216079" cy="369332"/>
          </a:xfrm>
          <a:prstGeom prst="rect">
            <a:avLst/>
          </a:prstGeom>
          <a:noFill/>
        </p:spPr>
        <p:txBody>
          <a:bodyPr wrap="square" rtlCol="0">
            <a:spAutoFit/>
          </a:bodyPr>
          <a:lstStyle/>
          <a:p>
            <a:pPr algn="ctr"/>
            <a:r>
              <a:rPr kumimoji="1" lang="en-US" altLang="ja-JP" dirty="0" smtClean="0"/>
              <a:t>Slumping</a:t>
            </a:r>
          </a:p>
        </p:txBody>
      </p:sp>
      <p:sp>
        <p:nvSpPr>
          <p:cNvPr id="41" name="楕円 40"/>
          <p:cNvSpPr/>
          <p:nvPr/>
        </p:nvSpPr>
        <p:spPr>
          <a:xfrm>
            <a:off x="4738837" y="2894675"/>
            <a:ext cx="177292" cy="226622"/>
          </a:xfrm>
          <a:prstGeom prst="ellipse">
            <a:avLst/>
          </a:prstGeom>
          <a:noFill/>
          <a:ln>
            <a:solidFill>
              <a:srgbClr val="0000C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2" name="直線矢印コネクタ 41"/>
          <p:cNvCxnSpPr>
            <a:endCxn id="41" idx="5"/>
          </p:cNvCxnSpPr>
          <p:nvPr/>
        </p:nvCxnSpPr>
        <p:spPr>
          <a:xfrm flipH="1" flipV="1">
            <a:off x="4890165" y="3088109"/>
            <a:ext cx="289994" cy="611976"/>
          </a:xfrm>
          <a:prstGeom prst="straightConnector1">
            <a:avLst/>
          </a:prstGeom>
          <a:ln w="12700">
            <a:solidFill>
              <a:srgbClr val="0000CC"/>
            </a:solidFill>
            <a:tailEnd type="triangle"/>
          </a:ln>
        </p:spPr>
        <p:style>
          <a:lnRef idx="1">
            <a:schemeClr val="accent1"/>
          </a:lnRef>
          <a:fillRef idx="0">
            <a:schemeClr val="accent1"/>
          </a:fillRef>
          <a:effectRef idx="0">
            <a:schemeClr val="accent1"/>
          </a:effectRef>
          <a:fontRef idx="minor">
            <a:schemeClr val="tx1"/>
          </a:fontRef>
        </p:style>
      </p:cxnSp>
      <p:sp>
        <p:nvSpPr>
          <p:cNvPr id="45" name="テキスト ボックス 44"/>
          <p:cNvSpPr txBox="1"/>
          <p:nvPr/>
        </p:nvSpPr>
        <p:spPr>
          <a:xfrm>
            <a:off x="5567544" y="3041133"/>
            <a:ext cx="3084532" cy="523220"/>
          </a:xfrm>
          <a:prstGeom prst="rect">
            <a:avLst/>
          </a:prstGeom>
          <a:noFill/>
        </p:spPr>
        <p:txBody>
          <a:bodyPr wrap="square" rtlCol="0">
            <a:spAutoFit/>
          </a:bodyPr>
          <a:lstStyle/>
          <a:p>
            <a:pPr algn="ctr"/>
            <a:r>
              <a:rPr kumimoji="1" lang="ja-JP" altLang="en-US" sz="1400" dirty="0" smtClean="0"/>
              <a:t>その後は緩慢なベント管下端からの蒸気放出で</a:t>
            </a:r>
            <a:r>
              <a:rPr kumimoji="1" lang="en-US" altLang="ja-JP" sz="1400" dirty="0" smtClean="0"/>
              <a:t>Upper torus</a:t>
            </a:r>
            <a:r>
              <a:rPr kumimoji="1" lang="ja-JP" altLang="en-US" sz="1400" dirty="0" smtClean="0"/>
              <a:t>水のみ加熱</a:t>
            </a:r>
            <a:endParaRPr kumimoji="1" lang="en-US" altLang="ja-JP" sz="1400" dirty="0" smtClean="0"/>
          </a:p>
        </p:txBody>
      </p:sp>
      <p:cxnSp>
        <p:nvCxnSpPr>
          <p:cNvPr id="47" name="直線矢印コネクタ 46"/>
          <p:cNvCxnSpPr/>
          <p:nvPr/>
        </p:nvCxnSpPr>
        <p:spPr>
          <a:xfrm flipH="1" flipV="1">
            <a:off x="5276109" y="2689457"/>
            <a:ext cx="289994" cy="611976"/>
          </a:xfrm>
          <a:prstGeom prst="straightConnector1">
            <a:avLst/>
          </a:prstGeom>
          <a:ln w="12700">
            <a:solidFill>
              <a:srgbClr val="0000CC"/>
            </a:solidFill>
            <a:tailEnd type="triangle"/>
          </a:ln>
        </p:spPr>
        <p:style>
          <a:lnRef idx="1">
            <a:schemeClr val="accent1"/>
          </a:lnRef>
          <a:fillRef idx="0">
            <a:schemeClr val="accent1"/>
          </a:fillRef>
          <a:effectRef idx="0">
            <a:schemeClr val="accent1"/>
          </a:effectRef>
          <a:fontRef idx="minor">
            <a:schemeClr val="tx1"/>
          </a:fontRef>
        </p:style>
      </p:cxnSp>
      <p:sp>
        <p:nvSpPr>
          <p:cNvPr id="48" name="テキスト ボックス 47"/>
          <p:cNvSpPr txBox="1"/>
          <p:nvPr/>
        </p:nvSpPr>
        <p:spPr>
          <a:xfrm>
            <a:off x="1887255" y="5067523"/>
            <a:ext cx="4527935" cy="307777"/>
          </a:xfrm>
          <a:prstGeom prst="rect">
            <a:avLst/>
          </a:prstGeom>
          <a:noFill/>
        </p:spPr>
        <p:txBody>
          <a:bodyPr wrap="square" rtlCol="0">
            <a:spAutoFit/>
          </a:bodyPr>
          <a:lstStyle/>
          <a:p>
            <a:pPr algn="ctr"/>
            <a:r>
              <a:rPr kumimoji="1" lang="ja-JP" altLang="en-US" sz="1400" dirty="0" smtClean="0"/>
              <a:t>現状モデルでの</a:t>
            </a:r>
            <a:r>
              <a:rPr kumimoji="1" lang="en-US" altLang="ja-JP" sz="1400" dirty="0" smtClean="0"/>
              <a:t>Lower</a:t>
            </a:r>
            <a:r>
              <a:rPr kumimoji="1" lang="ja-JP" altLang="en-US" sz="1400" dirty="0" smtClean="0"/>
              <a:t> </a:t>
            </a:r>
            <a:r>
              <a:rPr kumimoji="1" lang="en-US" altLang="ja-JP" sz="1400" dirty="0" smtClean="0"/>
              <a:t>torus</a:t>
            </a:r>
            <a:r>
              <a:rPr kumimoji="1" lang="ja-JP" altLang="en-US" sz="1400" dirty="0" smtClean="0"/>
              <a:t>水との混合は極めて小さい</a:t>
            </a:r>
            <a:endParaRPr kumimoji="1" lang="en-US" altLang="ja-JP" sz="1400" dirty="0" smtClean="0"/>
          </a:p>
        </p:txBody>
      </p:sp>
      <p:sp>
        <p:nvSpPr>
          <p:cNvPr id="43" name="テキスト ボックス 42"/>
          <p:cNvSpPr txBox="1"/>
          <p:nvPr/>
        </p:nvSpPr>
        <p:spPr>
          <a:xfrm rot="16200000">
            <a:off x="-117993" y="3744421"/>
            <a:ext cx="1216079" cy="369332"/>
          </a:xfrm>
          <a:prstGeom prst="rect">
            <a:avLst/>
          </a:prstGeom>
          <a:noFill/>
        </p:spPr>
        <p:txBody>
          <a:bodyPr wrap="square" rtlCol="0">
            <a:spAutoFit/>
          </a:bodyPr>
          <a:lstStyle/>
          <a:p>
            <a:pPr algn="ctr"/>
            <a:r>
              <a:rPr kumimoji="1" lang="en-US" altLang="ja-JP" dirty="0" smtClean="0"/>
              <a:t>S/C</a:t>
            </a:r>
            <a:r>
              <a:rPr kumimoji="1" lang="ja-JP" altLang="en-US" dirty="0" smtClean="0"/>
              <a:t>水温</a:t>
            </a:r>
            <a:r>
              <a:rPr kumimoji="1" lang="en-US" altLang="ja-JP" dirty="0" smtClean="0"/>
              <a:t>(K)</a:t>
            </a:r>
          </a:p>
        </p:txBody>
      </p:sp>
      <p:sp>
        <p:nvSpPr>
          <p:cNvPr id="2" name="スライド番号プレースホルダー 1"/>
          <p:cNvSpPr>
            <a:spLocks noGrp="1"/>
          </p:cNvSpPr>
          <p:nvPr>
            <p:ph type="sldNum" sz="quarter" idx="12"/>
          </p:nvPr>
        </p:nvSpPr>
        <p:spPr/>
        <p:txBody>
          <a:bodyPr/>
          <a:lstStyle/>
          <a:p>
            <a:fld id="{9D40D2A5-8A93-403E-BF05-6EBA6A1455BF}" type="slidenum">
              <a:rPr kumimoji="1" lang="ja-JP" altLang="en-US" smtClean="0"/>
              <a:pPr/>
              <a:t>10</a:t>
            </a:fld>
            <a:endParaRPr kumimoji="1" lang="ja-JP" altLang="en-US"/>
          </a:p>
        </p:txBody>
      </p:sp>
    </p:spTree>
    <p:extLst>
      <p:ext uri="{BB962C8B-B14F-4D97-AF65-F5344CB8AC3E}">
        <p14:creationId xmlns:p14="http://schemas.microsoft.com/office/powerpoint/2010/main" val="12656411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2175978" y="2390157"/>
            <a:ext cx="6496836" cy="1502684"/>
          </a:xfrm>
          <a:prstGeom prst="rect">
            <a:avLst/>
          </a:prstGeom>
          <a:noFill/>
        </p:spPr>
      </p:pic>
      <p:sp>
        <p:nvSpPr>
          <p:cNvPr id="52" name="正方形/長方形 51"/>
          <p:cNvSpPr/>
          <p:nvPr/>
        </p:nvSpPr>
        <p:spPr>
          <a:xfrm>
            <a:off x="4346221" y="2413126"/>
            <a:ext cx="898339" cy="1398251"/>
          </a:xfrm>
          <a:prstGeom prst="rect">
            <a:avLst/>
          </a:prstGeom>
          <a:solidFill>
            <a:srgbClr val="0000CC">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288522" y="317072"/>
            <a:ext cx="8423910" cy="369332"/>
          </a:xfrm>
          <a:prstGeom prst="rect">
            <a:avLst/>
          </a:prstGeom>
          <a:noFill/>
        </p:spPr>
        <p:txBody>
          <a:bodyPr wrap="square" rtlCol="0">
            <a:spAutoFit/>
          </a:bodyPr>
          <a:lstStyle/>
          <a:p>
            <a:pPr algn="ctr"/>
            <a:r>
              <a:rPr kumimoji="1" lang="en-US" altLang="ja-JP" dirty="0" smtClean="0"/>
              <a:t>S/C</a:t>
            </a:r>
            <a:r>
              <a:rPr kumimoji="1" lang="ja-JP" altLang="en-US" dirty="0" smtClean="0"/>
              <a:t>水位の解析結果と観測データ</a:t>
            </a:r>
            <a:endParaRPr kumimoji="1" lang="en-US" altLang="ja-JP" dirty="0" smtClean="0"/>
          </a:p>
        </p:txBody>
      </p:sp>
      <p:sp>
        <p:nvSpPr>
          <p:cNvPr id="4" name="楕円 3"/>
          <p:cNvSpPr/>
          <p:nvPr/>
        </p:nvSpPr>
        <p:spPr>
          <a:xfrm>
            <a:off x="80590" y="2421643"/>
            <a:ext cx="1977335" cy="196830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弦 4"/>
          <p:cNvSpPr/>
          <p:nvPr/>
        </p:nvSpPr>
        <p:spPr>
          <a:xfrm>
            <a:off x="80590" y="2361160"/>
            <a:ext cx="1976809" cy="2034985"/>
          </a:xfrm>
          <a:prstGeom prst="chord">
            <a:avLst>
              <a:gd name="adj1" fmla="val 239285"/>
              <a:gd name="adj2" fmla="val 105691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906231" y="3507403"/>
            <a:ext cx="132735" cy="307802"/>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1196105" y="3513190"/>
            <a:ext cx="129469" cy="307802"/>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平行四辺形 7"/>
          <p:cNvSpPr/>
          <p:nvPr/>
        </p:nvSpPr>
        <p:spPr>
          <a:xfrm>
            <a:off x="906474" y="3300469"/>
            <a:ext cx="211509" cy="206525"/>
          </a:xfrm>
          <a:prstGeom prst="parallelogram">
            <a:avLst>
              <a:gd name="adj" fmla="val 4181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平行四辺形 8"/>
          <p:cNvSpPr/>
          <p:nvPr/>
        </p:nvSpPr>
        <p:spPr>
          <a:xfrm flipH="1">
            <a:off x="1108180" y="3294273"/>
            <a:ext cx="222451" cy="218569"/>
          </a:xfrm>
          <a:prstGeom prst="parallelogram">
            <a:avLst>
              <a:gd name="adj" fmla="val 4181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楕円 9"/>
          <p:cNvSpPr/>
          <p:nvPr/>
        </p:nvSpPr>
        <p:spPr>
          <a:xfrm>
            <a:off x="972598" y="3097419"/>
            <a:ext cx="290577" cy="30837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 name="直線コネクタ 10"/>
          <p:cNvCxnSpPr/>
          <p:nvPr/>
        </p:nvCxnSpPr>
        <p:spPr>
          <a:xfrm>
            <a:off x="151089" y="3815205"/>
            <a:ext cx="2342524" cy="0"/>
          </a:xfrm>
          <a:prstGeom prst="line">
            <a:avLst/>
          </a:prstGeom>
          <a:ln w="12700">
            <a:solidFill>
              <a:srgbClr val="0000CC"/>
            </a:solidFill>
            <a:prstDash val="dash"/>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flipV="1">
            <a:off x="383188" y="4087549"/>
            <a:ext cx="1388764" cy="1591"/>
          </a:xfrm>
          <a:prstGeom prst="line">
            <a:avLst/>
          </a:prstGeom>
          <a:ln w="12700">
            <a:solidFill>
              <a:srgbClr val="0000CC"/>
            </a:solidFill>
            <a:prstDash val="dash"/>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677376" y="3793625"/>
            <a:ext cx="937549" cy="307777"/>
          </a:xfrm>
          <a:prstGeom prst="rect">
            <a:avLst/>
          </a:prstGeom>
          <a:noFill/>
        </p:spPr>
        <p:txBody>
          <a:bodyPr wrap="square" rtlCol="0">
            <a:spAutoFit/>
          </a:bodyPr>
          <a:lstStyle/>
          <a:p>
            <a:r>
              <a:rPr kumimoji="1" lang="en-US" altLang="ja-JP" sz="1400" dirty="0" smtClean="0"/>
              <a:t>1.375m</a:t>
            </a:r>
            <a:endParaRPr kumimoji="1" lang="ja-JP" altLang="en-US" sz="1400" dirty="0"/>
          </a:p>
        </p:txBody>
      </p:sp>
      <p:cxnSp>
        <p:nvCxnSpPr>
          <p:cNvPr id="14" name="直線矢印コネクタ 13"/>
          <p:cNvCxnSpPr/>
          <p:nvPr/>
        </p:nvCxnSpPr>
        <p:spPr>
          <a:xfrm flipV="1">
            <a:off x="600483" y="3794595"/>
            <a:ext cx="0" cy="292954"/>
          </a:xfrm>
          <a:prstGeom prst="straightConnector1">
            <a:avLst/>
          </a:prstGeom>
          <a:ln>
            <a:solidFill>
              <a:srgbClr val="0000C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flipV="1">
            <a:off x="1111602" y="4101402"/>
            <a:ext cx="0" cy="292954"/>
          </a:xfrm>
          <a:prstGeom prst="straightConnector1">
            <a:avLst/>
          </a:prstGeom>
          <a:ln>
            <a:solidFill>
              <a:srgbClr val="0000CC"/>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1038966" y="4063504"/>
            <a:ext cx="937549" cy="307777"/>
          </a:xfrm>
          <a:prstGeom prst="rect">
            <a:avLst/>
          </a:prstGeom>
          <a:noFill/>
        </p:spPr>
        <p:txBody>
          <a:bodyPr wrap="square" rtlCol="0">
            <a:spAutoFit/>
          </a:bodyPr>
          <a:lstStyle/>
          <a:p>
            <a:r>
              <a:rPr kumimoji="1" lang="en-US" altLang="ja-JP" sz="1400" dirty="0" smtClean="0"/>
              <a:t>1.5m</a:t>
            </a:r>
            <a:endParaRPr kumimoji="1" lang="ja-JP" altLang="en-US" sz="1400" dirty="0"/>
          </a:p>
        </p:txBody>
      </p:sp>
      <p:cxnSp>
        <p:nvCxnSpPr>
          <p:cNvPr id="17" name="直線コネクタ 16"/>
          <p:cNvCxnSpPr/>
          <p:nvPr/>
        </p:nvCxnSpPr>
        <p:spPr>
          <a:xfrm flipV="1">
            <a:off x="173030" y="4401402"/>
            <a:ext cx="8493554" cy="1591"/>
          </a:xfrm>
          <a:prstGeom prst="line">
            <a:avLst/>
          </a:prstGeom>
          <a:ln w="12700">
            <a:solidFill>
              <a:srgbClr val="0000CC"/>
            </a:solidFill>
            <a:prstDash val="dash"/>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1221552" y="3811377"/>
            <a:ext cx="1224910" cy="276999"/>
          </a:xfrm>
          <a:prstGeom prst="rect">
            <a:avLst/>
          </a:prstGeom>
          <a:noFill/>
        </p:spPr>
        <p:txBody>
          <a:bodyPr wrap="square" rtlCol="0">
            <a:spAutoFit/>
          </a:bodyPr>
          <a:lstStyle/>
          <a:p>
            <a:pPr algn="ctr"/>
            <a:r>
              <a:rPr kumimoji="1" lang="en-US" altLang="ja-JP" sz="1200" dirty="0" smtClean="0"/>
              <a:t>Middle torus</a:t>
            </a:r>
          </a:p>
        </p:txBody>
      </p:sp>
      <p:sp>
        <p:nvSpPr>
          <p:cNvPr id="19" name="テキスト ボックス 18"/>
          <p:cNvSpPr txBox="1"/>
          <p:nvPr/>
        </p:nvSpPr>
        <p:spPr>
          <a:xfrm>
            <a:off x="1068593" y="2967393"/>
            <a:ext cx="1224910" cy="276999"/>
          </a:xfrm>
          <a:prstGeom prst="rect">
            <a:avLst/>
          </a:prstGeom>
          <a:noFill/>
        </p:spPr>
        <p:txBody>
          <a:bodyPr wrap="square" rtlCol="0">
            <a:spAutoFit/>
          </a:bodyPr>
          <a:lstStyle/>
          <a:p>
            <a:pPr algn="ctr"/>
            <a:r>
              <a:rPr kumimoji="1" lang="en-US" altLang="ja-JP" sz="1200" dirty="0" smtClean="0"/>
              <a:t>Upper torus</a:t>
            </a:r>
          </a:p>
        </p:txBody>
      </p:sp>
      <p:cxnSp>
        <p:nvCxnSpPr>
          <p:cNvPr id="20" name="直線矢印コネクタ 19"/>
          <p:cNvCxnSpPr/>
          <p:nvPr/>
        </p:nvCxnSpPr>
        <p:spPr>
          <a:xfrm flipV="1">
            <a:off x="677376" y="2421643"/>
            <a:ext cx="0" cy="1354235"/>
          </a:xfrm>
          <a:prstGeom prst="straightConnector1">
            <a:avLst/>
          </a:prstGeom>
          <a:ln>
            <a:solidFill>
              <a:srgbClr val="0000C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flipV="1">
            <a:off x="452138" y="2413126"/>
            <a:ext cx="7721413" cy="1591"/>
          </a:xfrm>
          <a:prstGeom prst="line">
            <a:avLst/>
          </a:prstGeom>
          <a:ln w="12700">
            <a:solidFill>
              <a:srgbClr val="0000CC"/>
            </a:solidFill>
            <a:prstDash val="dash"/>
          </a:ln>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677375" y="2770018"/>
            <a:ext cx="937549" cy="307777"/>
          </a:xfrm>
          <a:prstGeom prst="rect">
            <a:avLst/>
          </a:prstGeom>
          <a:noFill/>
        </p:spPr>
        <p:txBody>
          <a:bodyPr wrap="square" rtlCol="0">
            <a:spAutoFit/>
          </a:bodyPr>
          <a:lstStyle/>
          <a:p>
            <a:r>
              <a:rPr kumimoji="1" lang="en-US" altLang="ja-JP" sz="1400" dirty="0" smtClean="0"/>
              <a:t>6.025m</a:t>
            </a:r>
            <a:endParaRPr kumimoji="1" lang="ja-JP" altLang="en-US" sz="1400" dirty="0"/>
          </a:p>
        </p:txBody>
      </p:sp>
      <p:sp>
        <p:nvSpPr>
          <p:cNvPr id="23" name="テキスト ボックス 22"/>
          <p:cNvSpPr txBox="1"/>
          <p:nvPr/>
        </p:nvSpPr>
        <p:spPr>
          <a:xfrm>
            <a:off x="-33802" y="4117736"/>
            <a:ext cx="1229907" cy="276999"/>
          </a:xfrm>
          <a:prstGeom prst="rect">
            <a:avLst/>
          </a:prstGeom>
          <a:noFill/>
        </p:spPr>
        <p:txBody>
          <a:bodyPr wrap="square" rtlCol="0">
            <a:spAutoFit/>
          </a:bodyPr>
          <a:lstStyle/>
          <a:p>
            <a:pPr algn="ctr"/>
            <a:r>
              <a:rPr kumimoji="1" lang="en-US" altLang="ja-JP" sz="1200" dirty="0" smtClean="0"/>
              <a:t>Lower torus</a:t>
            </a:r>
          </a:p>
        </p:txBody>
      </p:sp>
      <p:sp>
        <p:nvSpPr>
          <p:cNvPr id="24" name="テキスト ボックス 23"/>
          <p:cNvSpPr txBox="1"/>
          <p:nvPr/>
        </p:nvSpPr>
        <p:spPr>
          <a:xfrm>
            <a:off x="2847647" y="1394279"/>
            <a:ext cx="955222" cy="369332"/>
          </a:xfrm>
          <a:prstGeom prst="rect">
            <a:avLst/>
          </a:prstGeom>
          <a:noFill/>
        </p:spPr>
        <p:txBody>
          <a:bodyPr wrap="square" rtlCol="0">
            <a:spAutoFit/>
          </a:bodyPr>
          <a:lstStyle/>
          <a:p>
            <a:r>
              <a:rPr kumimoji="1" lang="en-US" altLang="ja-JP" dirty="0" smtClean="0"/>
              <a:t>RCIC</a:t>
            </a:r>
            <a:endParaRPr kumimoji="1" lang="ja-JP" altLang="en-US" dirty="0"/>
          </a:p>
        </p:txBody>
      </p:sp>
      <p:sp>
        <p:nvSpPr>
          <p:cNvPr id="25" name="テキスト ボックス 24"/>
          <p:cNvSpPr txBox="1"/>
          <p:nvPr/>
        </p:nvSpPr>
        <p:spPr>
          <a:xfrm>
            <a:off x="4437408" y="1168375"/>
            <a:ext cx="955222" cy="369332"/>
          </a:xfrm>
          <a:prstGeom prst="rect">
            <a:avLst/>
          </a:prstGeom>
          <a:noFill/>
        </p:spPr>
        <p:txBody>
          <a:bodyPr wrap="square" rtlCol="0">
            <a:spAutoFit/>
          </a:bodyPr>
          <a:lstStyle/>
          <a:p>
            <a:r>
              <a:rPr kumimoji="1" lang="en-US" altLang="ja-JP" dirty="0"/>
              <a:t>HPCI</a:t>
            </a:r>
            <a:endParaRPr kumimoji="1" lang="ja-JP" altLang="en-US" dirty="0"/>
          </a:p>
        </p:txBody>
      </p:sp>
      <p:sp>
        <p:nvSpPr>
          <p:cNvPr id="26" name="テキスト ボックス 25"/>
          <p:cNvSpPr txBox="1"/>
          <p:nvPr/>
        </p:nvSpPr>
        <p:spPr>
          <a:xfrm>
            <a:off x="4235720" y="1866948"/>
            <a:ext cx="1908104" cy="307777"/>
          </a:xfrm>
          <a:prstGeom prst="rect">
            <a:avLst/>
          </a:prstGeom>
          <a:noFill/>
        </p:spPr>
        <p:txBody>
          <a:bodyPr wrap="square" rtlCol="0">
            <a:spAutoFit/>
          </a:bodyPr>
          <a:lstStyle/>
          <a:p>
            <a:r>
              <a:rPr kumimoji="1" lang="en-US" altLang="ja-JP" sz="1400" dirty="0" smtClean="0">
                <a:latin typeface="ＭＳ ゴシック" panose="020B0609070205080204" pitchFamily="49" charset="-128"/>
                <a:ea typeface="ＭＳ ゴシック" panose="020B0609070205080204" pitchFamily="49" charset="-128"/>
              </a:rPr>
              <a:t>SC</a:t>
            </a:r>
            <a:r>
              <a:rPr kumimoji="1" lang="ja-JP" altLang="en-US" sz="1400" dirty="0" smtClean="0">
                <a:latin typeface="ＭＳ ゴシック" panose="020B0609070205080204" pitchFamily="49" charset="-128"/>
                <a:ea typeface="ＭＳ ゴシック" panose="020B0609070205080204" pitchFamily="49" charset="-128"/>
              </a:rPr>
              <a:t>スプレー</a:t>
            </a:r>
            <a:r>
              <a:rPr kumimoji="1" lang="en-US" altLang="ja-JP" sz="1400" dirty="0" smtClean="0">
                <a:latin typeface="ＭＳ ゴシック" panose="020B0609070205080204" pitchFamily="49" charset="-128"/>
                <a:ea typeface="ＭＳ ゴシック" panose="020B0609070205080204" pitchFamily="49" charset="-128"/>
              </a:rPr>
              <a:t>(</a:t>
            </a:r>
            <a:r>
              <a:rPr kumimoji="1" lang="en-US" altLang="ja-JP" sz="1400" u="sng" dirty="0" smtClean="0">
                <a:latin typeface="ＭＳ ゴシック" panose="020B0609070205080204" pitchFamily="49" charset="-128"/>
                <a:ea typeface="ＭＳ ゴシック" panose="020B0609070205080204" pitchFamily="49" charset="-128"/>
              </a:rPr>
              <a:t>35kg/s</a:t>
            </a:r>
            <a:r>
              <a:rPr kumimoji="1" lang="en-US" altLang="ja-JP" sz="1400" dirty="0" smtClean="0">
                <a:latin typeface="ＭＳ ゴシック" panose="020B0609070205080204" pitchFamily="49" charset="-128"/>
                <a:ea typeface="ＭＳ ゴシック" panose="020B0609070205080204" pitchFamily="49" charset="-128"/>
              </a:rPr>
              <a:t>)</a:t>
            </a:r>
            <a:endParaRPr kumimoji="1" lang="ja-JP" altLang="en-US" sz="1400" dirty="0">
              <a:latin typeface="ＭＳ ゴシック" panose="020B0609070205080204" pitchFamily="49" charset="-128"/>
              <a:ea typeface="ＭＳ ゴシック" panose="020B0609070205080204" pitchFamily="49" charset="-128"/>
            </a:endParaRPr>
          </a:p>
        </p:txBody>
      </p:sp>
      <p:sp>
        <p:nvSpPr>
          <p:cNvPr id="27" name="テキスト ボックス 26"/>
          <p:cNvSpPr txBox="1"/>
          <p:nvPr/>
        </p:nvSpPr>
        <p:spPr>
          <a:xfrm>
            <a:off x="5474873" y="3954384"/>
            <a:ext cx="1864293" cy="307777"/>
          </a:xfrm>
          <a:prstGeom prst="rect">
            <a:avLst/>
          </a:prstGeom>
          <a:noFill/>
        </p:spPr>
        <p:txBody>
          <a:bodyPr wrap="square" rtlCol="0">
            <a:spAutoFit/>
          </a:bodyPr>
          <a:lstStyle/>
          <a:p>
            <a:r>
              <a:rPr kumimoji="1" lang="en-US" altLang="ja-JP" sz="1400" dirty="0" smtClean="0"/>
              <a:t>DW</a:t>
            </a:r>
            <a:r>
              <a:rPr kumimoji="1" lang="ja-JP" altLang="en-US" sz="1400" dirty="0" smtClean="0"/>
              <a:t>スプレー</a:t>
            </a:r>
            <a:r>
              <a:rPr kumimoji="1" lang="en-US" altLang="ja-JP" sz="1400" dirty="0" smtClean="0"/>
              <a:t>(</a:t>
            </a:r>
            <a:r>
              <a:rPr kumimoji="1" lang="en-US" altLang="ja-JP" sz="1400" u="sng" dirty="0" smtClean="0"/>
              <a:t>5kg/s</a:t>
            </a:r>
            <a:r>
              <a:rPr kumimoji="1" lang="en-US" altLang="ja-JP" sz="1400" dirty="0" smtClean="0"/>
              <a:t>)</a:t>
            </a:r>
            <a:endParaRPr kumimoji="1" lang="ja-JP" altLang="en-US" sz="1400" dirty="0"/>
          </a:p>
        </p:txBody>
      </p:sp>
      <p:sp>
        <p:nvSpPr>
          <p:cNvPr id="28" name="テキスト ボックス 27"/>
          <p:cNvSpPr txBox="1"/>
          <p:nvPr/>
        </p:nvSpPr>
        <p:spPr>
          <a:xfrm>
            <a:off x="3020737" y="4911554"/>
            <a:ext cx="3731127" cy="738664"/>
          </a:xfrm>
          <a:prstGeom prst="rect">
            <a:avLst/>
          </a:prstGeom>
          <a:noFill/>
        </p:spPr>
        <p:txBody>
          <a:bodyPr wrap="square" rtlCol="0">
            <a:spAutoFit/>
          </a:bodyPr>
          <a:lstStyle/>
          <a:p>
            <a:r>
              <a:rPr kumimoji="1" lang="ja-JP" altLang="en-US" sz="1400" dirty="0" smtClean="0"/>
              <a:t>水位計データ</a:t>
            </a:r>
            <a:r>
              <a:rPr kumimoji="1" lang="en-US" altLang="ja-JP" sz="1400" dirty="0" smtClean="0"/>
              <a:t>3/12 20:00</a:t>
            </a:r>
            <a:r>
              <a:rPr kumimoji="1" lang="ja-JP" altLang="en-US" sz="1400" dirty="0" smtClean="0"/>
              <a:t>頃（</a:t>
            </a:r>
            <a:r>
              <a:rPr kumimoji="1" lang="en-US" altLang="ja-JP" sz="1400" dirty="0" smtClean="0"/>
              <a:t>105,000</a:t>
            </a:r>
            <a:r>
              <a:rPr kumimoji="1" lang="ja-JP" altLang="en-US" sz="1400" dirty="0" smtClean="0"/>
              <a:t>秒）</a:t>
            </a:r>
            <a:endParaRPr kumimoji="1" lang="en-US" altLang="ja-JP" sz="1400" dirty="0" smtClean="0"/>
          </a:p>
          <a:p>
            <a:r>
              <a:rPr kumimoji="1" lang="ja-JP" altLang="en-US" sz="1400" dirty="0" smtClean="0"/>
              <a:t>真空破壊弁上端（</a:t>
            </a:r>
            <a:r>
              <a:rPr kumimoji="1" lang="en-US" altLang="ja-JP" sz="1400" dirty="0" smtClean="0"/>
              <a:t>SC</a:t>
            </a:r>
            <a:r>
              <a:rPr kumimoji="1" lang="ja-JP" altLang="en-US" sz="1400" dirty="0" smtClean="0"/>
              <a:t>底部より約</a:t>
            </a:r>
            <a:r>
              <a:rPr kumimoji="1" lang="en-US" altLang="ja-JP" sz="1400" dirty="0" smtClean="0"/>
              <a:t>5.9m</a:t>
            </a:r>
            <a:r>
              <a:rPr kumimoji="1" lang="ja-JP" altLang="en-US" sz="1400" dirty="0" smtClean="0"/>
              <a:t>）付近</a:t>
            </a:r>
            <a:endParaRPr kumimoji="1" lang="en-US" altLang="ja-JP" sz="1400" dirty="0" smtClean="0"/>
          </a:p>
          <a:p>
            <a:r>
              <a:rPr kumimoji="1" lang="ja-JP" altLang="en-US" sz="1400" dirty="0" smtClean="0"/>
              <a:t>（以後、データなし）</a:t>
            </a:r>
            <a:endParaRPr kumimoji="1" lang="ja-JP" altLang="en-US" sz="1400" dirty="0"/>
          </a:p>
        </p:txBody>
      </p:sp>
      <p:cxnSp>
        <p:nvCxnSpPr>
          <p:cNvPr id="30" name="直線矢印コネクタ 29"/>
          <p:cNvCxnSpPr/>
          <p:nvPr/>
        </p:nvCxnSpPr>
        <p:spPr>
          <a:xfrm flipV="1">
            <a:off x="4694464" y="3168609"/>
            <a:ext cx="8164" cy="17429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楕円 31"/>
          <p:cNvSpPr/>
          <p:nvPr/>
        </p:nvSpPr>
        <p:spPr>
          <a:xfrm>
            <a:off x="4678136" y="3092415"/>
            <a:ext cx="45719" cy="57015"/>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p:cNvSpPr txBox="1"/>
          <p:nvPr/>
        </p:nvSpPr>
        <p:spPr>
          <a:xfrm>
            <a:off x="5290401" y="1559795"/>
            <a:ext cx="1216079" cy="307777"/>
          </a:xfrm>
          <a:prstGeom prst="rect">
            <a:avLst/>
          </a:prstGeom>
          <a:noFill/>
        </p:spPr>
        <p:txBody>
          <a:bodyPr wrap="square" rtlCol="0">
            <a:spAutoFit/>
          </a:bodyPr>
          <a:lstStyle/>
          <a:p>
            <a:pPr algn="ctr"/>
            <a:r>
              <a:rPr kumimoji="1" lang="en-US" altLang="ja-JP" sz="1400" dirty="0" smtClean="0"/>
              <a:t>ADS</a:t>
            </a:r>
            <a:r>
              <a:rPr kumimoji="1" lang="ja-JP" altLang="en-US" sz="1400" dirty="0" smtClean="0"/>
              <a:t>作動</a:t>
            </a:r>
            <a:endParaRPr kumimoji="1" lang="en-US" altLang="ja-JP" sz="1400" dirty="0" smtClean="0"/>
          </a:p>
        </p:txBody>
      </p:sp>
      <p:cxnSp>
        <p:nvCxnSpPr>
          <p:cNvPr id="35" name="直線矢印コネクタ 34"/>
          <p:cNvCxnSpPr/>
          <p:nvPr/>
        </p:nvCxnSpPr>
        <p:spPr>
          <a:xfrm>
            <a:off x="6212168" y="1854362"/>
            <a:ext cx="7279" cy="838154"/>
          </a:xfrm>
          <a:prstGeom prst="straightConnector1">
            <a:avLst/>
          </a:prstGeom>
          <a:ln w="12700">
            <a:solidFill>
              <a:srgbClr val="0000CC"/>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矢印コネクタ 35"/>
          <p:cNvCxnSpPr/>
          <p:nvPr/>
        </p:nvCxnSpPr>
        <p:spPr>
          <a:xfrm>
            <a:off x="6499201" y="1847316"/>
            <a:ext cx="7279" cy="838154"/>
          </a:xfrm>
          <a:prstGeom prst="straightConnector1">
            <a:avLst/>
          </a:prstGeom>
          <a:ln w="12700">
            <a:solidFill>
              <a:srgbClr val="0000CC"/>
            </a:solidFill>
            <a:tailEnd type="triangle"/>
          </a:ln>
        </p:spPr>
        <p:style>
          <a:lnRef idx="1">
            <a:schemeClr val="accent1"/>
          </a:lnRef>
          <a:fillRef idx="0">
            <a:schemeClr val="accent1"/>
          </a:fillRef>
          <a:effectRef idx="0">
            <a:schemeClr val="accent1"/>
          </a:effectRef>
          <a:fontRef idx="minor">
            <a:schemeClr val="tx1"/>
          </a:fontRef>
        </p:style>
      </p:cxnSp>
      <p:sp>
        <p:nvSpPr>
          <p:cNvPr id="37" name="テキスト ボックス 36"/>
          <p:cNvSpPr txBox="1"/>
          <p:nvPr/>
        </p:nvSpPr>
        <p:spPr>
          <a:xfrm>
            <a:off x="6143824" y="1533812"/>
            <a:ext cx="1216079" cy="307777"/>
          </a:xfrm>
          <a:prstGeom prst="rect">
            <a:avLst/>
          </a:prstGeom>
          <a:noFill/>
        </p:spPr>
        <p:txBody>
          <a:bodyPr wrap="square" rtlCol="0">
            <a:spAutoFit/>
          </a:bodyPr>
          <a:lstStyle/>
          <a:p>
            <a:pPr algn="ctr"/>
            <a:r>
              <a:rPr kumimoji="1" lang="en-US" altLang="ja-JP" sz="1400" dirty="0" smtClean="0"/>
              <a:t>Slumping</a:t>
            </a:r>
          </a:p>
        </p:txBody>
      </p:sp>
      <p:cxnSp>
        <p:nvCxnSpPr>
          <p:cNvPr id="48" name="直線矢印コネクタ 47"/>
          <p:cNvCxnSpPr/>
          <p:nvPr/>
        </p:nvCxnSpPr>
        <p:spPr>
          <a:xfrm>
            <a:off x="4346221" y="2266393"/>
            <a:ext cx="867084" cy="0"/>
          </a:xfrm>
          <a:prstGeom prst="straightConnector1">
            <a:avLst/>
          </a:prstGeom>
          <a:ln>
            <a:solidFill>
              <a:srgbClr val="0000C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9" name="直線矢印コネクタ 48"/>
          <p:cNvCxnSpPr/>
          <p:nvPr/>
        </p:nvCxnSpPr>
        <p:spPr>
          <a:xfrm flipV="1">
            <a:off x="5844126" y="2282440"/>
            <a:ext cx="249463" cy="9949"/>
          </a:xfrm>
          <a:prstGeom prst="straightConnector1">
            <a:avLst/>
          </a:prstGeom>
          <a:ln>
            <a:solidFill>
              <a:srgbClr val="0000CC"/>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3" name="正方形/長方形 52"/>
          <p:cNvSpPr/>
          <p:nvPr/>
        </p:nvSpPr>
        <p:spPr>
          <a:xfrm>
            <a:off x="5869437" y="2419974"/>
            <a:ext cx="224152" cy="1398251"/>
          </a:xfrm>
          <a:prstGeom prst="rect">
            <a:avLst/>
          </a:prstGeom>
          <a:solidFill>
            <a:srgbClr val="0000CC">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p:cNvSpPr/>
          <p:nvPr/>
        </p:nvSpPr>
        <p:spPr>
          <a:xfrm>
            <a:off x="6029324" y="2429241"/>
            <a:ext cx="132610" cy="1398251"/>
          </a:xfrm>
          <a:prstGeom prst="rect">
            <a:avLst/>
          </a:prstGeom>
          <a:solidFill>
            <a:srgbClr val="FF0000">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6" name="直線矢印コネクタ 55"/>
          <p:cNvCxnSpPr/>
          <p:nvPr/>
        </p:nvCxnSpPr>
        <p:spPr>
          <a:xfrm flipV="1">
            <a:off x="6020841" y="3927468"/>
            <a:ext cx="170386" cy="9949"/>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0" name="正方形/長方形 59"/>
          <p:cNvSpPr/>
          <p:nvPr/>
        </p:nvSpPr>
        <p:spPr>
          <a:xfrm>
            <a:off x="2446462" y="1735426"/>
            <a:ext cx="1833989" cy="106625"/>
          </a:xfrm>
          <a:prstGeom prst="rec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正方形/長方形 60"/>
          <p:cNvSpPr/>
          <p:nvPr/>
        </p:nvSpPr>
        <p:spPr>
          <a:xfrm>
            <a:off x="4346221" y="1482638"/>
            <a:ext cx="1194002" cy="142715"/>
          </a:xfrm>
          <a:prstGeom prst="rect">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正方形/長方形 61"/>
          <p:cNvSpPr/>
          <p:nvPr/>
        </p:nvSpPr>
        <p:spPr>
          <a:xfrm flipH="1">
            <a:off x="2490308" y="1588695"/>
            <a:ext cx="35158" cy="412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テキスト ボックス 62"/>
          <p:cNvSpPr txBox="1"/>
          <p:nvPr/>
        </p:nvSpPr>
        <p:spPr>
          <a:xfrm>
            <a:off x="2260653" y="3826659"/>
            <a:ext cx="492279" cy="307777"/>
          </a:xfrm>
          <a:prstGeom prst="rect">
            <a:avLst/>
          </a:prstGeom>
          <a:noFill/>
        </p:spPr>
        <p:txBody>
          <a:bodyPr wrap="square" rtlCol="0">
            <a:spAutoFit/>
          </a:bodyPr>
          <a:lstStyle/>
          <a:p>
            <a:r>
              <a:rPr kumimoji="1" lang="en-US" altLang="ja-JP" sz="1400" dirty="0" smtClean="0"/>
              <a:t>0s</a:t>
            </a:r>
            <a:endParaRPr kumimoji="1" lang="ja-JP" altLang="en-US" sz="1400" dirty="0"/>
          </a:p>
        </p:txBody>
      </p:sp>
      <p:sp>
        <p:nvSpPr>
          <p:cNvPr id="64" name="テキスト ボックス 63"/>
          <p:cNvSpPr txBox="1"/>
          <p:nvPr/>
        </p:nvSpPr>
        <p:spPr>
          <a:xfrm>
            <a:off x="3631709" y="3820427"/>
            <a:ext cx="845287" cy="307777"/>
          </a:xfrm>
          <a:prstGeom prst="rect">
            <a:avLst/>
          </a:prstGeom>
          <a:noFill/>
        </p:spPr>
        <p:txBody>
          <a:bodyPr wrap="square" rtlCol="0">
            <a:spAutoFit/>
          </a:bodyPr>
          <a:lstStyle/>
          <a:p>
            <a:r>
              <a:rPr kumimoji="1" lang="en-US" altLang="ja-JP" sz="1400" dirty="0"/>
              <a:t>6</a:t>
            </a:r>
            <a:r>
              <a:rPr kumimoji="1" lang="en-US" altLang="ja-JP" sz="1400" dirty="0" smtClean="0"/>
              <a:t>0,000s</a:t>
            </a:r>
            <a:endParaRPr kumimoji="1" lang="ja-JP" altLang="en-US" sz="1400" dirty="0"/>
          </a:p>
        </p:txBody>
      </p:sp>
      <p:sp>
        <p:nvSpPr>
          <p:cNvPr id="65" name="テキスト ボックス 64"/>
          <p:cNvSpPr txBox="1"/>
          <p:nvPr/>
        </p:nvSpPr>
        <p:spPr>
          <a:xfrm>
            <a:off x="5065458" y="3800495"/>
            <a:ext cx="845287" cy="307777"/>
          </a:xfrm>
          <a:prstGeom prst="rect">
            <a:avLst/>
          </a:prstGeom>
          <a:noFill/>
        </p:spPr>
        <p:txBody>
          <a:bodyPr wrap="square" rtlCol="0">
            <a:spAutoFit/>
          </a:bodyPr>
          <a:lstStyle/>
          <a:p>
            <a:r>
              <a:rPr kumimoji="1" lang="en-US" altLang="ja-JP" sz="1400" dirty="0" smtClean="0"/>
              <a:t>120,000s</a:t>
            </a:r>
            <a:endParaRPr kumimoji="1" lang="ja-JP" altLang="en-US" sz="1400" dirty="0"/>
          </a:p>
        </p:txBody>
      </p:sp>
      <p:sp>
        <p:nvSpPr>
          <p:cNvPr id="66" name="テキスト ボックス 65"/>
          <p:cNvSpPr txBox="1"/>
          <p:nvPr/>
        </p:nvSpPr>
        <p:spPr>
          <a:xfrm>
            <a:off x="6555105" y="3773579"/>
            <a:ext cx="845287" cy="307777"/>
          </a:xfrm>
          <a:prstGeom prst="rect">
            <a:avLst/>
          </a:prstGeom>
          <a:noFill/>
        </p:spPr>
        <p:txBody>
          <a:bodyPr wrap="square" rtlCol="0">
            <a:spAutoFit/>
          </a:bodyPr>
          <a:lstStyle/>
          <a:p>
            <a:r>
              <a:rPr kumimoji="1" lang="en-US" altLang="ja-JP" sz="1400" dirty="0" smtClean="0"/>
              <a:t>180,000s</a:t>
            </a:r>
            <a:endParaRPr kumimoji="1" lang="ja-JP" altLang="en-US" sz="1400" dirty="0"/>
          </a:p>
        </p:txBody>
      </p:sp>
      <p:sp>
        <p:nvSpPr>
          <p:cNvPr id="67" name="テキスト ボックス 66"/>
          <p:cNvSpPr txBox="1"/>
          <p:nvPr/>
        </p:nvSpPr>
        <p:spPr>
          <a:xfrm>
            <a:off x="8059857" y="3806280"/>
            <a:ext cx="845287" cy="307777"/>
          </a:xfrm>
          <a:prstGeom prst="rect">
            <a:avLst/>
          </a:prstGeom>
          <a:noFill/>
        </p:spPr>
        <p:txBody>
          <a:bodyPr wrap="square" rtlCol="0">
            <a:spAutoFit/>
          </a:bodyPr>
          <a:lstStyle/>
          <a:p>
            <a:r>
              <a:rPr kumimoji="1" lang="en-US" altLang="ja-JP" sz="1400" dirty="0" smtClean="0"/>
              <a:t>240,000s</a:t>
            </a:r>
            <a:endParaRPr kumimoji="1" lang="ja-JP" altLang="en-US" sz="1400" dirty="0"/>
          </a:p>
        </p:txBody>
      </p:sp>
      <p:sp>
        <p:nvSpPr>
          <p:cNvPr id="29" name="スライド番号プレースホルダー 28"/>
          <p:cNvSpPr>
            <a:spLocks noGrp="1"/>
          </p:cNvSpPr>
          <p:nvPr>
            <p:ph type="sldNum" sz="quarter" idx="12"/>
          </p:nvPr>
        </p:nvSpPr>
        <p:spPr/>
        <p:txBody>
          <a:bodyPr/>
          <a:lstStyle/>
          <a:p>
            <a:fld id="{9D40D2A5-8A93-403E-BF05-6EBA6A1455BF}" type="slidenum">
              <a:rPr kumimoji="1" lang="ja-JP" altLang="en-US" smtClean="0"/>
              <a:pPr/>
              <a:t>11</a:t>
            </a:fld>
            <a:endParaRPr kumimoji="1" lang="ja-JP" altLang="en-US"/>
          </a:p>
        </p:txBody>
      </p:sp>
    </p:spTree>
    <p:extLst>
      <p:ext uri="{BB962C8B-B14F-4D97-AF65-F5344CB8AC3E}">
        <p14:creationId xmlns:p14="http://schemas.microsoft.com/office/powerpoint/2010/main" val="38904222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88522" y="317072"/>
            <a:ext cx="8423910" cy="369332"/>
          </a:xfrm>
          <a:prstGeom prst="rect">
            <a:avLst/>
          </a:prstGeom>
          <a:noFill/>
        </p:spPr>
        <p:txBody>
          <a:bodyPr wrap="square" rtlCol="0">
            <a:spAutoFit/>
          </a:bodyPr>
          <a:lstStyle/>
          <a:p>
            <a:pPr algn="ctr"/>
            <a:r>
              <a:rPr kumimoji="1" lang="en-US" altLang="ja-JP" dirty="0" smtClean="0"/>
              <a:t>HPCI</a:t>
            </a:r>
            <a:r>
              <a:rPr kumimoji="1" lang="ja-JP" altLang="en-US" dirty="0" smtClean="0"/>
              <a:t>停止から</a:t>
            </a:r>
            <a:r>
              <a:rPr kumimoji="1" lang="en-US" altLang="ja-JP" dirty="0" smtClean="0"/>
              <a:t>ADS</a:t>
            </a:r>
            <a:r>
              <a:rPr kumimoji="1" lang="ja-JP" altLang="en-US" dirty="0" smtClean="0"/>
              <a:t>作動に至るまでの</a:t>
            </a:r>
            <a:r>
              <a:rPr kumimoji="1" lang="en-US" altLang="ja-JP" dirty="0" smtClean="0"/>
              <a:t>RPV</a:t>
            </a:r>
            <a:r>
              <a:rPr kumimoji="1" lang="ja-JP" altLang="en-US" dirty="0" smtClean="0"/>
              <a:t>圧力履歴部分の拡大</a:t>
            </a:r>
            <a:endParaRPr kumimoji="1" lang="ja-JP" altLang="en-US" sz="1400" dirty="0"/>
          </a:p>
        </p:txBody>
      </p:sp>
      <p:pic>
        <p:nvPicPr>
          <p:cNvPr id="3" name="図 2"/>
          <p:cNvPicPr>
            <a:picLocks noChangeAspect="1"/>
          </p:cNvPicPr>
          <p:nvPr/>
        </p:nvPicPr>
        <p:blipFill>
          <a:blip r:embed="rId2"/>
          <a:stretch>
            <a:fillRect/>
          </a:stretch>
        </p:blipFill>
        <p:spPr>
          <a:xfrm>
            <a:off x="288523" y="2362368"/>
            <a:ext cx="8667588" cy="3066881"/>
          </a:xfrm>
          <a:prstGeom prst="rect">
            <a:avLst/>
          </a:prstGeom>
        </p:spPr>
      </p:pic>
      <p:sp>
        <p:nvSpPr>
          <p:cNvPr id="4" name="テキスト ボックス 3"/>
          <p:cNvSpPr txBox="1"/>
          <p:nvPr/>
        </p:nvSpPr>
        <p:spPr>
          <a:xfrm>
            <a:off x="1188719" y="3895808"/>
            <a:ext cx="1554480" cy="307777"/>
          </a:xfrm>
          <a:prstGeom prst="rect">
            <a:avLst/>
          </a:prstGeom>
          <a:noFill/>
        </p:spPr>
        <p:txBody>
          <a:bodyPr wrap="square" rtlCol="0">
            <a:spAutoFit/>
          </a:bodyPr>
          <a:lstStyle/>
          <a:p>
            <a:r>
              <a:rPr kumimoji="1" lang="en-US" altLang="ja-JP" sz="1400" dirty="0" smtClean="0"/>
              <a:t>HPCI</a:t>
            </a:r>
            <a:r>
              <a:rPr kumimoji="1" lang="ja-JP" altLang="en-US" sz="1400" dirty="0" smtClean="0"/>
              <a:t>手動停止</a:t>
            </a:r>
            <a:endParaRPr kumimoji="1" lang="ja-JP" altLang="en-US" sz="1400" dirty="0"/>
          </a:p>
        </p:txBody>
      </p:sp>
      <p:cxnSp>
        <p:nvCxnSpPr>
          <p:cNvPr id="6" name="直線矢印コネクタ 5"/>
          <p:cNvCxnSpPr/>
          <p:nvPr/>
        </p:nvCxnSpPr>
        <p:spPr>
          <a:xfrm>
            <a:off x="2128057" y="4203585"/>
            <a:ext cx="8314" cy="598517"/>
          </a:xfrm>
          <a:prstGeom prst="straightConnector1">
            <a:avLst/>
          </a:prstGeom>
          <a:ln>
            <a:solidFill>
              <a:srgbClr val="0000CC"/>
            </a:solidFill>
            <a:tailEnd type="triangle"/>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2171006" y="1763851"/>
            <a:ext cx="1967348" cy="523220"/>
          </a:xfrm>
          <a:prstGeom prst="rect">
            <a:avLst/>
          </a:prstGeom>
          <a:noFill/>
        </p:spPr>
        <p:txBody>
          <a:bodyPr wrap="square" rtlCol="0">
            <a:spAutoFit/>
          </a:bodyPr>
          <a:lstStyle/>
          <a:p>
            <a:r>
              <a:rPr kumimoji="1" lang="en-US" altLang="ja-JP" sz="1400" dirty="0" smtClean="0"/>
              <a:t>36Hr(129,600s)</a:t>
            </a:r>
            <a:r>
              <a:rPr kumimoji="1" lang="ja-JP" altLang="en-US" sz="1400" dirty="0" smtClean="0"/>
              <a:t>以降</a:t>
            </a:r>
            <a:endParaRPr kumimoji="1" lang="en-US" altLang="ja-JP" sz="1400" dirty="0" smtClean="0"/>
          </a:p>
          <a:p>
            <a:r>
              <a:rPr kumimoji="1" lang="en-US" altLang="ja-JP" sz="1400" dirty="0" smtClean="0"/>
              <a:t>D/W</a:t>
            </a:r>
            <a:r>
              <a:rPr kumimoji="1" lang="ja-JP" altLang="en-US" sz="1400" dirty="0" smtClean="0"/>
              <a:t>漏洩面積</a:t>
            </a:r>
            <a:r>
              <a:rPr kumimoji="1" lang="en-US" altLang="ja-JP" sz="1400" dirty="0" smtClean="0"/>
              <a:t>0.2cm2</a:t>
            </a:r>
            <a:endParaRPr kumimoji="1" lang="ja-JP" altLang="en-US" sz="1400" dirty="0"/>
          </a:p>
        </p:txBody>
      </p:sp>
      <p:cxnSp>
        <p:nvCxnSpPr>
          <p:cNvPr id="10" name="直線矢印コネクタ 9"/>
          <p:cNvCxnSpPr/>
          <p:nvPr/>
        </p:nvCxnSpPr>
        <p:spPr>
          <a:xfrm>
            <a:off x="2136371" y="2362368"/>
            <a:ext cx="203661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4138354" y="1739983"/>
            <a:ext cx="1967348" cy="523220"/>
          </a:xfrm>
          <a:prstGeom prst="rect">
            <a:avLst/>
          </a:prstGeom>
          <a:noFill/>
        </p:spPr>
        <p:txBody>
          <a:bodyPr wrap="square" rtlCol="0">
            <a:spAutoFit/>
          </a:bodyPr>
          <a:lstStyle/>
          <a:p>
            <a:r>
              <a:rPr kumimoji="1" lang="en-US" altLang="ja-JP" sz="1400" dirty="0" smtClean="0"/>
              <a:t>39.78Hr(143,208s)</a:t>
            </a:r>
            <a:r>
              <a:rPr kumimoji="1" lang="ja-JP" altLang="en-US" sz="1400" dirty="0" smtClean="0"/>
              <a:t>以降</a:t>
            </a:r>
            <a:endParaRPr kumimoji="1" lang="en-US" altLang="ja-JP" sz="1400" dirty="0" smtClean="0"/>
          </a:p>
          <a:p>
            <a:r>
              <a:rPr kumimoji="1" lang="en-US" altLang="ja-JP" sz="1400" dirty="0" smtClean="0"/>
              <a:t>D/W</a:t>
            </a:r>
            <a:r>
              <a:rPr kumimoji="1" lang="ja-JP" altLang="en-US" sz="1400" dirty="0" smtClean="0"/>
              <a:t>漏洩面積</a:t>
            </a:r>
            <a:r>
              <a:rPr kumimoji="1" lang="en-US" altLang="ja-JP" sz="1400" dirty="0" smtClean="0"/>
              <a:t>0.5cm2</a:t>
            </a:r>
            <a:endParaRPr kumimoji="1" lang="ja-JP" altLang="en-US" sz="1400" dirty="0"/>
          </a:p>
        </p:txBody>
      </p:sp>
      <p:cxnSp>
        <p:nvCxnSpPr>
          <p:cNvPr id="13" name="直線矢印コネクタ 12"/>
          <p:cNvCxnSpPr/>
          <p:nvPr/>
        </p:nvCxnSpPr>
        <p:spPr>
          <a:xfrm>
            <a:off x="4242262" y="2362368"/>
            <a:ext cx="140208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1844040" y="1037626"/>
            <a:ext cx="2294314" cy="523220"/>
          </a:xfrm>
          <a:prstGeom prst="rect">
            <a:avLst/>
          </a:prstGeom>
          <a:noFill/>
        </p:spPr>
        <p:txBody>
          <a:bodyPr wrap="square" rtlCol="0">
            <a:spAutoFit/>
          </a:bodyPr>
          <a:lstStyle/>
          <a:p>
            <a:r>
              <a:rPr kumimoji="1" lang="ja-JP" altLang="en-US" sz="1400" dirty="0" smtClean="0"/>
              <a:t>観測された</a:t>
            </a:r>
            <a:r>
              <a:rPr kumimoji="1" lang="en-US" altLang="ja-JP" sz="1400" dirty="0" smtClean="0"/>
              <a:t>D/W</a:t>
            </a:r>
            <a:r>
              <a:rPr kumimoji="1" lang="ja-JP" altLang="en-US" sz="1400" dirty="0" smtClean="0"/>
              <a:t>と</a:t>
            </a:r>
            <a:r>
              <a:rPr kumimoji="1" lang="en-US" altLang="ja-JP" sz="1400" dirty="0" smtClean="0"/>
              <a:t>S/C</a:t>
            </a:r>
            <a:r>
              <a:rPr kumimoji="1" lang="ja-JP" altLang="en-US" sz="1400" dirty="0" smtClean="0"/>
              <a:t>圧力のバランス傾向を反映</a:t>
            </a:r>
            <a:endParaRPr kumimoji="1" lang="ja-JP" altLang="en-US" sz="1400" dirty="0"/>
          </a:p>
        </p:txBody>
      </p:sp>
      <p:sp>
        <p:nvSpPr>
          <p:cNvPr id="17" name="上矢印 16"/>
          <p:cNvSpPr/>
          <p:nvPr/>
        </p:nvSpPr>
        <p:spPr>
          <a:xfrm flipV="1">
            <a:off x="2849882" y="1515831"/>
            <a:ext cx="374073" cy="28108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4172989" y="1009721"/>
            <a:ext cx="2043546" cy="523220"/>
          </a:xfrm>
          <a:prstGeom prst="rect">
            <a:avLst/>
          </a:prstGeom>
          <a:noFill/>
        </p:spPr>
        <p:txBody>
          <a:bodyPr wrap="square" rtlCol="0">
            <a:spAutoFit/>
          </a:bodyPr>
          <a:lstStyle/>
          <a:p>
            <a:r>
              <a:rPr kumimoji="1" lang="ja-JP" altLang="en-US" sz="1400" dirty="0" smtClean="0"/>
              <a:t>観測された</a:t>
            </a:r>
            <a:r>
              <a:rPr kumimoji="1" lang="en-US" altLang="ja-JP" sz="1400" dirty="0" smtClean="0"/>
              <a:t>RPV</a:t>
            </a:r>
            <a:r>
              <a:rPr kumimoji="1" lang="ja-JP" altLang="en-US" sz="1400" dirty="0" smtClean="0"/>
              <a:t>圧力の低下傾向を反映</a:t>
            </a:r>
            <a:endParaRPr kumimoji="1" lang="ja-JP" altLang="en-US" sz="1400" dirty="0"/>
          </a:p>
        </p:txBody>
      </p:sp>
      <p:sp>
        <p:nvSpPr>
          <p:cNvPr id="19" name="上矢印 18"/>
          <p:cNvSpPr/>
          <p:nvPr/>
        </p:nvSpPr>
        <p:spPr>
          <a:xfrm flipV="1">
            <a:off x="4842170" y="1508415"/>
            <a:ext cx="425331" cy="2840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6216535" y="1121765"/>
            <a:ext cx="2572095" cy="738664"/>
          </a:xfrm>
          <a:prstGeom prst="rect">
            <a:avLst/>
          </a:prstGeom>
          <a:noFill/>
        </p:spPr>
        <p:txBody>
          <a:bodyPr wrap="square" rtlCol="0">
            <a:spAutoFit/>
          </a:bodyPr>
          <a:lstStyle/>
          <a:p>
            <a:r>
              <a:rPr kumimoji="1" lang="en-US" altLang="ja-JP" sz="1400" dirty="0" smtClean="0"/>
              <a:t>ADS</a:t>
            </a:r>
            <a:r>
              <a:rPr kumimoji="1" lang="ja-JP" altLang="en-US" sz="1400" dirty="0" smtClean="0"/>
              <a:t>作動後は</a:t>
            </a:r>
            <a:r>
              <a:rPr kumimoji="1" lang="en-US" altLang="ja-JP" sz="1400" dirty="0" smtClean="0"/>
              <a:t>GOTHIC</a:t>
            </a:r>
            <a:r>
              <a:rPr kumimoji="1" lang="ja-JP" altLang="en-US" sz="1400" dirty="0" smtClean="0"/>
              <a:t>解析評価</a:t>
            </a:r>
            <a:r>
              <a:rPr kumimoji="1" lang="en-US" altLang="ja-JP" sz="1400" dirty="0" smtClean="0"/>
              <a:t>[1]</a:t>
            </a:r>
            <a:r>
              <a:rPr kumimoji="1" lang="ja-JP" altLang="en-US" sz="1400" dirty="0" smtClean="0"/>
              <a:t>に基づく</a:t>
            </a:r>
            <a:r>
              <a:rPr kumimoji="1" lang="en-US" altLang="ja-JP" sz="1400" dirty="0" smtClean="0"/>
              <a:t>100cm2</a:t>
            </a:r>
            <a:r>
              <a:rPr kumimoji="1" lang="ja-JP" altLang="en-US" sz="1400" dirty="0" smtClean="0"/>
              <a:t>の</a:t>
            </a:r>
            <a:r>
              <a:rPr kumimoji="1" lang="en-US" altLang="ja-JP" sz="1400" dirty="0" smtClean="0"/>
              <a:t>D/W</a:t>
            </a:r>
            <a:r>
              <a:rPr kumimoji="1" lang="ja-JP" altLang="en-US" sz="1400" dirty="0" smtClean="0"/>
              <a:t>漏洩面積を採用</a:t>
            </a:r>
            <a:endParaRPr kumimoji="1" lang="ja-JP" altLang="en-US" sz="1400" dirty="0"/>
          </a:p>
        </p:txBody>
      </p:sp>
      <p:sp>
        <p:nvSpPr>
          <p:cNvPr id="21" name="上矢印 20"/>
          <p:cNvSpPr/>
          <p:nvPr/>
        </p:nvSpPr>
        <p:spPr>
          <a:xfrm flipV="1">
            <a:off x="6297579" y="1969398"/>
            <a:ext cx="425331" cy="2840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 name="直線矢印コネクタ 21"/>
          <p:cNvCxnSpPr/>
          <p:nvPr/>
        </p:nvCxnSpPr>
        <p:spPr>
          <a:xfrm>
            <a:off x="5651266" y="2362368"/>
            <a:ext cx="140208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正方形/長方形 22"/>
          <p:cNvSpPr/>
          <p:nvPr/>
        </p:nvSpPr>
        <p:spPr>
          <a:xfrm>
            <a:off x="832149" y="6119336"/>
            <a:ext cx="7580336" cy="738664"/>
          </a:xfrm>
          <a:prstGeom prst="rect">
            <a:avLst/>
          </a:prstGeom>
        </p:spPr>
        <p:txBody>
          <a:bodyPr wrap="square">
            <a:spAutoFit/>
          </a:bodyPr>
          <a:lstStyle/>
          <a:p>
            <a:r>
              <a:rPr kumimoji="1" lang="en-US" altLang="ja-JP" sz="1400" dirty="0">
                <a:latin typeface="Arial" panose="020B0604020202020204" pitchFamily="34" charset="0"/>
                <a:cs typeface="Arial" panose="020B0604020202020204" pitchFamily="34" charset="0"/>
              </a:rPr>
              <a:t>[1</a:t>
            </a:r>
            <a:r>
              <a:rPr kumimoji="1" lang="en-US" altLang="ja-JP" sz="1400" dirty="0" smtClean="0">
                <a:latin typeface="Arial" panose="020B0604020202020204" pitchFamily="34" charset="0"/>
                <a:cs typeface="Arial" panose="020B0604020202020204" pitchFamily="34" charset="0"/>
              </a:rPr>
              <a:t>]</a:t>
            </a:r>
            <a:r>
              <a:rPr kumimoji="1" lang="ja-JP" altLang="en-US" sz="1400" dirty="0" smtClean="0">
                <a:latin typeface="Arial" panose="020B0604020202020204" pitchFamily="34" charset="0"/>
                <a:cs typeface="Arial" panose="020B0604020202020204" pitchFamily="34" charset="0"/>
              </a:rPr>
              <a:t>　</a:t>
            </a:r>
            <a:r>
              <a:rPr kumimoji="1" lang="en-US" altLang="ja-JP" sz="1400" dirty="0" err="1" smtClean="0">
                <a:latin typeface="Arial" panose="020B0604020202020204" pitchFamily="34" charset="0"/>
                <a:cs typeface="Arial" panose="020B0604020202020204" pitchFamily="34" charset="0"/>
              </a:rPr>
              <a:t>I.Sato</a:t>
            </a:r>
            <a:r>
              <a:rPr kumimoji="1" lang="en-US" altLang="ja-JP" sz="1400" dirty="0" smtClean="0">
                <a:latin typeface="Arial" panose="020B0604020202020204" pitchFamily="34" charset="0"/>
                <a:cs typeface="Arial" panose="020B0604020202020204" pitchFamily="34" charset="0"/>
              </a:rPr>
              <a:t> et al., “</a:t>
            </a:r>
            <a:r>
              <a:rPr lang="en-US" altLang="ja-JP" sz="1400" dirty="0" smtClean="0">
                <a:latin typeface="Arial" panose="020B0604020202020204" pitchFamily="34" charset="0"/>
                <a:cs typeface="Arial" panose="020B0604020202020204" pitchFamily="34" charset="0"/>
              </a:rPr>
              <a:t>Evaluation </a:t>
            </a:r>
            <a:r>
              <a:rPr lang="en-US" altLang="ja-JP" sz="1400" dirty="0">
                <a:latin typeface="Arial" panose="020B0604020202020204" pitchFamily="34" charset="0"/>
                <a:cs typeface="Arial" panose="020B0604020202020204" pitchFamily="34" charset="0"/>
              </a:rPr>
              <a:t>of core material energy change during the in-vessel phase </a:t>
            </a:r>
            <a:r>
              <a:rPr lang="en-US" altLang="ja-JP" sz="1400" dirty="0" smtClean="0">
                <a:latin typeface="Arial" panose="020B0604020202020204" pitchFamily="34" charset="0"/>
                <a:cs typeface="Arial" panose="020B0604020202020204" pitchFamily="34" charset="0"/>
              </a:rPr>
              <a:t>of Fukushima </a:t>
            </a:r>
            <a:r>
              <a:rPr lang="en-US" altLang="ja-JP" sz="1400" dirty="0">
                <a:latin typeface="Arial" panose="020B0604020202020204" pitchFamily="34" charset="0"/>
                <a:cs typeface="Arial" panose="020B0604020202020204" pitchFamily="34" charset="0"/>
              </a:rPr>
              <a:t>Daiichi Unit 3 based on observed pressure data utilizing </a:t>
            </a:r>
            <a:r>
              <a:rPr lang="en-US" altLang="ja-JP" sz="1400" dirty="0" smtClean="0">
                <a:latin typeface="Arial" panose="020B0604020202020204" pitchFamily="34" charset="0"/>
                <a:cs typeface="Arial" panose="020B0604020202020204" pitchFamily="34" charset="0"/>
              </a:rPr>
              <a:t>GOTHIC code analysis”, </a:t>
            </a:r>
            <a:r>
              <a:rPr kumimoji="1" lang="en-US" altLang="ja-JP" sz="1400" dirty="0" smtClean="0">
                <a:latin typeface="Arial" panose="020B0604020202020204" pitchFamily="34" charset="0"/>
                <a:cs typeface="Arial" panose="020B0604020202020204" pitchFamily="34" charset="0"/>
              </a:rPr>
              <a:t>Journal of Nuclear Science and Technology, 2020</a:t>
            </a:r>
            <a:endParaRPr lang="ja-JP" altLang="en-US" sz="1400" dirty="0">
              <a:latin typeface="Arial" panose="020B0604020202020204" pitchFamily="34" charset="0"/>
              <a:cs typeface="Arial" panose="020B0604020202020204" pitchFamily="34" charset="0"/>
            </a:endParaRPr>
          </a:p>
        </p:txBody>
      </p:sp>
      <p:sp>
        <p:nvSpPr>
          <p:cNvPr id="24" name="テキスト ボックス 23"/>
          <p:cNvSpPr txBox="1"/>
          <p:nvPr/>
        </p:nvSpPr>
        <p:spPr>
          <a:xfrm>
            <a:off x="3914202" y="3156578"/>
            <a:ext cx="1563624" cy="338554"/>
          </a:xfrm>
          <a:prstGeom prst="rect">
            <a:avLst/>
          </a:prstGeom>
          <a:noFill/>
        </p:spPr>
        <p:txBody>
          <a:bodyPr wrap="square" rtlCol="0">
            <a:spAutoFit/>
          </a:bodyPr>
          <a:lstStyle/>
          <a:p>
            <a:r>
              <a:rPr kumimoji="1" lang="en-US" altLang="ja-JP" sz="1600" dirty="0" smtClean="0">
                <a:solidFill>
                  <a:srgbClr val="FF0000"/>
                </a:solidFill>
                <a:latin typeface="ＭＳ Ｐゴシック" panose="020B0600070205080204" pitchFamily="50" charset="-128"/>
                <a:ea typeface="ＭＳ Ｐゴシック" panose="020B0600070205080204" pitchFamily="50" charset="-128"/>
              </a:rPr>
              <a:t>MAAP</a:t>
            </a:r>
            <a:r>
              <a:rPr kumimoji="1" lang="ja-JP" altLang="en-US" sz="1600" dirty="0" smtClean="0">
                <a:solidFill>
                  <a:srgbClr val="FF0000"/>
                </a:solidFill>
                <a:latin typeface="ＭＳ Ｐゴシック" panose="020B0600070205080204" pitchFamily="50" charset="-128"/>
                <a:ea typeface="ＭＳ Ｐゴシック" panose="020B0600070205080204" pitchFamily="50" charset="-128"/>
              </a:rPr>
              <a:t>解析</a:t>
            </a:r>
            <a:endParaRPr kumimoji="1" lang="ja-JP" altLang="en-US" sz="1600" dirty="0">
              <a:solidFill>
                <a:srgbClr val="FF0000"/>
              </a:solidFill>
              <a:latin typeface="ＭＳ Ｐゴシック" panose="020B0600070205080204" pitchFamily="50" charset="-128"/>
              <a:ea typeface="ＭＳ Ｐゴシック" panose="020B0600070205080204" pitchFamily="50" charset="-128"/>
            </a:endParaRPr>
          </a:p>
        </p:txBody>
      </p:sp>
      <p:cxnSp>
        <p:nvCxnSpPr>
          <p:cNvPr id="25" name="直線矢印コネクタ 24"/>
          <p:cNvCxnSpPr/>
          <p:nvPr/>
        </p:nvCxnSpPr>
        <p:spPr>
          <a:xfrm flipV="1">
            <a:off x="4842170" y="2872369"/>
            <a:ext cx="425331" cy="336536"/>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5" name="スライド番号プレースホルダー 4"/>
          <p:cNvSpPr>
            <a:spLocks noGrp="1"/>
          </p:cNvSpPr>
          <p:nvPr>
            <p:ph type="sldNum" sz="quarter" idx="12"/>
          </p:nvPr>
        </p:nvSpPr>
        <p:spPr/>
        <p:txBody>
          <a:bodyPr/>
          <a:lstStyle/>
          <a:p>
            <a:fld id="{9D40D2A5-8A93-403E-BF05-6EBA6A1455BF}" type="slidenum">
              <a:rPr kumimoji="1" lang="ja-JP" altLang="en-US" smtClean="0"/>
              <a:pPr/>
              <a:t>12</a:t>
            </a:fld>
            <a:endParaRPr kumimoji="1" lang="ja-JP" altLang="en-US"/>
          </a:p>
        </p:txBody>
      </p:sp>
    </p:spTree>
    <p:extLst>
      <p:ext uri="{BB962C8B-B14F-4D97-AF65-F5344CB8AC3E}">
        <p14:creationId xmlns:p14="http://schemas.microsoft.com/office/powerpoint/2010/main" val="34669611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9D40D2A5-8A93-403E-BF05-6EBA6A1455BF}" type="slidenum">
              <a:rPr kumimoji="1" lang="ja-JP" altLang="en-US" smtClean="0"/>
              <a:pPr/>
              <a:t>13</a:t>
            </a:fld>
            <a:endParaRPr kumimoji="1" lang="ja-JP" altLang="en-US"/>
          </a:p>
        </p:txBody>
      </p:sp>
      <p:sp>
        <p:nvSpPr>
          <p:cNvPr id="3" name="テキスト ボックス 2"/>
          <p:cNvSpPr txBox="1"/>
          <p:nvPr/>
        </p:nvSpPr>
        <p:spPr>
          <a:xfrm>
            <a:off x="1097280" y="914400"/>
            <a:ext cx="7122160" cy="2662267"/>
          </a:xfrm>
          <a:prstGeom prst="rect">
            <a:avLst/>
          </a:prstGeom>
          <a:noFill/>
        </p:spPr>
        <p:txBody>
          <a:bodyPr wrap="square" rtlCol="0">
            <a:spAutoFit/>
          </a:bodyPr>
          <a:lstStyle/>
          <a:p>
            <a:pPr algn="ctr"/>
            <a:r>
              <a:rPr kumimoji="1" lang="en-US" altLang="ja-JP" dirty="0" smtClean="0">
                <a:latin typeface="ＭＳ ゴシック" panose="020B0609070205080204" pitchFamily="49" charset="-128"/>
                <a:ea typeface="ＭＳ ゴシック" panose="020B0609070205080204" pitchFamily="49" charset="-128"/>
              </a:rPr>
              <a:t>Part-1 </a:t>
            </a:r>
            <a:r>
              <a:rPr kumimoji="1" lang="ja-JP" altLang="en-US" dirty="0" smtClean="0">
                <a:latin typeface="ＭＳ ゴシック" panose="020B0609070205080204" pitchFamily="49" charset="-128"/>
                <a:ea typeface="ＭＳ ゴシック" panose="020B0609070205080204" pitchFamily="49" charset="-128"/>
              </a:rPr>
              <a:t>解析結果のまとめ</a:t>
            </a:r>
            <a:endParaRPr kumimoji="1" lang="en-US" altLang="ja-JP" dirty="0" smtClean="0">
              <a:latin typeface="ＭＳ ゴシック" panose="020B0609070205080204" pitchFamily="49" charset="-128"/>
              <a:ea typeface="ＭＳ ゴシック" panose="020B0609070205080204" pitchFamily="49" charset="-128"/>
            </a:endParaRPr>
          </a:p>
          <a:p>
            <a:pPr algn="ctr"/>
            <a:endParaRPr kumimoji="1" lang="en-US" altLang="ja-JP" dirty="0">
              <a:latin typeface="ＭＳ ゴシック" panose="020B0609070205080204" pitchFamily="49" charset="-128"/>
              <a:ea typeface="ＭＳ ゴシック" panose="020B0609070205080204" pitchFamily="49" charset="-128"/>
            </a:endParaRPr>
          </a:p>
          <a:p>
            <a:pPr marL="285750" indent="-285750">
              <a:spcAft>
                <a:spcPts val="600"/>
              </a:spcAft>
              <a:buFont typeface="Wingdings" panose="05000000000000000000" pitchFamily="2" charset="2"/>
              <a:buChar char="Ø"/>
            </a:pPr>
            <a:r>
              <a:rPr kumimoji="1" lang="en-US" altLang="ja-JP" dirty="0" smtClean="0">
                <a:latin typeface="ＭＳ ゴシック" panose="020B0609070205080204" pitchFamily="49" charset="-128"/>
                <a:ea typeface="ＭＳ ゴシック" panose="020B0609070205080204" pitchFamily="49" charset="-128"/>
              </a:rPr>
              <a:t>ADS</a:t>
            </a:r>
            <a:r>
              <a:rPr kumimoji="1" lang="ja-JP" altLang="en-US" dirty="0" smtClean="0">
                <a:latin typeface="ＭＳ ゴシック" panose="020B0609070205080204" pitchFamily="49" charset="-128"/>
                <a:ea typeface="ＭＳ ゴシック" panose="020B0609070205080204" pitchFamily="49" charset="-128"/>
              </a:rPr>
              <a:t>作動に至るまでの</a:t>
            </a:r>
            <a:r>
              <a:rPr kumimoji="1" lang="en-US" altLang="ja-JP" dirty="0" smtClean="0">
                <a:latin typeface="ＭＳ ゴシック" panose="020B0609070205080204" pitchFamily="49" charset="-128"/>
                <a:ea typeface="ＭＳ ゴシック" panose="020B0609070205080204" pitchFamily="49" charset="-128"/>
              </a:rPr>
              <a:t>S/C</a:t>
            </a:r>
            <a:r>
              <a:rPr kumimoji="1" lang="ja-JP" altLang="en-US" dirty="0" smtClean="0">
                <a:latin typeface="ＭＳ ゴシック" panose="020B0609070205080204" pitchFamily="49" charset="-128"/>
                <a:ea typeface="ＭＳ ゴシック" panose="020B0609070205080204" pitchFamily="49" charset="-128"/>
              </a:rPr>
              <a:t>水の温度成層化などの詳細は模擬できないものの、</a:t>
            </a:r>
            <a:r>
              <a:rPr kumimoji="1" lang="en-US" altLang="ja-JP" dirty="0" smtClean="0">
                <a:latin typeface="ＭＳ ゴシック" panose="020B0609070205080204" pitchFamily="49" charset="-128"/>
                <a:ea typeface="ＭＳ ゴシック" panose="020B0609070205080204" pitchFamily="49" charset="-128"/>
              </a:rPr>
              <a:t>slumping</a:t>
            </a:r>
            <a:r>
              <a:rPr kumimoji="1" lang="ja-JP" altLang="en-US" dirty="0" smtClean="0">
                <a:latin typeface="ＭＳ ゴシック" panose="020B0609070205080204" pitchFamily="49" charset="-128"/>
                <a:ea typeface="ＭＳ ゴシック" panose="020B0609070205080204" pitchFamily="49" charset="-128"/>
              </a:rPr>
              <a:t>後のデブリ冷却性に焦点をおいた本研究の狙いに照らして、妥当なプラント応答が模擬できている。</a:t>
            </a:r>
            <a:endParaRPr kumimoji="1" lang="en-US" altLang="ja-JP" dirty="0" smtClean="0">
              <a:latin typeface="ＭＳ ゴシック" panose="020B0609070205080204" pitchFamily="49" charset="-128"/>
              <a:ea typeface="ＭＳ ゴシック" panose="020B0609070205080204" pitchFamily="49" charset="-128"/>
            </a:endParaRPr>
          </a:p>
          <a:p>
            <a:pPr marL="285750" indent="-285750">
              <a:spcAft>
                <a:spcPts val="600"/>
              </a:spcAft>
              <a:buFont typeface="Wingdings" panose="05000000000000000000" pitchFamily="2" charset="2"/>
              <a:buChar char="Ø"/>
            </a:pPr>
            <a:r>
              <a:rPr kumimoji="1" lang="ja-JP" altLang="en-US" dirty="0" smtClean="0">
                <a:latin typeface="ＭＳ ゴシック" panose="020B0609070205080204" pitchFamily="49" charset="-128"/>
                <a:ea typeface="ＭＳ ゴシック" panose="020B0609070205080204" pitchFamily="49" charset="-128"/>
              </a:rPr>
              <a:t>観測データに見られた</a:t>
            </a:r>
            <a:r>
              <a:rPr kumimoji="1" lang="en-US" altLang="ja-JP" dirty="0" smtClean="0">
                <a:latin typeface="ＭＳ ゴシック" panose="020B0609070205080204" pitchFamily="49" charset="-128"/>
                <a:ea typeface="ＭＳ ゴシック" panose="020B0609070205080204" pitchFamily="49" charset="-128"/>
              </a:rPr>
              <a:t>S/C</a:t>
            </a:r>
            <a:r>
              <a:rPr kumimoji="1" lang="ja-JP" altLang="en-US" dirty="0" smtClean="0">
                <a:latin typeface="ＭＳ ゴシック" panose="020B0609070205080204" pitchFamily="49" charset="-128"/>
                <a:ea typeface="ＭＳ ゴシック" panose="020B0609070205080204" pitchFamily="49" charset="-128"/>
              </a:rPr>
              <a:t>と</a:t>
            </a:r>
            <a:r>
              <a:rPr kumimoji="1" lang="en-US" altLang="ja-JP" dirty="0" smtClean="0">
                <a:latin typeface="ＭＳ ゴシック" panose="020B0609070205080204" pitchFamily="49" charset="-128"/>
                <a:ea typeface="ＭＳ ゴシック" panose="020B0609070205080204" pitchFamily="49" charset="-128"/>
              </a:rPr>
              <a:t>D/W</a:t>
            </a:r>
            <a:r>
              <a:rPr kumimoji="1" lang="ja-JP" altLang="en-US" dirty="0" err="1" smtClean="0">
                <a:latin typeface="ＭＳ ゴシック" panose="020B0609070205080204" pitchFamily="49" charset="-128"/>
                <a:ea typeface="ＭＳ ゴシック" panose="020B0609070205080204" pitchFamily="49" charset="-128"/>
              </a:rPr>
              <a:t>の微</a:t>
            </a:r>
            <a:r>
              <a:rPr kumimoji="1" lang="ja-JP" altLang="en-US" dirty="0" smtClean="0">
                <a:latin typeface="ＭＳ ゴシック" panose="020B0609070205080204" pitchFamily="49" charset="-128"/>
                <a:ea typeface="ＭＳ ゴシック" panose="020B0609070205080204" pitchFamily="49" charset="-128"/>
              </a:rPr>
              <a:t>妙でかつ安定な差圧状態の維持には、</a:t>
            </a:r>
            <a:r>
              <a:rPr kumimoji="1" lang="en-US" altLang="ja-JP" dirty="0" smtClean="0">
                <a:latin typeface="ＭＳ ゴシック" panose="020B0609070205080204" pitchFamily="49" charset="-128"/>
                <a:ea typeface="ＭＳ ゴシック" panose="020B0609070205080204" pitchFamily="49" charset="-128"/>
              </a:rPr>
              <a:t>RPV</a:t>
            </a:r>
            <a:r>
              <a:rPr kumimoji="1" lang="ja-JP" altLang="en-US" dirty="0" smtClean="0">
                <a:latin typeface="ＭＳ ゴシック" panose="020B0609070205080204" pitchFamily="49" charset="-128"/>
                <a:ea typeface="ＭＳ ゴシック" panose="020B0609070205080204" pitchFamily="49" charset="-128"/>
              </a:rPr>
              <a:t>からの蒸気漏洩そのものが両者の圧力バランスを取りやすい特性を与えていたことを想像させるが、これまでの</a:t>
            </a:r>
            <a:r>
              <a:rPr kumimoji="1" lang="en-US" altLang="ja-JP" dirty="0" smtClean="0">
                <a:latin typeface="ＭＳ ゴシック" panose="020B0609070205080204" pitchFamily="49" charset="-128"/>
                <a:ea typeface="ＭＳ ゴシック" panose="020B0609070205080204" pitchFamily="49" charset="-128"/>
              </a:rPr>
              <a:t>MAAP</a:t>
            </a:r>
            <a:r>
              <a:rPr kumimoji="1" lang="ja-JP" altLang="en-US" dirty="0" smtClean="0">
                <a:latin typeface="ＭＳ ゴシック" panose="020B0609070205080204" pitchFamily="49" charset="-128"/>
                <a:ea typeface="ＭＳ ゴシック" panose="020B0609070205080204" pitchFamily="49" charset="-128"/>
              </a:rPr>
              <a:t>解析ではそのような条件の模擬はできていない。</a:t>
            </a:r>
            <a:endParaRPr kumimoji="1" lang="ja-JP" altLang="en-US" dirty="0">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30847534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855412" y="2541038"/>
            <a:ext cx="7389057" cy="954107"/>
          </a:xfrm>
          <a:prstGeom prst="rect">
            <a:avLst/>
          </a:prstGeom>
          <a:noFill/>
        </p:spPr>
        <p:txBody>
          <a:bodyPr wrap="square" rtlCol="0">
            <a:spAutoFit/>
          </a:bodyPr>
          <a:lstStyle/>
          <a:p>
            <a:pPr marL="1255713" indent="-1255713"/>
            <a:r>
              <a:rPr kumimoji="1" lang="en-US" altLang="ja-JP" sz="2800" dirty="0" smtClean="0"/>
              <a:t>Part-2</a:t>
            </a:r>
            <a:r>
              <a:rPr kumimoji="1" lang="ja-JP" altLang="en-US" sz="2800" dirty="0" smtClean="0"/>
              <a:t>　炉心損傷開始から</a:t>
            </a:r>
            <a:r>
              <a:rPr kumimoji="1" lang="en-US" altLang="ja-JP" sz="2800" dirty="0" smtClean="0"/>
              <a:t>slumping</a:t>
            </a:r>
            <a:r>
              <a:rPr kumimoji="1" lang="ja-JP" altLang="en-US" sz="2800" dirty="0" smtClean="0"/>
              <a:t>に至るまでの挙動に係る解析結果</a:t>
            </a:r>
            <a:endParaRPr kumimoji="1" lang="ja-JP" altLang="en-US" sz="2800" dirty="0"/>
          </a:p>
        </p:txBody>
      </p:sp>
      <p:sp>
        <p:nvSpPr>
          <p:cNvPr id="2" name="スライド番号プレースホルダー 1"/>
          <p:cNvSpPr>
            <a:spLocks noGrp="1"/>
          </p:cNvSpPr>
          <p:nvPr>
            <p:ph type="sldNum" sz="quarter" idx="12"/>
          </p:nvPr>
        </p:nvSpPr>
        <p:spPr/>
        <p:txBody>
          <a:bodyPr/>
          <a:lstStyle/>
          <a:p>
            <a:fld id="{9D40D2A5-8A93-403E-BF05-6EBA6A1455BF}" type="slidenum">
              <a:rPr kumimoji="1" lang="ja-JP" altLang="en-US" smtClean="0"/>
              <a:pPr/>
              <a:t>14</a:t>
            </a:fld>
            <a:endParaRPr kumimoji="1" lang="ja-JP" altLang="en-US"/>
          </a:p>
        </p:txBody>
      </p:sp>
    </p:spTree>
    <p:extLst>
      <p:ext uri="{BB962C8B-B14F-4D97-AF65-F5344CB8AC3E}">
        <p14:creationId xmlns:p14="http://schemas.microsoft.com/office/powerpoint/2010/main" val="14319911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88522" y="317072"/>
            <a:ext cx="8423910" cy="369332"/>
          </a:xfrm>
          <a:prstGeom prst="rect">
            <a:avLst/>
          </a:prstGeom>
          <a:noFill/>
        </p:spPr>
        <p:txBody>
          <a:bodyPr wrap="square" rtlCol="0">
            <a:spAutoFit/>
          </a:bodyPr>
          <a:lstStyle/>
          <a:p>
            <a:pPr algn="ctr"/>
            <a:r>
              <a:rPr kumimoji="1" lang="en-US" altLang="ja-JP" dirty="0" smtClean="0"/>
              <a:t>Part-2(A)</a:t>
            </a:r>
            <a:r>
              <a:rPr kumimoji="1" lang="ja-JP" altLang="en-US" dirty="0" smtClean="0"/>
              <a:t>　</a:t>
            </a:r>
            <a:r>
              <a:rPr kumimoji="1" lang="en-US" altLang="ja-JP" dirty="0" smtClean="0"/>
              <a:t>ADS</a:t>
            </a:r>
            <a:r>
              <a:rPr kumimoji="1" lang="ja-JP" altLang="en-US" dirty="0" smtClean="0"/>
              <a:t>作動</a:t>
            </a:r>
            <a:r>
              <a:rPr kumimoji="1" lang="ja-JP" altLang="en-US" dirty="0"/>
              <a:t>時</a:t>
            </a:r>
            <a:r>
              <a:rPr kumimoji="1" lang="ja-JP" altLang="en-US" dirty="0" smtClean="0"/>
              <a:t>の</a:t>
            </a:r>
            <a:r>
              <a:rPr kumimoji="1" lang="en-US" altLang="ja-JP" dirty="0" smtClean="0"/>
              <a:t>RPV</a:t>
            </a:r>
            <a:r>
              <a:rPr kumimoji="1" lang="ja-JP" altLang="en-US" dirty="0" smtClean="0"/>
              <a:t>減圧挙動の解析結果について</a:t>
            </a:r>
            <a:endParaRPr kumimoji="1" lang="ja-JP" altLang="en-US" sz="1400" dirty="0"/>
          </a:p>
        </p:txBody>
      </p:sp>
      <p:sp>
        <p:nvSpPr>
          <p:cNvPr id="3" name="テキスト ボックス 2"/>
          <p:cNvSpPr txBox="1"/>
          <p:nvPr/>
        </p:nvSpPr>
        <p:spPr>
          <a:xfrm>
            <a:off x="856210" y="1442061"/>
            <a:ext cx="7856221" cy="1477328"/>
          </a:xfrm>
          <a:prstGeom prst="rect">
            <a:avLst/>
          </a:prstGeom>
          <a:noFill/>
        </p:spPr>
        <p:txBody>
          <a:bodyPr wrap="square" rtlCol="0">
            <a:spAutoFit/>
          </a:bodyPr>
          <a:lstStyle/>
          <a:p>
            <a:r>
              <a:rPr kumimoji="1" lang="en-US" altLang="ja-JP" dirty="0" smtClean="0"/>
              <a:t>Strip chart</a:t>
            </a:r>
            <a:r>
              <a:rPr kumimoji="1" lang="ja-JP" altLang="en-US" dirty="0" smtClean="0"/>
              <a:t>のデータに基づき、</a:t>
            </a:r>
            <a:r>
              <a:rPr kumimoji="1" lang="en-US" altLang="ja-JP" dirty="0" smtClean="0"/>
              <a:t>RPV</a:t>
            </a:r>
            <a:r>
              <a:rPr kumimoji="1" lang="ja-JP" altLang="en-US" dirty="0" smtClean="0"/>
              <a:t>減圧の時間特性を概略的に分析した結果を次ページに示す。</a:t>
            </a:r>
            <a:endParaRPr kumimoji="1" lang="en-US" altLang="ja-JP" dirty="0" smtClean="0"/>
          </a:p>
          <a:p>
            <a:endParaRPr kumimoji="1" lang="en-US" altLang="ja-JP" dirty="0"/>
          </a:p>
          <a:p>
            <a:r>
              <a:rPr kumimoji="1" lang="ja-JP" altLang="en-US" dirty="0" smtClean="0"/>
              <a:t>減圧開始から</a:t>
            </a:r>
            <a:r>
              <a:rPr kumimoji="1" lang="en-US" altLang="ja-JP" dirty="0" smtClean="0"/>
              <a:t>1</a:t>
            </a:r>
            <a:r>
              <a:rPr kumimoji="1" lang="ja-JP" altLang="en-US" dirty="0" smtClean="0"/>
              <a:t>分</a:t>
            </a:r>
            <a:r>
              <a:rPr kumimoji="1" lang="en-US" altLang="ja-JP" dirty="0" smtClean="0"/>
              <a:t>30</a:t>
            </a:r>
            <a:r>
              <a:rPr kumimoji="1" lang="ja-JP" altLang="en-US" dirty="0" smtClean="0"/>
              <a:t>秒程度での</a:t>
            </a:r>
            <a:r>
              <a:rPr kumimoji="1" lang="en-US" altLang="ja-JP" dirty="0" smtClean="0"/>
              <a:t>RPV</a:t>
            </a:r>
            <a:r>
              <a:rPr kumimoji="1" lang="ja-JP" altLang="en-US" dirty="0" smtClean="0"/>
              <a:t>圧は</a:t>
            </a:r>
            <a:r>
              <a:rPr kumimoji="1" lang="en-US" altLang="ja-JP" dirty="0" smtClean="0"/>
              <a:t>1.5MPa</a:t>
            </a:r>
            <a:r>
              <a:rPr kumimoji="1" lang="ja-JP" altLang="en-US" dirty="0" smtClean="0"/>
              <a:t>（ゲージ圧）程度、同</a:t>
            </a:r>
            <a:r>
              <a:rPr kumimoji="1" lang="en-US" altLang="ja-JP" dirty="0" smtClean="0"/>
              <a:t>4</a:t>
            </a:r>
            <a:r>
              <a:rPr kumimoji="1" lang="ja-JP" altLang="en-US" dirty="0" smtClean="0"/>
              <a:t>分程度での</a:t>
            </a:r>
            <a:r>
              <a:rPr kumimoji="1" lang="en-US" altLang="ja-JP" dirty="0" smtClean="0"/>
              <a:t>RPV</a:t>
            </a:r>
            <a:r>
              <a:rPr kumimoji="1" lang="ja-JP" altLang="en-US" dirty="0" smtClean="0"/>
              <a:t>圧は</a:t>
            </a:r>
            <a:r>
              <a:rPr kumimoji="1" lang="en-US" altLang="ja-JP" dirty="0" smtClean="0"/>
              <a:t>0.5MPa</a:t>
            </a:r>
            <a:r>
              <a:rPr kumimoji="1" lang="ja-JP" altLang="en-US" dirty="0" smtClean="0"/>
              <a:t>（ゲージ圧）程度。</a:t>
            </a:r>
            <a:endParaRPr kumimoji="1" lang="ja-JP" altLang="en-US" dirty="0"/>
          </a:p>
        </p:txBody>
      </p:sp>
      <p:sp>
        <p:nvSpPr>
          <p:cNvPr id="4" name="スライド番号プレースホルダー 3"/>
          <p:cNvSpPr>
            <a:spLocks noGrp="1"/>
          </p:cNvSpPr>
          <p:nvPr>
            <p:ph type="sldNum" sz="quarter" idx="12"/>
          </p:nvPr>
        </p:nvSpPr>
        <p:spPr/>
        <p:txBody>
          <a:bodyPr/>
          <a:lstStyle/>
          <a:p>
            <a:fld id="{9D40D2A5-8A93-403E-BF05-6EBA6A1455BF}" type="slidenum">
              <a:rPr kumimoji="1" lang="ja-JP" altLang="en-US" smtClean="0"/>
              <a:pPr/>
              <a:t>15</a:t>
            </a:fld>
            <a:endParaRPr kumimoji="1" lang="ja-JP" altLang="en-US"/>
          </a:p>
        </p:txBody>
      </p:sp>
    </p:spTree>
    <p:extLst>
      <p:ext uri="{BB962C8B-B14F-4D97-AF65-F5344CB8AC3E}">
        <p14:creationId xmlns:p14="http://schemas.microsoft.com/office/powerpoint/2010/main" val="23506503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flipV="1">
            <a:off x="368135" y="771892"/>
            <a:ext cx="7505205" cy="5640779"/>
          </a:xfrm>
          <a:prstGeom prst="rect">
            <a:avLst/>
          </a:prstGeom>
        </p:spPr>
      </p:pic>
      <p:cxnSp>
        <p:nvCxnSpPr>
          <p:cNvPr id="6" name="直線コネクタ 5"/>
          <p:cNvCxnSpPr/>
          <p:nvPr/>
        </p:nvCxnSpPr>
        <p:spPr>
          <a:xfrm>
            <a:off x="2517569" y="215240"/>
            <a:ext cx="0" cy="6626431"/>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a:off x="4120737" y="279065"/>
            <a:ext cx="0" cy="6626431"/>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a:off x="5687131" y="215239"/>
            <a:ext cx="0" cy="662643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3674371" y="215238"/>
            <a:ext cx="0" cy="6626431"/>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3748644" y="225138"/>
            <a:ext cx="0" cy="6626431"/>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flipV="1">
            <a:off x="368135" y="5925788"/>
            <a:ext cx="7695210" cy="35625"/>
          </a:xfrm>
          <a:prstGeom prst="line">
            <a:avLst/>
          </a:prstGeom>
          <a:ln>
            <a:solidFill>
              <a:srgbClr val="0000CC"/>
            </a:solidFill>
            <a:prstDash val="dash"/>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flipV="1">
            <a:off x="520535" y="4950602"/>
            <a:ext cx="7695210" cy="35625"/>
          </a:xfrm>
          <a:prstGeom prst="line">
            <a:avLst/>
          </a:prstGeom>
          <a:ln>
            <a:solidFill>
              <a:srgbClr val="0000CC"/>
            </a:solidFill>
            <a:prstDash val="dash"/>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3875419" y="199407"/>
            <a:ext cx="0" cy="6626431"/>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flipV="1">
            <a:off x="670585" y="5629649"/>
            <a:ext cx="7695210" cy="35625"/>
          </a:xfrm>
          <a:prstGeom prst="line">
            <a:avLst/>
          </a:prstGeom>
          <a:ln>
            <a:solidFill>
              <a:srgbClr val="0000CC"/>
            </a:solidFill>
            <a:prstDash val="dash"/>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1624836" y="4487609"/>
            <a:ext cx="2305896" cy="369332"/>
          </a:xfrm>
          <a:prstGeom prst="rect">
            <a:avLst/>
          </a:prstGeom>
          <a:noFill/>
        </p:spPr>
        <p:txBody>
          <a:bodyPr wrap="square" rtlCol="0">
            <a:spAutoFit/>
          </a:bodyPr>
          <a:lstStyle/>
          <a:p>
            <a:r>
              <a:rPr kumimoji="1" lang="en-US" altLang="ja-JP" dirty="0" smtClean="0"/>
              <a:t>1</a:t>
            </a:r>
            <a:r>
              <a:rPr kumimoji="1" lang="ja-JP" altLang="en-US" dirty="0" smtClean="0"/>
              <a:t>分</a:t>
            </a:r>
            <a:r>
              <a:rPr kumimoji="1" lang="en-US" altLang="ja-JP" dirty="0" smtClean="0"/>
              <a:t>30</a:t>
            </a:r>
            <a:r>
              <a:rPr kumimoji="1" lang="ja-JP" altLang="en-US" dirty="0" smtClean="0"/>
              <a:t>秒 </a:t>
            </a:r>
            <a:r>
              <a:rPr kumimoji="1" lang="en-US" altLang="ja-JP" dirty="0" smtClean="0"/>
              <a:t>1.5MPa gage</a:t>
            </a:r>
            <a:endParaRPr kumimoji="1" lang="ja-JP" altLang="en-US" dirty="0"/>
          </a:p>
        </p:txBody>
      </p:sp>
      <p:sp>
        <p:nvSpPr>
          <p:cNvPr id="21" name="テキスト ボックス 20"/>
          <p:cNvSpPr txBox="1"/>
          <p:nvPr/>
        </p:nvSpPr>
        <p:spPr>
          <a:xfrm>
            <a:off x="4492829" y="5336476"/>
            <a:ext cx="2354019" cy="369332"/>
          </a:xfrm>
          <a:prstGeom prst="rect">
            <a:avLst/>
          </a:prstGeom>
          <a:noFill/>
        </p:spPr>
        <p:txBody>
          <a:bodyPr wrap="square" rtlCol="0">
            <a:spAutoFit/>
          </a:bodyPr>
          <a:lstStyle/>
          <a:p>
            <a:r>
              <a:rPr kumimoji="1" lang="en-US" altLang="ja-JP" dirty="0" smtClean="0"/>
              <a:t>0.5MPa gage 4</a:t>
            </a:r>
            <a:r>
              <a:rPr kumimoji="1" lang="ja-JP" altLang="en-US" dirty="0" smtClean="0"/>
              <a:t>分</a:t>
            </a:r>
            <a:endParaRPr kumimoji="1" lang="ja-JP" altLang="en-US" dirty="0"/>
          </a:p>
        </p:txBody>
      </p:sp>
      <p:cxnSp>
        <p:nvCxnSpPr>
          <p:cNvPr id="23" name="直線矢印コネクタ 22"/>
          <p:cNvCxnSpPr/>
          <p:nvPr/>
        </p:nvCxnSpPr>
        <p:spPr>
          <a:xfrm>
            <a:off x="3159512" y="4765288"/>
            <a:ext cx="589132" cy="185314"/>
          </a:xfrm>
          <a:prstGeom prst="straightConnector1">
            <a:avLst/>
          </a:prstGeom>
          <a:ln w="12700">
            <a:solidFill>
              <a:srgbClr val="0000CC"/>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flipH="1">
            <a:off x="3875419" y="5501268"/>
            <a:ext cx="617411" cy="164006"/>
          </a:xfrm>
          <a:prstGeom prst="straightConnector1">
            <a:avLst/>
          </a:prstGeom>
          <a:ln w="12700">
            <a:solidFill>
              <a:srgbClr val="0000CC"/>
            </a:solidFill>
            <a:tailEnd type="triangle"/>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a:off x="241324" y="287335"/>
            <a:ext cx="8423910" cy="369332"/>
          </a:xfrm>
          <a:prstGeom prst="rect">
            <a:avLst/>
          </a:prstGeom>
          <a:noFill/>
        </p:spPr>
        <p:txBody>
          <a:bodyPr wrap="square" rtlCol="0">
            <a:spAutoFit/>
          </a:bodyPr>
          <a:lstStyle/>
          <a:p>
            <a:pPr algn="ctr"/>
            <a:r>
              <a:rPr kumimoji="1" lang="en-US" altLang="ja-JP" dirty="0" smtClean="0"/>
              <a:t>Strip chart</a:t>
            </a:r>
            <a:r>
              <a:rPr kumimoji="1" lang="ja-JP" altLang="en-US" dirty="0" smtClean="0"/>
              <a:t>の</a:t>
            </a:r>
            <a:r>
              <a:rPr kumimoji="1" lang="en-US" altLang="ja-JP" dirty="0" smtClean="0"/>
              <a:t>RPV</a:t>
            </a:r>
            <a:r>
              <a:rPr kumimoji="1" lang="ja-JP" altLang="en-US" dirty="0" smtClean="0"/>
              <a:t>圧力データから減圧の履歴を推定</a:t>
            </a:r>
            <a:endParaRPr kumimoji="1" lang="en-US" altLang="ja-JP" dirty="0" smtClean="0"/>
          </a:p>
        </p:txBody>
      </p:sp>
      <p:sp>
        <p:nvSpPr>
          <p:cNvPr id="22" name="テキスト ボックス 21"/>
          <p:cNvSpPr txBox="1"/>
          <p:nvPr/>
        </p:nvSpPr>
        <p:spPr>
          <a:xfrm>
            <a:off x="2619761" y="1717601"/>
            <a:ext cx="1192271" cy="369332"/>
          </a:xfrm>
          <a:prstGeom prst="rect">
            <a:avLst/>
          </a:prstGeom>
          <a:noFill/>
        </p:spPr>
        <p:txBody>
          <a:bodyPr wrap="square" rtlCol="0">
            <a:spAutoFit/>
          </a:bodyPr>
          <a:lstStyle/>
          <a:p>
            <a:r>
              <a:rPr kumimoji="1" lang="en-US" altLang="ja-JP" dirty="0" smtClean="0"/>
              <a:t>ADS</a:t>
            </a:r>
            <a:r>
              <a:rPr kumimoji="1" lang="ja-JP" altLang="en-US" dirty="0" smtClean="0"/>
              <a:t>作動</a:t>
            </a:r>
            <a:endParaRPr kumimoji="1" lang="ja-JP" altLang="en-US" dirty="0"/>
          </a:p>
        </p:txBody>
      </p:sp>
      <p:cxnSp>
        <p:nvCxnSpPr>
          <p:cNvPr id="25" name="直線矢印コネクタ 24"/>
          <p:cNvCxnSpPr/>
          <p:nvPr/>
        </p:nvCxnSpPr>
        <p:spPr>
          <a:xfrm>
            <a:off x="3040812" y="2017492"/>
            <a:ext cx="633559" cy="369332"/>
          </a:xfrm>
          <a:prstGeom prst="straightConnector1">
            <a:avLst/>
          </a:prstGeom>
          <a:ln w="12700">
            <a:solidFill>
              <a:srgbClr val="0000CC"/>
            </a:solidFill>
            <a:tailEnd type="triangle"/>
          </a:ln>
        </p:spPr>
        <p:style>
          <a:lnRef idx="1">
            <a:schemeClr val="accent1"/>
          </a:lnRef>
          <a:fillRef idx="0">
            <a:schemeClr val="accent1"/>
          </a:fillRef>
          <a:effectRef idx="0">
            <a:schemeClr val="accent1"/>
          </a:effectRef>
          <a:fontRef idx="minor">
            <a:schemeClr val="tx1"/>
          </a:fontRef>
        </p:style>
      </p:cxnSp>
      <p:sp>
        <p:nvSpPr>
          <p:cNvPr id="26" name="テキスト ボックス 25"/>
          <p:cNvSpPr txBox="1"/>
          <p:nvPr/>
        </p:nvSpPr>
        <p:spPr>
          <a:xfrm>
            <a:off x="2984234" y="1087755"/>
            <a:ext cx="801950" cy="369332"/>
          </a:xfrm>
          <a:prstGeom prst="rect">
            <a:avLst/>
          </a:prstGeom>
          <a:noFill/>
        </p:spPr>
        <p:txBody>
          <a:bodyPr wrap="square" rtlCol="0">
            <a:spAutoFit/>
          </a:bodyPr>
          <a:lstStyle/>
          <a:p>
            <a:r>
              <a:rPr kumimoji="1" lang="en-US" altLang="ja-JP" dirty="0" smtClean="0"/>
              <a:t>30</a:t>
            </a:r>
            <a:r>
              <a:rPr kumimoji="1" lang="ja-JP" altLang="en-US" dirty="0" smtClean="0"/>
              <a:t>分</a:t>
            </a:r>
            <a:endParaRPr kumimoji="1" lang="ja-JP" altLang="en-US" dirty="0"/>
          </a:p>
        </p:txBody>
      </p:sp>
      <p:cxnSp>
        <p:nvCxnSpPr>
          <p:cNvPr id="5" name="直線矢印コネクタ 4"/>
          <p:cNvCxnSpPr/>
          <p:nvPr/>
        </p:nvCxnSpPr>
        <p:spPr>
          <a:xfrm>
            <a:off x="2517569" y="1076022"/>
            <a:ext cx="1603168" cy="0"/>
          </a:xfrm>
          <a:prstGeom prst="straightConnector1">
            <a:avLst/>
          </a:prstGeom>
          <a:ln>
            <a:solidFill>
              <a:srgbClr val="0000CC"/>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p:cNvSpPr>
            <a:spLocks noGrp="1"/>
          </p:cNvSpPr>
          <p:nvPr>
            <p:ph type="sldNum" sz="quarter" idx="12"/>
          </p:nvPr>
        </p:nvSpPr>
        <p:spPr/>
        <p:txBody>
          <a:bodyPr/>
          <a:lstStyle/>
          <a:p>
            <a:fld id="{9D40D2A5-8A93-403E-BF05-6EBA6A1455BF}" type="slidenum">
              <a:rPr kumimoji="1" lang="ja-JP" altLang="en-US" smtClean="0"/>
              <a:pPr/>
              <a:t>16</a:t>
            </a:fld>
            <a:endParaRPr kumimoji="1" lang="ja-JP" altLang="en-US"/>
          </a:p>
        </p:txBody>
      </p:sp>
    </p:spTree>
    <p:extLst>
      <p:ext uri="{BB962C8B-B14F-4D97-AF65-F5344CB8AC3E}">
        <p14:creationId xmlns:p14="http://schemas.microsoft.com/office/powerpoint/2010/main" val="39974028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p:cNvPicPr>
            <a:picLocks noChangeAspect="1"/>
          </p:cNvPicPr>
          <p:nvPr/>
        </p:nvPicPr>
        <p:blipFill>
          <a:blip r:embed="rId2"/>
          <a:stretch>
            <a:fillRect/>
          </a:stretch>
        </p:blipFill>
        <p:spPr>
          <a:xfrm>
            <a:off x="324195" y="627102"/>
            <a:ext cx="8672320" cy="5052691"/>
          </a:xfrm>
          <a:prstGeom prst="rect">
            <a:avLst/>
          </a:prstGeom>
        </p:spPr>
      </p:pic>
      <p:sp>
        <p:nvSpPr>
          <p:cNvPr id="3" name="テキスト ボックス 2"/>
          <p:cNvSpPr txBox="1"/>
          <p:nvPr/>
        </p:nvSpPr>
        <p:spPr>
          <a:xfrm>
            <a:off x="2233236" y="4467817"/>
            <a:ext cx="2367061" cy="307777"/>
          </a:xfrm>
          <a:prstGeom prst="rect">
            <a:avLst/>
          </a:prstGeom>
          <a:noFill/>
        </p:spPr>
        <p:txBody>
          <a:bodyPr wrap="square" rtlCol="0">
            <a:spAutoFit/>
          </a:bodyPr>
          <a:lstStyle/>
          <a:p>
            <a:r>
              <a:rPr kumimoji="1" lang="en-US" altLang="ja-JP" sz="1400" dirty="0" smtClean="0">
                <a:solidFill>
                  <a:srgbClr val="00B050"/>
                </a:solidFill>
              </a:rPr>
              <a:t>1</a:t>
            </a:r>
            <a:r>
              <a:rPr kumimoji="1" lang="ja-JP" altLang="en-US" sz="1400" dirty="0" smtClean="0">
                <a:solidFill>
                  <a:srgbClr val="00B050"/>
                </a:solidFill>
              </a:rPr>
              <a:t>分</a:t>
            </a:r>
            <a:r>
              <a:rPr kumimoji="1" lang="en-US" altLang="ja-JP" sz="1400" dirty="0" smtClean="0">
                <a:solidFill>
                  <a:srgbClr val="00B050"/>
                </a:solidFill>
              </a:rPr>
              <a:t>30</a:t>
            </a:r>
            <a:r>
              <a:rPr kumimoji="1" lang="ja-JP" altLang="en-US" sz="1400" dirty="0" smtClean="0">
                <a:solidFill>
                  <a:srgbClr val="00B050"/>
                </a:solidFill>
              </a:rPr>
              <a:t>秒 </a:t>
            </a:r>
            <a:r>
              <a:rPr kumimoji="1" lang="en-US" altLang="ja-JP" sz="1400" dirty="0" smtClean="0">
                <a:solidFill>
                  <a:srgbClr val="00B050"/>
                </a:solidFill>
              </a:rPr>
              <a:t>1.6MPa abs</a:t>
            </a:r>
            <a:endParaRPr kumimoji="1" lang="ja-JP" altLang="en-US" sz="1400" dirty="0">
              <a:solidFill>
                <a:srgbClr val="00B050"/>
              </a:solidFill>
            </a:endParaRPr>
          </a:p>
        </p:txBody>
      </p:sp>
      <p:sp>
        <p:nvSpPr>
          <p:cNvPr id="4" name="テキスト ボックス 3"/>
          <p:cNvSpPr txBox="1"/>
          <p:nvPr/>
        </p:nvSpPr>
        <p:spPr>
          <a:xfrm>
            <a:off x="3651317" y="5137757"/>
            <a:ext cx="3235324" cy="307777"/>
          </a:xfrm>
          <a:prstGeom prst="rect">
            <a:avLst/>
          </a:prstGeom>
          <a:noFill/>
        </p:spPr>
        <p:txBody>
          <a:bodyPr wrap="square" rtlCol="0">
            <a:spAutoFit/>
          </a:bodyPr>
          <a:lstStyle/>
          <a:p>
            <a:r>
              <a:rPr kumimoji="1" lang="en-US" altLang="ja-JP" sz="1400" dirty="0" smtClean="0">
                <a:solidFill>
                  <a:srgbClr val="00B050"/>
                </a:solidFill>
              </a:rPr>
              <a:t>4</a:t>
            </a:r>
            <a:r>
              <a:rPr kumimoji="1" lang="ja-JP" altLang="en-US" sz="1400" dirty="0" smtClean="0">
                <a:solidFill>
                  <a:srgbClr val="00B050"/>
                </a:solidFill>
              </a:rPr>
              <a:t>分 </a:t>
            </a:r>
            <a:r>
              <a:rPr kumimoji="1" lang="en-US" altLang="ja-JP" sz="1400" dirty="0" smtClean="0">
                <a:solidFill>
                  <a:srgbClr val="00B050"/>
                </a:solidFill>
              </a:rPr>
              <a:t>0.6 MPa abs</a:t>
            </a:r>
            <a:endParaRPr kumimoji="1" lang="ja-JP" altLang="en-US" sz="1400" dirty="0">
              <a:solidFill>
                <a:srgbClr val="00B050"/>
              </a:solidFill>
            </a:endParaRPr>
          </a:p>
        </p:txBody>
      </p:sp>
      <p:cxnSp>
        <p:nvCxnSpPr>
          <p:cNvPr id="6" name="直線コネクタ 5"/>
          <p:cNvCxnSpPr/>
          <p:nvPr/>
        </p:nvCxnSpPr>
        <p:spPr>
          <a:xfrm flipH="1">
            <a:off x="1280830" y="777156"/>
            <a:ext cx="9833" cy="4853560"/>
          </a:xfrm>
          <a:prstGeom prst="line">
            <a:avLst/>
          </a:prstGeom>
          <a:ln w="12700">
            <a:solidFill>
              <a:srgbClr val="0000CC"/>
            </a:solidFill>
            <a:prstDash val="dash"/>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flipH="1">
            <a:off x="2192237" y="741502"/>
            <a:ext cx="9833" cy="4853560"/>
          </a:xfrm>
          <a:prstGeom prst="line">
            <a:avLst/>
          </a:prstGeom>
          <a:ln w="12700">
            <a:solidFill>
              <a:srgbClr val="0000CC"/>
            </a:solidFill>
            <a:prstDash val="dash"/>
          </a:ln>
        </p:spPr>
        <p:style>
          <a:lnRef idx="1">
            <a:schemeClr val="accent1"/>
          </a:lnRef>
          <a:fillRef idx="0">
            <a:schemeClr val="accent1"/>
          </a:fillRef>
          <a:effectRef idx="0">
            <a:schemeClr val="accent1"/>
          </a:effectRef>
          <a:fontRef idx="minor">
            <a:schemeClr val="tx1"/>
          </a:fontRef>
        </p:style>
      </p:cxnSp>
      <p:sp>
        <p:nvSpPr>
          <p:cNvPr id="8" name="楕円 7"/>
          <p:cNvSpPr/>
          <p:nvPr/>
        </p:nvSpPr>
        <p:spPr>
          <a:xfrm>
            <a:off x="2134182" y="4504765"/>
            <a:ext cx="108466" cy="11483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p:cNvSpPr/>
          <p:nvPr/>
        </p:nvSpPr>
        <p:spPr>
          <a:xfrm>
            <a:off x="3593323" y="5065960"/>
            <a:ext cx="99093" cy="11080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2233236" y="3164607"/>
            <a:ext cx="2126165" cy="369332"/>
          </a:xfrm>
          <a:prstGeom prst="rect">
            <a:avLst/>
          </a:prstGeom>
          <a:noFill/>
        </p:spPr>
        <p:txBody>
          <a:bodyPr wrap="square" rtlCol="0">
            <a:spAutoFit/>
          </a:bodyPr>
          <a:lstStyle/>
          <a:p>
            <a:r>
              <a:rPr kumimoji="1" lang="en-US" altLang="ja-JP" dirty="0" smtClean="0"/>
              <a:t>SRV</a:t>
            </a:r>
            <a:r>
              <a:rPr kumimoji="1" lang="ja-JP" altLang="en-US" dirty="0"/>
              <a:t> </a:t>
            </a:r>
            <a:r>
              <a:rPr kumimoji="1" lang="en-US" altLang="ja-JP" dirty="0"/>
              <a:t>2</a:t>
            </a:r>
            <a:r>
              <a:rPr kumimoji="1" lang="ja-JP" altLang="en-US" dirty="0" smtClean="0"/>
              <a:t>弁開相当</a:t>
            </a:r>
            <a:endParaRPr kumimoji="1" lang="ja-JP" altLang="en-US" dirty="0"/>
          </a:p>
        </p:txBody>
      </p:sp>
      <p:cxnSp>
        <p:nvCxnSpPr>
          <p:cNvPr id="14" name="直線矢印コネクタ 13"/>
          <p:cNvCxnSpPr/>
          <p:nvPr/>
        </p:nvCxnSpPr>
        <p:spPr>
          <a:xfrm flipH="1">
            <a:off x="1449660" y="2901905"/>
            <a:ext cx="693771" cy="573376"/>
          </a:xfrm>
          <a:prstGeom prst="straightConnector1">
            <a:avLst/>
          </a:prstGeom>
          <a:ln>
            <a:solidFill>
              <a:srgbClr val="0000CC"/>
            </a:solidFill>
            <a:tailEnd type="triangle"/>
          </a:ln>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1862253" y="2532573"/>
            <a:ext cx="2738044" cy="369332"/>
          </a:xfrm>
          <a:prstGeom prst="rect">
            <a:avLst/>
          </a:prstGeom>
          <a:noFill/>
        </p:spPr>
        <p:txBody>
          <a:bodyPr wrap="square" rtlCol="0">
            <a:spAutoFit/>
          </a:bodyPr>
          <a:lstStyle/>
          <a:p>
            <a:r>
              <a:rPr kumimoji="1" lang="en-US" altLang="ja-JP" dirty="0" smtClean="0"/>
              <a:t>SRV</a:t>
            </a:r>
            <a:r>
              <a:rPr kumimoji="1" lang="ja-JP" altLang="en-US" dirty="0"/>
              <a:t> </a:t>
            </a:r>
            <a:r>
              <a:rPr kumimoji="1" lang="en-US" altLang="ja-JP" dirty="0" smtClean="0"/>
              <a:t>6</a:t>
            </a:r>
            <a:r>
              <a:rPr kumimoji="1" lang="ja-JP" altLang="en-US" dirty="0" smtClean="0"/>
              <a:t>弁開相当（</a:t>
            </a:r>
            <a:r>
              <a:rPr kumimoji="1" lang="en-US" altLang="ja-JP" dirty="0" smtClean="0"/>
              <a:t>Ref</a:t>
            </a:r>
            <a:r>
              <a:rPr kumimoji="1" lang="ja-JP" altLang="en-US" dirty="0" smtClean="0"/>
              <a:t>）</a:t>
            </a:r>
            <a:endParaRPr kumimoji="1" lang="ja-JP" altLang="en-US" dirty="0"/>
          </a:p>
        </p:txBody>
      </p:sp>
      <p:cxnSp>
        <p:nvCxnSpPr>
          <p:cNvPr id="17" name="直線矢印コネクタ 16"/>
          <p:cNvCxnSpPr/>
          <p:nvPr/>
        </p:nvCxnSpPr>
        <p:spPr>
          <a:xfrm flipH="1">
            <a:off x="1913702" y="3475281"/>
            <a:ext cx="576737" cy="385010"/>
          </a:xfrm>
          <a:prstGeom prst="straightConnector1">
            <a:avLst/>
          </a:prstGeom>
          <a:ln>
            <a:solidFill>
              <a:srgbClr val="0000CC"/>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flipH="1">
            <a:off x="3646401" y="740367"/>
            <a:ext cx="9833" cy="4853560"/>
          </a:xfrm>
          <a:prstGeom prst="line">
            <a:avLst/>
          </a:prstGeom>
          <a:ln w="12700">
            <a:solidFill>
              <a:srgbClr val="0000CC"/>
            </a:solidFill>
            <a:prstDash val="dash"/>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478031" y="257770"/>
            <a:ext cx="8423910" cy="369332"/>
          </a:xfrm>
          <a:prstGeom prst="rect">
            <a:avLst/>
          </a:prstGeom>
          <a:noFill/>
        </p:spPr>
        <p:txBody>
          <a:bodyPr wrap="square" rtlCol="0">
            <a:spAutoFit/>
          </a:bodyPr>
          <a:lstStyle/>
          <a:p>
            <a:pPr algn="ctr"/>
            <a:r>
              <a:rPr kumimoji="1" lang="en-US" altLang="ja-JP" dirty="0" smtClean="0"/>
              <a:t>ADS</a:t>
            </a:r>
            <a:r>
              <a:rPr kumimoji="1" lang="ja-JP" altLang="en-US" dirty="0" smtClean="0"/>
              <a:t>作動</a:t>
            </a:r>
            <a:r>
              <a:rPr kumimoji="1" lang="ja-JP" altLang="en-US" dirty="0"/>
              <a:t>時</a:t>
            </a:r>
            <a:r>
              <a:rPr kumimoji="1" lang="ja-JP" altLang="en-US" dirty="0" smtClean="0"/>
              <a:t>の</a:t>
            </a:r>
            <a:r>
              <a:rPr kumimoji="1" lang="en-US" altLang="ja-JP" dirty="0" smtClean="0"/>
              <a:t>SR</a:t>
            </a:r>
            <a:r>
              <a:rPr kumimoji="1" lang="ja-JP" altLang="en-US" dirty="0" smtClean="0"/>
              <a:t>弁の開数を</a:t>
            </a:r>
            <a:r>
              <a:rPr kumimoji="1" lang="en-US" altLang="ja-JP" dirty="0" smtClean="0"/>
              <a:t>2</a:t>
            </a:r>
            <a:r>
              <a:rPr kumimoji="1" lang="ja-JP" altLang="en-US" dirty="0" smtClean="0"/>
              <a:t>弁及び</a:t>
            </a:r>
            <a:r>
              <a:rPr kumimoji="1" lang="en-US" altLang="ja-JP" dirty="0" smtClean="0"/>
              <a:t>6</a:t>
            </a:r>
            <a:r>
              <a:rPr kumimoji="1" lang="ja-JP" altLang="en-US" dirty="0" smtClean="0"/>
              <a:t>弁（</a:t>
            </a:r>
            <a:r>
              <a:rPr kumimoji="1" lang="en-US" altLang="ja-JP" dirty="0" smtClean="0"/>
              <a:t>Ref</a:t>
            </a:r>
            <a:r>
              <a:rPr kumimoji="1" lang="ja-JP" altLang="en-US" dirty="0" smtClean="0"/>
              <a:t>）とした場合の減圧履歴</a:t>
            </a:r>
            <a:endParaRPr kumimoji="1" lang="ja-JP" altLang="en-US" sz="1400" dirty="0"/>
          </a:p>
        </p:txBody>
      </p:sp>
      <p:sp>
        <p:nvSpPr>
          <p:cNvPr id="11" name="テキスト ボックス 10"/>
          <p:cNvSpPr txBox="1"/>
          <p:nvPr/>
        </p:nvSpPr>
        <p:spPr>
          <a:xfrm>
            <a:off x="3910645" y="3585104"/>
            <a:ext cx="2593571" cy="646331"/>
          </a:xfrm>
          <a:prstGeom prst="rect">
            <a:avLst/>
          </a:prstGeom>
          <a:noFill/>
        </p:spPr>
        <p:txBody>
          <a:bodyPr wrap="square" rtlCol="0">
            <a:spAutoFit/>
          </a:bodyPr>
          <a:lstStyle/>
          <a:p>
            <a:r>
              <a:rPr kumimoji="1" lang="en-US" altLang="ja-JP" dirty="0" smtClean="0"/>
              <a:t>Strip chart</a:t>
            </a:r>
            <a:r>
              <a:rPr kumimoji="1" lang="ja-JP" altLang="en-US" dirty="0" smtClean="0"/>
              <a:t>から抽出した概略的減圧傾向</a:t>
            </a:r>
            <a:endParaRPr kumimoji="1" lang="ja-JP" altLang="en-US" dirty="0"/>
          </a:p>
        </p:txBody>
      </p:sp>
      <p:cxnSp>
        <p:nvCxnSpPr>
          <p:cNvPr id="19" name="直線矢印コネクタ 18"/>
          <p:cNvCxnSpPr/>
          <p:nvPr/>
        </p:nvCxnSpPr>
        <p:spPr>
          <a:xfrm flipH="1">
            <a:off x="2263786" y="3928868"/>
            <a:ext cx="1646859" cy="600275"/>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flipH="1">
            <a:off x="3692416" y="4081268"/>
            <a:ext cx="370630" cy="984692"/>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91440" y="5705525"/>
            <a:ext cx="9134856" cy="1077218"/>
          </a:xfrm>
          <a:prstGeom prst="rect">
            <a:avLst/>
          </a:prstGeom>
          <a:noFill/>
        </p:spPr>
        <p:txBody>
          <a:bodyPr wrap="square" rtlCol="0">
            <a:spAutoFit/>
          </a:bodyPr>
          <a:lstStyle/>
          <a:p>
            <a:r>
              <a:rPr kumimoji="1" lang="ja-JP" altLang="en-US" dirty="0" smtClean="0"/>
              <a:t>今回の</a:t>
            </a:r>
            <a:r>
              <a:rPr kumimoji="1" lang="en-US" altLang="ja-JP" dirty="0" smtClean="0"/>
              <a:t>MAAP</a:t>
            </a:r>
            <a:r>
              <a:rPr kumimoji="1" lang="ja-JP" altLang="en-US" dirty="0" smtClean="0"/>
              <a:t>解析では、</a:t>
            </a:r>
            <a:r>
              <a:rPr kumimoji="1" lang="en-US" altLang="ja-JP" dirty="0" smtClean="0"/>
              <a:t>6</a:t>
            </a:r>
            <a:r>
              <a:rPr kumimoji="1" lang="ja-JP" altLang="en-US" dirty="0" smtClean="0"/>
              <a:t>弁開とした場合の減圧が現実よりもやや急激である可能性はあるものの、既存の多くの評価を踏まえて</a:t>
            </a:r>
            <a:r>
              <a:rPr kumimoji="1" lang="en-US" altLang="ja-JP" dirty="0" smtClean="0"/>
              <a:t>6</a:t>
            </a:r>
            <a:r>
              <a:rPr kumimoji="1" lang="ja-JP" altLang="en-US" dirty="0" smtClean="0"/>
              <a:t>弁開を</a:t>
            </a:r>
            <a:r>
              <a:rPr kumimoji="1" lang="en-US" altLang="ja-JP" dirty="0" smtClean="0"/>
              <a:t>reference</a:t>
            </a:r>
            <a:r>
              <a:rPr kumimoji="1" lang="ja-JP" altLang="en-US" dirty="0" smtClean="0"/>
              <a:t>とした。</a:t>
            </a:r>
            <a:r>
              <a:rPr kumimoji="1" lang="ja-JP" altLang="en-US" sz="1400" dirty="0" smtClean="0"/>
              <a:t>（解析で</a:t>
            </a:r>
            <a:r>
              <a:rPr kumimoji="1" lang="en-US" altLang="ja-JP" sz="1400" dirty="0" smtClean="0"/>
              <a:t>2-3MPa</a:t>
            </a:r>
            <a:r>
              <a:rPr kumimoji="1" lang="ja-JP" altLang="en-US" sz="1400" dirty="0" smtClean="0"/>
              <a:t>程度で見られるコブは</a:t>
            </a:r>
            <a:r>
              <a:rPr kumimoji="1" lang="en-US" altLang="ja-JP" sz="1400" dirty="0" smtClean="0"/>
              <a:t>RPV</a:t>
            </a:r>
            <a:r>
              <a:rPr kumimoji="1" lang="ja-JP" altLang="en-US" sz="1400" dirty="0" smtClean="0"/>
              <a:t>内の蒸気の流れによって蒸気発生に振動を生じるため</a:t>
            </a:r>
            <a:r>
              <a:rPr kumimoji="1" lang="en-US" altLang="ja-JP" sz="1400" dirty="0" smtClean="0"/>
              <a:t>(GOTHIC</a:t>
            </a:r>
            <a:r>
              <a:rPr kumimoji="1" lang="ja-JP" altLang="en-US" sz="1400" dirty="0" smtClean="0"/>
              <a:t>解析でも共通）と考えられるが、これはモデル</a:t>
            </a:r>
            <a:r>
              <a:rPr kumimoji="1" lang="ja-JP" altLang="en-US" sz="1400" dirty="0"/>
              <a:t>上</a:t>
            </a:r>
            <a:r>
              <a:rPr kumimoji="1" lang="ja-JP" altLang="en-US" sz="1400" dirty="0" smtClean="0"/>
              <a:t>の効果であって、現実には空間的</a:t>
            </a:r>
            <a:r>
              <a:rPr kumimoji="1" lang="en-US" altLang="ja-JP" sz="1400" dirty="0" smtClean="0"/>
              <a:t>incoherency</a:t>
            </a:r>
            <a:r>
              <a:rPr kumimoji="1" lang="ja-JP" altLang="en-US" sz="1400" dirty="0" smtClean="0"/>
              <a:t>によってその</a:t>
            </a:r>
            <a:r>
              <a:rPr kumimoji="1" lang="ja-JP" altLang="en-US" sz="1400" dirty="0"/>
              <a:t>よう</a:t>
            </a:r>
            <a:r>
              <a:rPr kumimoji="1" lang="ja-JP" altLang="en-US" sz="1400" dirty="0" smtClean="0"/>
              <a:t>な振動は見られないと理解）</a:t>
            </a:r>
            <a:endParaRPr kumimoji="1" lang="ja-JP" altLang="en-US" sz="1400" dirty="0"/>
          </a:p>
        </p:txBody>
      </p:sp>
      <p:sp>
        <p:nvSpPr>
          <p:cNvPr id="24" name="テキスト ボックス 23"/>
          <p:cNvSpPr txBox="1"/>
          <p:nvPr/>
        </p:nvSpPr>
        <p:spPr>
          <a:xfrm>
            <a:off x="3840212" y="1166051"/>
            <a:ext cx="3518161" cy="646331"/>
          </a:xfrm>
          <a:prstGeom prst="rect">
            <a:avLst/>
          </a:prstGeom>
          <a:noFill/>
        </p:spPr>
        <p:txBody>
          <a:bodyPr wrap="square" rtlCol="0">
            <a:spAutoFit/>
          </a:bodyPr>
          <a:lstStyle/>
          <a:p>
            <a:pPr algn="ctr"/>
            <a:r>
              <a:rPr kumimoji="1" lang="ja-JP" altLang="en-US" dirty="0" smtClean="0"/>
              <a:t>解析</a:t>
            </a:r>
            <a:r>
              <a:rPr kumimoji="1" lang="ja-JP" altLang="en-US" dirty="0"/>
              <a:t>（</a:t>
            </a:r>
            <a:r>
              <a:rPr kumimoji="1" lang="en-US" altLang="ja-JP" dirty="0" smtClean="0"/>
              <a:t>Ref</a:t>
            </a:r>
            <a:r>
              <a:rPr kumimoji="1" lang="ja-JP" altLang="en-US" dirty="0" smtClean="0"/>
              <a:t>）における</a:t>
            </a:r>
            <a:r>
              <a:rPr kumimoji="1" lang="en-US" altLang="ja-JP" dirty="0" smtClean="0"/>
              <a:t>SRV</a:t>
            </a:r>
            <a:r>
              <a:rPr kumimoji="1" lang="ja-JP" altLang="en-US" dirty="0" smtClean="0"/>
              <a:t>閉想定</a:t>
            </a:r>
            <a:endParaRPr kumimoji="1" lang="en-US" altLang="ja-JP" dirty="0" smtClean="0"/>
          </a:p>
          <a:p>
            <a:pPr algn="ctr"/>
            <a:r>
              <a:rPr kumimoji="1" lang="ja-JP" altLang="en-US" dirty="0" smtClean="0"/>
              <a:t>（</a:t>
            </a:r>
            <a:r>
              <a:rPr kumimoji="1" lang="en-US" altLang="ja-JP" dirty="0" smtClean="0"/>
              <a:t>ADS</a:t>
            </a:r>
            <a:r>
              <a:rPr kumimoji="1" lang="ja-JP" altLang="en-US" dirty="0" smtClean="0"/>
              <a:t>開始</a:t>
            </a:r>
            <a:r>
              <a:rPr kumimoji="1" lang="en-US" altLang="ja-JP" dirty="0" smtClean="0"/>
              <a:t>4</a:t>
            </a:r>
            <a:r>
              <a:rPr kumimoji="1" lang="ja-JP" altLang="en-US" dirty="0" smtClean="0"/>
              <a:t>分後）</a:t>
            </a:r>
            <a:endParaRPr kumimoji="1" lang="ja-JP" altLang="en-US" sz="1400" dirty="0"/>
          </a:p>
        </p:txBody>
      </p:sp>
      <p:cxnSp>
        <p:nvCxnSpPr>
          <p:cNvPr id="25" name="直線矢印コネクタ 24"/>
          <p:cNvCxnSpPr/>
          <p:nvPr/>
        </p:nvCxnSpPr>
        <p:spPr>
          <a:xfrm flipH="1">
            <a:off x="3651318" y="1571998"/>
            <a:ext cx="646362" cy="498596"/>
          </a:xfrm>
          <a:prstGeom prst="straightConnector1">
            <a:avLst/>
          </a:prstGeom>
          <a:ln>
            <a:solidFill>
              <a:srgbClr val="0000CC"/>
            </a:solidFill>
            <a:tailEnd type="triangle"/>
          </a:ln>
        </p:spPr>
        <p:style>
          <a:lnRef idx="1">
            <a:schemeClr val="accent1"/>
          </a:lnRef>
          <a:fillRef idx="0">
            <a:schemeClr val="accent1"/>
          </a:fillRef>
          <a:effectRef idx="0">
            <a:schemeClr val="accent1"/>
          </a:effectRef>
          <a:fontRef idx="minor">
            <a:schemeClr val="tx1"/>
          </a:fontRef>
        </p:style>
      </p:cxnSp>
      <p:sp>
        <p:nvSpPr>
          <p:cNvPr id="27" name="テキスト ボックス 26"/>
          <p:cNvSpPr txBox="1"/>
          <p:nvPr/>
        </p:nvSpPr>
        <p:spPr>
          <a:xfrm>
            <a:off x="4658494" y="1756917"/>
            <a:ext cx="3970117" cy="1169551"/>
          </a:xfrm>
          <a:prstGeom prst="rect">
            <a:avLst/>
          </a:prstGeom>
          <a:noFill/>
        </p:spPr>
        <p:txBody>
          <a:bodyPr wrap="square" rtlCol="0">
            <a:spAutoFit/>
          </a:bodyPr>
          <a:lstStyle/>
          <a:p>
            <a:r>
              <a:rPr kumimoji="1" lang="ja-JP" altLang="en-US" sz="1400" dirty="0" smtClean="0">
                <a:latin typeface="ＭＳ ゴシック" panose="020B0609070205080204" pitchFamily="49" charset="-128"/>
                <a:ea typeface="ＭＳ ゴシック" panose="020B0609070205080204" pitchFamily="49" charset="-128"/>
              </a:rPr>
              <a:t>文献</a:t>
            </a:r>
            <a:r>
              <a:rPr kumimoji="1" lang="en-US" altLang="ja-JP" sz="1400" dirty="0" smtClean="0">
                <a:latin typeface="ＭＳ ゴシック" panose="020B0609070205080204" pitchFamily="49" charset="-128"/>
                <a:ea typeface="ＭＳ ゴシック" panose="020B0609070205080204" pitchFamily="49" charset="-128"/>
              </a:rPr>
              <a:t>[1]</a:t>
            </a:r>
            <a:r>
              <a:rPr kumimoji="1" lang="ja-JP" altLang="en-US" sz="1400" dirty="0" smtClean="0">
                <a:latin typeface="ＭＳ ゴシック" panose="020B0609070205080204" pitchFamily="49" charset="-128"/>
                <a:ea typeface="ＭＳ ゴシック" panose="020B0609070205080204" pitchFamily="49" charset="-128"/>
              </a:rPr>
              <a:t>では</a:t>
            </a:r>
            <a:r>
              <a:rPr kumimoji="1" lang="en-US" altLang="ja-JP" sz="1400" dirty="0" smtClean="0">
                <a:latin typeface="ＭＳ ゴシック" panose="020B0609070205080204" pitchFamily="49" charset="-128"/>
                <a:ea typeface="ＭＳ ゴシック" panose="020B0609070205080204" pitchFamily="49" charset="-128"/>
              </a:rPr>
              <a:t>1</a:t>
            </a:r>
            <a:r>
              <a:rPr kumimoji="1" lang="ja-JP" altLang="en-US" sz="1400" dirty="0" smtClean="0">
                <a:latin typeface="ＭＳ ゴシック" panose="020B0609070205080204" pitchFamily="49" charset="-128"/>
                <a:ea typeface="ＭＳ ゴシック" panose="020B0609070205080204" pitchFamily="49" charset="-128"/>
              </a:rPr>
              <a:t>分後の</a:t>
            </a:r>
            <a:r>
              <a:rPr kumimoji="1" lang="en-US" altLang="ja-JP" sz="1400" dirty="0" smtClean="0">
                <a:latin typeface="ＭＳ ゴシック" panose="020B0609070205080204" pitchFamily="49" charset="-128"/>
                <a:ea typeface="ＭＳ ゴシック" panose="020B0609070205080204" pitchFamily="49" charset="-128"/>
              </a:rPr>
              <a:t>SRV</a:t>
            </a:r>
            <a:r>
              <a:rPr kumimoji="1" lang="ja-JP" altLang="en-US" sz="1400" dirty="0" smtClean="0">
                <a:latin typeface="ＭＳ ゴシック" panose="020B0609070205080204" pitchFamily="49" charset="-128"/>
                <a:ea typeface="ＭＳ ゴシック" panose="020B0609070205080204" pitchFamily="49" charset="-128"/>
              </a:rPr>
              <a:t>閉を仮定したが、ここでは</a:t>
            </a:r>
            <a:r>
              <a:rPr kumimoji="1" lang="en-US" altLang="ja-JP" sz="1400" dirty="0" smtClean="0">
                <a:latin typeface="ＭＳ ゴシック" panose="020B0609070205080204" pitchFamily="49" charset="-128"/>
                <a:ea typeface="ＭＳ ゴシック" panose="020B0609070205080204" pitchFamily="49" charset="-128"/>
              </a:rPr>
              <a:t>MAAP</a:t>
            </a:r>
            <a:r>
              <a:rPr kumimoji="1" lang="ja-JP" altLang="en-US" sz="1400" dirty="0">
                <a:latin typeface="ＭＳ ゴシック" panose="020B0609070205080204" pitchFamily="49" charset="-128"/>
                <a:ea typeface="ＭＳ ゴシック" panose="020B0609070205080204" pitchFamily="49" charset="-128"/>
              </a:rPr>
              <a:t>解析</a:t>
            </a:r>
            <a:r>
              <a:rPr kumimoji="1" lang="ja-JP" altLang="en-US" sz="1400" dirty="0" smtClean="0">
                <a:latin typeface="ＭＳ ゴシック" panose="020B0609070205080204" pitchFamily="49" charset="-128"/>
                <a:ea typeface="ＭＳ ゴシック" panose="020B0609070205080204" pitchFamily="49" charset="-128"/>
              </a:rPr>
              <a:t>の</a:t>
            </a:r>
            <a:r>
              <a:rPr kumimoji="1" lang="en-US" altLang="ja-JP" sz="1400" dirty="0" smtClean="0">
                <a:latin typeface="ＭＳ ゴシック" panose="020B0609070205080204" pitchFamily="49" charset="-128"/>
                <a:ea typeface="ＭＳ ゴシック" panose="020B0609070205080204" pitchFamily="49" charset="-128"/>
              </a:rPr>
              <a:t>RPV</a:t>
            </a:r>
            <a:r>
              <a:rPr kumimoji="1" lang="ja-JP" altLang="en-US" sz="1400" dirty="0" smtClean="0">
                <a:latin typeface="ＭＳ ゴシック" panose="020B0609070205080204" pitchFamily="49" charset="-128"/>
                <a:ea typeface="ＭＳ ゴシック" panose="020B0609070205080204" pitchFamily="49" charset="-128"/>
              </a:rPr>
              <a:t>圧力が十分に低下する時間として</a:t>
            </a:r>
            <a:r>
              <a:rPr kumimoji="1" lang="en-US" altLang="ja-JP" sz="1400" dirty="0" smtClean="0">
                <a:latin typeface="ＭＳ ゴシック" panose="020B0609070205080204" pitchFamily="49" charset="-128"/>
                <a:ea typeface="ＭＳ ゴシック" panose="020B0609070205080204" pitchFamily="49" charset="-128"/>
              </a:rPr>
              <a:t>4</a:t>
            </a:r>
            <a:r>
              <a:rPr kumimoji="1" lang="ja-JP" altLang="en-US" sz="1400" dirty="0" smtClean="0">
                <a:latin typeface="ＭＳ ゴシック" panose="020B0609070205080204" pitchFamily="49" charset="-128"/>
                <a:ea typeface="ＭＳ ゴシック" panose="020B0609070205080204" pitchFamily="49" charset="-128"/>
              </a:rPr>
              <a:t>分後を採用した。また、</a:t>
            </a:r>
            <a:r>
              <a:rPr kumimoji="1" lang="en-US" altLang="ja-JP" sz="1400" dirty="0" smtClean="0">
                <a:latin typeface="ＭＳ ゴシック" panose="020B0609070205080204" pitchFamily="49" charset="-128"/>
                <a:ea typeface="ＭＳ ゴシック" panose="020B0609070205080204" pitchFamily="49" charset="-128"/>
              </a:rPr>
              <a:t>D/W</a:t>
            </a:r>
            <a:r>
              <a:rPr kumimoji="1" lang="ja-JP" altLang="en-US" sz="1400" dirty="0" smtClean="0">
                <a:latin typeface="ＭＳ ゴシック" panose="020B0609070205080204" pitchFamily="49" charset="-128"/>
                <a:ea typeface="ＭＳ ゴシック" panose="020B0609070205080204" pitchFamily="49" charset="-128"/>
              </a:rPr>
              <a:t>漏洩面積については文献</a:t>
            </a:r>
            <a:r>
              <a:rPr kumimoji="1" lang="en-US" altLang="ja-JP" sz="1400" dirty="0" smtClean="0">
                <a:latin typeface="ＭＳ ゴシック" panose="020B0609070205080204" pitchFamily="49" charset="-128"/>
                <a:ea typeface="ＭＳ ゴシック" panose="020B0609070205080204" pitchFamily="49" charset="-128"/>
              </a:rPr>
              <a:t>[1]</a:t>
            </a:r>
            <a:r>
              <a:rPr kumimoji="1" lang="ja-JP" altLang="en-US" sz="1400" dirty="0" smtClean="0">
                <a:latin typeface="ＭＳ ゴシック" panose="020B0609070205080204" pitchFamily="49" charset="-128"/>
                <a:ea typeface="ＭＳ ゴシック" panose="020B0609070205080204" pitchFamily="49" charset="-128"/>
              </a:rPr>
              <a:t>と同じに</a:t>
            </a:r>
            <a:r>
              <a:rPr kumimoji="1" lang="en-US" altLang="ja-JP" sz="1400" dirty="0" smtClean="0">
                <a:latin typeface="ＭＳ ゴシック" panose="020B0609070205080204" pitchFamily="49" charset="-128"/>
                <a:ea typeface="ＭＳ ゴシック" panose="020B0609070205080204" pitchFamily="49" charset="-128"/>
              </a:rPr>
              <a:t>100cm2</a:t>
            </a:r>
            <a:r>
              <a:rPr kumimoji="1" lang="ja-JP" altLang="en-US" sz="1400" dirty="0" smtClean="0">
                <a:latin typeface="ＭＳ ゴシック" panose="020B0609070205080204" pitchFamily="49" charset="-128"/>
                <a:ea typeface="ＭＳ ゴシック" panose="020B0609070205080204" pitchFamily="49" charset="-128"/>
              </a:rPr>
              <a:t>（</a:t>
            </a:r>
            <a:r>
              <a:rPr kumimoji="1" lang="en-US" altLang="ja-JP" sz="1400" dirty="0" smtClean="0">
                <a:latin typeface="ＭＳ ゴシック" panose="020B0609070205080204" pitchFamily="49" charset="-128"/>
                <a:ea typeface="ＭＳ ゴシック" panose="020B0609070205080204" pitchFamily="49" charset="-128"/>
              </a:rPr>
              <a:t>slumping</a:t>
            </a:r>
            <a:r>
              <a:rPr kumimoji="1" lang="ja-JP" altLang="en-US" sz="1400" dirty="0" err="1" smtClean="0">
                <a:latin typeface="ＭＳ ゴシック" panose="020B0609070205080204" pitchFamily="49" charset="-128"/>
                <a:ea typeface="ＭＳ ゴシック" panose="020B0609070205080204" pitchFamily="49" charset="-128"/>
              </a:rPr>
              <a:t>まで</a:t>
            </a:r>
            <a:r>
              <a:rPr kumimoji="1" lang="ja-JP" altLang="en-US" sz="1400" dirty="0" smtClean="0">
                <a:latin typeface="ＭＳ ゴシック" panose="020B0609070205080204" pitchFamily="49" charset="-128"/>
                <a:ea typeface="ＭＳ ゴシック" panose="020B0609070205080204" pitchFamily="49" charset="-128"/>
              </a:rPr>
              <a:t>継続）を採用した。</a:t>
            </a:r>
            <a:endParaRPr kumimoji="1" lang="ja-JP" altLang="en-US" sz="1400" dirty="0">
              <a:latin typeface="ＭＳ ゴシック" panose="020B0609070205080204" pitchFamily="49" charset="-128"/>
              <a:ea typeface="ＭＳ ゴシック" panose="020B0609070205080204" pitchFamily="49" charset="-128"/>
            </a:endParaRPr>
          </a:p>
        </p:txBody>
      </p:sp>
      <p:sp>
        <p:nvSpPr>
          <p:cNvPr id="26" name="テキスト ボックス 25"/>
          <p:cNvSpPr txBox="1"/>
          <p:nvPr/>
        </p:nvSpPr>
        <p:spPr>
          <a:xfrm rot="16200000">
            <a:off x="-459788" y="3075450"/>
            <a:ext cx="1296305" cy="369332"/>
          </a:xfrm>
          <a:prstGeom prst="rect">
            <a:avLst/>
          </a:prstGeom>
          <a:noFill/>
        </p:spPr>
        <p:txBody>
          <a:bodyPr wrap="square" rtlCol="0">
            <a:spAutoFit/>
          </a:bodyPr>
          <a:lstStyle/>
          <a:p>
            <a:pPr algn="ctr"/>
            <a:r>
              <a:rPr kumimoji="1" lang="ja-JP" altLang="en-US" dirty="0" smtClean="0"/>
              <a:t>圧力</a:t>
            </a:r>
            <a:r>
              <a:rPr kumimoji="1" lang="en-US" altLang="ja-JP" dirty="0" smtClean="0"/>
              <a:t>(Pa)</a:t>
            </a:r>
            <a:endParaRPr kumimoji="1" lang="ja-JP" altLang="en-US" sz="1400" dirty="0"/>
          </a:p>
        </p:txBody>
      </p:sp>
      <p:sp>
        <p:nvSpPr>
          <p:cNvPr id="2" name="スライド番号プレースホルダー 1"/>
          <p:cNvSpPr>
            <a:spLocks noGrp="1"/>
          </p:cNvSpPr>
          <p:nvPr>
            <p:ph type="sldNum" sz="quarter" idx="12"/>
          </p:nvPr>
        </p:nvSpPr>
        <p:spPr/>
        <p:txBody>
          <a:bodyPr/>
          <a:lstStyle/>
          <a:p>
            <a:fld id="{9D40D2A5-8A93-403E-BF05-6EBA6A1455BF}" type="slidenum">
              <a:rPr kumimoji="1" lang="ja-JP" altLang="en-US" smtClean="0"/>
              <a:pPr/>
              <a:t>17</a:t>
            </a:fld>
            <a:endParaRPr kumimoji="1" lang="ja-JP" altLang="en-US"/>
          </a:p>
        </p:txBody>
      </p:sp>
    </p:spTree>
    <p:extLst>
      <p:ext uri="{BB962C8B-B14F-4D97-AF65-F5344CB8AC3E}">
        <p14:creationId xmlns:p14="http://schemas.microsoft.com/office/powerpoint/2010/main" val="8707162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782830" y="888895"/>
            <a:ext cx="8084077" cy="584775"/>
          </a:xfrm>
          <a:prstGeom prst="rect">
            <a:avLst/>
          </a:prstGeom>
          <a:noFill/>
        </p:spPr>
        <p:txBody>
          <a:bodyPr wrap="square" rtlCol="0">
            <a:spAutoFit/>
          </a:bodyPr>
          <a:lstStyle/>
          <a:p>
            <a:r>
              <a:rPr kumimoji="1" lang="en-US" altLang="ja-JP" sz="1600" dirty="0" smtClean="0">
                <a:latin typeface="ＭＳ ゴシック" panose="020B0609070205080204" pitchFamily="49" charset="-128"/>
                <a:ea typeface="ＭＳ ゴシック" panose="020B0609070205080204" pitchFamily="49" charset="-128"/>
              </a:rPr>
              <a:t>GOTHIC</a:t>
            </a:r>
            <a:r>
              <a:rPr kumimoji="1" lang="ja-JP" altLang="en-US" sz="1600" dirty="0" smtClean="0">
                <a:latin typeface="ＭＳ ゴシック" panose="020B0609070205080204" pitchFamily="49" charset="-128"/>
                <a:ea typeface="ＭＳ ゴシック" panose="020B0609070205080204" pitchFamily="49" charset="-128"/>
              </a:rPr>
              <a:t>解析</a:t>
            </a:r>
            <a:r>
              <a:rPr kumimoji="1" lang="en-US" altLang="ja-JP" sz="1600" dirty="0" smtClean="0">
                <a:latin typeface="ＭＳ ゴシック" panose="020B0609070205080204" pitchFamily="49" charset="-128"/>
                <a:ea typeface="ＭＳ ゴシック" panose="020B0609070205080204" pitchFamily="49" charset="-128"/>
              </a:rPr>
              <a:t>[1]</a:t>
            </a:r>
            <a:r>
              <a:rPr kumimoji="1" lang="ja-JP" altLang="en-US" sz="1600" dirty="0" smtClean="0">
                <a:latin typeface="ＭＳ ゴシック" panose="020B0609070205080204" pitchFamily="49" charset="-128"/>
                <a:ea typeface="ＭＳ ゴシック" panose="020B0609070205080204" pitchFamily="49" charset="-128"/>
              </a:rPr>
              <a:t>から</a:t>
            </a:r>
            <a:r>
              <a:rPr kumimoji="1" lang="en-US" altLang="ja-JP" sz="1600" dirty="0" smtClean="0">
                <a:latin typeface="ＭＳ ゴシック" panose="020B0609070205080204" pitchFamily="49" charset="-128"/>
                <a:ea typeface="ＭＳ ゴシック" panose="020B0609070205080204" pitchFamily="49" charset="-128"/>
              </a:rPr>
              <a:t>2kg/s</a:t>
            </a:r>
            <a:r>
              <a:rPr kumimoji="1" lang="ja-JP" altLang="en-US" sz="1600" dirty="0" smtClean="0">
                <a:latin typeface="ＭＳ ゴシック" panose="020B0609070205080204" pitchFamily="49" charset="-128"/>
                <a:ea typeface="ＭＳ ゴシック" panose="020B0609070205080204" pitchFamily="49" charset="-128"/>
              </a:rPr>
              <a:t>程度の継続した蒸気発生がないと観測された圧力履歴を説明できないことが示されていた。</a:t>
            </a:r>
            <a:endParaRPr kumimoji="1" lang="ja-JP" altLang="en-US" sz="1600" dirty="0">
              <a:latin typeface="ＭＳ ゴシック" panose="020B0609070205080204" pitchFamily="49" charset="-128"/>
              <a:ea typeface="ＭＳ ゴシック" panose="020B0609070205080204" pitchFamily="49" charset="-128"/>
            </a:endParaRPr>
          </a:p>
        </p:txBody>
      </p:sp>
      <p:sp>
        <p:nvSpPr>
          <p:cNvPr id="3" name="テキスト ボックス 2"/>
          <p:cNvSpPr txBox="1"/>
          <p:nvPr/>
        </p:nvSpPr>
        <p:spPr>
          <a:xfrm>
            <a:off x="442997" y="350286"/>
            <a:ext cx="8423910" cy="369332"/>
          </a:xfrm>
          <a:prstGeom prst="rect">
            <a:avLst/>
          </a:prstGeom>
          <a:noFill/>
        </p:spPr>
        <p:txBody>
          <a:bodyPr wrap="square" rtlCol="0">
            <a:spAutoFit/>
          </a:bodyPr>
          <a:lstStyle/>
          <a:p>
            <a:pPr algn="ctr"/>
            <a:r>
              <a:rPr kumimoji="1" lang="en-US" altLang="ja-JP" dirty="0" smtClean="0"/>
              <a:t>Part-2(B) ADS</a:t>
            </a:r>
            <a:r>
              <a:rPr kumimoji="1" lang="ja-JP" altLang="en-US" dirty="0" smtClean="0"/>
              <a:t>作動後</a:t>
            </a:r>
            <a:r>
              <a:rPr kumimoji="1" lang="en-US" altLang="ja-JP" dirty="0" smtClean="0"/>
              <a:t>slumping</a:t>
            </a:r>
            <a:r>
              <a:rPr kumimoji="1" lang="ja-JP" altLang="en-US" dirty="0" err="1" smtClean="0"/>
              <a:t>までの</a:t>
            </a:r>
            <a:r>
              <a:rPr kumimoji="1" lang="en-US" altLang="ja-JP" dirty="0" smtClean="0"/>
              <a:t>RPV</a:t>
            </a:r>
            <a:r>
              <a:rPr kumimoji="1" lang="ja-JP" altLang="en-US" dirty="0" smtClean="0"/>
              <a:t>内蒸気発生挙動</a:t>
            </a:r>
            <a:endParaRPr kumimoji="1" lang="ja-JP" altLang="en-US" sz="1400" dirty="0"/>
          </a:p>
        </p:txBody>
      </p:sp>
      <p:pic>
        <p:nvPicPr>
          <p:cNvPr id="4" name="図 3"/>
          <p:cNvPicPr>
            <a:picLocks noChangeAspect="1"/>
          </p:cNvPicPr>
          <p:nvPr/>
        </p:nvPicPr>
        <p:blipFill>
          <a:blip r:embed="rId2"/>
          <a:stretch>
            <a:fillRect/>
          </a:stretch>
        </p:blipFill>
        <p:spPr>
          <a:xfrm>
            <a:off x="881148" y="2120416"/>
            <a:ext cx="6951819" cy="4169757"/>
          </a:xfrm>
          <a:prstGeom prst="rect">
            <a:avLst/>
          </a:prstGeom>
          <a:ln>
            <a:solidFill>
              <a:srgbClr val="00B050"/>
            </a:solidFill>
          </a:ln>
        </p:spPr>
      </p:pic>
      <p:sp>
        <p:nvSpPr>
          <p:cNvPr id="5" name="テキスト ボックス 4"/>
          <p:cNvSpPr txBox="1"/>
          <p:nvPr/>
        </p:nvSpPr>
        <p:spPr>
          <a:xfrm>
            <a:off x="3370861" y="1781862"/>
            <a:ext cx="1799655" cy="338554"/>
          </a:xfrm>
          <a:prstGeom prst="rect">
            <a:avLst/>
          </a:prstGeom>
          <a:noFill/>
        </p:spPr>
        <p:txBody>
          <a:bodyPr wrap="square" rtlCol="0">
            <a:spAutoFit/>
          </a:bodyPr>
          <a:lstStyle/>
          <a:p>
            <a:r>
              <a:rPr kumimoji="1" lang="ja-JP" altLang="en-US" sz="1600" dirty="0" smtClean="0">
                <a:latin typeface="ＭＳ ゴシック" panose="020B0609070205080204" pitchFamily="49" charset="-128"/>
                <a:ea typeface="ＭＳ ゴシック" panose="020B0609070205080204" pitchFamily="49" charset="-128"/>
              </a:rPr>
              <a:t>文献</a:t>
            </a:r>
            <a:r>
              <a:rPr kumimoji="1" lang="en-US" altLang="ja-JP" sz="1600" dirty="0" smtClean="0">
                <a:latin typeface="ＭＳ ゴシック" panose="020B0609070205080204" pitchFamily="49" charset="-128"/>
                <a:ea typeface="ＭＳ ゴシック" panose="020B0609070205080204" pitchFamily="49" charset="-128"/>
              </a:rPr>
              <a:t>[1]</a:t>
            </a:r>
            <a:r>
              <a:rPr kumimoji="1" lang="ja-JP" altLang="en-US" sz="1600" dirty="0" smtClean="0">
                <a:latin typeface="ＭＳ ゴシック" panose="020B0609070205080204" pitchFamily="49" charset="-128"/>
                <a:ea typeface="ＭＳ ゴシック" panose="020B0609070205080204" pitchFamily="49" charset="-128"/>
              </a:rPr>
              <a:t>から抜粋</a:t>
            </a:r>
            <a:endParaRPr kumimoji="1" lang="ja-JP" altLang="en-US" sz="1600" dirty="0">
              <a:latin typeface="ＭＳ ゴシック" panose="020B0609070205080204" pitchFamily="49" charset="-128"/>
              <a:ea typeface="ＭＳ ゴシック" panose="020B0609070205080204" pitchFamily="49" charset="-128"/>
            </a:endParaRPr>
          </a:p>
        </p:txBody>
      </p:sp>
      <p:sp>
        <p:nvSpPr>
          <p:cNvPr id="6" name="スライド番号プレースホルダー 5"/>
          <p:cNvSpPr>
            <a:spLocks noGrp="1"/>
          </p:cNvSpPr>
          <p:nvPr>
            <p:ph type="sldNum" sz="quarter" idx="12"/>
          </p:nvPr>
        </p:nvSpPr>
        <p:spPr/>
        <p:txBody>
          <a:bodyPr/>
          <a:lstStyle/>
          <a:p>
            <a:fld id="{9D40D2A5-8A93-403E-BF05-6EBA6A1455BF}" type="slidenum">
              <a:rPr kumimoji="1" lang="ja-JP" altLang="en-US" smtClean="0"/>
              <a:pPr/>
              <a:t>18</a:t>
            </a:fld>
            <a:endParaRPr kumimoji="1" lang="ja-JP" altLang="en-US"/>
          </a:p>
        </p:txBody>
      </p:sp>
    </p:spTree>
    <p:extLst>
      <p:ext uri="{BB962C8B-B14F-4D97-AF65-F5344CB8AC3E}">
        <p14:creationId xmlns:p14="http://schemas.microsoft.com/office/powerpoint/2010/main" val="20259314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382387" y="771100"/>
            <a:ext cx="8695112" cy="2704819"/>
          </a:xfrm>
          <a:prstGeom prst="rect">
            <a:avLst/>
          </a:prstGeom>
        </p:spPr>
      </p:pic>
      <p:sp>
        <p:nvSpPr>
          <p:cNvPr id="3" name="テキスト ボックス 2"/>
          <p:cNvSpPr txBox="1"/>
          <p:nvPr/>
        </p:nvSpPr>
        <p:spPr>
          <a:xfrm>
            <a:off x="382387" y="621220"/>
            <a:ext cx="864523" cy="276999"/>
          </a:xfrm>
          <a:prstGeom prst="rect">
            <a:avLst/>
          </a:prstGeom>
          <a:noFill/>
        </p:spPr>
        <p:txBody>
          <a:bodyPr wrap="square" rtlCol="0">
            <a:spAutoFit/>
          </a:bodyPr>
          <a:lstStyle/>
          <a:p>
            <a:r>
              <a:rPr kumimoji="1" lang="en-US" altLang="ja-JP" sz="1200" dirty="0" smtClean="0"/>
              <a:t>3/13 9:00</a:t>
            </a:r>
            <a:endParaRPr kumimoji="1" lang="ja-JP" altLang="en-US" sz="1200" dirty="0"/>
          </a:p>
        </p:txBody>
      </p:sp>
      <p:sp>
        <p:nvSpPr>
          <p:cNvPr id="4" name="テキスト ボックス 3"/>
          <p:cNvSpPr txBox="1"/>
          <p:nvPr/>
        </p:nvSpPr>
        <p:spPr>
          <a:xfrm>
            <a:off x="2421776" y="621220"/>
            <a:ext cx="1115841" cy="276999"/>
          </a:xfrm>
          <a:prstGeom prst="rect">
            <a:avLst/>
          </a:prstGeom>
          <a:noFill/>
        </p:spPr>
        <p:txBody>
          <a:bodyPr wrap="square" rtlCol="0">
            <a:spAutoFit/>
          </a:bodyPr>
          <a:lstStyle/>
          <a:p>
            <a:r>
              <a:rPr kumimoji="1" lang="en-US" altLang="ja-JP" sz="1200" dirty="0" smtClean="0"/>
              <a:t>3/13 10:00</a:t>
            </a:r>
            <a:endParaRPr kumimoji="1" lang="ja-JP" altLang="en-US" sz="1200" dirty="0"/>
          </a:p>
        </p:txBody>
      </p:sp>
      <p:sp>
        <p:nvSpPr>
          <p:cNvPr id="5" name="テキスト ボックス 4"/>
          <p:cNvSpPr txBox="1"/>
          <p:nvPr/>
        </p:nvSpPr>
        <p:spPr>
          <a:xfrm>
            <a:off x="4477791" y="595641"/>
            <a:ext cx="1115841" cy="276999"/>
          </a:xfrm>
          <a:prstGeom prst="rect">
            <a:avLst/>
          </a:prstGeom>
          <a:noFill/>
        </p:spPr>
        <p:txBody>
          <a:bodyPr wrap="square" rtlCol="0">
            <a:spAutoFit/>
          </a:bodyPr>
          <a:lstStyle/>
          <a:p>
            <a:r>
              <a:rPr kumimoji="1" lang="en-US" altLang="ja-JP" sz="1200" dirty="0" smtClean="0"/>
              <a:t>3/13 11:00</a:t>
            </a:r>
            <a:endParaRPr kumimoji="1" lang="ja-JP" altLang="en-US" sz="1200" dirty="0"/>
          </a:p>
        </p:txBody>
      </p:sp>
      <p:sp>
        <p:nvSpPr>
          <p:cNvPr id="6" name="テキスト ボックス 5"/>
          <p:cNvSpPr txBox="1"/>
          <p:nvPr/>
        </p:nvSpPr>
        <p:spPr>
          <a:xfrm>
            <a:off x="6533806" y="621219"/>
            <a:ext cx="1115841" cy="276999"/>
          </a:xfrm>
          <a:prstGeom prst="rect">
            <a:avLst/>
          </a:prstGeom>
          <a:noFill/>
        </p:spPr>
        <p:txBody>
          <a:bodyPr wrap="square" rtlCol="0">
            <a:spAutoFit/>
          </a:bodyPr>
          <a:lstStyle/>
          <a:p>
            <a:r>
              <a:rPr kumimoji="1" lang="en-US" altLang="ja-JP" sz="1200" dirty="0" smtClean="0"/>
              <a:t>3/13 12:00</a:t>
            </a:r>
            <a:endParaRPr kumimoji="1" lang="ja-JP" altLang="en-US" sz="1200" dirty="0"/>
          </a:p>
        </p:txBody>
      </p:sp>
      <p:sp>
        <p:nvSpPr>
          <p:cNvPr id="7" name="テキスト ボックス 6"/>
          <p:cNvSpPr txBox="1"/>
          <p:nvPr/>
        </p:nvSpPr>
        <p:spPr>
          <a:xfrm>
            <a:off x="382387" y="6317248"/>
            <a:ext cx="8084077" cy="584775"/>
          </a:xfrm>
          <a:prstGeom prst="rect">
            <a:avLst/>
          </a:prstGeom>
          <a:noFill/>
        </p:spPr>
        <p:txBody>
          <a:bodyPr wrap="square" rtlCol="0">
            <a:spAutoFit/>
          </a:bodyPr>
          <a:lstStyle/>
          <a:p>
            <a:r>
              <a:rPr kumimoji="1" lang="en-US" altLang="ja-JP" sz="1600" dirty="0" smtClean="0">
                <a:latin typeface="ＭＳ ゴシック" panose="020B0609070205080204" pitchFamily="49" charset="-128"/>
                <a:ea typeface="ＭＳ ゴシック" panose="020B0609070205080204" pitchFamily="49" charset="-128"/>
              </a:rPr>
              <a:t>MAAP</a:t>
            </a:r>
            <a:r>
              <a:rPr kumimoji="1" lang="ja-JP" altLang="en-US" sz="1600" dirty="0" smtClean="0">
                <a:latin typeface="ＭＳ ゴシック" panose="020B0609070205080204" pitchFamily="49" charset="-128"/>
                <a:ea typeface="ＭＳ ゴシック" panose="020B0609070205080204" pitchFamily="49" charset="-128"/>
              </a:rPr>
              <a:t>解析</a:t>
            </a:r>
            <a:r>
              <a:rPr kumimoji="1" lang="ja-JP" altLang="en-US" sz="1600" dirty="0">
                <a:latin typeface="ＭＳ ゴシック" panose="020B0609070205080204" pitchFamily="49" charset="-128"/>
                <a:ea typeface="ＭＳ ゴシック" panose="020B0609070205080204" pitchFamily="49" charset="-128"/>
              </a:rPr>
              <a:t>で</a:t>
            </a:r>
            <a:r>
              <a:rPr kumimoji="1" lang="ja-JP" altLang="en-US" sz="1600" dirty="0" smtClean="0">
                <a:latin typeface="ＭＳ ゴシック" panose="020B0609070205080204" pitchFamily="49" charset="-128"/>
                <a:ea typeface="ＭＳ ゴシック" panose="020B0609070205080204" pitchFamily="49" charset="-128"/>
              </a:rPr>
              <a:t>は</a:t>
            </a:r>
            <a:r>
              <a:rPr kumimoji="1" lang="en-US" altLang="ja-JP" sz="1600" dirty="0" smtClean="0">
                <a:latin typeface="ＭＳ ゴシック" panose="020B0609070205080204" pitchFamily="49" charset="-128"/>
                <a:ea typeface="ＭＳ ゴシック" panose="020B0609070205080204" pitchFamily="49" charset="-128"/>
              </a:rPr>
              <a:t>ADS</a:t>
            </a:r>
            <a:r>
              <a:rPr kumimoji="1" lang="ja-JP" altLang="en-US" sz="1600" dirty="0" smtClean="0">
                <a:latin typeface="ＭＳ ゴシック" panose="020B0609070205080204" pitchFamily="49" charset="-128"/>
                <a:ea typeface="ＭＳ ゴシック" panose="020B0609070205080204" pitchFamily="49" charset="-128"/>
              </a:rPr>
              <a:t>作動後の水位が</a:t>
            </a:r>
            <a:r>
              <a:rPr kumimoji="1" lang="en-US" altLang="ja-JP" sz="1600" dirty="0" smtClean="0">
                <a:latin typeface="ＭＳ ゴシック" panose="020B0609070205080204" pitchFamily="49" charset="-128"/>
                <a:ea typeface="ＭＳ ゴシック" panose="020B0609070205080204" pitchFamily="49" charset="-128"/>
              </a:rPr>
              <a:t>BAF</a:t>
            </a:r>
            <a:r>
              <a:rPr kumimoji="1" lang="ja-JP" altLang="en-US" sz="1600" dirty="0" smtClean="0">
                <a:latin typeface="ＭＳ ゴシック" panose="020B0609070205080204" pitchFamily="49" charset="-128"/>
                <a:ea typeface="ＭＳ ゴシック" panose="020B0609070205080204" pitchFamily="49" charset="-128"/>
              </a:rPr>
              <a:t>付近にとどまり、その後の注水によって液相水が炉心下部に進入し、崩壊熱程度の蒸気発生が継続している。</a:t>
            </a:r>
            <a:endParaRPr kumimoji="1" lang="ja-JP" altLang="en-US" sz="1600" dirty="0">
              <a:latin typeface="ＭＳ ゴシック" panose="020B0609070205080204" pitchFamily="49" charset="-128"/>
              <a:ea typeface="ＭＳ ゴシック" panose="020B0609070205080204" pitchFamily="49" charset="-128"/>
            </a:endParaRPr>
          </a:p>
        </p:txBody>
      </p:sp>
      <p:pic>
        <p:nvPicPr>
          <p:cNvPr id="8" name="図 7"/>
          <p:cNvPicPr>
            <a:picLocks noChangeAspect="1"/>
          </p:cNvPicPr>
          <p:nvPr/>
        </p:nvPicPr>
        <p:blipFill>
          <a:blip r:embed="rId3"/>
          <a:stretch>
            <a:fillRect/>
          </a:stretch>
        </p:blipFill>
        <p:spPr>
          <a:xfrm>
            <a:off x="382388" y="3651378"/>
            <a:ext cx="8695112" cy="2646019"/>
          </a:xfrm>
          <a:prstGeom prst="rect">
            <a:avLst/>
          </a:prstGeom>
        </p:spPr>
      </p:pic>
      <p:sp>
        <p:nvSpPr>
          <p:cNvPr id="9" name="テキスト ボックス 8"/>
          <p:cNvSpPr txBox="1"/>
          <p:nvPr/>
        </p:nvSpPr>
        <p:spPr>
          <a:xfrm>
            <a:off x="468285" y="3512879"/>
            <a:ext cx="864523" cy="276999"/>
          </a:xfrm>
          <a:prstGeom prst="rect">
            <a:avLst/>
          </a:prstGeom>
          <a:noFill/>
        </p:spPr>
        <p:txBody>
          <a:bodyPr wrap="square" rtlCol="0">
            <a:spAutoFit/>
          </a:bodyPr>
          <a:lstStyle/>
          <a:p>
            <a:r>
              <a:rPr kumimoji="1" lang="en-US" altLang="ja-JP" sz="1200" dirty="0" smtClean="0"/>
              <a:t>3/13 9:00</a:t>
            </a:r>
            <a:endParaRPr kumimoji="1" lang="ja-JP" altLang="en-US" sz="1200" dirty="0"/>
          </a:p>
        </p:txBody>
      </p:sp>
      <p:sp>
        <p:nvSpPr>
          <p:cNvPr id="10" name="テキスト ボックス 9"/>
          <p:cNvSpPr txBox="1"/>
          <p:nvPr/>
        </p:nvSpPr>
        <p:spPr>
          <a:xfrm>
            <a:off x="2507674" y="3512879"/>
            <a:ext cx="1115841" cy="276999"/>
          </a:xfrm>
          <a:prstGeom prst="rect">
            <a:avLst/>
          </a:prstGeom>
          <a:noFill/>
        </p:spPr>
        <p:txBody>
          <a:bodyPr wrap="square" rtlCol="0">
            <a:spAutoFit/>
          </a:bodyPr>
          <a:lstStyle/>
          <a:p>
            <a:r>
              <a:rPr kumimoji="1" lang="en-US" altLang="ja-JP" sz="1200" dirty="0" smtClean="0"/>
              <a:t>3/13 10:00</a:t>
            </a:r>
            <a:endParaRPr kumimoji="1" lang="ja-JP" altLang="en-US" sz="1200" dirty="0"/>
          </a:p>
        </p:txBody>
      </p:sp>
      <p:sp>
        <p:nvSpPr>
          <p:cNvPr id="11" name="テキスト ボックス 10"/>
          <p:cNvSpPr txBox="1"/>
          <p:nvPr/>
        </p:nvSpPr>
        <p:spPr>
          <a:xfrm>
            <a:off x="4563689" y="3487300"/>
            <a:ext cx="1115841" cy="276999"/>
          </a:xfrm>
          <a:prstGeom prst="rect">
            <a:avLst/>
          </a:prstGeom>
          <a:noFill/>
        </p:spPr>
        <p:txBody>
          <a:bodyPr wrap="square" rtlCol="0">
            <a:spAutoFit/>
          </a:bodyPr>
          <a:lstStyle/>
          <a:p>
            <a:r>
              <a:rPr kumimoji="1" lang="en-US" altLang="ja-JP" sz="1200" dirty="0" smtClean="0"/>
              <a:t>3/13 11:00</a:t>
            </a:r>
            <a:endParaRPr kumimoji="1" lang="ja-JP" altLang="en-US" sz="1200" dirty="0"/>
          </a:p>
        </p:txBody>
      </p:sp>
      <p:sp>
        <p:nvSpPr>
          <p:cNvPr id="12" name="テキスト ボックス 11"/>
          <p:cNvSpPr txBox="1"/>
          <p:nvPr/>
        </p:nvSpPr>
        <p:spPr>
          <a:xfrm>
            <a:off x="6619704" y="3512878"/>
            <a:ext cx="1115841" cy="276999"/>
          </a:xfrm>
          <a:prstGeom prst="rect">
            <a:avLst/>
          </a:prstGeom>
          <a:noFill/>
        </p:spPr>
        <p:txBody>
          <a:bodyPr wrap="square" rtlCol="0">
            <a:spAutoFit/>
          </a:bodyPr>
          <a:lstStyle/>
          <a:p>
            <a:r>
              <a:rPr kumimoji="1" lang="en-US" altLang="ja-JP" sz="1200" dirty="0" smtClean="0"/>
              <a:t>3/13 12:00</a:t>
            </a:r>
            <a:endParaRPr kumimoji="1" lang="ja-JP" altLang="en-US" sz="1200" dirty="0"/>
          </a:p>
        </p:txBody>
      </p:sp>
      <p:sp>
        <p:nvSpPr>
          <p:cNvPr id="13" name="テキスト ボックス 12"/>
          <p:cNvSpPr txBox="1"/>
          <p:nvPr/>
        </p:nvSpPr>
        <p:spPr>
          <a:xfrm rot="16200000">
            <a:off x="-469355" y="1666579"/>
            <a:ext cx="1567500" cy="307777"/>
          </a:xfrm>
          <a:prstGeom prst="rect">
            <a:avLst/>
          </a:prstGeom>
          <a:noFill/>
        </p:spPr>
        <p:txBody>
          <a:bodyPr wrap="square" rtlCol="0">
            <a:spAutoFit/>
          </a:bodyPr>
          <a:lstStyle/>
          <a:p>
            <a:r>
              <a:rPr kumimoji="1" lang="ja-JP" altLang="en-US" sz="1400" dirty="0" smtClean="0"/>
              <a:t>蒸気流量（</a:t>
            </a:r>
            <a:r>
              <a:rPr kumimoji="1" lang="en-US" altLang="ja-JP" sz="1400" dirty="0" smtClean="0"/>
              <a:t>kg/s</a:t>
            </a:r>
            <a:r>
              <a:rPr kumimoji="1" lang="ja-JP" altLang="en-US" sz="1400" dirty="0" smtClean="0"/>
              <a:t>）</a:t>
            </a:r>
            <a:endParaRPr kumimoji="1" lang="ja-JP" altLang="en-US" sz="1400" dirty="0"/>
          </a:p>
        </p:txBody>
      </p:sp>
      <p:sp>
        <p:nvSpPr>
          <p:cNvPr id="14" name="テキスト ボックス 13"/>
          <p:cNvSpPr txBox="1"/>
          <p:nvPr/>
        </p:nvSpPr>
        <p:spPr>
          <a:xfrm rot="16200000">
            <a:off x="-469355" y="4371398"/>
            <a:ext cx="1567500" cy="307777"/>
          </a:xfrm>
          <a:prstGeom prst="rect">
            <a:avLst/>
          </a:prstGeom>
          <a:noFill/>
        </p:spPr>
        <p:txBody>
          <a:bodyPr wrap="square" rtlCol="0">
            <a:spAutoFit/>
          </a:bodyPr>
          <a:lstStyle/>
          <a:p>
            <a:r>
              <a:rPr kumimoji="1" lang="ja-JP" altLang="en-US" sz="1400" dirty="0" smtClean="0"/>
              <a:t>炉心水位（</a:t>
            </a:r>
            <a:r>
              <a:rPr kumimoji="1" lang="en-US" altLang="ja-JP" sz="1400" dirty="0" smtClean="0"/>
              <a:t>m</a:t>
            </a:r>
            <a:r>
              <a:rPr kumimoji="1" lang="ja-JP" altLang="en-US" sz="1400" dirty="0" smtClean="0"/>
              <a:t>）</a:t>
            </a:r>
            <a:endParaRPr kumimoji="1" lang="ja-JP" altLang="en-US" sz="1400" dirty="0"/>
          </a:p>
        </p:txBody>
      </p:sp>
      <p:cxnSp>
        <p:nvCxnSpPr>
          <p:cNvPr id="16" name="直線コネクタ 15"/>
          <p:cNvCxnSpPr/>
          <p:nvPr/>
        </p:nvCxnSpPr>
        <p:spPr>
          <a:xfrm flipV="1">
            <a:off x="777196" y="5310253"/>
            <a:ext cx="6177623" cy="23713"/>
          </a:xfrm>
          <a:prstGeom prst="line">
            <a:avLst/>
          </a:prstGeom>
          <a:ln w="12700">
            <a:solidFill>
              <a:srgbClr val="0000CC"/>
            </a:solidFill>
            <a:prstDash val="dash"/>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flipV="1">
            <a:off x="777195" y="3977991"/>
            <a:ext cx="6177623" cy="23713"/>
          </a:xfrm>
          <a:prstGeom prst="line">
            <a:avLst/>
          </a:prstGeom>
          <a:ln w="12700">
            <a:solidFill>
              <a:srgbClr val="0000CC"/>
            </a:solidFill>
            <a:prstDash val="dash"/>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a:off x="1000183" y="3973597"/>
            <a:ext cx="592256" cy="338554"/>
          </a:xfrm>
          <a:prstGeom prst="rect">
            <a:avLst/>
          </a:prstGeom>
          <a:noFill/>
        </p:spPr>
        <p:txBody>
          <a:bodyPr wrap="square" rtlCol="0">
            <a:spAutoFit/>
          </a:bodyPr>
          <a:lstStyle/>
          <a:p>
            <a:r>
              <a:rPr kumimoji="1" lang="en-US" altLang="ja-JP" sz="1600" dirty="0" smtClean="0">
                <a:solidFill>
                  <a:srgbClr val="0000CC"/>
                </a:solidFill>
                <a:latin typeface="ＭＳ ゴシック" panose="020B0609070205080204" pitchFamily="49" charset="-128"/>
                <a:ea typeface="ＭＳ ゴシック" panose="020B0609070205080204" pitchFamily="49" charset="-128"/>
              </a:rPr>
              <a:t>TAF</a:t>
            </a:r>
            <a:endParaRPr kumimoji="1" lang="ja-JP" altLang="en-US" sz="1600" dirty="0">
              <a:solidFill>
                <a:srgbClr val="0000CC"/>
              </a:solidFill>
              <a:latin typeface="ＭＳ ゴシック" panose="020B0609070205080204" pitchFamily="49" charset="-128"/>
              <a:ea typeface="ＭＳ ゴシック" panose="020B0609070205080204" pitchFamily="49" charset="-128"/>
            </a:endParaRPr>
          </a:p>
        </p:txBody>
      </p:sp>
      <p:sp>
        <p:nvSpPr>
          <p:cNvPr id="20" name="テキスト ボックス 19"/>
          <p:cNvSpPr txBox="1"/>
          <p:nvPr/>
        </p:nvSpPr>
        <p:spPr>
          <a:xfrm>
            <a:off x="1633499" y="4805110"/>
            <a:ext cx="592256" cy="338554"/>
          </a:xfrm>
          <a:prstGeom prst="rect">
            <a:avLst/>
          </a:prstGeom>
          <a:noFill/>
        </p:spPr>
        <p:txBody>
          <a:bodyPr wrap="square" rtlCol="0">
            <a:spAutoFit/>
          </a:bodyPr>
          <a:lstStyle/>
          <a:p>
            <a:r>
              <a:rPr kumimoji="1" lang="en-US" altLang="ja-JP" sz="1600" dirty="0">
                <a:solidFill>
                  <a:srgbClr val="0000CC"/>
                </a:solidFill>
                <a:latin typeface="ＭＳ ゴシック" panose="020B0609070205080204" pitchFamily="49" charset="-128"/>
                <a:ea typeface="ＭＳ ゴシック" panose="020B0609070205080204" pitchFamily="49" charset="-128"/>
              </a:rPr>
              <a:t>B</a:t>
            </a:r>
            <a:r>
              <a:rPr kumimoji="1" lang="en-US" altLang="ja-JP" sz="1600" dirty="0" smtClean="0">
                <a:solidFill>
                  <a:srgbClr val="0000CC"/>
                </a:solidFill>
                <a:latin typeface="ＭＳ ゴシック" panose="020B0609070205080204" pitchFamily="49" charset="-128"/>
                <a:ea typeface="ＭＳ ゴシック" panose="020B0609070205080204" pitchFamily="49" charset="-128"/>
              </a:rPr>
              <a:t>AF</a:t>
            </a:r>
            <a:endParaRPr kumimoji="1" lang="ja-JP" altLang="en-US" sz="1600" dirty="0">
              <a:solidFill>
                <a:srgbClr val="0000CC"/>
              </a:solidFill>
              <a:latin typeface="ＭＳ ゴシック" panose="020B0609070205080204" pitchFamily="49" charset="-128"/>
              <a:ea typeface="ＭＳ ゴシック" panose="020B0609070205080204" pitchFamily="49" charset="-128"/>
            </a:endParaRPr>
          </a:p>
        </p:txBody>
      </p:sp>
      <p:cxnSp>
        <p:nvCxnSpPr>
          <p:cNvPr id="22" name="直線矢印コネクタ 21"/>
          <p:cNvCxnSpPr/>
          <p:nvPr/>
        </p:nvCxnSpPr>
        <p:spPr>
          <a:xfrm flipV="1">
            <a:off x="1458249" y="4004215"/>
            <a:ext cx="302784" cy="1386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a:stCxn id="20" idx="2"/>
          </p:cNvCxnSpPr>
          <p:nvPr/>
        </p:nvCxnSpPr>
        <p:spPr>
          <a:xfrm flipH="1">
            <a:off x="1592439" y="5143664"/>
            <a:ext cx="337188" cy="1640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テキスト ボックス 26"/>
          <p:cNvSpPr txBox="1"/>
          <p:nvPr/>
        </p:nvSpPr>
        <p:spPr>
          <a:xfrm>
            <a:off x="1034983" y="152400"/>
            <a:ext cx="8084077" cy="338554"/>
          </a:xfrm>
          <a:prstGeom prst="rect">
            <a:avLst/>
          </a:prstGeom>
          <a:noFill/>
        </p:spPr>
        <p:txBody>
          <a:bodyPr wrap="square" rtlCol="0">
            <a:spAutoFit/>
          </a:bodyPr>
          <a:lstStyle/>
          <a:p>
            <a:r>
              <a:rPr kumimoji="1" lang="en-US" altLang="ja-JP" sz="1600" dirty="0" smtClean="0">
                <a:latin typeface="ＭＳ ゴシック" panose="020B0609070205080204" pitchFamily="49" charset="-128"/>
                <a:ea typeface="ＭＳ ゴシック" panose="020B0609070205080204" pitchFamily="49" charset="-128"/>
              </a:rPr>
              <a:t>MAAP</a:t>
            </a:r>
            <a:r>
              <a:rPr kumimoji="1" lang="ja-JP" altLang="en-US" sz="1600" dirty="0" smtClean="0">
                <a:latin typeface="ＭＳ ゴシック" panose="020B0609070205080204" pitchFamily="49" charset="-128"/>
                <a:ea typeface="ＭＳ ゴシック" panose="020B0609070205080204" pitchFamily="49" charset="-128"/>
              </a:rPr>
              <a:t>解析においても炉心部では</a:t>
            </a:r>
            <a:r>
              <a:rPr kumimoji="1" lang="en-US" altLang="ja-JP" sz="1600" dirty="0" smtClean="0">
                <a:latin typeface="ＭＳ ゴシック" panose="020B0609070205080204" pitchFamily="49" charset="-128"/>
                <a:ea typeface="ＭＳ ゴシック" panose="020B0609070205080204" pitchFamily="49" charset="-128"/>
              </a:rPr>
              <a:t>2kg/s</a:t>
            </a:r>
            <a:r>
              <a:rPr kumimoji="1" lang="ja-JP" altLang="en-US" sz="1600" dirty="0" smtClean="0">
                <a:latin typeface="ＭＳ ゴシック" panose="020B0609070205080204" pitchFamily="49" charset="-128"/>
                <a:ea typeface="ＭＳ ゴシック" panose="020B0609070205080204" pitchFamily="49" charset="-128"/>
              </a:rPr>
              <a:t>程度の蒸気発生が継続している。</a:t>
            </a:r>
            <a:endParaRPr kumimoji="1" lang="ja-JP" altLang="en-US" sz="1600" dirty="0">
              <a:latin typeface="ＭＳ ゴシック" panose="020B0609070205080204" pitchFamily="49" charset="-128"/>
              <a:ea typeface="ＭＳ ゴシック" panose="020B0609070205080204" pitchFamily="49" charset="-128"/>
            </a:endParaRPr>
          </a:p>
        </p:txBody>
      </p:sp>
      <p:sp>
        <p:nvSpPr>
          <p:cNvPr id="25" name="テキスト ボックス 24"/>
          <p:cNvSpPr txBox="1"/>
          <p:nvPr/>
        </p:nvSpPr>
        <p:spPr>
          <a:xfrm>
            <a:off x="2292394" y="1630226"/>
            <a:ext cx="2490446" cy="338554"/>
          </a:xfrm>
          <a:prstGeom prst="rect">
            <a:avLst/>
          </a:prstGeom>
          <a:noFill/>
        </p:spPr>
        <p:txBody>
          <a:bodyPr wrap="square" rtlCol="0">
            <a:spAutoFit/>
          </a:bodyPr>
          <a:lstStyle/>
          <a:p>
            <a:r>
              <a:rPr kumimoji="1" lang="en-US" altLang="ja-JP" sz="1600" dirty="0" smtClean="0">
                <a:solidFill>
                  <a:srgbClr val="00B050"/>
                </a:solidFill>
                <a:latin typeface="ＭＳ ゴシック" panose="020B0609070205080204" pitchFamily="49" charset="-128"/>
                <a:ea typeface="ＭＳ ゴシック" panose="020B0609070205080204" pitchFamily="49" charset="-128"/>
              </a:rPr>
              <a:t>RPV</a:t>
            </a:r>
            <a:r>
              <a:rPr kumimoji="1" lang="ja-JP" altLang="en-US" sz="1600" dirty="0" smtClean="0">
                <a:solidFill>
                  <a:srgbClr val="00B050"/>
                </a:solidFill>
                <a:latin typeface="ＭＳ ゴシック" panose="020B0609070205080204" pitchFamily="49" charset="-128"/>
                <a:ea typeface="ＭＳ ゴシック" panose="020B0609070205080204" pitchFamily="49" charset="-128"/>
              </a:rPr>
              <a:t>⇒</a:t>
            </a:r>
            <a:r>
              <a:rPr kumimoji="1" lang="en-US" altLang="ja-JP" sz="1600" dirty="0" smtClean="0">
                <a:solidFill>
                  <a:srgbClr val="00B050"/>
                </a:solidFill>
                <a:latin typeface="ＭＳ ゴシック" panose="020B0609070205080204" pitchFamily="49" charset="-128"/>
                <a:ea typeface="ＭＳ ゴシック" panose="020B0609070205080204" pitchFamily="49" charset="-128"/>
              </a:rPr>
              <a:t>D/W</a:t>
            </a:r>
            <a:r>
              <a:rPr kumimoji="1" lang="ja-JP" altLang="en-US" sz="1600" dirty="0" smtClean="0">
                <a:solidFill>
                  <a:srgbClr val="00B050"/>
                </a:solidFill>
                <a:latin typeface="ＭＳ ゴシック" panose="020B0609070205080204" pitchFamily="49" charset="-128"/>
                <a:ea typeface="ＭＳ ゴシック" panose="020B0609070205080204" pitchFamily="49" charset="-128"/>
              </a:rPr>
              <a:t>漏洩蒸気流量</a:t>
            </a:r>
            <a:endParaRPr kumimoji="1" lang="ja-JP" altLang="en-US" sz="1600" dirty="0">
              <a:solidFill>
                <a:srgbClr val="00B050"/>
              </a:solidFill>
              <a:latin typeface="ＭＳ ゴシック" panose="020B0609070205080204" pitchFamily="49" charset="-128"/>
              <a:ea typeface="ＭＳ ゴシック" panose="020B0609070205080204" pitchFamily="49" charset="-128"/>
            </a:endParaRPr>
          </a:p>
        </p:txBody>
      </p:sp>
      <p:sp>
        <p:nvSpPr>
          <p:cNvPr id="26" name="テキスト ボックス 25"/>
          <p:cNvSpPr txBox="1"/>
          <p:nvPr/>
        </p:nvSpPr>
        <p:spPr>
          <a:xfrm>
            <a:off x="1276752" y="951602"/>
            <a:ext cx="1923648" cy="342758"/>
          </a:xfrm>
          <a:prstGeom prst="rect">
            <a:avLst/>
          </a:prstGeom>
          <a:noFill/>
        </p:spPr>
        <p:txBody>
          <a:bodyPr wrap="square" rtlCol="0">
            <a:spAutoFit/>
          </a:bodyPr>
          <a:lstStyle/>
          <a:p>
            <a:r>
              <a:rPr kumimoji="1" lang="en-US" altLang="ja-JP" sz="1600" dirty="0" smtClean="0">
                <a:solidFill>
                  <a:srgbClr val="FF0000"/>
                </a:solidFill>
                <a:latin typeface="ＭＳ ゴシック" panose="020B0609070205080204" pitchFamily="49" charset="-128"/>
                <a:ea typeface="ＭＳ ゴシック" panose="020B0609070205080204" pitchFamily="49" charset="-128"/>
              </a:rPr>
              <a:t>SRV</a:t>
            </a:r>
            <a:r>
              <a:rPr kumimoji="1" lang="ja-JP" altLang="en-US" sz="1600" dirty="0" smtClean="0">
                <a:solidFill>
                  <a:srgbClr val="FF0000"/>
                </a:solidFill>
                <a:latin typeface="ＭＳ ゴシック" panose="020B0609070205080204" pitchFamily="49" charset="-128"/>
                <a:ea typeface="ＭＳ ゴシック" panose="020B0609070205080204" pitchFamily="49" charset="-128"/>
              </a:rPr>
              <a:t>⇒</a:t>
            </a:r>
            <a:r>
              <a:rPr kumimoji="1" lang="en-US" altLang="ja-JP" sz="1600" dirty="0" smtClean="0">
                <a:solidFill>
                  <a:srgbClr val="FF0000"/>
                </a:solidFill>
                <a:latin typeface="ＭＳ ゴシック" panose="020B0609070205080204" pitchFamily="49" charset="-128"/>
                <a:ea typeface="ＭＳ ゴシック" panose="020B0609070205080204" pitchFamily="49" charset="-128"/>
              </a:rPr>
              <a:t>S/C</a:t>
            </a:r>
            <a:r>
              <a:rPr kumimoji="1" lang="ja-JP" altLang="en-US" sz="1600" dirty="0" smtClean="0">
                <a:solidFill>
                  <a:srgbClr val="FF0000"/>
                </a:solidFill>
                <a:latin typeface="ＭＳ ゴシック" panose="020B0609070205080204" pitchFamily="49" charset="-128"/>
                <a:ea typeface="ＭＳ ゴシック" panose="020B0609070205080204" pitchFamily="49" charset="-128"/>
              </a:rPr>
              <a:t>蒸気流量</a:t>
            </a:r>
            <a:endParaRPr kumimoji="1" lang="ja-JP" altLang="en-US" sz="1600" dirty="0">
              <a:solidFill>
                <a:srgbClr val="FF0000"/>
              </a:solidFill>
              <a:latin typeface="ＭＳ ゴシック" panose="020B0609070205080204" pitchFamily="49" charset="-128"/>
              <a:ea typeface="ＭＳ ゴシック" panose="020B0609070205080204" pitchFamily="49" charset="-128"/>
            </a:endParaRPr>
          </a:p>
        </p:txBody>
      </p:sp>
      <p:cxnSp>
        <p:nvCxnSpPr>
          <p:cNvPr id="21" name="直線矢印コネクタ 20"/>
          <p:cNvCxnSpPr/>
          <p:nvPr/>
        </p:nvCxnSpPr>
        <p:spPr>
          <a:xfrm flipH="1">
            <a:off x="877824" y="1294360"/>
            <a:ext cx="1051803" cy="9981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p:nvPr/>
        </p:nvCxnSpPr>
        <p:spPr>
          <a:xfrm flipH="1">
            <a:off x="1761034" y="1956596"/>
            <a:ext cx="578133" cy="4619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スライド番号プレースホルダー 14"/>
          <p:cNvSpPr>
            <a:spLocks noGrp="1"/>
          </p:cNvSpPr>
          <p:nvPr>
            <p:ph type="sldNum" sz="quarter" idx="12"/>
          </p:nvPr>
        </p:nvSpPr>
        <p:spPr/>
        <p:txBody>
          <a:bodyPr/>
          <a:lstStyle/>
          <a:p>
            <a:fld id="{9D40D2A5-8A93-403E-BF05-6EBA6A1455BF}" type="slidenum">
              <a:rPr kumimoji="1" lang="ja-JP" altLang="en-US" smtClean="0"/>
              <a:pPr/>
              <a:t>19</a:t>
            </a:fld>
            <a:endParaRPr kumimoji="1" lang="ja-JP" altLang="en-US"/>
          </a:p>
        </p:txBody>
      </p:sp>
    </p:spTree>
    <p:extLst>
      <p:ext uri="{BB962C8B-B14F-4D97-AF65-F5344CB8AC3E}">
        <p14:creationId xmlns:p14="http://schemas.microsoft.com/office/powerpoint/2010/main" val="28815558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86900" y="2456839"/>
            <a:ext cx="8275320" cy="954107"/>
          </a:xfrm>
          <a:prstGeom prst="rect">
            <a:avLst/>
          </a:prstGeom>
          <a:noFill/>
        </p:spPr>
        <p:txBody>
          <a:bodyPr wrap="square" rtlCol="0">
            <a:spAutoFit/>
          </a:bodyPr>
          <a:lstStyle/>
          <a:p>
            <a:pPr algn="ctr"/>
            <a:r>
              <a:rPr lang="en-US" altLang="ja-JP" sz="2800" dirty="0"/>
              <a:t>3</a:t>
            </a:r>
            <a:r>
              <a:rPr lang="ja-JP" altLang="en-US" sz="2800" dirty="0"/>
              <a:t>号機</a:t>
            </a:r>
            <a:r>
              <a:rPr lang="en-US" altLang="ja-JP" sz="2800" dirty="0" smtClean="0"/>
              <a:t>MAAP R3-Ref</a:t>
            </a:r>
            <a:r>
              <a:rPr lang="ja-JP" altLang="en-US" sz="2800" dirty="0" smtClean="0"/>
              <a:t>解析</a:t>
            </a:r>
            <a:endParaRPr lang="en-US" altLang="ja-JP" sz="2800" dirty="0" smtClean="0"/>
          </a:p>
          <a:p>
            <a:pPr algn="ctr"/>
            <a:r>
              <a:rPr lang="en-US" altLang="ja-JP" sz="2800" dirty="0" smtClean="0"/>
              <a:t>(preliminary results)</a:t>
            </a:r>
            <a:endParaRPr lang="en-US" altLang="ja-JP" sz="2800" dirty="0"/>
          </a:p>
        </p:txBody>
      </p:sp>
      <p:sp>
        <p:nvSpPr>
          <p:cNvPr id="3" name="スライド番号プレースホルダー 2"/>
          <p:cNvSpPr>
            <a:spLocks noGrp="1"/>
          </p:cNvSpPr>
          <p:nvPr>
            <p:ph type="sldNum" sz="quarter" idx="12"/>
          </p:nvPr>
        </p:nvSpPr>
        <p:spPr/>
        <p:txBody>
          <a:bodyPr/>
          <a:lstStyle/>
          <a:p>
            <a:fld id="{9D40D2A5-8A93-403E-BF05-6EBA6A1455BF}" type="slidenum">
              <a:rPr kumimoji="1" lang="ja-JP" altLang="en-US" smtClean="0"/>
              <a:pPr/>
              <a:t>2</a:t>
            </a:fld>
            <a:endParaRPr kumimoji="1" lang="ja-JP" altLang="en-US"/>
          </a:p>
        </p:txBody>
      </p:sp>
    </p:spTree>
    <p:extLst>
      <p:ext uri="{BB962C8B-B14F-4D97-AF65-F5344CB8AC3E}">
        <p14:creationId xmlns:p14="http://schemas.microsoft.com/office/powerpoint/2010/main" val="24599032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238863" y="2910349"/>
            <a:ext cx="6892413" cy="369332"/>
          </a:xfrm>
          <a:prstGeom prst="rect">
            <a:avLst/>
          </a:prstGeom>
          <a:noFill/>
        </p:spPr>
        <p:txBody>
          <a:bodyPr wrap="square" rtlCol="0">
            <a:spAutoFit/>
          </a:bodyPr>
          <a:lstStyle/>
          <a:p>
            <a:r>
              <a:rPr kumimoji="1" lang="en-US" altLang="ja-JP" dirty="0" smtClean="0"/>
              <a:t>Part-2(C) </a:t>
            </a:r>
            <a:r>
              <a:rPr kumimoji="1" lang="ja-JP" altLang="en-US" dirty="0" smtClean="0"/>
              <a:t>　炉心損傷開始から</a:t>
            </a:r>
            <a:r>
              <a:rPr kumimoji="1" lang="en-US" altLang="ja-JP" dirty="0" smtClean="0"/>
              <a:t>Main slumping</a:t>
            </a:r>
            <a:r>
              <a:rPr kumimoji="1" lang="ja-JP" altLang="en-US" dirty="0" smtClean="0"/>
              <a:t>に至る過程の炉心状態</a:t>
            </a:r>
            <a:endParaRPr kumimoji="1" lang="ja-JP" altLang="en-US" dirty="0"/>
          </a:p>
        </p:txBody>
      </p:sp>
      <p:sp>
        <p:nvSpPr>
          <p:cNvPr id="3" name="スライド番号プレースホルダー 2"/>
          <p:cNvSpPr>
            <a:spLocks noGrp="1"/>
          </p:cNvSpPr>
          <p:nvPr>
            <p:ph type="sldNum" sz="quarter" idx="12"/>
          </p:nvPr>
        </p:nvSpPr>
        <p:spPr/>
        <p:txBody>
          <a:bodyPr/>
          <a:lstStyle/>
          <a:p>
            <a:fld id="{9D40D2A5-8A93-403E-BF05-6EBA6A1455BF}" type="slidenum">
              <a:rPr kumimoji="1" lang="ja-JP" altLang="en-US" smtClean="0"/>
              <a:pPr/>
              <a:t>20</a:t>
            </a:fld>
            <a:endParaRPr kumimoji="1" lang="ja-JP" altLang="en-US"/>
          </a:p>
        </p:txBody>
      </p:sp>
    </p:spTree>
    <p:extLst>
      <p:ext uri="{BB962C8B-B14F-4D97-AF65-F5344CB8AC3E}">
        <p14:creationId xmlns:p14="http://schemas.microsoft.com/office/powerpoint/2010/main" val="14389599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9D40D2A5-8A93-403E-BF05-6EBA6A1455BF}" type="slidenum">
              <a:rPr kumimoji="1" lang="ja-JP" altLang="en-US" smtClean="0"/>
              <a:pPr/>
              <a:t>21</a:t>
            </a:fld>
            <a:endParaRPr kumimoji="1" lang="ja-JP" altLang="en-US"/>
          </a:p>
        </p:txBody>
      </p:sp>
      <p:sp>
        <p:nvSpPr>
          <p:cNvPr id="3" name="テキスト ボックス 2"/>
          <p:cNvSpPr txBox="1"/>
          <p:nvPr/>
        </p:nvSpPr>
        <p:spPr>
          <a:xfrm>
            <a:off x="2438400" y="55502"/>
            <a:ext cx="4971143" cy="369332"/>
          </a:xfrm>
          <a:prstGeom prst="rect">
            <a:avLst/>
          </a:prstGeom>
          <a:noFill/>
        </p:spPr>
        <p:txBody>
          <a:bodyPr wrap="square" rtlCol="0">
            <a:spAutoFit/>
          </a:bodyPr>
          <a:lstStyle/>
          <a:p>
            <a:r>
              <a:rPr kumimoji="1" lang="ja-JP" altLang="en-US" dirty="0" smtClean="0"/>
              <a:t>本</a:t>
            </a:r>
            <a:r>
              <a:rPr kumimoji="1" lang="en-US" altLang="ja-JP" dirty="0" smtClean="0"/>
              <a:t>MAAP</a:t>
            </a:r>
            <a:r>
              <a:rPr kumimoji="1" lang="ja-JP" altLang="en-US" dirty="0" smtClean="0"/>
              <a:t>解析における</a:t>
            </a:r>
            <a:r>
              <a:rPr kumimoji="1" lang="en-US" altLang="ja-JP" dirty="0" smtClean="0"/>
              <a:t>Ring</a:t>
            </a:r>
            <a:r>
              <a:rPr kumimoji="1" lang="ja-JP" altLang="en-US" dirty="0" smtClean="0"/>
              <a:t>と軸方向ノード</a:t>
            </a:r>
            <a:endParaRPr kumimoji="1" lang="ja-JP" altLang="en-US" dirty="0"/>
          </a:p>
        </p:txBody>
      </p:sp>
      <p:pic>
        <p:nvPicPr>
          <p:cNvPr id="5" name="図 4"/>
          <p:cNvPicPr>
            <a:picLocks noChangeAspect="1"/>
          </p:cNvPicPr>
          <p:nvPr/>
        </p:nvPicPr>
        <p:blipFill>
          <a:blip r:embed="rId2"/>
          <a:stretch>
            <a:fillRect/>
          </a:stretch>
        </p:blipFill>
        <p:spPr>
          <a:xfrm>
            <a:off x="1203157" y="1155084"/>
            <a:ext cx="6581274" cy="5691718"/>
          </a:xfrm>
          <a:prstGeom prst="rect">
            <a:avLst/>
          </a:prstGeom>
        </p:spPr>
      </p:pic>
      <p:sp>
        <p:nvSpPr>
          <p:cNvPr id="6" name="右矢印 5"/>
          <p:cNvSpPr/>
          <p:nvPr/>
        </p:nvSpPr>
        <p:spPr>
          <a:xfrm>
            <a:off x="2622883" y="1145824"/>
            <a:ext cx="228600" cy="1955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5865393" y="434094"/>
            <a:ext cx="2989849" cy="369332"/>
          </a:xfrm>
          <a:prstGeom prst="rect">
            <a:avLst/>
          </a:prstGeom>
          <a:noFill/>
        </p:spPr>
        <p:txBody>
          <a:bodyPr wrap="square" rtlCol="0">
            <a:spAutoFit/>
          </a:bodyPr>
          <a:lstStyle/>
          <a:p>
            <a:r>
              <a:rPr kumimoji="1" lang="en-US" altLang="ja-JP" dirty="0" smtClean="0"/>
              <a:t>MAAP</a:t>
            </a:r>
            <a:r>
              <a:rPr kumimoji="1" lang="ja-JP" altLang="en-US" dirty="0" smtClean="0"/>
              <a:t>内変数</a:t>
            </a:r>
            <a:r>
              <a:rPr kumimoji="1" lang="en-US" altLang="ja-JP" dirty="0" smtClean="0"/>
              <a:t>IJ</a:t>
            </a:r>
            <a:r>
              <a:rPr kumimoji="1" lang="ja-JP" altLang="en-US" dirty="0" smtClean="0"/>
              <a:t>の割り振り</a:t>
            </a:r>
            <a:endParaRPr kumimoji="1" lang="ja-JP" altLang="en-US" dirty="0"/>
          </a:p>
        </p:txBody>
      </p:sp>
      <p:sp>
        <p:nvSpPr>
          <p:cNvPr id="8" name="角丸四角形 7"/>
          <p:cNvSpPr/>
          <p:nvPr/>
        </p:nvSpPr>
        <p:spPr>
          <a:xfrm>
            <a:off x="2959768" y="1341356"/>
            <a:ext cx="5366085" cy="5516644"/>
          </a:xfrm>
          <a:prstGeom prst="roundRect">
            <a:avLst>
              <a:gd name="adj" fmla="val 5680"/>
            </a:avLst>
          </a:prstGeom>
          <a:noFill/>
          <a:ln w="28575">
            <a:solidFill>
              <a:srgbClr val="0000C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矢印コネクタ 9"/>
          <p:cNvCxnSpPr/>
          <p:nvPr/>
        </p:nvCxnSpPr>
        <p:spPr>
          <a:xfrm flipH="1">
            <a:off x="8025063" y="806116"/>
            <a:ext cx="300790" cy="5352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7921290" y="3196837"/>
            <a:ext cx="388020" cy="1200329"/>
          </a:xfrm>
          <a:prstGeom prst="rect">
            <a:avLst/>
          </a:prstGeom>
          <a:noFill/>
        </p:spPr>
        <p:txBody>
          <a:bodyPr wrap="square" rtlCol="0">
            <a:spAutoFit/>
          </a:bodyPr>
          <a:lstStyle/>
          <a:p>
            <a:r>
              <a:rPr kumimoji="1" lang="ja-JP" altLang="en-US" dirty="0" smtClean="0">
                <a:solidFill>
                  <a:srgbClr val="FF00FF"/>
                </a:solidFill>
              </a:rPr>
              <a:t>燃料領域</a:t>
            </a:r>
            <a:endParaRPr kumimoji="1" lang="ja-JP" altLang="en-US" dirty="0">
              <a:solidFill>
                <a:srgbClr val="FF00FF"/>
              </a:solidFill>
            </a:endParaRPr>
          </a:p>
        </p:txBody>
      </p:sp>
      <p:cxnSp>
        <p:nvCxnSpPr>
          <p:cNvPr id="14" name="直線矢印コネクタ 13"/>
          <p:cNvCxnSpPr/>
          <p:nvPr/>
        </p:nvCxnSpPr>
        <p:spPr>
          <a:xfrm flipH="1" flipV="1">
            <a:off x="7892716" y="1527629"/>
            <a:ext cx="28574" cy="4512224"/>
          </a:xfrm>
          <a:prstGeom prst="straightConnector1">
            <a:avLst/>
          </a:prstGeom>
          <a:ln>
            <a:solidFill>
              <a:srgbClr val="FF00FF"/>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08353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p:cNvPicPr>
            <a:picLocks noChangeAspect="1"/>
          </p:cNvPicPr>
          <p:nvPr/>
        </p:nvPicPr>
        <p:blipFill>
          <a:blip r:embed="rId2"/>
          <a:stretch>
            <a:fillRect/>
          </a:stretch>
        </p:blipFill>
        <p:spPr>
          <a:xfrm>
            <a:off x="431344" y="2388729"/>
            <a:ext cx="8549533" cy="2973434"/>
          </a:xfrm>
          <a:prstGeom prst="rect">
            <a:avLst/>
          </a:prstGeom>
        </p:spPr>
      </p:pic>
      <p:sp>
        <p:nvSpPr>
          <p:cNvPr id="3" name="テキスト ボックス 2"/>
          <p:cNvSpPr txBox="1"/>
          <p:nvPr/>
        </p:nvSpPr>
        <p:spPr>
          <a:xfrm rot="16200000">
            <a:off x="-975344" y="3207211"/>
            <a:ext cx="2399582" cy="307777"/>
          </a:xfrm>
          <a:prstGeom prst="rect">
            <a:avLst/>
          </a:prstGeom>
          <a:noFill/>
        </p:spPr>
        <p:txBody>
          <a:bodyPr wrap="square" rtlCol="0">
            <a:spAutoFit/>
          </a:bodyPr>
          <a:lstStyle/>
          <a:p>
            <a:r>
              <a:rPr kumimoji="1" lang="ja-JP" altLang="en-US" sz="1400" dirty="0" smtClean="0"/>
              <a:t>炉心エネルギー変化</a:t>
            </a:r>
            <a:r>
              <a:rPr kumimoji="1" lang="en-US" altLang="ja-JP" sz="1400" dirty="0" smtClean="0"/>
              <a:t>*</a:t>
            </a:r>
            <a:r>
              <a:rPr kumimoji="1" lang="ja-JP" altLang="en-US" sz="1400" dirty="0" smtClean="0"/>
              <a:t>（</a:t>
            </a:r>
            <a:r>
              <a:rPr kumimoji="1" lang="en-US" altLang="ja-JP" sz="1400" dirty="0" smtClean="0"/>
              <a:t>J</a:t>
            </a:r>
            <a:r>
              <a:rPr kumimoji="1" lang="ja-JP" altLang="en-US" sz="1400" dirty="0" smtClean="0"/>
              <a:t>）</a:t>
            </a:r>
            <a:endParaRPr kumimoji="1" lang="ja-JP" altLang="en-US" sz="1400" dirty="0"/>
          </a:p>
        </p:txBody>
      </p:sp>
      <p:sp>
        <p:nvSpPr>
          <p:cNvPr id="4" name="テキスト ボックス 3"/>
          <p:cNvSpPr txBox="1"/>
          <p:nvPr/>
        </p:nvSpPr>
        <p:spPr>
          <a:xfrm>
            <a:off x="1059143" y="6268040"/>
            <a:ext cx="5142151" cy="307777"/>
          </a:xfrm>
          <a:prstGeom prst="rect">
            <a:avLst/>
          </a:prstGeom>
          <a:noFill/>
        </p:spPr>
        <p:txBody>
          <a:bodyPr wrap="square" rtlCol="0">
            <a:spAutoFit/>
          </a:bodyPr>
          <a:lstStyle/>
          <a:p>
            <a:r>
              <a:rPr kumimoji="1" lang="en-US" altLang="ja-JP" sz="1400" dirty="0" smtClean="0"/>
              <a:t>*</a:t>
            </a:r>
            <a:r>
              <a:rPr kumimoji="1" lang="ja-JP" altLang="en-US" sz="1400" dirty="0" smtClean="0"/>
              <a:t>定格出力状態での炉心エネルギーを基準（ゼロ）とする</a:t>
            </a:r>
            <a:endParaRPr kumimoji="1" lang="ja-JP" altLang="en-US" sz="1400" dirty="0"/>
          </a:p>
        </p:txBody>
      </p:sp>
      <p:sp>
        <p:nvSpPr>
          <p:cNvPr id="5" name="テキスト ボックス 4"/>
          <p:cNvSpPr txBox="1"/>
          <p:nvPr/>
        </p:nvSpPr>
        <p:spPr>
          <a:xfrm>
            <a:off x="4852518" y="1638088"/>
            <a:ext cx="1431904" cy="523220"/>
          </a:xfrm>
          <a:prstGeom prst="rect">
            <a:avLst/>
          </a:prstGeom>
          <a:noFill/>
        </p:spPr>
        <p:txBody>
          <a:bodyPr wrap="square" rtlCol="0">
            <a:spAutoFit/>
          </a:bodyPr>
          <a:lstStyle/>
          <a:p>
            <a:r>
              <a:rPr kumimoji="1" lang="en-US" altLang="ja-JP" sz="1400" dirty="0" smtClean="0"/>
              <a:t>Main slumping</a:t>
            </a:r>
          </a:p>
          <a:p>
            <a:r>
              <a:rPr kumimoji="1" lang="en-US" altLang="ja-JP" sz="1400" dirty="0" smtClean="0"/>
              <a:t>3/13 12:09</a:t>
            </a:r>
            <a:endParaRPr kumimoji="1" lang="ja-JP" altLang="en-US" sz="1400" dirty="0"/>
          </a:p>
        </p:txBody>
      </p:sp>
      <p:sp>
        <p:nvSpPr>
          <p:cNvPr id="6" name="下矢印 5"/>
          <p:cNvSpPr/>
          <p:nvPr/>
        </p:nvSpPr>
        <p:spPr>
          <a:xfrm>
            <a:off x="4048299" y="2161309"/>
            <a:ext cx="216131" cy="2327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3882700" y="1669573"/>
            <a:ext cx="1082770" cy="523220"/>
          </a:xfrm>
          <a:prstGeom prst="rect">
            <a:avLst/>
          </a:prstGeom>
          <a:noFill/>
        </p:spPr>
        <p:txBody>
          <a:bodyPr wrap="square" rtlCol="0">
            <a:spAutoFit/>
          </a:bodyPr>
          <a:lstStyle/>
          <a:p>
            <a:r>
              <a:rPr kumimoji="1" lang="en-US" altLang="ja-JP" sz="1400" dirty="0" smtClean="0"/>
              <a:t>ADS</a:t>
            </a:r>
            <a:r>
              <a:rPr kumimoji="1" lang="ja-JP" altLang="en-US" sz="1400" dirty="0" smtClean="0"/>
              <a:t>作動</a:t>
            </a:r>
            <a:endParaRPr kumimoji="1" lang="en-US" altLang="ja-JP" sz="1400" dirty="0" smtClean="0"/>
          </a:p>
          <a:p>
            <a:r>
              <a:rPr kumimoji="1" lang="en-US" altLang="ja-JP" sz="1400" dirty="0" smtClean="0"/>
              <a:t>3/13 9:00</a:t>
            </a:r>
            <a:endParaRPr kumimoji="1" lang="ja-JP" altLang="en-US" sz="1400" dirty="0"/>
          </a:p>
        </p:txBody>
      </p:sp>
      <p:sp>
        <p:nvSpPr>
          <p:cNvPr id="8" name="下矢印 7"/>
          <p:cNvSpPr/>
          <p:nvPr/>
        </p:nvSpPr>
        <p:spPr>
          <a:xfrm>
            <a:off x="5184700" y="2161309"/>
            <a:ext cx="216131" cy="2327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5659909" y="4283154"/>
            <a:ext cx="3201458" cy="738664"/>
          </a:xfrm>
          <a:prstGeom prst="rect">
            <a:avLst/>
          </a:prstGeom>
          <a:noFill/>
        </p:spPr>
        <p:txBody>
          <a:bodyPr wrap="square" rtlCol="0">
            <a:spAutoFit/>
          </a:bodyPr>
          <a:lstStyle/>
          <a:p>
            <a:r>
              <a:rPr kumimoji="1" lang="ja-JP" altLang="en-US" sz="1400" dirty="0" smtClean="0"/>
              <a:t>炉心から物質が失われると変化が停止するが、下部プレナム移行デブリのエネルギーは含まれていない</a:t>
            </a:r>
            <a:endParaRPr kumimoji="1" lang="ja-JP" altLang="en-US" sz="1400" dirty="0"/>
          </a:p>
        </p:txBody>
      </p:sp>
      <p:cxnSp>
        <p:nvCxnSpPr>
          <p:cNvPr id="11" name="直線矢印コネクタ 10"/>
          <p:cNvCxnSpPr/>
          <p:nvPr/>
        </p:nvCxnSpPr>
        <p:spPr>
          <a:xfrm flipH="1">
            <a:off x="5400831" y="4946073"/>
            <a:ext cx="559394" cy="1995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843792" y="572357"/>
            <a:ext cx="8084077" cy="584775"/>
          </a:xfrm>
          <a:prstGeom prst="rect">
            <a:avLst/>
          </a:prstGeom>
          <a:noFill/>
        </p:spPr>
        <p:txBody>
          <a:bodyPr wrap="square" rtlCol="0">
            <a:spAutoFit/>
          </a:bodyPr>
          <a:lstStyle/>
          <a:p>
            <a:r>
              <a:rPr kumimoji="1" lang="en-US" altLang="ja-JP" sz="1600" dirty="0" smtClean="0">
                <a:latin typeface="ＭＳ ゴシック" panose="020B0609070205080204" pitchFamily="49" charset="-128"/>
                <a:ea typeface="ＭＳ ゴシック" panose="020B0609070205080204" pitchFamily="49" charset="-128"/>
              </a:rPr>
              <a:t>MAAP</a:t>
            </a:r>
            <a:r>
              <a:rPr kumimoji="1" lang="ja-JP" altLang="en-US" sz="1600" dirty="0" smtClean="0">
                <a:latin typeface="ＭＳ ゴシック" panose="020B0609070205080204" pitchFamily="49" charset="-128"/>
                <a:ea typeface="ＭＳ ゴシック" panose="020B0609070205080204" pitchFamily="49" charset="-128"/>
              </a:rPr>
              <a:t>解析</a:t>
            </a:r>
            <a:r>
              <a:rPr kumimoji="1" lang="ja-JP" altLang="en-US" sz="1600" dirty="0">
                <a:latin typeface="ＭＳ ゴシック" panose="020B0609070205080204" pitchFamily="49" charset="-128"/>
                <a:ea typeface="ＭＳ ゴシック" panose="020B0609070205080204" pitchFamily="49" charset="-128"/>
              </a:rPr>
              <a:t>で</a:t>
            </a:r>
            <a:r>
              <a:rPr kumimoji="1" lang="ja-JP" altLang="en-US" sz="1600" dirty="0" smtClean="0">
                <a:latin typeface="ＭＳ ゴシック" panose="020B0609070205080204" pitchFamily="49" charset="-128"/>
                <a:ea typeface="ＭＳ ゴシック" panose="020B0609070205080204" pitchFamily="49" charset="-128"/>
              </a:rPr>
              <a:t>は</a:t>
            </a:r>
            <a:r>
              <a:rPr kumimoji="1" lang="en-US" altLang="ja-JP" sz="1600" dirty="0" smtClean="0">
                <a:latin typeface="ＭＳ ゴシック" panose="020B0609070205080204" pitchFamily="49" charset="-128"/>
                <a:ea typeface="ＭＳ ゴシック" panose="020B0609070205080204" pitchFamily="49" charset="-128"/>
              </a:rPr>
              <a:t>ADS</a:t>
            </a:r>
            <a:r>
              <a:rPr kumimoji="1" lang="ja-JP" altLang="en-US" sz="1600" dirty="0" smtClean="0">
                <a:latin typeface="ＭＳ ゴシック" panose="020B0609070205080204" pitchFamily="49" charset="-128"/>
                <a:ea typeface="ＭＳ ゴシック" panose="020B0609070205080204" pitchFamily="49" charset="-128"/>
              </a:rPr>
              <a:t>作動後、</a:t>
            </a:r>
            <a:r>
              <a:rPr kumimoji="1" lang="en-US" altLang="ja-JP" sz="1600" dirty="0" smtClean="0">
                <a:latin typeface="ＭＳ ゴシック" panose="020B0609070205080204" pitchFamily="49" charset="-128"/>
                <a:ea typeface="ＭＳ ゴシック" panose="020B0609070205080204" pitchFamily="49" charset="-128"/>
              </a:rPr>
              <a:t>Main slumping</a:t>
            </a:r>
            <a:r>
              <a:rPr kumimoji="1" lang="ja-JP" altLang="en-US" sz="1600" dirty="0" err="1" smtClean="0">
                <a:latin typeface="ＭＳ ゴシック" panose="020B0609070205080204" pitchFamily="49" charset="-128"/>
                <a:ea typeface="ＭＳ ゴシック" panose="020B0609070205080204" pitchFamily="49" charset="-128"/>
              </a:rPr>
              <a:t>までの</a:t>
            </a:r>
            <a:r>
              <a:rPr kumimoji="1" lang="en-US" altLang="ja-JP" sz="1600" dirty="0" smtClean="0">
                <a:latin typeface="ＭＳ ゴシック" panose="020B0609070205080204" pitchFamily="49" charset="-128"/>
                <a:ea typeface="ＭＳ ゴシック" panose="020B0609070205080204" pitchFamily="49" charset="-128"/>
              </a:rPr>
              <a:t>3</a:t>
            </a:r>
            <a:r>
              <a:rPr kumimoji="1" lang="ja-JP" altLang="en-US" sz="1600" dirty="0" smtClean="0">
                <a:latin typeface="ＭＳ ゴシック" panose="020B0609070205080204" pitchFamily="49" charset="-128"/>
                <a:ea typeface="ＭＳ ゴシック" panose="020B0609070205080204" pitchFamily="49" charset="-128"/>
              </a:rPr>
              <a:t>時間程度、冷却材が炉心領域に進入し、崩壊熱相当の熱を除去しているため、炉心エネルギーは増加せず</a:t>
            </a:r>
            <a:endParaRPr kumimoji="1" lang="ja-JP" altLang="en-US" sz="1600" dirty="0">
              <a:latin typeface="ＭＳ ゴシック" panose="020B0609070205080204" pitchFamily="49" charset="-128"/>
              <a:ea typeface="ＭＳ ゴシック" panose="020B0609070205080204" pitchFamily="49" charset="-128"/>
            </a:endParaRPr>
          </a:p>
        </p:txBody>
      </p:sp>
      <p:sp>
        <p:nvSpPr>
          <p:cNvPr id="13" name="右中かっこ 12"/>
          <p:cNvSpPr/>
          <p:nvPr/>
        </p:nvSpPr>
        <p:spPr>
          <a:xfrm rot="16200000">
            <a:off x="4547002" y="914821"/>
            <a:ext cx="279685" cy="1166849"/>
          </a:xfrm>
          <a:prstGeom prst="rightBrace">
            <a:avLst/>
          </a:prstGeom>
          <a:ln w="12700">
            <a:solidFill>
              <a:srgbClr val="00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5" name="下矢印 14"/>
          <p:cNvSpPr/>
          <p:nvPr/>
        </p:nvSpPr>
        <p:spPr>
          <a:xfrm>
            <a:off x="2849238" y="2146059"/>
            <a:ext cx="216131" cy="2327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1422807" y="1677835"/>
            <a:ext cx="1291071" cy="523220"/>
          </a:xfrm>
          <a:prstGeom prst="rect">
            <a:avLst/>
          </a:prstGeom>
          <a:noFill/>
        </p:spPr>
        <p:txBody>
          <a:bodyPr wrap="square" rtlCol="0">
            <a:spAutoFit/>
          </a:bodyPr>
          <a:lstStyle/>
          <a:p>
            <a:r>
              <a:rPr kumimoji="1" lang="en-US" altLang="ja-JP" sz="1400" dirty="0" smtClean="0"/>
              <a:t>HPCI</a:t>
            </a:r>
            <a:r>
              <a:rPr kumimoji="1" lang="ja-JP" altLang="en-US" sz="1400" dirty="0" smtClean="0"/>
              <a:t>停止</a:t>
            </a:r>
            <a:endParaRPr kumimoji="1" lang="en-US" altLang="ja-JP" sz="1400" dirty="0" smtClean="0"/>
          </a:p>
          <a:p>
            <a:r>
              <a:rPr kumimoji="1" lang="en-US" altLang="ja-JP" sz="1400" dirty="0" smtClean="0"/>
              <a:t>3/13 2:42</a:t>
            </a:r>
            <a:endParaRPr kumimoji="1" lang="ja-JP" altLang="en-US" sz="1400" dirty="0"/>
          </a:p>
        </p:txBody>
      </p:sp>
      <p:sp>
        <p:nvSpPr>
          <p:cNvPr id="17" name="下矢印 16"/>
          <p:cNvSpPr/>
          <p:nvPr/>
        </p:nvSpPr>
        <p:spPr>
          <a:xfrm>
            <a:off x="1745552" y="2195308"/>
            <a:ext cx="216131" cy="2327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2408981" y="1667131"/>
            <a:ext cx="1291071" cy="523220"/>
          </a:xfrm>
          <a:prstGeom prst="rect">
            <a:avLst/>
          </a:prstGeom>
          <a:noFill/>
        </p:spPr>
        <p:txBody>
          <a:bodyPr wrap="square" rtlCol="0">
            <a:spAutoFit/>
          </a:bodyPr>
          <a:lstStyle/>
          <a:p>
            <a:r>
              <a:rPr kumimoji="1" lang="ja-JP" altLang="en-US" sz="1400" dirty="0" smtClean="0"/>
              <a:t>炉心損傷開始</a:t>
            </a:r>
            <a:endParaRPr kumimoji="1" lang="en-US" altLang="ja-JP" sz="1400" dirty="0" smtClean="0"/>
          </a:p>
          <a:p>
            <a:r>
              <a:rPr kumimoji="1" lang="en-US" altLang="ja-JP" sz="1400" dirty="0" smtClean="0"/>
              <a:t>3/13 5:40</a:t>
            </a:r>
            <a:endParaRPr kumimoji="1" lang="ja-JP" altLang="en-US" sz="1400" dirty="0"/>
          </a:p>
        </p:txBody>
      </p:sp>
      <p:sp>
        <p:nvSpPr>
          <p:cNvPr id="2" name="スライド番号プレースホルダー 1"/>
          <p:cNvSpPr>
            <a:spLocks noGrp="1"/>
          </p:cNvSpPr>
          <p:nvPr>
            <p:ph type="sldNum" sz="quarter" idx="12"/>
          </p:nvPr>
        </p:nvSpPr>
        <p:spPr/>
        <p:txBody>
          <a:bodyPr/>
          <a:lstStyle/>
          <a:p>
            <a:fld id="{9D40D2A5-8A93-403E-BF05-6EBA6A1455BF}" type="slidenum">
              <a:rPr kumimoji="1" lang="ja-JP" altLang="en-US" smtClean="0"/>
              <a:pPr/>
              <a:t>22</a:t>
            </a:fld>
            <a:endParaRPr kumimoji="1" lang="ja-JP" altLang="en-US"/>
          </a:p>
        </p:txBody>
      </p:sp>
    </p:spTree>
    <p:extLst>
      <p:ext uri="{BB962C8B-B14F-4D97-AF65-F5344CB8AC3E}">
        <p14:creationId xmlns:p14="http://schemas.microsoft.com/office/powerpoint/2010/main" val="5539635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606690" y="1378325"/>
            <a:ext cx="8120616" cy="5137533"/>
          </a:xfrm>
          <a:prstGeom prst="rect">
            <a:avLst/>
          </a:prstGeom>
        </p:spPr>
      </p:pic>
      <p:sp>
        <p:nvSpPr>
          <p:cNvPr id="3" name="テキスト ボックス 2"/>
          <p:cNvSpPr txBox="1"/>
          <p:nvPr/>
        </p:nvSpPr>
        <p:spPr>
          <a:xfrm rot="16200000">
            <a:off x="-893701" y="3533785"/>
            <a:ext cx="2399582" cy="307777"/>
          </a:xfrm>
          <a:prstGeom prst="rect">
            <a:avLst/>
          </a:prstGeom>
          <a:noFill/>
        </p:spPr>
        <p:txBody>
          <a:bodyPr wrap="square" rtlCol="0">
            <a:spAutoFit/>
          </a:bodyPr>
          <a:lstStyle/>
          <a:p>
            <a:r>
              <a:rPr kumimoji="1" lang="ja-JP" altLang="en-US" sz="1400" dirty="0" smtClean="0"/>
              <a:t>炉心燃料温度（</a:t>
            </a:r>
            <a:r>
              <a:rPr kumimoji="1" lang="en-US" altLang="ja-JP" sz="1400" dirty="0" smtClean="0"/>
              <a:t>K</a:t>
            </a:r>
            <a:r>
              <a:rPr kumimoji="1" lang="ja-JP" altLang="en-US" sz="1400" dirty="0" smtClean="0"/>
              <a:t>）</a:t>
            </a:r>
            <a:endParaRPr kumimoji="1" lang="ja-JP" altLang="en-US" sz="1400" dirty="0"/>
          </a:p>
        </p:txBody>
      </p:sp>
      <p:sp>
        <p:nvSpPr>
          <p:cNvPr id="5" name="テキスト ボックス 4"/>
          <p:cNvSpPr txBox="1"/>
          <p:nvPr/>
        </p:nvSpPr>
        <p:spPr>
          <a:xfrm>
            <a:off x="2225404" y="73206"/>
            <a:ext cx="4224627" cy="461665"/>
          </a:xfrm>
          <a:prstGeom prst="rect">
            <a:avLst/>
          </a:prstGeom>
          <a:noFill/>
        </p:spPr>
        <p:txBody>
          <a:bodyPr wrap="square" rtlCol="0">
            <a:spAutoFit/>
          </a:bodyPr>
          <a:lstStyle/>
          <a:p>
            <a:pPr algn="ctr"/>
            <a:r>
              <a:rPr kumimoji="1" lang="en-US" altLang="ja-JP" sz="2400" dirty="0" smtClean="0">
                <a:latin typeface="ＭＳ ゴシック" panose="020B0609070205080204" pitchFamily="49" charset="-128"/>
                <a:ea typeface="ＭＳ ゴシック" panose="020B0609070205080204" pitchFamily="49" charset="-128"/>
              </a:rPr>
              <a:t>Ring-1</a:t>
            </a:r>
            <a:r>
              <a:rPr kumimoji="1" lang="ja-JP" altLang="en-US" sz="2400" dirty="0" smtClean="0">
                <a:latin typeface="ＭＳ ゴシック" panose="020B0609070205080204" pitchFamily="49" charset="-128"/>
                <a:ea typeface="ＭＳ ゴシック" panose="020B0609070205080204" pitchFamily="49" charset="-128"/>
              </a:rPr>
              <a:t>の炉心燃料温度履歴</a:t>
            </a:r>
            <a:endParaRPr kumimoji="1" lang="ja-JP" altLang="en-US" sz="2400" dirty="0">
              <a:latin typeface="ＭＳ ゴシック" panose="020B0609070205080204" pitchFamily="49" charset="-128"/>
              <a:ea typeface="ＭＳ ゴシック" panose="020B0609070205080204" pitchFamily="49" charset="-128"/>
            </a:endParaRPr>
          </a:p>
        </p:txBody>
      </p:sp>
      <p:sp>
        <p:nvSpPr>
          <p:cNvPr id="7" name="テキスト ボックス 6"/>
          <p:cNvSpPr txBox="1"/>
          <p:nvPr/>
        </p:nvSpPr>
        <p:spPr>
          <a:xfrm>
            <a:off x="1136588" y="1564552"/>
            <a:ext cx="2133600" cy="830997"/>
          </a:xfrm>
          <a:prstGeom prst="rect">
            <a:avLst/>
          </a:prstGeom>
          <a:noFill/>
        </p:spPr>
        <p:txBody>
          <a:bodyPr wrap="square" rtlCol="0">
            <a:spAutoFit/>
          </a:bodyPr>
          <a:lstStyle/>
          <a:p>
            <a:r>
              <a:rPr kumimoji="1" lang="ja-JP" altLang="en-US" sz="1600" dirty="0" smtClean="0"/>
              <a:t>最初に</a:t>
            </a:r>
            <a:r>
              <a:rPr kumimoji="1" lang="ja-JP" altLang="en-US" sz="1600" dirty="0"/>
              <a:t>炉心</a:t>
            </a:r>
            <a:r>
              <a:rPr kumimoji="1" lang="ja-JP" altLang="en-US" sz="1600" dirty="0" smtClean="0"/>
              <a:t>軸方向中心付近でジルカロイ酸化が進行</a:t>
            </a:r>
            <a:endParaRPr kumimoji="1" lang="ja-JP" altLang="en-US" sz="1600" dirty="0"/>
          </a:p>
        </p:txBody>
      </p:sp>
      <p:sp>
        <p:nvSpPr>
          <p:cNvPr id="2" name="楕円 1"/>
          <p:cNvSpPr/>
          <p:nvPr/>
        </p:nvSpPr>
        <p:spPr>
          <a:xfrm>
            <a:off x="3171371" y="2873829"/>
            <a:ext cx="333829" cy="1785257"/>
          </a:xfrm>
          <a:prstGeom prst="ellipse">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 name="直線矢印コネクタ 7"/>
          <p:cNvCxnSpPr/>
          <p:nvPr/>
        </p:nvCxnSpPr>
        <p:spPr>
          <a:xfrm>
            <a:off x="2133600" y="2487882"/>
            <a:ext cx="1037771" cy="886689"/>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楕円 8"/>
          <p:cNvSpPr/>
          <p:nvPr/>
        </p:nvSpPr>
        <p:spPr>
          <a:xfrm>
            <a:off x="3506768" y="3054462"/>
            <a:ext cx="333829" cy="1785257"/>
          </a:xfrm>
          <a:prstGeom prst="ellipse">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4150351" y="3943446"/>
            <a:ext cx="2133600" cy="584775"/>
          </a:xfrm>
          <a:prstGeom prst="rect">
            <a:avLst/>
          </a:prstGeom>
          <a:noFill/>
        </p:spPr>
        <p:txBody>
          <a:bodyPr wrap="square" rtlCol="0">
            <a:spAutoFit/>
          </a:bodyPr>
          <a:lstStyle/>
          <a:p>
            <a:r>
              <a:rPr kumimoji="1" lang="ja-JP" altLang="en-US" sz="1600" dirty="0" smtClean="0"/>
              <a:t>その後炉心下部でジルカロイ酸化が進行</a:t>
            </a:r>
            <a:endParaRPr kumimoji="1" lang="ja-JP" altLang="en-US" sz="1600" dirty="0"/>
          </a:p>
        </p:txBody>
      </p:sp>
      <p:cxnSp>
        <p:nvCxnSpPr>
          <p:cNvPr id="11" name="直線矢印コネクタ 10"/>
          <p:cNvCxnSpPr/>
          <p:nvPr/>
        </p:nvCxnSpPr>
        <p:spPr>
          <a:xfrm flipH="1" flipV="1">
            <a:off x="3840597" y="3446525"/>
            <a:ext cx="826401" cy="49692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スライド番号プレースホルダー 3"/>
          <p:cNvSpPr>
            <a:spLocks noGrp="1"/>
          </p:cNvSpPr>
          <p:nvPr>
            <p:ph type="sldNum" sz="quarter" idx="12"/>
          </p:nvPr>
        </p:nvSpPr>
        <p:spPr/>
        <p:txBody>
          <a:bodyPr/>
          <a:lstStyle/>
          <a:p>
            <a:fld id="{9D40D2A5-8A93-403E-BF05-6EBA6A1455BF}" type="slidenum">
              <a:rPr kumimoji="1" lang="ja-JP" altLang="en-US" smtClean="0"/>
              <a:pPr/>
              <a:t>23</a:t>
            </a:fld>
            <a:endParaRPr kumimoji="1" lang="ja-JP" altLang="en-US"/>
          </a:p>
        </p:txBody>
      </p:sp>
      <p:sp>
        <p:nvSpPr>
          <p:cNvPr id="12" name="テキスト ボックス 11"/>
          <p:cNvSpPr txBox="1"/>
          <p:nvPr/>
        </p:nvSpPr>
        <p:spPr>
          <a:xfrm>
            <a:off x="5452153" y="751877"/>
            <a:ext cx="1431904" cy="523220"/>
          </a:xfrm>
          <a:prstGeom prst="rect">
            <a:avLst/>
          </a:prstGeom>
          <a:noFill/>
        </p:spPr>
        <p:txBody>
          <a:bodyPr wrap="square" rtlCol="0">
            <a:spAutoFit/>
          </a:bodyPr>
          <a:lstStyle/>
          <a:p>
            <a:r>
              <a:rPr kumimoji="1" lang="en-US" altLang="ja-JP" sz="1400" dirty="0" smtClean="0"/>
              <a:t>Main slumping</a:t>
            </a:r>
          </a:p>
          <a:p>
            <a:r>
              <a:rPr kumimoji="1" lang="en-US" altLang="ja-JP" sz="1400" dirty="0" smtClean="0"/>
              <a:t>3/13 12:09</a:t>
            </a:r>
            <a:endParaRPr kumimoji="1" lang="ja-JP" altLang="en-US" sz="1400" dirty="0"/>
          </a:p>
        </p:txBody>
      </p:sp>
      <p:sp>
        <p:nvSpPr>
          <p:cNvPr id="13" name="下矢印 12"/>
          <p:cNvSpPr/>
          <p:nvPr/>
        </p:nvSpPr>
        <p:spPr>
          <a:xfrm>
            <a:off x="4599572" y="1261947"/>
            <a:ext cx="216131" cy="2327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4194816" y="804306"/>
            <a:ext cx="1082770" cy="523220"/>
          </a:xfrm>
          <a:prstGeom prst="rect">
            <a:avLst/>
          </a:prstGeom>
          <a:noFill/>
        </p:spPr>
        <p:txBody>
          <a:bodyPr wrap="square" rtlCol="0">
            <a:spAutoFit/>
          </a:bodyPr>
          <a:lstStyle/>
          <a:p>
            <a:r>
              <a:rPr kumimoji="1" lang="en-US" altLang="ja-JP" sz="1400" dirty="0" smtClean="0"/>
              <a:t>ADS</a:t>
            </a:r>
            <a:r>
              <a:rPr kumimoji="1" lang="ja-JP" altLang="en-US" sz="1400" dirty="0" smtClean="0"/>
              <a:t>作動</a:t>
            </a:r>
            <a:endParaRPr kumimoji="1" lang="en-US" altLang="ja-JP" sz="1400" dirty="0" smtClean="0"/>
          </a:p>
          <a:p>
            <a:r>
              <a:rPr kumimoji="1" lang="en-US" altLang="ja-JP" sz="1400" dirty="0" smtClean="0"/>
              <a:t>3/13 9:00</a:t>
            </a:r>
            <a:endParaRPr kumimoji="1" lang="ja-JP" altLang="en-US" sz="1400" dirty="0"/>
          </a:p>
        </p:txBody>
      </p:sp>
      <p:sp>
        <p:nvSpPr>
          <p:cNvPr id="15" name="下矢印 14"/>
          <p:cNvSpPr/>
          <p:nvPr/>
        </p:nvSpPr>
        <p:spPr>
          <a:xfrm>
            <a:off x="5951974" y="1261947"/>
            <a:ext cx="216131" cy="2327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6884057" y="471129"/>
            <a:ext cx="2259944" cy="307777"/>
          </a:xfrm>
          <a:prstGeom prst="rect">
            <a:avLst/>
          </a:prstGeom>
          <a:noFill/>
        </p:spPr>
        <p:txBody>
          <a:bodyPr wrap="square" rtlCol="0">
            <a:spAutoFit/>
          </a:bodyPr>
          <a:lstStyle/>
          <a:p>
            <a:r>
              <a:rPr kumimoji="1" lang="ja-JP" altLang="en-US" sz="1400" dirty="0" smtClean="0"/>
              <a:t>（　）内は</a:t>
            </a:r>
            <a:r>
              <a:rPr kumimoji="1" lang="en-US" altLang="ja-JP" sz="1400" dirty="0" smtClean="0"/>
              <a:t>MAAP</a:t>
            </a:r>
            <a:r>
              <a:rPr kumimoji="1" lang="ja-JP" altLang="en-US" sz="1400" dirty="0" smtClean="0"/>
              <a:t>変数</a:t>
            </a:r>
            <a:r>
              <a:rPr kumimoji="1" lang="en-US" altLang="ja-JP" sz="1400" dirty="0" smtClean="0"/>
              <a:t>IJ</a:t>
            </a:r>
            <a:endParaRPr kumimoji="1" lang="ja-JP" altLang="en-US" sz="1400" dirty="0"/>
          </a:p>
        </p:txBody>
      </p:sp>
      <p:sp>
        <p:nvSpPr>
          <p:cNvPr id="17" name="下矢印 16"/>
          <p:cNvSpPr/>
          <p:nvPr/>
        </p:nvSpPr>
        <p:spPr>
          <a:xfrm>
            <a:off x="7688179" y="804306"/>
            <a:ext cx="120316" cy="4576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784711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459979" y="1703617"/>
            <a:ext cx="8468928" cy="4486945"/>
          </a:xfrm>
          <a:prstGeom prst="rect">
            <a:avLst/>
          </a:prstGeom>
        </p:spPr>
      </p:pic>
      <p:sp>
        <p:nvSpPr>
          <p:cNvPr id="3" name="テキスト ボックス 2"/>
          <p:cNvSpPr txBox="1"/>
          <p:nvPr/>
        </p:nvSpPr>
        <p:spPr>
          <a:xfrm rot="16200000">
            <a:off x="-893701" y="3533785"/>
            <a:ext cx="2399582" cy="307777"/>
          </a:xfrm>
          <a:prstGeom prst="rect">
            <a:avLst/>
          </a:prstGeom>
          <a:noFill/>
        </p:spPr>
        <p:txBody>
          <a:bodyPr wrap="square" rtlCol="0">
            <a:spAutoFit/>
          </a:bodyPr>
          <a:lstStyle/>
          <a:p>
            <a:r>
              <a:rPr kumimoji="1" lang="ja-JP" altLang="en-US" sz="1400" dirty="0" smtClean="0"/>
              <a:t>炉心燃料温度（</a:t>
            </a:r>
            <a:r>
              <a:rPr kumimoji="1" lang="en-US" altLang="ja-JP" sz="1400" dirty="0" smtClean="0"/>
              <a:t>K</a:t>
            </a:r>
            <a:r>
              <a:rPr kumimoji="1" lang="ja-JP" altLang="en-US" sz="1400" dirty="0" smtClean="0"/>
              <a:t>）</a:t>
            </a:r>
            <a:endParaRPr kumimoji="1" lang="ja-JP" altLang="en-US" sz="1400" dirty="0"/>
          </a:p>
        </p:txBody>
      </p:sp>
      <p:sp>
        <p:nvSpPr>
          <p:cNvPr id="5" name="テキスト ボックス 4"/>
          <p:cNvSpPr txBox="1"/>
          <p:nvPr/>
        </p:nvSpPr>
        <p:spPr>
          <a:xfrm>
            <a:off x="2355905" y="135730"/>
            <a:ext cx="4224627" cy="461665"/>
          </a:xfrm>
          <a:prstGeom prst="rect">
            <a:avLst/>
          </a:prstGeom>
          <a:noFill/>
        </p:spPr>
        <p:txBody>
          <a:bodyPr wrap="square" rtlCol="0">
            <a:spAutoFit/>
          </a:bodyPr>
          <a:lstStyle/>
          <a:p>
            <a:pPr algn="ctr"/>
            <a:r>
              <a:rPr kumimoji="1" lang="en-US" altLang="ja-JP" sz="2400" dirty="0" smtClean="0">
                <a:latin typeface="ＭＳ ゴシック" panose="020B0609070205080204" pitchFamily="49" charset="-128"/>
                <a:ea typeface="ＭＳ ゴシック" panose="020B0609070205080204" pitchFamily="49" charset="-128"/>
              </a:rPr>
              <a:t>Ring-2</a:t>
            </a:r>
            <a:r>
              <a:rPr kumimoji="1" lang="ja-JP" altLang="en-US" sz="2400" dirty="0" smtClean="0">
                <a:latin typeface="ＭＳ ゴシック" panose="020B0609070205080204" pitchFamily="49" charset="-128"/>
                <a:ea typeface="ＭＳ ゴシック" panose="020B0609070205080204" pitchFamily="49" charset="-128"/>
              </a:rPr>
              <a:t>の炉心燃料温度履歴</a:t>
            </a:r>
            <a:endParaRPr kumimoji="1" lang="ja-JP" altLang="en-US" sz="2400" dirty="0">
              <a:latin typeface="ＭＳ ゴシック" panose="020B0609070205080204" pitchFamily="49" charset="-128"/>
              <a:ea typeface="ＭＳ ゴシック" panose="020B0609070205080204" pitchFamily="49" charset="-128"/>
            </a:endParaRPr>
          </a:p>
        </p:txBody>
      </p:sp>
      <p:sp>
        <p:nvSpPr>
          <p:cNvPr id="7" name="テキスト ボックス 6"/>
          <p:cNvSpPr txBox="1"/>
          <p:nvPr/>
        </p:nvSpPr>
        <p:spPr>
          <a:xfrm>
            <a:off x="1136588" y="1564552"/>
            <a:ext cx="2133600" cy="830997"/>
          </a:xfrm>
          <a:prstGeom prst="rect">
            <a:avLst/>
          </a:prstGeom>
          <a:noFill/>
        </p:spPr>
        <p:txBody>
          <a:bodyPr wrap="square" rtlCol="0">
            <a:spAutoFit/>
          </a:bodyPr>
          <a:lstStyle/>
          <a:p>
            <a:r>
              <a:rPr kumimoji="1" lang="ja-JP" altLang="en-US" sz="1600" dirty="0" smtClean="0"/>
              <a:t>最初に</a:t>
            </a:r>
            <a:r>
              <a:rPr kumimoji="1" lang="ja-JP" altLang="en-US" sz="1600" dirty="0"/>
              <a:t>炉心</a:t>
            </a:r>
            <a:r>
              <a:rPr kumimoji="1" lang="ja-JP" altLang="en-US" sz="1600" dirty="0" smtClean="0"/>
              <a:t>軸方向中心付近でジルカロイ酸化が進行</a:t>
            </a:r>
            <a:endParaRPr kumimoji="1" lang="ja-JP" altLang="en-US" sz="1600" dirty="0"/>
          </a:p>
        </p:txBody>
      </p:sp>
      <p:sp>
        <p:nvSpPr>
          <p:cNvPr id="2" name="楕円 1"/>
          <p:cNvSpPr/>
          <p:nvPr/>
        </p:nvSpPr>
        <p:spPr>
          <a:xfrm>
            <a:off x="3171371" y="2873829"/>
            <a:ext cx="333829" cy="1785257"/>
          </a:xfrm>
          <a:prstGeom prst="ellipse">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 name="直線矢印コネクタ 7"/>
          <p:cNvCxnSpPr/>
          <p:nvPr/>
        </p:nvCxnSpPr>
        <p:spPr>
          <a:xfrm>
            <a:off x="2133600" y="2487882"/>
            <a:ext cx="1037771" cy="886689"/>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楕円 8"/>
          <p:cNvSpPr/>
          <p:nvPr/>
        </p:nvSpPr>
        <p:spPr>
          <a:xfrm>
            <a:off x="3506768" y="3054462"/>
            <a:ext cx="333829" cy="1785257"/>
          </a:xfrm>
          <a:prstGeom prst="ellipse">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4148375" y="3947089"/>
            <a:ext cx="2133600" cy="584775"/>
          </a:xfrm>
          <a:prstGeom prst="rect">
            <a:avLst/>
          </a:prstGeom>
          <a:noFill/>
        </p:spPr>
        <p:txBody>
          <a:bodyPr wrap="square" rtlCol="0">
            <a:spAutoFit/>
          </a:bodyPr>
          <a:lstStyle/>
          <a:p>
            <a:r>
              <a:rPr kumimoji="1" lang="ja-JP" altLang="en-US" sz="1600" dirty="0" smtClean="0"/>
              <a:t>その後炉心下部でジルカロイ酸化が進行</a:t>
            </a:r>
            <a:endParaRPr kumimoji="1" lang="ja-JP" altLang="en-US" sz="1600" dirty="0"/>
          </a:p>
        </p:txBody>
      </p:sp>
      <p:cxnSp>
        <p:nvCxnSpPr>
          <p:cNvPr id="11" name="直線矢印コネクタ 10"/>
          <p:cNvCxnSpPr/>
          <p:nvPr/>
        </p:nvCxnSpPr>
        <p:spPr>
          <a:xfrm flipH="1" flipV="1">
            <a:off x="3840597" y="3947089"/>
            <a:ext cx="368546" cy="21029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5"/>
          <p:cNvSpPr>
            <a:spLocks noGrp="1"/>
          </p:cNvSpPr>
          <p:nvPr>
            <p:ph type="sldNum" sz="quarter" idx="12"/>
          </p:nvPr>
        </p:nvSpPr>
        <p:spPr/>
        <p:txBody>
          <a:bodyPr/>
          <a:lstStyle/>
          <a:p>
            <a:fld id="{9D40D2A5-8A93-403E-BF05-6EBA6A1455BF}" type="slidenum">
              <a:rPr kumimoji="1" lang="ja-JP" altLang="en-US" smtClean="0"/>
              <a:pPr/>
              <a:t>24</a:t>
            </a:fld>
            <a:endParaRPr kumimoji="1" lang="ja-JP" altLang="en-US"/>
          </a:p>
        </p:txBody>
      </p:sp>
      <p:sp>
        <p:nvSpPr>
          <p:cNvPr id="14" name="テキスト ボックス 13"/>
          <p:cNvSpPr txBox="1"/>
          <p:nvPr/>
        </p:nvSpPr>
        <p:spPr>
          <a:xfrm>
            <a:off x="5566023" y="1001062"/>
            <a:ext cx="1431904" cy="523220"/>
          </a:xfrm>
          <a:prstGeom prst="rect">
            <a:avLst/>
          </a:prstGeom>
          <a:noFill/>
        </p:spPr>
        <p:txBody>
          <a:bodyPr wrap="square" rtlCol="0">
            <a:spAutoFit/>
          </a:bodyPr>
          <a:lstStyle/>
          <a:p>
            <a:r>
              <a:rPr kumimoji="1" lang="en-US" altLang="ja-JP" sz="1400" dirty="0" smtClean="0"/>
              <a:t>Main slumping</a:t>
            </a:r>
          </a:p>
          <a:p>
            <a:r>
              <a:rPr kumimoji="1" lang="en-US" altLang="ja-JP" sz="1400" dirty="0" smtClean="0"/>
              <a:t>3/13 12:09</a:t>
            </a:r>
            <a:endParaRPr kumimoji="1" lang="ja-JP" altLang="en-US" sz="1400" dirty="0"/>
          </a:p>
        </p:txBody>
      </p:sp>
      <p:sp>
        <p:nvSpPr>
          <p:cNvPr id="15" name="下矢印 14"/>
          <p:cNvSpPr/>
          <p:nvPr/>
        </p:nvSpPr>
        <p:spPr>
          <a:xfrm>
            <a:off x="4672802" y="1511132"/>
            <a:ext cx="216131" cy="2327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4308686" y="1053491"/>
            <a:ext cx="1082770" cy="523220"/>
          </a:xfrm>
          <a:prstGeom prst="rect">
            <a:avLst/>
          </a:prstGeom>
          <a:noFill/>
        </p:spPr>
        <p:txBody>
          <a:bodyPr wrap="square" rtlCol="0">
            <a:spAutoFit/>
          </a:bodyPr>
          <a:lstStyle/>
          <a:p>
            <a:r>
              <a:rPr kumimoji="1" lang="en-US" altLang="ja-JP" sz="1400" dirty="0" smtClean="0"/>
              <a:t>ADS</a:t>
            </a:r>
            <a:r>
              <a:rPr kumimoji="1" lang="ja-JP" altLang="en-US" sz="1400" dirty="0" smtClean="0"/>
              <a:t>作動</a:t>
            </a:r>
            <a:endParaRPr kumimoji="1" lang="en-US" altLang="ja-JP" sz="1400" dirty="0" smtClean="0"/>
          </a:p>
          <a:p>
            <a:r>
              <a:rPr kumimoji="1" lang="en-US" altLang="ja-JP" sz="1400" dirty="0" smtClean="0"/>
              <a:t>3/13 9:00</a:t>
            </a:r>
            <a:endParaRPr kumimoji="1" lang="ja-JP" altLang="en-US" sz="1400" dirty="0"/>
          </a:p>
        </p:txBody>
      </p:sp>
      <p:sp>
        <p:nvSpPr>
          <p:cNvPr id="17" name="下矢印 16"/>
          <p:cNvSpPr/>
          <p:nvPr/>
        </p:nvSpPr>
        <p:spPr>
          <a:xfrm>
            <a:off x="6065844" y="1511132"/>
            <a:ext cx="216131" cy="2327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548342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459979" y="1945077"/>
            <a:ext cx="8455421" cy="4454702"/>
          </a:xfrm>
          <a:prstGeom prst="rect">
            <a:avLst/>
          </a:prstGeom>
        </p:spPr>
      </p:pic>
      <p:sp>
        <p:nvSpPr>
          <p:cNvPr id="3" name="テキスト ボックス 2"/>
          <p:cNvSpPr txBox="1"/>
          <p:nvPr/>
        </p:nvSpPr>
        <p:spPr>
          <a:xfrm rot="16200000">
            <a:off x="-893701" y="3533785"/>
            <a:ext cx="2399582" cy="307777"/>
          </a:xfrm>
          <a:prstGeom prst="rect">
            <a:avLst/>
          </a:prstGeom>
          <a:noFill/>
        </p:spPr>
        <p:txBody>
          <a:bodyPr wrap="square" rtlCol="0">
            <a:spAutoFit/>
          </a:bodyPr>
          <a:lstStyle/>
          <a:p>
            <a:r>
              <a:rPr kumimoji="1" lang="ja-JP" altLang="en-US" sz="1400" dirty="0" smtClean="0"/>
              <a:t>炉心燃料温度（</a:t>
            </a:r>
            <a:r>
              <a:rPr kumimoji="1" lang="en-US" altLang="ja-JP" sz="1400" dirty="0" smtClean="0"/>
              <a:t>K</a:t>
            </a:r>
            <a:r>
              <a:rPr kumimoji="1" lang="ja-JP" altLang="en-US" sz="1400" dirty="0" smtClean="0"/>
              <a:t>）</a:t>
            </a:r>
            <a:endParaRPr kumimoji="1" lang="ja-JP" altLang="en-US" sz="1400" dirty="0"/>
          </a:p>
        </p:txBody>
      </p:sp>
      <p:sp>
        <p:nvSpPr>
          <p:cNvPr id="5" name="テキスト ボックス 4"/>
          <p:cNvSpPr txBox="1"/>
          <p:nvPr/>
        </p:nvSpPr>
        <p:spPr>
          <a:xfrm>
            <a:off x="2290473" y="409072"/>
            <a:ext cx="4224627" cy="461665"/>
          </a:xfrm>
          <a:prstGeom prst="rect">
            <a:avLst/>
          </a:prstGeom>
          <a:noFill/>
        </p:spPr>
        <p:txBody>
          <a:bodyPr wrap="square" rtlCol="0">
            <a:spAutoFit/>
          </a:bodyPr>
          <a:lstStyle/>
          <a:p>
            <a:pPr algn="ctr"/>
            <a:r>
              <a:rPr kumimoji="1" lang="en-US" altLang="ja-JP" sz="2400" dirty="0" smtClean="0">
                <a:latin typeface="ＭＳ ゴシック" panose="020B0609070205080204" pitchFamily="49" charset="-128"/>
                <a:ea typeface="ＭＳ ゴシック" panose="020B0609070205080204" pitchFamily="49" charset="-128"/>
              </a:rPr>
              <a:t>Ring-3</a:t>
            </a:r>
            <a:r>
              <a:rPr kumimoji="1" lang="ja-JP" altLang="en-US" sz="2400" dirty="0" smtClean="0">
                <a:latin typeface="ＭＳ ゴシック" panose="020B0609070205080204" pitchFamily="49" charset="-128"/>
                <a:ea typeface="ＭＳ ゴシック" panose="020B0609070205080204" pitchFamily="49" charset="-128"/>
              </a:rPr>
              <a:t>の炉心燃料温度履歴</a:t>
            </a:r>
            <a:endParaRPr kumimoji="1" lang="ja-JP" altLang="en-US" sz="2400" dirty="0">
              <a:latin typeface="ＭＳ ゴシック" panose="020B0609070205080204" pitchFamily="49" charset="-128"/>
              <a:ea typeface="ＭＳ ゴシック" panose="020B0609070205080204" pitchFamily="49" charset="-128"/>
            </a:endParaRPr>
          </a:p>
        </p:txBody>
      </p:sp>
      <p:sp>
        <p:nvSpPr>
          <p:cNvPr id="2" name="スライド番号プレースホルダー 1"/>
          <p:cNvSpPr>
            <a:spLocks noGrp="1"/>
          </p:cNvSpPr>
          <p:nvPr>
            <p:ph type="sldNum" sz="quarter" idx="12"/>
          </p:nvPr>
        </p:nvSpPr>
        <p:spPr/>
        <p:txBody>
          <a:bodyPr/>
          <a:lstStyle/>
          <a:p>
            <a:fld id="{9D40D2A5-8A93-403E-BF05-6EBA6A1455BF}" type="slidenum">
              <a:rPr kumimoji="1" lang="ja-JP" altLang="en-US" smtClean="0"/>
              <a:pPr/>
              <a:t>25</a:t>
            </a:fld>
            <a:endParaRPr kumimoji="1" lang="ja-JP" altLang="en-US"/>
          </a:p>
        </p:txBody>
      </p:sp>
      <p:sp>
        <p:nvSpPr>
          <p:cNvPr id="7" name="テキスト ボックス 6"/>
          <p:cNvSpPr txBox="1"/>
          <p:nvPr/>
        </p:nvSpPr>
        <p:spPr>
          <a:xfrm>
            <a:off x="5441993" y="1318629"/>
            <a:ext cx="1431904" cy="523220"/>
          </a:xfrm>
          <a:prstGeom prst="rect">
            <a:avLst/>
          </a:prstGeom>
          <a:noFill/>
        </p:spPr>
        <p:txBody>
          <a:bodyPr wrap="square" rtlCol="0">
            <a:spAutoFit/>
          </a:bodyPr>
          <a:lstStyle/>
          <a:p>
            <a:r>
              <a:rPr kumimoji="1" lang="en-US" altLang="ja-JP" sz="1400" dirty="0" smtClean="0"/>
              <a:t>Main slumping</a:t>
            </a:r>
          </a:p>
          <a:p>
            <a:r>
              <a:rPr kumimoji="1" lang="en-US" altLang="ja-JP" sz="1400" dirty="0" smtClean="0"/>
              <a:t>3/13 12:09</a:t>
            </a:r>
            <a:endParaRPr kumimoji="1" lang="ja-JP" altLang="en-US" sz="1400" dirty="0"/>
          </a:p>
        </p:txBody>
      </p:sp>
      <p:sp>
        <p:nvSpPr>
          <p:cNvPr id="8" name="下矢印 7"/>
          <p:cNvSpPr/>
          <p:nvPr/>
        </p:nvSpPr>
        <p:spPr>
          <a:xfrm>
            <a:off x="4589412" y="1828699"/>
            <a:ext cx="216131" cy="2327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184656" y="1371058"/>
            <a:ext cx="1082770" cy="523220"/>
          </a:xfrm>
          <a:prstGeom prst="rect">
            <a:avLst/>
          </a:prstGeom>
          <a:noFill/>
        </p:spPr>
        <p:txBody>
          <a:bodyPr wrap="square" rtlCol="0">
            <a:spAutoFit/>
          </a:bodyPr>
          <a:lstStyle/>
          <a:p>
            <a:r>
              <a:rPr kumimoji="1" lang="en-US" altLang="ja-JP" sz="1400" dirty="0" smtClean="0"/>
              <a:t>ADS</a:t>
            </a:r>
            <a:r>
              <a:rPr kumimoji="1" lang="ja-JP" altLang="en-US" sz="1400" dirty="0" smtClean="0"/>
              <a:t>作動</a:t>
            </a:r>
            <a:endParaRPr kumimoji="1" lang="en-US" altLang="ja-JP" sz="1400" dirty="0" smtClean="0"/>
          </a:p>
          <a:p>
            <a:r>
              <a:rPr kumimoji="1" lang="en-US" altLang="ja-JP" sz="1400" dirty="0" smtClean="0"/>
              <a:t>3/13 9:00</a:t>
            </a:r>
            <a:endParaRPr kumimoji="1" lang="ja-JP" altLang="en-US" sz="1400" dirty="0"/>
          </a:p>
        </p:txBody>
      </p:sp>
      <p:sp>
        <p:nvSpPr>
          <p:cNvPr id="10" name="下矢印 9"/>
          <p:cNvSpPr/>
          <p:nvPr/>
        </p:nvSpPr>
        <p:spPr>
          <a:xfrm>
            <a:off x="5941814" y="1828699"/>
            <a:ext cx="216131" cy="2327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80142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rot="16200000">
            <a:off x="-893701" y="3533785"/>
            <a:ext cx="2399582" cy="307777"/>
          </a:xfrm>
          <a:prstGeom prst="rect">
            <a:avLst/>
          </a:prstGeom>
          <a:noFill/>
        </p:spPr>
        <p:txBody>
          <a:bodyPr wrap="square" rtlCol="0">
            <a:spAutoFit/>
          </a:bodyPr>
          <a:lstStyle/>
          <a:p>
            <a:r>
              <a:rPr kumimoji="1" lang="ja-JP" altLang="en-US" sz="1400" dirty="0" smtClean="0"/>
              <a:t>炉心燃料温度（</a:t>
            </a:r>
            <a:r>
              <a:rPr kumimoji="1" lang="en-US" altLang="ja-JP" sz="1400" dirty="0" smtClean="0"/>
              <a:t>K</a:t>
            </a:r>
            <a:r>
              <a:rPr kumimoji="1" lang="ja-JP" altLang="en-US" sz="1400" dirty="0" smtClean="0"/>
              <a:t>）</a:t>
            </a:r>
            <a:endParaRPr kumimoji="1" lang="ja-JP" altLang="en-US" sz="1400" dirty="0"/>
          </a:p>
        </p:txBody>
      </p:sp>
      <p:sp>
        <p:nvSpPr>
          <p:cNvPr id="5" name="テキスト ボックス 4"/>
          <p:cNvSpPr txBox="1"/>
          <p:nvPr/>
        </p:nvSpPr>
        <p:spPr>
          <a:xfrm>
            <a:off x="2290473" y="409072"/>
            <a:ext cx="4224627" cy="461665"/>
          </a:xfrm>
          <a:prstGeom prst="rect">
            <a:avLst/>
          </a:prstGeom>
          <a:noFill/>
        </p:spPr>
        <p:txBody>
          <a:bodyPr wrap="square" rtlCol="0">
            <a:spAutoFit/>
          </a:bodyPr>
          <a:lstStyle/>
          <a:p>
            <a:pPr algn="ctr"/>
            <a:r>
              <a:rPr kumimoji="1" lang="en-US" altLang="ja-JP" sz="2400" dirty="0" smtClean="0">
                <a:latin typeface="ＭＳ ゴシック" panose="020B0609070205080204" pitchFamily="49" charset="-128"/>
                <a:ea typeface="ＭＳ ゴシック" panose="020B0609070205080204" pitchFamily="49" charset="-128"/>
              </a:rPr>
              <a:t>Ring-4</a:t>
            </a:r>
            <a:r>
              <a:rPr kumimoji="1" lang="ja-JP" altLang="en-US" sz="2400" dirty="0" smtClean="0">
                <a:latin typeface="ＭＳ ゴシック" panose="020B0609070205080204" pitchFamily="49" charset="-128"/>
                <a:ea typeface="ＭＳ ゴシック" panose="020B0609070205080204" pitchFamily="49" charset="-128"/>
              </a:rPr>
              <a:t>の炉心燃料温度履歴</a:t>
            </a:r>
            <a:endParaRPr kumimoji="1" lang="ja-JP" altLang="en-US" sz="2400" dirty="0">
              <a:latin typeface="ＭＳ ゴシック" panose="020B0609070205080204" pitchFamily="49" charset="-128"/>
              <a:ea typeface="ＭＳ ゴシック" panose="020B0609070205080204" pitchFamily="49" charset="-128"/>
            </a:endParaRPr>
          </a:p>
        </p:txBody>
      </p:sp>
      <p:pic>
        <p:nvPicPr>
          <p:cNvPr id="2" name="図 1"/>
          <p:cNvPicPr>
            <a:picLocks noChangeAspect="1"/>
          </p:cNvPicPr>
          <p:nvPr/>
        </p:nvPicPr>
        <p:blipFill>
          <a:blip r:embed="rId2"/>
          <a:stretch>
            <a:fillRect/>
          </a:stretch>
        </p:blipFill>
        <p:spPr>
          <a:xfrm>
            <a:off x="548640" y="1874520"/>
            <a:ext cx="8462572" cy="4138993"/>
          </a:xfrm>
          <a:prstGeom prst="rect">
            <a:avLst/>
          </a:prstGeom>
        </p:spPr>
      </p:pic>
      <p:sp>
        <p:nvSpPr>
          <p:cNvPr id="4" name="スライド番号プレースホルダー 3"/>
          <p:cNvSpPr>
            <a:spLocks noGrp="1"/>
          </p:cNvSpPr>
          <p:nvPr>
            <p:ph type="sldNum" sz="quarter" idx="12"/>
          </p:nvPr>
        </p:nvSpPr>
        <p:spPr/>
        <p:txBody>
          <a:bodyPr/>
          <a:lstStyle/>
          <a:p>
            <a:fld id="{9D40D2A5-8A93-403E-BF05-6EBA6A1455BF}" type="slidenum">
              <a:rPr kumimoji="1" lang="ja-JP" altLang="en-US" smtClean="0"/>
              <a:pPr/>
              <a:t>26</a:t>
            </a:fld>
            <a:endParaRPr kumimoji="1" lang="ja-JP" altLang="en-US"/>
          </a:p>
        </p:txBody>
      </p:sp>
      <p:sp>
        <p:nvSpPr>
          <p:cNvPr id="6" name="テキスト ボックス 5"/>
          <p:cNvSpPr txBox="1"/>
          <p:nvPr/>
        </p:nvSpPr>
        <p:spPr>
          <a:xfrm>
            <a:off x="5513113" y="1131694"/>
            <a:ext cx="1431904" cy="523220"/>
          </a:xfrm>
          <a:prstGeom prst="rect">
            <a:avLst/>
          </a:prstGeom>
          <a:noFill/>
        </p:spPr>
        <p:txBody>
          <a:bodyPr wrap="square" rtlCol="0">
            <a:spAutoFit/>
          </a:bodyPr>
          <a:lstStyle/>
          <a:p>
            <a:r>
              <a:rPr kumimoji="1" lang="en-US" altLang="ja-JP" sz="1400" dirty="0" smtClean="0"/>
              <a:t>Main slumping</a:t>
            </a:r>
          </a:p>
          <a:p>
            <a:r>
              <a:rPr kumimoji="1" lang="en-US" altLang="ja-JP" sz="1400" dirty="0" smtClean="0"/>
              <a:t>3/13 12:09</a:t>
            </a:r>
            <a:endParaRPr kumimoji="1" lang="ja-JP" altLang="en-US" sz="1400" dirty="0"/>
          </a:p>
        </p:txBody>
      </p:sp>
      <p:sp>
        <p:nvSpPr>
          <p:cNvPr id="7" name="下矢印 6"/>
          <p:cNvSpPr/>
          <p:nvPr/>
        </p:nvSpPr>
        <p:spPr>
          <a:xfrm>
            <a:off x="4660532" y="1641764"/>
            <a:ext cx="216131" cy="2327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4255776" y="1184123"/>
            <a:ext cx="1082770" cy="523220"/>
          </a:xfrm>
          <a:prstGeom prst="rect">
            <a:avLst/>
          </a:prstGeom>
          <a:noFill/>
        </p:spPr>
        <p:txBody>
          <a:bodyPr wrap="square" rtlCol="0">
            <a:spAutoFit/>
          </a:bodyPr>
          <a:lstStyle/>
          <a:p>
            <a:r>
              <a:rPr kumimoji="1" lang="en-US" altLang="ja-JP" sz="1400" dirty="0" smtClean="0"/>
              <a:t>ADS</a:t>
            </a:r>
            <a:r>
              <a:rPr kumimoji="1" lang="ja-JP" altLang="en-US" sz="1400" dirty="0" smtClean="0"/>
              <a:t>作動</a:t>
            </a:r>
            <a:endParaRPr kumimoji="1" lang="en-US" altLang="ja-JP" sz="1400" dirty="0" smtClean="0"/>
          </a:p>
          <a:p>
            <a:r>
              <a:rPr kumimoji="1" lang="en-US" altLang="ja-JP" sz="1400" dirty="0" smtClean="0"/>
              <a:t>3/13 9:00</a:t>
            </a:r>
            <a:endParaRPr kumimoji="1" lang="ja-JP" altLang="en-US" sz="1400" dirty="0"/>
          </a:p>
        </p:txBody>
      </p:sp>
      <p:sp>
        <p:nvSpPr>
          <p:cNvPr id="9" name="下矢印 8"/>
          <p:cNvSpPr/>
          <p:nvPr/>
        </p:nvSpPr>
        <p:spPr>
          <a:xfrm>
            <a:off x="6012934" y="1641764"/>
            <a:ext cx="216131" cy="2327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767219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rot="16200000">
            <a:off x="-893701" y="3533785"/>
            <a:ext cx="2399582" cy="307777"/>
          </a:xfrm>
          <a:prstGeom prst="rect">
            <a:avLst/>
          </a:prstGeom>
          <a:noFill/>
        </p:spPr>
        <p:txBody>
          <a:bodyPr wrap="square" rtlCol="0">
            <a:spAutoFit/>
          </a:bodyPr>
          <a:lstStyle/>
          <a:p>
            <a:r>
              <a:rPr kumimoji="1" lang="ja-JP" altLang="en-US" sz="1400" dirty="0" smtClean="0"/>
              <a:t>炉心燃料温度（</a:t>
            </a:r>
            <a:r>
              <a:rPr kumimoji="1" lang="en-US" altLang="ja-JP" sz="1400" dirty="0" smtClean="0"/>
              <a:t>K</a:t>
            </a:r>
            <a:r>
              <a:rPr kumimoji="1" lang="ja-JP" altLang="en-US" sz="1400" dirty="0" smtClean="0"/>
              <a:t>）</a:t>
            </a:r>
            <a:endParaRPr kumimoji="1" lang="ja-JP" altLang="en-US" sz="1400" dirty="0"/>
          </a:p>
        </p:txBody>
      </p:sp>
      <p:sp>
        <p:nvSpPr>
          <p:cNvPr id="5" name="テキスト ボックス 4"/>
          <p:cNvSpPr txBox="1"/>
          <p:nvPr/>
        </p:nvSpPr>
        <p:spPr>
          <a:xfrm>
            <a:off x="2290473" y="409072"/>
            <a:ext cx="4224627" cy="461665"/>
          </a:xfrm>
          <a:prstGeom prst="rect">
            <a:avLst/>
          </a:prstGeom>
          <a:noFill/>
        </p:spPr>
        <p:txBody>
          <a:bodyPr wrap="square" rtlCol="0">
            <a:spAutoFit/>
          </a:bodyPr>
          <a:lstStyle/>
          <a:p>
            <a:pPr algn="ctr"/>
            <a:r>
              <a:rPr kumimoji="1" lang="en-US" altLang="ja-JP" sz="2400" dirty="0" smtClean="0">
                <a:latin typeface="ＭＳ ゴシック" panose="020B0609070205080204" pitchFamily="49" charset="-128"/>
                <a:ea typeface="ＭＳ ゴシック" panose="020B0609070205080204" pitchFamily="49" charset="-128"/>
              </a:rPr>
              <a:t>Ring-5</a:t>
            </a:r>
            <a:r>
              <a:rPr kumimoji="1" lang="ja-JP" altLang="en-US" sz="2400" dirty="0" smtClean="0">
                <a:latin typeface="ＭＳ ゴシック" panose="020B0609070205080204" pitchFamily="49" charset="-128"/>
                <a:ea typeface="ＭＳ ゴシック" panose="020B0609070205080204" pitchFamily="49" charset="-128"/>
              </a:rPr>
              <a:t>の炉心燃料温度履歴</a:t>
            </a:r>
            <a:endParaRPr kumimoji="1" lang="ja-JP" altLang="en-US" sz="2400" dirty="0">
              <a:latin typeface="ＭＳ ゴシック" panose="020B0609070205080204" pitchFamily="49" charset="-128"/>
              <a:ea typeface="ＭＳ ゴシック" panose="020B0609070205080204" pitchFamily="49" charset="-128"/>
            </a:endParaRPr>
          </a:p>
        </p:txBody>
      </p:sp>
      <p:pic>
        <p:nvPicPr>
          <p:cNvPr id="2" name="図 1"/>
          <p:cNvPicPr>
            <a:picLocks noChangeAspect="1"/>
          </p:cNvPicPr>
          <p:nvPr/>
        </p:nvPicPr>
        <p:blipFill>
          <a:blip r:embed="rId2"/>
          <a:stretch>
            <a:fillRect/>
          </a:stretch>
        </p:blipFill>
        <p:spPr>
          <a:xfrm>
            <a:off x="459979" y="1837944"/>
            <a:ext cx="8604067" cy="4226051"/>
          </a:xfrm>
          <a:prstGeom prst="rect">
            <a:avLst/>
          </a:prstGeom>
        </p:spPr>
      </p:pic>
      <p:sp>
        <p:nvSpPr>
          <p:cNvPr id="4" name="スライド番号プレースホルダー 3"/>
          <p:cNvSpPr>
            <a:spLocks noGrp="1"/>
          </p:cNvSpPr>
          <p:nvPr>
            <p:ph type="sldNum" sz="quarter" idx="12"/>
          </p:nvPr>
        </p:nvSpPr>
        <p:spPr/>
        <p:txBody>
          <a:bodyPr/>
          <a:lstStyle/>
          <a:p>
            <a:fld id="{9D40D2A5-8A93-403E-BF05-6EBA6A1455BF}" type="slidenum">
              <a:rPr kumimoji="1" lang="ja-JP" altLang="en-US" smtClean="0"/>
              <a:pPr/>
              <a:t>27</a:t>
            </a:fld>
            <a:endParaRPr kumimoji="1" lang="ja-JP" altLang="en-US"/>
          </a:p>
        </p:txBody>
      </p:sp>
      <p:sp>
        <p:nvSpPr>
          <p:cNvPr id="6" name="テキスト ボックス 5"/>
          <p:cNvSpPr txBox="1"/>
          <p:nvPr/>
        </p:nvSpPr>
        <p:spPr>
          <a:xfrm>
            <a:off x="5543593" y="1211496"/>
            <a:ext cx="1431904" cy="523220"/>
          </a:xfrm>
          <a:prstGeom prst="rect">
            <a:avLst/>
          </a:prstGeom>
          <a:noFill/>
        </p:spPr>
        <p:txBody>
          <a:bodyPr wrap="square" rtlCol="0">
            <a:spAutoFit/>
          </a:bodyPr>
          <a:lstStyle/>
          <a:p>
            <a:r>
              <a:rPr kumimoji="1" lang="en-US" altLang="ja-JP" sz="1400" dirty="0" smtClean="0"/>
              <a:t>Main slumping</a:t>
            </a:r>
          </a:p>
          <a:p>
            <a:r>
              <a:rPr kumimoji="1" lang="en-US" altLang="ja-JP" sz="1400" dirty="0" smtClean="0"/>
              <a:t>3/13 12:09</a:t>
            </a:r>
            <a:endParaRPr kumimoji="1" lang="ja-JP" altLang="en-US" sz="1400" dirty="0"/>
          </a:p>
        </p:txBody>
      </p:sp>
      <p:sp>
        <p:nvSpPr>
          <p:cNvPr id="7" name="下矢印 6"/>
          <p:cNvSpPr/>
          <p:nvPr/>
        </p:nvSpPr>
        <p:spPr>
          <a:xfrm>
            <a:off x="4691012" y="1721566"/>
            <a:ext cx="216131" cy="2327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4286256" y="1263925"/>
            <a:ext cx="1082770" cy="523220"/>
          </a:xfrm>
          <a:prstGeom prst="rect">
            <a:avLst/>
          </a:prstGeom>
          <a:noFill/>
        </p:spPr>
        <p:txBody>
          <a:bodyPr wrap="square" rtlCol="0">
            <a:spAutoFit/>
          </a:bodyPr>
          <a:lstStyle/>
          <a:p>
            <a:r>
              <a:rPr kumimoji="1" lang="en-US" altLang="ja-JP" sz="1400" dirty="0" smtClean="0"/>
              <a:t>ADS</a:t>
            </a:r>
            <a:r>
              <a:rPr kumimoji="1" lang="ja-JP" altLang="en-US" sz="1400" dirty="0" smtClean="0"/>
              <a:t>作動</a:t>
            </a:r>
            <a:endParaRPr kumimoji="1" lang="en-US" altLang="ja-JP" sz="1400" dirty="0" smtClean="0"/>
          </a:p>
          <a:p>
            <a:r>
              <a:rPr kumimoji="1" lang="en-US" altLang="ja-JP" sz="1400" dirty="0" smtClean="0"/>
              <a:t>3/13 9:00</a:t>
            </a:r>
            <a:endParaRPr kumimoji="1" lang="ja-JP" altLang="en-US" sz="1400" dirty="0"/>
          </a:p>
        </p:txBody>
      </p:sp>
      <p:sp>
        <p:nvSpPr>
          <p:cNvPr id="9" name="下矢印 8"/>
          <p:cNvSpPr/>
          <p:nvPr/>
        </p:nvSpPr>
        <p:spPr>
          <a:xfrm>
            <a:off x="6043414" y="1721566"/>
            <a:ext cx="216131" cy="2327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626998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rot="16200000">
            <a:off x="-893701" y="3533785"/>
            <a:ext cx="2399582" cy="307777"/>
          </a:xfrm>
          <a:prstGeom prst="rect">
            <a:avLst/>
          </a:prstGeom>
          <a:noFill/>
        </p:spPr>
        <p:txBody>
          <a:bodyPr wrap="square" rtlCol="0">
            <a:spAutoFit/>
          </a:bodyPr>
          <a:lstStyle/>
          <a:p>
            <a:r>
              <a:rPr kumimoji="1" lang="ja-JP" altLang="en-US" sz="1400" dirty="0" smtClean="0"/>
              <a:t>炉心燃料温度（</a:t>
            </a:r>
            <a:r>
              <a:rPr kumimoji="1" lang="en-US" altLang="ja-JP" sz="1400" dirty="0" smtClean="0"/>
              <a:t>K</a:t>
            </a:r>
            <a:r>
              <a:rPr kumimoji="1" lang="ja-JP" altLang="en-US" sz="1400" dirty="0" smtClean="0"/>
              <a:t>）</a:t>
            </a:r>
            <a:endParaRPr kumimoji="1" lang="ja-JP" altLang="en-US" sz="1400" dirty="0"/>
          </a:p>
        </p:txBody>
      </p:sp>
      <p:sp>
        <p:nvSpPr>
          <p:cNvPr id="5" name="テキスト ボックス 4"/>
          <p:cNvSpPr txBox="1"/>
          <p:nvPr/>
        </p:nvSpPr>
        <p:spPr>
          <a:xfrm>
            <a:off x="2290473" y="409072"/>
            <a:ext cx="4224627" cy="461665"/>
          </a:xfrm>
          <a:prstGeom prst="rect">
            <a:avLst/>
          </a:prstGeom>
          <a:noFill/>
        </p:spPr>
        <p:txBody>
          <a:bodyPr wrap="square" rtlCol="0">
            <a:spAutoFit/>
          </a:bodyPr>
          <a:lstStyle/>
          <a:p>
            <a:pPr algn="ctr"/>
            <a:r>
              <a:rPr kumimoji="1" lang="en-US" altLang="ja-JP" sz="2400" dirty="0" smtClean="0">
                <a:latin typeface="ＭＳ ゴシック" panose="020B0609070205080204" pitchFamily="49" charset="-128"/>
                <a:ea typeface="ＭＳ ゴシック" panose="020B0609070205080204" pitchFamily="49" charset="-128"/>
              </a:rPr>
              <a:t>Ring-6</a:t>
            </a:r>
            <a:r>
              <a:rPr kumimoji="1" lang="ja-JP" altLang="en-US" sz="2400" dirty="0" smtClean="0">
                <a:latin typeface="ＭＳ ゴシック" panose="020B0609070205080204" pitchFamily="49" charset="-128"/>
                <a:ea typeface="ＭＳ ゴシック" panose="020B0609070205080204" pitchFamily="49" charset="-128"/>
              </a:rPr>
              <a:t>の炉心燃料温度履歴</a:t>
            </a:r>
            <a:endParaRPr kumimoji="1" lang="ja-JP" altLang="en-US" sz="2400" dirty="0">
              <a:latin typeface="ＭＳ ゴシック" panose="020B0609070205080204" pitchFamily="49" charset="-128"/>
              <a:ea typeface="ＭＳ ゴシック" panose="020B0609070205080204" pitchFamily="49" charset="-128"/>
            </a:endParaRPr>
          </a:p>
        </p:txBody>
      </p:sp>
      <p:pic>
        <p:nvPicPr>
          <p:cNvPr id="6" name="図 5"/>
          <p:cNvPicPr>
            <a:picLocks noChangeAspect="1"/>
          </p:cNvPicPr>
          <p:nvPr/>
        </p:nvPicPr>
        <p:blipFill>
          <a:blip r:embed="rId2"/>
          <a:stretch>
            <a:fillRect/>
          </a:stretch>
        </p:blipFill>
        <p:spPr>
          <a:xfrm>
            <a:off x="531495" y="1901760"/>
            <a:ext cx="8511921" cy="3678519"/>
          </a:xfrm>
          <a:prstGeom prst="rect">
            <a:avLst/>
          </a:prstGeom>
        </p:spPr>
      </p:pic>
      <p:sp>
        <p:nvSpPr>
          <p:cNvPr id="2" name="スライド番号プレースホルダー 1"/>
          <p:cNvSpPr>
            <a:spLocks noGrp="1"/>
          </p:cNvSpPr>
          <p:nvPr>
            <p:ph type="sldNum" sz="quarter" idx="12"/>
          </p:nvPr>
        </p:nvSpPr>
        <p:spPr/>
        <p:txBody>
          <a:bodyPr/>
          <a:lstStyle/>
          <a:p>
            <a:fld id="{9D40D2A5-8A93-403E-BF05-6EBA6A1455BF}" type="slidenum">
              <a:rPr kumimoji="1" lang="ja-JP" altLang="en-US" smtClean="0"/>
              <a:pPr/>
              <a:t>28</a:t>
            </a:fld>
            <a:endParaRPr kumimoji="1" lang="ja-JP" altLang="en-US"/>
          </a:p>
        </p:txBody>
      </p:sp>
      <p:sp>
        <p:nvSpPr>
          <p:cNvPr id="7" name="テキスト ボックス 6"/>
          <p:cNvSpPr txBox="1"/>
          <p:nvPr/>
        </p:nvSpPr>
        <p:spPr>
          <a:xfrm>
            <a:off x="5616596" y="1179254"/>
            <a:ext cx="1431904" cy="523220"/>
          </a:xfrm>
          <a:prstGeom prst="rect">
            <a:avLst/>
          </a:prstGeom>
          <a:noFill/>
        </p:spPr>
        <p:txBody>
          <a:bodyPr wrap="square" rtlCol="0">
            <a:spAutoFit/>
          </a:bodyPr>
          <a:lstStyle/>
          <a:p>
            <a:r>
              <a:rPr kumimoji="1" lang="en-US" altLang="ja-JP" sz="1400" dirty="0" smtClean="0"/>
              <a:t>Main slumping</a:t>
            </a:r>
          </a:p>
          <a:p>
            <a:r>
              <a:rPr kumimoji="1" lang="en-US" altLang="ja-JP" sz="1400" dirty="0" smtClean="0"/>
              <a:t>3/13 12:09</a:t>
            </a:r>
            <a:endParaRPr kumimoji="1" lang="ja-JP" altLang="en-US" sz="1400" dirty="0"/>
          </a:p>
        </p:txBody>
      </p:sp>
      <p:sp>
        <p:nvSpPr>
          <p:cNvPr id="8" name="下矢印 7"/>
          <p:cNvSpPr/>
          <p:nvPr/>
        </p:nvSpPr>
        <p:spPr>
          <a:xfrm>
            <a:off x="4703055" y="1689324"/>
            <a:ext cx="216131" cy="2327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359259" y="1231683"/>
            <a:ext cx="1082770" cy="523220"/>
          </a:xfrm>
          <a:prstGeom prst="rect">
            <a:avLst/>
          </a:prstGeom>
          <a:noFill/>
        </p:spPr>
        <p:txBody>
          <a:bodyPr wrap="square" rtlCol="0">
            <a:spAutoFit/>
          </a:bodyPr>
          <a:lstStyle/>
          <a:p>
            <a:r>
              <a:rPr kumimoji="1" lang="en-US" altLang="ja-JP" sz="1400" dirty="0" smtClean="0"/>
              <a:t>ADS</a:t>
            </a:r>
            <a:r>
              <a:rPr kumimoji="1" lang="ja-JP" altLang="en-US" sz="1400" dirty="0" smtClean="0"/>
              <a:t>作動</a:t>
            </a:r>
            <a:endParaRPr kumimoji="1" lang="en-US" altLang="ja-JP" sz="1400" dirty="0" smtClean="0"/>
          </a:p>
          <a:p>
            <a:r>
              <a:rPr kumimoji="1" lang="en-US" altLang="ja-JP" sz="1400" dirty="0" smtClean="0"/>
              <a:t>3/13 9:00</a:t>
            </a:r>
            <a:endParaRPr kumimoji="1" lang="ja-JP" altLang="en-US" sz="1400" dirty="0"/>
          </a:p>
        </p:txBody>
      </p:sp>
      <p:sp>
        <p:nvSpPr>
          <p:cNvPr id="10" name="下矢印 9"/>
          <p:cNvSpPr/>
          <p:nvPr/>
        </p:nvSpPr>
        <p:spPr>
          <a:xfrm>
            <a:off x="6116417" y="1689324"/>
            <a:ext cx="216131" cy="2327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8552739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rot="16200000">
            <a:off x="-893701" y="3533785"/>
            <a:ext cx="2399582" cy="307777"/>
          </a:xfrm>
          <a:prstGeom prst="rect">
            <a:avLst/>
          </a:prstGeom>
          <a:noFill/>
        </p:spPr>
        <p:txBody>
          <a:bodyPr wrap="square" rtlCol="0">
            <a:spAutoFit/>
          </a:bodyPr>
          <a:lstStyle/>
          <a:p>
            <a:r>
              <a:rPr kumimoji="1" lang="ja-JP" altLang="en-US" sz="1400" dirty="0" smtClean="0"/>
              <a:t>炉心燃料温度（</a:t>
            </a:r>
            <a:r>
              <a:rPr kumimoji="1" lang="en-US" altLang="ja-JP" sz="1400" dirty="0" smtClean="0"/>
              <a:t>K</a:t>
            </a:r>
            <a:r>
              <a:rPr kumimoji="1" lang="ja-JP" altLang="en-US" sz="1400" dirty="0" smtClean="0"/>
              <a:t>）</a:t>
            </a:r>
            <a:endParaRPr kumimoji="1" lang="ja-JP" altLang="en-US" sz="1400" dirty="0"/>
          </a:p>
        </p:txBody>
      </p:sp>
      <p:sp>
        <p:nvSpPr>
          <p:cNvPr id="5" name="テキスト ボックス 4"/>
          <p:cNvSpPr txBox="1"/>
          <p:nvPr/>
        </p:nvSpPr>
        <p:spPr>
          <a:xfrm>
            <a:off x="1091381" y="674543"/>
            <a:ext cx="6872749" cy="461665"/>
          </a:xfrm>
          <a:prstGeom prst="rect">
            <a:avLst/>
          </a:prstGeom>
          <a:noFill/>
        </p:spPr>
        <p:txBody>
          <a:bodyPr wrap="square" rtlCol="0">
            <a:spAutoFit/>
          </a:bodyPr>
          <a:lstStyle/>
          <a:p>
            <a:pPr algn="ctr"/>
            <a:r>
              <a:rPr kumimoji="1" lang="en-US" altLang="ja-JP" sz="2400" dirty="0" smtClean="0">
                <a:latin typeface="ＭＳ ゴシック" panose="020B0609070205080204" pitchFamily="49" charset="-128"/>
                <a:ea typeface="ＭＳ ゴシック" panose="020B0609070205080204" pitchFamily="49" charset="-128"/>
              </a:rPr>
              <a:t>Ring-7</a:t>
            </a:r>
            <a:r>
              <a:rPr kumimoji="1" lang="ja-JP" altLang="en-US" sz="2400" dirty="0" smtClean="0">
                <a:latin typeface="ＭＳ ゴシック" panose="020B0609070205080204" pitchFamily="49" charset="-128"/>
                <a:ea typeface="ＭＳ ゴシック" panose="020B0609070205080204" pitchFamily="49" charset="-128"/>
              </a:rPr>
              <a:t>の炉心燃料温度履歴</a:t>
            </a:r>
            <a:endParaRPr kumimoji="1" lang="ja-JP" altLang="en-US" sz="2400" dirty="0">
              <a:latin typeface="ＭＳ ゴシック" panose="020B0609070205080204" pitchFamily="49" charset="-128"/>
              <a:ea typeface="ＭＳ ゴシック" panose="020B0609070205080204" pitchFamily="49" charset="-128"/>
            </a:endParaRPr>
          </a:p>
        </p:txBody>
      </p:sp>
      <p:pic>
        <p:nvPicPr>
          <p:cNvPr id="12" name="図 11"/>
          <p:cNvPicPr>
            <a:picLocks noChangeAspect="1"/>
          </p:cNvPicPr>
          <p:nvPr/>
        </p:nvPicPr>
        <p:blipFill>
          <a:blip r:embed="rId2"/>
          <a:stretch>
            <a:fillRect/>
          </a:stretch>
        </p:blipFill>
        <p:spPr>
          <a:xfrm>
            <a:off x="459979" y="2077847"/>
            <a:ext cx="8402193" cy="4123689"/>
          </a:xfrm>
          <a:prstGeom prst="rect">
            <a:avLst/>
          </a:prstGeom>
        </p:spPr>
      </p:pic>
      <p:sp>
        <p:nvSpPr>
          <p:cNvPr id="2" name="スライド番号プレースホルダー 1"/>
          <p:cNvSpPr>
            <a:spLocks noGrp="1"/>
          </p:cNvSpPr>
          <p:nvPr>
            <p:ph type="sldNum" sz="quarter" idx="12"/>
          </p:nvPr>
        </p:nvSpPr>
        <p:spPr/>
        <p:txBody>
          <a:bodyPr/>
          <a:lstStyle/>
          <a:p>
            <a:fld id="{9D40D2A5-8A93-403E-BF05-6EBA6A1455BF}" type="slidenum">
              <a:rPr kumimoji="1" lang="ja-JP" altLang="en-US" smtClean="0"/>
              <a:pPr/>
              <a:t>29</a:t>
            </a:fld>
            <a:endParaRPr kumimoji="1" lang="ja-JP" altLang="en-US"/>
          </a:p>
        </p:txBody>
      </p:sp>
      <p:sp>
        <p:nvSpPr>
          <p:cNvPr id="6" name="テキスト ボックス 5"/>
          <p:cNvSpPr txBox="1"/>
          <p:nvPr/>
        </p:nvSpPr>
        <p:spPr>
          <a:xfrm>
            <a:off x="5431833" y="1452917"/>
            <a:ext cx="1431904" cy="523220"/>
          </a:xfrm>
          <a:prstGeom prst="rect">
            <a:avLst/>
          </a:prstGeom>
          <a:noFill/>
        </p:spPr>
        <p:txBody>
          <a:bodyPr wrap="square" rtlCol="0">
            <a:spAutoFit/>
          </a:bodyPr>
          <a:lstStyle/>
          <a:p>
            <a:r>
              <a:rPr kumimoji="1" lang="en-US" altLang="ja-JP" sz="1400" dirty="0" smtClean="0"/>
              <a:t>Main slumping</a:t>
            </a:r>
          </a:p>
          <a:p>
            <a:r>
              <a:rPr kumimoji="1" lang="en-US" altLang="ja-JP" sz="1400" dirty="0" smtClean="0"/>
              <a:t>3/13 12:09</a:t>
            </a:r>
            <a:endParaRPr kumimoji="1" lang="ja-JP" altLang="en-US" sz="1400" dirty="0"/>
          </a:p>
        </p:txBody>
      </p:sp>
      <p:sp>
        <p:nvSpPr>
          <p:cNvPr id="7" name="下矢印 6"/>
          <p:cNvSpPr/>
          <p:nvPr/>
        </p:nvSpPr>
        <p:spPr>
          <a:xfrm>
            <a:off x="4579252" y="1962987"/>
            <a:ext cx="216131" cy="2327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4174496" y="1505346"/>
            <a:ext cx="1082770" cy="523220"/>
          </a:xfrm>
          <a:prstGeom prst="rect">
            <a:avLst/>
          </a:prstGeom>
          <a:noFill/>
        </p:spPr>
        <p:txBody>
          <a:bodyPr wrap="square" rtlCol="0">
            <a:spAutoFit/>
          </a:bodyPr>
          <a:lstStyle/>
          <a:p>
            <a:r>
              <a:rPr kumimoji="1" lang="en-US" altLang="ja-JP" sz="1400" dirty="0" smtClean="0"/>
              <a:t>ADS</a:t>
            </a:r>
            <a:r>
              <a:rPr kumimoji="1" lang="ja-JP" altLang="en-US" sz="1400" dirty="0" smtClean="0"/>
              <a:t>作動</a:t>
            </a:r>
            <a:endParaRPr kumimoji="1" lang="en-US" altLang="ja-JP" sz="1400" dirty="0" smtClean="0"/>
          </a:p>
          <a:p>
            <a:r>
              <a:rPr kumimoji="1" lang="en-US" altLang="ja-JP" sz="1400" dirty="0" smtClean="0"/>
              <a:t>3/13 9:00</a:t>
            </a:r>
            <a:endParaRPr kumimoji="1" lang="ja-JP" altLang="en-US" sz="1400" dirty="0"/>
          </a:p>
        </p:txBody>
      </p:sp>
      <p:sp>
        <p:nvSpPr>
          <p:cNvPr id="9" name="下矢印 8"/>
          <p:cNvSpPr/>
          <p:nvPr/>
        </p:nvSpPr>
        <p:spPr>
          <a:xfrm>
            <a:off x="5931654" y="1962987"/>
            <a:ext cx="216131" cy="2327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187834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987552" y="905256"/>
            <a:ext cx="7424928" cy="5262979"/>
          </a:xfrm>
          <a:prstGeom prst="rect">
            <a:avLst/>
          </a:prstGeom>
          <a:noFill/>
        </p:spPr>
        <p:txBody>
          <a:bodyPr wrap="square" rtlCol="0">
            <a:spAutoFit/>
          </a:bodyPr>
          <a:lstStyle/>
          <a:p>
            <a:pPr algn="ctr"/>
            <a:r>
              <a:rPr kumimoji="1" lang="ja-JP" altLang="en-US" sz="2400" dirty="0" smtClean="0">
                <a:latin typeface="ＭＳ Ｐゴシック" panose="020B0600070205080204" pitchFamily="50" charset="-128"/>
                <a:ea typeface="ＭＳ Ｐゴシック" panose="020B0600070205080204" pitchFamily="50" charset="-128"/>
              </a:rPr>
              <a:t>目的</a:t>
            </a:r>
            <a:endParaRPr kumimoji="1" lang="en-US" altLang="ja-JP" sz="2400" dirty="0" smtClean="0">
              <a:latin typeface="ＭＳ Ｐゴシック" panose="020B0600070205080204" pitchFamily="50" charset="-128"/>
              <a:ea typeface="ＭＳ Ｐゴシック" panose="020B0600070205080204" pitchFamily="50" charset="-128"/>
            </a:endParaRPr>
          </a:p>
          <a:p>
            <a:endParaRPr kumimoji="1" lang="en-US" altLang="ja-JP" sz="2400" dirty="0">
              <a:latin typeface="ＭＳ Ｐゴシック" panose="020B0600070205080204" pitchFamily="50" charset="-128"/>
              <a:ea typeface="ＭＳ Ｐゴシック" panose="020B0600070205080204" pitchFamily="50" charset="-128"/>
            </a:endParaRPr>
          </a:p>
          <a:p>
            <a:r>
              <a:rPr kumimoji="1" lang="ja-JP" altLang="en-US" sz="2400" dirty="0" smtClean="0">
                <a:latin typeface="ＭＳ Ｐゴシック" panose="020B0600070205080204" pitchFamily="50" charset="-128"/>
                <a:ea typeface="ＭＳ Ｐゴシック" panose="020B0600070205080204" pitchFamily="50" charset="-128"/>
              </a:rPr>
              <a:t>本</a:t>
            </a:r>
            <a:r>
              <a:rPr kumimoji="1" lang="en-US" altLang="ja-JP" sz="2400" dirty="0" smtClean="0">
                <a:latin typeface="ＭＳ Ｐゴシック" panose="020B0600070205080204" pitchFamily="50" charset="-128"/>
                <a:ea typeface="ＭＳ Ｐゴシック" panose="020B0600070205080204" pitchFamily="50" charset="-128"/>
              </a:rPr>
              <a:t>MAAP</a:t>
            </a:r>
            <a:r>
              <a:rPr kumimoji="1" lang="ja-JP" altLang="en-US" sz="2400" dirty="0" smtClean="0">
                <a:latin typeface="ＭＳ Ｐゴシック" panose="020B0600070205080204" pitchFamily="50" charset="-128"/>
                <a:ea typeface="ＭＳ Ｐゴシック" panose="020B0600070205080204" pitchFamily="50" charset="-128"/>
              </a:rPr>
              <a:t>解析の目的は</a:t>
            </a:r>
            <a:endParaRPr kumimoji="1" lang="en-US" altLang="ja-JP" sz="2400" dirty="0" smtClean="0">
              <a:latin typeface="ＭＳ Ｐゴシック" panose="020B0600070205080204" pitchFamily="50" charset="-128"/>
              <a:ea typeface="ＭＳ Ｐゴシック" panose="020B0600070205080204" pitchFamily="50" charset="-128"/>
            </a:endParaRPr>
          </a:p>
          <a:p>
            <a:pPr marL="447675" indent="-447675"/>
            <a:endParaRPr kumimoji="1" lang="en-US" altLang="ja-JP" sz="2400" dirty="0" smtClean="0">
              <a:latin typeface="ＭＳ Ｐゴシック" panose="020B0600070205080204" pitchFamily="50" charset="-128"/>
              <a:ea typeface="ＭＳ Ｐゴシック" panose="020B0600070205080204" pitchFamily="50" charset="-128"/>
            </a:endParaRPr>
          </a:p>
          <a:p>
            <a:pPr marL="447675" indent="-447675"/>
            <a:r>
              <a:rPr kumimoji="1" lang="en-US" altLang="ja-JP" sz="2400" dirty="0" smtClean="0">
                <a:latin typeface="ＭＳ Ｐゴシック" panose="020B0600070205080204" pitchFamily="50" charset="-128"/>
                <a:ea typeface="ＭＳ Ｐゴシック" panose="020B0600070205080204" pitchFamily="50" charset="-128"/>
              </a:rPr>
              <a:t>(1)	</a:t>
            </a:r>
            <a:r>
              <a:rPr kumimoji="1" lang="ja-JP" altLang="en-US" sz="2400" dirty="0" smtClean="0">
                <a:latin typeface="ＭＳ Ｐゴシック" panose="020B0600070205080204" pitchFamily="50" charset="-128"/>
                <a:ea typeface="ＭＳ Ｐゴシック" panose="020B0600070205080204" pitchFamily="50" charset="-128"/>
              </a:rPr>
              <a:t>これまでのプラントデータや内部調査結果の分析、及び既存試験データと既存解析に基づく知見を総合して提示している</a:t>
            </a:r>
            <a:r>
              <a:rPr kumimoji="1" lang="ja-JP" altLang="en-US" sz="2400" dirty="0" smtClean="0">
                <a:solidFill>
                  <a:srgbClr val="0000CC"/>
                </a:solidFill>
                <a:latin typeface="ＭＳ Ｐゴシック" panose="020B0600070205080204" pitchFamily="50" charset="-128"/>
                <a:ea typeface="ＭＳ Ｐゴシック" panose="020B0600070205080204" pitchFamily="50" charset="-128"/>
              </a:rPr>
              <a:t>「</a:t>
            </a:r>
            <a:r>
              <a:rPr kumimoji="1" lang="en-US" altLang="ja-JP" sz="2400" dirty="0" smtClean="0">
                <a:solidFill>
                  <a:srgbClr val="0000CC"/>
                </a:solidFill>
                <a:latin typeface="ＭＳ Ｐゴシック" panose="020B0600070205080204" pitchFamily="50" charset="-128"/>
                <a:ea typeface="ＭＳ Ｐゴシック" panose="020B0600070205080204" pitchFamily="50" charset="-128"/>
              </a:rPr>
              <a:t>3</a:t>
            </a:r>
            <a:r>
              <a:rPr kumimoji="1" lang="ja-JP" altLang="en-US" sz="2400" dirty="0" smtClean="0">
                <a:solidFill>
                  <a:srgbClr val="0000CC"/>
                </a:solidFill>
                <a:latin typeface="ＭＳ Ｐゴシック" panose="020B0600070205080204" pitchFamily="50" charset="-128"/>
                <a:ea typeface="ＭＳ Ｐゴシック" panose="020B0600070205080204" pitchFamily="50" charset="-128"/>
              </a:rPr>
              <a:t>号機に対する事故進展最確シナリオ」</a:t>
            </a:r>
            <a:r>
              <a:rPr kumimoji="1" lang="ja-JP" altLang="en-US" sz="2400" dirty="0" smtClean="0">
                <a:latin typeface="ＭＳ Ｐゴシック" panose="020B0600070205080204" pitchFamily="50" charset="-128"/>
                <a:ea typeface="ＭＳ Ｐゴシック" panose="020B0600070205080204" pitchFamily="50" charset="-128"/>
              </a:rPr>
              <a:t>の</a:t>
            </a:r>
            <a:r>
              <a:rPr kumimoji="1" lang="ja-JP" altLang="en-US" sz="2400" u="sng" dirty="0" smtClean="0">
                <a:latin typeface="ＭＳ Ｐゴシック" panose="020B0600070205080204" pitchFamily="50" charset="-128"/>
                <a:ea typeface="ＭＳ Ｐゴシック" panose="020B0600070205080204" pitchFamily="50" charset="-128"/>
              </a:rPr>
              <a:t>妥当性を確認</a:t>
            </a:r>
            <a:r>
              <a:rPr kumimoji="1" lang="ja-JP" altLang="en-US" sz="2400" dirty="0" smtClean="0">
                <a:latin typeface="ＭＳ Ｐゴシック" panose="020B0600070205080204" pitchFamily="50" charset="-128"/>
                <a:ea typeface="ＭＳ Ｐゴシック" panose="020B0600070205080204" pitchFamily="50" charset="-128"/>
              </a:rPr>
              <a:t>、あるいは、</a:t>
            </a:r>
            <a:r>
              <a:rPr kumimoji="1" lang="ja-JP" altLang="en-US" sz="2400" u="sng" dirty="0" smtClean="0">
                <a:latin typeface="ＭＳ Ｐゴシック" panose="020B0600070205080204" pitchFamily="50" charset="-128"/>
                <a:ea typeface="ＭＳ Ｐゴシック" panose="020B0600070205080204" pitchFamily="50" charset="-128"/>
              </a:rPr>
              <a:t>必要な修正</a:t>
            </a:r>
            <a:r>
              <a:rPr kumimoji="1" lang="ja-JP" altLang="en-US" sz="2400" dirty="0" smtClean="0">
                <a:latin typeface="ＭＳ Ｐゴシック" panose="020B0600070205080204" pitchFamily="50" charset="-128"/>
                <a:ea typeface="ＭＳ Ｐゴシック" panose="020B0600070205080204" pitchFamily="50" charset="-128"/>
              </a:rPr>
              <a:t>を加え、</a:t>
            </a:r>
            <a:r>
              <a:rPr kumimoji="1" lang="ja-JP" altLang="en-US" sz="2400" u="sng" dirty="0" smtClean="0">
                <a:latin typeface="ＭＳ Ｐゴシック" panose="020B0600070205080204" pitchFamily="50" charset="-128"/>
                <a:ea typeface="ＭＳ Ｐゴシック" panose="020B0600070205080204" pitchFamily="50" charset="-128"/>
              </a:rPr>
              <a:t>信頼できる事故進展シナリオの確立</a:t>
            </a:r>
            <a:r>
              <a:rPr kumimoji="1" lang="ja-JP" altLang="en-US" sz="2400" dirty="0" smtClean="0">
                <a:latin typeface="ＭＳ Ｐゴシック" panose="020B0600070205080204" pitchFamily="50" charset="-128"/>
                <a:ea typeface="ＭＳ Ｐゴシック" panose="020B0600070205080204" pitchFamily="50" charset="-128"/>
              </a:rPr>
              <a:t>を図るとともに、</a:t>
            </a:r>
            <a:endParaRPr kumimoji="1" lang="en-US" altLang="ja-JP" sz="2400" dirty="0" smtClean="0">
              <a:latin typeface="ＭＳ Ｐゴシック" panose="020B0600070205080204" pitchFamily="50" charset="-128"/>
              <a:ea typeface="ＭＳ Ｐゴシック" panose="020B0600070205080204" pitchFamily="50" charset="-128"/>
            </a:endParaRPr>
          </a:p>
          <a:p>
            <a:pPr marL="447675" indent="-447675"/>
            <a:endParaRPr kumimoji="1" lang="en-US" altLang="ja-JP" sz="2400" dirty="0" smtClean="0">
              <a:latin typeface="ＭＳ Ｐゴシック" panose="020B0600070205080204" pitchFamily="50" charset="-128"/>
              <a:ea typeface="ＭＳ Ｐゴシック" panose="020B0600070205080204" pitchFamily="50" charset="-128"/>
            </a:endParaRPr>
          </a:p>
          <a:p>
            <a:pPr marL="447675" indent="-447675"/>
            <a:r>
              <a:rPr kumimoji="1" lang="en-US" altLang="ja-JP" sz="2400" dirty="0" smtClean="0">
                <a:latin typeface="ＭＳ Ｐゴシック" panose="020B0600070205080204" pitchFamily="50" charset="-128"/>
                <a:ea typeface="ＭＳ Ｐゴシック" panose="020B0600070205080204" pitchFamily="50" charset="-128"/>
              </a:rPr>
              <a:t>(2)	In-vessel</a:t>
            </a:r>
            <a:r>
              <a:rPr kumimoji="1" lang="ja-JP" altLang="en-US" sz="2400" dirty="0" smtClean="0">
                <a:latin typeface="ＭＳ Ｐゴシック" panose="020B0600070205080204" pitchFamily="50" charset="-128"/>
                <a:ea typeface="ＭＳ Ｐゴシック" panose="020B0600070205080204" pitchFamily="50" charset="-128"/>
              </a:rPr>
              <a:t>フェーズでのデブリ温度や酸化に係る雰囲気条件の履歴を数値化し、デブリ特性把握</a:t>
            </a:r>
            <a:r>
              <a:rPr kumimoji="1" lang="ja-JP" altLang="en-US" sz="2400" dirty="0">
                <a:latin typeface="ＭＳ Ｐゴシック" panose="020B0600070205080204" pitchFamily="50" charset="-128"/>
                <a:ea typeface="ＭＳ Ｐゴシック" panose="020B0600070205080204" pitchFamily="50" charset="-128"/>
              </a:rPr>
              <a:t>のため</a:t>
            </a:r>
            <a:r>
              <a:rPr kumimoji="1" lang="ja-JP" altLang="en-US" sz="2400" dirty="0" smtClean="0">
                <a:latin typeface="ＭＳ Ｐゴシック" panose="020B0600070205080204" pitchFamily="50" charset="-128"/>
                <a:ea typeface="ＭＳ Ｐゴシック" panose="020B0600070205080204" pitchFamily="50" charset="-128"/>
              </a:rPr>
              <a:t>の</a:t>
            </a:r>
            <a:r>
              <a:rPr kumimoji="1" lang="ja-JP" altLang="en-US" sz="2400" u="sng" dirty="0" smtClean="0">
                <a:latin typeface="ＭＳ Ｐゴシック" panose="020B0600070205080204" pitchFamily="50" charset="-128"/>
                <a:ea typeface="ＭＳ Ｐゴシック" panose="020B0600070205080204" pitchFamily="50" charset="-128"/>
              </a:rPr>
              <a:t>詳細解析・実験に適用する具体的な境界条件</a:t>
            </a:r>
            <a:r>
              <a:rPr kumimoji="1" lang="ja-JP" altLang="en-US" sz="2400" dirty="0" smtClean="0">
                <a:latin typeface="ＭＳ Ｐゴシック" panose="020B0600070205080204" pitchFamily="50" charset="-128"/>
                <a:ea typeface="ＭＳ Ｐゴシック" panose="020B0600070205080204" pitchFamily="50" charset="-128"/>
              </a:rPr>
              <a:t>を得ることにある。</a:t>
            </a:r>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3" name="スライド番号プレースホルダー 2"/>
          <p:cNvSpPr>
            <a:spLocks noGrp="1"/>
          </p:cNvSpPr>
          <p:nvPr>
            <p:ph type="sldNum" sz="quarter" idx="12"/>
          </p:nvPr>
        </p:nvSpPr>
        <p:spPr/>
        <p:txBody>
          <a:bodyPr/>
          <a:lstStyle/>
          <a:p>
            <a:fld id="{9D40D2A5-8A93-403E-BF05-6EBA6A1455BF}" type="slidenum">
              <a:rPr kumimoji="1" lang="ja-JP" altLang="en-US" smtClean="0"/>
              <a:pPr/>
              <a:t>3</a:t>
            </a:fld>
            <a:endParaRPr kumimoji="1" lang="ja-JP" altLang="en-US"/>
          </a:p>
        </p:txBody>
      </p:sp>
    </p:spTree>
    <p:extLst>
      <p:ext uri="{BB962C8B-B14F-4D97-AF65-F5344CB8AC3E}">
        <p14:creationId xmlns:p14="http://schemas.microsoft.com/office/powerpoint/2010/main" val="30370774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図 48"/>
          <p:cNvPicPr>
            <a:picLocks noChangeAspect="1"/>
          </p:cNvPicPr>
          <p:nvPr/>
        </p:nvPicPr>
        <p:blipFill>
          <a:blip r:embed="rId2"/>
          <a:stretch>
            <a:fillRect/>
          </a:stretch>
        </p:blipFill>
        <p:spPr>
          <a:xfrm>
            <a:off x="6095628" y="3544505"/>
            <a:ext cx="2694733" cy="2414102"/>
          </a:xfrm>
          <a:prstGeom prst="rect">
            <a:avLst/>
          </a:prstGeom>
        </p:spPr>
      </p:pic>
      <p:pic>
        <p:nvPicPr>
          <p:cNvPr id="2" name="図 1"/>
          <p:cNvPicPr>
            <a:picLocks noChangeAspect="1"/>
          </p:cNvPicPr>
          <p:nvPr/>
        </p:nvPicPr>
        <p:blipFill>
          <a:blip r:embed="rId3"/>
          <a:stretch>
            <a:fillRect/>
          </a:stretch>
        </p:blipFill>
        <p:spPr>
          <a:xfrm>
            <a:off x="746577" y="524556"/>
            <a:ext cx="2751365" cy="2496480"/>
          </a:xfrm>
          <a:prstGeom prst="rect">
            <a:avLst/>
          </a:prstGeom>
        </p:spPr>
      </p:pic>
      <p:sp>
        <p:nvSpPr>
          <p:cNvPr id="3" name="テキスト ボックス 2"/>
          <p:cNvSpPr txBox="1"/>
          <p:nvPr/>
        </p:nvSpPr>
        <p:spPr>
          <a:xfrm>
            <a:off x="1669143" y="3021036"/>
            <a:ext cx="1400628" cy="369332"/>
          </a:xfrm>
          <a:prstGeom prst="rect">
            <a:avLst/>
          </a:prstGeom>
          <a:noFill/>
        </p:spPr>
        <p:txBody>
          <a:bodyPr wrap="square" rtlCol="0">
            <a:spAutoFit/>
          </a:bodyPr>
          <a:lstStyle/>
          <a:p>
            <a:r>
              <a:rPr kumimoji="1" lang="en-US" altLang="ja-JP" dirty="0" smtClean="0"/>
              <a:t>140,075 s</a:t>
            </a:r>
            <a:endParaRPr kumimoji="1" lang="ja-JP" altLang="en-US" dirty="0"/>
          </a:p>
        </p:txBody>
      </p:sp>
      <p:sp>
        <p:nvSpPr>
          <p:cNvPr id="4" name="テキスト ボックス 3"/>
          <p:cNvSpPr txBox="1"/>
          <p:nvPr/>
        </p:nvSpPr>
        <p:spPr>
          <a:xfrm>
            <a:off x="65314" y="1403464"/>
            <a:ext cx="849086" cy="369332"/>
          </a:xfrm>
          <a:prstGeom prst="rect">
            <a:avLst/>
          </a:prstGeom>
          <a:noFill/>
        </p:spPr>
        <p:txBody>
          <a:bodyPr wrap="square" rtlCol="0">
            <a:spAutoFit/>
          </a:bodyPr>
          <a:lstStyle/>
          <a:p>
            <a:r>
              <a:rPr kumimoji="1" lang="en-US" altLang="ja-JP" dirty="0" smtClean="0"/>
              <a:t>Fuel</a:t>
            </a:r>
            <a:endParaRPr kumimoji="1" lang="ja-JP" altLang="en-US" dirty="0"/>
          </a:p>
        </p:txBody>
      </p:sp>
      <p:cxnSp>
        <p:nvCxnSpPr>
          <p:cNvPr id="6" name="直線矢印コネクタ 5"/>
          <p:cNvCxnSpPr/>
          <p:nvPr/>
        </p:nvCxnSpPr>
        <p:spPr>
          <a:xfrm flipV="1">
            <a:off x="660400" y="645886"/>
            <a:ext cx="7257" cy="1988457"/>
          </a:xfrm>
          <a:prstGeom prst="straightConnector1">
            <a:avLst/>
          </a:prstGeom>
          <a:ln w="127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a:off x="544286" y="645886"/>
            <a:ext cx="3106057" cy="0"/>
          </a:xfrm>
          <a:prstGeom prst="line">
            <a:avLst/>
          </a:prstGeom>
          <a:ln w="28575">
            <a:solidFill>
              <a:srgbClr val="FF00FF"/>
            </a:solidFill>
            <a:prstDash val="dash"/>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a:off x="569230" y="2648857"/>
            <a:ext cx="3106057" cy="0"/>
          </a:xfrm>
          <a:prstGeom prst="line">
            <a:avLst/>
          </a:prstGeom>
          <a:ln w="28575">
            <a:solidFill>
              <a:srgbClr val="FF00FF"/>
            </a:solidFill>
            <a:prstDash val="dash"/>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839476" y="704256"/>
            <a:ext cx="2085039" cy="738664"/>
          </a:xfrm>
          <a:prstGeom prst="rect">
            <a:avLst/>
          </a:prstGeom>
          <a:solidFill>
            <a:schemeClr val="bg1"/>
          </a:solidFill>
        </p:spPr>
        <p:txBody>
          <a:bodyPr wrap="square" rtlCol="0">
            <a:spAutoFit/>
          </a:bodyPr>
          <a:lstStyle/>
          <a:p>
            <a:r>
              <a:rPr kumimoji="1" lang="en-US" altLang="ja-JP" sz="1400" dirty="0" smtClean="0">
                <a:solidFill>
                  <a:srgbClr val="FF00FF"/>
                </a:solidFill>
              </a:rPr>
              <a:t>Ring-2 and 3</a:t>
            </a:r>
          </a:p>
          <a:p>
            <a:r>
              <a:rPr kumimoji="1" lang="en-US" altLang="ja-JP" sz="1400" dirty="0" smtClean="0">
                <a:solidFill>
                  <a:srgbClr val="FF00FF"/>
                </a:solidFill>
              </a:rPr>
              <a:t>1.55mBAF</a:t>
            </a:r>
            <a:r>
              <a:rPr kumimoji="1" lang="ja-JP" altLang="en-US" sz="1400" dirty="0" err="1" smtClean="0">
                <a:solidFill>
                  <a:srgbClr val="FF00FF"/>
                </a:solidFill>
              </a:rPr>
              <a:t>にて</a:t>
            </a:r>
            <a:r>
              <a:rPr kumimoji="1" lang="en-US" altLang="ja-JP" sz="1400" dirty="0" smtClean="0">
                <a:solidFill>
                  <a:srgbClr val="FF00FF"/>
                </a:solidFill>
              </a:rPr>
              <a:t>Type-4</a:t>
            </a:r>
            <a:r>
              <a:rPr kumimoji="1" lang="ja-JP" altLang="en-US" sz="1400" dirty="0" smtClean="0">
                <a:solidFill>
                  <a:srgbClr val="FF00FF"/>
                </a:solidFill>
              </a:rPr>
              <a:t>（蒸気透過せず）発生</a:t>
            </a:r>
            <a:endParaRPr kumimoji="1" lang="ja-JP" altLang="en-US" sz="1400" dirty="0">
              <a:solidFill>
                <a:srgbClr val="FF00FF"/>
              </a:solidFill>
            </a:endParaRPr>
          </a:p>
        </p:txBody>
      </p:sp>
      <p:pic>
        <p:nvPicPr>
          <p:cNvPr id="11" name="図 10"/>
          <p:cNvPicPr>
            <a:picLocks noChangeAspect="1"/>
          </p:cNvPicPr>
          <p:nvPr/>
        </p:nvPicPr>
        <p:blipFill>
          <a:blip r:embed="rId4"/>
          <a:stretch>
            <a:fillRect/>
          </a:stretch>
        </p:blipFill>
        <p:spPr>
          <a:xfrm>
            <a:off x="3922030" y="524556"/>
            <a:ext cx="2769970" cy="2496480"/>
          </a:xfrm>
          <a:prstGeom prst="rect">
            <a:avLst/>
          </a:prstGeom>
        </p:spPr>
      </p:pic>
      <p:sp>
        <p:nvSpPr>
          <p:cNvPr id="12" name="テキスト ボックス 11"/>
          <p:cNvSpPr txBox="1"/>
          <p:nvPr/>
        </p:nvSpPr>
        <p:spPr>
          <a:xfrm>
            <a:off x="4833257" y="3021036"/>
            <a:ext cx="1400628" cy="369332"/>
          </a:xfrm>
          <a:prstGeom prst="rect">
            <a:avLst/>
          </a:prstGeom>
          <a:noFill/>
        </p:spPr>
        <p:txBody>
          <a:bodyPr wrap="square" rtlCol="0">
            <a:spAutoFit/>
          </a:bodyPr>
          <a:lstStyle/>
          <a:p>
            <a:r>
              <a:rPr kumimoji="1" lang="en-US" altLang="ja-JP" dirty="0" smtClean="0"/>
              <a:t>141,073 s</a:t>
            </a:r>
            <a:endParaRPr kumimoji="1" lang="ja-JP" altLang="en-US" dirty="0"/>
          </a:p>
        </p:txBody>
      </p:sp>
      <p:pic>
        <p:nvPicPr>
          <p:cNvPr id="13" name="図 12"/>
          <p:cNvPicPr>
            <a:picLocks noChangeAspect="1"/>
          </p:cNvPicPr>
          <p:nvPr/>
        </p:nvPicPr>
        <p:blipFill>
          <a:blip r:embed="rId5"/>
          <a:stretch>
            <a:fillRect/>
          </a:stretch>
        </p:blipFill>
        <p:spPr>
          <a:xfrm>
            <a:off x="65314" y="3532056"/>
            <a:ext cx="2702605" cy="2426551"/>
          </a:xfrm>
          <a:prstGeom prst="rect">
            <a:avLst/>
          </a:prstGeom>
        </p:spPr>
      </p:pic>
      <p:sp>
        <p:nvSpPr>
          <p:cNvPr id="14" name="テキスト ボックス 13"/>
          <p:cNvSpPr txBox="1"/>
          <p:nvPr/>
        </p:nvSpPr>
        <p:spPr>
          <a:xfrm>
            <a:off x="981755" y="6035346"/>
            <a:ext cx="1400628" cy="369332"/>
          </a:xfrm>
          <a:prstGeom prst="rect">
            <a:avLst/>
          </a:prstGeom>
          <a:noFill/>
        </p:spPr>
        <p:txBody>
          <a:bodyPr wrap="square" rtlCol="0">
            <a:spAutoFit/>
          </a:bodyPr>
          <a:lstStyle/>
          <a:p>
            <a:r>
              <a:rPr kumimoji="1" lang="en-US" altLang="ja-JP" dirty="0" smtClean="0"/>
              <a:t>141,289 s</a:t>
            </a:r>
            <a:endParaRPr kumimoji="1" lang="ja-JP" altLang="en-US" dirty="0"/>
          </a:p>
        </p:txBody>
      </p:sp>
      <p:pic>
        <p:nvPicPr>
          <p:cNvPr id="15" name="図 14"/>
          <p:cNvPicPr>
            <a:picLocks noChangeAspect="1"/>
          </p:cNvPicPr>
          <p:nvPr/>
        </p:nvPicPr>
        <p:blipFill>
          <a:blip r:embed="rId6"/>
          <a:stretch>
            <a:fillRect/>
          </a:stretch>
        </p:blipFill>
        <p:spPr>
          <a:xfrm>
            <a:off x="3069771" y="3532056"/>
            <a:ext cx="2714041" cy="2426551"/>
          </a:xfrm>
          <a:prstGeom prst="rect">
            <a:avLst/>
          </a:prstGeom>
        </p:spPr>
      </p:pic>
      <p:sp>
        <p:nvSpPr>
          <p:cNvPr id="16" name="テキスト ボックス 15"/>
          <p:cNvSpPr txBox="1"/>
          <p:nvPr/>
        </p:nvSpPr>
        <p:spPr>
          <a:xfrm>
            <a:off x="3906387" y="6035346"/>
            <a:ext cx="1400628" cy="369332"/>
          </a:xfrm>
          <a:prstGeom prst="rect">
            <a:avLst/>
          </a:prstGeom>
          <a:noFill/>
        </p:spPr>
        <p:txBody>
          <a:bodyPr wrap="square" rtlCol="0">
            <a:spAutoFit/>
          </a:bodyPr>
          <a:lstStyle/>
          <a:p>
            <a:r>
              <a:rPr kumimoji="1" lang="en-US" altLang="ja-JP" dirty="0" smtClean="0"/>
              <a:t>142,462 s</a:t>
            </a:r>
            <a:endParaRPr kumimoji="1" lang="ja-JP" altLang="en-US" dirty="0"/>
          </a:p>
        </p:txBody>
      </p:sp>
      <p:sp>
        <p:nvSpPr>
          <p:cNvPr id="18" name="テキスト ボックス 17"/>
          <p:cNvSpPr txBox="1"/>
          <p:nvPr/>
        </p:nvSpPr>
        <p:spPr>
          <a:xfrm>
            <a:off x="6985112" y="5906917"/>
            <a:ext cx="1400628" cy="369332"/>
          </a:xfrm>
          <a:prstGeom prst="rect">
            <a:avLst/>
          </a:prstGeom>
          <a:noFill/>
        </p:spPr>
        <p:txBody>
          <a:bodyPr wrap="square" rtlCol="0">
            <a:spAutoFit/>
          </a:bodyPr>
          <a:lstStyle/>
          <a:p>
            <a:r>
              <a:rPr kumimoji="1" lang="en-US" altLang="ja-JP" dirty="0" smtClean="0"/>
              <a:t>142,898 s</a:t>
            </a:r>
            <a:endParaRPr kumimoji="1" lang="ja-JP" altLang="en-US" dirty="0"/>
          </a:p>
        </p:txBody>
      </p:sp>
      <p:sp>
        <p:nvSpPr>
          <p:cNvPr id="19" name="テキスト ボックス 18"/>
          <p:cNvSpPr txBox="1"/>
          <p:nvPr/>
        </p:nvSpPr>
        <p:spPr>
          <a:xfrm>
            <a:off x="5865192" y="6176157"/>
            <a:ext cx="3225303" cy="738664"/>
          </a:xfrm>
          <a:prstGeom prst="rect">
            <a:avLst/>
          </a:prstGeom>
          <a:noFill/>
        </p:spPr>
        <p:txBody>
          <a:bodyPr wrap="square" rtlCol="0">
            <a:spAutoFit/>
          </a:bodyPr>
          <a:lstStyle/>
          <a:p>
            <a:r>
              <a:rPr kumimoji="1" lang="ja-JP" altLang="en-US" sz="1400" dirty="0">
                <a:solidFill>
                  <a:srgbClr val="FF00FF"/>
                </a:solidFill>
              </a:rPr>
              <a:t>崩壊</a:t>
            </a:r>
            <a:r>
              <a:rPr kumimoji="1" lang="ja-JP" altLang="en-US" sz="1400" dirty="0" smtClean="0">
                <a:solidFill>
                  <a:srgbClr val="FF00FF"/>
                </a:solidFill>
              </a:rPr>
              <a:t>炉心物質が全般に水位境界付近まで落下（これにより、以後</a:t>
            </a:r>
            <a:r>
              <a:rPr kumimoji="1" lang="ja-JP" altLang="en-US" sz="1400" dirty="0">
                <a:solidFill>
                  <a:srgbClr val="FF00FF"/>
                </a:solidFill>
              </a:rPr>
              <a:t>の</a:t>
            </a:r>
            <a:r>
              <a:rPr kumimoji="1" lang="ja-JP" altLang="en-US" sz="1400" dirty="0" smtClean="0">
                <a:solidFill>
                  <a:srgbClr val="FF00FF"/>
                </a:solidFill>
              </a:rPr>
              <a:t>水位は</a:t>
            </a:r>
            <a:r>
              <a:rPr kumimoji="1" lang="en-US" altLang="ja-JP" sz="1400" dirty="0" smtClean="0">
                <a:solidFill>
                  <a:srgbClr val="FF00FF"/>
                </a:solidFill>
              </a:rPr>
              <a:t>BAF</a:t>
            </a:r>
            <a:r>
              <a:rPr kumimoji="1" lang="ja-JP" altLang="en-US" sz="1400" dirty="0" smtClean="0">
                <a:solidFill>
                  <a:srgbClr val="FF00FF"/>
                </a:solidFill>
              </a:rPr>
              <a:t>付近まで低下）</a:t>
            </a:r>
            <a:endParaRPr kumimoji="1" lang="ja-JP" altLang="en-US" sz="1400" dirty="0">
              <a:solidFill>
                <a:srgbClr val="FF00FF"/>
              </a:solidFill>
            </a:endParaRPr>
          </a:p>
        </p:txBody>
      </p:sp>
      <p:pic>
        <p:nvPicPr>
          <p:cNvPr id="20" name="図 19"/>
          <p:cNvPicPr>
            <a:picLocks noChangeAspect="1"/>
          </p:cNvPicPr>
          <p:nvPr/>
        </p:nvPicPr>
        <p:blipFill>
          <a:blip r:embed="rId7"/>
          <a:stretch>
            <a:fillRect/>
          </a:stretch>
        </p:blipFill>
        <p:spPr>
          <a:xfrm>
            <a:off x="7289035" y="603621"/>
            <a:ext cx="1756502" cy="1969017"/>
          </a:xfrm>
          <a:prstGeom prst="rect">
            <a:avLst/>
          </a:prstGeom>
        </p:spPr>
      </p:pic>
      <p:sp>
        <p:nvSpPr>
          <p:cNvPr id="21" name="テキスト ボックス 20"/>
          <p:cNvSpPr txBox="1"/>
          <p:nvPr/>
        </p:nvSpPr>
        <p:spPr>
          <a:xfrm>
            <a:off x="7289035" y="326622"/>
            <a:ext cx="692472" cy="276999"/>
          </a:xfrm>
          <a:prstGeom prst="rect">
            <a:avLst/>
          </a:prstGeom>
          <a:noFill/>
        </p:spPr>
        <p:txBody>
          <a:bodyPr wrap="square" rtlCol="0">
            <a:spAutoFit/>
          </a:bodyPr>
          <a:lstStyle/>
          <a:p>
            <a:r>
              <a:rPr kumimoji="1" lang="en-US" altLang="ja-JP" sz="1200" dirty="0" smtClean="0">
                <a:solidFill>
                  <a:srgbClr val="0000CC"/>
                </a:solidFill>
              </a:rPr>
              <a:t>Type 1</a:t>
            </a:r>
            <a:endParaRPr kumimoji="1" lang="ja-JP" altLang="en-US" sz="1200" dirty="0">
              <a:solidFill>
                <a:srgbClr val="0000CC"/>
              </a:solidFill>
            </a:endParaRPr>
          </a:p>
        </p:txBody>
      </p:sp>
      <p:sp>
        <p:nvSpPr>
          <p:cNvPr id="22" name="テキスト ボックス 21"/>
          <p:cNvSpPr txBox="1"/>
          <p:nvPr/>
        </p:nvSpPr>
        <p:spPr>
          <a:xfrm>
            <a:off x="8353065" y="326622"/>
            <a:ext cx="692472" cy="276999"/>
          </a:xfrm>
          <a:prstGeom prst="rect">
            <a:avLst/>
          </a:prstGeom>
          <a:noFill/>
        </p:spPr>
        <p:txBody>
          <a:bodyPr wrap="square" rtlCol="0">
            <a:spAutoFit/>
          </a:bodyPr>
          <a:lstStyle/>
          <a:p>
            <a:r>
              <a:rPr kumimoji="1" lang="en-US" altLang="ja-JP" sz="1200" dirty="0" smtClean="0">
                <a:solidFill>
                  <a:srgbClr val="0000CC"/>
                </a:solidFill>
              </a:rPr>
              <a:t>Type 2</a:t>
            </a:r>
            <a:endParaRPr kumimoji="1" lang="ja-JP" altLang="en-US" sz="1200" dirty="0">
              <a:solidFill>
                <a:srgbClr val="0000CC"/>
              </a:solidFill>
            </a:endParaRPr>
          </a:p>
        </p:txBody>
      </p:sp>
      <p:sp>
        <p:nvSpPr>
          <p:cNvPr id="23" name="テキスト ボックス 22"/>
          <p:cNvSpPr txBox="1"/>
          <p:nvPr/>
        </p:nvSpPr>
        <p:spPr>
          <a:xfrm>
            <a:off x="7625216" y="1449630"/>
            <a:ext cx="692472" cy="276999"/>
          </a:xfrm>
          <a:prstGeom prst="rect">
            <a:avLst/>
          </a:prstGeom>
          <a:noFill/>
        </p:spPr>
        <p:txBody>
          <a:bodyPr wrap="square" rtlCol="0">
            <a:spAutoFit/>
          </a:bodyPr>
          <a:lstStyle/>
          <a:p>
            <a:r>
              <a:rPr kumimoji="1" lang="en-US" altLang="ja-JP" sz="1200" dirty="0" smtClean="0">
                <a:solidFill>
                  <a:srgbClr val="0000CC"/>
                </a:solidFill>
              </a:rPr>
              <a:t>Type 3</a:t>
            </a:r>
            <a:endParaRPr kumimoji="1" lang="ja-JP" altLang="en-US" sz="1200" dirty="0">
              <a:solidFill>
                <a:srgbClr val="0000CC"/>
              </a:solidFill>
            </a:endParaRPr>
          </a:p>
        </p:txBody>
      </p:sp>
      <p:sp>
        <p:nvSpPr>
          <p:cNvPr id="24" name="テキスト ボックス 23"/>
          <p:cNvSpPr txBox="1"/>
          <p:nvPr/>
        </p:nvSpPr>
        <p:spPr>
          <a:xfrm>
            <a:off x="8568487" y="1501614"/>
            <a:ext cx="692472" cy="276999"/>
          </a:xfrm>
          <a:prstGeom prst="rect">
            <a:avLst/>
          </a:prstGeom>
          <a:noFill/>
        </p:spPr>
        <p:txBody>
          <a:bodyPr wrap="square" rtlCol="0">
            <a:spAutoFit/>
          </a:bodyPr>
          <a:lstStyle/>
          <a:p>
            <a:r>
              <a:rPr kumimoji="1" lang="en-US" altLang="ja-JP" sz="1200" dirty="0" smtClean="0">
                <a:solidFill>
                  <a:srgbClr val="0000CC"/>
                </a:solidFill>
              </a:rPr>
              <a:t>Type 4</a:t>
            </a:r>
            <a:endParaRPr kumimoji="1" lang="ja-JP" altLang="en-US" sz="1200" dirty="0">
              <a:solidFill>
                <a:srgbClr val="0000CC"/>
              </a:solidFill>
            </a:endParaRPr>
          </a:p>
        </p:txBody>
      </p:sp>
      <p:sp>
        <p:nvSpPr>
          <p:cNvPr id="25" name="テキスト ボックス 24"/>
          <p:cNvSpPr txBox="1"/>
          <p:nvPr/>
        </p:nvSpPr>
        <p:spPr>
          <a:xfrm>
            <a:off x="8091246" y="2060169"/>
            <a:ext cx="692472" cy="276999"/>
          </a:xfrm>
          <a:prstGeom prst="rect">
            <a:avLst/>
          </a:prstGeom>
          <a:noFill/>
        </p:spPr>
        <p:txBody>
          <a:bodyPr wrap="square" rtlCol="0">
            <a:spAutoFit/>
          </a:bodyPr>
          <a:lstStyle/>
          <a:p>
            <a:r>
              <a:rPr kumimoji="1" lang="en-US" altLang="ja-JP" sz="1200" dirty="0" smtClean="0">
                <a:solidFill>
                  <a:srgbClr val="0000CC"/>
                </a:solidFill>
              </a:rPr>
              <a:t>Type 5</a:t>
            </a:r>
            <a:endParaRPr kumimoji="1" lang="ja-JP" altLang="en-US" sz="1200" dirty="0">
              <a:solidFill>
                <a:srgbClr val="0000CC"/>
              </a:solidFill>
            </a:endParaRPr>
          </a:p>
        </p:txBody>
      </p:sp>
      <p:sp>
        <p:nvSpPr>
          <p:cNvPr id="26" name="テキスト ボックス 25"/>
          <p:cNvSpPr txBox="1"/>
          <p:nvPr/>
        </p:nvSpPr>
        <p:spPr>
          <a:xfrm>
            <a:off x="8133069" y="2532612"/>
            <a:ext cx="945785" cy="276999"/>
          </a:xfrm>
          <a:prstGeom prst="rect">
            <a:avLst/>
          </a:prstGeom>
          <a:noFill/>
        </p:spPr>
        <p:txBody>
          <a:bodyPr wrap="square" rtlCol="0">
            <a:spAutoFit/>
          </a:bodyPr>
          <a:lstStyle/>
          <a:p>
            <a:r>
              <a:rPr kumimoji="1" lang="en-US" altLang="ja-JP" sz="1200" dirty="0" smtClean="0">
                <a:solidFill>
                  <a:srgbClr val="0000CC"/>
                </a:solidFill>
              </a:rPr>
              <a:t>Molten pool</a:t>
            </a:r>
            <a:endParaRPr kumimoji="1" lang="ja-JP" altLang="en-US" sz="1200" dirty="0">
              <a:solidFill>
                <a:srgbClr val="0000CC"/>
              </a:solidFill>
            </a:endParaRPr>
          </a:p>
        </p:txBody>
      </p:sp>
      <p:sp>
        <p:nvSpPr>
          <p:cNvPr id="27" name="テキスト ボックス 26"/>
          <p:cNvSpPr txBox="1"/>
          <p:nvPr/>
        </p:nvSpPr>
        <p:spPr>
          <a:xfrm>
            <a:off x="1682069" y="100061"/>
            <a:ext cx="782899" cy="307777"/>
          </a:xfrm>
          <a:prstGeom prst="rect">
            <a:avLst/>
          </a:prstGeom>
          <a:solidFill>
            <a:schemeClr val="bg1"/>
          </a:solidFill>
        </p:spPr>
        <p:txBody>
          <a:bodyPr wrap="square" rtlCol="0">
            <a:spAutoFit/>
          </a:bodyPr>
          <a:lstStyle/>
          <a:p>
            <a:r>
              <a:rPr kumimoji="1" lang="en-US" altLang="ja-JP" sz="1400" dirty="0" smtClean="0">
                <a:solidFill>
                  <a:srgbClr val="0000CC"/>
                </a:solidFill>
              </a:rPr>
              <a:t>Ring-1</a:t>
            </a:r>
            <a:endParaRPr kumimoji="1" lang="ja-JP" altLang="en-US" sz="1400" dirty="0">
              <a:solidFill>
                <a:srgbClr val="0000CC"/>
              </a:solidFill>
            </a:endParaRPr>
          </a:p>
        </p:txBody>
      </p:sp>
      <p:cxnSp>
        <p:nvCxnSpPr>
          <p:cNvPr id="29" name="直線矢印コネクタ 28"/>
          <p:cNvCxnSpPr/>
          <p:nvPr/>
        </p:nvCxnSpPr>
        <p:spPr>
          <a:xfrm>
            <a:off x="2010198" y="292319"/>
            <a:ext cx="2" cy="2249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テキスト ボックス 31"/>
          <p:cNvSpPr txBox="1"/>
          <p:nvPr/>
        </p:nvSpPr>
        <p:spPr>
          <a:xfrm>
            <a:off x="544286" y="124914"/>
            <a:ext cx="782899" cy="307777"/>
          </a:xfrm>
          <a:prstGeom prst="rect">
            <a:avLst/>
          </a:prstGeom>
          <a:solidFill>
            <a:schemeClr val="bg1"/>
          </a:solidFill>
        </p:spPr>
        <p:txBody>
          <a:bodyPr wrap="square" rtlCol="0">
            <a:spAutoFit/>
          </a:bodyPr>
          <a:lstStyle/>
          <a:p>
            <a:r>
              <a:rPr kumimoji="1" lang="en-US" altLang="ja-JP" sz="1400" dirty="0" smtClean="0">
                <a:solidFill>
                  <a:srgbClr val="0000CC"/>
                </a:solidFill>
              </a:rPr>
              <a:t>Ring-7</a:t>
            </a:r>
            <a:endParaRPr kumimoji="1" lang="ja-JP" altLang="en-US" sz="1400" dirty="0">
              <a:solidFill>
                <a:srgbClr val="0000CC"/>
              </a:solidFill>
            </a:endParaRPr>
          </a:p>
        </p:txBody>
      </p:sp>
      <p:cxnSp>
        <p:nvCxnSpPr>
          <p:cNvPr id="33" name="直線矢印コネクタ 32"/>
          <p:cNvCxnSpPr/>
          <p:nvPr/>
        </p:nvCxnSpPr>
        <p:spPr>
          <a:xfrm>
            <a:off x="872415" y="317172"/>
            <a:ext cx="2" cy="2249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746577" y="2221155"/>
            <a:ext cx="3106057" cy="0"/>
          </a:xfrm>
          <a:prstGeom prst="line">
            <a:avLst/>
          </a:prstGeom>
          <a:ln w="28575">
            <a:solidFill>
              <a:srgbClr val="0000CC"/>
            </a:solidFill>
            <a:prstDash val="sysDash"/>
          </a:ln>
        </p:spPr>
        <p:style>
          <a:lnRef idx="1">
            <a:schemeClr val="accent1"/>
          </a:lnRef>
          <a:fillRef idx="0">
            <a:schemeClr val="accent1"/>
          </a:fillRef>
          <a:effectRef idx="0">
            <a:schemeClr val="accent1"/>
          </a:effectRef>
          <a:fontRef idx="minor">
            <a:schemeClr val="tx1"/>
          </a:fontRef>
        </p:style>
      </p:cxnSp>
      <p:sp>
        <p:nvSpPr>
          <p:cNvPr id="35" name="テキスト ボックス 34"/>
          <p:cNvSpPr txBox="1"/>
          <p:nvPr/>
        </p:nvSpPr>
        <p:spPr>
          <a:xfrm>
            <a:off x="3459742" y="1337485"/>
            <a:ext cx="431092" cy="954107"/>
          </a:xfrm>
          <a:prstGeom prst="rect">
            <a:avLst/>
          </a:prstGeom>
          <a:noFill/>
        </p:spPr>
        <p:txBody>
          <a:bodyPr wrap="square" rtlCol="0">
            <a:spAutoFit/>
          </a:bodyPr>
          <a:lstStyle/>
          <a:p>
            <a:r>
              <a:rPr kumimoji="1" lang="ja-JP" altLang="en-US" sz="1400" dirty="0" smtClean="0">
                <a:solidFill>
                  <a:srgbClr val="0000CC"/>
                </a:solidFill>
              </a:rPr>
              <a:t>概略水位</a:t>
            </a:r>
            <a:endParaRPr kumimoji="1" lang="ja-JP" altLang="en-US" sz="1400" dirty="0">
              <a:solidFill>
                <a:srgbClr val="0000CC"/>
              </a:solidFill>
            </a:endParaRPr>
          </a:p>
        </p:txBody>
      </p:sp>
      <p:cxnSp>
        <p:nvCxnSpPr>
          <p:cNvPr id="36" name="直線コネクタ 35"/>
          <p:cNvCxnSpPr/>
          <p:nvPr/>
        </p:nvCxnSpPr>
        <p:spPr>
          <a:xfrm>
            <a:off x="3879055" y="2412806"/>
            <a:ext cx="3106057" cy="0"/>
          </a:xfrm>
          <a:prstGeom prst="line">
            <a:avLst/>
          </a:prstGeom>
          <a:ln w="28575">
            <a:solidFill>
              <a:srgbClr val="0000CC"/>
            </a:solidFill>
            <a:prstDash val="sysDash"/>
          </a:ln>
        </p:spPr>
        <p:style>
          <a:lnRef idx="1">
            <a:schemeClr val="accent1"/>
          </a:lnRef>
          <a:fillRef idx="0">
            <a:schemeClr val="accent1"/>
          </a:fillRef>
          <a:effectRef idx="0">
            <a:schemeClr val="accent1"/>
          </a:effectRef>
          <a:fontRef idx="minor">
            <a:schemeClr val="tx1"/>
          </a:fontRef>
        </p:style>
      </p:cxnSp>
      <p:sp>
        <p:nvSpPr>
          <p:cNvPr id="37" name="テキスト ボックス 36"/>
          <p:cNvSpPr txBox="1"/>
          <p:nvPr/>
        </p:nvSpPr>
        <p:spPr>
          <a:xfrm>
            <a:off x="6592220" y="1529136"/>
            <a:ext cx="431092" cy="954107"/>
          </a:xfrm>
          <a:prstGeom prst="rect">
            <a:avLst/>
          </a:prstGeom>
          <a:noFill/>
        </p:spPr>
        <p:txBody>
          <a:bodyPr wrap="square" rtlCol="0">
            <a:spAutoFit/>
          </a:bodyPr>
          <a:lstStyle/>
          <a:p>
            <a:r>
              <a:rPr kumimoji="1" lang="ja-JP" altLang="en-US" sz="1400" dirty="0" smtClean="0">
                <a:solidFill>
                  <a:srgbClr val="0000CC"/>
                </a:solidFill>
              </a:rPr>
              <a:t>概略水位</a:t>
            </a:r>
            <a:endParaRPr kumimoji="1" lang="ja-JP" altLang="en-US" sz="1400" dirty="0">
              <a:solidFill>
                <a:srgbClr val="0000CC"/>
              </a:solidFill>
            </a:endParaRPr>
          </a:p>
        </p:txBody>
      </p:sp>
      <p:cxnSp>
        <p:nvCxnSpPr>
          <p:cNvPr id="38" name="直線コネクタ 37"/>
          <p:cNvCxnSpPr/>
          <p:nvPr/>
        </p:nvCxnSpPr>
        <p:spPr>
          <a:xfrm>
            <a:off x="3815024" y="2653071"/>
            <a:ext cx="3106057" cy="0"/>
          </a:xfrm>
          <a:prstGeom prst="line">
            <a:avLst/>
          </a:prstGeom>
          <a:ln w="28575">
            <a:solidFill>
              <a:srgbClr val="FF00FF"/>
            </a:solidFill>
            <a:prstDash val="dash"/>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a:off x="3890834" y="637928"/>
            <a:ext cx="3106057" cy="0"/>
          </a:xfrm>
          <a:prstGeom prst="line">
            <a:avLst/>
          </a:prstGeom>
          <a:ln w="28575">
            <a:solidFill>
              <a:srgbClr val="FF00FF"/>
            </a:solidFill>
            <a:prstDash val="dash"/>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a:off x="-1751" y="5388080"/>
            <a:ext cx="3106057" cy="0"/>
          </a:xfrm>
          <a:prstGeom prst="line">
            <a:avLst/>
          </a:prstGeom>
          <a:ln w="28575">
            <a:solidFill>
              <a:srgbClr val="0000CC"/>
            </a:solidFill>
            <a:prstDash val="sysDash"/>
          </a:ln>
        </p:spPr>
        <p:style>
          <a:lnRef idx="1">
            <a:schemeClr val="accent1"/>
          </a:lnRef>
          <a:fillRef idx="0">
            <a:schemeClr val="accent1"/>
          </a:fillRef>
          <a:effectRef idx="0">
            <a:schemeClr val="accent1"/>
          </a:effectRef>
          <a:fontRef idx="minor">
            <a:schemeClr val="tx1"/>
          </a:fontRef>
        </p:style>
      </p:cxnSp>
      <p:sp>
        <p:nvSpPr>
          <p:cNvPr id="41" name="テキスト ボックス 40"/>
          <p:cNvSpPr txBox="1"/>
          <p:nvPr/>
        </p:nvSpPr>
        <p:spPr>
          <a:xfrm>
            <a:off x="2740910" y="4494578"/>
            <a:ext cx="431092" cy="954107"/>
          </a:xfrm>
          <a:prstGeom prst="rect">
            <a:avLst/>
          </a:prstGeom>
          <a:noFill/>
        </p:spPr>
        <p:txBody>
          <a:bodyPr wrap="square" rtlCol="0">
            <a:spAutoFit/>
          </a:bodyPr>
          <a:lstStyle/>
          <a:p>
            <a:r>
              <a:rPr kumimoji="1" lang="ja-JP" altLang="en-US" sz="1400" dirty="0" smtClean="0">
                <a:solidFill>
                  <a:srgbClr val="0000CC"/>
                </a:solidFill>
              </a:rPr>
              <a:t>概略水位</a:t>
            </a:r>
            <a:endParaRPr kumimoji="1" lang="ja-JP" altLang="en-US" sz="1400" dirty="0">
              <a:solidFill>
                <a:srgbClr val="0000CC"/>
              </a:solidFill>
            </a:endParaRPr>
          </a:p>
        </p:txBody>
      </p:sp>
      <p:cxnSp>
        <p:nvCxnSpPr>
          <p:cNvPr id="42" name="直線コネクタ 41"/>
          <p:cNvCxnSpPr/>
          <p:nvPr/>
        </p:nvCxnSpPr>
        <p:spPr>
          <a:xfrm>
            <a:off x="35457" y="5608681"/>
            <a:ext cx="8861944" cy="0"/>
          </a:xfrm>
          <a:prstGeom prst="line">
            <a:avLst/>
          </a:prstGeom>
          <a:ln w="28575">
            <a:solidFill>
              <a:srgbClr val="FF00FF"/>
            </a:solidFill>
            <a:prstDash val="dash"/>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a:off x="81765" y="3632866"/>
            <a:ext cx="8861944" cy="0"/>
          </a:xfrm>
          <a:prstGeom prst="line">
            <a:avLst/>
          </a:prstGeom>
          <a:ln w="28575">
            <a:solidFill>
              <a:srgbClr val="FF00FF"/>
            </a:solidFill>
            <a:prstDash val="dash"/>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a:off x="3053642" y="5412660"/>
            <a:ext cx="2823688" cy="0"/>
          </a:xfrm>
          <a:prstGeom prst="line">
            <a:avLst/>
          </a:prstGeom>
          <a:ln w="28575">
            <a:solidFill>
              <a:srgbClr val="0000CC"/>
            </a:solidFill>
            <a:prstDash val="sysDash"/>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a:off x="6066000" y="5438850"/>
            <a:ext cx="2823688" cy="0"/>
          </a:xfrm>
          <a:prstGeom prst="line">
            <a:avLst/>
          </a:prstGeom>
          <a:ln w="28575">
            <a:solidFill>
              <a:srgbClr val="0000CC"/>
            </a:solidFill>
            <a:prstDash val="sysDash"/>
          </a:ln>
        </p:spPr>
        <p:style>
          <a:lnRef idx="1">
            <a:schemeClr val="accent1"/>
          </a:lnRef>
          <a:fillRef idx="0">
            <a:schemeClr val="accent1"/>
          </a:fillRef>
          <a:effectRef idx="0">
            <a:schemeClr val="accent1"/>
          </a:effectRef>
          <a:fontRef idx="minor">
            <a:schemeClr val="tx1"/>
          </a:fontRef>
        </p:style>
      </p:cxnSp>
      <p:sp>
        <p:nvSpPr>
          <p:cNvPr id="46" name="テキスト ボックス 45"/>
          <p:cNvSpPr txBox="1"/>
          <p:nvPr/>
        </p:nvSpPr>
        <p:spPr>
          <a:xfrm>
            <a:off x="5677913" y="4536929"/>
            <a:ext cx="431092" cy="954107"/>
          </a:xfrm>
          <a:prstGeom prst="rect">
            <a:avLst/>
          </a:prstGeom>
          <a:noFill/>
        </p:spPr>
        <p:txBody>
          <a:bodyPr wrap="square" rtlCol="0">
            <a:spAutoFit/>
          </a:bodyPr>
          <a:lstStyle/>
          <a:p>
            <a:r>
              <a:rPr kumimoji="1" lang="ja-JP" altLang="en-US" sz="1400" dirty="0" smtClean="0">
                <a:solidFill>
                  <a:srgbClr val="0000CC"/>
                </a:solidFill>
              </a:rPr>
              <a:t>概略水位</a:t>
            </a:r>
            <a:endParaRPr kumimoji="1" lang="ja-JP" altLang="en-US" sz="1400" dirty="0">
              <a:solidFill>
                <a:srgbClr val="0000CC"/>
              </a:solidFill>
            </a:endParaRPr>
          </a:p>
        </p:txBody>
      </p:sp>
      <p:sp>
        <p:nvSpPr>
          <p:cNvPr id="47" name="テキスト ボックス 46"/>
          <p:cNvSpPr txBox="1"/>
          <p:nvPr/>
        </p:nvSpPr>
        <p:spPr>
          <a:xfrm>
            <a:off x="8736128" y="4536929"/>
            <a:ext cx="431092" cy="954107"/>
          </a:xfrm>
          <a:prstGeom prst="rect">
            <a:avLst/>
          </a:prstGeom>
          <a:noFill/>
        </p:spPr>
        <p:txBody>
          <a:bodyPr wrap="square" rtlCol="0">
            <a:spAutoFit/>
          </a:bodyPr>
          <a:lstStyle/>
          <a:p>
            <a:r>
              <a:rPr kumimoji="1" lang="ja-JP" altLang="en-US" sz="1400" dirty="0" smtClean="0">
                <a:solidFill>
                  <a:srgbClr val="0000CC"/>
                </a:solidFill>
              </a:rPr>
              <a:t>概略水位</a:t>
            </a:r>
            <a:endParaRPr kumimoji="1" lang="ja-JP" altLang="en-US" sz="1400" dirty="0">
              <a:solidFill>
                <a:srgbClr val="0000CC"/>
              </a:solidFill>
            </a:endParaRPr>
          </a:p>
        </p:txBody>
      </p:sp>
      <p:sp>
        <p:nvSpPr>
          <p:cNvPr id="48" name="テキスト ボックス 47"/>
          <p:cNvSpPr txBox="1"/>
          <p:nvPr/>
        </p:nvSpPr>
        <p:spPr>
          <a:xfrm>
            <a:off x="3576862" y="1838"/>
            <a:ext cx="4344536" cy="523220"/>
          </a:xfrm>
          <a:prstGeom prst="rect">
            <a:avLst/>
          </a:prstGeom>
          <a:noFill/>
        </p:spPr>
        <p:txBody>
          <a:bodyPr wrap="square" rtlCol="0">
            <a:spAutoFit/>
          </a:bodyPr>
          <a:lstStyle/>
          <a:p>
            <a:r>
              <a:rPr kumimoji="1" lang="en-US" altLang="ja-JP" sz="1400" dirty="0">
                <a:solidFill>
                  <a:srgbClr val="FF00FF"/>
                </a:solidFill>
              </a:rPr>
              <a:t>Type-4</a:t>
            </a:r>
            <a:r>
              <a:rPr kumimoji="1" lang="ja-JP" altLang="en-US" sz="1400" dirty="0">
                <a:solidFill>
                  <a:srgbClr val="FF00FF"/>
                </a:solidFill>
              </a:rPr>
              <a:t>の領域が蒸気を</a:t>
            </a:r>
            <a:r>
              <a:rPr kumimoji="1" lang="ja-JP" altLang="en-US" sz="1400" dirty="0" smtClean="0">
                <a:solidFill>
                  <a:srgbClr val="FF00FF"/>
                </a:solidFill>
              </a:rPr>
              <a:t>遮り、他の</a:t>
            </a:r>
            <a:r>
              <a:rPr kumimoji="1" lang="en-US" altLang="ja-JP" sz="1400" dirty="0" smtClean="0">
                <a:solidFill>
                  <a:srgbClr val="FF00FF"/>
                </a:solidFill>
              </a:rPr>
              <a:t>ring</a:t>
            </a:r>
            <a:r>
              <a:rPr kumimoji="1" lang="ja-JP" altLang="en-US" sz="1400" dirty="0" smtClean="0">
                <a:solidFill>
                  <a:srgbClr val="FF00FF"/>
                </a:solidFill>
              </a:rPr>
              <a:t>に回り込み、</a:t>
            </a:r>
            <a:r>
              <a:rPr kumimoji="1" lang="en-US" altLang="ja-JP" sz="1400" dirty="0" smtClean="0">
                <a:solidFill>
                  <a:srgbClr val="FF00FF"/>
                </a:solidFill>
              </a:rPr>
              <a:t>Ring-1 </a:t>
            </a:r>
            <a:r>
              <a:rPr kumimoji="1" lang="ja-JP" altLang="en-US" sz="1400" dirty="0" smtClean="0">
                <a:solidFill>
                  <a:srgbClr val="FF00FF"/>
                </a:solidFill>
              </a:rPr>
              <a:t>から</a:t>
            </a:r>
            <a:r>
              <a:rPr kumimoji="1" lang="en-US" altLang="ja-JP" sz="1400" dirty="0" smtClean="0">
                <a:solidFill>
                  <a:srgbClr val="FF00FF"/>
                </a:solidFill>
              </a:rPr>
              <a:t>-5</a:t>
            </a:r>
            <a:r>
              <a:rPr kumimoji="1" lang="ja-JP" altLang="en-US" sz="1400" dirty="0" err="1" smtClean="0">
                <a:solidFill>
                  <a:srgbClr val="FF00FF"/>
                </a:solidFill>
              </a:rPr>
              <a:t>まで</a:t>
            </a:r>
            <a:r>
              <a:rPr kumimoji="1" lang="ja-JP" altLang="en-US" sz="1400" dirty="0" smtClean="0">
                <a:solidFill>
                  <a:srgbClr val="FF00FF"/>
                </a:solidFill>
              </a:rPr>
              <a:t>水平方向に</a:t>
            </a:r>
            <a:r>
              <a:rPr kumimoji="1" lang="en-US" altLang="ja-JP" sz="1400" dirty="0" smtClean="0">
                <a:solidFill>
                  <a:srgbClr val="FF00FF"/>
                </a:solidFill>
              </a:rPr>
              <a:t>type-4</a:t>
            </a:r>
            <a:r>
              <a:rPr kumimoji="1" lang="ja-JP" altLang="en-US" sz="1400" dirty="0" smtClean="0">
                <a:solidFill>
                  <a:srgbClr val="FF00FF"/>
                </a:solidFill>
              </a:rPr>
              <a:t>領域が拡大</a:t>
            </a:r>
            <a:endParaRPr kumimoji="1" lang="ja-JP" altLang="en-US" sz="1400" dirty="0">
              <a:solidFill>
                <a:srgbClr val="FF00FF"/>
              </a:solidFill>
            </a:endParaRPr>
          </a:p>
        </p:txBody>
      </p:sp>
      <p:sp>
        <p:nvSpPr>
          <p:cNvPr id="50" name="テキスト ボックス 49"/>
          <p:cNvSpPr txBox="1"/>
          <p:nvPr/>
        </p:nvSpPr>
        <p:spPr>
          <a:xfrm>
            <a:off x="95526" y="6343890"/>
            <a:ext cx="2893154" cy="523220"/>
          </a:xfrm>
          <a:prstGeom prst="rect">
            <a:avLst/>
          </a:prstGeom>
          <a:noFill/>
        </p:spPr>
        <p:txBody>
          <a:bodyPr wrap="square" rtlCol="0">
            <a:spAutoFit/>
          </a:bodyPr>
          <a:lstStyle/>
          <a:p>
            <a:r>
              <a:rPr kumimoji="1" lang="ja-JP" altLang="en-US" sz="1400" dirty="0" smtClean="0">
                <a:solidFill>
                  <a:srgbClr val="FF00FF"/>
                </a:solidFill>
              </a:rPr>
              <a:t>溶融金属の流下に伴い、炉心やや下部に新たな</a:t>
            </a:r>
            <a:r>
              <a:rPr kumimoji="1" lang="en-US" altLang="ja-JP" sz="1400" dirty="0" smtClean="0">
                <a:solidFill>
                  <a:srgbClr val="FF00FF"/>
                </a:solidFill>
              </a:rPr>
              <a:t>type-4</a:t>
            </a:r>
            <a:r>
              <a:rPr kumimoji="1" lang="ja-JP" altLang="en-US" sz="1400" dirty="0" smtClean="0">
                <a:solidFill>
                  <a:srgbClr val="FF00FF"/>
                </a:solidFill>
              </a:rPr>
              <a:t>領域が発生</a:t>
            </a:r>
            <a:endParaRPr kumimoji="1" lang="ja-JP" altLang="en-US" sz="1400" dirty="0">
              <a:solidFill>
                <a:srgbClr val="FF00FF"/>
              </a:solidFill>
            </a:endParaRPr>
          </a:p>
        </p:txBody>
      </p:sp>
      <p:sp>
        <p:nvSpPr>
          <p:cNvPr id="5" name="スライド番号プレースホルダー 4"/>
          <p:cNvSpPr>
            <a:spLocks noGrp="1"/>
          </p:cNvSpPr>
          <p:nvPr>
            <p:ph type="sldNum" sz="quarter" idx="12"/>
          </p:nvPr>
        </p:nvSpPr>
        <p:spPr/>
        <p:txBody>
          <a:bodyPr/>
          <a:lstStyle/>
          <a:p>
            <a:fld id="{9D40D2A5-8A93-403E-BF05-6EBA6A1455BF}" type="slidenum">
              <a:rPr kumimoji="1" lang="ja-JP" altLang="en-US" smtClean="0"/>
              <a:pPr/>
              <a:t>30</a:t>
            </a:fld>
            <a:endParaRPr kumimoji="1" lang="ja-JP" altLang="en-US"/>
          </a:p>
        </p:txBody>
      </p:sp>
    </p:spTree>
    <p:extLst>
      <p:ext uri="{BB962C8B-B14F-4D97-AF65-F5344CB8AC3E}">
        <p14:creationId xmlns:p14="http://schemas.microsoft.com/office/powerpoint/2010/main" val="23434363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p:cNvPicPr>
            <a:picLocks noChangeAspect="1"/>
          </p:cNvPicPr>
          <p:nvPr/>
        </p:nvPicPr>
        <p:blipFill>
          <a:blip r:embed="rId2"/>
          <a:stretch>
            <a:fillRect/>
          </a:stretch>
        </p:blipFill>
        <p:spPr>
          <a:xfrm>
            <a:off x="67870" y="3539666"/>
            <a:ext cx="2719713" cy="2431622"/>
          </a:xfrm>
          <a:prstGeom prst="rect">
            <a:avLst/>
          </a:prstGeom>
        </p:spPr>
      </p:pic>
      <p:pic>
        <p:nvPicPr>
          <p:cNvPr id="30" name="図 29"/>
          <p:cNvPicPr>
            <a:picLocks noChangeAspect="1"/>
          </p:cNvPicPr>
          <p:nvPr/>
        </p:nvPicPr>
        <p:blipFill>
          <a:blip r:embed="rId3"/>
          <a:stretch>
            <a:fillRect/>
          </a:stretch>
        </p:blipFill>
        <p:spPr>
          <a:xfrm>
            <a:off x="6010787" y="3539666"/>
            <a:ext cx="2718394" cy="2418621"/>
          </a:xfrm>
          <a:prstGeom prst="rect">
            <a:avLst/>
          </a:prstGeom>
        </p:spPr>
      </p:pic>
      <p:pic>
        <p:nvPicPr>
          <p:cNvPr id="28" name="図 27"/>
          <p:cNvPicPr>
            <a:picLocks noChangeAspect="1"/>
          </p:cNvPicPr>
          <p:nvPr/>
        </p:nvPicPr>
        <p:blipFill>
          <a:blip r:embed="rId4"/>
          <a:stretch>
            <a:fillRect/>
          </a:stretch>
        </p:blipFill>
        <p:spPr>
          <a:xfrm>
            <a:off x="3071184" y="3523290"/>
            <a:ext cx="2722630" cy="2435317"/>
          </a:xfrm>
          <a:prstGeom prst="rect">
            <a:avLst/>
          </a:prstGeom>
        </p:spPr>
      </p:pic>
      <p:pic>
        <p:nvPicPr>
          <p:cNvPr id="5" name="図 4"/>
          <p:cNvPicPr>
            <a:picLocks noChangeAspect="1"/>
          </p:cNvPicPr>
          <p:nvPr/>
        </p:nvPicPr>
        <p:blipFill>
          <a:blip r:embed="rId5"/>
          <a:stretch>
            <a:fillRect/>
          </a:stretch>
        </p:blipFill>
        <p:spPr>
          <a:xfrm>
            <a:off x="3969330" y="506511"/>
            <a:ext cx="2797444" cy="2502236"/>
          </a:xfrm>
          <a:prstGeom prst="rect">
            <a:avLst/>
          </a:prstGeom>
        </p:spPr>
      </p:pic>
      <p:pic>
        <p:nvPicPr>
          <p:cNvPr id="51" name="図 50"/>
          <p:cNvPicPr>
            <a:picLocks noChangeAspect="1"/>
          </p:cNvPicPr>
          <p:nvPr/>
        </p:nvPicPr>
        <p:blipFill>
          <a:blip r:embed="rId6"/>
          <a:stretch>
            <a:fillRect/>
          </a:stretch>
        </p:blipFill>
        <p:spPr>
          <a:xfrm>
            <a:off x="750193" y="538969"/>
            <a:ext cx="2797550" cy="2484365"/>
          </a:xfrm>
          <a:prstGeom prst="rect">
            <a:avLst/>
          </a:prstGeom>
        </p:spPr>
      </p:pic>
      <p:sp>
        <p:nvSpPr>
          <p:cNvPr id="3" name="テキスト ボックス 2"/>
          <p:cNvSpPr txBox="1"/>
          <p:nvPr/>
        </p:nvSpPr>
        <p:spPr>
          <a:xfrm>
            <a:off x="1669143" y="3021036"/>
            <a:ext cx="1400628" cy="369332"/>
          </a:xfrm>
          <a:prstGeom prst="rect">
            <a:avLst/>
          </a:prstGeom>
          <a:noFill/>
        </p:spPr>
        <p:txBody>
          <a:bodyPr wrap="square" rtlCol="0">
            <a:spAutoFit/>
          </a:bodyPr>
          <a:lstStyle/>
          <a:p>
            <a:r>
              <a:rPr kumimoji="1" lang="en-US" altLang="ja-JP" dirty="0" smtClean="0"/>
              <a:t>148,135 s</a:t>
            </a:r>
            <a:endParaRPr kumimoji="1" lang="ja-JP" altLang="en-US" dirty="0"/>
          </a:p>
        </p:txBody>
      </p:sp>
      <p:sp>
        <p:nvSpPr>
          <p:cNvPr id="4" name="テキスト ボックス 3"/>
          <p:cNvSpPr txBox="1"/>
          <p:nvPr/>
        </p:nvSpPr>
        <p:spPr>
          <a:xfrm>
            <a:off x="65314" y="1403464"/>
            <a:ext cx="849086" cy="369332"/>
          </a:xfrm>
          <a:prstGeom prst="rect">
            <a:avLst/>
          </a:prstGeom>
          <a:noFill/>
        </p:spPr>
        <p:txBody>
          <a:bodyPr wrap="square" rtlCol="0">
            <a:spAutoFit/>
          </a:bodyPr>
          <a:lstStyle/>
          <a:p>
            <a:r>
              <a:rPr kumimoji="1" lang="en-US" altLang="ja-JP" dirty="0" smtClean="0"/>
              <a:t>Fuel</a:t>
            </a:r>
            <a:endParaRPr kumimoji="1" lang="ja-JP" altLang="en-US" dirty="0"/>
          </a:p>
        </p:txBody>
      </p:sp>
      <p:cxnSp>
        <p:nvCxnSpPr>
          <p:cNvPr id="6" name="直線矢印コネクタ 5"/>
          <p:cNvCxnSpPr/>
          <p:nvPr/>
        </p:nvCxnSpPr>
        <p:spPr>
          <a:xfrm flipV="1">
            <a:off x="660400" y="645886"/>
            <a:ext cx="7257" cy="1988457"/>
          </a:xfrm>
          <a:prstGeom prst="straightConnector1">
            <a:avLst/>
          </a:prstGeom>
          <a:ln w="127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a:off x="544286" y="645886"/>
            <a:ext cx="3106057" cy="0"/>
          </a:xfrm>
          <a:prstGeom prst="line">
            <a:avLst/>
          </a:prstGeom>
          <a:ln w="28575">
            <a:solidFill>
              <a:srgbClr val="FF00FF"/>
            </a:solidFill>
            <a:prstDash val="dash"/>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a:off x="569230" y="2648857"/>
            <a:ext cx="3106057" cy="0"/>
          </a:xfrm>
          <a:prstGeom prst="line">
            <a:avLst/>
          </a:prstGeom>
          <a:ln w="28575">
            <a:solidFill>
              <a:srgbClr val="FF00FF"/>
            </a:solidFill>
            <a:prstDash val="dash"/>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4833257" y="3021036"/>
            <a:ext cx="1400628" cy="369332"/>
          </a:xfrm>
          <a:prstGeom prst="rect">
            <a:avLst/>
          </a:prstGeom>
          <a:noFill/>
        </p:spPr>
        <p:txBody>
          <a:bodyPr wrap="square" rtlCol="0">
            <a:spAutoFit/>
          </a:bodyPr>
          <a:lstStyle/>
          <a:p>
            <a:r>
              <a:rPr kumimoji="1" lang="en-US" altLang="ja-JP" dirty="0" smtClean="0"/>
              <a:t>150,326 s</a:t>
            </a:r>
            <a:endParaRPr kumimoji="1" lang="ja-JP" altLang="en-US" dirty="0"/>
          </a:p>
        </p:txBody>
      </p:sp>
      <p:sp>
        <p:nvSpPr>
          <p:cNvPr id="14" name="テキスト ボックス 13"/>
          <p:cNvSpPr txBox="1"/>
          <p:nvPr/>
        </p:nvSpPr>
        <p:spPr>
          <a:xfrm>
            <a:off x="981755" y="5965551"/>
            <a:ext cx="1400628" cy="369332"/>
          </a:xfrm>
          <a:prstGeom prst="rect">
            <a:avLst/>
          </a:prstGeom>
          <a:noFill/>
        </p:spPr>
        <p:txBody>
          <a:bodyPr wrap="square" rtlCol="0">
            <a:spAutoFit/>
          </a:bodyPr>
          <a:lstStyle/>
          <a:p>
            <a:r>
              <a:rPr kumimoji="1" lang="en-US" altLang="ja-JP" dirty="0" smtClean="0"/>
              <a:t>152,024 s</a:t>
            </a:r>
            <a:endParaRPr kumimoji="1" lang="ja-JP" altLang="en-US" dirty="0"/>
          </a:p>
        </p:txBody>
      </p:sp>
      <p:sp>
        <p:nvSpPr>
          <p:cNvPr id="16" name="テキスト ボックス 15"/>
          <p:cNvSpPr txBox="1"/>
          <p:nvPr/>
        </p:nvSpPr>
        <p:spPr>
          <a:xfrm>
            <a:off x="3906387" y="6035346"/>
            <a:ext cx="1400628" cy="369332"/>
          </a:xfrm>
          <a:prstGeom prst="rect">
            <a:avLst/>
          </a:prstGeom>
          <a:noFill/>
        </p:spPr>
        <p:txBody>
          <a:bodyPr wrap="square" rtlCol="0">
            <a:spAutoFit/>
          </a:bodyPr>
          <a:lstStyle/>
          <a:p>
            <a:r>
              <a:rPr kumimoji="1" lang="en-US" altLang="ja-JP" dirty="0" smtClean="0"/>
              <a:t>152,591 s</a:t>
            </a:r>
            <a:endParaRPr kumimoji="1" lang="ja-JP" altLang="en-US" dirty="0"/>
          </a:p>
        </p:txBody>
      </p:sp>
      <p:sp>
        <p:nvSpPr>
          <p:cNvPr id="18" name="テキスト ボックス 17"/>
          <p:cNvSpPr txBox="1"/>
          <p:nvPr/>
        </p:nvSpPr>
        <p:spPr>
          <a:xfrm>
            <a:off x="6985112" y="5906917"/>
            <a:ext cx="1400628" cy="369332"/>
          </a:xfrm>
          <a:prstGeom prst="rect">
            <a:avLst/>
          </a:prstGeom>
          <a:noFill/>
        </p:spPr>
        <p:txBody>
          <a:bodyPr wrap="square" rtlCol="0">
            <a:spAutoFit/>
          </a:bodyPr>
          <a:lstStyle/>
          <a:p>
            <a:r>
              <a:rPr kumimoji="1" lang="en-US" altLang="ja-JP" dirty="0" smtClean="0"/>
              <a:t>155,587 s</a:t>
            </a:r>
            <a:endParaRPr kumimoji="1" lang="ja-JP" altLang="en-US" dirty="0"/>
          </a:p>
        </p:txBody>
      </p:sp>
      <p:sp>
        <p:nvSpPr>
          <p:cNvPr id="27" name="テキスト ボックス 26"/>
          <p:cNvSpPr txBox="1"/>
          <p:nvPr/>
        </p:nvSpPr>
        <p:spPr>
          <a:xfrm>
            <a:off x="1682069" y="100061"/>
            <a:ext cx="782899" cy="307777"/>
          </a:xfrm>
          <a:prstGeom prst="rect">
            <a:avLst/>
          </a:prstGeom>
          <a:solidFill>
            <a:schemeClr val="bg1"/>
          </a:solidFill>
        </p:spPr>
        <p:txBody>
          <a:bodyPr wrap="square" rtlCol="0">
            <a:spAutoFit/>
          </a:bodyPr>
          <a:lstStyle/>
          <a:p>
            <a:r>
              <a:rPr kumimoji="1" lang="en-US" altLang="ja-JP" sz="1400" dirty="0" smtClean="0">
                <a:solidFill>
                  <a:srgbClr val="0000CC"/>
                </a:solidFill>
              </a:rPr>
              <a:t>Ring-1</a:t>
            </a:r>
            <a:endParaRPr kumimoji="1" lang="ja-JP" altLang="en-US" sz="1400" dirty="0">
              <a:solidFill>
                <a:srgbClr val="0000CC"/>
              </a:solidFill>
            </a:endParaRPr>
          </a:p>
        </p:txBody>
      </p:sp>
      <p:cxnSp>
        <p:nvCxnSpPr>
          <p:cNvPr id="29" name="直線矢印コネクタ 28"/>
          <p:cNvCxnSpPr/>
          <p:nvPr/>
        </p:nvCxnSpPr>
        <p:spPr>
          <a:xfrm>
            <a:off x="2010198" y="292319"/>
            <a:ext cx="2" cy="2249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テキスト ボックス 31"/>
          <p:cNvSpPr txBox="1"/>
          <p:nvPr/>
        </p:nvSpPr>
        <p:spPr>
          <a:xfrm>
            <a:off x="544286" y="124914"/>
            <a:ext cx="782899" cy="307777"/>
          </a:xfrm>
          <a:prstGeom prst="rect">
            <a:avLst/>
          </a:prstGeom>
          <a:solidFill>
            <a:schemeClr val="bg1"/>
          </a:solidFill>
        </p:spPr>
        <p:txBody>
          <a:bodyPr wrap="square" rtlCol="0">
            <a:spAutoFit/>
          </a:bodyPr>
          <a:lstStyle/>
          <a:p>
            <a:r>
              <a:rPr kumimoji="1" lang="en-US" altLang="ja-JP" sz="1400" dirty="0" smtClean="0">
                <a:solidFill>
                  <a:srgbClr val="0000CC"/>
                </a:solidFill>
              </a:rPr>
              <a:t>Ring-7</a:t>
            </a:r>
            <a:endParaRPr kumimoji="1" lang="ja-JP" altLang="en-US" sz="1400" dirty="0">
              <a:solidFill>
                <a:srgbClr val="0000CC"/>
              </a:solidFill>
            </a:endParaRPr>
          </a:p>
        </p:txBody>
      </p:sp>
      <p:cxnSp>
        <p:nvCxnSpPr>
          <p:cNvPr id="33" name="直線矢印コネクタ 32"/>
          <p:cNvCxnSpPr/>
          <p:nvPr/>
        </p:nvCxnSpPr>
        <p:spPr>
          <a:xfrm>
            <a:off x="872415" y="317172"/>
            <a:ext cx="2" cy="2249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750193" y="2623575"/>
            <a:ext cx="3106057" cy="0"/>
          </a:xfrm>
          <a:prstGeom prst="line">
            <a:avLst/>
          </a:prstGeom>
          <a:ln w="28575">
            <a:solidFill>
              <a:srgbClr val="0000CC"/>
            </a:solidFill>
            <a:prstDash val="sysDash"/>
          </a:ln>
        </p:spPr>
        <p:style>
          <a:lnRef idx="1">
            <a:schemeClr val="accent1"/>
          </a:lnRef>
          <a:fillRef idx="0">
            <a:schemeClr val="accent1"/>
          </a:fillRef>
          <a:effectRef idx="0">
            <a:schemeClr val="accent1"/>
          </a:effectRef>
          <a:fontRef idx="minor">
            <a:schemeClr val="tx1"/>
          </a:fontRef>
        </p:style>
      </p:cxnSp>
      <p:sp>
        <p:nvSpPr>
          <p:cNvPr id="35" name="テキスト ボックス 34"/>
          <p:cNvSpPr txBox="1"/>
          <p:nvPr/>
        </p:nvSpPr>
        <p:spPr>
          <a:xfrm>
            <a:off x="3497034" y="1628245"/>
            <a:ext cx="431092" cy="954107"/>
          </a:xfrm>
          <a:prstGeom prst="rect">
            <a:avLst/>
          </a:prstGeom>
          <a:noFill/>
        </p:spPr>
        <p:txBody>
          <a:bodyPr wrap="square" rtlCol="0">
            <a:spAutoFit/>
          </a:bodyPr>
          <a:lstStyle/>
          <a:p>
            <a:r>
              <a:rPr kumimoji="1" lang="ja-JP" altLang="en-US" sz="1400" dirty="0" smtClean="0">
                <a:solidFill>
                  <a:srgbClr val="0000CC"/>
                </a:solidFill>
              </a:rPr>
              <a:t>概略水位</a:t>
            </a:r>
            <a:endParaRPr kumimoji="1" lang="ja-JP" altLang="en-US" sz="1400" dirty="0">
              <a:solidFill>
                <a:srgbClr val="0000CC"/>
              </a:solidFill>
            </a:endParaRPr>
          </a:p>
        </p:txBody>
      </p:sp>
      <p:cxnSp>
        <p:nvCxnSpPr>
          <p:cNvPr id="36" name="直線コネクタ 35"/>
          <p:cNvCxnSpPr/>
          <p:nvPr/>
        </p:nvCxnSpPr>
        <p:spPr>
          <a:xfrm>
            <a:off x="3906387" y="2633095"/>
            <a:ext cx="3106057" cy="0"/>
          </a:xfrm>
          <a:prstGeom prst="line">
            <a:avLst/>
          </a:prstGeom>
          <a:ln w="28575">
            <a:solidFill>
              <a:srgbClr val="0000CC"/>
            </a:solidFill>
            <a:prstDash val="sysDash"/>
          </a:ln>
        </p:spPr>
        <p:style>
          <a:lnRef idx="1">
            <a:schemeClr val="accent1"/>
          </a:lnRef>
          <a:fillRef idx="0">
            <a:schemeClr val="accent1"/>
          </a:fillRef>
          <a:effectRef idx="0">
            <a:schemeClr val="accent1"/>
          </a:effectRef>
          <a:fontRef idx="minor">
            <a:schemeClr val="tx1"/>
          </a:fontRef>
        </p:style>
      </p:cxnSp>
      <p:sp>
        <p:nvSpPr>
          <p:cNvPr id="37" name="テキスト ボックス 36"/>
          <p:cNvSpPr txBox="1"/>
          <p:nvPr/>
        </p:nvSpPr>
        <p:spPr>
          <a:xfrm>
            <a:off x="6769566" y="1686336"/>
            <a:ext cx="431092" cy="954107"/>
          </a:xfrm>
          <a:prstGeom prst="rect">
            <a:avLst/>
          </a:prstGeom>
          <a:noFill/>
        </p:spPr>
        <p:txBody>
          <a:bodyPr wrap="square" rtlCol="0">
            <a:spAutoFit/>
          </a:bodyPr>
          <a:lstStyle/>
          <a:p>
            <a:r>
              <a:rPr kumimoji="1" lang="ja-JP" altLang="en-US" sz="1400" dirty="0" smtClean="0">
                <a:solidFill>
                  <a:srgbClr val="0000CC"/>
                </a:solidFill>
              </a:rPr>
              <a:t>概略水位</a:t>
            </a:r>
            <a:endParaRPr kumimoji="1" lang="ja-JP" altLang="en-US" sz="1400" dirty="0">
              <a:solidFill>
                <a:srgbClr val="0000CC"/>
              </a:solidFill>
            </a:endParaRPr>
          </a:p>
        </p:txBody>
      </p:sp>
      <p:cxnSp>
        <p:nvCxnSpPr>
          <p:cNvPr id="38" name="直線コネクタ 37"/>
          <p:cNvCxnSpPr/>
          <p:nvPr/>
        </p:nvCxnSpPr>
        <p:spPr>
          <a:xfrm>
            <a:off x="3815024" y="2653071"/>
            <a:ext cx="3106057" cy="0"/>
          </a:xfrm>
          <a:prstGeom prst="line">
            <a:avLst/>
          </a:prstGeom>
          <a:ln w="28575">
            <a:solidFill>
              <a:srgbClr val="FF00FF"/>
            </a:solidFill>
            <a:prstDash val="dash"/>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a:off x="3890834" y="637928"/>
            <a:ext cx="3106057" cy="0"/>
          </a:xfrm>
          <a:prstGeom prst="line">
            <a:avLst/>
          </a:prstGeom>
          <a:ln w="28575">
            <a:solidFill>
              <a:srgbClr val="FF00FF"/>
            </a:solidFill>
            <a:prstDash val="dash"/>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a:off x="0" y="5618516"/>
            <a:ext cx="3106057" cy="0"/>
          </a:xfrm>
          <a:prstGeom prst="line">
            <a:avLst/>
          </a:prstGeom>
          <a:ln w="28575">
            <a:solidFill>
              <a:srgbClr val="0000CC"/>
            </a:solidFill>
            <a:prstDash val="sysDash"/>
          </a:ln>
        </p:spPr>
        <p:style>
          <a:lnRef idx="1">
            <a:schemeClr val="accent1"/>
          </a:lnRef>
          <a:fillRef idx="0">
            <a:schemeClr val="accent1"/>
          </a:fillRef>
          <a:effectRef idx="0">
            <a:schemeClr val="accent1"/>
          </a:effectRef>
          <a:fontRef idx="minor">
            <a:schemeClr val="tx1"/>
          </a:fontRef>
        </p:style>
      </p:cxnSp>
      <p:sp>
        <p:nvSpPr>
          <p:cNvPr id="41" name="テキスト ボックス 40"/>
          <p:cNvSpPr txBox="1"/>
          <p:nvPr/>
        </p:nvSpPr>
        <p:spPr>
          <a:xfrm>
            <a:off x="2740910" y="4494578"/>
            <a:ext cx="431092" cy="954107"/>
          </a:xfrm>
          <a:prstGeom prst="rect">
            <a:avLst/>
          </a:prstGeom>
          <a:noFill/>
        </p:spPr>
        <p:txBody>
          <a:bodyPr wrap="square" rtlCol="0">
            <a:spAutoFit/>
          </a:bodyPr>
          <a:lstStyle/>
          <a:p>
            <a:r>
              <a:rPr kumimoji="1" lang="ja-JP" altLang="en-US" sz="1400" dirty="0" smtClean="0">
                <a:solidFill>
                  <a:srgbClr val="0000CC"/>
                </a:solidFill>
              </a:rPr>
              <a:t>概略水位</a:t>
            </a:r>
            <a:endParaRPr kumimoji="1" lang="ja-JP" altLang="en-US" sz="1400" dirty="0">
              <a:solidFill>
                <a:srgbClr val="0000CC"/>
              </a:solidFill>
            </a:endParaRPr>
          </a:p>
        </p:txBody>
      </p:sp>
      <p:cxnSp>
        <p:nvCxnSpPr>
          <p:cNvPr id="42" name="直線コネクタ 41"/>
          <p:cNvCxnSpPr/>
          <p:nvPr/>
        </p:nvCxnSpPr>
        <p:spPr>
          <a:xfrm>
            <a:off x="35457" y="5608681"/>
            <a:ext cx="8861944" cy="0"/>
          </a:xfrm>
          <a:prstGeom prst="line">
            <a:avLst/>
          </a:prstGeom>
          <a:ln w="28575">
            <a:solidFill>
              <a:srgbClr val="FF00FF"/>
            </a:solidFill>
            <a:prstDash val="dash"/>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a:off x="81765" y="3632866"/>
            <a:ext cx="8861944" cy="0"/>
          </a:xfrm>
          <a:prstGeom prst="line">
            <a:avLst/>
          </a:prstGeom>
          <a:ln w="28575">
            <a:solidFill>
              <a:srgbClr val="FF00FF"/>
            </a:solidFill>
            <a:prstDash val="dash"/>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a:off x="3069771" y="5608681"/>
            <a:ext cx="2823688" cy="0"/>
          </a:xfrm>
          <a:prstGeom prst="line">
            <a:avLst/>
          </a:prstGeom>
          <a:ln w="28575">
            <a:solidFill>
              <a:srgbClr val="0000CC"/>
            </a:solidFill>
            <a:prstDash val="sysDash"/>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a:off x="6073713" y="5608681"/>
            <a:ext cx="2823688" cy="0"/>
          </a:xfrm>
          <a:prstGeom prst="line">
            <a:avLst/>
          </a:prstGeom>
          <a:ln w="28575">
            <a:solidFill>
              <a:srgbClr val="0000CC"/>
            </a:solidFill>
            <a:prstDash val="sysDash"/>
          </a:ln>
        </p:spPr>
        <p:style>
          <a:lnRef idx="1">
            <a:schemeClr val="accent1"/>
          </a:lnRef>
          <a:fillRef idx="0">
            <a:schemeClr val="accent1"/>
          </a:fillRef>
          <a:effectRef idx="0">
            <a:schemeClr val="accent1"/>
          </a:effectRef>
          <a:fontRef idx="minor">
            <a:schemeClr val="tx1"/>
          </a:fontRef>
        </p:style>
      </p:cxnSp>
      <p:sp>
        <p:nvSpPr>
          <p:cNvPr id="46" name="テキスト ボックス 45"/>
          <p:cNvSpPr txBox="1"/>
          <p:nvPr/>
        </p:nvSpPr>
        <p:spPr>
          <a:xfrm>
            <a:off x="5677913" y="4536929"/>
            <a:ext cx="431092" cy="954107"/>
          </a:xfrm>
          <a:prstGeom prst="rect">
            <a:avLst/>
          </a:prstGeom>
          <a:noFill/>
        </p:spPr>
        <p:txBody>
          <a:bodyPr wrap="square" rtlCol="0">
            <a:spAutoFit/>
          </a:bodyPr>
          <a:lstStyle/>
          <a:p>
            <a:r>
              <a:rPr kumimoji="1" lang="ja-JP" altLang="en-US" sz="1400" dirty="0" smtClean="0">
                <a:solidFill>
                  <a:srgbClr val="0000CC"/>
                </a:solidFill>
              </a:rPr>
              <a:t>概略水位</a:t>
            </a:r>
            <a:endParaRPr kumimoji="1" lang="ja-JP" altLang="en-US" sz="1400" dirty="0">
              <a:solidFill>
                <a:srgbClr val="0000CC"/>
              </a:solidFill>
            </a:endParaRPr>
          </a:p>
        </p:txBody>
      </p:sp>
      <p:sp>
        <p:nvSpPr>
          <p:cNvPr id="47" name="テキスト ボックス 46"/>
          <p:cNvSpPr txBox="1"/>
          <p:nvPr/>
        </p:nvSpPr>
        <p:spPr>
          <a:xfrm>
            <a:off x="8736128" y="4536929"/>
            <a:ext cx="431092" cy="954107"/>
          </a:xfrm>
          <a:prstGeom prst="rect">
            <a:avLst/>
          </a:prstGeom>
          <a:noFill/>
        </p:spPr>
        <p:txBody>
          <a:bodyPr wrap="square" rtlCol="0">
            <a:spAutoFit/>
          </a:bodyPr>
          <a:lstStyle/>
          <a:p>
            <a:r>
              <a:rPr kumimoji="1" lang="ja-JP" altLang="en-US" sz="1400" dirty="0" smtClean="0">
                <a:solidFill>
                  <a:srgbClr val="0000CC"/>
                </a:solidFill>
              </a:rPr>
              <a:t>概略水位</a:t>
            </a:r>
            <a:endParaRPr kumimoji="1" lang="ja-JP" altLang="en-US" sz="1400" dirty="0">
              <a:solidFill>
                <a:srgbClr val="0000CC"/>
              </a:solidFill>
            </a:endParaRPr>
          </a:p>
        </p:txBody>
      </p:sp>
      <p:sp>
        <p:nvSpPr>
          <p:cNvPr id="50" name="テキスト ボックス 49"/>
          <p:cNvSpPr txBox="1"/>
          <p:nvPr/>
        </p:nvSpPr>
        <p:spPr>
          <a:xfrm>
            <a:off x="81309" y="6220531"/>
            <a:ext cx="2800204" cy="523220"/>
          </a:xfrm>
          <a:prstGeom prst="rect">
            <a:avLst/>
          </a:prstGeom>
          <a:noFill/>
        </p:spPr>
        <p:txBody>
          <a:bodyPr wrap="square" rtlCol="0">
            <a:spAutoFit/>
          </a:bodyPr>
          <a:lstStyle/>
          <a:p>
            <a:r>
              <a:rPr kumimoji="1" lang="en-US" altLang="ja-JP" sz="1400" dirty="0" smtClean="0">
                <a:solidFill>
                  <a:srgbClr val="FF00FF"/>
                </a:solidFill>
              </a:rPr>
              <a:t>ADS</a:t>
            </a:r>
            <a:r>
              <a:rPr kumimoji="1" lang="ja-JP" altLang="en-US" sz="1400" dirty="0" smtClean="0">
                <a:solidFill>
                  <a:srgbClr val="FF00FF"/>
                </a:solidFill>
              </a:rPr>
              <a:t>作動直前に</a:t>
            </a:r>
            <a:r>
              <a:rPr kumimoji="1" lang="en-US" altLang="ja-JP" sz="1400" dirty="0" smtClean="0">
                <a:solidFill>
                  <a:srgbClr val="FF00FF"/>
                </a:solidFill>
              </a:rPr>
              <a:t>type-5</a:t>
            </a:r>
            <a:r>
              <a:rPr kumimoji="1" lang="ja-JP" altLang="en-US" sz="1400" dirty="0" smtClean="0">
                <a:solidFill>
                  <a:srgbClr val="FF00FF"/>
                </a:solidFill>
              </a:rPr>
              <a:t>領域（酸化物の溶融プール）が発生</a:t>
            </a:r>
            <a:endParaRPr kumimoji="1" lang="ja-JP" altLang="en-US" sz="1400" dirty="0">
              <a:solidFill>
                <a:srgbClr val="FF00FF"/>
              </a:solidFill>
            </a:endParaRPr>
          </a:p>
        </p:txBody>
      </p:sp>
      <p:sp>
        <p:nvSpPr>
          <p:cNvPr id="52" name="テキスト ボックス 51"/>
          <p:cNvSpPr txBox="1"/>
          <p:nvPr/>
        </p:nvSpPr>
        <p:spPr>
          <a:xfrm>
            <a:off x="4743189" y="76027"/>
            <a:ext cx="1580764" cy="307777"/>
          </a:xfrm>
          <a:prstGeom prst="rect">
            <a:avLst/>
          </a:prstGeom>
          <a:noFill/>
        </p:spPr>
        <p:txBody>
          <a:bodyPr wrap="square" rtlCol="0">
            <a:spAutoFit/>
          </a:bodyPr>
          <a:lstStyle/>
          <a:p>
            <a:r>
              <a:rPr kumimoji="1" lang="en-US" altLang="ja-JP" sz="1400" dirty="0" smtClean="0">
                <a:solidFill>
                  <a:srgbClr val="FF00FF"/>
                </a:solidFill>
              </a:rPr>
              <a:t>Type-4</a:t>
            </a:r>
            <a:r>
              <a:rPr kumimoji="1" lang="ja-JP" altLang="en-US" sz="1400" dirty="0" smtClean="0">
                <a:solidFill>
                  <a:srgbClr val="FF00FF"/>
                </a:solidFill>
              </a:rPr>
              <a:t>領域が拡大</a:t>
            </a:r>
            <a:endParaRPr kumimoji="1" lang="ja-JP" altLang="en-US" sz="1400" dirty="0">
              <a:solidFill>
                <a:srgbClr val="FF00FF"/>
              </a:solidFill>
            </a:endParaRPr>
          </a:p>
        </p:txBody>
      </p:sp>
      <p:sp>
        <p:nvSpPr>
          <p:cNvPr id="53" name="テキスト ボックス 52"/>
          <p:cNvSpPr txBox="1"/>
          <p:nvPr/>
        </p:nvSpPr>
        <p:spPr>
          <a:xfrm>
            <a:off x="2939263" y="6276249"/>
            <a:ext cx="3054331" cy="523220"/>
          </a:xfrm>
          <a:prstGeom prst="rect">
            <a:avLst/>
          </a:prstGeom>
          <a:noFill/>
        </p:spPr>
        <p:txBody>
          <a:bodyPr wrap="square" rtlCol="0">
            <a:spAutoFit/>
          </a:bodyPr>
          <a:lstStyle/>
          <a:p>
            <a:r>
              <a:rPr kumimoji="1" lang="en-US" altLang="ja-JP" sz="1400" dirty="0" smtClean="0">
                <a:solidFill>
                  <a:srgbClr val="FF00FF"/>
                </a:solidFill>
              </a:rPr>
              <a:t>ADS</a:t>
            </a:r>
            <a:r>
              <a:rPr kumimoji="1" lang="ja-JP" altLang="en-US" sz="1400" dirty="0" smtClean="0">
                <a:solidFill>
                  <a:srgbClr val="FF00FF"/>
                </a:solidFill>
              </a:rPr>
              <a:t>作動後約</a:t>
            </a:r>
            <a:r>
              <a:rPr kumimoji="1" lang="en-US" altLang="ja-JP" sz="1400" dirty="0" smtClean="0">
                <a:solidFill>
                  <a:srgbClr val="FF00FF"/>
                </a:solidFill>
              </a:rPr>
              <a:t>10</a:t>
            </a:r>
            <a:r>
              <a:rPr kumimoji="1" lang="ja-JP" altLang="en-US" sz="1400" dirty="0" smtClean="0">
                <a:solidFill>
                  <a:srgbClr val="FF00FF"/>
                </a:solidFill>
              </a:rPr>
              <a:t>分</a:t>
            </a:r>
            <a:endParaRPr kumimoji="1" lang="en-US" altLang="ja-JP" sz="1400" dirty="0" smtClean="0">
              <a:solidFill>
                <a:srgbClr val="FF00FF"/>
              </a:solidFill>
            </a:endParaRPr>
          </a:p>
          <a:p>
            <a:r>
              <a:rPr kumimoji="1" lang="ja-JP" altLang="en-US" sz="1400" dirty="0" smtClean="0">
                <a:solidFill>
                  <a:srgbClr val="FF00FF"/>
                </a:solidFill>
              </a:rPr>
              <a:t>「酸化物の溶融プール」はやや拡大</a:t>
            </a:r>
            <a:endParaRPr kumimoji="1" lang="ja-JP" altLang="en-US" sz="1400" dirty="0">
              <a:solidFill>
                <a:srgbClr val="FF00FF"/>
              </a:solidFill>
            </a:endParaRPr>
          </a:p>
        </p:txBody>
      </p:sp>
      <p:sp>
        <p:nvSpPr>
          <p:cNvPr id="54" name="テキスト ボックス 53"/>
          <p:cNvSpPr txBox="1"/>
          <p:nvPr/>
        </p:nvSpPr>
        <p:spPr>
          <a:xfrm>
            <a:off x="6170562" y="6198487"/>
            <a:ext cx="2773147" cy="738664"/>
          </a:xfrm>
          <a:prstGeom prst="rect">
            <a:avLst/>
          </a:prstGeom>
          <a:noFill/>
        </p:spPr>
        <p:txBody>
          <a:bodyPr wrap="square" rtlCol="0">
            <a:spAutoFit/>
          </a:bodyPr>
          <a:lstStyle/>
          <a:p>
            <a:r>
              <a:rPr kumimoji="1" lang="en-US" altLang="ja-JP" sz="1400" dirty="0" smtClean="0">
                <a:solidFill>
                  <a:srgbClr val="FF00FF"/>
                </a:solidFill>
              </a:rPr>
              <a:t>ADS</a:t>
            </a:r>
            <a:r>
              <a:rPr kumimoji="1" lang="ja-JP" altLang="en-US" sz="1400" dirty="0" smtClean="0">
                <a:solidFill>
                  <a:srgbClr val="FF00FF"/>
                </a:solidFill>
              </a:rPr>
              <a:t>作動後約</a:t>
            </a:r>
            <a:r>
              <a:rPr kumimoji="1" lang="en-US" altLang="ja-JP" sz="1400" dirty="0" smtClean="0">
                <a:solidFill>
                  <a:srgbClr val="FF00FF"/>
                </a:solidFill>
              </a:rPr>
              <a:t>1</a:t>
            </a:r>
            <a:r>
              <a:rPr kumimoji="1" lang="ja-JP" altLang="en-US" sz="1400" dirty="0" smtClean="0">
                <a:solidFill>
                  <a:srgbClr val="FF00FF"/>
                </a:solidFill>
              </a:rPr>
              <a:t>時間（</a:t>
            </a:r>
            <a:r>
              <a:rPr kumimoji="1" lang="en-US" altLang="ja-JP" sz="1400" dirty="0" smtClean="0">
                <a:solidFill>
                  <a:srgbClr val="FF00FF"/>
                </a:solidFill>
              </a:rPr>
              <a:t>10:00</a:t>
            </a:r>
            <a:r>
              <a:rPr kumimoji="1" lang="ja-JP" altLang="en-US" sz="1400" dirty="0" smtClean="0">
                <a:solidFill>
                  <a:srgbClr val="FF00FF"/>
                </a:solidFill>
              </a:rPr>
              <a:t>頃、炉心の一部</a:t>
            </a:r>
            <a:r>
              <a:rPr kumimoji="1" lang="en-US" altLang="ja-JP" sz="1400" dirty="0" smtClean="0">
                <a:solidFill>
                  <a:srgbClr val="FF00FF"/>
                </a:solidFill>
              </a:rPr>
              <a:t>slumping</a:t>
            </a:r>
            <a:r>
              <a:rPr kumimoji="1" lang="ja-JP" altLang="en-US" sz="1400" dirty="0" smtClean="0">
                <a:solidFill>
                  <a:srgbClr val="FF00FF"/>
                </a:solidFill>
              </a:rPr>
              <a:t>と思われる圧力データあり）の状態</a:t>
            </a:r>
            <a:endParaRPr kumimoji="1" lang="ja-JP" altLang="en-US" sz="1400" dirty="0">
              <a:solidFill>
                <a:srgbClr val="FF00FF"/>
              </a:solidFill>
            </a:endParaRPr>
          </a:p>
        </p:txBody>
      </p:sp>
      <p:sp>
        <p:nvSpPr>
          <p:cNvPr id="2" name="スライド番号プレースホルダー 1"/>
          <p:cNvSpPr>
            <a:spLocks noGrp="1"/>
          </p:cNvSpPr>
          <p:nvPr>
            <p:ph type="sldNum" sz="quarter" idx="12"/>
          </p:nvPr>
        </p:nvSpPr>
        <p:spPr/>
        <p:txBody>
          <a:bodyPr/>
          <a:lstStyle/>
          <a:p>
            <a:fld id="{9D40D2A5-8A93-403E-BF05-6EBA6A1455BF}" type="slidenum">
              <a:rPr kumimoji="1" lang="ja-JP" altLang="en-US" smtClean="0"/>
              <a:pPr/>
              <a:t>31</a:t>
            </a:fld>
            <a:endParaRPr kumimoji="1" lang="ja-JP" altLang="en-US"/>
          </a:p>
        </p:txBody>
      </p:sp>
    </p:spTree>
    <p:extLst>
      <p:ext uri="{BB962C8B-B14F-4D97-AF65-F5344CB8AC3E}">
        <p14:creationId xmlns:p14="http://schemas.microsoft.com/office/powerpoint/2010/main" val="1706685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p:cNvPicPr>
            <a:picLocks noChangeAspect="1"/>
          </p:cNvPicPr>
          <p:nvPr/>
        </p:nvPicPr>
        <p:blipFill>
          <a:blip r:embed="rId2"/>
          <a:stretch>
            <a:fillRect/>
          </a:stretch>
        </p:blipFill>
        <p:spPr>
          <a:xfrm>
            <a:off x="6116758" y="3531342"/>
            <a:ext cx="2706887" cy="3340196"/>
          </a:xfrm>
          <a:prstGeom prst="rect">
            <a:avLst/>
          </a:prstGeom>
        </p:spPr>
      </p:pic>
      <p:pic>
        <p:nvPicPr>
          <p:cNvPr id="13" name="図 12"/>
          <p:cNvPicPr>
            <a:picLocks noChangeAspect="1"/>
          </p:cNvPicPr>
          <p:nvPr/>
        </p:nvPicPr>
        <p:blipFill>
          <a:blip r:embed="rId3"/>
          <a:stretch>
            <a:fillRect/>
          </a:stretch>
        </p:blipFill>
        <p:spPr>
          <a:xfrm>
            <a:off x="3079028" y="3531341"/>
            <a:ext cx="2709440" cy="2439521"/>
          </a:xfrm>
          <a:prstGeom prst="rect">
            <a:avLst/>
          </a:prstGeom>
        </p:spPr>
      </p:pic>
      <p:pic>
        <p:nvPicPr>
          <p:cNvPr id="11" name="図 10"/>
          <p:cNvPicPr>
            <a:picLocks noChangeAspect="1"/>
          </p:cNvPicPr>
          <p:nvPr/>
        </p:nvPicPr>
        <p:blipFill>
          <a:blip r:embed="rId4"/>
          <a:stretch>
            <a:fillRect/>
          </a:stretch>
        </p:blipFill>
        <p:spPr>
          <a:xfrm>
            <a:off x="70432" y="3552505"/>
            <a:ext cx="2725342" cy="2418357"/>
          </a:xfrm>
          <a:prstGeom prst="rect">
            <a:avLst/>
          </a:prstGeom>
        </p:spPr>
      </p:pic>
      <p:pic>
        <p:nvPicPr>
          <p:cNvPr id="10" name="図 9"/>
          <p:cNvPicPr>
            <a:picLocks noChangeAspect="1"/>
          </p:cNvPicPr>
          <p:nvPr/>
        </p:nvPicPr>
        <p:blipFill>
          <a:blip r:embed="rId5"/>
          <a:stretch>
            <a:fillRect/>
          </a:stretch>
        </p:blipFill>
        <p:spPr>
          <a:xfrm>
            <a:off x="3947997" y="506511"/>
            <a:ext cx="2818777" cy="2517777"/>
          </a:xfrm>
          <a:prstGeom prst="rect">
            <a:avLst/>
          </a:prstGeom>
        </p:spPr>
      </p:pic>
      <p:pic>
        <p:nvPicPr>
          <p:cNvPr id="2" name="図 1"/>
          <p:cNvPicPr>
            <a:picLocks noChangeAspect="1"/>
          </p:cNvPicPr>
          <p:nvPr/>
        </p:nvPicPr>
        <p:blipFill>
          <a:blip r:embed="rId6"/>
          <a:stretch>
            <a:fillRect/>
          </a:stretch>
        </p:blipFill>
        <p:spPr>
          <a:xfrm>
            <a:off x="745600" y="506512"/>
            <a:ext cx="2791634" cy="2502236"/>
          </a:xfrm>
          <a:prstGeom prst="rect">
            <a:avLst/>
          </a:prstGeom>
        </p:spPr>
      </p:pic>
      <p:sp>
        <p:nvSpPr>
          <p:cNvPr id="3" name="テキスト ボックス 2"/>
          <p:cNvSpPr txBox="1"/>
          <p:nvPr/>
        </p:nvSpPr>
        <p:spPr>
          <a:xfrm>
            <a:off x="1669143" y="3021036"/>
            <a:ext cx="1400628" cy="369332"/>
          </a:xfrm>
          <a:prstGeom prst="rect">
            <a:avLst/>
          </a:prstGeom>
          <a:noFill/>
        </p:spPr>
        <p:txBody>
          <a:bodyPr wrap="square" rtlCol="0">
            <a:spAutoFit/>
          </a:bodyPr>
          <a:lstStyle/>
          <a:p>
            <a:r>
              <a:rPr kumimoji="1" lang="en-US" altLang="ja-JP" dirty="0" smtClean="0"/>
              <a:t>161,177 s</a:t>
            </a:r>
            <a:endParaRPr kumimoji="1" lang="ja-JP" altLang="en-US" dirty="0"/>
          </a:p>
        </p:txBody>
      </p:sp>
      <p:sp>
        <p:nvSpPr>
          <p:cNvPr id="4" name="テキスト ボックス 3"/>
          <p:cNvSpPr txBox="1"/>
          <p:nvPr/>
        </p:nvSpPr>
        <p:spPr>
          <a:xfrm>
            <a:off x="65314" y="1403464"/>
            <a:ext cx="849086" cy="369332"/>
          </a:xfrm>
          <a:prstGeom prst="rect">
            <a:avLst/>
          </a:prstGeom>
          <a:noFill/>
        </p:spPr>
        <p:txBody>
          <a:bodyPr wrap="square" rtlCol="0">
            <a:spAutoFit/>
          </a:bodyPr>
          <a:lstStyle/>
          <a:p>
            <a:r>
              <a:rPr kumimoji="1" lang="en-US" altLang="ja-JP" dirty="0" smtClean="0"/>
              <a:t>Fuel</a:t>
            </a:r>
            <a:endParaRPr kumimoji="1" lang="ja-JP" altLang="en-US" dirty="0"/>
          </a:p>
        </p:txBody>
      </p:sp>
      <p:cxnSp>
        <p:nvCxnSpPr>
          <p:cNvPr id="6" name="直線矢印コネクタ 5"/>
          <p:cNvCxnSpPr/>
          <p:nvPr/>
        </p:nvCxnSpPr>
        <p:spPr>
          <a:xfrm flipV="1">
            <a:off x="660400" y="645886"/>
            <a:ext cx="7257" cy="1988457"/>
          </a:xfrm>
          <a:prstGeom prst="straightConnector1">
            <a:avLst/>
          </a:prstGeom>
          <a:ln w="127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a:off x="544286" y="645886"/>
            <a:ext cx="3106057" cy="0"/>
          </a:xfrm>
          <a:prstGeom prst="line">
            <a:avLst/>
          </a:prstGeom>
          <a:ln w="28575">
            <a:solidFill>
              <a:srgbClr val="FF00FF"/>
            </a:solidFill>
            <a:prstDash val="dash"/>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a:off x="569230" y="2648857"/>
            <a:ext cx="3106057" cy="0"/>
          </a:xfrm>
          <a:prstGeom prst="line">
            <a:avLst/>
          </a:prstGeom>
          <a:ln w="28575">
            <a:solidFill>
              <a:srgbClr val="FF00FF"/>
            </a:solidFill>
            <a:prstDash val="dash"/>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4833257" y="3021036"/>
            <a:ext cx="1400628" cy="369332"/>
          </a:xfrm>
          <a:prstGeom prst="rect">
            <a:avLst/>
          </a:prstGeom>
          <a:noFill/>
        </p:spPr>
        <p:txBody>
          <a:bodyPr wrap="square" rtlCol="0">
            <a:spAutoFit/>
          </a:bodyPr>
          <a:lstStyle/>
          <a:p>
            <a:r>
              <a:rPr kumimoji="1" lang="en-US" altLang="ja-JP" dirty="0" smtClean="0"/>
              <a:t>163,126 s</a:t>
            </a:r>
            <a:endParaRPr kumimoji="1" lang="ja-JP" altLang="en-US" dirty="0"/>
          </a:p>
        </p:txBody>
      </p:sp>
      <p:sp>
        <p:nvSpPr>
          <p:cNvPr id="14" name="テキスト ボックス 13"/>
          <p:cNvSpPr txBox="1"/>
          <p:nvPr/>
        </p:nvSpPr>
        <p:spPr>
          <a:xfrm>
            <a:off x="981755" y="6035346"/>
            <a:ext cx="1400628" cy="369332"/>
          </a:xfrm>
          <a:prstGeom prst="rect">
            <a:avLst/>
          </a:prstGeom>
          <a:noFill/>
        </p:spPr>
        <p:txBody>
          <a:bodyPr wrap="square" rtlCol="0">
            <a:spAutoFit/>
          </a:bodyPr>
          <a:lstStyle/>
          <a:p>
            <a:r>
              <a:rPr kumimoji="1" lang="en-US" altLang="ja-JP" dirty="0" smtClean="0"/>
              <a:t>163,505 s</a:t>
            </a:r>
            <a:endParaRPr kumimoji="1" lang="ja-JP" altLang="en-US" dirty="0"/>
          </a:p>
        </p:txBody>
      </p:sp>
      <p:sp>
        <p:nvSpPr>
          <p:cNvPr id="16" name="テキスト ボックス 15"/>
          <p:cNvSpPr txBox="1"/>
          <p:nvPr/>
        </p:nvSpPr>
        <p:spPr>
          <a:xfrm>
            <a:off x="3906387" y="6035346"/>
            <a:ext cx="1400628" cy="369332"/>
          </a:xfrm>
          <a:prstGeom prst="rect">
            <a:avLst/>
          </a:prstGeom>
          <a:noFill/>
        </p:spPr>
        <p:txBody>
          <a:bodyPr wrap="square" rtlCol="0">
            <a:spAutoFit/>
          </a:bodyPr>
          <a:lstStyle/>
          <a:p>
            <a:r>
              <a:rPr kumimoji="1" lang="en-US" altLang="ja-JP" dirty="0" smtClean="0"/>
              <a:t>163,741 s</a:t>
            </a:r>
            <a:endParaRPr kumimoji="1" lang="ja-JP" altLang="en-US" dirty="0"/>
          </a:p>
        </p:txBody>
      </p:sp>
      <p:cxnSp>
        <p:nvCxnSpPr>
          <p:cNvPr id="34" name="直線コネクタ 33"/>
          <p:cNvCxnSpPr/>
          <p:nvPr/>
        </p:nvCxnSpPr>
        <p:spPr>
          <a:xfrm>
            <a:off x="750193" y="2623575"/>
            <a:ext cx="3106057" cy="0"/>
          </a:xfrm>
          <a:prstGeom prst="line">
            <a:avLst/>
          </a:prstGeom>
          <a:ln w="28575">
            <a:solidFill>
              <a:srgbClr val="0000CC"/>
            </a:solidFill>
            <a:prstDash val="sysDash"/>
          </a:ln>
        </p:spPr>
        <p:style>
          <a:lnRef idx="1">
            <a:schemeClr val="accent1"/>
          </a:lnRef>
          <a:fillRef idx="0">
            <a:schemeClr val="accent1"/>
          </a:fillRef>
          <a:effectRef idx="0">
            <a:schemeClr val="accent1"/>
          </a:effectRef>
          <a:fontRef idx="minor">
            <a:schemeClr val="tx1"/>
          </a:fontRef>
        </p:style>
      </p:cxnSp>
      <p:sp>
        <p:nvSpPr>
          <p:cNvPr id="35" name="テキスト ボックス 34"/>
          <p:cNvSpPr txBox="1"/>
          <p:nvPr/>
        </p:nvSpPr>
        <p:spPr>
          <a:xfrm>
            <a:off x="3497034" y="1628245"/>
            <a:ext cx="431092" cy="954107"/>
          </a:xfrm>
          <a:prstGeom prst="rect">
            <a:avLst/>
          </a:prstGeom>
          <a:noFill/>
        </p:spPr>
        <p:txBody>
          <a:bodyPr wrap="square" rtlCol="0">
            <a:spAutoFit/>
          </a:bodyPr>
          <a:lstStyle/>
          <a:p>
            <a:r>
              <a:rPr kumimoji="1" lang="ja-JP" altLang="en-US" sz="1400" dirty="0" smtClean="0">
                <a:solidFill>
                  <a:srgbClr val="0000CC"/>
                </a:solidFill>
              </a:rPr>
              <a:t>概略水位</a:t>
            </a:r>
            <a:endParaRPr kumimoji="1" lang="ja-JP" altLang="en-US" sz="1400" dirty="0">
              <a:solidFill>
                <a:srgbClr val="0000CC"/>
              </a:solidFill>
            </a:endParaRPr>
          </a:p>
        </p:txBody>
      </p:sp>
      <p:cxnSp>
        <p:nvCxnSpPr>
          <p:cNvPr id="36" name="直線コネクタ 35"/>
          <p:cNvCxnSpPr/>
          <p:nvPr/>
        </p:nvCxnSpPr>
        <p:spPr>
          <a:xfrm>
            <a:off x="3906387" y="2633095"/>
            <a:ext cx="3106057" cy="0"/>
          </a:xfrm>
          <a:prstGeom prst="line">
            <a:avLst/>
          </a:prstGeom>
          <a:ln w="28575">
            <a:solidFill>
              <a:srgbClr val="0000CC"/>
            </a:solidFill>
            <a:prstDash val="sysDash"/>
          </a:ln>
        </p:spPr>
        <p:style>
          <a:lnRef idx="1">
            <a:schemeClr val="accent1"/>
          </a:lnRef>
          <a:fillRef idx="0">
            <a:schemeClr val="accent1"/>
          </a:fillRef>
          <a:effectRef idx="0">
            <a:schemeClr val="accent1"/>
          </a:effectRef>
          <a:fontRef idx="minor">
            <a:schemeClr val="tx1"/>
          </a:fontRef>
        </p:style>
      </p:cxnSp>
      <p:sp>
        <p:nvSpPr>
          <p:cNvPr id="37" name="テキスト ボックス 36"/>
          <p:cNvSpPr txBox="1"/>
          <p:nvPr/>
        </p:nvSpPr>
        <p:spPr>
          <a:xfrm>
            <a:off x="6769566" y="1686336"/>
            <a:ext cx="431092" cy="954107"/>
          </a:xfrm>
          <a:prstGeom prst="rect">
            <a:avLst/>
          </a:prstGeom>
          <a:noFill/>
        </p:spPr>
        <p:txBody>
          <a:bodyPr wrap="square" rtlCol="0">
            <a:spAutoFit/>
          </a:bodyPr>
          <a:lstStyle/>
          <a:p>
            <a:r>
              <a:rPr kumimoji="1" lang="ja-JP" altLang="en-US" sz="1400" dirty="0" smtClean="0">
                <a:solidFill>
                  <a:srgbClr val="0000CC"/>
                </a:solidFill>
              </a:rPr>
              <a:t>概略水位</a:t>
            </a:r>
            <a:endParaRPr kumimoji="1" lang="ja-JP" altLang="en-US" sz="1400" dirty="0">
              <a:solidFill>
                <a:srgbClr val="0000CC"/>
              </a:solidFill>
            </a:endParaRPr>
          </a:p>
        </p:txBody>
      </p:sp>
      <p:cxnSp>
        <p:nvCxnSpPr>
          <p:cNvPr id="38" name="直線コネクタ 37"/>
          <p:cNvCxnSpPr/>
          <p:nvPr/>
        </p:nvCxnSpPr>
        <p:spPr>
          <a:xfrm>
            <a:off x="3815024" y="2653071"/>
            <a:ext cx="3106057" cy="0"/>
          </a:xfrm>
          <a:prstGeom prst="line">
            <a:avLst/>
          </a:prstGeom>
          <a:ln w="28575">
            <a:solidFill>
              <a:srgbClr val="FF00FF"/>
            </a:solidFill>
            <a:prstDash val="dash"/>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a:off x="3890834" y="637928"/>
            <a:ext cx="3106057" cy="0"/>
          </a:xfrm>
          <a:prstGeom prst="line">
            <a:avLst/>
          </a:prstGeom>
          <a:ln w="28575">
            <a:solidFill>
              <a:srgbClr val="FF00FF"/>
            </a:solidFill>
            <a:prstDash val="dash"/>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a:off x="-94652" y="5618516"/>
            <a:ext cx="8861944" cy="0"/>
          </a:xfrm>
          <a:prstGeom prst="line">
            <a:avLst/>
          </a:prstGeom>
          <a:ln w="28575">
            <a:solidFill>
              <a:srgbClr val="FF00FF"/>
            </a:solidFill>
            <a:prstDash val="dash"/>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a:off x="81765" y="3632866"/>
            <a:ext cx="8861944" cy="0"/>
          </a:xfrm>
          <a:prstGeom prst="line">
            <a:avLst/>
          </a:prstGeom>
          <a:ln w="28575">
            <a:solidFill>
              <a:srgbClr val="FF00FF"/>
            </a:solidFill>
            <a:prstDash val="dash"/>
          </a:ln>
        </p:spPr>
        <p:style>
          <a:lnRef idx="1">
            <a:schemeClr val="accent1"/>
          </a:lnRef>
          <a:fillRef idx="0">
            <a:schemeClr val="accent1"/>
          </a:fillRef>
          <a:effectRef idx="0">
            <a:schemeClr val="accent1"/>
          </a:effectRef>
          <a:fontRef idx="minor">
            <a:schemeClr val="tx1"/>
          </a:fontRef>
        </p:style>
      </p:cxnSp>
      <p:sp>
        <p:nvSpPr>
          <p:cNvPr id="50" name="テキスト ボックス 49"/>
          <p:cNvSpPr txBox="1"/>
          <p:nvPr/>
        </p:nvSpPr>
        <p:spPr>
          <a:xfrm>
            <a:off x="61770" y="6348317"/>
            <a:ext cx="2607650" cy="523220"/>
          </a:xfrm>
          <a:prstGeom prst="rect">
            <a:avLst/>
          </a:prstGeom>
          <a:noFill/>
        </p:spPr>
        <p:txBody>
          <a:bodyPr wrap="square" rtlCol="0">
            <a:spAutoFit/>
          </a:bodyPr>
          <a:lstStyle/>
          <a:p>
            <a:r>
              <a:rPr kumimoji="1" lang="en-US" altLang="ja-JP" sz="1400" dirty="0" smtClean="0">
                <a:solidFill>
                  <a:srgbClr val="FF00FF"/>
                </a:solidFill>
              </a:rPr>
              <a:t>Main slumping</a:t>
            </a:r>
            <a:r>
              <a:rPr kumimoji="1" lang="ja-JP" altLang="en-US" sz="1400" dirty="0" smtClean="0">
                <a:solidFill>
                  <a:srgbClr val="FF00FF"/>
                </a:solidFill>
              </a:rPr>
              <a:t>開始から約</a:t>
            </a:r>
            <a:r>
              <a:rPr kumimoji="1" lang="en-US" altLang="ja-JP" sz="1400" dirty="0" smtClean="0">
                <a:solidFill>
                  <a:srgbClr val="FF00FF"/>
                </a:solidFill>
              </a:rPr>
              <a:t>5</a:t>
            </a:r>
            <a:r>
              <a:rPr kumimoji="1" lang="ja-JP" altLang="en-US" sz="1400" dirty="0" smtClean="0">
                <a:solidFill>
                  <a:srgbClr val="FF00FF"/>
                </a:solidFill>
              </a:rPr>
              <a:t>分後</a:t>
            </a:r>
            <a:endParaRPr kumimoji="1" lang="en-US" altLang="ja-JP" sz="1400" dirty="0" smtClean="0">
              <a:solidFill>
                <a:srgbClr val="FF00FF"/>
              </a:solidFill>
            </a:endParaRPr>
          </a:p>
          <a:p>
            <a:r>
              <a:rPr kumimoji="1" lang="ja-JP" altLang="en-US" sz="1400" dirty="0" smtClean="0">
                <a:solidFill>
                  <a:srgbClr val="FF00FF"/>
                </a:solidFill>
              </a:rPr>
              <a:t>炉心物質落下の途中段階</a:t>
            </a:r>
            <a:endParaRPr kumimoji="1" lang="ja-JP" altLang="en-US" sz="1400" dirty="0">
              <a:solidFill>
                <a:srgbClr val="FF00FF"/>
              </a:solidFill>
            </a:endParaRPr>
          </a:p>
        </p:txBody>
      </p:sp>
      <p:sp>
        <p:nvSpPr>
          <p:cNvPr id="52" name="テキスト ボックス 51"/>
          <p:cNvSpPr txBox="1"/>
          <p:nvPr/>
        </p:nvSpPr>
        <p:spPr>
          <a:xfrm>
            <a:off x="569230" y="35860"/>
            <a:ext cx="3205377" cy="523220"/>
          </a:xfrm>
          <a:prstGeom prst="rect">
            <a:avLst/>
          </a:prstGeom>
          <a:noFill/>
        </p:spPr>
        <p:txBody>
          <a:bodyPr wrap="square" rtlCol="0">
            <a:spAutoFit/>
          </a:bodyPr>
          <a:lstStyle/>
          <a:p>
            <a:r>
              <a:rPr kumimoji="1" lang="ja-JP" altLang="en-US" sz="1400" dirty="0">
                <a:solidFill>
                  <a:srgbClr val="FF00FF"/>
                </a:solidFill>
              </a:rPr>
              <a:t>細か</a:t>
            </a:r>
            <a:r>
              <a:rPr kumimoji="1" lang="ja-JP" altLang="en-US" sz="1400" dirty="0" smtClean="0">
                <a:solidFill>
                  <a:srgbClr val="FF00FF"/>
                </a:solidFill>
              </a:rPr>
              <a:t>な</a:t>
            </a:r>
            <a:r>
              <a:rPr kumimoji="1" lang="en-US" altLang="ja-JP" sz="1400" dirty="0" smtClean="0">
                <a:solidFill>
                  <a:srgbClr val="FF00FF"/>
                </a:solidFill>
              </a:rPr>
              <a:t>slumping</a:t>
            </a:r>
            <a:r>
              <a:rPr kumimoji="1" lang="ja-JP" altLang="en-US" sz="1400" dirty="0" smtClean="0">
                <a:solidFill>
                  <a:srgbClr val="FF00FF"/>
                </a:solidFill>
              </a:rPr>
              <a:t>が断続的に起きていた可能性のある</a:t>
            </a:r>
            <a:r>
              <a:rPr kumimoji="1" lang="en-US" altLang="ja-JP" sz="1400" dirty="0" smtClean="0">
                <a:solidFill>
                  <a:srgbClr val="FF00FF"/>
                </a:solidFill>
              </a:rPr>
              <a:t>11:30</a:t>
            </a:r>
            <a:r>
              <a:rPr kumimoji="1" lang="ja-JP" altLang="en-US" sz="1400" dirty="0" smtClean="0">
                <a:solidFill>
                  <a:srgbClr val="FF00FF"/>
                </a:solidFill>
              </a:rPr>
              <a:t>後の炉心状態</a:t>
            </a:r>
            <a:endParaRPr kumimoji="1" lang="ja-JP" altLang="en-US" sz="1400" dirty="0">
              <a:solidFill>
                <a:srgbClr val="FF00FF"/>
              </a:solidFill>
            </a:endParaRPr>
          </a:p>
        </p:txBody>
      </p:sp>
      <p:sp>
        <p:nvSpPr>
          <p:cNvPr id="48" name="テキスト ボックス 47"/>
          <p:cNvSpPr txBox="1"/>
          <p:nvPr/>
        </p:nvSpPr>
        <p:spPr>
          <a:xfrm>
            <a:off x="3918870" y="130314"/>
            <a:ext cx="3518086" cy="307777"/>
          </a:xfrm>
          <a:prstGeom prst="rect">
            <a:avLst/>
          </a:prstGeom>
          <a:noFill/>
        </p:spPr>
        <p:txBody>
          <a:bodyPr wrap="square" rtlCol="0">
            <a:spAutoFit/>
          </a:bodyPr>
          <a:lstStyle/>
          <a:p>
            <a:r>
              <a:rPr kumimoji="1" lang="en-US" altLang="ja-JP" sz="1400" dirty="0" smtClean="0">
                <a:solidFill>
                  <a:srgbClr val="FF00FF"/>
                </a:solidFill>
              </a:rPr>
              <a:t>Main slumping</a:t>
            </a:r>
            <a:r>
              <a:rPr kumimoji="1" lang="ja-JP" altLang="en-US" sz="1400" dirty="0" smtClean="0">
                <a:solidFill>
                  <a:srgbClr val="FF00FF"/>
                </a:solidFill>
              </a:rPr>
              <a:t>（</a:t>
            </a:r>
            <a:r>
              <a:rPr kumimoji="1" lang="en-US" altLang="ja-JP" sz="1400" dirty="0" smtClean="0">
                <a:solidFill>
                  <a:srgbClr val="FF00FF"/>
                </a:solidFill>
              </a:rPr>
              <a:t>12:09</a:t>
            </a:r>
            <a:r>
              <a:rPr kumimoji="1" lang="ja-JP" altLang="en-US" sz="1400" dirty="0" smtClean="0">
                <a:solidFill>
                  <a:srgbClr val="FF00FF"/>
                </a:solidFill>
              </a:rPr>
              <a:t>）直前の炉心状態</a:t>
            </a:r>
            <a:endParaRPr kumimoji="1" lang="ja-JP" altLang="en-US" sz="1400" dirty="0">
              <a:solidFill>
                <a:srgbClr val="FF00FF"/>
              </a:solidFill>
            </a:endParaRPr>
          </a:p>
        </p:txBody>
      </p:sp>
      <p:sp>
        <p:nvSpPr>
          <p:cNvPr id="49" name="テキスト ボックス 48"/>
          <p:cNvSpPr txBox="1"/>
          <p:nvPr/>
        </p:nvSpPr>
        <p:spPr>
          <a:xfrm>
            <a:off x="3208912" y="6395098"/>
            <a:ext cx="2607650" cy="523220"/>
          </a:xfrm>
          <a:prstGeom prst="rect">
            <a:avLst/>
          </a:prstGeom>
          <a:noFill/>
        </p:spPr>
        <p:txBody>
          <a:bodyPr wrap="square" rtlCol="0">
            <a:spAutoFit/>
          </a:bodyPr>
          <a:lstStyle/>
          <a:p>
            <a:r>
              <a:rPr kumimoji="1" lang="en-US" altLang="ja-JP" sz="1400" dirty="0" smtClean="0">
                <a:solidFill>
                  <a:srgbClr val="FF00FF"/>
                </a:solidFill>
              </a:rPr>
              <a:t>Main slumping</a:t>
            </a:r>
            <a:r>
              <a:rPr kumimoji="1" lang="ja-JP" altLang="en-US" sz="1400" dirty="0" smtClean="0">
                <a:solidFill>
                  <a:srgbClr val="FF00FF"/>
                </a:solidFill>
              </a:rPr>
              <a:t>開始から約</a:t>
            </a:r>
            <a:r>
              <a:rPr kumimoji="1" lang="en-US" altLang="ja-JP" sz="1400" dirty="0">
                <a:solidFill>
                  <a:srgbClr val="FF00FF"/>
                </a:solidFill>
              </a:rPr>
              <a:t>9</a:t>
            </a:r>
            <a:r>
              <a:rPr kumimoji="1" lang="ja-JP" altLang="en-US" sz="1400" dirty="0" smtClean="0">
                <a:solidFill>
                  <a:srgbClr val="FF00FF"/>
                </a:solidFill>
              </a:rPr>
              <a:t>分後</a:t>
            </a:r>
            <a:endParaRPr kumimoji="1" lang="en-US" altLang="ja-JP" sz="1400" dirty="0" smtClean="0">
              <a:solidFill>
                <a:srgbClr val="FF00FF"/>
              </a:solidFill>
            </a:endParaRPr>
          </a:p>
          <a:p>
            <a:r>
              <a:rPr kumimoji="1" lang="ja-JP" altLang="en-US" sz="1400" dirty="0" smtClean="0">
                <a:solidFill>
                  <a:srgbClr val="FF00FF"/>
                </a:solidFill>
              </a:rPr>
              <a:t>炉心物質落下の進行段階</a:t>
            </a:r>
            <a:endParaRPr kumimoji="1" lang="ja-JP" altLang="en-US" sz="1400" dirty="0">
              <a:solidFill>
                <a:srgbClr val="FF00FF"/>
              </a:solidFill>
            </a:endParaRPr>
          </a:p>
        </p:txBody>
      </p:sp>
      <p:sp>
        <p:nvSpPr>
          <p:cNvPr id="18" name="テキスト ボックス 17"/>
          <p:cNvSpPr txBox="1"/>
          <p:nvPr/>
        </p:nvSpPr>
        <p:spPr>
          <a:xfrm>
            <a:off x="6985112" y="5906917"/>
            <a:ext cx="1400628" cy="369332"/>
          </a:xfrm>
          <a:prstGeom prst="rect">
            <a:avLst/>
          </a:prstGeom>
          <a:noFill/>
        </p:spPr>
        <p:txBody>
          <a:bodyPr wrap="square" rtlCol="0">
            <a:spAutoFit/>
          </a:bodyPr>
          <a:lstStyle/>
          <a:p>
            <a:r>
              <a:rPr kumimoji="1" lang="en-US" altLang="ja-JP" dirty="0" smtClean="0">
                <a:solidFill>
                  <a:schemeClr val="bg1"/>
                </a:solidFill>
              </a:rPr>
              <a:t>164,274 s</a:t>
            </a:r>
            <a:endParaRPr kumimoji="1" lang="ja-JP" altLang="en-US" dirty="0">
              <a:solidFill>
                <a:schemeClr val="bg1"/>
              </a:solidFill>
            </a:endParaRPr>
          </a:p>
        </p:txBody>
      </p:sp>
      <p:sp>
        <p:nvSpPr>
          <p:cNvPr id="55" name="テキスト ボックス 54"/>
          <p:cNvSpPr txBox="1"/>
          <p:nvPr/>
        </p:nvSpPr>
        <p:spPr>
          <a:xfrm>
            <a:off x="6179001" y="3888688"/>
            <a:ext cx="2830511" cy="523220"/>
          </a:xfrm>
          <a:prstGeom prst="rect">
            <a:avLst/>
          </a:prstGeom>
          <a:noFill/>
        </p:spPr>
        <p:txBody>
          <a:bodyPr wrap="square" rtlCol="0">
            <a:spAutoFit/>
          </a:bodyPr>
          <a:lstStyle/>
          <a:p>
            <a:r>
              <a:rPr kumimoji="1" lang="en-US" altLang="ja-JP" sz="1400" b="1" dirty="0" smtClean="0">
                <a:solidFill>
                  <a:schemeClr val="bg1"/>
                </a:solidFill>
              </a:rPr>
              <a:t>Main slumping</a:t>
            </a:r>
            <a:r>
              <a:rPr kumimoji="1" lang="ja-JP" altLang="en-US" sz="1400" b="1" dirty="0" smtClean="0">
                <a:solidFill>
                  <a:schemeClr val="bg1"/>
                </a:solidFill>
              </a:rPr>
              <a:t>開始から約</a:t>
            </a:r>
            <a:r>
              <a:rPr kumimoji="1" lang="en-US" altLang="ja-JP" sz="1400" b="1" dirty="0" smtClean="0">
                <a:solidFill>
                  <a:schemeClr val="bg1"/>
                </a:solidFill>
              </a:rPr>
              <a:t>18</a:t>
            </a:r>
            <a:r>
              <a:rPr kumimoji="1" lang="ja-JP" altLang="en-US" sz="1400" b="1" dirty="0" smtClean="0">
                <a:solidFill>
                  <a:schemeClr val="bg1"/>
                </a:solidFill>
              </a:rPr>
              <a:t>分後</a:t>
            </a:r>
            <a:endParaRPr kumimoji="1" lang="en-US" altLang="ja-JP" sz="1400" b="1" dirty="0" smtClean="0">
              <a:solidFill>
                <a:schemeClr val="bg1"/>
              </a:solidFill>
            </a:endParaRPr>
          </a:p>
          <a:p>
            <a:r>
              <a:rPr kumimoji="1" lang="ja-JP" altLang="en-US" sz="1400" b="1" dirty="0" smtClean="0">
                <a:solidFill>
                  <a:schemeClr val="bg1"/>
                </a:solidFill>
              </a:rPr>
              <a:t>炉心物質落下の</a:t>
            </a:r>
            <a:r>
              <a:rPr kumimoji="1" lang="ja-JP" altLang="en-US" sz="1400" b="1" dirty="0">
                <a:solidFill>
                  <a:schemeClr val="bg1"/>
                </a:solidFill>
              </a:rPr>
              <a:t>終了</a:t>
            </a:r>
          </a:p>
        </p:txBody>
      </p:sp>
      <p:sp>
        <p:nvSpPr>
          <p:cNvPr id="5" name="スライド番号プレースホルダー 4"/>
          <p:cNvSpPr>
            <a:spLocks noGrp="1"/>
          </p:cNvSpPr>
          <p:nvPr>
            <p:ph type="sldNum" sz="quarter" idx="12"/>
          </p:nvPr>
        </p:nvSpPr>
        <p:spPr/>
        <p:txBody>
          <a:bodyPr/>
          <a:lstStyle/>
          <a:p>
            <a:fld id="{9D40D2A5-8A93-403E-BF05-6EBA6A1455BF}" type="slidenum">
              <a:rPr kumimoji="1" lang="ja-JP" altLang="en-US" smtClean="0"/>
              <a:pPr/>
              <a:t>32</a:t>
            </a:fld>
            <a:endParaRPr kumimoji="1" lang="ja-JP" altLang="en-US"/>
          </a:p>
        </p:txBody>
      </p:sp>
    </p:spTree>
    <p:extLst>
      <p:ext uri="{BB962C8B-B14F-4D97-AF65-F5344CB8AC3E}">
        <p14:creationId xmlns:p14="http://schemas.microsoft.com/office/powerpoint/2010/main" val="6135659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466419" y="1759863"/>
            <a:ext cx="8506020" cy="4483682"/>
          </a:xfrm>
          <a:prstGeom prst="rect">
            <a:avLst/>
          </a:prstGeom>
        </p:spPr>
      </p:pic>
      <p:cxnSp>
        <p:nvCxnSpPr>
          <p:cNvPr id="3" name="直線コネクタ 2"/>
          <p:cNvCxnSpPr/>
          <p:nvPr/>
        </p:nvCxnSpPr>
        <p:spPr>
          <a:xfrm flipV="1">
            <a:off x="787028" y="5526428"/>
            <a:ext cx="6177623" cy="23713"/>
          </a:xfrm>
          <a:prstGeom prst="line">
            <a:avLst/>
          </a:prstGeom>
          <a:ln w="12700">
            <a:solidFill>
              <a:srgbClr val="0000CC"/>
            </a:solidFill>
            <a:prstDash val="dash"/>
          </a:ln>
        </p:spPr>
        <p:style>
          <a:lnRef idx="1">
            <a:schemeClr val="accent1"/>
          </a:lnRef>
          <a:fillRef idx="0">
            <a:schemeClr val="accent1"/>
          </a:fillRef>
          <a:effectRef idx="0">
            <a:schemeClr val="accent1"/>
          </a:effectRef>
          <a:fontRef idx="minor">
            <a:schemeClr val="tx1"/>
          </a:fontRef>
        </p:style>
      </p:cxnSp>
      <p:cxnSp>
        <p:nvCxnSpPr>
          <p:cNvPr id="4" name="直線コネクタ 3"/>
          <p:cNvCxnSpPr/>
          <p:nvPr/>
        </p:nvCxnSpPr>
        <p:spPr>
          <a:xfrm flipV="1">
            <a:off x="787029" y="2419453"/>
            <a:ext cx="6177623" cy="23713"/>
          </a:xfrm>
          <a:prstGeom prst="line">
            <a:avLst/>
          </a:prstGeom>
          <a:ln w="12700">
            <a:solidFill>
              <a:srgbClr val="0000CC"/>
            </a:solidFill>
            <a:prstDash val="dash"/>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3147561" y="2530110"/>
            <a:ext cx="592256" cy="338554"/>
          </a:xfrm>
          <a:prstGeom prst="rect">
            <a:avLst/>
          </a:prstGeom>
          <a:noFill/>
        </p:spPr>
        <p:txBody>
          <a:bodyPr wrap="square" rtlCol="0">
            <a:spAutoFit/>
          </a:bodyPr>
          <a:lstStyle/>
          <a:p>
            <a:r>
              <a:rPr kumimoji="1" lang="en-US" altLang="ja-JP" sz="1600" dirty="0" smtClean="0">
                <a:solidFill>
                  <a:srgbClr val="0000CC"/>
                </a:solidFill>
                <a:latin typeface="ＭＳ ゴシック" panose="020B0609070205080204" pitchFamily="49" charset="-128"/>
                <a:ea typeface="ＭＳ ゴシック" panose="020B0609070205080204" pitchFamily="49" charset="-128"/>
              </a:rPr>
              <a:t>TAF</a:t>
            </a:r>
            <a:endParaRPr kumimoji="1" lang="ja-JP" altLang="en-US" sz="1600" dirty="0">
              <a:solidFill>
                <a:srgbClr val="0000CC"/>
              </a:solidFill>
              <a:latin typeface="ＭＳ ゴシック" panose="020B0609070205080204" pitchFamily="49" charset="-128"/>
              <a:ea typeface="ＭＳ ゴシック" panose="020B0609070205080204" pitchFamily="49" charset="-128"/>
            </a:endParaRPr>
          </a:p>
        </p:txBody>
      </p:sp>
      <p:sp>
        <p:nvSpPr>
          <p:cNvPr id="6" name="テキスト ボックス 5"/>
          <p:cNvSpPr txBox="1"/>
          <p:nvPr/>
        </p:nvSpPr>
        <p:spPr>
          <a:xfrm>
            <a:off x="1609641" y="5168232"/>
            <a:ext cx="592256" cy="338554"/>
          </a:xfrm>
          <a:prstGeom prst="rect">
            <a:avLst/>
          </a:prstGeom>
          <a:noFill/>
        </p:spPr>
        <p:txBody>
          <a:bodyPr wrap="square" rtlCol="0">
            <a:spAutoFit/>
          </a:bodyPr>
          <a:lstStyle/>
          <a:p>
            <a:r>
              <a:rPr kumimoji="1" lang="en-US" altLang="ja-JP" sz="1600" dirty="0">
                <a:solidFill>
                  <a:srgbClr val="0000CC"/>
                </a:solidFill>
                <a:latin typeface="ＭＳ ゴシック" panose="020B0609070205080204" pitchFamily="49" charset="-128"/>
                <a:ea typeface="ＭＳ ゴシック" panose="020B0609070205080204" pitchFamily="49" charset="-128"/>
              </a:rPr>
              <a:t>B</a:t>
            </a:r>
            <a:r>
              <a:rPr kumimoji="1" lang="en-US" altLang="ja-JP" sz="1600" dirty="0" smtClean="0">
                <a:solidFill>
                  <a:srgbClr val="0000CC"/>
                </a:solidFill>
                <a:latin typeface="ＭＳ ゴシック" panose="020B0609070205080204" pitchFamily="49" charset="-128"/>
                <a:ea typeface="ＭＳ ゴシック" panose="020B0609070205080204" pitchFamily="49" charset="-128"/>
              </a:rPr>
              <a:t>AF</a:t>
            </a:r>
            <a:endParaRPr kumimoji="1" lang="ja-JP" altLang="en-US" sz="1600" dirty="0">
              <a:solidFill>
                <a:srgbClr val="0000CC"/>
              </a:solidFill>
              <a:latin typeface="ＭＳ ゴシック" panose="020B0609070205080204" pitchFamily="49" charset="-128"/>
              <a:ea typeface="ＭＳ ゴシック" panose="020B0609070205080204" pitchFamily="49" charset="-128"/>
            </a:endParaRPr>
          </a:p>
        </p:txBody>
      </p:sp>
      <p:cxnSp>
        <p:nvCxnSpPr>
          <p:cNvPr id="7" name="直線矢印コネクタ 6"/>
          <p:cNvCxnSpPr/>
          <p:nvPr/>
        </p:nvCxnSpPr>
        <p:spPr>
          <a:xfrm flipV="1">
            <a:off x="3724447" y="2431309"/>
            <a:ext cx="302784" cy="1386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直線矢印コネクタ 7"/>
          <p:cNvCxnSpPr/>
          <p:nvPr/>
        </p:nvCxnSpPr>
        <p:spPr>
          <a:xfrm flipH="1">
            <a:off x="1272453" y="5361340"/>
            <a:ext cx="337188" cy="1640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rot="16200000">
            <a:off x="-887261" y="3872024"/>
            <a:ext cx="2399582" cy="307777"/>
          </a:xfrm>
          <a:prstGeom prst="rect">
            <a:avLst/>
          </a:prstGeom>
          <a:noFill/>
        </p:spPr>
        <p:txBody>
          <a:bodyPr wrap="square" rtlCol="0">
            <a:spAutoFit/>
          </a:bodyPr>
          <a:lstStyle/>
          <a:p>
            <a:r>
              <a:rPr kumimoji="1" lang="ja-JP" altLang="en-US" sz="1400" dirty="0" smtClean="0"/>
              <a:t>炉心水位（ｍ）</a:t>
            </a:r>
            <a:endParaRPr kumimoji="1" lang="ja-JP" altLang="en-US" sz="1400" dirty="0"/>
          </a:p>
        </p:txBody>
      </p:sp>
      <p:sp>
        <p:nvSpPr>
          <p:cNvPr id="10" name="テキスト ボックス 9"/>
          <p:cNvSpPr txBox="1"/>
          <p:nvPr/>
        </p:nvSpPr>
        <p:spPr>
          <a:xfrm>
            <a:off x="4027231" y="6243544"/>
            <a:ext cx="1067257" cy="338554"/>
          </a:xfrm>
          <a:prstGeom prst="rect">
            <a:avLst/>
          </a:prstGeom>
          <a:noFill/>
        </p:spPr>
        <p:txBody>
          <a:bodyPr wrap="square" rtlCol="0">
            <a:spAutoFit/>
          </a:bodyPr>
          <a:lstStyle/>
          <a:p>
            <a:r>
              <a:rPr kumimoji="1" lang="en-US" altLang="ja-JP" sz="1600" dirty="0" smtClean="0">
                <a:solidFill>
                  <a:srgbClr val="0000CC"/>
                </a:solidFill>
                <a:latin typeface="ＭＳ ゴシック" panose="020B0609070205080204" pitchFamily="49" charset="-128"/>
                <a:ea typeface="ＭＳ ゴシック" panose="020B0609070205080204" pitchFamily="49" charset="-128"/>
              </a:rPr>
              <a:t>ADS</a:t>
            </a:r>
            <a:r>
              <a:rPr kumimoji="1" lang="ja-JP" altLang="en-US" sz="1600" dirty="0" smtClean="0">
                <a:solidFill>
                  <a:srgbClr val="0000CC"/>
                </a:solidFill>
                <a:latin typeface="ＭＳ ゴシック" panose="020B0609070205080204" pitchFamily="49" charset="-128"/>
                <a:ea typeface="ＭＳ ゴシック" panose="020B0609070205080204" pitchFamily="49" charset="-128"/>
              </a:rPr>
              <a:t>作動</a:t>
            </a:r>
            <a:endParaRPr kumimoji="1" lang="ja-JP" altLang="en-US" sz="1600" dirty="0">
              <a:solidFill>
                <a:srgbClr val="0000CC"/>
              </a:solidFill>
              <a:latin typeface="ＭＳ ゴシック" panose="020B0609070205080204" pitchFamily="49" charset="-128"/>
              <a:ea typeface="ＭＳ ゴシック" panose="020B0609070205080204" pitchFamily="49" charset="-128"/>
            </a:endParaRPr>
          </a:p>
        </p:txBody>
      </p:sp>
      <p:cxnSp>
        <p:nvCxnSpPr>
          <p:cNvPr id="11" name="直線矢印コネクタ 10"/>
          <p:cNvCxnSpPr/>
          <p:nvPr/>
        </p:nvCxnSpPr>
        <p:spPr>
          <a:xfrm flipH="1">
            <a:off x="3293807" y="4675431"/>
            <a:ext cx="582032" cy="2986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2929615" y="305338"/>
            <a:ext cx="3459716" cy="461665"/>
          </a:xfrm>
          <a:prstGeom prst="rect">
            <a:avLst/>
          </a:prstGeom>
          <a:noFill/>
        </p:spPr>
        <p:txBody>
          <a:bodyPr wrap="square" rtlCol="0">
            <a:spAutoFit/>
          </a:bodyPr>
          <a:lstStyle/>
          <a:p>
            <a:pPr algn="ctr"/>
            <a:r>
              <a:rPr kumimoji="1" lang="ja-JP" altLang="en-US" sz="2400" dirty="0">
                <a:latin typeface="ＭＳ ゴシック" panose="020B0609070205080204" pitchFamily="49" charset="-128"/>
                <a:ea typeface="ＭＳ ゴシック" panose="020B0609070205080204" pitchFamily="49" charset="-128"/>
              </a:rPr>
              <a:t>炉心</a:t>
            </a:r>
            <a:r>
              <a:rPr kumimoji="1" lang="ja-JP" altLang="en-US" sz="2400" dirty="0" smtClean="0">
                <a:latin typeface="ＭＳ ゴシック" panose="020B0609070205080204" pitchFamily="49" charset="-128"/>
                <a:ea typeface="ＭＳ ゴシック" panose="020B0609070205080204" pitchFamily="49" charset="-128"/>
              </a:rPr>
              <a:t>水位の解析結果</a:t>
            </a:r>
            <a:endParaRPr kumimoji="1" lang="ja-JP" altLang="en-US" sz="2400" dirty="0">
              <a:latin typeface="ＭＳ ゴシック" panose="020B0609070205080204" pitchFamily="49" charset="-128"/>
              <a:ea typeface="ＭＳ ゴシック" panose="020B0609070205080204" pitchFamily="49" charset="-128"/>
            </a:endParaRPr>
          </a:p>
        </p:txBody>
      </p:sp>
      <p:sp>
        <p:nvSpPr>
          <p:cNvPr id="16" name="テキスト ボックス 15"/>
          <p:cNvSpPr txBox="1"/>
          <p:nvPr/>
        </p:nvSpPr>
        <p:spPr>
          <a:xfrm>
            <a:off x="3625777" y="4050968"/>
            <a:ext cx="1870163" cy="584775"/>
          </a:xfrm>
          <a:prstGeom prst="rect">
            <a:avLst/>
          </a:prstGeom>
          <a:noFill/>
        </p:spPr>
        <p:txBody>
          <a:bodyPr wrap="square" rtlCol="0">
            <a:spAutoFit/>
          </a:bodyPr>
          <a:lstStyle/>
          <a:p>
            <a:r>
              <a:rPr kumimoji="1" lang="ja-JP" altLang="en-US" sz="1600" dirty="0" smtClean="0">
                <a:solidFill>
                  <a:srgbClr val="0000CC"/>
                </a:solidFill>
                <a:latin typeface="ＭＳ ゴシック" panose="020B0609070205080204" pitchFamily="49" charset="-128"/>
                <a:ea typeface="ＭＳ ゴシック" panose="020B0609070205080204" pitchFamily="49" charset="-128"/>
              </a:rPr>
              <a:t>炉心損傷開始時の水位は約</a:t>
            </a:r>
            <a:r>
              <a:rPr kumimoji="1" lang="en-US" altLang="ja-JP" sz="1600" dirty="0" smtClean="0">
                <a:solidFill>
                  <a:srgbClr val="0000CC"/>
                </a:solidFill>
                <a:latin typeface="ＭＳ ゴシック" panose="020B0609070205080204" pitchFamily="49" charset="-128"/>
                <a:ea typeface="ＭＳ ゴシック" panose="020B0609070205080204" pitchFamily="49" charset="-128"/>
              </a:rPr>
              <a:t>0.64mBAF</a:t>
            </a:r>
            <a:endParaRPr kumimoji="1" lang="ja-JP" altLang="en-US" sz="1600" dirty="0">
              <a:solidFill>
                <a:srgbClr val="0000CC"/>
              </a:solidFill>
              <a:latin typeface="ＭＳ ゴシック" panose="020B0609070205080204" pitchFamily="49" charset="-128"/>
              <a:ea typeface="ＭＳ ゴシック" panose="020B0609070205080204" pitchFamily="49" charset="-128"/>
            </a:endParaRPr>
          </a:p>
        </p:txBody>
      </p:sp>
      <p:cxnSp>
        <p:nvCxnSpPr>
          <p:cNvPr id="17" name="直線矢印コネクタ 16"/>
          <p:cNvCxnSpPr>
            <a:stCxn id="2" idx="2"/>
          </p:cNvCxnSpPr>
          <p:nvPr/>
        </p:nvCxnSpPr>
        <p:spPr>
          <a:xfrm flipV="1">
            <a:off x="4719429" y="5550141"/>
            <a:ext cx="9887" cy="6934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5379610" y="6263187"/>
            <a:ext cx="2614016" cy="584775"/>
          </a:xfrm>
          <a:prstGeom prst="rect">
            <a:avLst/>
          </a:prstGeom>
          <a:noFill/>
        </p:spPr>
        <p:txBody>
          <a:bodyPr wrap="square" rtlCol="0">
            <a:spAutoFit/>
          </a:bodyPr>
          <a:lstStyle/>
          <a:p>
            <a:r>
              <a:rPr kumimoji="1" lang="en-US" altLang="ja-JP" sz="1600" dirty="0" smtClean="0">
                <a:solidFill>
                  <a:srgbClr val="0000CC"/>
                </a:solidFill>
                <a:latin typeface="ＭＳ ゴシック" panose="020B0609070205080204" pitchFamily="49" charset="-128"/>
                <a:ea typeface="ＭＳ ゴシック" panose="020B0609070205080204" pitchFamily="49" charset="-128"/>
              </a:rPr>
              <a:t>Main slumping(</a:t>
            </a:r>
            <a:r>
              <a:rPr kumimoji="1" lang="ja-JP" altLang="en-US" sz="1600" dirty="0" smtClean="0">
                <a:solidFill>
                  <a:srgbClr val="0000CC"/>
                </a:solidFill>
                <a:latin typeface="ＭＳ ゴシック" panose="020B0609070205080204" pitchFamily="49" charset="-128"/>
                <a:ea typeface="ＭＳ ゴシック" panose="020B0609070205080204" pitchFamily="49" charset="-128"/>
              </a:rPr>
              <a:t>下部プレナムは満水状態）</a:t>
            </a:r>
            <a:endParaRPr kumimoji="1" lang="en-US" altLang="ja-JP" sz="1600" dirty="0" smtClean="0">
              <a:solidFill>
                <a:srgbClr val="0000CC"/>
              </a:solidFill>
              <a:latin typeface="ＭＳ ゴシック" panose="020B0609070205080204" pitchFamily="49" charset="-128"/>
              <a:ea typeface="ＭＳ ゴシック" panose="020B0609070205080204" pitchFamily="49" charset="-128"/>
            </a:endParaRPr>
          </a:p>
        </p:txBody>
      </p:sp>
      <p:cxnSp>
        <p:nvCxnSpPr>
          <p:cNvPr id="21" name="直線矢印コネクタ 20"/>
          <p:cNvCxnSpPr/>
          <p:nvPr/>
        </p:nvCxnSpPr>
        <p:spPr>
          <a:xfrm flipV="1">
            <a:off x="6124432" y="5506786"/>
            <a:ext cx="9887" cy="6934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3662435" y="3142856"/>
            <a:ext cx="2864105" cy="830997"/>
          </a:xfrm>
          <a:prstGeom prst="rect">
            <a:avLst/>
          </a:prstGeom>
          <a:noFill/>
        </p:spPr>
        <p:txBody>
          <a:bodyPr wrap="square" rtlCol="0">
            <a:spAutoFit/>
          </a:bodyPr>
          <a:lstStyle/>
          <a:p>
            <a:r>
              <a:rPr kumimoji="1" lang="ja-JP" altLang="en-US" sz="1600" dirty="0" smtClean="0">
                <a:solidFill>
                  <a:srgbClr val="0000CC"/>
                </a:solidFill>
                <a:latin typeface="ＭＳ ゴシック" panose="020B0609070205080204" pitchFamily="49" charset="-128"/>
                <a:ea typeface="ＭＳ ゴシック" panose="020B0609070205080204" pitchFamily="49" charset="-128"/>
              </a:rPr>
              <a:t>炉心損傷開始</a:t>
            </a:r>
            <a:r>
              <a:rPr kumimoji="1" lang="en-US" altLang="ja-JP" sz="1600" dirty="0" smtClean="0">
                <a:solidFill>
                  <a:srgbClr val="0000CC"/>
                </a:solidFill>
                <a:latin typeface="ＭＳ ゴシック" panose="020B0609070205080204" pitchFamily="49" charset="-128"/>
                <a:ea typeface="ＭＳ ゴシック" panose="020B0609070205080204" pitchFamily="49" charset="-128"/>
              </a:rPr>
              <a:t>(MAAP</a:t>
            </a:r>
            <a:r>
              <a:rPr kumimoji="1" lang="ja-JP" altLang="en-US" sz="1600" dirty="0" smtClean="0">
                <a:solidFill>
                  <a:srgbClr val="0000CC"/>
                </a:solidFill>
                <a:latin typeface="ＭＳ ゴシック" panose="020B0609070205080204" pitchFamily="49" charset="-128"/>
                <a:ea typeface="ＭＳ ゴシック" panose="020B0609070205080204" pitchFamily="49" charset="-128"/>
              </a:rPr>
              <a:t>における</a:t>
            </a:r>
            <a:r>
              <a:rPr kumimoji="1" lang="en-US" altLang="ja-JP" sz="1600" dirty="0" smtClean="0">
                <a:solidFill>
                  <a:srgbClr val="0000CC"/>
                </a:solidFill>
                <a:latin typeface="ＭＳ ゴシック" panose="020B0609070205080204" pitchFamily="49" charset="-128"/>
                <a:ea typeface="ＭＳ ゴシック" panose="020B0609070205080204" pitchFamily="49" charset="-128"/>
              </a:rPr>
              <a:t>intact geometry</a:t>
            </a:r>
            <a:r>
              <a:rPr kumimoji="1" lang="ja-JP" altLang="en-US" sz="1600" dirty="0" smtClean="0">
                <a:solidFill>
                  <a:srgbClr val="0000CC"/>
                </a:solidFill>
                <a:latin typeface="ＭＳ ゴシック" panose="020B0609070205080204" pitchFamily="49" charset="-128"/>
                <a:ea typeface="ＭＳ ゴシック" panose="020B0609070205080204" pitchFamily="49" charset="-128"/>
              </a:rPr>
              <a:t>の喪失）高さは約</a:t>
            </a:r>
            <a:r>
              <a:rPr kumimoji="1" lang="en-US" altLang="ja-JP" sz="1600" dirty="0" smtClean="0">
                <a:solidFill>
                  <a:srgbClr val="0000CC"/>
                </a:solidFill>
                <a:latin typeface="ＭＳ ゴシック" panose="020B0609070205080204" pitchFamily="49" charset="-128"/>
                <a:ea typeface="ＭＳ ゴシック" panose="020B0609070205080204" pitchFamily="49" charset="-128"/>
              </a:rPr>
              <a:t>1.55mBAF</a:t>
            </a:r>
            <a:endParaRPr kumimoji="1" lang="ja-JP" altLang="en-US" sz="1600" dirty="0">
              <a:solidFill>
                <a:srgbClr val="0000CC"/>
              </a:solidFill>
              <a:latin typeface="ＭＳ ゴシック" panose="020B0609070205080204" pitchFamily="49" charset="-128"/>
              <a:ea typeface="ＭＳ ゴシック" panose="020B0609070205080204" pitchFamily="49" charset="-128"/>
            </a:endParaRPr>
          </a:p>
        </p:txBody>
      </p:sp>
      <p:cxnSp>
        <p:nvCxnSpPr>
          <p:cNvPr id="23" name="直線矢印コネクタ 22"/>
          <p:cNvCxnSpPr/>
          <p:nvPr/>
        </p:nvCxnSpPr>
        <p:spPr>
          <a:xfrm flipH="1">
            <a:off x="3339499" y="3772047"/>
            <a:ext cx="400318" cy="3710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楕円 24"/>
          <p:cNvSpPr/>
          <p:nvPr/>
        </p:nvSpPr>
        <p:spPr>
          <a:xfrm>
            <a:off x="3193252" y="4121701"/>
            <a:ext cx="146246" cy="221654"/>
          </a:xfrm>
          <a:prstGeom prst="ellipse">
            <a:avLst/>
          </a:prstGeom>
          <a:solidFill>
            <a:srgbClr val="FF0000">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スライド番号プレースホルダー 11"/>
          <p:cNvSpPr>
            <a:spLocks noGrp="1"/>
          </p:cNvSpPr>
          <p:nvPr>
            <p:ph type="sldNum" sz="quarter" idx="12"/>
          </p:nvPr>
        </p:nvSpPr>
        <p:spPr/>
        <p:txBody>
          <a:bodyPr/>
          <a:lstStyle/>
          <a:p>
            <a:fld id="{9D40D2A5-8A93-403E-BF05-6EBA6A1455BF}" type="slidenum">
              <a:rPr kumimoji="1" lang="ja-JP" altLang="en-US" smtClean="0"/>
              <a:pPr/>
              <a:t>33</a:t>
            </a:fld>
            <a:endParaRPr kumimoji="1" lang="ja-JP" altLang="en-US"/>
          </a:p>
        </p:txBody>
      </p:sp>
    </p:spTree>
    <p:extLst>
      <p:ext uri="{BB962C8B-B14F-4D97-AF65-F5344CB8AC3E}">
        <p14:creationId xmlns:p14="http://schemas.microsoft.com/office/powerpoint/2010/main" val="23841831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383457" y="603736"/>
            <a:ext cx="8609367" cy="3083361"/>
          </a:xfrm>
          <a:prstGeom prst="rect">
            <a:avLst/>
          </a:prstGeom>
        </p:spPr>
      </p:pic>
      <p:sp>
        <p:nvSpPr>
          <p:cNvPr id="3" name="テキスト ボックス 2"/>
          <p:cNvSpPr txBox="1"/>
          <p:nvPr/>
        </p:nvSpPr>
        <p:spPr>
          <a:xfrm>
            <a:off x="3521793" y="2093696"/>
            <a:ext cx="3244644" cy="369332"/>
          </a:xfrm>
          <a:prstGeom prst="rect">
            <a:avLst/>
          </a:prstGeom>
          <a:noFill/>
        </p:spPr>
        <p:txBody>
          <a:bodyPr wrap="square" rtlCol="0">
            <a:spAutoFit/>
          </a:bodyPr>
          <a:lstStyle/>
          <a:p>
            <a:pPr algn="ctr"/>
            <a:r>
              <a:rPr kumimoji="1" lang="ja-JP" altLang="en-US" dirty="0" smtClean="0">
                <a:solidFill>
                  <a:srgbClr val="FF0000"/>
                </a:solidFill>
                <a:latin typeface="ＭＳ ゴシック" panose="020B0609070205080204" pitchFamily="49" charset="-128"/>
                <a:ea typeface="ＭＳ ゴシック" panose="020B0609070205080204" pitchFamily="49" charset="-128"/>
              </a:rPr>
              <a:t>被覆管の酸化割合</a:t>
            </a:r>
            <a:endParaRPr kumimoji="1" lang="ja-JP" altLang="en-US" dirty="0">
              <a:solidFill>
                <a:srgbClr val="FF0000"/>
              </a:solidFill>
              <a:latin typeface="ＭＳ ゴシック" panose="020B0609070205080204" pitchFamily="49" charset="-128"/>
              <a:ea typeface="ＭＳ ゴシック" panose="020B0609070205080204" pitchFamily="49" charset="-128"/>
            </a:endParaRPr>
          </a:p>
        </p:txBody>
      </p:sp>
      <p:sp>
        <p:nvSpPr>
          <p:cNvPr id="4" name="テキスト ボックス 3"/>
          <p:cNvSpPr txBox="1"/>
          <p:nvPr/>
        </p:nvSpPr>
        <p:spPr>
          <a:xfrm>
            <a:off x="693175" y="156383"/>
            <a:ext cx="7865806" cy="400110"/>
          </a:xfrm>
          <a:prstGeom prst="rect">
            <a:avLst/>
          </a:prstGeom>
          <a:noFill/>
        </p:spPr>
        <p:txBody>
          <a:bodyPr wrap="square" rtlCol="0">
            <a:spAutoFit/>
          </a:bodyPr>
          <a:lstStyle/>
          <a:p>
            <a:pPr algn="ctr"/>
            <a:r>
              <a:rPr kumimoji="1" lang="ja-JP" altLang="en-US" sz="2000" dirty="0" smtClean="0">
                <a:latin typeface="ＭＳ ゴシック" panose="020B0609070205080204" pitchFamily="49" charset="-128"/>
                <a:ea typeface="ＭＳ ゴシック" panose="020B0609070205080204" pitchFamily="49" charset="-128"/>
              </a:rPr>
              <a:t>炉心全体での被覆管及びチャネルボックスの酸化割合、水素生成量</a:t>
            </a:r>
            <a:endParaRPr kumimoji="1" lang="ja-JP" altLang="en-US" sz="2000" dirty="0">
              <a:latin typeface="ＭＳ ゴシック" panose="020B0609070205080204" pitchFamily="49" charset="-128"/>
              <a:ea typeface="ＭＳ ゴシック" panose="020B0609070205080204" pitchFamily="49" charset="-128"/>
            </a:endParaRPr>
          </a:p>
        </p:txBody>
      </p:sp>
      <p:sp>
        <p:nvSpPr>
          <p:cNvPr id="5" name="テキスト ボックス 4"/>
          <p:cNvSpPr txBox="1"/>
          <p:nvPr/>
        </p:nvSpPr>
        <p:spPr>
          <a:xfrm>
            <a:off x="3706761" y="3125821"/>
            <a:ext cx="4581832" cy="369332"/>
          </a:xfrm>
          <a:prstGeom prst="rect">
            <a:avLst/>
          </a:prstGeom>
          <a:noFill/>
        </p:spPr>
        <p:txBody>
          <a:bodyPr wrap="square" rtlCol="0">
            <a:spAutoFit/>
          </a:bodyPr>
          <a:lstStyle/>
          <a:p>
            <a:pPr algn="ctr"/>
            <a:r>
              <a:rPr kumimoji="1" lang="ja-JP" altLang="en-US" dirty="0" smtClean="0">
                <a:solidFill>
                  <a:srgbClr val="00B050"/>
                </a:solidFill>
                <a:latin typeface="ＭＳ ゴシック" panose="020B0609070205080204" pitchFamily="49" charset="-128"/>
                <a:ea typeface="ＭＳ ゴシック" panose="020B0609070205080204" pitchFamily="49" charset="-128"/>
              </a:rPr>
              <a:t>チャネルボックスの酸化割合</a:t>
            </a:r>
            <a:endParaRPr kumimoji="1" lang="ja-JP" altLang="en-US" dirty="0">
              <a:solidFill>
                <a:srgbClr val="00B050"/>
              </a:solidFill>
              <a:latin typeface="ＭＳ ゴシック" panose="020B0609070205080204" pitchFamily="49" charset="-128"/>
              <a:ea typeface="ＭＳ ゴシック" panose="020B0609070205080204" pitchFamily="49" charset="-128"/>
            </a:endParaRPr>
          </a:p>
        </p:txBody>
      </p:sp>
      <p:pic>
        <p:nvPicPr>
          <p:cNvPr id="6" name="図 5"/>
          <p:cNvPicPr>
            <a:picLocks noChangeAspect="1"/>
          </p:cNvPicPr>
          <p:nvPr/>
        </p:nvPicPr>
        <p:blipFill>
          <a:blip r:embed="rId3"/>
          <a:stretch>
            <a:fillRect/>
          </a:stretch>
        </p:blipFill>
        <p:spPr>
          <a:xfrm>
            <a:off x="259330" y="4080387"/>
            <a:ext cx="8884669" cy="2503384"/>
          </a:xfrm>
          <a:prstGeom prst="rect">
            <a:avLst/>
          </a:prstGeom>
        </p:spPr>
      </p:pic>
      <p:sp>
        <p:nvSpPr>
          <p:cNvPr id="7" name="テキスト ボックス 6"/>
          <p:cNvSpPr txBox="1"/>
          <p:nvPr/>
        </p:nvSpPr>
        <p:spPr>
          <a:xfrm rot="16200000">
            <a:off x="-1482211" y="5236173"/>
            <a:ext cx="3244644" cy="307777"/>
          </a:xfrm>
          <a:prstGeom prst="rect">
            <a:avLst/>
          </a:prstGeom>
          <a:noFill/>
        </p:spPr>
        <p:txBody>
          <a:bodyPr wrap="square" rtlCol="0">
            <a:spAutoFit/>
          </a:bodyPr>
          <a:lstStyle/>
          <a:p>
            <a:pPr algn="ctr"/>
            <a:r>
              <a:rPr kumimoji="1" lang="ja-JP" altLang="en-US" sz="1400" dirty="0" smtClean="0">
                <a:latin typeface="ＭＳ ゴシック" panose="020B0609070205080204" pitchFamily="49" charset="-128"/>
                <a:ea typeface="ＭＳ ゴシック" panose="020B0609070205080204" pitchFamily="49" charset="-128"/>
              </a:rPr>
              <a:t>水素生成量</a:t>
            </a:r>
            <a:r>
              <a:rPr kumimoji="1" lang="en-US" altLang="ja-JP" sz="1400" dirty="0" smtClean="0">
                <a:latin typeface="ＭＳ ゴシック" panose="020B0609070205080204" pitchFamily="49" charset="-128"/>
                <a:ea typeface="ＭＳ ゴシック" panose="020B0609070205080204" pitchFamily="49" charset="-128"/>
              </a:rPr>
              <a:t>(kg)</a:t>
            </a:r>
            <a:endParaRPr kumimoji="1" lang="ja-JP" altLang="en-US" sz="1400" dirty="0">
              <a:latin typeface="ＭＳ ゴシック" panose="020B0609070205080204" pitchFamily="49" charset="-128"/>
              <a:ea typeface="ＭＳ ゴシック" panose="020B0609070205080204" pitchFamily="49" charset="-128"/>
            </a:endParaRPr>
          </a:p>
        </p:txBody>
      </p:sp>
      <p:sp>
        <p:nvSpPr>
          <p:cNvPr id="8" name="テキスト ボックス 7"/>
          <p:cNvSpPr txBox="1"/>
          <p:nvPr/>
        </p:nvSpPr>
        <p:spPr>
          <a:xfrm>
            <a:off x="2526890" y="869627"/>
            <a:ext cx="1573162" cy="369332"/>
          </a:xfrm>
          <a:prstGeom prst="rect">
            <a:avLst/>
          </a:prstGeom>
          <a:noFill/>
        </p:spPr>
        <p:txBody>
          <a:bodyPr wrap="square" rtlCol="0">
            <a:spAutoFit/>
          </a:bodyPr>
          <a:lstStyle/>
          <a:p>
            <a:r>
              <a:rPr kumimoji="1" lang="ja-JP" altLang="en-US" dirty="0" smtClean="0"/>
              <a:t>炉心損傷開始</a:t>
            </a:r>
            <a:endParaRPr kumimoji="1" lang="ja-JP" altLang="en-US" dirty="0"/>
          </a:p>
        </p:txBody>
      </p:sp>
      <p:sp>
        <p:nvSpPr>
          <p:cNvPr id="9" name="下矢印 8"/>
          <p:cNvSpPr/>
          <p:nvPr/>
        </p:nvSpPr>
        <p:spPr>
          <a:xfrm>
            <a:off x="3079342" y="1448204"/>
            <a:ext cx="293123" cy="23190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4061644" y="822384"/>
            <a:ext cx="1041298" cy="369332"/>
          </a:xfrm>
          <a:prstGeom prst="rect">
            <a:avLst/>
          </a:prstGeom>
          <a:noFill/>
        </p:spPr>
        <p:txBody>
          <a:bodyPr wrap="square" rtlCol="0">
            <a:spAutoFit/>
          </a:bodyPr>
          <a:lstStyle/>
          <a:p>
            <a:r>
              <a:rPr kumimoji="1" lang="en-US" altLang="ja-JP" dirty="0" smtClean="0"/>
              <a:t>ADS</a:t>
            </a:r>
            <a:r>
              <a:rPr kumimoji="1" lang="ja-JP" altLang="en-US" dirty="0" smtClean="0"/>
              <a:t>作動</a:t>
            </a:r>
            <a:endParaRPr kumimoji="1" lang="ja-JP" altLang="en-US" dirty="0"/>
          </a:p>
        </p:txBody>
      </p:sp>
      <p:sp>
        <p:nvSpPr>
          <p:cNvPr id="11" name="下矢印 10"/>
          <p:cNvSpPr/>
          <p:nvPr/>
        </p:nvSpPr>
        <p:spPr>
          <a:xfrm>
            <a:off x="4555102" y="1269735"/>
            <a:ext cx="293123" cy="23190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5310342" y="603736"/>
            <a:ext cx="1573162" cy="369332"/>
          </a:xfrm>
          <a:prstGeom prst="rect">
            <a:avLst/>
          </a:prstGeom>
          <a:noFill/>
        </p:spPr>
        <p:txBody>
          <a:bodyPr wrap="square" rtlCol="0">
            <a:spAutoFit/>
          </a:bodyPr>
          <a:lstStyle/>
          <a:p>
            <a:r>
              <a:rPr kumimoji="1" lang="en-US" altLang="ja-JP" dirty="0" smtClean="0"/>
              <a:t>Main slumping</a:t>
            </a:r>
            <a:endParaRPr kumimoji="1" lang="ja-JP" altLang="en-US" dirty="0"/>
          </a:p>
        </p:txBody>
      </p:sp>
      <p:sp>
        <p:nvSpPr>
          <p:cNvPr id="13" name="下矢印 12"/>
          <p:cNvSpPr/>
          <p:nvPr/>
        </p:nvSpPr>
        <p:spPr>
          <a:xfrm>
            <a:off x="5950362" y="948142"/>
            <a:ext cx="293123" cy="23190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rot="16200000">
            <a:off x="-1468433" y="1991528"/>
            <a:ext cx="3244644" cy="307777"/>
          </a:xfrm>
          <a:prstGeom prst="rect">
            <a:avLst/>
          </a:prstGeom>
          <a:noFill/>
        </p:spPr>
        <p:txBody>
          <a:bodyPr wrap="square" rtlCol="0">
            <a:spAutoFit/>
          </a:bodyPr>
          <a:lstStyle/>
          <a:p>
            <a:pPr algn="ctr"/>
            <a:r>
              <a:rPr kumimoji="1" lang="ja-JP" altLang="en-US" sz="1400" dirty="0" smtClean="0">
                <a:latin typeface="ＭＳ ゴシック" panose="020B0609070205080204" pitchFamily="49" charset="-128"/>
                <a:ea typeface="ＭＳ ゴシック" panose="020B0609070205080204" pitchFamily="49" charset="-128"/>
              </a:rPr>
              <a:t>ジルカロイ酸化割合</a:t>
            </a:r>
            <a:r>
              <a:rPr kumimoji="1" lang="en-US" altLang="ja-JP" sz="1400" dirty="0" smtClean="0">
                <a:latin typeface="ＭＳ ゴシック" panose="020B0609070205080204" pitchFamily="49" charset="-128"/>
                <a:ea typeface="ＭＳ ゴシック" panose="020B0609070205080204" pitchFamily="49" charset="-128"/>
              </a:rPr>
              <a:t>(</a:t>
            </a:r>
            <a:r>
              <a:rPr kumimoji="1" lang="ja-JP" altLang="en-US" sz="1400" dirty="0" smtClean="0">
                <a:latin typeface="ＭＳ ゴシック" panose="020B0609070205080204" pitchFamily="49" charset="-128"/>
                <a:ea typeface="ＭＳ ゴシック" panose="020B0609070205080204" pitchFamily="49" charset="-128"/>
              </a:rPr>
              <a:t>－</a:t>
            </a:r>
            <a:r>
              <a:rPr kumimoji="1" lang="en-US" altLang="ja-JP" sz="1400" dirty="0" smtClean="0">
                <a:latin typeface="ＭＳ ゴシック" panose="020B0609070205080204" pitchFamily="49" charset="-128"/>
                <a:ea typeface="ＭＳ ゴシック" panose="020B0609070205080204" pitchFamily="49" charset="-128"/>
              </a:rPr>
              <a:t>)</a:t>
            </a:r>
            <a:endParaRPr kumimoji="1" lang="ja-JP" altLang="en-US" sz="1400" dirty="0">
              <a:latin typeface="ＭＳ ゴシック" panose="020B0609070205080204" pitchFamily="49" charset="-128"/>
              <a:ea typeface="ＭＳ ゴシック" panose="020B0609070205080204" pitchFamily="49" charset="-128"/>
            </a:endParaRPr>
          </a:p>
        </p:txBody>
      </p:sp>
      <p:sp>
        <p:nvSpPr>
          <p:cNvPr id="16" name="テキスト ボックス 15"/>
          <p:cNvSpPr txBox="1"/>
          <p:nvPr/>
        </p:nvSpPr>
        <p:spPr>
          <a:xfrm>
            <a:off x="6096923" y="3712859"/>
            <a:ext cx="2319409" cy="523220"/>
          </a:xfrm>
          <a:prstGeom prst="rect">
            <a:avLst/>
          </a:prstGeom>
          <a:noFill/>
        </p:spPr>
        <p:txBody>
          <a:bodyPr wrap="square" rtlCol="0">
            <a:spAutoFit/>
          </a:bodyPr>
          <a:lstStyle/>
          <a:p>
            <a:r>
              <a:rPr kumimoji="1" lang="en-US" altLang="ja-JP" sz="1400" dirty="0" smtClean="0">
                <a:latin typeface="ＭＳ ゴシック" panose="020B0609070205080204" pitchFamily="49" charset="-128"/>
                <a:ea typeface="ＭＳ ゴシック" panose="020B0609070205080204" pitchFamily="49" charset="-128"/>
              </a:rPr>
              <a:t>Slumping</a:t>
            </a:r>
            <a:r>
              <a:rPr kumimoji="1" lang="ja-JP" altLang="en-US" sz="1400" dirty="0">
                <a:latin typeface="ＭＳ ゴシック" panose="020B0609070205080204" pitchFamily="49" charset="-128"/>
                <a:ea typeface="ＭＳ ゴシック" panose="020B0609070205080204" pitchFamily="49" charset="-128"/>
              </a:rPr>
              <a:t>後</a:t>
            </a:r>
            <a:r>
              <a:rPr kumimoji="1" lang="ja-JP" altLang="en-US" sz="1400" dirty="0" smtClean="0">
                <a:latin typeface="ＭＳ ゴシック" panose="020B0609070205080204" pitchFamily="49" charset="-128"/>
                <a:ea typeface="ＭＳ ゴシック" panose="020B0609070205080204" pitchFamily="49" charset="-128"/>
              </a:rPr>
              <a:t>は</a:t>
            </a:r>
            <a:r>
              <a:rPr kumimoji="1" lang="en-US" altLang="ja-JP" sz="1400" dirty="0" smtClean="0">
                <a:latin typeface="ＭＳ ゴシック" panose="020B0609070205080204" pitchFamily="49" charset="-128"/>
                <a:ea typeface="ＭＳ ゴシック" panose="020B0609070205080204" pitchFamily="49" charset="-128"/>
              </a:rPr>
              <a:t>FGBYPA=0</a:t>
            </a:r>
            <a:r>
              <a:rPr kumimoji="1" lang="ja-JP" altLang="en-US" sz="1400" dirty="0" smtClean="0">
                <a:latin typeface="ＭＳ ゴシック" panose="020B0609070205080204" pitchFamily="49" charset="-128"/>
                <a:ea typeface="ＭＳ ゴシック" panose="020B0609070205080204" pitchFamily="49" charset="-128"/>
              </a:rPr>
              <a:t>としバイパスの蒸気通過は可能</a:t>
            </a:r>
            <a:endParaRPr kumimoji="1" lang="ja-JP" altLang="en-US" sz="1400" dirty="0">
              <a:latin typeface="ＭＳ ゴシック" panose="020B0609070205080204" pitchFamily="49" charset="-128"/>
              <a:ea typeface="ＭＳ ゴシック" panose="020B0609070205080204" pitchFamily="49" charset="-128"/>
            </a:endParaRPr>
          </a:p>
        </p:txBody>
      </p:sp>
      <p:sp>
        <p:nvSpPr>
          <p:cNvPr id="17" name="左中かっこ 16"/>
          <p:cNvSpPr/>
          <p:nvPr/>
        </p:nvSpPr>
        <p:spPr>
          <a:xfrm rot="5400000">
            <a:off x="4764574" y="4754900"/>
            <a:ext cx="177388" cy="283037"/>
          </a:xfrm>
          <a:prstGeom prst="leftBrace">
            <a:avLst/>
          </a:prstGeom>
          <a:ln w="12700">
            <a:solidFill>
              <a:srgbClr val="00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20" name="直線矢印コネクタ 19"/>
          <p:cNvCxnSpPr/>
          <p:nvPr/>
        </p:nvCxnSpPr>
        <p:spPr>
          <a:xfrm>
            <a:off x="2647989" y="4890094"/>
            <a:ext cx="1058772" cy="286963"/>
          </a:xfrm>
          <a:prstGeom prst="straightConnector1">
            <a:avLst/>
          </a:prstGeom>
          <a:ln w="19050">
            <a:solidFill>
              <a:srgbClr val="0000CC"/>
            </a:solidFill>
            <a:tailEnd type="triangle"/>
          </a:ln>
        </p:spPr>
        <p:style>
          <a:lnRef idx="1">
            <a:schemeClr val="accent1"/>
          </a:lnRef>
          <a:fillRef idx="0">
            <a:schemeClr val="accent1"/>
          </a:fillRef>
          <a:effectRef idx="0">
            <a:schemeClr val="accent1"/>
          </a:effectRef>
          <a:fontRef idx="minor">
            <a:schemeClr val="tx1"/>
          </a:fontRef>
        </p:style>
      </p:cxnSp>
      <p:sp>
        <p:nvSpPr>
          <p:cNvPr id="21" name="テキスト ボックス 20"/>
          <p:cNvSpPr txBox="1"/>
          <p:nvPr/>
        </p:nvSpPr>
        <p:spPr>
          <a:xfrm>
            <a:off x="686454" y="5509710"/>
            <a:ext cx="2597562" cy="954107"/>
          </a:xfrm>
          <a:prstGeom prst="rect">
            <a:avLst/>
          </a:prstGeom>
          <a:noFill/>
        </p:spPr>
        <p:txBody>
          <a:bodyPr wrap="square" rtlCol="0">
            <a:spAutoFit/>
          </a:bodyPr>
          <a:lstStyle/>
          <a:p>
            <a:r>
              <a:rPr kumimoji="1" lang="ja-JP" altLang="en-US" sz="1400" dirty="0" smtClean="0"/>
              <a:t>炉心の蒸気通過パスが消滅</a:t>
            </a:r>
            <a:r>
              <a:rPr kumimoji="1" lang="ja-JP" altLang="en-US" sz="1400" dirty="0" smtClean="0">
                <a:latin typeface="ＭＳ ゴシック" panose="020B0609070205080204" pitchFamily="49" charset="-128"/>
                <a:ea typeface="ＭＳ ゴシック" panose="020B0609070205080204" pitchFamily="49" charset="-128"/>
              </a:rPr>
              <a:t>（</a:t>
            </a:r>
            <a:r>
              <a:rPr kumimoji="1" lang="en-US" altLang="ja-JP" sz="1400" dirty="0" smtClean="0">
                <a:latin typeface="ＭＳ ゴシック" panose="020B0609070205080204" pitchFamily="49" charset="-128"/>
                <a:ea typeface="ＭＳ ゴシック" panose="020B0609070205080204" pitchFamily="49" charset="-128"/>
              </a:rPr>
              <a:t>ring1-7</a:t>
            </a:r>
            <a:r>
              <a:rPr kumimoji="1" lang="ja-JP" altLang="en-US" sz="1400" dirty="0">
                <a:latin typeface="ＭＳ ゴシック" panose="020B0609070205080204" pitchFamily="49" charset="-128"/>
                <a:ea typeface="ＭＳ ゴシック" panose="020B0609070205080204" pitchFamily="49" charset="-128"/>
              </a:rPr>
              <a:t>が蒸気を通さない</a:t>
            </a:r>
            <a:r>
              <a:rPr kumimoji="1" lang="en-US" altLang="ja-JP" sz="1400" dirty="0">
                <a:latin typeface="ＭＳ ゴシック" panose="020B0609070205080204" pitchFamily="49" charset="-128"/>
                <a:ea typeface="ＭＳ ゴシック" panose="020B0609070205080204" pitchFamily="49" charset="-128"/>
              </a:rPr>
              <a:t>type4</a:t>
            </a:r>
            <a:r>
              <a:rPr kumimoji="1" lang="ja-JP" altLang="en-US" sz="1400" dirty="0" err="1">
                <a:latin typeface="ＭＳ ゴシック" panose="020B0609070205080204" pitchFamily="49" charset="-128"/>
                <a:ea typeface="ＭＳ ゴシック" panose="020B0609070205080204" pitchFamily="49" charset="-128"/>
              </a:rPr>
              <a:t>、</a:t>
            </a:r>
            <a:r>
              <a:rPr kumimoji="1" lang="ja-JP" altLang="en-US" sz="1400" dirty="0">
                <a:latin typeface="ＭＳ ゴシック" panose="020B0609070205080204" pitchFamily="49" charset="-128"/>
                <a:ea typeface="ＭＳ ゴシック" panose="020B0609070205080204" pitchFamily="49" charset="-128"/>
              </a:rPr>
              <a:t>かつ</a:t>
            </a:r>
            <a:r>
              <a:rPr kumimoji="1" lang="en-US" altLang="ja-JP" sz="1400" dirty="0">
                <a:latin typeface="ＭＳ ゴシック" panose="020B0609070205080204" pitchFamily="49" charset="-128"/>
                <a:ea typeface="ＭＳ ゴシック" panose="020B0609070205080204" pitchFamily="49" charset="-128"/>
              </a:rPr>
              <a:t>FGBYPA=1</a:t>
            </a:r>
            <a:r>
              <a:rPr kumimoji="1" lang="ja-JP" altLang="en-US" sz="1400" dirty="0">
                <a:latin typeface="ＭＳ ゴシック" panose="020B0609070205080204" pitchFamily="49" charset="-128"/>
                <a:ea typeface="ＭＳ ゴシック" panose="020B0609070205080204" pitchFamily="49" charset="-128"/>
              </a:rPr>
              <a:t>で</a:t>
            </a:r>
            <a:r>
              <a:rPr kumimoji="1" lang="ja-JP" altLang="en-US" sz="1400" dirty="0" smtClean="0">
                <a:latin typeface="ＭＳ ゴシック" panose="020B0609070205080204" pitchFamily="49" charset="-128"/>
                <a:ea typeface="ＭＳ ゴシック" panose="020B0609070205080204" pitchFamily="49" charset="-128"/>
              </a:rPr>
              <a:t>バイパス</a:t>
            </a:r>
            <a:r>
              <a:rPr kumimoji="1" lang="en-US" altLang="ja-JP" sz="1400" dirty="0" smtClean="0">
                <a:latin typeface="ＭＳ ゴシック" panose="020B0609070205080204" pitchFamily="49" charset="-128"/>
                <a:ea typeface="ＭＳ ゴシック" panose="020B0609070205080204" pitchFamily="49" charset="-128"/>
              </a:rPr>
              <a:t>#</a:t>
            </a:r>
            <a:r>
              <a:rPr kumimoji="1" lang="ja-JP" altLang="en-US" sz="1400" dirty="0" smtClean="0">
                <a:latin typeface="ＭＳ ゴシック" panose="020B0609070205080204" pitchFamily="49" charset="-128"/>
                <a:ea typeface="ＭＳ ゴシック" panose="020B0609070205080204" pitchFamily="49" charset="-128"/>
              </a:rPr>
              <a:t>も</a:t>
            </a:r>
            <a:r>
              <a:rPr kumimoji="1" lang="ja-JP" altLang="en-US" sz="1400" dirty="0">
                <a:latin typeface="ＭＳ ゴシック" panose="020B0609070205080204" pitchFamily="49" charset="-128"/>
                <a:ea typeface="ＭＳ ゴシック" panose="020B0609070205080204" pitchFamily="49" charset="-128"/>
              </a:rPr>
              <a:t>蒸気は</a:t>
            </a:r>
            <a:r>
              <a:rPr kumimoji="1" lang="ja-JP" altLang="en-US" sz="1400" dirty="0" smtClean="0">
                <a:latin typeface="ＭＳ ゴシック" panose="020B0609070205080204" pitchFamily="49" charset="-128"/>
                <a:ea typeface="ＭＳ ゴシック" panose="020B0609070205080204" pitchFamily="49" charset="-128"/>
              </a:rPr>
              <a:t>通らず）</a:t>
            </a:r>
            <a:endParaRPr kumimoji="1" lang="ja-JP" altLang="en-US" sz="1400" dirty="0"/>
          </a:p>
        </p:txBody>
      </p:sp>
      <p:pic>
        <p:nvPicPr>
          <p:cNvPr id="22" name="図 21"/>
          <p:cNvPicPr>
            <a:picLocks noChangeAspect="1"/>
          </p:cNvPicPr>
          <p:nvPr/>
        </p:nvPicPr>
        <p:blipFill>
          <a:blip r:embed="rId4"/>
          <a:stretch>
            <a:fillRect/>
          </a:stretch>
        </p:blipFill>
        <p:spPr>
          <a:xfrm>
            <a:off x="824428" y="3858008"/>
            <a:ext cx="1823561" cy="1619414"/>
          </a:xfrm>
          <a:prstGeom prst="rect">
            <a:avLst/>
          </a:prstGeom>
        </p:spPr>
      </p:pic>
      <p:sp>
        <p:nvSpPr>
          <p:cNvPr id="25" name="テキスト ボックス 24"/>
          <p:cNvSpPr txBox="1"/>
          <p:nvPr/>
        </p:nvSpPr>
        <p:spPr>
          <a:xfrm>
            <a:off x="3731030" y="4474045"/>
            <a:ext cx="2457891" cy="307777"/>
          </a:xfrm>
          <a:prstGeom prst="rect">
            <a:avLst/>
          </a:prstGeom>
          <a:noFill/>
        </p:spPr>
        <p:txBody>
          <a:bodyPr wrap="square" rtlCol="0">
            <a:spAutoFit/>
          </a:bodyPr>
          <a:lstStyle/>
          <a:p>
            <a:r>
              <a:rPr kumimoji="1" lang="en-US" altLang="ja-JP" sz="1400" dirty="0" smtClean="0">
                <a:latin typeface="ＭＳ ゴシック" panose="020B0609070205080204" pitchFamily="49" charset="-128"/>
                <a:ea typeface="ＭＳ ゴシック" panose="020B0609070205080204" pitchFamily="49" charset="-128"/>
              </a:rPr>
              <a:t>ADS</a:t>
            </a:r>
            <a:r>
              <a:rPr kumimoji="1" lang="ja-JP" altLang="en-US" sz="1400" dirty="0" smtClean="0">
                <a:latin typeface="ＭＳ ゴシック" panose="020B0609070205080204" pitchFamily="49" charset="-128"/>
                <a:ea typeface="ＭＳ ゴシック" panose="020B0609070205080204" pitchFamily="49" charset="-128"/>
              </a:rPr>
              <a:t>作動時には殆ど酸化せず</a:t>
            </a:r>
            <a:endParaRPr kumimoji="1" lang="ja-JP" altLang="en-US" sz="1400" dirty="0">
              <a:latin typeface="ＭＳ ゴシック" panose="020B0609070205080204" pitchFamily="49" charset="-128"/>
              <a:ea typeface="ＭＳ ゴシック" panose="020B0609070205080204" pitchFamily="49" charset="-128"/>
            </a:endParaRPr>
          </a:p>
        </p:txBody>
      </p:sp>
      <p:sp>
        <p:nvSpPr>
          <p:cNvPr id="27" name="正方形/長方形 26"/>
          <p:cNvSpPr/>
          <p:nvPr/>
        </p:nvSpPr>
        <p:spPr>
          <a:xfrm>
            <a:off x="7070013" y="5852043"/>
            <a:ext cx="2073987" cy="954107"/>
          </a:xfrm>
          <a:prstGeom prst="rect">
            <a:avLst/>
          </a:prstGeom>
        </p:spPr>
        <p:txBody>
          <a:bodyPr wrap="square">
            <a:spAutoFit/>
          </a:bodyPr>
          <a:lstStyle/>
          <a:p>
            <a:r>
              <a:rPr kumimoji="1" lang="en-US" altLang="ja-JP" sz="1400" dirty="0" smtClean="0">
                <a:latin typeface="ＭＳ ゴシック" panose="020B0609070205080204" pitchFamily="49" charset="-128"/>
                <a:ea typeface="ＭＳ ゴシック" panose="020B0609070205080204" pitchFamily="49" charset="-128"/>
              </a:rPr>
              <a:t># </a:t>
            </a:r>
            <a:r>
              <a:rPr kumimoji="1" lang="ja-JP" altLang="en-US" sz="1400" dirty="0" smtClean="0">
                <a:latin typeface="ＭＳ ゴシック" panose="020B0609070205080204" pitchFamily="49" charset="-128"/>
                <a:ea typeface="ＭＳ ゴシック" panose="020B0609070205080204" pitchFamily="49" charset="-128"/>
              </a:rPr>
              <a:t>制御棒及びこれを取り囲むチャネルボックスの外面で仕切られた冷却材流路</a:t>
            </a:r>
            <a:endParaRPr lang="ja-JP" altLang="en-US" sz="1400" dirty="0"/>
          </a:p>
        </p:txBody>
      </p:sp>
      <p:sp>
        <p:nvSpPr>
          <p:cNvPr id="28" name="テキスト ボックス 27"/>
          <p:cNvSpPr txBox="1"/>
          <p:nvPr/>
        </p:nvSpPr>
        <p:spPr>
          <a:xfrm>
            <a:off x="6482179" y="4397557"/>
            <a:ext cx="2661820" cy="954107"/>
          </a:xfrm>
          <a:prstGeom prst="rect">
            <a:avLst/>
          </a:prstGeom>
          <a:noFill/>
        </p:spPr>
        <p:txBody>
          <a:bodyPr wrap="square" rtlCol="0">
            <a:spAutoFit/>
          </a:bodyPr>
          <a:lstStyle/>
          <a:p>
            <a:r>
              <a:rPr kumimoji="1" lang="en-US" altLang="ja-JP" sz="1400" dirty="0" smtClean="0">
                <a:latin typeface="ＭＳ ゴシック" panose="020B0609070205080204" pitchFamily="49" charset="-128"/>
                <a:ea typeface="ＭＳ ゴシック" panose="020B0609070205080204" pitchFamily="49" charset="-128"/>
              </a:rPr>
              <a:t>Slumping</a:t>
            </a:r>
            <a:r>
              <a:rPr kumimoji="1" lang="ja-JP" altLang="en-US" sz="1400" dirty="0" smtClean="0">
                <a:latin typeface="ＭＳ ゴシック" panose="020B0609070205080204" pitchFamily="49" charset="-128"/>
                <a:ea typeface="ＭＳ ゴシック" panose="020B0609070205080204" pitchFamily="49" charset="-128"/>
              </a:rPr>
              <a:t>後は短時間にジルカロイの酸化が生じるが、炉心全体での割合は通算でも</a:t>
            </a:r>
            <a:r>
              <a:rPr kumimoji="1" lang="en-US" altLang="ja-JP" sz="1400" dirty="0" smtClean="0">
                <a:latin typeface="ＭＳ ゴシック" panose="020B0609070205080204" pitchFamily="49" charset="-128"/>
                <a:ea typeface="ＭＳ ゴシック" panose="020B0609070205080204" pitchFamily="49" charset="-128"/>
              </a:rPr>
              <a:t>30%</a:t>
            </a:r>
            <a:r>
              <a:rPr kumimoji="1" lang="ja-JP" altLang="en-US" sz="1400" dirty="0" smtClean="0">
                <a:latin typeface="ＭＳ ゴシック" panose="020B0609070205080204" pitchFamily="49" charset="-128"/>
                <a:ea typeface="ＭＳ ゴシック" panose="020B0609070205080204" pitchFamily="49" charset="-128"/>
              </a:rPr>
              <a:t>程度にとどまる</a:t>
            </a:r>
            <a:endParaRPr kumimoji="1" lang="ja-JP" altLang="en-US" sz="1400" dirty="0">
              <a:latin typeface="ＭＳ ゴシック" panose="020B0609070205080204" pitchFamily="49" charset="-128"/>
              <a:ea typeface="ＭＳ ゴシック" panose="020B0609070205080204" pitchFamily="49" charset="-128"/>
            </a:endParaRPr>
          </a:p>
        </p:txBody>
      </p:sp>
      <p:sp>
        <p:nvSpPr>
          <p:cNvPr id="29" name="テキスト ボックス 28"/>
          <p:cNvSpPr txBox="1"/>
          <p:nvPr/>
        </p:nvSpPr>
        <p:spPr>
          <a:xfrm>
            <a:off x="3676469" y="5327566"/>
            <a:ext cx="2567015" cy="1169551"/>
          </a:xfrm>
          <a:prstGeom prst="rect">
            <a:avLst/>
          </a:prstGeom>
          <a:noFill/>
        </p:spPr>
        <p:txBody>
          <a:bodyPr wrap="square" rtlCol="0">
            <a:spAutoFit/>
          </a:bodyPr>
          <a:lstStyle/>
          <a:p>
            <a:r>
              <a:rPr kumimoji="1" lang="ja-JP" altLang="en-US" sz="1400" dirty="0" smtClean="0"/>
              <a:t>炉心損傷初期は</a:t>
            </a:r>
            <a:r>
              <a:rPr kumimoji="1" lang="en-US" altLang="ja-JP" sz="1400" dirty="0" smtClean="0"/>
              <a:t>1</a:t>
            </a:r>
            <a:r>
              <a:rPr kumimoji="1" lang="ja-JP" altLang="en-US" sz="1400" dirty="0" smtClean="0"/>
              <a:t>時間弱の間に炉心の軸方向中心から下部にかけてジルカロイ酸化が生じるが、その全炉心に占める割合は</a:t>
            </a:r>
            <a:r>
              <a:rPr kumimoji="1" lang="en-US" altLang="ja-JP" sz="1400" dirty="0" smtClean="0"/>
              <a:t>20%</a:t>
            </a:r>
            <a:r>
              <a:rPr kumimoji="1" lang="ja-JP" altLang="en-US" sz="1400" dirty="0" smtClean="0"/>
              <a:t>程度にとどまる</a:t>
            </a:r>
            <a:endParaRPr kumimoji="1" lang="ja-JP" altLang="en-US" sz="1400" dirty="0"/>
          </a:p>
        </p:txBody>
      </p:sp>
      <p:sp>
        <p:nvSpPr>
          <p:cNvPr id="15" name="スライド番号プレースホルダー 14"/>
          <p:cNvSpPr>
            <a:spLocks noGrp="1"/>
          </p:cNvSpPr>
          <p:nvPr>
            <p:ph type="sldNum" sz="quarter" idx="12"/>
          </p:nvPr>
        </p:nvSpPr>
        <p:spPr/>
        <p:txBody>
          <a:bodyPr/>
          <a:lstStyle/>
          <a:p>
            <a:fld id="{9D40D2A5-8A93-403E-BF05-6EBA6A1455BF}" type="slidenum">
              <a:rPr kumimoji="1" lang="ja-JP" altLang="en-US" smtClean="0"/>
              <a:pPr/>
              <a:t>34</a:t>
            </a:fld>
            <a:endParaRPr kumimoji="1" lang="ja-JP" altLang="en-US"/>
          </a:p>
        </p:txBody>
      </p:sp>
    </p:spTree>
    <p:extLst>
      <p:ext uri="{BB962C8B-B14F-4D97-AF65-F5344CB8AC3E}">
        <p14:creationId xmlns:p14="http://schemas.microsoft.com/office/powerpoint/2010/main" val="34132861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9D40D2A5-8A93-403E-BF05-6EBA6A1455BF}" type="slidenum">
              <a:rPr kumimoji="1" lang="ja-JP" altLang="en-US" smtClean="0"/>
              <a:pPr/>
              <a:t>35</a:t>
            </a:fld>
            <a:endParaRPr kumimoji="1" lang="ja-JP" altLang="en-US"/>
          </a:p>
        </p:txBody>
      </p:sp>
      <p:sp>
        <p:nvSpPr>
          <p:cNvPr id="3" name="テキスト ボックス 2"/>
          <p:cNvSpPr txBox="1"/>
          <p:nvPr/>
        </p:nvSpPr>
        <p:spPr>
          <a:xfrm>
            <a:off x="873760" y="690880"/>
            <a:ext cx="7508240" cy="5632311"/>
          </a:xfrm>
          <a:prstGeom prst="rect">
            <a:avLst/>
          </a:prstGeom>
          <a:noFill/>
        </p:spPr>
        <p:txBody>
          <a:bodyPr wrap="square" rtlCol="0">
            <a:spAutoFit/>
          </a:bodyPr>
          <a:lstStyle/>
          <a:p>
            <a:pPr algn="ctr"/>
            <a:r>
              <a:rPr kumimoji="1" lang="en-US" altLang="ja-JP" sz="2000" dirty="0" smtClean="0">
                <a:latin typeface="ＭＳ ゴシック" panose="020B0609070205080204" pitchFamily="49" charset="-128"/>
                <a:ea typeface="ＭＳ ゴシック" panose="020B0609070205080204" pitchFamily="49" charset="-128"/>
              </a:rPr>
              <a:t>Part-2 </a:t>
            </a:r>
            <a:r>
              <a:rPr kumimoji="1" lang="ja-JP" altLang="en-US" sz="2000" dirty="0" smtClean="0">
                <a:latin typeface="ＭＳ ゴシック" panose="020B0609070205080204" pitchFamily="49" charset="-128"/>
                <a:ea typeface="ＭＳ ゴシック" panose="020B0609070205080204" pitchFamily="49" charset="-128"/>
              </a:rPr>
              <a:t>解析結果のまとめ</a:t>
            </a:r>
            <a:endParaRPr kumimoji="1" lang="en-US" altLang="ja-JP" sz="2000" dirty="0" smtClean="0">
              <a:latin typeface="ＭＳ ゴシック" panose="020B0609070205080204" pitchFamily="49" charset="-128"/>
              <a:ea typeface="ＭＳ ゴシック" panose="020B0609070205080204" pitchFamily="49" charset="-128"/>
            </a:endParaRPr>
          </a:p>
          <a:p>
            <a:pPr algn="ctr"/>
            <a:endParaRPr kumimoji="1" lang="en-US" altLang="ja-JP" sz="2000" dirty="0">
              <a:latin typeface="ＭＳ ゴシック" panose="020B0609070205080204" pitchFamily="49" charset="-128"/>
              <a:ea typeface="ＭＳ ゴシック" panose="020B0609070205080204" pitchFamily="49" charset="-128"/>
            </a:endParaRPr>
          </a:p>
          <a:p>
            <a:pPr marL="285750" indent="-285750">
              <a:spcAft>
                <a:spcPts val="600"/>
              </a:spcAft>
              <a:buFont typeface="Wingdings" panose="05000000000000000000" pitchFamily="2" charset="2"/>
              <a:buChar char="Ø"/>
            </a:pPr>
            <a:r>
              <a:rPr kumimoji="1" lang="en-US" altLang="ja-JP" sz="2000" dirty="0" smtClean="0">
                <a:latin typeface="ＭＳ ゴシック" panose="020B0609070205080204" pitchFamily="49" charset="-128"/>
                <a:ea typeface="ＭＳ ゴシック" panose="020B0609070205080204" pitchFamily="49" charset="-128"/>
              </a:rPr>
              <a:t>(2</a:t>
            </a:r>
            <a:r>
              <a:rPr kumimoji="1" lang="ja-JP" altLang="en-US" sz="2000" dirty="0" smtClean="0">
                <a:latin typeface="ＭＳ ゴシック" panose="020B0609070205080204" pitchFamily="49" charset="-128"/>
                <a:ea typeface="ＭＳ ゴシック" panose="020B0609070205080204" pitchFamily="49" charset="-128"/>
              </a:rPr>
              <a:t>号機同様に）</a:t>
            </a:r>
            <a:r>
              <a:rPr kumimoji="1" lang="en-US" altLang="ja-JP" sz="2000" dirty="0" smtClean="0">
                <a:latin typeface="ＭＳ ゴシック" panose="020B0609070205080204" pitchFamily="49" charset="-128"/>
                <a:ea typeface="ＭＳ ゴシック" panose="020B0609070205080204" pitchFamily="49" charset="-128"/>
              </a:rPr>
              <a:t>1F</a:t>
            </a:r>
            <a:r>
              <a:rPr kumimoji="1" lang="ja-JP" altLang="en-US" sz="2000" dirty="0" smtClean="0">
                <a:latin typeface="ＭＳ ゴシック" panose="020B0609070205080204" pitchFamily="49" charset="-128"/>
                <a:ea typeface="ＭＳ ゴシック" panose="020B0609070205080204" pitchFamily="49" charset="-128"/>
              </a:rPr>
              <a:t>サイトにおける中性子検出時間が炉心損傷開始に相当するとの想定に基づき、</a:t>
            </a:r>
            <a:r>
              <a:rPr kumimoji="1" lang="en-US" altLang="ja-JP" sz="2000" dirty="0" smtClean="0">
                <a:latin typeface="ＭＳ ゴシック" panose="020B0609070205080204" pitchFamily="49" charset="-128"/>
                <a:ea typeface="ＭＳ ゴシック" panose="020B0609070205080204" pitchFamily="49" charset="-128"/>
              </a:rPr>
              <a:t>ADS</a:t>
            </a:r>
            <a:r>
              <a:rPr kumimoji="1" lang="ja-JP" altLang="en-US" sz="2000" dirty="0" smtClean="0">
                <a:latin typeface="ＭＳ ゴシック" panose="020B0609070205080204" pitchFamily="49" charset="-128"/>
                <a:ea typeface="ＭＳ ゴシック" panose="020B0609070205080204" pitchFamily="49" charset="-128"/>
              </a:rPr>
              <a:t>作動を経て</a:t>
            </a:r>
            <a:r>
              <a:rPr kumimoji="1" lang="en-US" altLang="ja-JP" sz="2000" dirty="0" smtClean="0">
                <a:latin typeface="ＭＳ ゴシック" panose="020B0609070205080204" pitchFamily="49" charset="-128"/>
                <a:ea typeface="ＭＳ ゴシック" panose="020B0609070205080204" pitchFamily="49" charset="-128"/>
              </a:rPr>
              <a:t>main slumping</a:t>
            </a:r>
            <a:r>
              <a:rPr kumimoji="1" lang="ja-JP" altLang="en-US" sz="2000" dirty="0" smtClean="0">
                <a:latin typeface="ＭＳ ゴシック" panose="020B0609070205080204" pitchFamily="49" charset="-128"/>
                <a:ea typeface="ＭＳ ゴシック" panose="020B0609070205080204" pitchFamily="49" charset="-128"/>
              </a:rPr>
              <a:t>に至る過程の模擬が、観測データと整合する形で実現できた。</a:t>
            </a:r>
            <a:endParaRPr kumimoji="1" lang="en-US" altLang="ja-JP" sz="2000" dirty="0" smtClean="0">
              <a:latin typeface="ＭＳ ゴシック" panose="020B0609070205080204" pitchFamily="49" charset="-128"/>
              <a:ea typeface="ＭＳ ゴシック" panose="020B0609070205080204" pitchFamily="49" charset="-128"/>
            </a:endParaRPr>
          </a:p>
          <a:p>
            <a:pPr marL="285750" indent="-285750">
              <a:spcAft>
                <a:spcPts val="600"/>
              </a:spcAft>
              <a:buFont typeface="Wingdings" panose="05000000000000000000" pitchFamily="2" charset="2"/>
              <a:buChar char="Ø"/>
            </a:pPr>
            <a:r>
              <a:rPr kumimoji="1" lang="en-US" altLang="ja-JP" sz="2000" dirty="0" smtClean="0">
                <a:latin typeface="ＭＳ ゴシック" panose="020B0609070205080204" pitchFamily="49" charset="-128"/>
                <a:ea typeface="ＭＳ ゴシック" panose="020B0609070205080204" pitchFamily="49" charset="-128"/>
              </a:rPr>
              <a:t>ADS</a:t>
            </a:r>
            <a:r>
              <a:rPr kumimoji="1" lang="ja-JP" altLang="en-US" sz="2000" dirty="0" smtClean="0">
                <a:latin typeface="ＭＳ ゴシック" panose="020B0609070205080204" pitchFamily="49" charset="-128"/>
                <a:ea typeface="ＭＳ ゴシック" panose="020B0609070205080204" pitchFamily="49" charset="-128"/>
              </a:rPr>
              <a:t>作動時には顕著な水素発生はなく、</a:t>
            </a:r>
            <a:r>
              <a:rPr kumimoji="1" lang="en-US" altLang="ja-JP" sz="2000" dirty="0" smtClean="0">
                <a:latin typeface="ＭＳ ゴシック" panose="020B0609070205080204" pitchFamily="49" charset="-128"/>
                <a:ea typeface="ＭＳ ゴシック" panose="020B0609070205080204" pitchFamily="49" charset="-128"/>
              </a:rPr>
              <a:t>main slumping</a:t>
            </a:r>
            <a:r>
              <a:rPr kumimoji="1" lang="ja-JP" altLang="en-US" sz="2000" dirty="0" smtClean="0">
                <a:latin typeface="ＭＳ ゴシック" panose="020B0609070205080204" pitchFamily="49" charset="-128"/>
                <a:ea typeface="ＭＳ ゴシック" panose="020B0609070205080204" pitchFamily="49" charset="-128"/>
              </a:rPr>
              <a:t>に至る過程では炉心下部の液相水の冷却によって炉心エネルギーは上昇せずに維持される結果を得た。</a:t>
            </a:r>
            <a:endParaRPr kumimoji="1" lang="en-US" altLang="ja-JP" sz="2000" dirty="0" smtClean="0">
              <a:latin typeface="ＭＳ ゴシック" panose="020B0609070205080204" pitchFamily="49" charset="-128"/>
              <a:ea typeface="ＭＳ ゴシック" panose="020B0609070205080204" pitchFamily="49" charset="-128"/>
            </a:endParaRPr>
          </a:p>
          <a:p>
            <a:pPr marL="285750" indent="-285750">
              <a:spcAft>
                <a:spcPts val="600"/>
              </a:spcAft>
              <a:buFont typeface="Wingdings" panose="05000000000000000000" pitchFamily="2" charset="2"/>
              <a:buChar char="Ø"/>
            </a:pPr>
            <a:r>
              <a:rPr kumimoji="1" lang="ja-JP" altLang="en-US" sz="2000" dirty="0" smtClean="0">
                <a:latin typeface="ＭＳ ゴシック" panose="020B0609070205080204" pitchFamily="49" charset="-128"/>
                <a:ea typeface="ＭＳ ゴシック" panose="020B0609070205080204" pitchFamily="49" charset="-128"/>
              </a:rPr>
              <a:t>炉心エネルギーの最高値（</a:t>
            </a:r>
            <a:r>
              <a:rPr kumimoji="1" lang="en-US" altLang="ja-JP" sz="2000" dirty="0" smtClean="0">
                <a:latin typeface="ＭＳ ゴシック" panose="020B0609070205080204" pitchFamily="49" charset="-128"/>
                <a:ea typeface="ＭＳ ゴシック" panose="020B0609070205080204" pitchFamily="49" charset="-128"/>
              </a:rPr>
              <a:t>ADS</a:t>
            </a:r>
            <a:r>
              <a:rPr kumimoji="1" lang="ja-JP" altLang="en-US" sz="2000" dirty="0" smtClean="0">
                <a:latin typeface="ＭＳ ゴシック" panose="020B0609070205080204" pitchFamily="49" charset="-128"/>
                <a:ea typeface="ＭＳ ゴシック" panose="020B0609070205080204" pitchFamily="49" charset="-128"/>
              </a:rPr>
              <a:t>作動後</a:t>
            </a:r>
            <a:r>
              <a:rPr kumimoji="1" lang="en-US" altLang="ja-JP" sz="2000" dirty="0" err="1" smtClean="0">
                <a:latin typeface="ＭＳ ゴシック" panose="020B0609070205080204" pitchFamily="49" charset="-128"/>
                <a:ea typeface="ＭＳ ゴシック" panose="020B0609070205080204" pitchFamily="49" charset="-128"/>
              </a:rPr>
              <a:t>slumpin</a:t>
            </a:r>
            <a:r>
              <a:rPr kumimoji="1" lang="ja-JP" altLang="en-US" sz="2000" dirty="0" err="1" smtClean="0">
                <a:latin typeface="ＭＳ ゴシック" panose="020B0609070205080204" pitchFamily="49" charset="-128"/>
                <a:ea typeface="ＭＳ ゴシック" panose="020B0609070205080204" pitchFamily="49" charset="-128"/>
              </a:rPr>
              <a:t>まで</a:t>
            </a:r>
            <a:r>
              <a:rPr kumimoji="1" lang="ja-JP" altLang="en-US" sz="2000" dirty="0" smtClean="0">
                <a:latin typeface="ＭＳ ゴシック" panose="020B0609070205080204" pitchFamily="49" charset="-128"/>
                <a:ea typeface="ＭＳ ゴシック" panose="020B0609070205080204" pitchFamily="49" charset="-128"/>
              </a:rPr>
              <a:t>ほぼ一定）は定格条件基準</a:t>
            </a:r>
            <a:r>
              <a:rPr kumimoji="1" lang="en-US" altLang="ja-JP" sz="2000" dirty="0" smtClean="0">
                <a:latin typeface="ＭＳ ゴシック" panose="020B0609070205080204" pitchFamily="49" charset="-128"/>
                <a:ea typeface="ＭＳ ゴシック" panose="020B0609070205080204" pitchFamily="49" charset="-128"/>
              </a:rPr>
              <a:t>+135GJ</a:t>
            </a:r>
            <a:r>
              <a:rPr kumimoji="1" lang="ja-JP" altLang="en-US" sz="2000" dirty="0" smtClean="0">
                <a:latin typeface="ＭＳ ゴシック" panose="020B0609070205080204" pitchFamily="49" charset="-128"/>
                <a:ea typeface="ＭＳ ゴシック" panose="020B0609070205080204" pitchFamily="49" charset="-128"/>
              </a:rPr>
              <a:t>程度（</a:t>
            </a:r>
            <a:r>
              <a:rPr kumimoji="1" lang="en-US" altLang="ja-JP" sz="2000" dirty="0" smtClean="0">
                <a:latin typeface="ＭＳ ゴシック" panose="020B0609070205080204" pitchFamily="49" charset="-128"/>
                <a:ea typeface="ＭＳ ゴシック" panose="020B0609070205080204" pitchFamily="49" charset="-128"/>
              </a:rPr>
              <a:t>2</a:t>
            </a:r>
            <a:r>
              <a:rPr kumimoji="1" lang="ja-JP" altLang="en-US" sz="2000" dirty="0" smtClean="0">
                <a:latin typeface="ＭＳ ゴシック" panose="020B0609070205080204" pitchFamily="49" charset="-128"/>
                <a:ea typeface="ＭＳ ゴシック" panose="020B0609070205080204" pitchFamily="49" charset="-128"/>
              </a:rPr>
              <a:t>号機では</a:t>
            </a:r>
            <a:r>
              <a:rPr kumimoji="1" lang="en-US" altLang="ja-JP" sz="2000" dirty="0" smtClean="0">
                <a:latin typeface="ＭＳ ゴシック" panose="020B0609070205080204" pitchFamily="49" charset="-128"/>
                <a:ea typeface="ＭＳ ゴシック" panose="020B0609070205080204" pitchFamily="49" charset="-128"/>
              </a:rPr>
              <a:t>+110GJ</a:t>
            </a:r>
            <a:r>
              <a:rPr kumimoji="1" lang="ja-JP" altLang="en-US" sz="2000" dirty="0" smtClean="0">
                <a:latin typeface="ＭＳ ゴシック" panose="020B0609070205080204" pitchFamily="49" charset="-128"/>
                <a:ea typeface="ＭＳ ゴシック" panose="020B0609070205080204" pitchFamily="49" charset="-128"/>
              </a:rPr>
              <a:t>程度）であり、溶融酸化物が相当量存在する結果を得た。</a:t>
            </a:r>
            <a:endParaRPr kumimoji="1" lang="en-US" altLang="ja-JP" sz="2000" dirty="0" smtClean="0">
              <a:latin typeface="ＭＳ ゴシック" panose="020B0609070205080204" pitchFamily="49" charset="-128"/>
              <a:ea typeface="ＭＳ ゴシック" panose="020B0609070205080204" pitchFamily="49" charset="-128"/>
            </a:endParaRPr>
          </a:p>
          <a:p>
            <a:pPr marL="285750" indent="-285750">
              <a:spcAft>
                <a:spcPts val="600"/>
              </a:spcAft>
              <a:buFont typeface="Wingdings" panose="05000000000000000000" pitchFamily="2" charset="2"/>
              <a:buChar char="Ø"/>
            </a:pPr>
            <a:r>
              <a:rPr lang="en-US" altLang="ja-JP" sz="2000" dirty="0" smtClean="0">
                <a:latin typeface="ＭＳ ゴシック" panose="020B0609070205080204" pitchFamily="49" charset="-128"/>
                <a:ea typeface="ＭＳ ゴシック" panose="020B0609070205080204" pitchFamily="49" charset="-128"/>
              </a:rPr>
              <a:t>Ring-1</a:t>
            </a:r>
            <a:r>
              <a:rPr lang="ja-JP" altLang="en-US" sz="2000" dirty="0">
                <a:latin typeface="ＭＳ ゴシック" panose="020B0609070205080204" pitchFamily="49" charset="-128"/>
                <a:ea typeface="ＭＳ ゴシック" panose="020B0609070205080204" pitchFamily="49" charset="-128"/>
              </a:rPr>
              <a:t>から</a:t>
            </a:r>
            <a:r>
              <a:rPr lang="en-US" altLang="ja-JP" sz="2000" dirty="0">
                <a:latin typeface="ＭＳ ゴシック" panose="020B0609070205080204" pitchFamily="49" charset="-128"/>
                <a:ea typeface="ＭＳ ゴシック" panose="020B0609070205080204" pitchFamily="49" charset="-128"/>
              </a:rPr>
              <a:t>Ring-7</a:t>
            </a:r>
            <a:r>
              <a:rPr lang="ja-JP" altLang="en-US" sz="2000" dirty="0">
                <a:latin typeface="ＭＳ ゴシック" panose="020B0609070205080204" pitchFamily="49" charset="-128"/>
                <a:ea typeface="ＭＳ ゴシック" panose="020B0609070205080204" pitchFamily="49" charset="-128"/>
              </a:rPr>
              <a:t>（各軸方向</a:t>
            </a:r>
            <a:r>
              <a:rPr lang="en-US" altLang="ja-JP" sz="2000" dirty="0">
                <a:latin typeface="ＭＳ ゴシック" panose="020B0609070205080204" pitchFamily="49" charset="-128"/>
                <a:ea typeface="ＭＳ ゴシック" panose="020B0609070205080204" pitchFamily="49" charset="-128"/>
              </a:rPr>
              <a:t>24</a:t>
            </a:r>
            <a:r>
              <a:rPr lang="ja-JP" altLang="en-US" sz="2000" dirty="0">
                <a:latin typeface="ＭＳ ゴシック" panose="020B0609070205080204" pitchFamily="49" charset="-128"/>
                <a:ea typeface="ＭＳ ゴシック" panose="020B0609070205080204" pitchFamily="49" charset="-128"/>
              </a:rPr>
              <a:t>ノード）の燃料温度、蒸気透過性に係る形状特性（</a:t>
            </a:r>
            <a:r>
              <a:rPr lang="en-US" altLang="ja-JP" sz="2000" dirty="0">
                <a:latin typeface="ＭＳ ゴシック" panose="020B0609070205080204" pitchFamily="49" charset="-128"/>
                <a:ea typeface="ＭＳ ゴシック" panose="020B0609070205080204" pitchFamily="49" charset="-128"/>
              </a:rPr>
              <a:t>type-1</a:t>
            </a:r>
            <a:r>
              <a:rPr lang="ja-JP" altLang="en-US" sz="2000" dirty="0">
                <a:latin typeface="ＭＳ ゴシック" panose="020B0609070205080204" pitchFamily="49" charset="-128"/>
                <a:ea typeface="ＭＳ ゴシック" panose="020B0609070205080204" pitchFamily="49" charset="-128"/>
              </a:rPr>
              <a:t>から</a:t>
            </a:r>
            <a:r>
              <a:rPr lang="en-US" altLang="ja-JP" sz="2000" dirty="0">
                <a:latin typeface="ＭＳ ゴシック" panose="020B0609070205080204" pitchFamily="49" charset="-128"/>
                <a:ea typeface="ＭＳ ゴシック" panose="020B0609070205080204" pitchFamily="49" charset="-128"/>
              </a:rPr>
              <a:t>-5</a:t>
            </a:r>
            <a:r>
              <a:rPr lang="ja-JP" altLang="en-US" sz="2000" dirty="0">
                <a:latin typeface="ＭＳ ゴシック" panose="020B0609070205080204" pitchFamily="49" charset="-128"/>
                <a:ea typeface="ＭＳ ゴシック" panose="020B0609070205080204" pitchFamily="49" charset="-128"/>
              </a:rPr>
              <a:t>）、及び炉心全体としての水素発生の履歴に係る解析結果を</a:t>
            </a:r>
            <a:r>
              <a:rPr lang="ja-JP" altLang="en-US" sz="2000" dirty="0" smtClean="0">
                <a:latin typeface="ＭＳ ゴシック" panose="020B0609070205080204" pitchFamily="49" charset="-128"/>
                <a:ea typeface="ＭＳ ゴシック" panose="020B0609070205080204" pitchFamily="49" charset="-128"/>
              </a:rPr>
              <a:t>得た。</a:t>
            </a:r>
            <a:r>
              <a:rPr lang="ja-JP" altLang="en-US" sz="2000" dirty="0">
                <a:latin typeface="ＭＳ ゴシック" panose="020B0609070205080204" pitchFamily="49" charset="-128"/>
                <a:ea typeface="ＭＳ ゴシック" panose="020B0609070205080204" pitchFamily="49" charset="-128"/>
              </a:rPr>
              <a:t>（本解析目的の一つ）</a:t>
            </a:r>
            <a:endParaRPr lang="en-US" altLang="ja-JP" sz="2000" dirty="0">
              <a:latin typeface="ＭＳ ゴシック" panose="020B0609070205080204" pitchFamily="49" charset="-128"/>
              <a:ea typeface="ＭＳ ゴシック" panose="020B0609070205080204" pitchFamily="49" charset="-128"/>
            </a:endParaRPr>
          </a:p>
          <a:p>
            <a:pPr marL="285750" indent="-285750">
              <a:spcAft>
                <a:spcPts val="600"/>
              </a:spcAft>
              <a:buFont typeface="Wingdings" panose="05000000000000000000" pitchFamily="2" charset="2"/>
              <a:buChar char="Ø"/>
            </a:pPr>
            <a:endParaRPr kumimoji="1" lang="en-US" altLang="ja-JP" sz="2000" dirty="0" smtClean="0">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41733167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199534" y="2880853"/>
            <a:ext cx="6892413" cy="523220"/>
          </a:xfrm>
          <a:prstGeom prst="rect">
            <a:avLst/>
          </a:prstGeom>
          <a:noFill/>
        </p:spPr>
        <p:txBody>
          <a:bodyPr wrap="square" rtlCol="0">
            <a:spAutoFit/>
          </a:bodyPr>
          <a:lstStyle/>
          <a:p>
            <a:pPr algn="ctr"/>
            <a:r>
              <a:rPr kumimoji="1" lang="en-US" altLang="ja-JP" sz="2800" dirty="0" smtClean="0"/>
              <a:t>Part-3</a:t>
            </a:r>
            <a:r>
              <a:rPr kumimoji="1" lang="ja-JP" altLang="en-US" sz="2800" dirty="0" smtClean="0"/>
              <a:t>　</a:t>
            </a:r>
            <a:r>
              <a:rPr kumimoji="1" lang="en-US" altLang="ja-JP" sz="2800" dirty="0" smtClean="0"/>
              <a:t>Main slumping</a:t>
            </a:r>
            <a:r>
              <a:rPr kumimoji="1" lang="ja-JP" altLang="en-US" sz="2800" dirty="0" smtClean="0"/>
              <a:t>時の挙動</a:t>
            </a:r>
            <a:endParaRPr kumimoji="1" lang="ja-JP" altLang="en-US" sz="2800" dirty="0"/>
          </a:p>
        </p:txBody>
      </p:sp>
      <p:sp>
        <p:nvSpPr>
          <p:cNvPr id="2" name="スライド番号プレースホルダー 1"/>
          <p:cNvSpPr>
            <a:spLocks noGrp="1"/>
          </p:cNvSpPr>
          <p:nvPr>
            <p:ph type="sldNum" sz="quarter" idx="12"/>
          </p:nvPr>
        </p:nvSpPr>
        <p:spPr/>
        <p:txBody>
          <a:bodyPr/>
          <a:lstStyle/>
          <a:p>
            <a:fld id="{9D40D2A5-8A93-403E-BF05-6EBA6A1455BF}" type="slidenum">
              <a:rPr kumimoji="1" lang="ja-JP" altLang="en-US" smtClean="0"/>
              <a:pPr/>
              <a:t>36</a:t>
            </a:fld>
            <a:endParaRPr kumimoji="1" lang="ja-JP" altLang="en-US"/>
          </a:p>
        </p:txBody>
      </p:sp>
    </p:spTree>
    <p:extLst>
      <p:ext uri="{BB962C8B-B14F-4D97-AF65-F5344CB8AC3E}">
        <p14:creationId xmlns:p14="http://schemas.microsoft.com/office/powerpoint/2010/main" val="33646781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415886" y="1571285"/>
            <a:ext cx="8401797" cy="3761145"/>
          </a:xfrm>
          <a:prstGeom prst="rect">
            <a:avLst/>
          </a:prstGeom>
        </p:spPr>
      </p:pic>
      <p:sp>
        <p:nvSpPr>
          <p:cNvPr id="3" name="テキスト ボックス 2"/>
          <p:cNvSpPr txBox="1"/>
          <p:nvPr/>
        </p:nvSpPr>
        <p:spPr>
          <a:xfrm rot="16200000">
            <a:off x="-528196" y="3380239"/>
            <a:ext cx="1580386" cy="307777"/>
          </a:xfrm>
          <a:prstGeom prst="rect">
            <a:avLst/>
          </a:prstGeom>
          <a:noFill/>
        </p:spPr>
        <p:txBody>
          <a:bodyPr wrap="square" rtlCol="0">
            <a:spAutoFit/>
          </a:bodyPr>
          <a:lstStyle/>
          <a:p>
            <a:r>
              <a:rPr kumimoji="1" lang="ja-JP" altLang="en-US" sz="1400" dirty="0" smtClean="0"/>
              <a:t>炉心物質量</a:t>
            </a:r>
            <a:r>
              <a:rPr kumimoji="1" lang="en-US" altLang="ja-JP" sz="1400" dirty="0" smtClean="0"/>
              <a:t>(kg)</a:t>
            </a:r>
            <a:endParaRPr kumimoji="1" lang="ja-JP" altLang="en-US" sz="1400" dirty="0"/>
          </a:p>
        </p:txBody>
      </p:sp>
      <p:sp>
        <p:nvSpPr>
          <p:cNvPr id="4" name="テキスト ボックス 3"/>
          <p:cNvSpPr txBox="1"/>
          <p:nvPr/>
        </p:nvSpPr>
        <p:spPr>
          <a:xfrm>
            <a:off x="963561" y="1201953"/>
            <a:ext cx="1927123" cy="369332"/>
          </a:xfrm>
          <a:prstGeom prst="rect">
            <a:avLst/>
          </a:prstGeom>
          <a:noFill/>
        </p:spPr>
        <p:txBody>
          <a:bodyPr wrap="square" rtlCol="0">
            <a:spAutoFit/>
          </a:bodyPr>
          <a:lstStyle/>
          <a:p>
            <a:r>
              <a:rPr kumimoji="1" lang="en-US" altLang="ja-JP" dirty="0" smtClean="0"/>
              <a:t>Slumping</a:t>
            </a:r>
            <a:r>
              <a:rPr kumimoji="1" lang="ja-JP" altLang="en-US" dirty="0" smtClean="0"/>
              <a:t>開始</a:t>
            </a:r>
            <a:endParaRPr kumimoji="1" lang="ja-JP" altLang="en-US" dirty="0"/>
          </a:p>
        </p:txBody>
      </p:sp>
      <p:sp>
        <p:nvSpPr>
          <p:cNvPr id="5" name="下矢印 4"/>
          <p:cNvSpPr/>
          <p:nvPr/>
        </p:nvSpPr>
        <p:spPr>
          <a:xfrm>
            <a:off x="1445342" y="1807881"/>
            <a:ext cx="245806" cy="26547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フリーフォーム 5"/>
          <p:cNvSpPr/>
          <p:nvPr/>
        </p:nvSpPr>
        <p:spPr>
          <a:xfrm>
            <a:off x="983226" y="2515180"/>
            <a:ext cx="1015769" cy="192353"/>
          </a:xfrm>
          <a:custGeom>
            <a:avLst/>
            <a:gdLst>
              <a:gd name="connsiteX0" fmla="*/ 0 w 1002890"/>
              <a:gd name="connsiteY0" fmla="*/ 9832 h 206478"/>
              <a:gd name="connsiteX1" fmla="*/ 570271 w 1002890"/>
              <a:gd name="connsiteY1" fmla="*/ 0 h 206478"/>
              <a:gd name="connsiteX2" fmla="*/ 1002890 w 1002890"/>
              <a:gd name="connsiteY2" fmla="*/ 206478 h 206478"/>
              <a:gd name="connsiteX3" fmla="*/ 993058 w 1002890"/>
              <a:gd name="connsiteY3" fmla="*/ 196645 h 206478"/>
              <a:gd name="connsiteX0" fmla="*/ 0 w 1002890"/>
              <a:gd name="connsiteY0" fmla="*/ 0 h 196646"/>
              <a:gd name="connsiteX1" fmla="*/ 587443 w 1002890"/>
              <a:gd name="connsiteY1" fmla="*/ 3047 h 196646"/>
              <a:gd name="connsiteX2" fmla="*/ 1002890 w 1002890"/>
              <a:gd name="connsiteY2" fmla="*/ 196646 h 196646"/>
              <a:gd name="connsiteX3" fmla="*/ 993058 w 1002890"/>
              <a:gd name="connsiteY3" fmla="*/ 186813 h 196646"/>
              <a:gd name="connsiteX0" fmla="*/ 0 w 1002890"/>
              <a:gd name="connsiteY0" fmla="*/ 0 h 196646"/>
              <a:gd name="connsiteX1" fmla="*/ 587443 w 1002890"/>
              <a:gd name="connsiteY1" fmla="*/ 3047 h 196646"/>
              <a:gd name="connsiteX2" fmla="*/ 1002890 w 1002890"/>
              <a:gd name="connsiteY2" fmla="*/ 196646 h 196646"/>
              <a:gd name="connsiteX0" fmla="*/ 0 w 1015769"/>
              <a:gd name="connsiteY0" fmla="*/ 0 h 192353"/>
              <a:gd name="connsiteX1" fmla="*/ 587443 w 1015769"/>
              <a:gd name="connsiteY1" fmla="*/ 3047 h 192353"/>
              <a:gd name="connsiteX2" fmla="*/ 1015769 w 1015769"/>
              <a:gd name="connsiteY2" fmla="*/ 192353 h 192353"/>
            </a:gdLst>
            <a:ahLst/>
            <a:cxnLst>
              <a:cxn ang="0">
                <a:pos x="connsiteX0" y="connsiteY0"/>
              </a:cxn>
              <a:cxn ang="0">
                <a:pos x="connsiteX1" y="connsiteY1"/>
              </a:cxn>
              <a:cxn ang="0">
                <a:pos x="connsiteX2" y="connsiteY2"/>
              </a:cxn>
            </a:cxnLst>
            <a:rect l="l" t="t" r="r" b="b"/>
            <a:pathLst>
              <a:path w="1015769" h="192353">
                <a:moveTo>
                  <a:pt x="0" y="0"/>
                </a:moveTo>
                <a:lnTo>
                  <a:pt x="587443" y="3047"/>
                </a:lnTo>
                <a:lnTo>
                  <a:pt x="1015769" y="192353"/>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フリーフォーム 6"/>
          <p:cNvSpPr/>
          <p:nvPr/>
        </p:nvSpPr>
        <p:spPr>
          <a:xfrm>
            <a:off x="988903" y="4980653"/>
            <a:ext cx="1002891" cy="205647"/>
          </a:xfrm>
          <a:custGeom>
            <a:avLst/>
            <a:gdLst>
              <a:gd name="connsiteX0" fmla="*/ 0 w 1002890"/>
              <a:gd name="connsiteY0" fmla="*/ 9832 h 206478"/>
              <a:gd name="connsiteX1" fmla="*/ 570271 w 1002890"/>
              <a:gd name="connsiteY1" fmla="*/ 0 h 206478"/>
              <a:gd name="connsiteX2" fmla="*/ 1002890 w 1002890"/>
              <a:gd name="connsiteY2" fmla="*/ 206478 h 206478"/>
              <a:gd name="connsiteX3" fmla="*/ 993058 w 1002890"/>
              <a:gd name="connsiteY3" fmla="*/ 196645 h 206478"/>
              <a:gd name="connsiteX0" fmla="*/ 0 w 1002890"/>
              <a:gd name="connsiteY0" fmla="*/ 0 h 196646"/>
              <a:gd name="connsiteX1" fmla="*/ 587443 w 1002890"/>
              <a:gd name="connsiteY1" fmla="*/ 3047 h 196646"/>
              <a:gd name="connsiteX2" fmla="*/ 1002890 w 1002890"/>
              <a:gd name="connsiteY2" fmla="*/ 196646 h 196646"/>
              <a:gd name="connsiteX3" fmla="*/ 993058 w 1002890"/>
              <a:gd name="connsiteY3" fmla="*/ 186813 h 196646"/>
              <a:gd name="connsiteX0" fmla="*/ 0 w 1002890"/>
              <a:gd name="connsiteY0" fmla="*/ 0 h 196646"/>
              <a:gd name="connsiteX1" fmla="*/ 587443 w 1002890"/>
              <a:gd name="connsiteY1" fmla="*/ 3047 h 196646"/>
              <a:gd name="connsiteX2" fmla="*/ 1002890 w 1002890"/>
              <a:gd name="connsiteY2" fmla="*/ 196646 h 196646"/>
              <a:gd name="connsiteX0" fmla="*/ 0 w 1015769"/>
              <a:gd name="connsiteY0" fmla="*/ 0 h 192353"/>
              <a:gd name="connsiteX1" fmla="*/ 587443 w 1015769"/>
              <a:gd name="connsiteY1" fmla="*/ 3047 h 192353"/>
              <a:gd name="connsiteX2" fmla="*/ 1015769 w 1015769"/>
              <a:gd name="connsiteY2" fmla="*/ 192353 h 192353"/>
              <a:gd name="connsiteX0" fmla="*/ 0 w 1002891"/>
              <a:gd name="connsiteY0" fmla="*/ 181135 h 184182"/>
              <a:gd name="connsiteX1" fmla="*/ 587443 w 1002891"/>
              <a:gd name="connsiteY1" fmla="*/ 184182 h 184182"/>
              <a:gd name="connsiteX2" fmla="*/ 1002891 w 1002891"/>
              <a:gd name="connsiteY2" fmla="*/ 0 h 184182"/>
              <a:gd name="connsiteX0" fmla="*/ 0 w 1002891"/>
              <a:gd name="connsiteY0" fmla="*/ 181135 h 184182"/>
              <a:gd name="connsiteX1" fmla="*/ 827849 w 1002891"/>
              <a:gd name="connsiteY1" fmla="*/ 184182 h 184182"/>
              <a:gd name="connsiteX2" fmla="*/ 1002891 w 1002891"/>
              <a:gd name="connsiteY2" fmla="*/ 0 h 184182"/>
              <a:gd name="connsiteX0" fmla="*/ 0 w 1002891"/>
              <a:gd name="connsiteY0" fmla="*/ 181135 h 188475"/>
              <a:gd name="connsiteX1" fmla="*/ 591737 w 1002891"/>
              <a:gd name="connsiteY1" fmla="*/ 188475 h 188475"/>
              <a:gd name="connsiteX2" fmla="*/ 1002891 w 1002891"/>
              <a:gd name="connsiteY2" fmla="*/ 0 h 188475"/>
              <a:gd name="connsiteX0" fmla="*/ 0 w 1002891"/>
              <a:gd name="connsiteY0" fmla="*/ 198307 h 205647"/>
              <a:gd name="connsiteX1" fmla="*/ 591737 w 1002891"/>
              <a:gd name="connsiteY1" fmla="*/ 205647 h 205647"/>
              <a:gd name="connsiteX2" fmla="*/ 1002891 w 1002891"/>
              <a:gd name="connsiteY2" fmla="*/ 0 h 205647"/>
            </a:gdLst>
            <a:ahLst/>
            <a:cxnLst>
              <a:cxn ang="0">
                <a:pos x="connsiteX0" y="connsiteY0"/>
              </a:cxn>
              <a:cxn ang="0">
                <a:pos x="connsiteX1" y="connsiteY1"/>
              </a:cxn>
              <a:cxn ang="0">
                <a:pos x="connsiteX2" y="connsiteY2"/>
              </a:cxn>
            </a:cxnLst>
            <a:rect l="l" t="t" r="r" b="b"/>
            <a:pathLst>
              <a:path w="1002891" h="205647">
                <a:moveTo>
                  <a:pt x="0" y="198307"/>
                </a:moveTo>
                <a:lnTo>
                  <a:pt x="591737" y="205647"/>
                </a:lnTo>
                <a:lnTo>
                  <a:pt x="1002891"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直線コネクタ 8"/>
          <p:cNvCxnSpPr/>
          <p:nvPr/>
        </p:nvCxnSpPr>
        <p:spPr>
          <a:xfrm>
            <a:off x="1568245" y="2170637"/>
            <a:ext cx="0" cy="3161793"/>
          </a:xfrm>
          <a:prstGeom prst="line">
            <a:avLst/>
          </a:prstGeom>
          <a:ln w="12700">
            <a:solidFill>
              <a:srgbClr val="0000CC"/>
            </a:solidFill>
            <a:prstDash val="dash"/>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3466408" y="4472247"/>
            <a:ext cx="1529542" cy="338554"/>
          </a:xfrm>
          <a:prstGeom prst="rect">
            <a:avLst/>
          </a:prstGeom>
          <a:noFill/>
        </p:spPr>
        <p:txBody>
          <a:bodyPr wrap="square" rtlCol="0">
            <a:spAutoFit/>
          </a:bodyPr>
          <a:lstStyle/>
          <a:p>
            <a:r>
              <a:rPr kumimoji="1" lang="ja-JP" altLang="en-US" sz="1600" dirty="0" smtClean="0"/>
              <a:t>炉心残留物質</a:t>
            </a:r>
            <a:endParaRPr kumimoji="1" lang="ja-JP" altLang="en-US" sz="1600" dirty="0"/>
          </a:p>
        </p:txBody>
      </p:sp>
      <p:sp>
        <p:nvSpPr>
          <p:cNvPr id="11" name="テキスト ボックス 10"/>
          <p:cNvSpPr txBox="1"/>
          <p:nvPr/>
        </p:nvSpPr>
        <p:spPr>
          <a:xfrm>
            <a:off x="3599412" y="2532539"/>
            <a:ext cx="2294312" cy="584775"/>
          </a:xfrm>
          <a:prstGeom prst="rect">
            <a:avLst/>
          </a:prstGeom>
          <a:noFill/>
        </p:spPr>
        <p:txBody>
          <a:bodyPr wrap="square" rtlCol="0">
            <a:spAutoFit/>
          </a:bodyPr>
          <a:lstStyle/>
          <a:p>
            <a:r>
              <a:rPr kumimoji="1" lang="ja-JP" altLang="en-US" sz="1600" dirty="0" smtClean="0"/>
              <a:t>下部プレナム移行物質（酸化により増加）</a:t>
            </a:r>
            <a:endParaRPr kumimoji="1" lang="ja-JP" altLang="en-US" sz="1600" dirty="0"/>
          </a:p>
        </p:txBody>
      </p:sp>
      <p:sp>
        <p:nvSpPr>
          <p:cNvPr id="12" name="テキスト ボックス 11"/>
          <p:cNvSpPr txBox="1"/>
          <p:nvPr/>
        </p:nvSpPr>
        <p:spPr>
          <a:xfrm>
            <a:off x="261997" y="5827445"/>
            <a:ext cx="2016840" cy="954107"/>
          </a:xfrm>
          <a:prstGeom prst="rect">
            <a:avLst/>
          </a:prstGeom>
          <a:noFill/>
        </p:spPr>
        <p:txBody>
          <a:bodyPr wrap="square" rtlCol="0">
            <a:spAutoFit/>
          </a:bodyPr>
          <a:lstStyle/>
          <a:p>
            <a:r>
              <a:rPr kumimoji="1" lang="en-US" altLang="ja-JP" sz="1400" dirty="0" smtClean="0"/>
              <a:t>Ring-1 slumping onset (</a:t>
            </a:r>
            <a:r>
              <a:rPr kumimoji="1" lang="ja-JP" altLang="en-US" sz="1400" dirty="0" smtClean="0"/>
              <a:t>破損面積</a:t>
            </a:r>
            <a:r>
              <a:rPr kumimoji="1" lang="en-US" altLang="ja-JP" sz="1400" dirty="0" smtClean="0"/>
              <a:t>30cm2)</a:t>
            </a:r>
          </a:p>
          <a:p>
            <a:r>
              <a:rPr kumimoji="1" lang="en-US" altLang="ja-JP" sz="1400" dirty="0" smtClean="0"/>
              <a:t>(</a:t>
            </a:r>
            <a:r>
              <a:rPr kumimoji="1" lang="ja-JP" altLang="en-US" sz="1400" dirty="0" smtClean="0"/>
              <a:t>他</a:t>
            </a:r>
            <a:r>
              <a:rPr kumimoji="1" lang="en-US" altLang="ja-JP" sz="1400" dirty="0" smtClean="0"/>
              <a:t>ring</a:t>
            </a:r>
            <a:r>
              <a:rPr kumimoji="1" lang="ja-JP" altLang="en-US" sz="1400" dirty="0" smtClean="0"/>
              <a:t>も含め溶融物は</a:t>
            </a:r>
            <a:r>
              <a:rPr kumimoji="1" lang="en-US" altLang="ja-JP" sz="1400" dirty="0" smtClean="0"/>
              <a:t>ring-1</a:t>
            </a:r>
            <a:r>
              <a:rPr kumimoji="1" lang="ja-JP" altLang="en-US" sz="1400" dirty="0" smtClean="0"/>
              <a:t>から先行流出）</a:t>
            </a:r>
            <a:endParaRPr kumimoji="1" lang="en-US" altLang="ja-JP" sz="1400" dirty="0" smtClean="0"/>
          </a:p>
        </p:txBody>
      </p:sp>
      <p:sp>
        <p:nvSpPr>
          <p:cNvPr id="13" name="下矢印 12"/>
          <p:cNvSpPr/>
          <p:nvPr/>
        </p:nvSpPr>
        <p:spPr>
          <a:xfrm flipV="1">
            <a:off x="1469341" y="5575416"/>
            <a:ext cx="197807" cy="2169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下矢印 13"/>
          <p:cNvSpPr/>
          <p:nvPr/>
        </p:nvSpPr>
        <p:spPr>
          <a:xfrm flipV="1">
            <a:off x="1777120" y="5334448"/>
            <a:ext cx="197807" cy="2169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1777120" y="5530738"/>
            <a:ext cx="2016840" cy="523220"/>
          </a:xfrm>
          <a:prstGeom prst="rect">
            <a:avLst/>
          </a:prstGeom>
          <a:noFill/>
        </p:spPr>
        <p:txBody>
          <a:bodyPr wrap="square" rtlCol="0">
            <a:spAutoFit/>
          </a:bodyPr>
          <a:lstStyle/>
          <a:p>
            <a:r>
              <a:rPr kumimoji="1" lang="en-US" altLang="ja-JP" sz="1400" dirty="0" smtClean="0"/>
              <a:t>Ring-2 slumping onset (</a:t>
            </a:r>
            <a:r>
              <a:rPr kumimoji="1" lang="ja-JP" altLang="en-US" sz="1400" dirty="0" smtClean="0"/>
              <a:t>破損面積</a:t>
            </a:r>
            <a:r>
              <a:rPr kumimoji="1" lang="en-US" altLang="ja-JP" sz="1400" dirty="0" smtClean="0"/>
              <a:t>30cm2)</a:t>
            </a:r>
          </a:p>
        </p:txBody>
      </p:sp>
      <p:sp>
        <p:nvSpPr>
          <p:cNvPr id="16" name="下矢印 15"/>
          <p:cNvSpPr/>
          <p:nvPr/>
        </p:nvSpPr>
        <p:spPr>
          <a:xfrm flipV="1">
            <a:off x="1910496" y="5165453"/>
            <a:ext cx="197807" cy="2169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下矢印 16"/>
          <p:cNvSpPr/>
          <p:nvPr/>
        </p:nvSpPr>
        <p:spPr>
          <a:xfrm flipV="1">
            <a:off x="2053811" y="5014504"/>
            <a:ext cx="197807" cy="2169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下矢印 17"/>
          <p:cNvSpPr/>
          <p:nvPr/>
        </p:nvSpPr>
        <p:spPr>
          <a:xfrm flipV="1">
            <a:off x="2186532" y="4856083"/>
            <a:ext cx="197807" cy="2169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下矢印 18"/>
          <p:cNvSpPr/>
          <p:nvPr/>
        </p:nvSpPr>
        <p:spPr>
          <a:xfrm flipV="1">
            <a:off x="2319519" y="4691224"/>
            <a:ext cx="197807" cy="2169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1894943" y="5331287"/>
            <a:ext cx="649537" cy="307777"/>
          </a:xfrm>
          <a:prstGeom prst="rect">
            <a:avLst/>
          </a:prstGeom>
        </p:spPr>
        <p:txBody>
          <a:bodyPr wrap="none">
            <a:spAutoFit/>
          </a:bodyPr>
          <a:lstStyle/>
          <a:p>
            <a:r>
              <a:rPr kumimoji="1" lang="en-US" altLang="ja-JP" sz="1400" dirty="0" smtClean="0"/>
              <a:t>Ring-3</a:t>
            </a:r>
            <a:endParaRPr lang="ja-JP" altLang="en-US" sz="1400" dirty="0"/>
          </a:p>
        </p:txBody>
      </p:sp>
      <p:sp>
        <p:nvSpPr>
          <p:cNvPr id="21" name="正方形/長方形 20"/>
          <p:cNvSpPr/>
          <p:nvPr/>
        </p:nvSpPr>
        <p:spPr>
          <a:xfrm>
            <a:off x="2028319" y="5176915"/>
            <a:ext cx="649537" cy="307777"/>
          </a:xfrm>
          <a:prstGeom prst="rect">
            <a:avLst/>
          </a:prstGeom>
        </p:spPr>
        <p:txBody>
          <a:bodyPr wrap="none">
            <a:spAutoFit/>
          </a:bodyPr>
          <a:lstStyle/>
          <a:p>
            <a:r>
              <a:rPr kumimoji="1" lang="en-US" altLang="ja-JP" sz="1400" dirty="0" smtClean="0"/>
              <a:t>Ring-4</a:t>
            </a:r>
            <a:endParaRPr lang="ja-JP" altLang="en-US" sz="1400" dirty="0"/>
          </a:p>
        </p:txBody>
      </p:sp>
      <p:sp>
        <p:nvSpPr>
          <p:cNvPr id="22" name="正方形/長方形 21"/>
          <p:cNvSpPr/>
          <p:nvPr/>
        </p:nvSpPr>
        <p:spPr>
          <a:xfrm>
            <a:off x="2192291" y="4977464"/>
            <a:ext cx="649537" cy="307777"/>
          </a:xfrm>
          <a:prstGeom prst="rect">
            <a:avLst/>
          </a:prstGeom>
        </p:spPr>
        <p:txBody>
          <a:bodyPr wrap="none">
            <a:spAutoFit/>
          </a:bodyPr>
          <a:lstStyle/>
          <a:p>
            <a:r>
              <a:rPr kumimoji="1" lang="en-US" altLang="ja-JP" sz="1400" dirty="0" smtClean="0"/>
              <a:t>Ring-5</a:t>
            </a:r>
            <a:endParaRPr lang="ja-JP" altLang="en-US" sz="1400" dirty="0"/>
          </a:p>
        </p:txBody>
      </p:sp>
      <p:sp>
        <p:nvSpPr>
          <p:cNvPr id="23" name="正方形/長方形 22"/>
          <p:cNvSpPr/>
          <p:nvPr/>
        </p:nvSpPr>
        <p:spPr>
          <a:xfrm>
            <a:off x="2343097" y="4821099"/>
            <a:ext cx="649537" cy="307777"/>
          </a:xfrm>
          <a:prstGeom prst="rect">
            <a:avLst/>
          </a:prstGeom>
        </p:spPr>
        <p:txBody>
          <a:bodyPr wrap="none">
            <a:spAutoFit/>
          </a:bodyPr>
          <a:lstStyle/>
          <a:p>
            <a:r>
              <a:rPr kumimoji="1" lang="en-US" altLang="ja-JP" sz="1400" dirty="0" smtClean="0"/>
              <a:t>Ring-6</a:t>
            </a:r>
            <a:endParaRPr lang="ja-JP" altLang="en-US" sz="1400" dirty="0"/>
          </a:p>
        </p:txBody>
      </p:sp>
      <p:sp>
        <p:nvSpPr>
          <p:cNvPr id="24" name="正方形/長方形 23"/>
          <p:cNvSpPr/>
          <p:nvPr/>
        </p:nvSpPr>
        <p:spPr>
          <a:xfrm>
            <a:off x="2493903" y="4656772"/>
            <a:ext cx="649537" cy="307777"/>
          </a:xfrm>
          <a:prstGeom prst="rect">
            <a:avLst/>
          </a:prstGeom>
        </p:spPr>
        <p:txBody>
          <a:bodyPr wrap="none">
            <a:spAutoFit/>
          </a:bodyPr>
          <a:lstStyle/>
          <a:p>
            <a:r>
              <a:rPr kumimoji="1" lang="en-US" altLang="ja-JP" sz="1400" dirty="0" smtClean="0"/>
              <a:t>Ring-7</a:t>
            </a:r>
            <a:endParaRPr lang="ja-JP" altLang="en-US" sz="1400" dirty="0"/>
          </a:p>
        </p:txBody>
      </p:sp>
      <p:sp>
        <p:nvSpPr>
          <p:cNvPr id="25" name="下矢印 24"/>
          <p:cNvSpPr/>
          <p:nvPr/>
        </p:nvSpPr>
        <p:spPr>
          <a:xfrm flipV="1">
            <a:off x="2480049" y="4495227"/>
            <a:ext cx="197807" cy="2169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p:cNvSpPr txBox="1"/>
          <p:nvPr/>
        </p:nvSpPr>
        <p:spPr>
          <a:xfrm>
            <a:off x="2767066" y="512742"/>
            <a:ext cx="6253316" cy="954107"/>
          </a:xfrm>
          <a:prstGeom prst="rect">
            <a:avLst/>
          </a:prstGeom>
          <a:noFill/>
        </p:spPr>
        <p:txBody>
          <a:bodyPr wrap="square" rtlCol="0">
            <a:spAutoFit/>
          </a:bodyPr>
          <a:lstStyle/>
          <a:p>
            <a:r>
              <a:rPr kumimoji="1" lang="en-US" altLang="ja-JP" sz="1400" dirty="0" smtClean="0"/>
              <a:t>RPV</a:t>
            </a:r>
            <a:r>
              <a:rPr kumimoji="1" lang="ja-JP" altLang="en-US" sz="1400" dirty="0" smtClean="0"/>
              <a:t>圧力データ再現性の観点から</a:t>
            </a:r>
            <a:r>
              <a:rPr kumimoji="1" lang="en-US" altLang="ja-JP" sz="1400" dirty="0" smtClean="0"/>
              <a:t>ring-1</a:t>
            </a:r>
            <a:r>
              <a:rPr kumimoji="1" lang="ja-JP" altLang="en-US" sz="1400" dirty="0" smtClean="0"/>
              <a:t>スランピング後</a:t>
            </a:r>
            <a:r>
              <a:rPr kumimoji="1" lang="en-US" altLang="ja-JP" sz="1400" dirty="0" smtClean="0"/>
              <a:t>100</a:t>
            </a:r>
            <a:r>
              <a:rPr kumimoji="1" lang="ja-JP" altLang="en-US" sz="1400" dirty="0" smtClean="0"/>
              <a:t>秒で</a:t>
            </a:r>
            <a:r>
              <a:rPr kumimoji="1" lang="en-US" altLang="ja-JP" sz="1400" dirty="0" smtClean="0"/>
              <a:t>ring-2</a:t>
            </a:r>
            <a:r>
              <a:rPr kumimoji="1" lang="ja-JP" altLang="en-US" sz="1400" dirty="0" smtClean="0"/>
              <a:t>を、その後</a:t>
            </a:r>
            <a:r>
              <a:rPr kumimoji="1" lang="en-US" altLang="ja-JP" sz="1400" dirty="0" smtClean="0"/>
              <a:t>ring-3</a:t>
            </a:r>
            <a:r>
              <a:rPr kumimoji="1" lang="ja-JP" altLang="en-US" sz="1400" dirty="0" smtClean="0"/>
              <a:t>から</a:t>
            </a:r>
            <a:r>
              <a:rPr kumimoji="1" lang="en-US" altLang="ja-JP" sz="1400" dirty="0" smtClean="0"/>
              <a:t>ring-7</a:t>
            </a:r>
            <a:r>
              <a:rPr kumimoji="1" lang="ja-JP" altLang="en-US" sz="1400" dirty="0" smtClean="0"/>
              <a:t>まで</a:t>
            </a:r>
            <a:r>
              <a:rPr kumimoji="1" lang="en-US" altLang="ja-JP" sz="1400" dirty="0" smtClean="0"/>
              <a:t>50</a:t>
            </a:r>
            <a:r>
              <a:rPr kumimoji="1" lang="ja-JP" altLang="en-US" sz="1400" dirty="0" smtClean="0"/>
              <a:t>秒間隔で全ての炉心物質が</a:t>
            </a:r>
            <a:r>
              <a:rPr kumimoji="1" lang="en-US" altLang="ja-JP" sz="1400" dirty="0" smtClean="0"/>
              <a:t>slumping</a:t>
            </a:r>
            <a:r>
              <a:rPr kumimoji="1" lang="ja-JP" altLang="en-US" sz="1400" dirty="0" smtClean="0"/>
              <a:t>すると想定（現実には一部炉心が残留していたと考えられるが、モデル上残留燃料は昇温して冷却され難くなる傾向があり、簡単のために</a:t>
            </a:r>
            <a:r>
              <a:rPr kumimoji="1" lang="en-US" altLang="ja-JP" sz="1400" dirty="0" smtClean="0"/>
              <a:t>ring-7</a:t>
            </a:r>
            <a:r>
              <a:rPr kumimoji="1" lang="ja-JP" altLang="en-US" sz="1400" dirty="0" smtClean="0"/>
              <a:t>まで</a:t>
            </a:r>
            <a:r>
              <a:rPr kumimoji="1" lang="en-US" altLang="ja-JP" sz="1400" dirty="0" smtClean="0"/>
              <a:t>slumping</a:t>
            </a:r>
            <a:r>
              <a:rPr kumimoji="1" lang="ja-JP" altLang="en-US" sz="1400" dirty="0" smtClean="0"/>
              <a:t>とした。</a:t>
            </a:r>
            <a:endParaRPr kumimoji="1" lang="ja-JP" altLang="en-US" sz="1400" dirty="0"/>
          </a:p>
        </p:txBody>
      </p:sp>
      <p:sp>
        <p:nvSpPr>
          <p:cNvPr id="27" name="テキスト ボックス 26"/>
          <p:cNvSpPr txBox="1"/>
          <p:nvPr/>
        </p:nvSpPr>
        <p:spPr>
          <a:xfrm>
            <a:off x="2677856" y="6053958"/>
            <a:ext cx="6253316" cy="523220"/>
          </a:xfrm>
          <a:prstGeom prst="rect">
            <a:avLst/>
          </a:prstGeom>
          <a:noFill/>
        </p:spPr>
        <p:txBody>
          <a:bodyPr wrap="square" rtlCol="0">
            <a:spAutoFit/>
          </a:bodyPr>
          <a:lstStyle/>
          <a:p>
            <a:r>
              <a:rPr kumimoji="1" lang="en-US" altLang="ja-JP" sz="1400" dirty="0" smtClean="0"/>
              <a:t>Core plate</a:t>
            </a:r>
            <a:r>
              <a:rPr kumimoji="1" lang="ja-JP" altLang="en-US" sz="1400" dirty="0" smtClean="0"/>
              <a:t>破損口面積は</a:t>
            </a:r>
            <a:r>
              <a:rPr kumimoji="1" lang="en-US" altLang="ja-JP" sz="1400" dirty="0" smtClean="0"/>
              <a:t>0.003m2</a:t>
            </a:r>
            <a:r>
              <a:rPr kumimoji="1" lang="ja-JP" altLang="en-US" sz="1400" dirty="0" smtClean="0"/>
              <a:t>（デフォルト値の</a:t>
            </a:r>
            <a:r>
              <a:rPr kumimoji="1" lang="en-US" altLang="ja-JP" sz="1400" dirty="0" smtClean="0"/>
              <a:t>30%</a:t>
            </a:r>
            <a:r>
              <a:rPr kumimoji="1" lang="ja-JP" altLang="en-US" sz="1400" dirty="0" smtClean="0"/>
              <a:t>）とし、急激な落下を抑制したが、結果として</a:t>
            </a:r>
            <a:r>
              <a:rPr kumimoji="1" lang="en-US" altLang="ja-JP" sz="1400" dirty="0" smtClean="0"/>
              <a:t>16</a:t>
            </a:r>
            <a:r>
              <a:rPr kumimoji="1" lang="ja-JP" altLang="en-US" sz="1400" dirty="0" smtClean="0"/>
              <a:t>～</a:t>
            </a:r>
            <a:r>
              <a:rPr kumimoji="1" lang="en-US" altLang="ja-JP" sz="1400" dirty="0" smtClean="0"/>
              <a:t>17</a:t>
            </a:r>
            <a:r>
              <a:rPr kumimoji="1" lang="ja-JP" altLang="en-US" sz="1400" dirty="0" smtClean="0"/>
              <a:t>分で全炉心物質が下部プレナムへと移行した。</a:t>
            </a:r>
            <a:endParaRPr kumimoji="1" lang="ja-JP" altLang="en-US" sz="1400" dirty="0"/>
          </a:p>
        </p:txBody>
      </p:sp>
      <p:sp>
        <p:nvSpPr>
          <p:cNvPr id="8" name="スライド番号プレースホルダー 7"/>
          <p:cNvSpPr>
            <a:spLocks noGrp="1"/>
          </p:cNvSpPr>
          <p:nvPr>
            <p:ph type="sldNum" sz="quarter" idx="12"/>
          </p:nvPr>
        </p:nvSpPr>
        <p:spPr/>
        <p:txBody>
          <a:bodyPr/>
          <a:lstStyle/>
          <a:p>
            <a:fld id="{9D40D2A5-8A93-403E-BF05-6EBA6A1455BF}" type="slidenum">
              <a:rPr kumimoji="1" lang="ja-JP" altLang="en-US" smtClean="0"/>
              <a:pPr/>
              <a:t>37</a:t>
            </a:fld>
            <a:endParaRPr kumimoji="1" lang="ja-JP" altLang="en-US"/>
          </a:p>
        </p:txBody>
      </p:sp>
      <p:sp>
        <p:nvSpPr>
          <p:cNvPr id="28" name="左右矢印 27"/>
          <p:cNvSpPr/>
          <p:nvPr/>
        </p:nvSpPr>
        <p:spPr>
          <a:xfrm>
            <a:off x="1580222" y="2234897"/>
            <a:ext cx="1711618" cy="166187"/>
          </a:xfrm>
          <a:prstGeom prst="lef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p:cNvSpPr txBox="1"/>
          <p:nvPr/>
        </p:nvSpPr>
        <p:spPr>
          <a:xfrm>
            <a:off x="2147589" y="1901877"/>
            <a:ext cx="845046" cy="369332"/>
          </a:xfrm>
          <a:prstGeom prst="rect">
            <a:avLst/>
          </a:prstGeom>
          <a:noFill/>
        </p:spPr>
        <p:txBody>
          <a:bodyPr wrap="square" rtlCol="0">
            <a:spAutoFit/>
          </a:bodyPr>
          <a:lstStyle/>
          <a:p>
            <a:r>
              <a:rPr kumimoji="1" lang="en-US" altLang="ja-JP" dirty="0" smtClean="0"/>
              <a:t>5</a:t>
            </a:r>
            <a:r>
              <a:rPr kumimoji="1" lang="ja-JP" altLang="en-US" dirty="0" smtClean="0"/>
              <a:t>分間</a:t>
            </a:r>
            <a:endParaRPr kumimoji="1" lang="ja-JP" altLang="en-US" dirty="0"/>
          </a:p>
        </p:txBody>
      </p:sp>
    </p:spTree>
    <p:extLst>
      <p:ext uri="{BB962C8B-B14F-4D97-AF65-F5344CB8AC3E}">
        <p14:creationId xmlns:p14="http://schemas.microsoft.com/office/powerpoint/2010/main" val="408196213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409433" y="3875964"/>
            <a:ext cx="8065827" cy="2805953"/>
          </a:xfrm>
          <a:prstGeom prst="rect">
            <a:avLst/>
          </a:prstGeom>
        </p:spPr>
      </p:pic>
      <p:pic>
        <p:nvPicPr>
          <p:cNvPr id="3" name="図 2"/>
          <p:cNvPicPr>
            <a:picLocks noChangeAspect="1"/>
          </p:cNvPicPr>
          <p:nvPr/>
        </p:nvPicPr>
        <p:blipFill>
          <a:blip r:embed="rId3"/>
          <a:stretch>
            <a:fillRect/>
          </a:stretch>
        </p:blipFill>
        <p:spPr>
          <a:xfrm>
            <a:off x="245116" y="1460310"/>
            <a:ext cx="8435401" cy="2088108"/>
          </a:xfrm>
          <a:prstGeom prst="rect">
            <a:avLst/>
          </a:prstGeom>
        </p:spPr>
      </p:pic>
      <p:sp>
        <p:nvSpPr>
          <p:cNvPr id="4" name="テキスト ボックス 3"/>
          <p:cNvSpPr txBox="1"/>
          <p:nvPr/>
        </p:nvSpPr>
        <p:spPr>
          <a:xfrm>
            <a:off x="2698788" y="67747"/>
            <a:ext cx="3686628" cy="369332"/>
          </a:xfrm>
          <a:prstGeom prst="rect">
            <a:avLst/>
          </a:prstGeom>
          <a:noFill/>
        </p:spPr>
        <p:txBody>
          <a:bodyPr wrap="square" rtlCol="0">
            <a:spAutoFit/>
          </a:bodyPr>
          <a:lstStyle/>
          <a:p>
            <a:r>
              <a:rPr kumimoji="1" lang="ja-JP" altLang="en-US" dirty="0" smtClean="0">
                <a:latin typeface="ＭＳ Ｐゴシック" panose="020B0600070205080204" pitchFamily="50" charset="-128"/>
                <a:ea typeface="ＭＳ Ｐゴシック" panose="020B0600070205080204" pitchFamily="50" charset="-128"/>
              </a:rPr>
              <a:t>圧力変化と炉心物質流出速度</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5" name="テキスト ボックス 4"/>
          <p:cNvSpPr txBox="1"/>
          <p:nvPr/>
        </p:nvSpPr>
        <p:spPr>
          <a:xfrm>
            <a:off x="2599032" y="1524000"/>
            <a:ext cx="2125368" cy="307777"/>
          </a:xfrm>
          <a:prstGeom prst="rect">
            <a:avLst/>
          </a:prstGeom>
          <a:noFill/>
        </p:spPr>
        <p:txBody>
          <a:bodyPr wrap="square" rtlCol="0">
            <a:spAutoFit/>
          </a:bodyPr>
          <a:lstStyle/>
          <a:p>
            <a:r>
              <a:rPr kumimoji="1" lang="en-US" altLang="ja-JP" sz="1400" dirty="0" smtClean="0">
                <a:solidFill>
                  <a:srgbClr val="FF0000"/>
                </a:solidFill>
              </a:rPr>
              <a:t>P</a:t>
            </a:r>
            <a:r>
              <a:rPr kumimoji="1" lang="en-US" altLang="ja-JP" sz="1400" baseline="-25000" dirty="0" smtClean="0">
                <a:solidFill>
                  <a:srgbClr val="FF0000"/>
                </a:solidFill>
              </a:rPr>
              <a:t>RPV</a:t>
            </a:r>
            <a:r>
              <a:rPr kumimoji="1" lang="ja-JP" altLang="en-US" sz="1400" dirty="0" smtClean="0">
                <a:solidFill>
                  <a:srgbClr val="FF0000"/>
                </a:solidFill>
              </a:rPr>
              <a:t>データ</a:t>
            </a:r>
            <a:r>
              <a:rPr kumimoji="1" lang="en-US" altLang="ja-JP" sz="1400" dirty="0" smtClean="0">
                <a:solidFill>
                  <a:srgbClr val="FF0000"/>
                </a:solidFill>
              </a:rPr>
              <a:t>(strip chart)</a:t>
            </a:r>
            <a:endParaRPr kumimoji="1" lang="ja-JP" altLang="en-US" sz="1400" dirty="0">
              <a:solidFill>
                <a:srgbClr val="FF0000"/>
              </a:solidFill>
            </a:endParaRPr>
          </a:p>
        </p:txBody>
      </p:sp>
      <p:cxnSp>
        <p:nvCxnSpPr>
          <p:cNvPr id="7" name="直線矢印コネクタ 6"/>
          <p:cNvCxnSpPr/>
          <p:nvPr/>
        </p:nvCxnSpPr>
        <p:spPr>
          <a:xfrm flipH="1">
            <a:off x="2837543" y="1814286"/>
            <a:ext cx="573314" cy="4136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3121547" y="2039745"/>
            <a:ext cx="1073082" cy="307777"/>
          </a:xfrm>
          <a:prstGeom prst="rect">
            <a:avLst/>
          </a:prstGeom>
          <a:noFill/>
        </p:spPr>
        <p:txBody>
          <a:bodyPr wrap="square" rtlCol="0">
            <a:spAutoFit/>
          </a:bodyPr>
          <a:lstStyle/>
          <a:p>
            <a:r>
              <a:rPr kumimoji="1" lang="en-US" altLang="ja-JP" sz="1400" dirty="0" smtClean="0">
                <a:solidFill>
                  <a:srgbClr val="00B050"/>
                </a:solidFill>
              </a:rPr>
              <a:t>P</a:t>
            </a:r>
            <a:r>
              <a:rPr kumimoji="1" lang="en-US" altLang="ja-JP" sz="1400" baseline="-25000" dirty="0" smtClean="0">
                <a:solidFill>
                  <a:srgbClr val="00B050"/>
                </a:solidFill>
              </a:rPr>
              <a:t>RPV </a:t>
            </a:r>
            <a:r>
              <a:rPr kumimoji="1" lang="en-US" altLang="ja-JP" sz="1400" dirty="0" smtClean="0">
                <a:solidFill>
                  <a:srgbClr val="00B050"/>
                </a:solidFill>
              </a:rPr>
              <a:t>MAAP</a:t>
            </a:r>
            <a:endParaRPr kumimoji="1" lang="ja-JP" altLang="en-US" sz="1400" dirty="0">
              <a:solidFill>
                <a:srgbClr val="00B050"/>
              </a:solidFill>
            </a:endParaRPr>
          </a:p>
        </p:txBody>
      </p:sp>
      <p:cxnSp>
        <p:nvCxnSpPr>
          <p:cNvPr id="9" name="直線矢印コネクタ 8"/>
          <p:cNvCxnSpPr/>
          <p:nvPr/>
        </p:nvCxnSpPr>
        <p:spPr>
          <a:xfrm flipH="1">
            <a:off x="2876238" y="2311400"/>
            <a:ext cx="534619" cy="3635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3410857" y="3190737"/>
            <a:ext cx="1073082" cy="307777"/>
          </a:xfrm>
          <a:prstGeom prst="rect">
            <a:avLst/>
          </a:prstGeom>
          <a:noFill/>
        </p:spPr>
        <p:txBody>
          <a:bodyPr wrap="square" rtlCol="0">
            <a:spAutoFit/>
          </a:bodyPr>
          <a:lstStyle/>
          <a:p>
            <a:r>
              <a:rPr kumimoji="1" lang="en-US" altLang="ja-JP" sz="1400" dirty="0" smtClean="0">
                <a:solidFill>
                  <a:srgbClr val="0000CC"/>
                </a:solidFill>
              </a:rPr>
              <a:t>P</a:t>
            </a:r>
            <a:r>
              <a:rPr kumimoji="1" lang="en-US" altLang="ja-JP" sz="1400" baseline="-25000" dirty="0" smtClean="0">
                <a:solidFill>
                  <a:srgbClr val="0000CC"/>
                </a:solidFill>
              </a:rPr>
              <a:t>D/W </a:t>
            </a:r>
            <a:r>
              <a:rPr kumimoji="1" lang="en-US" altLang="ja-JP" sz="1400" dirty="0" smtClean="0">
                <a:solidFill>
                  <a:srgbClr val="0000CC"/>
                </a:solidFill>
              </a:rPr>
              <a:t>MAAP</a:t>
            </a:r>
            <a:endParaRPr kumimoji="1" lang="ja-JP" altLang="en-US" sz="1400" dirty="0">
              <a:solidFill>
                <a:srgbClr val="0000CC"/>
              </a:solidFill>
            </a:endParaRPr>
          </a:p>
        </p:txBody>
      </p:sp>
      <p:sp>
        <p:nvSpPr>
          <p:cNvPr id="11" name="テキスト ボックス 10"/>
          <p:cNvSpPr txBox="1"/>
          <p:nvPr/>
        </p:nvSpPr>
        <p:spPr>
          <a:xfrm>
            <a:off x="1879599" y="2741712"/>
            <a:ext cx="1073082" cy="307777"/>
          </a:xfrm>
          <a:prstGeom prst="rect">
            <a:avLst/>
          </a:prstGeom>
          <a:noFill/>
        </p:spPr>
        <p:txBody>
          <a:bodyPr wrap="square" rtlCol="0">
            <a:spAutoFit/>
          </a:bodyPr>
          <a:lstStyle/>
          <a:p>
            <a:r>
              <a:rPr kumimoji="1" lang="en-US" altLang="ja-JP" sz="1400" dirty="0" smtClean="0">
                <a:solidFill>
                  <a:schemeClr val="accent2">
                    <a:lumMod val="75000"/>
                  </a:schemeClr>
                </a:solidFill>
              </a:rPr>
              <a:t>P</a:t>
            </a:r>
            <a:r>
              <a:rPr kumimoji="1" lang="en-US" altLang="ja-JP" sz="1400" baseline="-25000" dirty="0" smtClean="0">
                <a:solidFill>
                  <a:schemeClr val="accent2">
                    <a:lumMod val="75000"/>
                  </a:schemeClr>
                </a:solidFill>
              </a:rPr>
              <a:t>D/W </a:t>
            </a:r>
            <a:r>
              <a:rPr kumimoji="1" lang="ja-JP" altLang="en-US" sz="1400" dirty="0" smtClean="0">
                <a:solidFill>
                  <a:schemeClr val="accent2">
                    <a:lumMod val="75000"/>
                  </a:schemeClr>
                </a:solidFill>
              </a:rPr>
              <a:t>データ</a:t>
            </a:r>
            <a:endParaRPr kumimoji="1" lang="ja-JP" altLang="en-US" sz="1400" dirty="0">
              <a:solidFill>
                <a:schemeClr val="accent2">
                  <a:lumMod val="75000"/>
                </a:schemeClr>
              </a:solidFill>
            </a:endParaRPr>
          </a:p>
        </p:txBody>
      </p:sp>
      <p:cxnSp>
        <p:nvCxnSpPr>
          <p:cNvPr id="12" name="直線矢印コネクタ 11"/>
          <p:cNvCxnSpPr/>
          <p:nvPr/>
        </p:nvCxnSpPr>
        <p:spPr>
          <a:xfrm>
            <a:off x="2024743" y="2997200"/>
            <a:ext cx="14514" cy="1406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a:stCxn id="10" idx="1"/>
          </p:cNvCxnSpPr>
          <p:nvPr/>
        </p:nvCxnSpPr>
        <p:spPr>
          <a:xfrm flipV="1">
            <a:off x="3410857" y="3067539"/>
            <a:ext cx="0" cy="2770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rot="16200000">
            <a:off x="-313967" y="2335082"/>
            <a:ext cx="904936" cy="276999"/>
          </a:xfrm>
          <a:prstGeom prst="rect">
            <a:avLst/>
          </a:prstGeom>
          <a:noFill/>
        </p:spPr>
        <p:txBody>
          <a:bodyPr wrap="square" rtlCol="0">
            <a:spAutoFit/>
          </a:bodyPr>
          <a:lstStyle/>
          <a:p>
            <a:r>
              <a:rPr kumimoji="1" lang="ja-JP" altLang="en-US" sz="1200" dirty="0" smtClean="0"/>
              <a:t>圧力</a:t>
            </a:r>
            <a:r>
              <a:rPr kumimoji="1" lang="en-US" altLang="ja-JP" sz="1200" dirty="0" smtClean="0"/>
              <a:t>(Pa)</a:t>
            </a:r>
            <a:endParaRPr kumimoji="1" lang="ja-JP" altLang="en-US" sz="1200" dirty="0"/>
          </a:p>
        </p:txBody>
      </p:sp>
      <p:sp>
        <p:nvSpPr>
          <p:cNvPr id="20" name="テキスト ボックス 19"/>
          <p:cNvSpPr txBox="1"/>
          <p:nvPr/>
        </p:nvSpPr>
        <p:spPr>
          <a:xfrm rot="16200000">
            <a:off x="-448653" y="4728126"/>
            <a:ext cx="1387538" cy="276999"/>
          </a:xfrm>
          <a:prstGeom prst="rect">
            <a:avLst/>
          </a:prstGeom>
          <a:noFill/>
        </p:spPr>
        <p:txBody>
          <a:bodyPr wrap="square" rtlCol="0">
            <a:spAutoFit/>
          </a:bodyPr>
          <a:lstStyle/>
          <a:p>
            <a:r>
              <a:rPr kumimoji="1" lang="ja-JP" altLang="en-US" sz="1200" dirty="0" smtClean="0"/>
              <a:t>流出速度</a:t>
            </a:r>
            <a:r>
              <a:rPr kumimoji="1" lang="en-US" altLang="ja-JP" sz="1200" dirty="0" smtClean="0"/>
              <a:t>(kg/s)</a:t>
            </a:r>
            <a:endParaRPr kumimoji="1" lang="ja-JP" altLang="en-US" sz="1200" dirty="0"/>
          </a:p>
        </p:txBody>
      </p:sp>
      <p:sp>
        <p:nvSpPr>
          <p:cNvPr id="21" name="テキスト ボックス 20"/>
          <p:cNvSpPr txBox="1"/>
          <p:nvPr/>
        </p:nvSpPr>
        <p:spPr>
          <a:xfrm>
            <a:off x="2757714" y="4187841"/>
            <a:ext cx="1073082" cy="307777"/>
          </a:xfrm>
          <a:prstGeom prst="rect">
            <a:avLst/>
          </a:prstGeom>
          <a:noFill/>
        </p:spPr>
        <p:txBody>
          <a:bodyPr wrap="square" rtlCol="0">
            <a:spAutoFit/>
          </a:bodyPr>
          <a:lstStyle/>
          <a:p>
            <a:r>
              <a:rPr kumimoji="1" lang="en-US" altLang="ja-JP" sz="1400" dirty="0" smtClean="0">
                <a:solidFill>
                  <a:srgbClr val="FF0000"/>
                </a:solidFill>
              </a:rPr>
              <a:t>UO</a:t>
            </a:r>
            <a:r>
              <a:rPr kumimoji="1" lang="en-US" altLang="ja-JP" sz="1400" baseline="-25000" dirty="0" smtClean="0">
                <a:solidFill>
                  <a:srgbClr val="FF0000"/>
                </a:solidFill>
              </a:rPr>
              <a:t>2</a:t>
            </a:r>
            <a:endParaRPr kumimoji="1" lang="ja-JP" altLang="en-US" sz="1400" baseline="-25000" dirty="0">
              <a:solidFill>
                <a:srgbClr val="FF0000"/>
              </a:solidFill>
            </a:endParaRPr>
          </a:p>
        </p:txBody>
      </p:sp>
      <p:sp>
        <p:nvSpPr>
          <p:cNvPr id="22" name="テキスト ボックス 21"/>
          <p:cNvSpPr txBox="1"/>
          <p:nvPr/>
        </p:nvSpPr>
        <p:spPr>
          <a:xfrm>
            <a:off x="1415158" y="5072734"/>
            <a:ext cx="731997" cy="307777"/>
          </a:xfrm>
          <a:prstGeom prst="rect">
            <a:avLst/>
          </a:prstGeom>
          <a:noFill/>
        </p:spPr>
        <p:txBody>
          <a:bodyPr wrap="square" rtlCol="0">
            <a:spAutoFit/>
          </a:bodyPr>
          <a:lstStyle/>
          <a:p>
            <a:r>
              <a:rPr kumimoji="1" lang="en-US" altLang="ja-JP" sz="1400" dirty="0" smtClean="0">
                <a:solidFill>
                  <a:schemeClr val="accent2">
                    <a:lumMod val="75000"/>
                  </a:schemeClr>
                </a:solidFill>
              </a:rPr>
              <a:t>Steel</a:t>
            </a:r>
            <a:endParaRPr kumimoji="1" lang="ja-JP" altLang="en-US" sz="1400" dirty="0">
              <a:solidFill>
                <a:schemeClr val="accent2">
                  <a:lumMod val="75000"/>
                </a:schemeClr>
              </a:solidFill>
            </a:endParaRPr>
          </a:p>
        </p:txBody>
      </p:sp>
      <p:cxnSp>
        <p:nvCxnSpPr>
          <p:cNvPr id="23" name="直線矢印コネクタ 22"/>
          <p:cNvCxnSpPr>
            <a:stCxn id="22" idx="2"/>
          </p:cNvCxnSpPr>
          <p:nvPr/>
        </p:nvCxnSpPr>
        <p:spPr>
          <a:xfrm>
            <a:off x="1781157" y="5380511"/>
            <a:ext cx="9969" cy="6037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p:nvPr/>
        </p:nvCxnSpPr>
        <p:spPr>
          <a:xfrm flipH="1">
            <a:off x="2358571" y="4866625"/>
            <a:ext cx="965378" cy="6937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テキスト ボックス 28"/>
          <p:cNvSpPr txBox="1"/>
          <p:nvPr/>
        </p:nvSpPr>
        <p:spPr>
          <a:xfrm>
            <a:off x="3366479" y="4632252"/>
            <a:ext cx="731997" cy="307777"/>
          </a:xfrm>
          <a:prstGeom prst="rect">
            <a:avLst/>
          </a:prstGeom>
          <a:noFill/>
        </p:spPr>
        <p:txBody>
          <a:bodyPr wrap="square" rtlCol="0">
            <a:spAutoFit/>
          </a:bodyPr>
          <a:lstStyle/>
          <a:p>
            <a:r>
              <a:rPr kumimoji="1" lang="en-US" altLang="ja-JP" sz="1400" dirty="0" err="1" smtClean="0">
                <a:solidFill>
                  <a:srgbClr val="00B050"/>
                </a:solidFill>
              </a:rPr>
              <a:t>Zr</a:t>
            </a:r>
            <a:endParaRPr kumimoji="1" lang="ja-JP" altLang="en-US" sz="1400" dirty="0">
              <a:solidFill>
                <a:srgbClr val="00B050"/>
              </a:solidFill>
            </a:endParaRPr>
          </a:p>
        </p:txBody>
      </p:sp>
      <p:sp>
        <p:nvSpPr>
          <p:cNvPr id="30" name="テキスト ボックス 29"/>
          <p:cNvSpPr txBox="1"/>
          <p:nvPr/>
        </p:nvSpPr>
        <p:spPr>
          <a:xfrm>
            <a:off x="2471544" y="5498708"/>
            <a:ext cx="731997" cy="307777"/>
          </a:xfrm>
          <a:prstGeom prst="rect">
            <a:avLst/>
          </a:prstGeom>
          <a:noFill/>
        </p:spPr>
        <p:txBody>
          <a:bodyPr wrap="square" rtlCol="0">
            <a:spAutoFit/>
          </a:bodyPr>
          <a:lstStyle/>
          <a:p>
            <a:r>
              <a:rPr kumimoji="1" lang="en-US" altLang="ja-JP" sz="1400" dirty="0" smtClean="0">
                <a:solidFill>
                  <a:srgbClr val="0000CC"/>
                </a:solidFill>
              </a:rPr>
              <a:t>ZrO</a:t>
            </a:r>
            <a:r>
              <a:rPr kumimoji="1" lang="en-US" altLang="ja-JP" sz="1400" baseline="-25000" dirty="0" smtClean="0">
                <a:solidFill>
                  <a:srgbClr val="0000CC"/>
                </a:solidFill>
              </a:rPr>
              <a:t>2</a:t>
            </a:r>
            <a:endParaRPr kumimoji="1" lang="ja-JP" altLang="en-US" sz="1400" baseline="-25000" dirty="0">
              <a:solidFill>
                <a:srgbClr val="0000CC"/>
              </a:solidFill>
            </a:endParaRPr>
          </a:p>
        </p:txBody>
      </p:sp>
      <p:cxnSp>
        <p:nvCxnSpPr>
          <p:cNvPr id="34" name="直線矢印コネクタ 33"/>
          <p:cNvCxnSpPr/>
          <p:nvPr/>
        </p:nvCxnSpPr>
        <p:spPr>
          <a:xfrm>
            <a:off x="2757714" y="5774271"/>
            <a:ext cx="48812" cy="5010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テキスト ボックス 35"/>
          <p:cNvSpPr txBox="1"/>
          <p:nvPr/>
        </p:nvSpPr>
        <p:spPr>
          <a:xfrm>
            <a:off x="4096817" y="5458519"/>
            <a:ext cx="731997" cy="307777"/>
          </a:xfrm>
          <a:prstGeom prst="rect">
            <a:avLst/>
          </a:prstGeom>
          <a:noFill/>
        </p:spPr>
        <p:txBody>
          <a:bodyPr wrap="square" rtlCol="0">
            <a:spAutoFit/>
          </a:bodyPr>
          <a:lstStyle/>
          <a:p>
            <a:r>
              <a:rPr kumimoji="1" lang="en-US" altLang="ja-JP" sz="1400" dirty="0" smtClean="0">
                <a:solidFill>
                  <a:srgbClr val="0000CC"/>
                </a:solidFill>
              </a:rPr>
              <a:t>SSO</a:t>
            </a:r>
            <a:r>
              <a:rPr kumimoji="1" lang="en-US" altLang="ja-JP" sz="1400" baseline="-25000" dirty="0" smtClean="0">
                <a:solidFill>
                  <a:srgbClr val="0000CC"/>
                </a:solidFill>
              </a:rPr>
              <a:t>X</a:t>
            </a:r>
            <a:endParaRPr kumimoji="1" lang="ja-JP" altLang="en-US" sz="1400" baseline="-25000" dirty="0">
              <a:solidFill>
                <a:srgbClr val="0000CC"/>
              </a:solidFill>
            </a:endParaRPr>
          </a:p>
        </p:txBody>
      </p:sp>
      <p:cxnSp>
        <p:nvCxnSpPr>
          <p:cNvPr id="37" name="直線矢印コネクタ 36"/>
          <p:cNvCxnSpPr/>
          <p:nvPr/>
        </p:nvCxnSpPr>
        <p:spPr>
          <a:xfrm flipH="1">
            <a:off x="3229358" y="5747564"/>
            <a:ext cx="928986" cy="6910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テキスト ボックス 39"/>
          <p:cNvSpPr txBox="1"/>
          <p:nvPr/>
        </p:nvSpPr>
        <p:spPr>
          <a:xfrm>
            <a:off x="596473" y="855294"/>
            <a:ext cx="4204630" cy="307777"/>
          </a:xfrm>
          <a:prstGeom prst="rect">
            <a:avLst/>
          </a:prstGeom>
          <a:noFill/>
        </p:spPr>
        <p:txBody>
          <a:bodyPr wrap="square" rtlCol="0">
            <a:spAutoFit/>
          </a:bodyPr>
          <a:lstStyle/>
          <a:p>
            <a:r>
              <a:rPr kumimoji="1" lang="ja-JP" altLang="en-US" sz="1400" dirty="0" smtClean="0">
                <a:latin typeface="ＭＳ Ｐゴシック" panose="020B0600070205080204" pitchFamily="50" charset="-128"/>
                <a:ea typeface="ＭＳ Ｐゴシック" panose="020B0600070205080204" pitchFamily="50" charset="-128"/>
              </a:rPr>
              <a:t>サブクール水によるデブリクエンチが有効</a:t>
            </a:r>
            <a:endParaRPr kumimoji="1" lang="ja-JP" altLang="en-US" sz="1400" dirty="0">
              <a:latin typeface="ＭＳ Ｐゴシック" panose="020B0600070205080204" pitchFamily="50" charset="-128"/>
              <a:ea typeface="ＭＳ Ｐゴシック" panose="020B0600070205080204" pitchFamily="50" charset="-128"/>
            </a:endParaRPr>
          </a:p>
        </p:txBody>
      </p:sp>
      <p:sp>
        <p:nvSpPr>
          <p:cNvPr id="41" name="上矢印 40"/>
          <p:cNvSpPr/>
          <p:nvPr/>
        </p:nvSpPr>
        <p:spPr>
          <a:xfrm rot="16200000">
            <a:off x="2443878" y="1185157"/>
            <a:ext cx="248070" cy="26174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ＭＳ Ｐゴシック" panose="020B0600070205080204" pitchFamily="50" charset="-128"/>
              <a:ea typeface="ＭＳ Ｐゴシック" panose="020B0600070205080204" pitchFamily="50" charset="-128"/>
            </a:endParaRPr>
          </a:p>
        </p:txBody>
      </p:sp>
      <p:cxnSp>
        <p:nvCxnSpPr>
          <p:cNvPr id="42" name="直線コネクタ 41"/>
          <p:cNvCxnSpPr/>
          <p:nvPr/>
        </p:nvCxnSpPr>
        <p:spPr>
          <a:xfrm flipV="1">
            <a:off x="2703470" y="1247718"/>
            <a:ext cx="0" cy="5255691"/>
          </a:xfrm>
          <a:prstGeom prst="line">
            <a:avLst/>
          </a:prstGeom>
          <a:ln w="19050">
            <a:solidFill>
              <a:srgbClr val="0000CC"/>
            </a:solidFill>
            <a:prstDash val="dash"/>
          </a:ln>
        </p:spPr>
        <p:style>
          <a:lnRef idx="1">
            <a:schemeClr val="accent1"/>
          </a:lnRef>
          <a:fillRef idx="0">
            <a:schemeClr val="accent1"/>
          </a:fillRef>
          <a:effectRef idx="0">
            <a:schemeClr val="accent1"/>
          </a:effectRef>
          <a:fontRef idx="minor">
            <a:schemeClr val="tx1"/>
          </a:fontRef>
        </p:style>
      </p:cxnSp>
      <p:cxnSp>
        <p:nvCxnSpPr>
          <p:cNvPr id="51" name="直線矢印コネクタ 50"/>
          <p:cNvCxnSpPr/>
          <p:nvPr/>
        </p:nvCxnSpPr>
        <p:spPr>
          <a:xfrm>
            <a:off x="1699656" y="4030906"/>
            <a:ext cx="1711201" cy="7749"/>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2" name="テキスト ボックス 51"/>
          <p:cNvSpPr txBox="1"/>
          <p:nvPr/>
        </p:nvSpPr>
        <p:spPr>
          <a:xfrm>
            <a:off x="1958564" y="3761010"/>
            <a:ext cx="731997" cy="307777"/>
          </a:xfrm>
          <a:prstGeom prst="rect">
            <a:avLst/>
          </a:prstGeom>
          <a:noFill/>
        </p:spPr>
        <p:txBody>
          <a:bodyPr wrap="square" rtlCol="0">
            <a:spAutoFit/>
          </a:bodyPr>
          <a:lstStyle/>
          <a:p>
            <a:r>
              <a:rPr kumimoji="1" lang="en-US" altLang="ja-JP" sz="1400" dirty="0" smtClean="0"/>
              <a:t>10</a:t>
            </a:r>
            <a:r>
              <a:rPr kumimoji="1" lang="ja-JP" altLang="en-US" sz="1400" dirty="0" smtClean="0"/>
              <a:t>分間</a:t>
            </a:r>
            <a:endParaRPr kumimoji="1" lang="ja-JP" altLang="en-US" sz="1400" dirty="0"/>
          </a:p>
        </p:txBody>
      </p:sp>
      <p:sp>
        <p:nvSpPr>
          <p:cNvPr id="6" name="スライド番号プレースホルダー 5"/>
          <p:cNvSpPr>
            <a:spLocks noGrp="1"/>
          </p:cNvSpPr>
          <p:nvPr>
            <p:ph type="sldNum" sz="quarter" idx="12"/>
          </p:nvPr>
        </p:nvSpPr>
        <p:spPr/>
        <p:txBody>
          <a:bodyPr/>
          <a:lstStyle/>
          <a:p>
            <a:fld id="{9D40D2A5-8A93-403E-BF05-6EBA6A1455BF}" type="slidenum">
              <a:rPr kumimoji="1" lang="ja-JP" altLang="en-US" smtClean="0"/>
              <a:pPr/>
              <a:t>38</a:t>
            </a:fld>
            <a:endParaRPr kumimoji="1" lang="ja-JP" altLang="en-US"/>
          </a:p>
        </p:txBody>
      </p:sp>
      <p:sp>
        <p:nvSpPr>
          <p:cNvPr id="31" name="テキスト ボックス 30"/>
          <p:cNvSpPr txBox="1"/>
          <p:nvPr/>
        </p:nvSpPr>
        <p:spPr>
          <a:xfrm>
            <a:off x="771665" y="1456797"/>
            <a:ext cx="1927123" cy="307777"/>
          </a:xfrm>
          <a:prstGeom prst="rect">
            <a:avLst/>
          </a:prstGeom>
          <a:noFill/>
        </p:spPr>
        <p:txBody>
          <a:bodyPr wrap="square" rtlCol="0">
            <a:spAutoFit/>
          </a:bodyPr>
          <a:lstStyle/>
          <a:p>
            <a:r>
              <a:rPr kumimoji="1" lang="en-US" altLang="ja-JP" sz="1400" dirty="0" smtClean="0"/>
              <a:t>Slumping</a:t>
            </a:r>
            <a:r>
              <a:rPr kumimoji="1" lang="ja-JP" altLang="en-US" sz="1400" dirty="0" smtClean="0"/>
              <a:t>開始</a:t>
            </a:r>
            <a:endParaRPr kumimoji="1" lang="ja-JP" altLang="en-US" sz="1400" dirty="0"/>
          </a:p>
        </p:txBody>
      </p:sp>
      <p:sp>
        <p:nvSpPr>
          <p:cNvPr id="32" name="下矢印 31"/>
          <p:cNvSpPr/>
          <p:nvPr/>
        </p:nvSpPr>
        <p:spPr>
          <a:xfrm>
            <a:off x="1303340" y="1939406"/>
            <a:ext cx="210261" cy="1153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3" name="直線コネクタ 32"/>
          <p:cNvCxnSpPr/>
          <p:nvPr/>
        </p:nvCxnSpPr>
        <p:spPr>
          <a:xfrm>
            <a:off x="1395763" y="1804384"/>
            <a:ext cx="0" cy="4629181"/>
          </a:xfrm>
          <a:prstGeom prst="line">
            <a:avLst/>
          </a:prstGeom>
          <a:ln w="12700">
            <a:solidFill>
              <a:srgbClr val="0000CC"/>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79790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0" y="772103"/>
            <a:ext cx="8935995" cy="3678237"/>
          </a:xfrm>
          <a:prstGeom prst="rect">
            <a:avLst/>
          </a:prstGeom>
        </p:spPr>
      </p:pic>
      <p:sp>
        <p:nvSpPr>
          <p:cNvPr id="3" name="テキスト ボックス 2"/>
          <p:cNvSpPr txBox="1"/>
          <p:nvPr/>
        </p:nvSpPr>
        <p:spPr>
          <a:xfrm>
            <a:off x="1537094" y="67993"/>
            <a:ext cx="5935156" cy="400110"/>
          </a:xfrm>
          <a:prstGeom prst="rect">
            <a:avLst/>
          </a:prstGeom>
          <a:noFill/>
        </p:spPr>
        <p:txBody>
          <a:bodyPr wrap="square" rtlCol="0">
            <a:spAutoFit/>
          </a:bodyPr>
          <a:lstStyle/>
          <a:p>
            <a:pPr algn="ctr"/>
            <a:r>
              <a:rPr kumimoji="1" lang="en-US" altLang="ja-JP" sz="2000" dirty="0" smtClean="0">
                <a:latin typeface="ＭＳ Ｐゴシック" panose="020B0600070205080204" pitchFamily="50" charset="-128"/>
                <a:ea typeface="ＭＳ Ｐゴシック" panose="020B0600070205080204" pitchFamily="50" charset="-128"/>
              </a:rPr>
              <a:t>RPV</a:t>
            </a:r>
            <a:r>
              <a:rPr kumimoji="1" lang="ja-JP" altLang="en-US" sz="2000" dirty="0" smtClean="0">
                <a:latin typeface="ＭＳ Ｐゴシック" panose="020B0600070205080204" pitchFamily="50" charset="-128"/>
                <a:ea typeface="ＭＳ Ｐゴシック" panose="020B0600070205080204" pitchFamily="50" charset="-128"/>
              </a:rPr>
              <a:t>圧と下部プレナム水温（サブクール状態の確認）</a:t>
            </a:r>
            <a:endParaRPr kumimoji="1" lang="ja-JP" altLang="en-US" sz="2000" dirty="0">
              <a:latin typeface="ＭＳ Ｐゴシック" panose="020B0600070205080204" pitchFamily="50" charset="-128"/>
              <a:ea typeface="ＭＳ Ｐゴシック" panose="020B0600070205080204" pitchFamily="50" charset="-128"/>
            </a:endParaRPr>
          </a:p>
        </p:txBody>
      </p:sp>
      <p:pic>
        <p:nvPicPr>
          <p:cNvPr id="4" name="図 3"/>
          <p:cNvPicPr>
            <a:picLocks noChangeAspect="1"/>
          </p:cNvPicPr>
          <p:nvPr/>
        </p:nvPicPr>
        <p:blipFill>
          <a:blip r:embed="rId3"/>
          <a:stretch>
            <a:fillRect/>
          </a:stretch>
        </p:blipFill>
        <p:spPr>
          <a:xfrm>
            <a:off x="774917" y="4510007"/>
            <a:ext cx="7315200" cy="2255003"/>
          </a:xfrm>
          <a:prstGeom prst="rect">
            <a:avLst/>
          </a:prstGeom>
        </p:spPr>
      </p:pic>
      <p:sp>
        <p:nvSpPr>
          <p:cNvPr id="5" name="テキスト ボックス 4"/>
          <p:cNvSpPr txBox="1"/>
          <p:nvPr/>
        </p:nvSpPr>
        <p:spPr>
          <a:xfrm>
            <a:off x="7012983" y="1046135"/>
            <a:ext cx="999641" cy="307777"/>
          </a:xfrm>
          <a:prstGeom prst="rect">
            <a:avLst/>
          </a:prstGeom>
          <a:noFill/>
        </p:spPr>
        <p:txBody>
          <a:bodyPr wrap="square" rtlCol="0">
            <a:spAutoFit/>
          </a:bodyPr>
          <a:lstStyle/>
          <a:p>
            <a:r>
              <a:rPr kumimoji="1" lang="en-US" altLang="ja-JP" sz="1400" dirty="0" smtClean="0">
                <a:latin typeface="ＭＳ Ｐゴシック" panose="020B0600070205080204" pitchFamily="50" charset="-128"/>
                <a:ea typeface="ＭＳ Ｐゴシック" panose="020B0600070205080204" pitchFamily="50" charset="-128"/>
              </a:rPr>
              <a:t>Scram</a:t>
            </a:r>
            <a:r>
              <a:rPr kumimoji="1" lang="ja-JP" altLang="en-US" sz="1400" dirty="0" smtClean="0">
                <a:latin typeface="ＭＳ Ｐゴシック" panose="020B0600070205080204" pitchFamily="50" charset="-128"/>
                <a:ea typeface="ＭＳ Ｐゴシック" panose="020B0600070205080204" pitchFamily="50" charset="-128"/>
              </a:rPr>
              <a:t>後</a:t>
            </a:r>
            <a:endParaRPr kumimoji="1" lang="ja-JP" altLang="en-US" sz="1400" dirty="0">
              <a:latin typeface="ＭＳ Ｐゴシック" panose="020B0600070205080204" pitchFamily="50" charset="-128"/>
              <a:ea typeface="ＭＳ Ｐゴシック" panose="020B0600070205080204" pitchFamily="50" charset="-128"/>
            </a:endParaRPr>
          </a:p>
        </p:txBody>
      </p:sp>
      <p:sp>
        <p:nvSpPr>
          <p:cNvPr id="6" name="左矢印 5"/>
          <p:cNvSpPr/>
          <p:nvPr/>
        </p:nvSpPr>
        <p:spPr>
          <a:xfrm>
            <a:off x="6602278" y="1131376"/>
            <a:ext cx="309966" cy="26347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ＭＳ Ｐゴシック" panose="020B0600070205080204" pitchFamily="50" charset="-128"/>
              <a:ea typeface="ＭＳ Ｐゴシック" panose="020B0600070205080204" pitchFamily="50" charset="-128"/>
            </a:endParaRPr>
          </a:p>
        </p:txBody>
      </p:sp>
      <p:sp>
        <p:nvSpPr>
          <p:cNvPr id="7" name="テキスト ボックス 6"/>
          <p:cNvSpPr txBox="1"/>
          <p:nvPr/>
        </p:nvSpPr>
        <p:spPr>
          <a:xfrm>
            <a:off x="5207430" y="663313"/>
            <a:ext cx="1299951" cy="307777"/>
          </a:xfrm>
          <a:prstGeom prst="rect">
            <a:avLst/>
          </a:prstGeom>
          <a:noFill/>
        </p:spPr>
        <p:txBody>
          <a:bodyPr wrap="square" rtlCol="0">
            <a:spAutoFit/>
          </a:bodyPr>
          <a:lstStyle/>
          <a:p>
            <a:r>
              <a:rPr kumimoji="1" lang="en-US" altLang="ja-JP" sz="1400" dirty="0" smtClean="0">
                <a:latin typeface="ＭＳ Ｐゴシック" panose="020B0600070205080204" pitchFamily="50" charset="-128"/>
                <a:ea typeface="ＭＳ Ｐゴシック" panose="020B0600070205080204" pitchFamily="50" charset="-128"/>
              </a:rPr>
              <a:t>RCIC</a:t>
            </a:r>
            <a:r>
              <a:rPr kumimoji="1" lang="ja-JP" altLang="en-US" sz="1400" dirty="0" smtClean="0">
                <a:latin typeface="ＭＳ Ｐゴシック" panose="020B0600070205080204" pitchFamily="50" charset="-128"/>
                <a:ea typeface="ＭＳ Ｐゴシック" panose="020B0600070205080204" pitchFamily="50" charset="-128"/>
              </a:rPr>
              <a:t>運転時</a:t>
            </a:r>
            <a:endParaRPr kumimoji="1" lang="ja-JP" altLang="en-US" sz="1400" dirty="0">
              <a:latin typeface="ＭＳ Ｐゴシック" panose="020B0600070205080204" pitchFamily="50" charset="-128"/>
              <a:ea typeface="ＭＳ Ｐゴシック" panose="020B0600070205080204" pitchFamily="50" charset="-128"/>
            </a:endParaRPr>
          </a:p>
        </p:txBody>
      </p:sp>
      <p:sp>
        <p:nvSpPr>
          <p:cNvPr id="8" name="テキスト ボックス 7"/>
          <p:cNvSpPr txBox="1"/>
          <p:nvPr/>
        </p:nvSpPr>
        <p:spPr>
          <a:xfrm>
            <a:off x="4679266" y="2111618"/>
            <a:ext cx="1560838" cy="307777"/>
          </a:xfrm>
          <a:prstGeom prst="rect">
            <a:avLst/>
          </a:prstGeom>
          <a:noFill/>
        </p:spPr>
        <p:txBody>
          <a:bodyPr wrap="square" rtlCol="0">
            <a:spAutoFit/>
          </a:bodyPr>
          <a:lstStyle/>
          <a:p>
            <a:r>
              <a:rPr kumimoji="1" lang="en-US" altLang="ja-JP" sz="1400" dirty="0" smtClean="0">
                <a:latin typeface="ＭＳ Ｐゴシック" panose="020B0600070205080204" pitchFamily="50" charset="-128"/>
                <a:ea typeface="ＭＳ Ｐゴシック" panose="020B0600070205080204" pitchFamily="50" charset="-128"/>
              </a:rPr>
              <a:t>HPCI</a:t>
            </a:r>
            <a:r>
              <a:rPr kumimoji="1" lang="ja-JP" altLang="en-US" sz="1400" dirty="0" smtClean="0">
                <a:latin typeface="ＭＳ Ｐゴシック" panose="020B0600070205080204" pitchFamily="50" charset="-128"/>
                <a:ea typeface="ＭＳ Ｐゴシック" panose="020B0600070205080204" pitchFamily="50" charset="-128"/>
              </a:rPr>
              <a:t>運転時</a:t>
            </a:r>
            <a:endParaRPr kumimoji="1" lang="ja-JP" altLang="en-US" sz="1400" dirty="0">
              <a:latin typeface="ＭＳ Ｐゴシック" panose="020B0600070205080204" pitchFamily="50" charset="-128"/>
              <a:ea typeface="ＭＳ Ｐゴシック" panose="020B0600070205080204" pitchFamily="50" charset="-128"/>
            </a:endParaRPr>
          </a:p>
        </p:txBody>
      </p:sp>
      <p:sp>
        <p:nvSpPr>
          <p:cNvPr id="9" name="テキスト ボックス 8"/>
          <p:cNvSpPr txBox="1"/>
          <p:nvPr/>
        </p:nvSpPr>
        <p:spPr>
          <a:xfrm>
            <a:off x="364212" y="2901973"/>
            <a:ext cx="1560838" cy="307777"/>
          </a:xfrm>
          <a:prstGeom prst="rect">
            <a:avLst/>
          </a:prstGeom>
          <a:noFill/>
        </p:spPr>
        <p:txBody>
          <a:bodyPr wrap="square" rtlCol="0">
            <a:spAutoFit/>
          </a:bodyPr>
          <a:lstStyle/>
          <a:p>
            <a:r>
              <a:rPr kumimoji="1" lang="en-US" altLang="ja-JP" sz="1400" dirty="0" smtClean="0">
                <a:latin typeface="ＭＳ Ｐゴシック" panose="020B0600070205080204" pitchFamily="50" charset="-128"/>
                <a:ea typeface="ＭＳ Ｐゴシック" panose="020B0600070205080204" pitchFamily="50" charset="-128"/>
              </a:rPr>
              <a:t>HPCI</a:t>
            </a:r>
            <a:r>
              <a:rPr kumimoji="1" lang="ja-JP" altLang="en-US" sz="1400" dirty="0" smtClean="0">
                <a:latin typeface="ＭＳ Ｐゴシック" panose="020B0600070205080204" pitchFamily="50" charset="-128"/>
                <a:ea typeface="ＭＳ Ｐゴシック" panose="020B0600070205080204" pitchFamily="50" charset="-128"/>
              </a:rPr>
              <a:t>停止</a:t>
            </a:r>
            <a:endParaRPr kumimoji="1" lang="ja-JP" altLang="en-US" sz="1400" dirty="0">
              <a:latin typeface="ＭＳ Ｐゴシック" panose="020B0600070205080204" pitchFamily="50" charset="-128"/>
              <a:ea typeface="ＭＳ Ｐゴシック" panose="020B0600070205080204" pitchFamily="50" charset="-128"/>
            </a:endParaRPr>
          </a:p>
        </p:txBody>
      </p:sp>
      <p:cxnSp>
        <p:nvCxnSpPr>
          <p:cNvPr id="11" name="直線矢印コネクタ 10"/>
          <p:cNvCxnSpPr/>
          <p:nvPr/>
        </p:nvCxnSpPr>
        <p:spPr>
          <a:xfrm>
            <a:off x="4083803" y="976393"/>
            <a:ext cx="2301499"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flipH="1">
            <a:off x="4507562" y="1657078"/>
            <a:ext cx="343408" cy="10473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a:off x="860156" y="3271305"/>
            <a:ext cx="821410" cy="3862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665138" y="527770"/>
            <a:ext cx="1560838" cy="307777"/>
          </a:xfrm>
          <a:prstGeom prst="rect">
            <a:avLst/>
          </a:prstGeom>
          <a:noFill/>
        </p:spPr>
        <p:txBody>
          <a:bodyPr wrap="square" rtlCol="0">
            <a:spAutoFit/>
          </a:bodyPr>
          <a:lstStyle/>
          <a:p>
            <a:r>
              <a:rPr kumimoji="1" lang="en-US" altLang="ja-JP" sz="1400" dirty="0" smtClean="0">
                <a:latin typeface="ＭＳ Ｐゴシック" panose="020B0600070205080204" pitchFamily="50" charset="-128"/>
                <a:ea typeface="ＭＳ Ｐゴシック" panose="020B0600070205080204" pitchFamily="50" charset="-128"/>
              </a:rPr>
              <a:t>SRV</a:t>
            </a:r>
            <a:r>
              <a:rPr kumimoji="1" lang="ja-JP" altLang="en-US" sz="1400" dirty="0" smtClean="0">
                <a:latin typeface="ＭＳ Ｐゴシック" panose="020B0600070205080204" pitchFamily="50" charset="-128"/>
                <a:ea typeface="ＭＳ Ｐゴシック" panose="020B0600070205080204" pitchFamily="50" charset="-128"/>
              </a:rPr>
              <a:t>開閉期</a:t>
            </a:r>
            <a:endParaRPr kumimoji="1" lang="ja-JP" altLang="en-US" sz="1400" dirty="0">
              <a:latin typeface="ＭＳ Ｐゴシック" panose="020B0600070205080204" pitchFamily="50" charset="-128"/>
              <a:ea typeface="ＭＳ Ｐゴシック" panose="020B0600070205080204" pitchFamily="50" charset="-128"/>
            </a:endParaRPr>
          </a:p>
        </p:txBody>
      </p:sp>
      <p:sp>
        <p:nvSpPr>
          <p:cNvPr id="18" name="テキスト ボックス 17"/>
          <p:cNvSpPr txBox="1"/>
          <p:nvPr/>
        </p:nvSpPr>
        <p:spPr>
          <a:xfrm>
            <a:off x="1360503" y="865092"/>
            <a:ext cx="1560838" cy="307777"/>
          </a:xfrm>
          <a:prstGeom prst="rect">
            <a:avLst/>
          </a:prstGeom>
          <a:noFill/>
        </p:spPr>
        <p:txBody>
          <a:bodyPr wrap="square" rtlCol="0">
            <a:spAutoFit/>
          </a:bodyPr>
          <a:lstStyle/>
          <a:p>
            <a:r>
              <a:rPr kumimoji="1" lang="en-US" altLang="ja-JP" sz="1400" dirty="0" smtClean="0">
                <a:latin typeface="ＭＳ Ｐゴシック" panose="020B0600070205080204" pitchFamily="50" charset="-128"/>
                <a:ea typeface="ＭＳ Ｐゴシック" panose="020B0600070205080204" pitchFamily="50" charset="-128"/>
              </a:rPr>
              <a:t>SRV</a:t>
            </a:r>
            <a:r>
              <a:rPr kumimoji="1" lang="ja-JP" altLang="en-US" sz="1400" dirty="0" smtClean="0">
                <a:latin typeface="ＭＳ Ｐゴシック" panose="020B0600070205080204" pitchFamily="50" charset="-128"/>
                <a:ea typeface="ＭＳ Ｐゴシック" panose="020B0600070205080204" pitchFamily="50" charset="-128"/>
              </a:rPr>
              <a:t>閉維持期</a:t>
            </a:r>
            <a:endParaRPr kumimoji="1" lang="ja-JP" altLang="en-US" sz="1400" dirty="0">
              <a:latin typeface="ＭＳ Ｐゴシック" panose="020B0600070205080204" pitchFamily="50" charset="-128"/>
              <a:ea typeface="ＭＳ Ｐゴシック" panose="020B0600070205080204" pitchFamily="50" charset="-128"/>
            </a:endParaRPr>
          </a:p>
        </p:txBody>
      </p:sp>
      <p:cxnSp>
        <p:nvCxnSpPr>
          <p:cNvPr id="19" name="直線矢印コネクタ 18"/>
          <p:cNvCxnSpPr/>
          <p:nvPr/>
        </p:nvCxnSpPr>
        <p:spPr>
          <a:xfrm>
            <a:off x="948760" y="927977"/>
            <a:ext cx="311004"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a:off x="1270861" y="1046135"/>
            <a:ext cx="278970" cy="1846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2180681" y="1680805"/>
            <a:ext cx="1560838" cy="307777"/>
          </a:xfrm>
          <a:prstGeom prst="rect">
            <a:avLst/>
          </a:prstGeom>
          <a:noFill/>
        </p:spPr>
        <p:txBody>
          <a:bodyPr wrap="square" rtlCol="0">
            <a:spAutoFit/>
          </a:bodyPr>
          <a:lstStyle/>
          <a:p>
            <a:r>
              <a:rPr kumimoji="1" lang="en-US" altLang="ja-JP" sz="1400" dirty="0" smtClean="0">
                <a:latin typeface="ＭＳ Ｐゴシック" panose="020B0600070205080204" pitchFamily="50" charset="-128"/>
                <a:ea typeface="ＭＳ Ｐゴシック" panose="020B0600070205080204" pitchFamily="50" charset="-128"/>
              </a:rPr>
              <a:t>ADS</a:t>
            </a:r>
            <a:r>
              <a:rPr kumimoji="1" lang="ja-JP" altLang="en-US" sz="1400" dirty="0" smtClean="0">
                <a:latin typeface="ＭＳ Ｐゴシック" panose="020B0600070205080204" pitchFamily="50" charset="-128"/>
                <a:ea typeface="ＭＳ Ｐゴシック" panose="020B0600070205080204" pitchFamily="50" charset="-128"/>
              </a:rPr>
              <a:t>作動</a:t>
            </a:r>
            <a:endParaRPr kumimoji="1" lang="ja-JP" altLang="en-US" sz="1400" dirty="0">
              <a:latin typeface="ＭＳ Ｐゴシック" panose="020B0600070205080204" pitchFamily="50" charset="-128"/>
              <a:ea typeface="ＭＳ Ｐゴシック" panose="020B0600070205080204" pitchFamily="50" charset="-128"/>
            </a:endParaRPr>
          </a:p>
        </p:txBody>
      </p:sp>
      <p:cxnSp>
        <p:nvCxnSpPr>
          <p:cNvPr id="25" name="直線矢印コネクタ 24"/>
          <p:cNvCxnSpPr/>
          <p:nvPr/>
        </p:nvCxnSpPr>
        <p:spPr>
          <a:xfrm flipH="1" flipV="1">
            <a:off x="1503335" y="1394847"/>
            <a:ext cx="938263" cy="3330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テキスト ボックス 27"/>
          <p:cNvSpPr txBox="1"/>
          <p:nvPr/>
        </p:nvSpPr>
        <p:spPr>
          <a:xfrm>
            <a:off x="3646592" y="4654630"/>
            <a:ext cx="1560838" cy="307777"/>
          </a:xfrm>
          <a:prstGeom prst="rect">
            <a:avLst/>
          </a:prstGeom>
          <a:noFill/>
        </p:spPr>
        <p:txBody>
          <a:bodyPr wrap="square" rtlCol="0">
            <a:spAutoFit/>
          </a:bodyPr>
          <a:lstStyle/>
          <a:p>
            <a:r>
              <a:rPr kumimoji="1" lang="en-US" altLang="ja-JP" sz="1400" dirty="0" smtClean="0">
                <a:latin typeface="ＭＳ Ｐゴシック" panose="020B0600070205080204" pitchFamily="50" charset="-128"/>
                <a:ea typeface="ＭＳ Ｐゴシック" panose="020B0600070205080204" pitchFamily="50" charset="-128"/>
              </a:rPr>
              <a:t>ADS</a:t>
            </a:r>
            <a:r>
              <a:rPr kumimoji="1" lang="ja-JP" altLang="en-US" sz="1400" dirty="0" smtClean="0">
                <a:latin typeface="ＭＳ Ｐゴシック" panose="020B0600070205080204" pitchFamily="50" charset="-128"/>
                <a:ea typeface="ＭＳ Ｐゴシック" panose="020B0600070205080204" pitchFamily="50" charset="-128"/>
              </a:rPr>
              <a:t>作動</a:t>
            </a:r>
            <a:endParaRPr kumimoji="1" lang="ja-JP" altLang="en-US" sz="1400" dirty="0">
              <a:latin typeface="ＭＳ Ｐゴシック" panose="020B0600070205080204" pitchFamily="50" charset="-128"/>
              <a:ea typeface="ＭＳ Ｐゴシック" panose="020B0600070205080204" pitchFamily="50" charset="-128"/>
            </a:endParaRPr>
          </a:p>
        </p:txBody>
      </p:sp>
      <p:cxnSp>
        <p:nvCxnSpPr>
          <p:cNvPr id="29" name="直線矢印コネクタ 28"/>
          <p:cNvCxnSpPr>
            <a:stCxn id="28" idx="2"/>
          </p:cNvCxnSpPr>
          <p:nvPr/>
        </p:nvCxnSpPr>
        <p:spPr>
          <a:xfrm flipH="1">
            <a:off x="4422433" y="4962407"/>
            <a:ext cx="4578" cy="11800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テキスト ボックス 32"/>
          <p:cNvSpPr txBox="1"/>
          <p:nvPr/>
        </p:nvSpPr>
        <p:spPr>
          <a:xfrm>
            <a:off x="4582333" y="4852034"/>
            <a:ext cx="1560838" cy="307777"/>
          </a:xfrm>
          <a:prstGeom prst="rect">
            <a:avLst/>
          </a:prstGeom>
          <a:noFill/>
        </p:spPr>
        <p:txBody>
          <a:bodyPr wrap="square" rtlCol="0">
            <a:spAutoFit/>
          </a:bodyPr>
          <a:lstStyle/>
          <a:p>
            <a:r>
              <a:rPr kumimoji="1" lang="en-US" altLang="ja-JP" sz="1400" dirty="0" smtClean="0">
                <a:latin typeface="ＭＳ Ｐゴシック" panose="020B0600070205080204" pitchFamily="50" charset="-128"/>
                <a:ea typeface="ＭＳ Ｐゴシック" panose="020B0600070205080204" pitchFamily="50" charset="-128"/>
              </a:rPr>
              <a:t>Slumping</a:t>
            </a:r>
            <a:r>
              <a:rPr kumimoji="1" lang="ja-JP" altLang="en-US" sz="1400" dirty="0" smtClean="0">
                <a:latin typeface="ＭＳ Ｐゴシック" panose="020B0600070205080204" pitchFamily="50" charset="-128"/>
                <a:ea typeface="ＭＳ Ｐゴシック" panose="020B0600070205080204" pitchFamily="50" charset="-128"/>
              </a:rPr>
              <a:t>開始</a:t>
            </a:r>
            <a:endParaRPr kumimoji="1" lang="ja-JP" altLang="en-US" sz="1400" dirty="0">
              <a:latin typeface="ＭＳ Ｐゴシック" panose="020B0600070205080204" pitchFamily="50" charset="-128"/>
              <a:ea typeface="ＭＳ Ｐゴシック" panose="020B0600070205080204" pitchFamily="50" charset="-128"/>
            </a:endParaRPr>
          </a:p>
        </p:txBody>
      </p:sp>
      <p:cxnSp>
        <p:nvCxnSpPr>
          <p:cNvPr id="34" name="直線矢印コネクタ 33"/>
          <p:cNvCxnSpPr/>
          <p:nvPr/>
        </p:nvCxnSpPr>
        <p:spPr>
          <a:xfrm flipH="1">
            <a:off x="4676976" y="5232936"/>
            <a:ext cx="4579" cy="11185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テキスト ボックス 34"/>
          <p:cNvSpPr txBox="1"/>
          <p:nvPr/>
        </p:nvSpPr>
        <p:spPr>
          <a:xfrm>
            <a:off x="257418" y="4140675"/>
            <a:ext cx="1560838" cy="307777"/>
          </a:xfrm>
          <a:prstGeom prst="rect">
            <a:avLst/>
          </a:prstGeom>
          <a:noFill/>
        </p:spPr>
        <p:txBody>
          <a:bodyPr wrap="square" rtlCol="0">
            <a:spAutoFit/>
          </a:bodyPr>
          <a:lstStyle/>
          <a:p>
            <a:r>
              <a:rPr kumimoji="1" lang="en-US" altLang="ja-JP" sz="1400" dirty="0" smtClean="0">
                <a:latin typeface="ＭＳ Ｐゴシック" panose="020B0600070205080204" pitchFamily="50" charset="-128"/>
                <a:ea typeface="ＭＳ Ｐゴシック" panose="020B0600070205080204" pitchFamily="50" charset="-128"/>
              </a:rPr>
              <a:t>Slumping</a:t>
            </a:r>
            <a:r>
              <a:rPr kumimoji="1" lang="ja-JP" altLang="en-US" sz="1400" dirty="0" smtClean="0">
                <a:latin typeface="ＭＳ Ｐゴシック" panose="020B0600070205080204" pitchFamily="50" charset="-128"/>
                <a:ea typeface="ＭＳ Ｐゴシック" panose="020B0600070205080204" pitchFamily="50" charset="-128"/>
              </a:rPr>
              <a:t>開始</a:t>
            </a:r>
            <a:endParaRPr kumimoji="1" lang="ja-JP" altLang="en-US" sz="1400" dirty="0">
              <a:latin typeface="ＭＳ Ｐゴシック" panose="020B0600070205080204" pitchFamily="50" charset="-128"/>
              <a:ea typeface="ＭＳ Ｐゴシック" panose="020B0600070205080204" pitchFamily="50" charset="-128"/>
            </a:endParaRPr>
          </a:p>
        </p:txBody>
      </p:sp>
      <p:cxnSp>
        <p:nvCxnSpPr>
          <p:cNvPr id="36" name="直線矢印コネクタ 35"/>
          <p:cNvCxnSpPr/>
          <p:nvPr/>
        </p:nvCxnSpPr>
        <p:spPr>
          <a:xfrm flipV="1">
            <a:off x="573437" y="3990815"/>
            <a:ext cx="121530" cy="2239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矢印コネクタ 39"/>
          <p:cNvCxnSpPr>
            <a:endCxn id="9" idx="3"/>
          </p:cNvCxnSpPr>
          <p:nvPr/>
        </p:nvCxnSpPr>
        <p:spPr>
          <a:xfrm flipV="1">
            <a:off x="948760" y="3055862"/>
            <a:ext cx="976290" cy="6929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直線矢印コネクタ 40"/>
          <p:cNvCxnSpPr/>
          <p:nvPr/>
        </p:nvCxnSpPr>
        <p:spPr>
          <a:xfrm flipV="1">
            <a:off x="1972466" y="2901973"/>
            <a:ext cx="988634" cy="1846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テキスト ボックス 44"/>
          <p:cNvSpPr txBox="1"/>
          <p:nvPr/>
        </p:nvSpPr>
        <p:spPr>
          <a:xfrm>
            <a:off x="2626963" y="2294470"/>
            <a:ext cx="1456840" cy="307777"/>
          </a:xfrm>
          <a:prstGeom prst="rect">
            <a:avLst/>
          </a:prstGeom>
          <a:noFill/>
        </p:spPr>
        <p:txBody>
          <a:bodyPr wrap="square" rtlCol="0">
            <a:spAutoFit/>
          </a:bodyPr>
          <a:lstStyle/>
          <a:p>
            <a:r>
              <a:rPr kumimoji="1" lang="ja-JP" altLang="en-US" sz="1400" dirty="0" smtClean="0">
                <a:latin typeface="ＭＳ Ｐゴシック" panose="020B0600070205080204" pitchFamily="50" charset="-128"/>
                <a:ea typeface="ＭＳ Ｐゴシック" panose="020B0600070205080204" pitchFamily="50" charset="-128"/>
              </a:rPr>
              <a:t>圧力ピーク</a:t>
            </a:r>
            <a:endParaRPr kumimoji="1" lang="ja-JP" altLang="en-US" sz="1400" dirty="0">
              <a:latin typeface="ＭＳ Ｐゴシック" panose="020B0600070205080204" pitchFamily="50" charset="-128"/>
              <a:ea typeface="ＭＳ Ｐゴシック" panose="020B0600070205080204" pitchFamily="50" charset="-128"/>
            </a:endParaRPr>
          </a:p>
        </p:txBody>
      </p:sp>
      <p:cxnSp>
        <p:nvCxnSpPr>
          <p:cNvPr id="47" name="直線矢印コネクタ 46"/>
          <p:cNvCxnSpPr/>
          <p:nvPr/>
        </p:nvCxnSpPr>
        <p:spPr>
          <a:xfrm>
            <a:off x="2961100" y="2496518"/>
            <a:ext cx="130812" cy="46232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線矢印コネクタ 49"/>
          <p:cNvCxnSpPr/>
          <p:nvPr/>
        </p:nvCxnSpPr>
        <p:spPr>
          <a:xfrm flipH="1" flipV="1">
            <a:off x="4083803" y="3302084"/>
            <a:ext cx="195142" cy="3667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矢印コネクタ 50"/>
          <p:cNvCxnSpPr/>
          <p:nvPr/>
        </p:nvCxnSpPr>
        <p:spPr>
          <a:xfrm>
            <a:off x="3479369" y="2913582"/>
            <a:ext cx="674177" cy="2473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5" name="テキスト ボックス 54"/>
          <p:cNvSpPr txBox="1"/>
          <p:nvPr/>
        </p:nvSpPr>
        <p:spPr>
          <a:xfrm>
            <a:off x="3320513" y="3679600"/>
            <a:ext cx="3413501" cy="523220"/>
          </a:xfrm>
          <a:prstGeom prst="rect">
            <a:avLst/>
          </a:prstGeom>
          <a:noFill/>
        </p:spPr>
        <p:txBody>
          <a:bodyPr wrap="square" rtlCol="0">
            <a:spAutoFit/>
          </a:bodyPr>
          <a:lstStyle/>
          <a:p>
            <a:r>
              <a:rPr kumimoji="1" lang="en-US" altLang="ja-JP" sz="1400" dirty="0" smtClean="0">
                <a:latin typeface="ＭＳ Ｐゴシック" panose="020B0600070205080204" pitchFamily="50" charset="-128"/>
                <a:ea typeface="ＭＳ Ｐゴシック" panose="020B0600070205080204" pitchFamily="50" charset="-128"/>
              </a:rPr>
              <a:t>2MPa</a:t>
            </a:r>
            <a:r>
              <a:rPr kumimoji="1" lang="ja-JP" altLang="en-US" sz="1400" dirty="0" err="1" smtClean="0">
                <a:latin typeface="ＭＳ Ｐゴシック" panose="020B0600070205080204" pitchFamily="50" charset="-128"/>
                <a:ea typeface="ＭＳ Ｐゴシック" panose="020B0600070205080204" pitchFamily="50" charset="-128"/>
              </a:rPr>
              <a:t>までの</a:t>
            </a:r>
            <a:r>
              <a:rPr kumimoji="1" lang="ja-JP" altLang="en-US" sz="1400" dirty="0" smtClean="0">
                <a:latin typeface="ＭＳ Ｐゴシック" panose="020B0600070205080204" pitchFamily="50" charset="-128"/>
                <a:ea typeface="ＭＳ Ｐゴシック" panose="020B0600070205080204" pitchFamily="50" charset="-128"/>
              </a:rPr>
              <a:t>圧力低下時に飽和温度到達（サブクールなし）</a:t>
            </a:r>
            <a:endParaRPr kumimoji="1" lang="ja-JP" altLang="en-US" sz="1400" dirty="0">
              <a:latin typeface="ＭＳ Ｐゴシック" panose="020B0600070205080204" pitchFamily="50" charset="-128"/>
              <a:ea typeface="ＭＳ Ｐゴシック" panose="020B0600070205080204" pitchFamily="50" charset="-128"/>
            </a:endParaRPr>
          </a:p>
        </p:txBody>
      </p:sp>
      <p:sp>
        <p:nvSpPr>
          <p:cNvPr id="56" name="テキスト ボックス 55"/>
          <p:cNvSpPr txBox="1"/>
          <p:nvPr/>
        </p:nvSpPr>
        <p:spPr>
          <a:xfrm>
            <a:off x="4541003" y="2911577"/>
            <a:ext cx="4204630" cy="307777"/>
          </a:xfrm>
          <a:prstGeom prst="rect">
            <a:avLst/>
          </a:prstGeom>
          <a:noFill/>
        </p:spPr>
        <p:txBody>
          <a:bodyPr wrap="square" rtlCol="0">
            <a:spAutoFit/>
          </a:bodyPr>
          <a:lstStyle/>
          <a:p>
            <a:r>
              <a:rPr kumimoji="1" lang="ja-JP" altLang="en-US" sz="1400" dirty="0" smtClean="0">
                <a:latin typeface="ＭＳ Ｐゴシック" panose="020B0600070205080204" pitchFamily="50" charset="-128"/>
                <a:ea typeface="ＭＳ Ｐゴシック" panose="020B0600070205080204" pitchFamily="50" charset="-128"/>
              </a:rPr>
              <a:t>サブクール水によるデブリクエンチが有効</a:t>
            </a:r>
            <a:endParaRPr kumimoji="1" lang="ja-JP" altLang="en-US" sz="1400" dirty="0">
              <a:latin typeface="ＭＳ Ｐゴシック" panose="020B0600070205080204" pitchFamily="50" charset="-128"/>
              <a:ea typeface="ＭＳ Ｐゴシック" panose="020B0600070205080204" pitchFamily="50" charset="-128"/>
            </a:endParaRPr>
          </a:p>
        </p:txBody>
      </p:sp>
      <p:cxnSp>
        <p:nvCxnSpPr>
          <p:cNvPr id="58" name="直線コネクタ 57"/>
          <p:cNvCxnSpPr/>
          <p:nvPr/>
        </p:nvCxnSpPr>
        <p:spPr>
          <a:xfrm>
            <a:off x="3394124" y="3271305"/>
            <a:ext cx="2961100" cy="0"/>
          </a:xfrm>
          <a:prstGeom prst="line">
            <a:avLst/>
          </a:prstGeom>
          <a:ln w="19050">
            <a:solidFill>
              <a:srgbClr val="0000CC"/>
            </a:solidFill>
            <a:prstDash val="dash"/>
          </a:ln>
        </p:spPr>
        <p:style>
          <a:lnRef idx="1">
            <a:schemeClr val="accent1"/>
          </a:lnRef>
          <a:fillRef idx="0">
            <a:schemeClr val="accent1"/>
          </a:fillRef>
          <a:effectRef idx="0">
            <a:schemeClr val="accent1"/>
          </a:effectRef>
          <a:fontRef idx="minor">
            <a:schemeClr val="tx1"/>
          </a:fontRef>
        </p:style>
      </p:cxnSp>
      <p:sp>
        <p:nvSpPr>
          <p:cNvPr id="59" name="上矢印 58"/>
          <p:cNvSpPr/>
          <p:nvPr/>
        </p:nvSpPr>
        <p:spPr>
          <a:xfrm>
            <a:off x="4427011" y="3071250"/>
            <a:ext cx="155322" cy="20005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ＭＳ Ｐゴシック" panose="020B0600070205080204" pitchFamily="50" charset="-128"/>
              <a:ea typeface="ＭＳ Ｐゴシック" panose="020B0600070205080204" pitchFamily="50" charset="-128"/>
            </a:endParaRPr>
          </a:p>
        </p:txBody>
      </p:sp>
      <p:sp>
        <p:nvSpPr>
          <p:cNvPr id="61" name="テキスト ボックス 60"/>
          <p:cNvSpPr txBox="1"/>
          <p:nvPr/>
        </p:nvSpPr>
        <p:spPr>
          <a:xfrm>
            <a:off x="6437698" y="3265460"/>
            <a:ext cx="2734418" cy="523220"/>
          </a:xfrm>
          <a:prstGeom prst="rect">
            <a:avLst/>
          </a:prstGeom>
          <a:noFill/>
        </p:spPr>
        <p:txBody>
          <a:bodyPr wrap="square" rtlCol="0">
            <a:spAutoFit/>
          </a:bodyPr>
          <a:lstStyle/>
          <a:p>
            <a:r>
              <a:rPr kumimoji="1" lang="ja-JP" altLang="en-US" sz="1400" dirty="0" smtClean="0">
                <a:latin typeface="ＭＳ Ｐゴシック" panose="020B0600070205080204" pitchFamily="50" charset="-128"/>
                <a:ea typeface="ＭＳ Ｐゴシック" panose="020B0600070205080204" pitchFamily="50" charset="-128"/>
              </a:rPr>
              <a:t>サブクールの失われた状態での減圧沸騰、デブリクエンチは困難</a:t>
            </a:r>
            <a:endParaRPr kumimoji="1" lang="ja-JP" altLang="en-US" sz="1400" dirty="0">
              <a:latin typeface="ＭＳ Ｐゴシック" panose="020B0600070205080204" pitchFamily="50" charset="-128"/>
              <a:ea typeface="ＭＳ Ｐゴシック" panose="020B0600070205080204" pitchFamily="50" charset="-128"/>
            </a:endParaRPr>
          </a:p>
        </p:txBody>
      </p:sp>
      <p:sp>
        <p:nvSpPr>
          <p:cNvPr id="62" name="上矢印 61"/>
          <p:cNvSpPr/>
          <p:nvPr/>
        </p:nvSpPr>
        <p:spPr>
          <a:xfrm flipV="1">
            <a:off x="6053012" y="3287673"/>
            <a:ext cx="147763" cy="23939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ＭＳ Ｐゴシック" panose="020B0600070205080204" pitchFamily="50" charset="-128"/>
              <a:ea typeface="ＭＳ Ｐゴシック" panose="020B0600070205080204" pitchFamily="50" charset="-128"/>
            </a:endParaRPr>
          </a:p>
        </p:txBody>
      </p:sp>
      <p:sp>
        <p:nvSpPr>
          <p:cNvPr id="10" name="スライド番号プレースホルダー 9"/>
          <p:cNvSpPr>
            <a:spLocks noGrp="1"/>
          </p:cNvSpPr>
          <p:nvPr>
            <p:ph type="sldNum" sz="quarter" idx="12"/>
          </p:nvPr>
        </p:nvSpPr>
        <p:spPr/>
        <p:txBody>
          <a:bodyPr/>
          <a:lstStyle/>
          <a:p>
            <a:fld id="{9D40D2A5-8A93-403E-BF05-6EBA6A1455BF}" type="slidenum">
              <a:rPr kumimoji="1" lang="ja-JP" altLang="en-US" smtClean="0"/>
              <a:pPr/>
              <a:t>39</a:t>
            </a:fld>
            <a:endParaRPr kumimoji="1" lang="ja-JP" altLang="en-US"/>
          </a:p>
        </p:txBody>
      </p:sp>
    </p:spTree>
    <p:extLst>
      <p:ext uri="{BB962C8B-B14F-4D97-AF65-F5344CB8AC3E}">
        <p14:creationId xmlns:p14="http://schemas.microsoft.com/office/powerpoint/2010/main" val="24055157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009324" y="752856"/>
            <a:ext cx="7424928" cy="4524315"/>
          </a:xfrm>
          <a:prstGeom prst="rect">
            <a:avLst/>
          </a:prstGeom>
          <a:noFill/>
        </p:spPr>
        <p:txBody>
          <a:bodyPr wrap="square" rtlCol="0">
            <a:spAutoFit/>
          </a:bodyPr>
          <a:lstStyle/>
          <a:p>
            <a:pPr algn="ctr"/>
            <a:r>
              <a:rPr kumimoji="1" lang="ja-JP" altLang="en-US" sz="2400" dirty="0" smtClean="0">
                <a:latin typeface="ＭＳ Ｐゴシック" panose="020B0600070205080204" pitchFamily="50" charset="-128"/>
                <a:ea typeface="ＭＳ Ｐゴシック" panose="020B0600070205080204" pitchFamily="50" charset="-128"/>
              </a:rPr>
              <a:t>１．本</a:t>
            </a:r>
            <a:r>
              <a:rPr kumimoji="1" lang="en-US" altLang="ja-JP" sz="2400" dirty="0" smtClean="0">
                <a:latin typeface="ＭＳ Ｐゴシック" panose="020B0600070205080204" pitchFamily="50" charset="-128"/>
                <a:ea typeface="ＭＳ Ｐゴシック" panose="020B0600070205080204" pitchFamily="50" charset="-128"/>
              </a:rPr>
              <a:t>MAAP</a:t>
            </a:r>
            <a:r>
              <a:rPr kumimoji="1" lang="ja-JP" altLang="en-US" sz="2400" dirty="0" smtClean="0">
                <a:latin typeface="ＭＳ Ｐゴシック" panose="020B0600070205080204" pitchFamily="50" charset="-128"/>
                <a:ea typeface="ＭＳ Ｐゴシック" panose="020B0600070205080204" pitchFamily="50" charset="-128"/>
              </a:rPr>
              <a:t>解析の基本的な想定条件</a:t>
            </a:r>
            <a:endParaRPr kumimoji="1" lang="en-US" altLang="ja-JP" sz="2400" dirty="0">
              <a:latin typeface="ＭＳ Ｐゴシック" panose="020B0600070205080204" pitchFamily="50" charset="-128"/>
              <a:ea typeface="ＭＳ Ｐゴシック" panose="020B0600070205080204" pitchFamily="50" charset="-128"/>
            </a:endParaRPr>
          </a:p>
          <a:p>
            <a:pPr marL="447675" indent="-447675"/>
            <a:endParaRPr kumimoji="1" lang="en-US" altLang="ja-JP" sz="2400" dirty="0" smtClean="0">
              <a:latin typeface="ＭＳ Ｐゴシック" panose="020B0600070205080204" pitchFamily="50" charset="-128"/>
              <a:ea typeface="ＭＳ Ｐゴシック" panose="020B0600070205080204" pitchFamily="50" charset="-128"/>
            </a:endParaRPr>
          </a:p>
          <a:p>
            <a:r>
              <a:rPr kumimoji="1" lang="ja-JP" altLang="en-US" sz="2000" dirty="0" smtClean="0">
                <a:latin typeface="ＭＳ Ｐゴシック" panose="020B0600070205080204" pitchFamily="50" charset="-128"/>
                <a:ea typeface="ＭＳ Ｐゴシック" panose="020B0600070205080204" pitchFamily="50" charset="-128"/>
              </a:rPr>
              <a:t>本</a:t>
            </a:r>
            <a:r>
              <a:rPr kumimoji="1" lang="en-US" altLang="ja-JP" sz="2000" dirty="0" smtClean="0">
                <a:latin typeface="ＭＳ Ｐゴシック" panose="020B0600070205080204" pitchFamily="50" charset="-128"/>
                <a:ea typeface="ＭＳ Ｐゴシック" panose="020B0600070205080204" pitchFamily="50" charset="-128"/>
              </a:rPr>
              <a:t>MAAP</a:t>
            </a:r>
            <a:r>
              <a:rPr kumimoji="1" lang="ja-JP" altLang="en-US" sz="2000" dirty="0" smtClean="0">
                <a:latin typeface="ＭＳ Ｐゴシック" panose="020B0600070205080204" pitchFamily="50" charset="-128"/>
                <a:ea typeface="ＭＳ Ｐゴシック" panose="020B0600070205080204" pitchFamily="50" charset="-128"/>
              </a:rPr>
              <a:t>解析の基本条件（</a:t>
            </a:r>
            <a:r>
              <a:rPr kumimoji="1" lang="en-US" altLang="ja-JP" sz="2000" dirty="0" smtClean="0">
                <a:latin typeface="ＭＳ Ｐゴシック" panose="020B0600070205080204" pitchFamily="50" charset="-128"/>
                <a:ea typeface="ＭＳ Ｐゴシック" panose="020B0600070205080204" pitchFamily="50" charset="-128"/>
              </a:rPr>
              <a:t>Ref</a:t>
            </a:r>
            <a:r>
              <a:rPr kumimoji="1" lang="ja-JP" altLang="en-US" sz="2000" dirty="0" smtClean="0">
                <a:latin typeface="ＭＳ Ｐゴシック" panose="020B0600070205080204" pitchFamily="50" charset="-128"/>
                <a:ea typeface="ＭＳ Ｐゴシック" panose="020B0600070205080204" pitchFamily="50" charset="-128"/>
              </a:rPr>
              <a:t>ケース）及びこの条件の選定に至る過程で試行した多くのパラメター解析の条件について</a:t>
            </a:r>
            <a:r>
              <a:rPr kumimoji="1" lang="en-US" altLang="ja-JP" sz="2000" dirty="0" smtClean="0">
                <a:latin typeface="ＭＳ Ｐゴシック" panose="020B0600070205080204" pitchFamily="50" charset="-128"/>
                <a:ea typeface="ＭＳ Ｐゴシック" panose="020B0600070205080204" pitchFamily="50" charset="-128"/>
              </a:rPr>
              <a:t>Appendix A</a:t>
            </a:r>
            <a:r>
              <a:rPr kumimoji="1" lang="ja-JP" altLang="en-US" sz="2000" dirty="0" smtClean="0">
                <a:latin typeface="ＭＳ Ｐゴシック" panose="020B0600070205080204" pitchFamily="50" charset="-128"/>
                <a:ea typeface="ＭＳ Ｐゴシック" panose="020B0600070205080204" pitchFamily="50" charset="-128"/>
              </a:rPr>
              <a:t>に示す。</a:t>
            </a:r>
            <a:r>
              <a:rPr kumimoji="1" lang="ja-JP" altLang="en-US" sz="2000" dirty="0">
                <a:latin typeface="ＭＳ Ｐゴシック" panose="020B0600070205080204" pitchFamily="50" charset="-128"/>
                <a:ea typeface="ＭＳ Ｐゴシック" panose="020B0600070205080204" pitchFamily="50" charset="-128"/>
              </a:rPr>
              <a:t>また</a:t>
            </a:r>
            <a:r>
              <a:rPr kumimoji="1" lang="ja-JP" altLang="en-US" sz="2000" dirty="0" smtClean="0">
                <a:latin typeface="ＭＳ Ｐゴシック" panose="020B0600070205080204" pitchFamily="50" charset="-128"/>
                <a:ea typeface="ＭＳ Ｐゴシック" panose="020B0600070205080204" pitchFamily="50" charset="-128"/>
              </a:rPr>
              <a:t>、基本的な考え方を以下に示す。</a:t>
            </a:r>
            <a:endParaRPr kumimoji="1" lang="en-US" altLang="ja-JP" sz="2000" dirty="0" smtClean="0">
              <a:latin typeface="ＭＳ Ｐゴシック" panose="020B0600070205080204" pitchFamily="50" charset="-128"/>
              <a:ea typeface="ＭＳ Ｐゴシック" panose="020B0600070205080204" pitchFamily="50" charset="-128"/>
            </a:endParaRPr>
          </a:p>
          <a:p>
            <a:endParaRPr kumimoji="1" lang="en-US" altLang="ja-JP" sz="2000" dirty="0">
              <a:latin typeface="ＭＳ Ｐゴシック" panose="020B0600070205080204" pitchFamily="50" charset="-128"/>
              <a:ea typeface="ＭＳ Ｐゴシック" panose="020B0600070205080204" pitchFamily="50" charset="-128"/>
            </a:endParaRPr>
          </a:p>
          <a:p>
            <a:pPr marL="342900" indent="-342900">
              <a:buFont typeface="Wingdings" panose="05000000000000000000" pitchFamily="2" charset="2"/>
              <a:buChar char="Ø"/>
            </a:pPr>
            <a:r>
              <a:rPr kumimoji="1" lang="ja-JP" altLang="en-US" sz="2000" dirty="0" smtClean="0">
                <a:latin typeface="ＭＳ Ｐゴシック" panose="020B0600070205080204" pitchFamily="50" charset="-128"/>
                <a:ea typeface="ＭＳ Ｐゴシック" panose="020B0600070205080204" pitchFamily="50" charset="-128"/>
              </a:rPr>
              <a:t>プラント設計に関しては</a:t>
            </a:r>
            <a:r>
              <a:rPr kumimoji="1" lang="en-US" altLang="ja-JP" sz="2000" dirty="0" smtClean="0">
                <a:latin typeface="ＭＳ Ｐゴシック" panose="020B0600070205080204" pitchFamily="50" charset="-128"/>
                <a:ea typeface="ＭＳ Ｐゴシック" panose="020B0600070205080204" pitchFamily="50" charset="-128"/>
              </a:rPr>
              <a:t>2</a:t>
            </a:r>
            <a:r>
              <a:rPr kumimoji="1" lang="ja-JP" altLang="en-US" sz="2000" dirty="0" smtClean="0">
                <a:latin typeface="ＭＳ Ｐゴシック" panose="020B0600070205080204" pitchFamily="50" charset="-128"/>
                <a:ea typeface="ＭＳ Ｐゴシック" panose="020B0600070205080204" pitchFamily="50" charset="-128"/>
              </a:rPr>
              <a:t>号機解析に使用した入力条件をベースとして、出力分布や崩壊熱、</a:t>
            </a:r>
            <a:r>
              <a:rPr kumimoji="1" lang="en-US" altLang="ja-JP" sz="2000" dirty="0" smtClean="0">
                <a:latin typeface="ＭＳ Ｐゴシック" panose="020B0600070205080204" pitchFamily="50" charset="-128"/>
                <a:ea typeface="ＭＳ Ｐゴシック" panose="020B0600070205080204" pitchFamily="50" charset="-128"/>
              </a:rPr>
              <a:t>RCIC</a:t>
            </a:r>
            <a:r>
              <a:rPr kumimoji="1" lang="ja-JP" altLang="en-US" sz="2000" dirty="0" err="1" smtClean="0">
                <a:latin typeface="ＭＳ Ｐゴシック" panose="020B0600070205080204" pitchFamily="50" charset="-128"/>
                <a:ea typeface="ＭＳ Ｐゴシック" panose="020B0600070205080204" pitchFamily="50" charset="-128"/>
              </a:rPr>
              <a:t>、</a:t>
            </a:r>
            <a:r>
              <a:rPr kumimoji="1" lang="en-US" altLang="ja-JP" sz="2000" dirty="0" smtClean="0">
                <a:latin typeface="ＭＳ Ｐゴシック" panose="020B0600070205080204" pitchFamily="50" charset="-128"/>
                <a:ea typeface="ＭＳ Ｐゴシック" panose="020B0600070205080204" pitchFamily="50" charset="-128"/>
              </a:rPr>
              <a:t>HPCI</a:t>
            </a:r>
            <a:r>
              <a:rPr kumimoji="1" lang="ja-JP" altLang="en-US" sz="2000" dirty="0" smtClean="0">
                <a:latin typeface="ＭＳ Ｐゴシック" panose="020B0600070205080204" pitchFamily="50" charset="-128"/>
                <a:ea typeface="ＭＳ Ｐゴシック" panose="020B0600070205080204" pitchFamily="50" charset="-128"/>
              </a:rPr>
              <a:t>運転条件など、</a:t>
            </a:r>
            <a:r>
              <a:rPr kumimoji="1" lang="en-US" altLang="ja-JP" sz="2000" dirty="0" smtClean="0">
                <a:latin typeface="ＭＳ Ｐゴシック" panose="020B0600070205080204" pitchFamily="50" charset="-128"/>
                <a:ea typeface="ＭＳ Ｐゴシック" panose="020B0600070205080204" pitchFamily="50" charset="-128"/>
              </a:rPr>
              <a:t>3</a:t>
            </a:r>
            <a:r>
              <a:rPr kumimoji="1" lang="ja-JP" altLang="en-US" sz="2000" dirty="0" smtClean="0">
                <a:latin typeface="ＭＳ Ｐゴシック" panose="020B0600070205080204" pitchFamily="50" charset="-128"/>
                <a:ea typeface="ＭＳ Ｐゴシック" panose="020B0600070205080204" pitchFamily="50" charset="-128"/>
              </a:rPr>
              <a:t>号機独自の条件を与える。</a:t>
            </a:r>
            <a:endParaRPr kumimoji="1" lang="en-US" altLang="ja-JP" sz="2000" dirty="0" smtClean="0">
              <a:latin typeface="ＭＳ Ｐゴシック" panose="020B0600070205080204" pitchFamily="50" charset="-128"/>
              <a:ea typeface="ＭＳ Ｐゴシック" panose="020B0600070205080204" pitchFamily="50" charset="-128"/>
            </a:endParaRPr>
          </a:p>
          <a:p>
            <a:pPr marL="342900" indent="-342900">
              <a:buFont typeface="Wingdings" panose="05000000000000000000" pitchFamily="2" charset="2"/>
              <a:buChar char="Ø"/>
            </a:pPr>
            <a:r>
              <a:rPr kumimoji="1" lang="en-US" altLang="ja-JP" sz="2000" dirty="0" smtClean="0">
                <a:latin typeface="ＭＳ Ｐゴシック" panose="020B0600070205080204" pitchFamily="50" charset="-128"/>
                <a:ea typeface="ＭＳ Ｐゴシック" panose="020B0600070205080204" pitchFamily="50" charset="-128"/>
              </a:rPr>
              <a:t>3</a:t>
            </a:r>
            <a:r>
              <a:rPr kumimoji="1" lang="ja-JP" altLang="en-US" sz="2000" dirty="0" smtClean="0">
                <a:latin typeface="ＭＳ Ｐゴシック" panose="020B0600070205080204" pitchFamily="50" charset="-128"/>
                <a:ea typeface="ＭＳ Ｐゴシック" panose="020B0600070205080204" pitchFamily="50" charset="-128"/>
              </a:rPr>
              <a:t>号機に対する「事故進展最確シナリオ（</a:t>
            </a:r>
            <a:r>
              <a:rPr kumimoji="1" lang="en-US" altLang="ja-JP" sz="2000" dirty="0" err="1" smtClean="0">
                <a:latin typeface="ＭＳ Ｐゴシック" panose="020B0600070205080204" pitchFamily="50" charset="-128"/>
                <a:ea typeface="ＭＳ Ｐゴシック" panose="020B0600070205080204" pitchFamily="50" charset="-128"/>
              </a:rPr>
              <a:t>debrisWiki</a:t>
            </a:r>
            <a:r>
              <a:rPr kumimoji="1" lang="ja-JP" altLang="en-US" sz="2000" dirty="0" smtClean="0">
                <a:latin typeface="ＭＳ Ｐゴシック" panose="020B0600070205080204" pitchFamily="50" charset="-128"/>
                <a:ea typeface="ＭＳ Ｐゴシック" panose="020B0600070205080204" pitchFamily="50" charset="-128"/>
              </a:rPr>
              <a:t>）」をベースとして、</a:t>
            </a:r>
            <a:r>
              <a:rPr kumimoji="1" lang="en-US" altLang="ja-JP" sz="2000" dirty="0" smtClean="0">
                <a:latin typeface="ＭＳ Ｐゴシック" panose="020B0600070205080204" pitchFamily="50" charset="-128"/>
                <a:ea typeface="ＭＳ Ｐゴシック" panose="020B0600070205080204" pitchFamily="50" charset="-128"/>
              </a:rPr>
              <a:t>GOTHIC</a:t>
            </a:r>
            <a:r>
              <a:rPr kumimoji="1" lang="ja-JP" altLang="en-US" sz="2000" dirty="0" smtClean="0">
                <a:latin typeface="ＭＳ Ｐゴシック" panose="020B0600070205080204" pitchFamily="50" charset="-128"/>
                <a:ea typeface="ＭＳ Ｐゴシック" panose="020B0600070205080204" pitchFamily="50" charset="-128"/>
              </a:rPr>
              <a:t>解析に基づく評価</a:t>
            </a:r>
            <a:r>
              <a:rPr kumimoji="1" lang="en-US" altLang="ja-JP" sz="2000" dirty="0" smtClean="0">
                <a:latin typeface="ＭＳ Ｐゴシック" panose="020B0600070205080204" pitchFamily="50" charset="-128"/>
                <a:ea typeface="ＭＳ Ｐゴシック" panose="020B0600070205080204" pitchFamily="50" charset="-128"/>
              </a:rPr>
              <a:t>[1]</a:t>
            </a:r>
            <a:r>
              <a:rPr kumimoji="1" lang="ja-JP" altLang="en-US" sz="2000" dirty="0" smtClean="0">
                <a:latin typeface="ＭＳ Ｐゴシック" panose="020B0600070205080204" pitchFamily="50" charset="-128"/>
                <a:ea typeface="ＭＳ Ｐゴシック" panose="020B0600070205080204" pitchFamily="50" charset="-128"/>
              </a:rPr>
              <a:t>を参照しつつ、これらの既存研究の知見に整合した境界条件のもとに</a:t>
            </a:r>
            <a:r>
              <a:rPr kumimoji="1" lang="en-US" altLang="ja-JP" sz="2000" dirty="0" smtClean="0">
                <a:latin typeface="ＭＳ Ｐゴシック" panose="020B0600070205080204" pitchFamily="50" charset="-128"/>
                <a:ea typeface="ＭＳ Ｐゴシック" panose="020B0600070205080204" pitchFamily="50" charset="-128"/>
              </a:rPr>
              <a:t>MAAP</a:t>
            </a:r>
            <a:r>
              <a:rPr kumimoji="1" lang="ja-JP" altLang="en-US" sz="2000" dirty="0" smtClean="0">
                <a:latin typeface="ＭＳ Ｐゴシック" panose="020B0600070205080204" pitchFamily="50" charset="-128"/>
                <a:ea typeface="ＭＳ Ｐゴシック" panose="020B0600070205080204" pitchFamily="50" charset="-128"/>
              </a:rPr>
              <a:t>の基準的モデルを適用し、圧力データ等の模擬性を高める</a:t>
            </a:r>
            <a:r>
              <a:rPr kumimoji="1" lang="ja-JP" altLang="en-US" sz="2000" dirty="0">
                <a:latin typeface="ＭＳ Ｐゴシック" panose="020B0600070205080204" pitchFamily="50" charset="-128"/>
                <a:ea typeface="ＭＳ Ｐゴシック" panose="020B0600070205080204" pitchFamily="50" charset="-128"/>
              </a:rPr>
              <a:t>ため</a:t>
            </a:r>
            <a:r>
              <a:rPr kumimoji="1" lang="ja-JP" altLang="en-US" sz="2000" dirty="0" smtClean="0">
                <a:latin typeface="ＭＳ Ｐゴシック" panose="020B0600070205080204" pitchFamily="50" charset="-128"/>
                <a:ea typeface="ＭＳ Ｐゴシック" panose="020B0600070205080204" pitchFamily="50" charset="-128"/>
              </a:rPr>
              <a:t>の調整を、物理的に合理的と考えられる範囲で行</a:t>
            </a:r>
            <a:r>
              <a:rPr kumimoji="1" lang="ja-JP" altLang="en-US" sz="2000" dirty="0">
                <a:latin typeface="ＭＳ Ｐゴシック" panose="020B0600070205080204" pitchFamily="50" charset="-128"/>
                <a:ea typeface="ＭＳ Ｐゴシック" panose="020B0600070205080204" pitchFamily="50" charset="-128"/>
              </a:rPr>
              <a:t>う。</a:t>
            </a:r>
            <a:endParaRPr kumimoji="1" lang="en-US" altLang="ja-JP" sz="2000" dirty="0" smtClean="0">
              <a:latin typeface="ＭＳ Ｐゴシック" panose="020B0600070205080204" pitchFamily="50" charset="-128"/>
              <a:ea typeface="ＭＳ Ｐゴシック" panose="020B0600070205080204" pitchFamily="50" charset="-128"/>
            </a:endParaRPr>
          </a:p>
        </p:txBody>
      </p:sp>
      <p:sp>
        <p:nvSpPr>
          <p:cNvPr id="3" name="正方形/長方形 2"/>
          <p:cNvSpPr/>
          <p:nvPr/>
        </p:nvSpPr>
        <p:spPr>
          <a:xfrm>
            <a:off x="1009324" y="6032250"/>
            <a:ext cx="7580336" cy="738664"/>
          </a:xfrm>
          <a:prstGeom prst="rect">
            <a:avLst/>
          </a:prstGeom>
        </p:spPr>
        <p:txBody>
          <a:bodyPr wrap="square">
            <a:spAutoFit/>
          </a:bodyPr>
          <a:lstStyle/>
          <a:p>
            <a:r>
              <a:rPr kumimoji="1" lang="en-US" altLang="ja-JP" sz="1400" dirty="0">
                <a:latin typeface="Arial" panose="020B0604020202020204" pitchFamily="34" charset="0"/>
                <a:cs typeface="Arial" panose="020B0604020202020204" pitchFamily="34" charset="0"/>
              </a:rPr>
              <a:t>[1</a:t>
            </a:r>
            <a:r>
              <a:rPr kumimoji="1" lang="en-US" altLang="ja-JP" sz="1400" dirty="0" smtClean="0">
                <a:latin typeface="Arial" panose="020B0604020202020204" pitchFamily="34" charset="0"/>
                <a:cs typeface="Arial" panose="020B0604020202020204" pitchFamily="34" charset="0"/>
              </a:rPr>
              <a:t>]</a:t>
            </a:r>
            <a:r>
              <a:rPr kumimoji="1" lang="ja-JP" altLang="en-US" sz="1400" dirty="0" smtClean="0">
                <a:latin typeface="Arial" panose="020B0604020202020204" pitchFamily="34" charset="0"/>
                <a:cs typeface="Arial" panose="020B0604020202020204" pitchFamily="34" charset="0"/>
              </a:rPr>
              <a:t>　</a:t>
            </a:r>
            <a:r>
              <a:rPr kumimoji="1" lang="en-US" altLang="ja-JP" sz="1400" dirty="0" err="1" smtClean="0">
                <a:latin typeface="Arial" panose="020B0604020202020204" pitchFamily="34" charset="0"/>
                <a:cs typeface="Arial" panose="020B0604020202020204" pitchFamily="34" charset="0"/>
              </a:rPr>
              <a:t>I.Sato</a:t>
            </a:r>
            <a:r>
              <a:rPr kumimoji="1" lang="en-US" altLang="ja-JP" sz="1400" dirty="0" smtClean="0">
                <a:latin typeface="Arial" panose="020B0604020202020204" pitchFamily="34" charset="0"/>
                <a:cs typeface="Arial" panose="020B0604020202020204" pitchFamily="34" charset="0"/>
              </a:rPr>
              <a:t> et al., “</a:t>
            </a:r>
            <a:r>
              <a:rPr lang="en-US" altLang="ja-JP" sz="1400" dirty="0" smtClean="0">
                <a:latin typeface="Arial" panose="020B0604020202020204" pitchFamily="34" charset="0"/>
                <a:cs typeface="Arial" panose="020B0604020202020204" pitchFamily="34" charset="0"/>
              </a:rPr>
              <a:t>Evaluation </a:t>
            </a:r>
            <a:r>
              <a:rPr lang="en-US" altLang="ja-JP" sz="1400" dirty="0">
                <a:latin typeface="Arial" panose="020B0604020202020204" pitchFamily="34" charset="0"/>
                <a:cs typeface="Arial" panose="020B0604020202020204" pitchFamily="34" charset="0"/>
              </a:rPr>
              <a:t>of core material energy change during the in-vessel phase </a:t>
            </a:r>
            <a:r>
              <a:rPr lang="en-US" altLang="ja-JP" sz="1400" dirty="0" smtClean="0">
                <a:latin typeface="Arial" panose="020B0604020202020204" pitchFamily="34" charset="0"/>
                <a:cs typeface="Arial" panose="020B0604020202020204" pitchFamily="34" charset="0"/>
              </a:rPr>
              <a:t>of Fukushima </a:t>
            </a:r>
            <a:r>
              <a:rPr lang="en-US" altLang="ja-JP" sz="1400" dirty="0">
                <a:latin typeface="Arial" panose="020B0604020202020204" pitchFamily="34" charset="0"/>
                <a:cs typeface="Arial" panose="020B0604020202020204" pitchFamily="34" charset="0"/>
              </a:rPr>
              <a:t>Daiichi Unit 3 based on observed pressure data utilizing </a:t>
            </a:r>
            <a:r>
              <a:rPr lang="en-US" altLang="ja-JP" sz="1400" dirty="0" smtClean="0">
                <a:latin typeface="Arial" panose="020B0604020202020204" pitchFamily="34" charset="0"/>
                <a:cs typeface="Arial" panose="020B0604020202020204" pitchFamily="34" charset="0"/>
              </a:rPr>
              <a:t>GOTHIC code analysis”, </a:t>
            </a:r>
            <a:r>
              <a:rPr kumimoji="1" lang="en-US" altLang="ja-JP" sz="1400" dirty="0" smtClean="0">
                <a:latin typeface="Arial" panose="020B0604020202020204" pitchFamily="34" charset="0"/>
                <a:cs typeface="Arial" panose="020B0604020202020204" pitchFamily="34" charset="0"/>
              </a:rPr>
              <a:t>Journal of Nuclear Science and Technology, 2020</a:t>
            </a:r>
            <a:endParaRPr lang="ja-JP" altLang="en-US" sz="1400" dirty="0">
              <a:latin typeface="Arial" panose="020B0604020202020204" pitchFamily="34" charset="0"/>
              <a:cs typeface="Arial" panose="020B0604020202020204" pitchFamily="34" charset="0"/>
            </a:endParaRPr>
          </a:p>
        </p:txBody>
      </p:sp>
      <p:sp>
        <p:nvSpPr>
          <p:cNvPr id="4" name="スライド番号プレースホルダー 3"/>
          <p:cNvSpPr>
            <a:spLocks noGrp="1"/>
          </p:cNvSpPr>
          <p:nvPr>
            <p:ph type="sldNum" sz="quarter" idx="12"/>
          </p:nvPr>
        </p:nvSpPr>
        <p:spPr/>
        <p:txBody>
          <a:bodyPr/>
          <a:lstStyle/>
          <a:p>
            <a:fld id="{9D40D2A5-8A93-403E-BF05-6EBA6A1455BF}" type="slidenum">
              <a:rPr kumimoji="1" lang="ja-JP" altLang="en-US" smtClean="0"/>
              <a:pPr/>
              <a:t>4</a:t>
            </a:fld>
            <a:endParaRPr kumimoji="1" lang="ja-JP" altLang="en-US"/>
          </a:p>
        </p:txBody>
      </p:sp>
    </p:spTree>
    <p:extLst>
      <p:ext uri="{BB962C8B-B14F-4D97-AF65-F5344CB8AC3E}">
        <p14:creationId xmlns:p14="http://schemas.microsoft.com/office/powerpoint/2010/main" val="15746703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590074" y="992640"/>
            <a:ext cx="8412956" cy="2898396"/>
          </a:xfrm>
          <a:prstGeom prst="rect">
            <a:avLst/>
          </a:prstGeom>
        </p:spPr>
      </p:pic>
      <p:sp>
        <p:nvSpPr>
          <p:cNvPr id="3" name="テキスト ボックス 2"/>
          <p:cNvSpPr txBox="1"/>
          <p:nvPr/>
        </p:nvSpPr>
        <p:spPr>
          <a:xfrm>
            <a:off x="1906905" y="305614"/>
            <a:ext cx="5410200" cy="400110"/>
          </a:xfrm>
          <a:prstGeom prst="rect">
            <a:avLst/>
          </a:prstGeom>
          <a:noFill/>
        </p:spPr>
        <p:txBody>
          <a:bodyPr wrap="square" rtlCol="0">
            <a:spAutoFit/>
          </a:bodyPr>
          <a:lstStyle/>
          <a:p>
            <a:pPr algn="ctr"/>
            <a:r>
              <a:rPr kumimoji="1" lang="ja-JP" altLang="en-US" sz="2000" dirty="0" smtClean="0">
                <a:latin typeface="ＭＳ Ｐゴシック" panose="020B0600070205080204" pitchFamily="50" charset="-128"/>
                <a:ea typeface="ＭＳ Ｐゴシック" panose="020B0600070205080204" pitchFamily="50" charset="-128"/>
              </a:rPr>
              <a:t>下部プレナム移行デブリのクエンチと伝熱挙動</a:t>
            </a:r>
            <a:endParaRPr kumimoji="1" lang="ja-JP" altLang="en-US" sz="2000" dirty="0">
              <a:latin typeface="ＭＳ Ｐゴシック" panose="020B0600070205080204" pitchFamily="50" charset="-128"/>
              <a:ea typeface="ＭＳ Ｐゴシック" panose="020B0600070205080204" pitchFamily="50" charset="-128"/>
            </a:endParaRPr>
          </a:p>
        </p:txBody>
      </p:sp>
      <p:pic>
        <p:nvPicPr>
          <p:cNvPr id="5" name="図 4"/>
          <p:cNvPicPr>
            <a:picLocks noChangeAspect="1"/>
          </p:cNvPicPr>
          <p:nvPr/>
        </p:nvPicPr>
        <p:blipFill>
          <a:blip r:embed="rId3"/>
          <a:stretch>
            <a:fillRect/>
          </a:stretch>
        </p:blipFill>
        <p:spPr>
          <a:xfrm>
            <a:off x="711994" y="3891036"/>
            <a:ext cx="8291036" cy="2763678"/>
          </a:xfrm>
          <a:prstGeom prst="rect">
            <a:avLst/>
          </a:prstGeom>
        </p:spPr>
      </p:pic>
      <p:sp>
        <p:nvSpPr>
          <p:cNvPr id="6" name="テキスト ボックス 5"/>
          <p:cNvSpPr txBox="1"/>
          <p:nvPr/>
        </p:nvSpPr>
        <p:spPr>
          <a:xfrm rot="16200000">
            <a:off x="-662439" y="2241782"/>
            <a:ext cx="2083009" cy="400110"/>
          </a:xfrm>
          <a:prstGeom prst="rect">
            <a:avLst/>
          </a:prstGeom>
          <a:noFill/>
        </p:spPr>
        <p:txBody>
          <a:bodyPr wrap="square" rtlCol="0">
            <a:spAutoFit/>
          </a:bodyPr>
          <a:lstStyle/>
          <a:p>
            <a:pPr algn="ctr"/>
            <a:r>
              <a:rPr kumimoji="1" lang="ja-JP" altLang="en-US" sz="2000" dirty="0" smtClean="0">
                <a:latin typeface="ＭＳ Ｐゴシック" panose="020B0600070205080204" pitchFamily="50" charset="-128"/>
                <a:ea typeface="ＭＳ Ｐゴシック" panose="020B0600070205080204" pitchFamily="50" charset="-128"/>
              </a:rPr>
              <a:t>物質量（</a:t>
            </a:r>
            <a:r>
              <a:rPr kumimoji="1" lang="en-US" altLang="ja-JP" sz="2000" dirty="0" smtClean="0">
                <a:latin typeface="ＭＳ Ｐゴシック" panose="020B0600070205080204" pitchFamily="50" charset="-128"/>
                <a:ea typeface="ＭＳ Ｐゴシック" panose="020B0600070205080204" pitchFamily="50" charset="-128"/>
              </a:rPr>
              <a:t>kg</a:t>
            </a:r>
            <a:r>
              <a:rPr kumimoji="1" lang="ja-JP" altLang="en-US" sz="2000" dirty="0" smtClean="0">
                <a:latin typeface="ＭＳ Ｐゴシック" panose="020B0600070205080204" pitchFamily="50" charset="-128"/>
                <a:ea typeface="ＭＳ Ｐゴシック" panose="020B0600070205080204" pitchFamily="50" charset="-128"/>
              </a:rPr>
              <a:t>）</a:t>
            </a:r>
            <a:endParaRPr kumimoji="1" lang="ja-JP" altLang="en-US" sz="2000" dirty="0">
              <a:latin typeface="ＭＳ Ｐゴシック" panose="020B0600070205080204" pitchFamily="50" charset="-128"/>
              <a:ea typeface="ＭＳ Ｐゴシック" panose="020B0600070205080204" pitchFamily="50" charset="-128"/>
            </a:endParaRPr>
          </a:p>
        </p:txBody>
      </p:sp>
      <p:sp>
        <p:nvSpPr>
          <p:cNvPr id="7" name="テキスト ボックス 6"/>
          <p:cNvSpPr txBox="1"/>
          <p:nvPr/>
        </p:nvSpPr>
        <p:spPr>
          <a:xfrm rot="16200000">
            <a:off x="-651486" y="5413155"/>
            <a:ext cx="2083009" cy="400110"/>
          </a:xfrm>
          <a:prstGeom prst="rect">
            <a:avLst/>
          </a:prstGeom>
          <a:noFill/>
        </p:spPr>
        <p:txBody>
          <a:bodyPr wrap="square" rtlCol="0">
            <a:spAutoFit/>
          </a:bodyPr>
          <a:lstStyle/>
          <a:p>
            <a:pPr algn="ctr"/>
            <a:r>
              <a:rPr kumimoji="1" lang="ja-JP" altLang="en-US" sz="2000" dirty="0" smtClean="0">
                <a:latin typeface="ＭＳ Ｐゴシック" panose="020B0600070205080204" pitchFamily="50" charset="-128"/>
                <a:ea typeface="ＭＳ Ｐゴシック" panose="020B0600070205080204" pitchFamily="50" charset="-128"/>
              </a:rPr>
              <a:t>温度（</a:t>
            </a:r>
            <a:r>
              <a:rPr kumimoji="1" lang="en-US" altLang="ja-JP" sz="2000" dirty="0" smtClean="0">
                <a:latin typeface="ＭＳ Ｐゴシック" panose="020B0600070205080204" pitchFamily="50" charset="-128"/>
                <a:ea typeface="ＭＳ Ｐゴシック" panose="020B0600070205080204" pitchFamily="50" charset="-128"/>
              </a:rPr>
              <a:t>K</a:t>
            </a:r>
            <a:r>
              <a:rPr kumimoji="1" lang="ja-JP" altLang="en-US" sz="2000" dirty="0" smtClean="0">
                <a:latin typeface="ＭＳ Ｐゴシック" panose="020B0600070205080204" pitchFamily="50" charset="-128"/>
                <a:ea typeface="ＭＳ Ｐゴシック" panose="020B0600070205080204" pitchFamily="50" charset="-128"/>
              </a:rPr>
              <a:t>）</a:t>
            </a:r>
            <a:endParaRPr kumimoji="1" lang="ja-JP" altLang="en-US" sz="2000" dirty="0">
              <a:latin typeface="ＭＳ Ｐゴシック" panose="020B0600070205080204" pitchFamily="50" charset="-128"/>
              <a:ea typeface="ＭＳ Ｐゴシック" panose="020B0600070205080204" pitchFamily="50" charset="-128"/>
            </a:endParaRPr>
          </a:p>
        </p:txBody>
      </p:sp>
      <p:sp>
        <p:nvSpPr>
          <p:cNvPr id="8" name="テキスト ボックス 7"/>
          <p:cNvSpPr txBox="1"/>
          <p:nvPr/>
        </p:nvSpPr>
        <p:spPr>
          <a:xfrm>
            <a:off x="4185745" y="992640"/>
            <a:ext cx="1765738" cy="307777"/>
          </a:xfrm>
          <a:prstGeom prst="rect">
            <a:avLst/>
          </a:prstGeom>
          <a:noFill/>
        </p:spPr>
        <p:txBody>
          <a:bodyPr wrap="square" rtlCol="0">
            <a:spAutoFit/>
          </a:bodyPr>
          <a:lstStyle/>
          <a:p>
            <a:pPr algn="ctr"/>
            <a:r>
              <a:rPr kumimoji="1" lang="ja-JP" altLang="en-US" sz="1400" dirty="0" smtClean="0">
                <a:solidFill>
                  <a:srgbClr val="FF0000"/>
                </a:solidFill>
                <a:latin typeface="ＭＳ Ｐゴシック" panose="020B0600070205080204" pitchFamily="50" charset="-128"/>
                <a:ea typeface="ＭＳ Ｐゴシック" panose="020B0600070205080204" pitchFamily="50" charset="-128"/>
              </a:rPr>
              <a:t>デブリ総量</a:t>
            </a:r>
            <a:endParaRPr kumimoji="1" lang="ja-JP" altLang="en-US" sz="1400" dirty="0">
              <a:solidFill>
                <a:srgbClr val="FF0000"/>
              </a:solidFill>
              <a:latin typeface="ＭＳ Ｐゴシック" panose="020B0600070205080204" pitchFamily="50" charset="-128"/>
              <a:ea typeface="ＭＳ Ｐゴシック" panose="020B0600070205080204" pitchFamily="50" charset="-128"/>
            </a:endParaRPr>
          </a:p>
        </p:txBody>
      </p:sp>
      <p:sp>
        <p:nvSpPr>
          <p:cNvPr id="9" name="テキスト ボックス 8"/>
          <p:cNvSpPr txBox="1"/>
          <p:nvPr/>
        </p:nvSpPr>
        <p:spPr>
          <a:xfrm>
            <a:off x="4051738" y="1888776"/>
            <a:ext cx="1765738" cy="307777"/>
          </a:xfrm>
          <a:prstGeom prst="rect">
            <a:avLst/>
          </a:prstGeom>
          <a:noFill/>
        </p:spPr>
        <p:txBody>
          <a:bodyPr wrap="square" rtlCol="0">
            <a:spAutoFit/>
          </a:bodyPr>
          <a:lstStyle/>
          <a:p>
            <a:pPr algn="ctr"/>
            <a:r>
              <a:rPr kumimoji="1" lang="ja-JP" altLang="en-US" sz="1400" dirty="0" smtClean="0">
                <a:solidFill>
                  <a:srgbClr val="00B050"/>
                </a:solidFill>
                <a:latin typeface="ＭＳ Ｐゴシック" panose="020B0600070205080204" pitchFamily="50" charset="-128"/>
                <a:ea typeface="ＭＳ Ｐゴシック" panose="020B0600070205080204" pitchFamily="50" charset="-128"/>
              </a:rPr>
              <a:t>粒子デブリ</a:t>
            </a:r>
            <a:endParaRPr kumimoji="1" lang="ja-JP" altLang="en-US" sz="1400" dirty="0">
              <a:solidFill>
                <a:srgbClr val="00B050"/>
              </a:solidFill>
              <a:latin typeface="ＭＳ Ｐゴシック" panose="020B0600070205080204" pitchFamily="50" charset="-128"/>
              <a:ea typeface="ＭＳ Ｐゴシック" panose="020B0600070205080204" pitchFamily="50" charset="-128"/>
            </a:endParaRPr>
          </a:p>
        </p:txBody>
      </p:sp>
      <p:sp>
        <p:nvSpPr>
          <p:cNvPr id="10" name="テキスト ボックス 9"/>
          <p:cNvSpPr txBox="1"/>
          <p:nvPr/>
        </p:nvSpPr>
        <p:spPr>
          <a:xfrm>
            <a:off x="4043855" y="3142454"/>
            <a:ext cx="1765738" cy="307777"/>
          </a:xfrm>
          <a:prstGeom prst="rect">
            <a:avLst/>
          </a:prstGeom>
          <a:noFill/>
        </p:spPr>
        <p:txBody>
          <a:bodyPr wrap="square" rtlCol="0">
            <a:spAutoFit/>
          </a:bodyPr>
          <a:lstStyle/>
          <a:p>
            <a:pPr algn="ctr"/>
            <a:r>
              <a:rPr kumimoji="1" lang="ja-JP" altLang="en-US" sz="1400" dirty="0" smtClean="0">
                <a:solidFill>
                  <a:schemeClr val="accent2">
                    <a:lumMod val="75000"/>
                  </a:schemeClr>
                </a:solidFill>
                <a:latin typeface="ＭＳ Ｐゴシック" panose="020B0600070205080204" pitchFamily="50" charset="-128"/>
                <a:ea typeface="ＭＳ Ｐゴシック" panose="020B0600070205080204" pitchFamily="50" charset="-128"/>
              </a:rPr>
              <a:t>クラスト</a:t>
            </a:r>
            <a:endParaRPr kumimoji="1" lang="ja-JP" altLang="en-US" sz="1400" dirty="0">
              <a:solidFill>
                <a:schemeClr val="accent2">
                  <a:lumMod val="75000"/>
                </a:schemeClr>
              </a:solidFill>
              <a:latin typeface="ＭＳ Ｐゴシック" panose="020B0600070205080204" pitchFamily="50" charset="-128"/>
              <a:ea typeface="ＭＳ Ｐゴシック" panose="020B0600070205080204" pitchFamily="50" charset="-128"/>
            </a:endParaRPr>
          </a:p>
        </p:txBody>
      </p:sp>
      <p:sp>
        <p:nvSpPr>
          <p:cNvPr id="11" name="テキスト ボックス 10"/>
          <p:cNvSpPr txBox="1"/>
          <p:nvPr/>
        </p:nvSpPr>
        <p:spPr>
          <a:xfrm>
            <a:off x="6434236" y="3362856"/>
            <a:ext cx="1765738" cy="307777"/>
          </a:xfrm>
          <a:prstGeom prst="rect">
            <a:avLst/>
          </a:prstGeom>
          <a:noFill/>
        </p:spPr>
        <p:txBody>
          <a:bodyPr wrap="square" rtlCol="0">
            <a:spAutoFit/>
          </a:bodyPr>
          <a:lstStyle/>
          <a:p>
            <a:pPr algn="ctr"/>
            <a:r>
              <a:rPr kumimoji="1" lang="ja-JP" altLang="en-US" sz="1400" dirty="0" smtClean="0">
                <a:solidFill>
                  <a:srgbClr val="0000CC"/>
                </a:solidFill>
                <a:latin typeface="ＭＳ Ｐゴシック" panose="020B0600070205080204" pitchFamily="50" charset="-128"/>
                <a:ea typeface="ＭＳ Ｐゴシック" panose="020B0600070205080204" pitchFamily="50" charset="-128"/>
              </a:rPr>
              <a:t>溶融物</a:t>
            </a:r>
            <a:endParaRPr kumimoji="1" lang="ja-JP" altLang="en-US" sz="1400" dirty="0">
              <a:solidFill>
                <a:srgbClr val="0000CC"/>
              </a:solidFill>
              <a:latin typeface="ＭＳ Ｐゴシック" panose="020B0600070205080204" pitchFamily="50" charset="-128"/>
              <a:ea typeface="ＭＳ Ｐゴシック" panose="020B0600070205080204" pitchFamily="50" charset="-128"/>
            </a:endParaRPr>
          </a:p>
        </p:txBody>
      </p:sp>
      <p:sp>
        <p:nvSpPr>
          <p:cNvPr id="12" name="テキスト ボックス 11"/>
          <p:cNvSpPr txBox="1"/>
          <p:nvPr/>
        </p:nvSpPr>
        <p:spPr>
          <a:xfrm>
            <a:off x="909014" y="5120807"/>
            <a:ext cx="1765738" cy="307777"/>
          </a:xfrm>
          <a:prstGeom prst="rect">
            <a:avLst/>
          </a:prstGeom>
          <a:noFill/>
        </p:spPr>
        <p:txBody>
          <a:bodyPr wrap="square" rtlCol="0">
            <a:spAutoFit/>
          </a:bodyPr>
          <a:lstStyle/>
          <a:p>
            <a:pPr algn="ctr"/>
            <a:r>
              <a:rPr kumimoji="1" lang="ja-JP" altLang="en-US" sz="1400" dirty="0" smtClean="0">
                <a:solidFill>
                  <a:srgbClr val="FF0000"/>
                </a:solidFill>
                <a:latin typeface="ＭＳ Ｐゴシック" panose="020B0600070205080204" pitchFamily="50" charset="-128"/>
                <a:ea typeface="ＭＳ Ｐゴシック" panose="020B0600070205080204" pitchFamily="50" charset="-128"/>
              </a:rPr>
              <a:t>デブリ平均</a:t>
            </a:r>
            <a:endParaRPr kumimoji="1" lang="ja-JP" altLang="en-US" sz="1400" dirty="0">
              <a:solidFill>
                <a:srgbClr val="FF0000"/>
              </a:solidFill>
              <a:latin typeface="ＭＳ Ｐゴシック" panose="020B0600070205080204" pitchFamily="50" charset="-128"/>
              <a:ea typeface="ＭＳ Ｐゴシック" panose="020B0600070205080204" pitchFamily="50" charset="-128"/>
            </a:endParaRPr>
          </a:p>
        </p:txBody>
      </p:sp>
      <p:sp>
        <p:nvSpPr>
          <p:cNvPr id="13" name="テキスト ボックス 12"/>
          <p:cNvSpPr txBox="1"/>
          <p:nvPr/>
        </p:nvSpPr>
        <p:spPr>
          <a:xfrm>
            <a:off x="5108027" y="6102713"/>
            <a:ext cx="1765738" cy="307777"/>
          </a:xfrm>
          <a:prstGeom prst="rect">
            <a:avLst/>
          </a:prstGeom>
          <a:noFill/>
        </p:spPr>
        <p:txBody>
          <a:bodyPr wrap="square" rtlCol="0">
            <a:spAutoFit/>
          </a:bodyPr>
          <a:lstStyle/>
          <a:p>
            <a:pPr algn="ctr"/>
            <a:r>
              <a:rPr kumimoji="1" lang="ja-JP" altLang="en-US" sz="1400" dirty="0" smtClean="0">
                <a:solidFill>
                  <a:srgbClr val="00B050"/>
                </a:solidFill>
                <a:latin typeface="ＭＳ Ｐゴシック" panose="020B0600070205080204" pitchFamily="50" charset="-128"/>
                <a:ea typeface="ＭＳ Ｐゴシック" panose="020B0600070205080204" pitchFamily="50" charset="-128"/>
              </a:rPr>
              <a:t>粒子デブリ</a:t>
            </a:r>
            <a:endParaRPr kumimoji="1" lang="ja-JP" altLang="en-US" sz="1400" dirty="0">
              <a:solidFill>
                <a:srgbClr val="00B050"/>
              </a:solidFill>
              <a:latin typeface="ＭＳ Ｐゴシック" panose="020B0600070205080204" pitchFamily="50" charset="-128"/>
              <a:ea typeface="ＭＳ Ｐゴシック" panose="020B0600070205080204" pitchFamily="50" charset="-128"/>
            </a:endParaRPr>
          </a:p>
        </p:txBody>
      </p:sp>
      <p:sp>
        <p:nvSpPr>
          <p:cNvPr id="14" name="テキスト ボックス 13"/>
          <p:cNvSpPr txBox="1"/>
          <p:nvPr/>
        </p:nvSpPr>
        <p:spPr>
          <a:xfrm>
            <a:off x="2217552" y="4792996"/>
            <a:ext cx="1765738" cy="307777"/>
          </a:xfrm>
          <a:prstGeom prst="rect">
            <a:avLst/>
          </a:prstGeom>
          <a:noFill/>
        </p:spPr>
        <p:txBody>
          <a:bodyPr wrap="square" rtlCol="0">
            <a:spAutoFit/>
          </a:bodyPr>
          <a:lstStyle/>
          <a:p>
            <a:pPr algn="ctr"/>
            <a:r>
              <a:rPr kumimoji="1" lang="ja-JP" altLang="en-US" sz="1400" dirty="0" smtClean="0">
                <a:solidFill>
                  <a:schemeClr val="accent2">
                    <a:lumMod val="75000"/>
                  </a:schemeClr>
                </a:solidFill>
                <a:latin typeface="ＭＳ Ｐゴシック" panose="020B0600070205080204" pitchFamily="50" charset="-128"/>
                <a:ea typeface="ＭＳ Ｐゴシック" panose="020B0600070205080204" pitchFamily="50" charset="-128"/>
              </a:rPr>
              <a:t>上部クラスト</a:t>
            </a:r>
            <a:endParaRPr kumimoji="1" lang="ja-JP" altLang="en-US" sz="1400" dirty="0">
              <a:solidFill>
                <a:schemeClr val="accent2">
                  <a:lumMod val="75000"/>
                </a:schemeClr>
              </a:solidFill>
              <a:latin typeface="ＭＳ Ｐゴシック" panose="020B0600070205080204" pitchFamily="50" charset="-128"/>
              <a:ea typeface="ＭＳ Ｐゴシック" panose="020B0600070205080204" pitchFamily="50" charset="-128"/>
            </a:endParaRPr>
          </a:p>
        </p:txBody>
      </p:sp>
      <p:sp>
        <p:nvSpPr>
          <p:cNvPr id="15" name="テキスト ボックス 14"/>
          <p:cNvSpPr txBox="1"/>
          <p:nvPr/>
        </p:nvSpPr>
        <p:spPr>
          <a:xfrm>
            <a:off x="5640574" y="4633283"/>
            <a:ext cx="1765738" cy="307777"/>
          </a:xfrm>
          <a:prstGeom prst="rect">
            <a:avLst/>
          </a:prstGeom>
          <a:noFill/>
        </p:spPr>
        <p:txBody>
          <a:bodyPr wrap="square" rtlCol="0">
            <a:spAutoFit/>
          </a:bodyPr>
          <a:lstStyle/>
          <a:p>
            <a:pPr algn="ctr"/>
            <a:r>
              <a:rPr kumimoji="1" lang="ja-JP" altLang="en-US" sz="1400" dirty="0" smtClean="0">
                <a:solidFill>
                  <a:srgbClr val="0000CC"/>
                </a:solidFill>
                <a:latin typeface="ＭＳ Ｐゴシック" panose="020B0600070205080204" pitchFamily="50" charset="-128"/>
                <a:ea typeface="ＭＳ Ｐゴシック" panose="020B0600070205080204" pitchFamily="50" charset="-128"/>
              </a:rPr>
              <a:t>溶融物</a:t>
            </a:r>
            <a:endParaRPr kumimoji="1" lang="ja-JP" altLang="en-US" sz="1400" dirty="0">
              <a:solidFill>
                <a:srgbClr val="0000CC"/>
              </a:solidFill>
              <a:latin typeface="ＭＳ Ｐゴシック" panose="020B0600070205080204" pitchFamily="50" charset="-128"/>
              <a:ea typeface="ＭＳ Ｐゴシック" panose="020B0600070205080204" pitchFamily="50" charset="-128"/>
            </a:endParaRPr>
          </a:p>
        </p:txBody>
      </p:sp>
      <p:sp>
        <p:nvSpPr>
          <p:cNvPr id="16" name="テキスト ボックス 15"/>
          <p:cNvSpPr txBox="1"/>
          <p:nvPr/>
        </p:nvSpPr>
        <p:spPr>
          <a:xfrm>
            <a:off x="5202621" y="4125963"/>
            <a:ext cx="1765738" cy="307777"/>
          </a:xfrm>
          <a:prstGeom prst="rect">
            <a:avLst/>
          </a:prstGeom>
          <a:noFill/>
        </p:spPr>
        <p:txBody>
          <a:bodyPr wrap="square" rtlCol="0">
            <a:spAutoFit/>
          </a:bodyPr>
          <a:lstStyle/>
          <a:p>
            <a:pPr algn="ctr"/>
            <a:r>
              <a:rPr kumimoji="1" lang="ja-JP" altLang="en-US" sz="1400" dirty="0" smtClean="0">
                <a:solidFill>
                  <a:srgbClr val="FF00FF"/>
                </a:solidFill>
                <a:latin typeface="ＭＳ Ｐゴシック" panose="020B0600070205080204" pitchFamily="50" charset="-128"/>
                <a:ea typeface="ＭＳ Ｐゴシック" panose="020B0600070205080204" pitchFamily="50" charset="-128"/>
              </a:rPr>
              <a:t>側部クラスト</a:t>
            </a:r>
            <a:endParaRPr kumimoji="1" lang="ja-JP" altLang="en-US" sz="1400" dirty="0">
              <a:solidFill>
                <a:srgbClr val="FF00FF"/>
              </a:solidFill>
              <a:latin typeface="ＭＳ Ｐゴシック" panose="020B0600070205080204" pitchFamily="50" charset="-128"/>
              <a:ea typeface="ＭＳ Ｐゴシック" panose="020B0600070205080204" pitchFamily="50" charset="-128"/>
            </a:endParaRPr>
          </a:p>
        </p:txBody>
      </p:sp>
      <p:sp>
        <p:nvSpPr>
          <p:cNvPr id="17" name="円弧 16"/>
          <p:cNvSpPr/>
          <p:nvPr/>
        </p:nvSpPr>
        <p:spPr>
          <a:xfrm>
            <a:off x="5624348" y="5005553"/>
            <a:ext cx="327135" cy="492592"/>
          </a:xfrm>
          <a:prstGeom prst="arc">
            <a:avLst>
              <a:gd name="adj1" fmla="val 16200000"/>
              <a:gd name="adj2" fmla="val 6057459"/>
            </a:avLst>
          </a:prstGeom>
          <a:ln>
            <a:solidFill>
              <a:srgbClr val="FF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19" name="直線矢印コネクタ 18"/>
          <p:cNvCxnSpPr/>
          <p:nvPr/>
        </p:nvCxnSpPr>
        <p:spPr>
          <a:xfrm flipH="1">
            <a:off x="5896303" y="4396132"/>
            <a:ext cx="189187" cy="6094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flipV="1">
            <a:off x="5896303" y="5817476"/>
            <a:ext cx="322062" cy="2898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p:nvPr/>
        </p:nvCxnSpPr>
        <p:spPr>
          <a:xfrm flipH="1">
            <a:off x="1655379" y="5366520"/>
            <a:ext cx="39414" cy="5959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上矢印 25"/>
          <p:cNvSpPr/>
          <p:nvPr/>
        </p:nvSpPr>
        <p:spPr>
          <a:xfrm rot="16200000">
            <a:off x="2845899" y="1163403"/>
            <a:ext cx="248070" cy="26174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ＭＳ Ｐゴシック" panose="020B0600070205080204" pitchFamily="50" charset="-128"/>
              <a:ea typeface="ＭＳ Ｐゴシック" panose="020B0600070205080204" pitchFamily="50" charset="-128"/>
            </a:endParaRPr>
          </a:p>
        </p:txBody>
      </p:sp>
      <p:cxnSp>
        <p:nvCxnSpPr>
          <p:cNvPr id="27" name="直線コネクタ 26"/>
          <p:cNvCxnSpPr/>
          <p:nvPr/>
        </p:nvCxnSpPr>
        <p:spPr>
          <a:xfrm flipV="1">
            <a:off x="3105491" y="1225964"/>
            <a:ext cx="0" cy="5255691"/>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8" name="テキスト ボックス 27"/>
          <p:cNvSpPr txBox="1"/>
          <p:nvPr/>
        </p:nvSpPr>
        <p:spPr>
          <a:xfrm>
            <a:off x="1237473" y="807985"/>
            <a:ext cx="2745817" cy="307777"/>
          </a:xfrm>
          <a:prstGeom prst="rect">
            <a:avLst/>
          </a:prstGeom>
          <a:noFill/>
        </p:spPr>
        <p:txBody>
          <a:bodyPr wrap="square" rtlCol="0">
            <a:spAutoFit/>
          </a:bodyPr>
          <a:lstStyle/>
          <a:p>
            <a:r>
              <a:rPr kumimoji="1" lang="ja-JP" altLang="en-US" sz="1400" dirty="0" smtClean="0">
                <a:latin typeface="ＭＳ Ｐゴシック" panose="020B0600070205080204" pitchFamily="50" charset="-128"/>
                <a:ea typeface="ＭＳ Ｐゴシック" panose="020B0600070205080204" pitchFamily="50" charset="-128"/>
              </a:rPr>
              <a:t>下部プレナム水はサブクール状態</a:t>
            </a:r>
            <a:endParaRPr kumimoji="1" lang="ja-JP" altLang="en-US" sz="1400"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2"/>
          </p:nvPr>
        </p:nvSpPr>
        <p:spPr/>
        <p:txBody>
          <a:bodyPr/>
          <a:lstStyle/>
          <a:p>
            <a:fld id="{9D40D2A5-8A93-403E-BF05-6EBA6A1455BF}" type="slidenum">
              <a:rPr kumimoji="1" lang="ja-JP" altLang="en-US" smtClean="0"/>
              <a:pPr/>
              <a:t>40</a:t>
            </a:fld>
            <a:endParaRPr kumimoji="1" lang="ja-JP" altLang="en-US"/>
          </a:p>
        </p:txBody>
      </p:sp>
      <p:sp>
        <p:nvSpPr>
          <p:cNvPr id="24" name="テキスト ボックス 23"/>
          <p:cNvSpPr txBox="1"/>
          <p:nvPr/>
        </p:nvSpPr>
        <p:spPr>
          <a:xfrm>
            <a:off x="1169127" y="1885364"/>
            <a:ext cx="1927123" cy="307777"/>
          </a:xfrm>
          <a:prstGeom prst="rect">
            <a:avLst/>
          </a:prstGeom>
          <a:noFill/>
        </p:spPr>
        <p:txBody>
          <a:bodyPr wrap="square" rtlCol="0">
            <a:spAutoFit/>
          </a:bodyPr>
          <a:lstStyle/>
          <a:p>
            <a:r>
              <a:rPr kumimoji="1" lang="en-US" altLang="ja-JP" sz="1400" dirty="0" smtClean="0"/>
              <a:t>Slumping</a:t>
            </a:r>
            <a:r>
              <a:rPr kumimoji="1" lang="ja-JP" altLang="en-US" sz="1400" dirty="0" smtClean="0"/>
              <a:t>開始</a:t>
            </a:r>
            <a:endParaRPr kumimoji="1" lang="ja-JP" altLang="en-US" sz="1400" dirty="0"/>
          </a:p>
        </p:txBody>
      </p:sp>
      <p:sp>
        <p:nvSpPr>
          <p:cNvPr id="25" name="下矢印 24"/>
          <p:cNvSpPr/>
          <p:nvPr/>
        </p:nvSpPr>
        <p:spPr>
          <a:xfrm>
            <a:off x="1715646" y="2295042"/>
            <a:ext cx="245806" cy="26547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9" name="直線コネクタ 28"/>
          <p:cNvCxnSpPr/>
          <p:nvPr/>
        </p:nvCxnSpPr>
        <p:spPr>
          <a:xfrm>
            <a:off x="1812085" y="2662415"/>
            <a:ext cx="0" cy="3825769"/>
          </a:xfrm>
          <a:prstGeom prst="line">
            <a:avLst/>
          </a:prstGeom>
          <a:ln w="12700">
            <a:solidFill>
              <a:srgbClr val="0000CC"/>
            </a:solidFill>
            <a:prstDash val="dash"/>
          </a:ln>
        </p:spPr>
        <p:style>
          <a:lnRef idx="1">
            <a:schemeClr val="accent1"/>
          </a:lnRef>
          <a:fillRef idx="0">
            <a:schemeClr val="accent1"/>
          </a:fillRef>
          <a:effectRef idx="0">
            <a:schemeClr val="accent1"/>
          </a:effectRef>
          <a:fontRef idx="minor">
            <a:schemeClr val="tx1"/>
          </a:fontRef>
        </p:style>
      </p:cxnSp>
      <p:sp>
        <p:nvSpPr>
          <p:cNvPr id="30" name="左右矢印 29"/>
          <p:cNvSpPr/>
          <p:nvPr/>
        </p:nvSpPr>
        <p:spPr>
          <a:xfrm>
            <a:off x="1818943" y="2793291"/>
            <a:ext cx="1711618" cy="166187"/>
          </a:xfrm>
          <a:prstGeom prst="lef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p:cNvSpPr txBox="1"/>
          <p:nvPr/>
        </p:nvSpPr>
        <p:spPr>
          <a:xfrm>
            <a:off x="1984634" y="2510154"/>
            <a:ext cx="845046" cy="338554"/>
          </a:xfrm>
          <a:prstGeom prst="rect">
            <a:avLst/>
          </a:prstGeom>
          <a:noFill/>
        </p:spPr>
        <p:txBody>
          <a:bodyPr wrap="square" rtlCol="0">
            <a:spAutoFit/>
          </a:bodyPr>
          <a:lstStyle/>
          <a:p>
            <a:r>
              <a:rPr kumimoji="1" lang="en-US" altLang="ja-JP" sz="1600" dirty="0" smtClean="0"/>
              <a:t>5</a:t>
            </a:r>
            <a:r>
              <a:rPr kumimoji="1" lang="ja-JP" altLang="en-US" sz="1600" dirty="0" smtClean="0"/>
              <a:t>分間</a:t>
            </a:r>
            <a:endParaRPr kumimoji="1" lang="ja-JP" altLang="en-US" sz="1600" dirty="0"/>
          </a:p>
        </p:txBody>
      </p:sp>
    </p:spTree>
    <p:extLst>
      <p:ext uri="{BB962C8B-B14F-4D97-AF65-F5344CB8AC3E}">
        <p14:creationId xmlns:p14="http://schemas.microsoft.com/office/powerpoint/2010/main" val="323007876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365126"/>
            <a:ext cx="7886700" cy="719755"/>
          </a:xfrm>
        </p:spPr>
        <p:txBody>
          <a:bodyPr>
            <a:normAutofit/>
          </a:bodyPr>
          <a:lstStyle/>
          <a:p>
            <a:pPr algn="ctr"/>
            <a:r>
              <a:rPr kumimoji="1" lang="en-US" altLang="ja-JP" sz="2800" dirty="0" smtClean="0">
                <a:latin typeface="ＭＳ Ｐゴシック" panose="020B0600070205080204" pitchFamily="50" charset="-128"/>
                <a:ea typeface="ＭＳ Ｐゴシック" panose="020B0600070205080204" pitchFamily="50" charset="-128"/>
              </a:rPr>
              <a:t>Part-3 Main slumping</a:t>
            </a:r>
            <a:r>
              <a:rPr kumimoji="1" lang="ja-JP" altLang="en-US" sz="2800" dirty="0" smtClean="0">
                <a:latin typeface="ＭＳ Ｐゴシック" panose="020B0600070205080204" pitchFamily="50" charset="-128"/>
                <a:ea typeface="ＭＳ Ｐゴシック" panose="020B0600070205080204" pitchFamily="50" charset="-128"/>
              </a:rPr>
              <a:t>挙動に係る解析結果のまとめ</a:t>
            </a:r>
            <a:endParaRPr kumimoji="1" lang="ja-JP" altLang="en-US" sz="2800" dirty="0">
              <a:latin typeface="ＭＳ Ｐゴシック" panose="020B0600070205080204" pitchFamily="50" charset="-128"/>
              <a:ea typeface="ＭＳ Ｐゴシック" panose="020B0600070205080204" pitchFamily="50" charset="-128"/>
            </a:endParaRPr>
          </a:p>
        </p:txBody>
      </p:sp>
      <p:sp>
        <p:nvSpPr>
          <p:cNvPr id="3" name="コンテンツ プレースホルダー 2"/>
          <p:cNvSpPr>
            <a:spLocks noGrp="1"/>
          </p:cNvSpPr>
          <p:nvPr>
            <p:ph idx="1"/>
          </p:nvPr>
        </p:nvSpPr>
        <p:spPr>
          <a:xfrm>
            <a:off x="628650" y="1329679"/>
            <a:ext cx="7886700" cy="3628401"/>
          </a:xfrm>
        </p:spPr>
        <p:txBody>
          <a:bodyPr>
            <a:normAutofit/>
          </a:bodyPr>
          <a:lstStyle/>
          <a:p>
            <a:pPr>
              <a:lnSpc>
                <a:spcPct val="100000"/>
              </a:lnSpc>
              <a:spcBef>
                <a:spcPts val="600"/>
              </a:spcBef>
              <a:buFont typeface="Wingdings" panose="05000000000000000000" pitchFamily="2" charset="2"/>
              <a:buChar char="Ø"/>
            </a:pPr>
            <a:r>
              <a:rPr kumimoji="1" lang="en-US" altLang="ja-JP" sz="2000" dirty="0" smtClean="0">
                <a:latin typeface="ＭＳ Ｐゴシック" panose="020B0600070205080204" pitchFamily="50" charset="-128"/>
                <a:ea typeface="ＭＳ Ｐゴシック" panose="020B0600070205080204" pitchFamily="50" charset="-128"/>
              </a:rPr>
              <a:t>Main slumping</a:t>
            </a:r>
            <a:r>
              <a:rPr kumimoji="1" lang="ja-JP" altLang="en-US" sz="2000" dirty="0" smtClean="0">
                <a:latin typeface="ＭＳ Ｐゴシック" panose="020B0600070205080204" pitchFamily="50" charset="-128"/>
                <a:ea typeface="ＭＳ Ｐゴシック" panose="020B0600070205080204" pitchFamily="50" charset="-128"/>
              </a:rPr>
              <a:t>前の状態で炉心エネルギーは定格運転時＋約</a:t>
            </a:r>
            <a:r>
              <a:rPr kumimoji="1" lang="en-US" altLang="ja-JP" sz="2000" dirty="0" smtClean="0">
                <a:latin typeface="ＭＳ Ｐゴシック" panose="020B0600070205080204" pitchFamily="50" charset="-128"/>
                <a:ea typeface="ＭＳ Ｐゴシック" panose="020B0600070205080204" pitchFamily="50" charset="-128"/>
              </a:rPr>
              <a:t>135GJ</a:t>
            </a:r>
            <a:r>
              <a:rPr lang="ja-JP" altLang="en-US" sz="2000" dirty="0" smtClean="0">
                <a:latin typeface="ＭＳ Ｐゴシック" panose="020B0600070205080204" pitchFamily="50" charset="-128"/>
                <a:ea typeface="ＭＳ Ｐゴシック" panose="020B0600070205080204" pitchFamily="50" charset="-128"/>
              </a:rPr>
              <a:t>であり、相当量の溶融酸化物が含まれる。</a:t>
            </a:r>
            <a:endParaRPr kumimoji="1" lang="en-US" altLang="ja-JP" sz="2000" dirty="0" smtClean="0">
              <a:latin typeface="ＭＳ Ｐゴシック" panose="020B0600070205080204" pitchFamily="50" charset="-128"/>
              <a:ea typeface="ＭＳ Ｐゴシック" panose="020B0600070205080204" pitchFamily="50" charset="-128"/>
            </a:endParaRPr>
          </a:p>
          <a:p>
            <a:pPr>
              <a:lnSpc>
                <a:spcPct val="100000"/>
              </a:lnSpc>
              <a:spcBef>
                <a:spcPts val="600"/>
              </a:spcBef>
              <a:buFont typeface="Wingdings" panose="05000000000000000000" pitchFamily="2" charset="2"/>
              <a:buChar char="Ø"/>
            </a:pPr>
            <a:r>
              <a:rPr kumimoji="1" lang="ja-JP" altLang="en-US" sz="2000" dirty="0" smtClean="0">
                <a:latin typeface="ＭＳ Ｐゴシック" panose="020B0600070205080204" pitchFamily="50" charset="-128"/>
                <a:ea typeface="ＭＳ Ｐゴシック" panose="020B0600070205080204" pitchFamily="50" charset="-128"/>
              </a:rPr>
              <a:t>観測された</a:t>
            </a:r>
            <a:r>
              <a:rPr kumimoji="1" lang="en-US" altLang="ja-JP" sz="2000" dirty="0" smtClean="0">
                <a:latin typeface="ＭＳ Ｐゴシック" panose="020B0600070205080204" pitchFamily="50" charset="-128"/>
                <a:ea typeface="ＭＳ Ｐゴシック" panose="020B0600070205080204" pitchFamily="50" charset="-128"/>
              </a:rPr>
              <a:t>RPV</a:t>
            </a:r>
            <a:r>
              <a:rPr kumimoji="1" lang="ja-JP" altLang="en-US" sz="2000" dirty="0" smtClean="0">
                <a:latin typeface="ＭＳ Ｐゴシック" panose="020B0600070205080204" pitchFamily="50" charset="-128"/>
                <a:ea typeface="ＭＳ Ｐゴシック" panose="020B0600070205080204" pitchFamily="50" charset="-128"/>
              </a:rPr>
              <a:t>圧力変化はほぼ全部の炉心物質が約</a:t>
            </a:r>
            <a:r>
              <a:rPr kumimoji="1" lang="en-US" altLang="ja-JP" sz="2000" dirty="0" smtClean="0">
                <a:latin typeface="ＭＳ Ｐゴシック" panose="020B0600070205080204" pitchFamily="50" charset="-128"/>
                <a:ea typeface="ＭＳ Ｐゴシック" panose="020B0600070205080204" pitchFamily="50" charset="-128"/>
              </a:rPr>
              <a:t>10</a:t>
            </a:r>
            <a:r>
              <a:rPr kumimoji="1" lang="ja-JP" altLang="en-US" sz="2000" dirty="0" smtClean="0">
                <a:latin typeface="ＭＳ Ｐゴシック" panose="020B0600070205080204" pitchFamily="50" charset="-128"/>
                <a:ea typeface="ＭＳ Ｐゴシック" panose="020B0600070205080204" pitchFamily="50" charset="-128"/>
              </a:rPr>
              <a:t>分間で下部プレナムに移行すると想定することでほぼ再現できる。</a:t>
            </a:r>
            <a:endParaRPr kumimoji="1" lang="en-US" altLang="ja-JP" sz="2000" dirty="0" smtClean="0">
              <a:latin typeface="ＭＳ Ｐゴシック" panose="020B0600070205080204" pitchFamily="50" charset="-128"/>
              <a:ea typeface="ＭＳ Ｐゴシック" panose="020B0600070205080204" pitchFamily="50" charset="-128"/>
            </a:endParaRPr>
          </a:p>
          <a:p>
            <a:pPr>
              <a:lnSpc>
                <a:spcPct val="100000"/>
              </a:lnSpc>
              <a:spcBef>
                <a:spcPts val="600"/>
              </a:spcBef>
              <a:buFont typeface="Wingdings" panose="05000000000000000000" pitchFamily="2" charset="2"/>
              <a:buChar char="Ø"/>
            </a:pPr>
            <a:r>
              <a:rPr kumimoji="1" lang="en-US" altLang="ja-JP" sz="2000" dirty="0" smtClean="0">
                <a:latin typeface="ＭＳ Ｐゴシック" panose="020B0600070205080204" pitchFamily="50" charset="-128"/>
                <a:ea typeface="ＭＳ Ｐゴシック" panose="020B0600070205080204" pitchFamily="50" charset="-128"/>
              </a:rPr>
              <a:t>MAAP</a:t>
            </a:r>
            <a:r>
              <a:rPr kumimoji="1" lang="ja-JP" altLang="en-US" sz="2000" dirty="0" smtClean="0">
                <a:latin typeface="ＭＳ Ｐゴシック" panose="020B0600070205080204" pitchFamily="50" charset="-128"/>
                <a:ea typeface="ＭＳ Ｐゴシック" panose="020B0600070205080204" pitchFamily="50" charset="-128"/>
              </a:rPr>
              <a:t>の解析結果では下部プレナム水がサブクール状態にある期間に移行デブリの大部分の粒子化が生じ、後続落下物が固体主体であることを考えあわせると、殆どのデブリが１０分程度の短期間にクエンチされる結果は</a:t>
            </a:r>
            <a:r>
              <a:rPr lang="ja-JP" altLang="en-US" sz="2000" dirty="0">
                <a:latin typeface="ＭＳ Ｐゴシック" panose="020B0600070205080204" pitchFamily="50" charset="-128"/>
                <a:ea typeface="ＭＳ Ｐゴシック" panose="020B0600070205080204" pitchFamily="50" charset="-128"/>
              </a:rPr>
              <a:t>物理的に妥当と</a:t>
            </a:r>
            <a:r>
              <a:rPr lang="ja-JP" altLang="en-US" sz="2000" dirty="0" smtClean="0">
                <a:latin typeface="ＭＳ Ｐゴシック" panose="020B0600070205080204" pitchFamily="50" charset="-128"/>
                <a:ea typeface="ＭＳ Ｐゴシック" panose="020B0600070205080204" pitchFamily="50" charset="-128"/>
              </a:rPr>
              <a:t>考えられる。</a:t>
            </a:r>
            <a:endParaRPr lang="en-US" altLang="ja-JP" sz="2000" dirty="0" smtClean="0">
              <a:latin typeface="ＭＳ Ｐゴシック" panose="020B0600070205080204" pitchFamily="50" charset="-128"/>
              <a:ea typeface="ＭＳ Ｐゴシック" panose="020B0600070205080204" pitchFamily="50" charset="-128"/>
            </a:endParaRPr>
          </a:p>
          <a:p>
            <a:pPr>
              <a:lnSpc>
                <a:spcPct val="100000"/>
              </a:lnSpc>
              <a:spcBef>
                <a:spcPts val="600"/>
              </a:spcBef>
              <a:buFont typeface="Wingdings" panose="05000000000000000000" pitchFamily="2" charset="2"/>
              <a:buChar char="Ø"/>
            </a:pPr>
            <a:r>
              <a:rPr lang="ja-JP" altLang="en-US" sz="2000" dirty="0" smtClean="0">
                <a:latin typeface="ＭＳ Ｐゴシック" panose="020B0600070205080204" pitchFamily="50" charset="-128"/>
                <a:ea typeface="ＭＳ Ｐゴシック" panose="020B0600070205080204" pitchFamily="50" charset="-128"/>
              </a:rPr>
              <a:t>クラストや溶融物も若干生成するが、これはサブクール度</a:t>
            </a:r>
            <a:r>
              <a:rPr lang="ja-JP" altLang="en-US" sz="2000" dirty="0">
                <a:latin typeface="ＭＳ Ｐゴシック" panose="020B0600070205080204" pitchFamily="50" charset="-128"/>
                <a:ea typeface="ＭＳ Ｐゴシック" panose="020B0600070205080204" pitchFamily="50" charset="-128"/>
              </a:rPr>
              <a:t>が失われた</a:t>
            </a:r>
            <a:r>
              <a:rPr lang="ja-JP" altLang="en-US" sz="2000" dirty="0" smtClean="0">
                <a:latin typeface="ＭＳ Ｐゴシック" panose="020B0600070205080204" pitchFamily="50" charset="-128"/>
                <a:ea typeface="ＭＳ Ｐゴシック" panose="020B0600070205080204" pitchFamily="50" charset="-128"/>
              </a:rPr>
              <a:t>減圧期に生成する。</a:t>
            </a:r>
            <a:endParaRPr lang="en-US" altLang="ja-JP" sz="2000" dirty="0" smtClean="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2"/>
          </p:nvPr>
        </p:nvSpPr>
        <p:spPr/>
        <p:txBody>
          <a:bodyPr/>
          <a:lstStyle/>
          <a:p>
            <a:fld id="{9D40D2A5-8A93-403E-BF05-6EBA6A1455BF}" type="slidenum">
              <a:rPr kumimoji="1" lang="ja-JP" altLang="en-US" smtClean="0"/>
              <a:t>41</a:t>
            </a:fld>
            <a:endParaRPr kumimoji="1" lang="ja-JP" altLang="en-US"/>
          </a:p>
        </p:txBody>
      </p:sp>
    </p:spTree>
    <p:extLst>
      <p:ext uri="{BB962C8B-B14F-4D97-AF65-F5344CB8AC3E}">
        <p14:creationId xmlns:p14="http://schemas.microsoft.com/office/powerpoint/2010/main" val="369343513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057645" y="2880853"/>
            <a:ext cx="7446275" cy="523220"/>
          </a:xfrm>
          <a:prstGeom prst="rect">
            <a:avLst/>
          </a:prstGeom>
          <a:noFill/>
        </p:spPr>
        <p:txBody>
          <a:bodyPr wrap="square" rtlCol="0">
            <a:spAutoFit/>
          </a:bodyPr>
          <a:lstStyle/>
          <a:p>
            <a:pPr algn="ctr"/>
            <a:r>
              <a:rPr kumimoji="1" lang="en-US" altLang="ja-JP" sz="2800" dirty="0" smtClean="0"/>
              <a:t>Part-4</a:t>
            </a:r>
            <a:r>
              <a:rPr kumimoji="1" lang="ja-JP" altLang="en-US" sz="2800" dirty="0" smtClean="0"/>
              <a:t>　下部プレナム移行デブリの冷却挙動</a:t>
            </a:r>
            <a:endParaRPr kumimoji="1" lang="ja-JP" altLang="en-US" sz="2800" dirty="0"/>
          </a:p>
        </p:txBody>
      </p:sp>
      <p:sp>
        <p:nvSpPr>
          <p:cNvPr id="2" name="スライド番号プレースホルダー 1"/>
          <p:cNvSpPr>
            <a:spLocks noGrp="1"/>
          </p:cNvSpPr>
          <p:nvPr>
            <p:ph type="sldNum" sz="quarter" idx="12"/>
          </p:nvPr>
        </p:nvSpPr>
        <p:spPr/>
        <p:txBody>
          <a:bodyPr/>
          <a:lstStyle/>
          <a:p>
            <a:fld id="{9D40D2A5-8A93-403E-BF05-6EBA6A1455BF}" type="slidenum">
              <a:rPr kumimoji="1" lang="ja-JP" altLang="en-US" smtClean="0"/>
              <a:pPr/>
              <a:t>42</a:t>
            </a:fld>
            <a:endParaRPr kumimoji="1" lang="ja-JP" altLang="en-US"/>
          </a:p>
        </p:txBody>
      </p:sp>
      <p:sp>
        <p:nvSpPr>
          <p:cNvPr id="4" name="正方形/長方形 3"/>
          <p:cNvSpPr/>
          <p:nvPr/>
        </p:nvSpPr>
        <p:spPr>
          <a:xfrm>
            <a:off x="1666240" y="4508976"/>
            <a:ext cx="6004560" cy="1477328"/>
          </a:xfrm>
          <a:prstGeom prst="rect">
            <a:avLst/>
          </a:prstGeom>
        </p:spPr>
        <p:txBody>
          <a:bodyPr wrap="square">
            <a:spAutoFit/>
          </a:bodyPr>
          <a:lstStyle/>
          <a:p>
            <a:r>
              <a:rPr kumimoji="1" lang="ja-JP" altLang="en-US" dirty="0" smtClean="0"/>
              <a:t>下部</a:t>
            </a:r>
            <a:r>
              <a:rPr kumimoji="1" lang="ja-JP" altLang="en-US" dirty="0"/>
              <a:t>プレナムデブリの冷却パスに係る現実的</a:t>
            </a:r>
            <a:r>
              <a:rPr kumimoji="1" lang="ja-JP" altLang="en-US" dirty="0" smtClean="0"/>
              <a:t>想定（堆積デブリと</a:t>
            </a:r>
            <a:r>
              <a:rPr kumimoji="1" lang="en-US" altLang="ja-JP" dirty="0" smtClean="0"/>
              <a:t>RPV</a:t>
            </a:r>
            <a:r>
              <a:rPr kumimoji="1" lang="ja-JP" altLang="en-US" dirty="0" smtClean="0"/>
              <a:t>内壁や</a:t>
            </a:r>
            <a:r>
              <a:rPr kumimoji="1" lang="en-US" altLang="ja-JP" dirty="0" smtClean="0"/>
              <a:t>CRD</a:t>
            </a:r>
            <a:r>
              <a:rPr kumimoji="1" lang="ja-JP" altLang="en-US" dirty="0" smtClean="0"/>
              <a:t>外壁との隙間に液相冷却材が進入）と</a:t>
            </a:r>
            <a:r>
              <a:rPr kumimoji="1" lang="ja-JP" altLang="en-US" dirty="0"/>
              <a:t>現状</a:t>
            </a:r>
            <a:r>
              <a:rPr kumimoji="1" lang="en-US" altLang="ja-JP" dirty="0"/>
              <a:t>MAAP</a:t>
            </a:r>
            <a:r>
              <a:rPr kumimoji="1" lang="ja-JP" altLang="en-US" dirty="0"/>
              <a:t>の</a:t>
            </a:r>
            <a:r>
              <a:rPr kumimoji="1" lang="ja-JP" altLang="en-US" dirty="0" smtClean="0"/>
              <a:t>制約（蒸気は上部クラストの上方の粒子デブリ領域のみに浸透）を</a:t>
            </a:r>
            <a:r>
              <a:rPr kumimoji="1" lang="ja-JP" altLang="en-US" dirty="0"/>
              <a:t>踏まえた本研究での</a:t>
            </a:r>
            <a:r>
              <a:rPr kumimoji="1" lang="ja-JP" altLang="en-US" dirty="0" smtClean="0"/>
              <a:t>扱いについては</a:t>
            </a:r>
            <a:r>
              <a:rPr kumimoji="1" lang="en-US" altLang="ja-JP" dirty="0" smtClean="0"/>
              <a:t>Appendix D</a:t>
            </a:r>
            <a:r>
              <a:rPr kumimoji="1" lang="ja-JP" altLang="en-US" dirty="0" smtClean="0"/>
              <a:t>に示す。</a:t>
            </a:r>
            <a:endParaRPr kumimoji="1" lang="ja-JP" altLang="en-US" dirty="0"/>
          </a:p>
        </p:txBody>
      </p:sp>
    </p:spTree>
    <p:extLst>
      <p:ext uri="{BB962C8B-B14F-4D97-AF65-F5344CB8AC3E}">
        <p14:creationId xmlns:p14="http://schemas.microsoft.com/office/powerpoint/2010/main" val="13012685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図 51"/>
          <p:cNvPicPr>
            <a:picLocks noChangeAspect="1"/>
          </p:cNvPicPr>
          <p:nvPr/>
        </p:nvPicPr>
        <p:blipFill>
          <a:blip r:embed="rId2"/>
          <a:stretch>
            <a:fillRect/>
          </a:stretch>
        </p:blipFill>
        <p:spPr>
          <a:xfrm>
            <a:off x="670296" y="788463"/>
            <a:ext cx="6397806" cy="1194991"/>
          </a:xfrm>
          <a:prstGeom prst="rect">
            <a:avLst/>
          </a:prstGeom>
        </p:spPr>
      </p:pic>
      <p:pic>
        <p:nvPicPr>
          <p:cNvPr id="18" name="図 17"/>
          <p:cNvPicPr>
            <a:picLocks noChangeAspect="1"/>
          </p:cNvPicPr>
          <p:nvPr/>
        </p:nvPicPr>
        <p:blipFill>
          <a:blip r:embed="rId3"/>
          <a:stretch>
            <a:fillRect/>
          </a:stretch>
        </p:blipFill>
        <p:spPr>
          <a:xfrm>
            <a:off x="545959" y="1960407"/>
            <a:ext cx="8176373" cy="2107436"/>
          </a:xfrm>
          <a:prstGeom prst="rect">
            <a:avLst/>
          </a:prstGeom>
        </p:spPr>
      </p:pic>
      <p:pic>
        <p:nvPicPr>
          <p:cNvPr id="4" name="図 3"/>
          <p:cNvPicPr>
            <a:picLocks noChangeAspect="1"/>
          </p:cNvPicPr>
          <p:nvPr/>
        </p:nvPicPr>
        <p:blipFill>
          <a:blip r:embed="rId4"/>
          <a:stretch>
            <a:fillRect/>
          </a:stretch>
        </p:blipFill>
        <p:spPr>
          <a:xfrm>
            <a:off x="646461" y="4324039"/>
            <a:ext cx="8098309" cy="2330675"/>
          </a:xfrm>
          <a:prstGeom prst="rect">
            <a:avLst/>
          </a:prstGeom>
        </p:spPr>
      </p:pic>
      <p:sp>
        <p:nvSpPr>
          <p:cNvPr id="3" name="テキスト ボックス 2"/>
          <p:cNvSpPr txBox="1"/>
          <p:nvPr/>
        </p:nvSpPr>
        <p:spPr>
          <a:xfrm>
            <a:off x="1751427" y="-3762"/>
            <a:ext cx="5410200" cy="400110"/>
          </a:xfrm>
          <a:prstGeom prst="rect">
            <a:avLst/>
          </a:prstGeom>
          <a:noFill/>
        </p:spPr>
        <p:txBody>
          <a:bodyPr wrap="square" rtlCol="0">
            <a:spAutoFit/>
          </a:bodyPr>
          <a:lstStyle/>
          <a:p>
            <a:pPr algn="ctr"/>
            <a:r>
              <a:rPr kumimoji="1" lang="ja-JP" altLang="en-US" sz="2000" dirty="0" smtClean="0">
                <a:latin typeface="ＭＳ Ｐゴシック" panose="020B0600070205080204" pitchFamily="50" charset="-128"/>
                <a:ea typeface="ＭＳ Ｐゴシック" panose="020B0600070205080204" pitchFamily="50" charset="-128"/>
              </a:rPr>
              <a:t>下部プレナム移行デブリの長期伝熱挙動（</a:t>
            </a:r>
            <a:r>
              <a:rPr kumimoji="1" lang="en-US" altLang="ja-JP" sz="2000" dirty="0" smtClean="0">
                <a:latin typeface="ＭＳ Ｐゴシック" panose="020B0600070205080204" pitchFamily="50" charset="-128"/>
                <a:ea typeface="ＭＳ Ｐゴシック" panose="020B0600070205080204" pitchFamily="50" charset="-128"/>
              </a:rPr>
              <a:t>1/2</a:t>
            </a:r>
            <a:r>
              <a:rPr kumimoji="1" lang="ja-JP" altLang="en-US" sz="2000" dirty="0" smtClean="0">
                <a:latin typeface="ＭＳ Ｐゴシック" panose="020B0600070205080204" pitchFamily="50" charset="-128"/>
                <a:ea typeface="ＭＳ Ｐゴシック" panose="020B0600070205080204" pitchFamily="50" charset="-128"/>
              </a:rPr>
              <a:t>）</a:t>
            </a:r>
            <a:endParaRPr kumimoji="1" lang="ja-JP" altLang="en-US" sz="2000" dirty="0">
              <a:latin typeface="ＭＳ Ｐゴシック" panose="020B0600070205080204" pitchFamily="50" charset="-128"/>
              <a:ea typeface="ＭＳ Ｐゴシック" panose="020B0600070205080204" pitchFamily="50" charset="-128"/>
            </a:endParaRPr>
          </a:p>
        </p:txBody>
      </p:sp>
      <p:sp>
        <p:nvSpPr>
          <p:cNvPr id="6" name="テキスト ボックス 5"/>
          <p:cNvSpPr txBox="1"/>
          <p:nvPr/>
        </p:nvSpPr>
        <p:spPr>
          <a:xfrm rot="16200000">
            <a:off x="-727545" y="2738228"/>
            <a:ext cx="2083009" cy="338554"/>
          </a:xfrm>
          <a:prstGeom prst="rect">
            <a:avLst/>
          </a:prstGeom>
          <a:noFill/>
        </p:spPr>
        <p:txBody>
          <a:bodyPr wrap="square" rtlCol="0">
            <a:spAutoFit/>
          </a:bodyPr>
          <a:lstStyle/>
          <a:p>
            <a:pPr algn="ctr"/>
            <a:r>
              <a:rPr kumimoji="1" lang="ja-JP" altLang="en-US" sz="1600" dirty="0" smtClean="0">
                <a:latin typeface="ＭＳ Ｐゴシック" panose="020B0600070205080204" pitchFamily="50" charset="-128"/>
                <a:ea typeface="ＭＳ Ｐゴシック" panose="020B0600070205080204" pitchFamily="50" charset="-128"/>
              </a:rPr>
              <a:t>物質量（</a:t>
            </a:r>
            <a:r>
              <a:rPr kumimoji="1" lang="en-US" altLang="ja-JP" sz="1600" dirty="0" smtClean="0">
                <a:latin typeface="ＭＳ Ｐゴシック" panose="020B0600070205080204" pitchFamily="50" charset="-128"/>
                <a:ea typeface="ＭＳ Ｐゴシック" panose="020B0600070205080204" pitchFamily="50" charset="-128"/>
              </a:rPr>
              <a:t>kg</a:t>
            </a:r>
            <a:r>
              <a:rPr kumimoji="1" lang="ja-JP" altLang="en-US" sz="1600" dirty="0" smtClean="0">
                <a:latin typeface="ＭＳ Ｐゴシック" panose="020B0600070205080204" pitchFamily="50" charset="-128"/>
                <a:ea typeface="ＭＳ Ｐゴシック" panose="020B0600070205080204" pitchFamily="50" charset="-128"/>
              </a:rPr>
              <a:t>）</a:t>
            </a:r>
            <a:endParaRPr kumimoji="1" lang="ja-JP" altLang="en-US" sz="1600" dirty="0">
              <a:latin typeface="ＭＳ Ｐゴシック" panose="020B0600070205080204" pitchFamily="50" charset="-128"/>
              <a:ea typeface="ＭＳ Ｐゴシック" panose="020B0600070205080204" pitchFamily="50" charset="-128"/>
            </a:endParaRPr>
          </a:p>
        </p:txBody>
      </p:sp>
      <p:sp>
        <p:nvSpPr>
          <p:cNvPr id="7" name="テキスト ボックス 6"/>
          <p:cNvSpPr txBox="1"/>
          <p:nvPr/>
        </p:nvSpPr>
        <p:spPr>
          <a:xfrm rot="16200000">
            <a:off x="-651486" y="5443933"/>
            <a:ext cx="2083009" cy="338554"/>
          </a:xfrm>
          <a:prstGeom prst="rect">
            <a:avLst/>
          </a:prstGeom>
          <a:noFill/>
        </p:spPr>
        <p:txBody>
          <a:bodyPr wrap="square" rtlCol="0">
            <a:spAutoFit/>
          </a:bodyPr>
          <a:lstStyle/>
          <a:p>
            <a:pPr algn="ctr"/>
            <a:r>
              <a:rPr kumimoji="1" lang="ja-JP" altLang="en-US" sz="1600" dirty="0" smtClean="0">
                <a:latin typeface="ＭＳ Ｐゴシック" panose="020B0600070205080204" pitchFamily="50" charset="-128"/>
                <a:ea typeface="ＭＳ Ｐゴシック" panose="020B0600070205080204" pitchFamily="50" charset="-128"/>
              </a:rPr>
              <a:t>温度（</a:t>
            </a:r>
            <a:r>
              <a:rPr kumimoji="1" lang="en-US" altLang="ja-JP" sz="1600" dirty="0" smtClean="0">
                <a:latin typeface="ＭＳ Ｐゴシック" panose="020B0600070205080204" pitchFamily="50" charset="-128"/>
                <a:ea typeface="ＭＳ Ｐゴシック" panose="020B0600070205080204" pitchFamily="50" charset="-128"/>
              </a:rPr>
              <a:t>K</a:t>
            </a:r>
            <a:r>
              <a:rPr kumimoji="1" lang="ja-JP" altLang="en-US" sz="1600" dirty="0" smtClean="0">
                <a:latin typeface="ＭＳ Ｐゴシック" panose="020B0600070205080204" pitchFamily="50" charset="-128"/>
                <a:ea typeface="ＭＳ Ｐゴシック" panose="020B0600070205080204" pitchFamily="50" charset="-128"/>
              </a:rPr>
              <a:t>）</a:t>
            </a:r>
            <a:endParaRPr kumimoji="1" lang="ja-JP" altLang="en-US" sz="1600" dirty="0">
              <a:latin typeface="ＭＳ Ｐゴシック" panose="020B0600070205080204" pitchFamily="50" charset="-128"/>
              <a:ea typeface="ＭＳ Ｐゴシック" panose="020B0600070205080204" pitchFamily="50" charset="-128"/>
            </a:endParaRPr>
          </a:p>
        </p:txBody>
      </p:sp>
      <p:sp>
        <p:nvSpPr>
          <p:cNvPr id="8" name="テキスト ボックス 7"/>
          <p:cNvSpPr txBox="1"/>
          <p:nvPr/>
        </p:nvSpPr>
        <p:spPr>
          <a:xfrm>
            <a:off x="1964240" y="1970890"/>
            <a:ext cx="1765738" cy="307777"/>
          </a:xfrm>
          <a:prstGeom prst="rect">
            <a:avLst/>
          </a:prstGeom>
          <a:noFill/>
        </p:spPr>
        <p:txBody>
          <a:bodyPr wrap="square" rtlCol="0">
            <a:spAutoFit/>
          </a:bodyPr>
          <a:lstStyle/>
          <a:p>
            <a:pPr algn="ctr"/>
            <a:r>
              <a:rPr kumimoji="1" lang="ja-JP" altLang="en-US" sz="1400" dirty="0" smtClean="0">
                <a:solidFill>
                  <a:srgbClr val="FF0000"/>
                </a:solidFill>
                <a:latin typeface="ＭＳ Ｐゴシック" panose="020B0600070205080204" pitchFamily="50" charset="-128"/>
                <a:ea typeface="ＭＳ Ｐゴシック" panose="020B0600070205080204" pitchFamily="50" charset="-128"/>
              </a:rPr>
              <a:t>デブリ総量</a:t>
            </a:r>
            <a:endParaRPr kumimoji="1" lang="ja-JP" altLang="en-US" sz="1400" dirty="0">
              <a:solidFill>
                <a:srgbClr val="FF0000"/>
              </a:solidFill>
              <a:latin typeface="ＭＳ Ｐゴシック" panose="020B0600070205080204" pitchFamily="50" charset="-128"/>
              <a:ea typeface="ＭＳ Ｐゴシック" panose="020B0600070205080204" pitchFamily="50" charset="-128"/>
            </a:endParaRPr>
          </a:p>
        </p:txBody>
      </p:sp>
      <p:sp>
        <p:nvSpPr>
          <p:cNvPr id="9" name="テキスト ボックス 8"/>
          <p:cNvSpPr txBox="1"/>
          <p:nvPr/>
        </p:nvSpPr>
        <p:spPr>
          <a:xfrm>
            <a:off x="1819790" y="3253298"/>
            <a:ext cx="1765738" cy="307777"/>
          </a:xfrm>
          <a:prstGeom prst="rect">
            <a:avLst/>
          </a:prstGeom>
          <a:noFill/>
        </p:spPr>
        <p:txBody>
          <a:bodyPr wrap="square" rtlCol="0">
            <a:spAutoFit/>
          </a:bodyPr>
          <a:lstStyle/>
          <a:p>
            <a:pPr algn="ctr"/>
            <a:r>
              <a:rPr kumimoji="1" lang="ja-JP" altLang="en-US" sz="1400" dirty="0" smtClean="0">
                <a:solidFill>
                  <a:srgbClr val="00B050"/>
                </a:solidFill>
                <a:latin typeface="ＭＳ Ｐゴシック" panose="020B0600070205080204" pitchFamily="50" charset="-128"/>
                <a:ea typeface="ＭＳ Ｐゴシック" panose="020B0600070205080204" pitchFamily="50" charset="-128"/>
              </a:rPr>
              <a:t>粒子デブリ</a:t>
            </a:r>
            <a:endParaRPr kumimoji="1" lang="ja-JP" altLang="en-US" sz="1400" dirty="0">
              <a:solidFill>
                <a:srgbClr val="00B050"/>
              </a:solidFill>
              <a:latin typeface="ＭＳ Ｐゴシック" panose="020B0600070205080204" pitchFamily="50" charset="-128"/>
              <a:ea typeface="ＭＳ Ｐゴシック" panose="020B0600070205080204" pitchFamily="50" charset="-128"/>
            </a:endParaRPr>
          </a:p>
        </p:txBody>
      </p:sp>
      <p:sp>
        <p:nvSpPr>
          <p:cNvPr id="10" name="テキスト ボックス 9"/>
          <p:cNvSpPr txBox="1"/>
          <p:nvPr/>
        </p:nvSpPr>
        <p:spPr>
          <a:xfrm>
            <a:off x="2120395" y="3438420"/>
            <a:ext cx="1765738" cy="307777"/>
          </a:xfrm>
          <a:prstGeom prst="rect">
            <a:avLst/>
          </a:prstGeom>
          <a:noFill/>
        </p:spPr>
        <p:txBody>
          <a:bodyPr wrap="square" rtlCol="0">
            <a:spAutoFit/>
          </a:bodyPr>
          <a:lstStyle/>
          <a:p>
            <a:pPr algn="ctr"/>
            <a:r>
              <a:rPr kumimoji="1" lang="ja-JP" altLang="en-US" sz="1400" dirty="0" smtClean="0">
                <a:solidFill>
                  <a:schemeClr val="accent2">
                    <a:lumMod val="75000"/>
                  </a:schemeClr>
                </a:solidFill>
                <a:latin typeface="ＭＳ Ｐゴシック" panose="020B0600070205080204" pitchFamily="50" charset="-128"/>
                <a:ea typeface="ＭＳ Ｐゴシック" panose="020B0600070205080204" pitchFamily="50" charset="-128"/>
              </a:rPr>
              <a:t>クラスト</a:t>
            </a:r>
            <a:endParaRPr kumimoji="1" lang="ja-JP" altLang="en-US" sz="1400" dirty="0">
              <a:solidFill>
                <a:schemeClr val="accent2">
                  <a:lumMod val="75000"/>
                </a:schemeClr>
              </a:solidFill>
              <a:latin typeface="ＭＳ Ｐゴシック" panose="020B0600070205080204" pitchFamily="50" charset="-128"/>
              <a:ea typeface="ＭＳ Ｐゴシック" panose="020B0600070205080204" pitchFamily="50" charset="-128"/>
            </a:endParaRPr>
          </a:p>
        </p:txBody>
      </p:sp>
      <p:sp>
        <p:nvSpPr>
          <p:cNvPr id="11" name="テキスト ボックス 10"/>
          <p:cNvSpPr txBox="1"/>
          <p:nvPr/>
        </p:nvSpPr>
        <p:spPr>
          <a:xfrm>
            <a:off x="5174465" y="3114061"/>
            <a:ext cx="1765738" cy="307777"/>
          </a:xfrm>
          <a:prstGeom prst="rect">
            <a:avLst/>
          </a:prstGeom>
          <a:noFill/>
        </p:spPr>
        <p:txBody>
          <a:bodyPr wrap="square" rtlCol="0">
            <a:spAutoFit/>
          </a:bodyPr>
          <a:lstStyle/>
          <a:p>
            <a:pPr algn="ctr"/>
            <a:r>
              <a:rPr kumimoji="1" lang="ja-JP" altLang="en-US" sz="1400" dirty="0" smtClean="0">
                <a:solidFill>
                  <a:srgbClr val="0000CC"/>
                </a:solidFill>
                <a:latin typeface="ＭＳ Ｐゴシック" panose="020B0600070205080204" pitchFamily="50" charset="-128"/>
                <a:ea typeface="ＭＳ Ｐゴシック" panose="020B0600070205080204" pitchFamily="50" charset="-128"/>
              </a:rPr>
              <a:t>溶融物</a:t>
            </a:r>
            <a:endParaRPr kumimoji="1" lang="ja-JP" altLang="en-US" sz="1400" dirty="0">
              <a:solidFill>
                <a:srgbClr val="0000CC"/>
              </a:solidFill>
              <a:latin typeface="ＭＳ Ｐゴシック" panose="020B0600070205080204" pitchFamily="50" charset="-128"/>
              <a:ea typeface="ＭＳ Ｐゴシック" panose="020B0600070205080204" pitchFamily="50" charset="-128"/>
            </a:endParaRPr>
          </a:p>
        </p:txBody>
      </p:sp>
      <p:sp>
        <p:nvSpPr>
          <p:cNvPr id="12" name="テキスト ボックス 11"/>
          <p:cNvSpPr txBox="1"/>
          <p:nvPr/>
        </p:nvSpPr>
        <p:spPr>
          <a:xfrm>
            <a:off x="2216410" y="4842527"/>
            <a:ext cx="1765738" cy="307777"/>
          </a:xfrm>
          <a:prstGeom prst="rect">
            <a:avLst/>
          </a:prstGeom>
          <a:noFill/>
        </p:spPr>
        <p:txBody>
          <a:bodyPr wrap="square" rtlCol="0">
            <a:spAutoFit/>
          </a:bodyPr>
          <a:lstStyle/>
          <a:p>
            <a:pPr algn="ctr"/>
            <a:r>
              <a:rPr kumimoji="1" lang="ja-JP" altLang="en-US" sz="1400" dirty="0" smtClean="0">
                <a:solidFill>
                  <a:srgbClr val="FF0000"/>
                </a:solidFill>
                <a:latin typeface="ＭＳ Ｐゴシック" panose="020B0600070205080204" pitchFamily="50" charset="-128"/>
                <a:ea typeface="ＭＳ Ｐゴシック" panose="020B0600070205080204" pitchFamily="50" charset="-128"/>
              </a:rPr>
              <a:t>デブリ平均</a:t>
            </a:r>
            <a:endParaRPr kumimoji="1" lang="ja-JP" altLang="en-US" sz="1400" dirty="0">
              <a:solidFill>
                <a:srgbClr val="FF0000"/>
              </a:solidFill>
              <a:latin typeface="ＭＳ Ｐゴシック" panose="020B0600070205080204" pitchFamily="50" charset="-128"/>
              <a:ea typeface="ＭＳ Ｐゴシック" panose="020B0600070205080204" pitchFamily="50" charset="-128"/>
            </a:endParaRPr>
          </a:p>
        </p:txBody>
      </p:sp>
      <p:sp>
        <p:nvSpPr>
          <p:cNvPr id="13" name="テキスト ボックス 12"/>
          <p:cNvSpPr txBox="1"/>
          <p:nvPr/>
        </p:nvSpPr>
        <p:spPr>
          <a:xfrm>
            <a:off x="1096697" y="6268012"/>
            <a:ext cx="1765738" cy="307777"/>
          </a:xfrm>
          <a:prstGeom prst="rect">
            <a:avLst/>
          </a:prstGeom>
          <a:noFill/>
        </p:spPr>
        <p:txBody>
          <a:bodyPr wrap="square" rtlCol="0">
            <a:spAutoFit/>
          </a:bodyPr>
          <a:lstStyle/>
          <a:p>
            <a:pPr algn="ctr"/>
            <a:r>
              <a:rPr kumimoji="1" lang="ja-JP" altLang="en-US" sz="1400" dirty="0" smtClean="0">
                <a:solidFill>
                  <a:srgbClr val="00B050"/>
                </a:solidFill>
                <a:latin typeface="ＭＳ Ｐゴシック" panose="020B0600070205080204" pitchFamily="50" charset="-128"/>
                <a:ea typeface="ＭＳ Ｐゴシック" panose="020B0600070205080204" pitchFamily="50" charset="-128"/>
              </a:rPr>
              <a:t>粒子デブリ</a:t>
            </a:r>
            <a:endParaRPr kumimoji="1" lang="ja-JP" altLang="en-US" sz="1400" dirty="0">
              <a:solidFill>
                <a:srgbClr val="00B050"/>
              </a:solidFill>
              <a:latin typeface="ＭＳ Ｐゴシック" panose="020B0600070205080204" pitchFamily="50" charset="-128"/>
              <a:ea typeface="ＭＳ Ｐゴシック" panose="020B0600070205080204" pitchFamily="50" charset="-128"/>
            </a:endParaRPr>
          </a:p>
        </p:txBody>
      </p:sp>
      <p:sp>
        <p:nvSpPr>
          <p:cNvPr id="14" name="テキスト ボックス 13"/>
          <p:cNvSpPr txBox="1"/>
          <p:nvPr/>
        </p:nvSpPr>
        <p:spPr>
          <a:xfrm>
            <a:off x="3812746" y="6181604"/>
            <a:ext cx="1765738" cy="307777"/>
          </a:xfrm>
          <a:prstGeom prst="rect">
            <a:avLst/>
          </a:prstGeom>
          <a:noFill/>
        </p:spPr>
        <p:txBody>
          <a:bodyPr wrap="square" rtlCol="0">
            <a:spAutoFit/>
          </a:bodyPr>
          <a:lstStyle/>
          <a:p>
            <a:pPr algn="ctr"/>
            <a:r>
              <a:rPr kumimoji="1" lang="ja-JP" altLang="en-US" sz="1400" dirty="0" smtClean="0">
                <a:solidFill>
                  <a:schemeClr val="accent2">
                    <a:lumMod val="75000"/>
                  </a:schemeClr>
                </a:solidFill>
                <a:latin typeface="ＭＳ Ｐゴシック" panose="020B0600070205080204" pitchFamily="50" charset="-128"/>
                <a:ea typeface="ＭＳ Ｐゴシック" panose="020B0600070205080204" pitchFamily="50" charset="-128"/>
              </a:rPr>
              <a:t>上部クラスト</a:t>
            </a:r>
            <a:endParaRPr kumimoji="1" lang="ja-JP" altLang="en-US" sz="1400" dirty="0">
              <a:solidFill>
                <a:schemeClr val="accent2">
                  <a:lumMod val="75000"/>
                </a:schemeClr>
              </a:solidFill>
              <a:latin typeface="ＭＳ Ｐゴシック" panose="020B0600070205080204" pitchFamily="50" charset="-128"/>
              <a:ea typeface="ＭＳ Ｐゴシック" panose="020B0600070205080204" pitchFamily="50" charset="-128"/>
            </a:endParaRPr>
          </a:p>
        </p:txBody>
      </p:sp>
      <p:sp>
        <p:nvSpPr>
          <p:cNvPr id="15" name="テキスト ボックス 14"/>
          <p:cNvSpPr txBox="1"/>
          <p:nvPr/>
        </p:nvSpPr>
        <p:spPr>
          <a:xfrm>
            <a:off x="3059652" y="5098933"/>
            <a:ext cx="1765738" cy="307777"/>
          </a:xfrm>
          <a:prstGeom prst="rect">
            <a:avLst/>
          </a:prstGeom>
          <a:noFill/>
        </p:spPr>
        <p:txBody>
          <a:bodyPr wrap="square" rtlCol="0">
            <a:spAutoFit/>
          </a:bodyPr>
          <a:lstStyle/>
          <a:p>
            <a:pPr algn="ctr"/>
            <a:r>
              <a:rPr kumimoji="1" lang="ja-JP" altLang="en-US" sz="1400" dirty="0" smtClean="0">
                <a:solidFill>
                  <a:srgbClr val="0000CC"/>
                </a:solidFill>
                <a:latin typeface="ＭＳ Ｐゴシック" panose="020B0600070205080204" pitchFamily="50" charset="-128"/>
                <a:ea typeface="ＭＳ Ｐゴシック" panose="020B0600070205080204" pitchFamily="50" charset="-128"/>
              </a:rPr>
              <a:t>溶融物</a:t>
            </a:r>
            <a:endParaRPr kumimoji="1" lang="ja-JP" altLang="en-US" sz="1400" dirty="0">
              <a:solidFill>
                <a:srgbClr val="0000CC"/>
              </a:solidFill>
              <a:latin typeface="ＭＳ Ｐゴシック" panose="020B0600070205080204" pitchFamily="50" charset="-128"/>
              <a:ea typeface="ＭＳ Ｐゴシック" panose="020B0600070205080204" pitchFamily="50" charset="-128"/>
            </a:endParaRPr>
          </a:p>
        </p:txBody>
      </p:sp>
      <p:sp>
        <p:nvSpPr>
          <p:cNvPr id="16" name="テキスト ボックス 15"/>
          <p:cNvSpPr txBox="1"/>
          <p:nvPr/>
        </p:nvSpPr>
        <p:spPr>
          <a:xfrm>
            <a:off x="881490" y="4649068"/>
            <a:ext cx="1765738" cy="307777"/>
          </a:xfrm>
          <a:prstGeom prst="rect">
            <a:avLst/>
          </a:prstGeom>
          <a:noFill/>
        </p:spPr>
        <p:txBody>
          <a:bodyPr wrap="square" rtlCol="0">
            <a:spAutoFit/>
          </a:bodyPr>
          <a:lstStyle/>
          <a:p>
            <a:pPr algn="ctr"/>
            <a:r>
              <a:rPr kumimoji="1" lang="ja-JP" altLang="en-US" sz="1400" dirty="0" smtClean="0">
                <a:solidFill>
                  <a:srgbClr val="FF00FF"/>
                </a:solidFill>
                <a:latin typeface="ＭＳ Ｐゴシック" panose="020B0600070205080204" pitchFamily="50" charset="-128"/>
                <a:ea typeface="ＭＳ Ｐゴシック" panose="020B0600070205080204" pitchFamily="50" charset="-128"/>
              </a:rPr>
              <a:t>側部クラスト</a:t>
            </a:r>
            <a:endParaRPr kumimoji="1" lang="ja-JP" altLang="en-US" sz="1400" dirty="0">
              <a:solidFill>
                <a:srgbClr val="FF00FF"/>
              </a:solidFill>
              <a:latin typeface="ＭＳ Ｐゴシック" panose="020B0600070205080204" pitchFamily="50" charset="-128"/>
              <a:ea typeface="ＭＳ Ｐゴシック" panose="020B0600070205080204" pitchFamily="50" charset="-128"/>
            </a:endParaRPr>
          </a:p>
        </p:txBody>
      </p:sp>
      <p:sp>
        <p:nvSpPr>
          <p:cNvPr id="17" name="円弧 16"/>
          <p:cNvSpPr/>
          <p:nvPr/>
        </p:nvSpPr>
        <p:spPr>
          <a:xfrm>
            <a:off x="1979566" y="5532763"/>
            <a:ext cx="281658" cy="272058"/>
          </a:xfrm>
          <a:prstGeom prst="arc">
            <a:avLst>
              <a:gd name="adj1" fmla="val 12077541"/>
              <a:gd name="adj2" fmla="val 6057459"/>
            </a:avLst>
          </a:prstGeom>
          <a:ln>
            <a:solidFill>
              <a:srgbClr val="FF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19" name="直線矢印コネクタ 18"/>
          <p:cNvCxnSpPr/>
          <p:nvPr/>
        </p:nvCxnSpPr>
        <p:spPr>
          <a:xfrm>
            <a:off x="1657471" y="4991668"/>
            <a:ext cx="460155" cy="5288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flipV="1">
            <a:off x="1822722" y="6154297"/>
            <a:ext cx="331829" cy="1190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p:nvPr/>
        </p:nvCxnSpPr>
        <p:spPr>
          <a:xfrm flipH="1">
            <a:off x="2523067" y="5114101"/>
            <a:ext cx="480198" cy="9649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テキスト ボックス 29"/>
          <p:cNvSpPr txBox="1"/>
          <p:nvPr/>
        </p:nvSpPr>
        <p:spPr>
          <a:xfrm>
            <a:off x="522845" y="4105578"/>
            <a:ext cx="2978002" cy="523220"/>
          </a:xfrm>
          <a:prstGeom prst="rect">
            <a:avLst/>
          </a:prstGeom>
          <a:noFill/>
        </p:spPr>
        <p:txBody>
          <a:bodyPr wrap="square" rtlCol="0">
            <a:spAutoFit/>
          </a:bodyPr>
          <a:lstStyle/>
          <a:p>
            <a:r>
              <a:rPr kumimoji="1" lang="ja-JP" altLang="en-US" sz="1400" dirty="0" smtClean="0">
                <a:latin typeface="ＭＳ Ｐゴシック" panose="020B0600070205080204" pitchFamily="50" charset="-128"/>
                <a:ea typeface="ＭＳ Ｐゴシック" panose="020B0600070205080204" pitchFamily="50" charset="-128"/>
              </a:rPr>
              <a:t>下部プレナム水ドライアウトを想定し</a:t>
            </a:r>
            <a:r>
              <a:rPr kumimoji="1" lang="en-US" altLang="ja-JP" sz="1400" dirty="0" smtClean="0">
                <a:latin typeface="ＭＳ Ｐゴシック" panose="020B0600070205080204" pitchFamily="50" charset="-128"/>
                <a:ea typeface="ＭＳ Ｐゴシック" panose="020B0600070205080204" pitchFamily="50" charset="-128"/>
              </a:rPr>
              <a:t>MAAP</a:t>
            </a:r>
            <a:r>
              <a:rPr kumimoji="1" lang="ja-JP" altLang="en-US" sz="1400" dirty="0" smtClean="0">
                <a:latin typeface="ＭＳ Ｐゴシック" panose="020B0600070205080204" pitchFamily="50" charset="-128"/>
                <a:ea typeface="ＭＳ Ｐゴシック" panose="020B0600070205080204" pitchFamily="50" charset="-128"/>
              </a:rPr>
              <a:t>解析の</a:t>
            </a:r>
            <a:r>
              <a:rPr kumimoji="1" lang="en-US" altLang="ja-JP" sz="1400" dirty="0" smtClean="0">
                <a:latin typeface="ＭＳ Ｐゴシック" panose="020B0600070205080204" pitchFamily="50" charset="-128"/>
                <a:ea typeface="ＭＳ Ｐゴシック" panose="020B0600070205080204" pitchFamily="50" charset="-128"/>
              </a:rPr>
              <a:t>CRD</a:t>
            </a:r>
            <a:r>
              <a:rPr kumimoji="1" lang="ja-JP" altLang="en-US" sz="1400" dirty="0" smtClean="0">
                <a:latin typeface="ＭＳ Ｐゴシック" panose="020B0600070205080204" pitchFamily="50" charset="-128"/>
                <a:ea typeface="ＭＳ Ｐゴシック" panose="020B0600070205080204" pitchFamily="50" charset="-128"/>
              </a:rPr>
              <a:t>冷却材流を停止</a:t>
            </a:r>
            <a:endParaRPr kumimoji="1" lang="en-US" altLang="ja-JP" sz="1400" dirty="0" smtClean="0">
              <a:latin typeface="ＭＳ Ｐゴシック" panose="020B0600070205080204" pitchFamily="50" charset="-128"/>
              <a:ea typeface="ＭＳ Ｐゴシック" panose="020B0600070205080204" pitchFamily="50" charset="-128"/>
            </a:endParaRPr>
          </a:p>
        </p:txBody>
      </p:sp>
      <p:cxnSp>
        <p:nvCxnSpPr>
          <p:cNvPr id="33" name="直線矢印コネクタ 32"/>
          <p:cNvCxnSpPr>
            <a:stCxn id="14" idx="0"/>
          </p:cNvCxnSpPr>
          <p:nvPr/>
        </p:nvCxnSpPr>
        <p:spPr>
          <a:xfrm flipH="1" flipV="1">
            <a:off x="4572677" y="5969000"/>
            <a:ext cx="122938" cy="2126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正方形/長方形 39"/>
          <p:cNvSpPr/>
          <p:nvPr/>
        </p:nvSpPr>
        <p:spPr>
          <a:xfrm>
            <a:off x="4464192" y="1266779"/>
            <a:ext cx="376937" cy="4536887"/>
          </a:xfrm>
          <a:prstGeom prst="rect">
            <a:avLst/>
          </a:prstGeom>
          <a:solidFill>
            <a:srgbClr val="0000CC">
              <a:alpha val="2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p:cNvSpPr txBox="1"/>
          <p:nvPr/>
        </p:nvSpPr>
        <p:spPr>
          <a:xfrm>
            <a:off x="4528757" y="4011827"/>
            <a:ext cx="1765738" cy="307777"/>
          </a:xfrm>
          <a:prstGeom prst="rect">
            <a:avLst/>
          </a:prstGeom>
          <a:noFill/>
        </p:spPr>
        <p:txBody>
          <a:bodyPr wrap="square" rtlCol="0">
            <a:spAutoFit/>
          </a:bodyPr>
          <a:lstStyle/>
          <a:p>
            <a:pPr algn="ctr"/>
            <a:r>
              <a:rPr kumimoji="1" lang="en-US" altLang="ja-JP" sz="1400" dirty="0" smtClean="0">
                <a:latin typeface="ＭＳ Ｐゴシック" panose="020B0600070205080204" pitchFamily="50" charset="-128"/>
                <a:ea typeface="ＭＳ Ｐゴシック" panose="020B0600070205080204" pitchFamily="50" charset="-128"/>
              </a:rPr>
              <a:t>CRD</a:t>
            </a:r>
            <a:r>
              <a:rPr kumimoji="1" lang="ja-JP" altLang="en-US" sz="1400" dirty="0" smtClean="0">
                <a:latin typeface="ＭＳ Ｐゴシック" panose="020B0600070205080204" pitchFamily="50" charset="-128"/>
                <a:ea typeface="ＭＳ Ｐゴシック" panose="020B0600070205080204" pitchFamily="50" charset="-128"/>
              </a:rPr>
              <a:t>破損</a:t>
            </a:r>
            <a:endParaRPr kumimoji="1" lang="ja-JP" altLang="en-US" sz="1400" dirty="0">
              <a:latin typeface="ＭＳ Ｐゴシック" panose="020B0600070205080204" pitchFamily="50" charset="-128"/>
              <a:ea typeface="ＭＳ Ｐゴシック" panose="020B0600070205080204" pitchFamily="50" charset="-128"/>
            </a:endParaRPr>
          </a:p>
        </p:txBody>
      </p:sp>
      <p:sp>
        <p:nvSpPr>
          <p:cNvPr id="42" name="テキスト ボックス 41"/>
          <p:cNvSpPr txBox="1"/>
          <p:nvPr/>
        </p:nvSpPr>
        <p:spPr>
          <a:xfrm>
            <a:off x="5495168" y="4080382"/>
            <a:ext cx="1765738" cy="307777"/>
          </a:xfrm>
          <a:prstGeom prst="rect">
            <a:avLst/>
          </a:prstGeom>
          <a:noFill/>
        </p:spPr>
        <p:txBody>
          <a:bodyPr wrap="square" rtlCol="0">
            <a:spAutoFit/>
          </a:bodyPr>
          <a:lstStyle/>
          <a:p>
            <a:pPr algn="ctr"/>
            <a:r>
              <a:rPr kumimoji="1" lang="en-US" altLang="ja-JP" sz="1400" dirty="0" smtClean="0">
                <a:latin typeface="ＭＳ Ｐゴシック" panose="020B0600070205080204" pitchFamily="50" charset="-128"/>
                <a:ea typeface="ＭＳ Ｐゴシック" panose="020B0600070205080204" pitchFamily="50" charset="-128"/>
              </a:rPr>
              <a:t>RPV</a:t>
            </a:r>
            <a:r>
              <a:rPr kumimoji="1" lang="ja-JP" altLang="en-US" sz="1400" dirty="0" smtClean="0">
                <a:latin typeface="ＭＳ Ｐゴシック" panose="020B0600070205080204" pitchFamily="50" charset="-128"/>
                <a:ea typeface="ＭＳ Ｐゴシック" panose="020B0600070205080204" pitchFamily="50" charset="-128"/>
              </a:rPr>
              <a:t>破損</a:t>
            </a:r>
            <a:endParaRPr kumimoji="1" lang="ja-JP" altLang="en-US" sz="1400" dirty="0">
              <a:latin typeface="ＭＳ Ｐゴシック" panose="020B0600070205080204" pitchFamily="50" charset="-128"/>
              <a:ea typeface="ＭＳ Ｐゴシック" panose="020B0600070205080204" pitchFamily="50" charset="-128"/>
            </a:endParaRPr>
          </a:p>
        </p:txBody>
      </p:sp>
      <p:cxnSp>
        <p:nvCxnSpPr>
          <p:cNvPr id="46" name="直線矢印コネクタ 45"/>
          <p:cNvCxnSpPr/>
          <p:nvPr/>
        </p:nvCxnSpPr>
        <p:spPr>
          <a:xfrm>
            <a:off x="3942521" y="5406710"/>
            <a:ext cx="294080" cy="2457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楕円 48"/>
          <p:cNvSpPr/>
          <p:nvPr/>
        </p:nvSpPr>
        <p:spPr>
          <a:xfrm>
            <a:off x="4447390" y="5282401"/>
            <a:ext cx="378000" cy="406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p:cNvSpPr txBox="1"/>
          <p:nvPr/>
        </p:nvSpPr>
        <p:spPr>
          <a:xfrm>
            <a:off x="3905740" y="528116"/>
            <a:ext cx="3621127" cy="738664"/>
          </a:xfrm>
          <a:prstGeom prst="rect">
            <a:avLst/>
          </a:prstGeom>
          <a:noFill/>
        </p:spPr>
        <p:txBody>
          <a:bodyPr wrap="square" rtlCol="0">
            <a:spAutoFit/>
          </a:bodyPr>
          <a:lstStyle/>
          <a:p>
            <a:r>
              <a:rPr kumimoji="1" lang="ja-JP" altLang="en-US" sz="1400" dirty="0" smtClean="0">
                <a:latin typeface="ＭＳ Ｐゴシック" panose="020B0600070205080204" pitchFamily="50" charset="-128"/>
                <a:ea typeface="ＭＳ Ｐゴシック" panose="020B0600070205080204" pitchFamily="50" charset="-128"/>
              </a:rPr>
              <a:t>下部プレナムデブリ平均温度が</a:t>
            </a:r>
            <a:r>
              <a:rPr kumimoji="1" lang="en-US" altLang="ja-JP" sz="1400" dirty="0" smtClean="0">
                <a:latin typeface="ＭＳ Ｐゴシック" panose="020B0600070205080204" pitchFamily="50" charset="-128"/>
                <a:ea typeface="ＭＳ Ｐゴシック" panose="020B0600070205080204" pitchFamily="50" charset="-128"/>
              </a:rPr>
              <a:t>1500K</a:t>
            </a:r>
            <a:r>
              <a:rPr kumimoji="1" lang="ja-JP" altLang="en-US" sz="1400" dirty="0" smtClean="0">
                <a:latin typeface="ＭＳ Ｐゴシック" panose="020B0600070205080204" pitchFamily="50" charset="-128"/>
                <a:ea typeface="ＭＳ Ｐゴシック" panose="020B0600070205080204" pitchFamily="50" charset="-128"/>
              </a:rPr>
              <a:t>程度に到達する頃</a:t>
            </a:r>
            <a:r>
              <a:rPr kumimoji="1" lang="en-US" altLang="ja-JP" sz="1400" dirty="0" smtClean="0">
                <a:latin typeface="ＭＳ Ｐゴシック" panose="020B0600070205080204" pitchFamily="50" charset="-128"/>
                <a:ea typeface="ＭＳ Ｐゴシック" panose="020B0600070205080204" pitchFamily="50" charset="-128"/>
              </a:rPr>
              <a:t>(</a:t>
            </a:r>
            <a:r>
              <a:rPr kumimoji="1" lang="ja-JP" altLang="en-US" sz="1400" dirty="0" smtClean="0">
                <a:latin typeface="ＭＳ Ｐゴシック" panose="020B0600070205080204" pitchFamily="50" charset="-128"/>
                <a:ea typeface="ＭＳ Ｐゴシック" panose="020B0600070205080204" pitchFamily="50" charset="-128"/>
              </a:rPr>
              <a:t>約</a:t>
            </a:r>
            <a:r>
              <a:rPr kumimoji="1" lang="en-US" altLang="ja-JP" sz="1400" dirty="0" smtClean="0">
                <a:latin typeface="ＭＳ Ｐゴシック" panose="020B0600070205080204" pitchFamily="50" charset="-128"/>
                <a:ea typeface="ＭＳ Ｐゴシック" panose="020B0600070205080204" pitchFamily="50" charset="-128"/>
              </a:rPr>
              <a:t>21</a:t>
            </a:r>
            <a:r>
              <a:rPr kumimoji="1" lang="ja-JP" altLang="en-US" sz="1400" dirty="0" smtClean="0">
                <a:latin typeface="ＭＳ Ｐゴシック" panose="020B0600070205080204" pitchFamily="50" charset="-128"/>
                <a:ea typeface="ＭＳ Ｐゴシック" panose="020B0600070205080204" pitchFamily="50" charset="-128"/>
              </a:rPr>
              <a:t>万秒）に現実のデブリのペデスタル移行が開始していた可能性が高い</a:t>
            </a:r>
            <a:endParaRPr kumimoji="1" lang="en-US" altLang="ja-JP" sz="1400" dirty="0" smtClean="0">
              <a:latin typeface="ＭＳ Ｐゴシック" panose="020B0600070205080204" pitchFamily="50" charset="-128"/>
              <a:ea typeface="ＭＳ Ｐゴシック" panose="020B0600070205080204" pitchFamily="50" charset="-128"/>
            </a:endParaRPr>
          </a:p>
        </p:txBody>
      </p:sp>
      <p:sp>
        <p:nvSpPr>
          <p:cNvPr id="51" name="テキスト ボックス 50"/>
          <p:cNvSpPr txBox="1"/>
          <p:nvPr/>
        </p:nvSpPr>
        <p:spPr>
          <a:xfrm>
            <a:off x="5199431" y="5952218"/>
            <a:ext cx="3924393" cy="523220"/>
          </a:xfrm>
          <a:prstGeom prst="rect">
            <a:avLst/>
          </a:prstGeom>
          <a:solidFill>
            <a:schemeClr val="bg1"/>
          </a:solidFill>
        </p:spPr>
        <p:txBody>
          <a:bodyPr wrap="square" rtlCol="0">
            <a:spAutoFit/>
          </a:bodyPr>
          <a:lstStyle/>
          <a:p>
            <a:r>
              <a:rPr kumimoji="1" lang="ja-JP" altLang="en-US" sz="1400" dirty="0" smtClean="0">
                <a:latin typeface="ＭＳ Ｐゴシック" panose="020B0600070205080204" pitchFamily="50" charset="-128"/>
                <a:ea typeface="ＭＳ Ｐゴシック" panose="020B0600070205080204" pitchFamily="50" charset="-128"/>
              </a:rPr>
              <a:t>解析でのデブリ温度上昇は現実にはデブリ移行境界の進展によって相殺されていた可能性が高い</a:t>
            </a:r>
            <a:endParaRPr kumimoji="1" lang="en-US" altLang="ja-JP" sz="1400" dirty="0" smtClean="0">
              <a:latin typeface="ＭＳ Ｐゴシック" panose="020B0600070205080204" pitchFamily="50" charset="-128"/>
              <a:ea typeface="ＭＳ Ｐゴシック" panose="020B0600070205080204" pitchFamily="50" charset="-128"/>
            </a:endParaRPr>
          </a:p>
        </p:txBody>
      </p:sp>
      <p:cxnSp>
        <p:nvCxnSpPr>
          <p:cNvPr id="29" name="直線コネクタ 28"/>
          <p:cNvCxnSpPr/>
          <p:nvPr/>
        </p:nvCxnSpPr>
        <p:spPr>
          <a:xfrm flipV="1">
            <a:off x="3523651" y="618643"/>
            <a:ext cx="7590" cy="6036071"/>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 name="上矢印 24"/>
          <p:cNvSpPr/>
          <p:nvPr/>
        </p:nvSpPr>
        <p:spPr>
          <a:xfrm flipV="1">
            <a:off x="3323786" y="4240033"/>
            <a:ext cx="354122" cy="16801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ＭＳ Ｐゴシック" panose="020B0600070205080204" pitchFamily="50" charset="-128"/>
              <a:ea typeface="ＭＳ Ｐゴシック" panose="020B0600070205080204" pitchFamily="50" charset="-128"/>
            </a:endParaRPr>
          </a:p>
        </p:txBody>
      </p:sp>
      <p:sp>
        <p:nvSpPr>
          <p:cNvPr id="55" name="テキスト ボックス 54"/>
          <p:cNvSpPr txBox="1"/>
          <p:nvPr/>
        </p:nvSpPr>
        <p:spPr>
          <a:xfrm rot="16200000">
            <a:off x="-548252" y="1137313"/>
            <a:ext cx="1615411" cy="276999"/>
          </a:xfrm>
          <a:prstGeom prst="rect">
            <a:avLst/>
          </a:prstGeom>
          <a:noFill/>
        </p:spPr>
        <p:txBody>
          <a:bodyPr wrap="square" rtlCol="0">
            <a:spAutoFit/>
          </a:bodyPr>
          <a:lstStyle/>
          <a:p>
            <a:pPr algn="ctr"/>
            <a:r>
              <a:rPr kumimoji="1" lang="en-US" altLang="ja-JP" sz="1200" dirty="0" smtClean="0">
                <a:latin typeface="ＭＳ Ｐゴシック" panose="020B0600070205080204" pitchFamily="50" charset="-128"/>
                <a:ea typeface="ＭＳ Ｐゴシック" panose="020B0600070205080204" pitchFamily="50" charset="-128"/>
              </a:rPr>
              <a:t>D/W</a:t>
            </a:r>
            <a:r>
              <a:rPr kumimoji="1" lang="ja-JP" altLang="en-US" sz="1200" dirty="0" smtClean="0">
                <a:latin typeface="ＭＳ Ｐゴシック" panose="020B0600070205080204" pitchFamily="50" charset="-128"/>
                <a:ea typeface="ＭＳ Ｐゴシック" panose="020B0600070205080204" pitchFamily="50" charset="-128"/>
              </a:rPr>
              <a:t>圧力データ（</a:t>
            </a:r>
            <a:r>
              <a:rPr kumimoji="1" lang="en-US" altLang="ja-JP" sz="1200" dirty="0" smtClean="0">
                <a:latin typeface="ＭＳ Ｐゴシック" panose="020B0600070205080204" pitchFamily="50" charset="-128"/>
                <a:ea typeface="ＭＳ Ｐゴシック" panose="020B0600070205080204" pitchFamily="50" charset="-128"/>
              </a:rPr>
              <a:t>Pa</a:t>
            </a:r>
            <a:r>
              <a:rPr kumimoji="1" lang="ja-JP" altLang="en-US" sz="1200" dirty="0" smtClean="0">
                <a:latin typeface="ＭＳ Ｐゴシック" panose="020B0600070205080204" pitchFamily="50" charset="-128"/>
                <a:ea typeface="ＭＳ Ｐゴシック" panose="020B0600070205080204" pitchFamily="50" charset="-128"/>
              </a:rPr>
              <a:t>）</a:t>
            </a:r>
            <a:endParaRPr kumimoji="1" lang="ja-JP" altLang="en-US" sz="1200" dirty="0">
              <a:latin typeface="ＭＳ Ｐゴシック" panose="020B0600070205080204" pitchFamily="50" charset="-128"/>
              <a:ea typeface="ＭＳ Ｐゴシック" panose="020B0600070205080204" pitchFamily="50" charset="-128"/>
            </a:endParaRPr>
          </a:p>
        </p:txBody>
      </p:sp>
      <p:sp>
        <p:nvSpPr>
          <p:cNvPr id="56" name="下矢印 55"/>
          <p:cNvSpPr/>
          <p:nvPr/>
        </p:nvSpPr>
        <p:spPr>
          <a:xfrm>
            <a:off x="5330295" y="4240033"/>
            <a:ext cx="297118" cy="1680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下矢印 56"/>
          <p:cNvSpPr/>
          <p:nvPr/>
        </p:nvSpPr>
        <p:spPr>
          <a:xfrm>
            <a:off x="6178172" y="4399604"/>
            <a:ext cx="297118" cy="1680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テキスト ボックス 57"/>
          <p:cNvSpPr txBox="1"/>
          <p:nvPr/>
        </p:nvSpPr>
        <p:spPr>
          <a:xfrm>
            <a:off x="7278468" y="3701892"/>
            <a:ext cx="1765738" cy="1015663"/>
          </a:xfrm>
          <a:prstGeom prst="rect">
            <a:avLst/>
          </a:prstGeom>
          <a:noFill/>
        </p:spPr>
        <p:txBody>
          <a:bodyPr wrap="square" rtlCol="0">
            <a:spAutoFit/>
          </a:bodyPr>
          <a:lstStyle/>
          <a:p>
            <a:r>
              <a:rPr kumimoji="1" lang="en-US" altLang="ja-JP" sz="1200" dirty="0" smtClean="0">
                <a:solidFill>
                  <a:srgbClr val="0000CC"/>
                </a:solidFill>
                <a:latin typeface="ＭＳ Ｐゴシック" panose="020B0600070205080204" pitchFamily="50" charset="-128"/>
                <a:ea typeface="ＭＳ Ｐゴシック" panose="020B0600070205080204" pitchFamily="50" charset="-128"/>
              </a:rPr>
              <a:t>CRD</a:t>
            </a:r>
            <a:r>
              <a:rPr kumimoji="1" lang="ja-JP" altLang="en-US" sz="1200" dirty="0" smtClean="0">
                <a:solidFill>
                  <a:srgbClr val="0000CC"/>
                </a:solidFill>
                <a:latin typeface="ＭＳ Ｐゴシック" panose="020B0600070205080204" pitchFamily="50" charset="-128"/>
                <a:ea typeface="ＭＳ Ｐゴシック" panose="020B0600070205080204" pitchFamily="50" charset="-128"/>
              </a:rPr>
              <a:t>溶融時に計算上の「溶融プール温度」が大きく変化（プールに取り込まれる物質の温度と量に依存）</a:t>
            </a:r>
            <a:endParaRPr kumimoji="1" lang="ja-JP" altLang="en-US" sz="1200" dirty="0">
              <a:solidFill>
                <a:srgbClr val="0000CC"/>
              </a:solidFill>
              <a:latin typeface="ＭＳ Ｐゴシック" panose="020B0600070205080204" pitchFamily="50" charset="-128"/>
              <a:ea typeface="ＭＳ Ｐゴシック" panose="020B0600070205080204" pitchFamily="50" charset="-128"/>
            </a:endParaRPr>
          </a:p>
        </p:txBody>
      </p:sp>
      <p:cxnSp>
        <p:nvCxnSpPr>
          <p:cNvPr id="60" name="直線矢印コネクタ 59"/>
          <p:cNvCxnSpPr/>
          <p:nvPr/>
        </p:nvCxnSpPr>
        <p:spPr>
          <a:xfrm flipH="1" flipV="1">
            <a:off x="5774080" y="3636678"/>
            <a:ext cx="1486826" cy="2760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直線矢印コネクタ 60"/>
          <p:cNvCxnSpPr/>
          <p:nvPr/>
        </p:nvCxnSpPr>
        <p:spPr>
          <a:xfrm flipH="1">
            <a:off x="5755436" y="3996710"/>
            <a:ext cx="1468179" cy="9693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p:cNvSpPr>
            <a:spLocks noGrp="1"/>
          </p:cNvSpPr>
          <p:nvPr>
            <p:ph type="sldNum" sz="quarter" idx="12"/>
          </p:nvPr>
        </p:nvSpPr>
        <p:spPr/>
        <p:txBody>
          <a:bodyPr/>
          <a:lstStyle/>
          <a:p>
            <a:fld id="{9D40D2A5-8A93-403E-BF05-6EBA6A1455BF}" type="slidenum">
              <a:rPr kumimoji="1" lang="ja-JP" altLang="en-US" smtClean="0"/>
              <a:pPr/>
              <a:t>43</a:t>
            </a:fld>
            <a:endParaRPr kumimoji="1" lang="ja-JP" altLang="en-US"/>
          </a:p>
        </p:txBody>
      </p:sp>
    </p:spTree>
    <p:extLst>
      <p:ext uri="{BB962C8B-B14F-4D97-AF65-F5344CB8AC3E}">
        <p14:creationId xmlns:p14="http://schemas.microsoft.com/office/powerpoint/2010/main" val="342160567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601131" y="1947338"/>
            <a:ext cx="8248269" cy="2195785"/>
          </a:xfrm>
          <a:prstGeom prst="rect">
            <a:avLst/>
          </a:prstGeom>
        </p:spPr>
      </p:pic>
      <p:pic>
        <p:nvPicPr>
          <p:cNvPr id="3" name="図 2"/>
          <p:cNvPicPr>
            <a:picLocks noChangeAspect="1"/>
          </p:cNvPicPr>
          <p:nvPr/>
        </p:nvPicPr>
        <p:blipFill>
          <a:blip r:embed="rId3"/>
          <a:stretch>
            <a:fillRect/>
          </a:stretch>
        </p:blipFill>
        <p:spPr>
          <a:xfrm>
            <a:off x="340308" y="4234925"/>
            <a:ext cx="8657112" cy="2284413"/>
          </a:xfrm>
          <a:prstGeom prst="rect">
            <a:avLst/>
          </a:prstGeom>
        </p:spPr>
      </p:pic>
      <p:sp>
        <p:nvSpPr>
          <p:cNvPr id="4" name="テキスト ボックス 3"/>
          <p:cNvSpPr txBox="1"/>
          <p:nvPr/>
        </p:nvSpPr>
        <p:spPr>
          <a:xfrm rot="16200000">
            <a:off x="-766825" y="2891341"/>
            <a:ext cx="1923422" cy="307777"/>
          </a:xfrm>
          <a:prstGeom prst="rect">
            <a:avLst/>
          </a:prstGeom>
          <a:noFill/>
        </p:spPr>
        <p:txBody>
          <a:bodyPr wrap="square" rtlCol="0">
            <a:spAutoFit/>
          </a:bodyPr>
          <a:lstStyle/>
          <a:p>
            <a:r>
              <a:rPr kumimoji="1" lang="ja-JP" altLang="en-US" sz="1400" dirty="0" smtClean="0">
                <a:latin typeface="ＭＳ Ｐゴシック" panose="020B0600070205080204" pitchFamily="50" charset="-128"/>
                <a:ea typeface="ＭＳ Ｐゴシック" panose="020B0600070205080204" pitchFamily="50" charset="-128"/>
              </a:rPr>
              <a:t>下部プレナム水位（ｍ）</a:t>
            </a:r>
            <a:endParaRPr kumimoji="1" lang="ja-JP" altLang="en-US" sz="1400" dirty="0">
              <a:latin typeface="ＭＳ Ｐゴシック" panose="020B0600070205080204" pitchFamily="50" charset="-128"/>
              <a:ea typeface="ＭＳ Ｐゴシック" panose="020B0600070205080204" pitchFamily="50" charset="-128"/>
            </a:endParaRPr>
          </a:p>
        </p:txBody>
      </p:sp>
      <p:sp>
        <p:nvSpPr>
          <p:cNvPr id="5" name="テキスト ボックス 4"/>
          <p:cNvSpPr txBox="1"/>
          <p:nvPr/>
        </p:nvSpPr>
        <p:spPr>
          <a:xfrm rot="16200000">
            <a:off x="-549386" y="4825310"/>
            <a:ext cx="1488548" cy="307779"/>
          </a:xfrm>
          <a:prstGeom prst="rect">
            <a:avLst/>
          </a:prstGeom>
          <a:noFill/>
        </p:spPr>
        <p:txBody>
          <a:bodyPr wrap="square" rtlCol="0">
            <a:spAutoFit/>
          </a:bodyPr>
          <a:lstStyle/>
          <a:p>
            <a:r>
              <a:rPr kumimoji="1" lang="ja-JP" altLang="en-US" sz="1400" dirty="0" smtClean="0">
                <a:latin typeface="ＭＳ Ｐゴシック" panose="020B0600070205080204" pitchFamily="50" charset="-128"/>
                <a:ea typeface="ＭＳ Ｐゴシック" panose="020B0600070205080204" pitchFamily="50" charset="-128"/>
              </a:rPr>
              <a:t>液相水量（</a:t>
            </a:r>
            <a:r>
              <a:rPr kumimoji="1" lang="en-US" altLang="ja-JP" sz="1400" dirty="0" smtClean="0">
                <a:latin typeface="ＭＳ Ｐゴシック" panose="020B0600070205080204" pitchFamily="50" charset="-128"/>
                <a:ea typeface="ＭＳ Ｐゴシック" panose="020B0600070205080204" pitchFamily="50" charset="-128"/>
              </a:rPr>
              <a:t>kg</a:t>
            </a:r>
            <a:r>
              <a:rPr kumimoji="1" lang="ja-JP" altLang="en-US" sz="1400" dirty="0" smtClean="0">
                <a:latin typeface="ＭＳ Ｐゴシック" panose="020B0600070205080204" pitchFamily="50" charset="-128"/>
                <a:ea typeface="ＭＳ Ｐゴシック" panose="020B0600070205080204" pitchFamily="50" charset="-128"/>
              </a:rPr>
              <a:t>）</a:t>
            </a:r>
            <a:endParaRPr kumimoji="1" lang="ja-JP" altLang="en-US" sz="1400" dirty="0">
              <a:latin typeface="ＭＳ Ｐゴシック" panose="020B0600070205080204" pitchFamily="50" charset="-128"/>
              <a:ea typeface="ＭＳ Ｐゴシック" panose="020B0600070205080204" pitchFamily="50" charset="-128"/>
            </a:endParaRPr>
          </a:p>
        </p:txBody>
      </p:sp>
      <p:sp>
        <p:nvSpPr>
          <p:cNvPr id="6" name="テキスト ボックス 5"/>
          <p:cNvSpPr txBox="1"/>
          <p:nvPr/>
        </p:nvSpPr>
        <p:spPr>
          <a:xfrm>
            <a:off x="1378578" y="3700064"/>
            <a:ext cx="1923422" cy="276999"/>
          </a:xfrm>
          <a:prstGeom prst="rect">
            <a:avLst/>
          </a:prstGeom>
          <a:noFill/>
        </p:spPr>
        <p:txBody>
          <a:bodyPr wrap="square" rtlCol="0">
            <a:spAutoFit/>
          </a:bodyPr>
          <a:lstStyle/>
          <a:p>
            <a:r>
              <a:rPr kumimoji="1" lang="ja-JP" altLang="en-US" sz="1200" dirty="0">
                <a:latin typeface="ＭＳ Ｐゴシック" panose="020B0600070205080204" pitchFamily="50" charset="-128"/>
                <a:ea typeface="ＭＳ Ｐゴシック" panose="020B0600070205080204" pitchFamily="50" charset="-128"/>
              </a:rPr>
              <a:t>堆積デブリ</a:t>
            </a:r>
          </a:p>
        </p:txBody>
      </p:sp>
      <p:cxnSp>
        <p:nvCxnSpPr>
          <p:cNvPr id="8" name="直線コネクタ 7"/>
          <p:cNvCxnSpPr/>
          <p:nvPr/>
        </p:nvCxnSpPr>
        <p:spPr>
          <a:xfrm>
            <a:off x="1066800" y="3716871"/>
            <a:ext cx="4470400" cy="0"/>
          </a:xfrm>
          <a:prstGeom prst="line">
            <a:avLst/>
          </a:prstGeom>
          <a:ln w="12700">
            <a:solidFill>
              <a:srgbClr val="0000CC"/>
            </a:solidFill>
            <a:prstDash val="dash"/>
          </a:ln>
        </p:spPr>
        <p:style>
          <a:lnRef idx="1">
            <a:schemeClr val="accent1"/>
          </a:lnRef>
          <a:fillRef idx="0">
            <a:schemeClr val="accent1"/>
          </a:fillRef>
          <a:effectRef idx="0">
            <a:schemeClr val="accent1"/>
          </a:effectRef>
          <a:fontRef idx="minor">
            <a:schemeClr val="tx1"/>
          </a:fontRef>
        </p:style>
      </p:cxnSp>
      <p:sp>
        <p:nvSpPr>
          <p:cNvPr id="9" name="上下矢印 8"/>
          <p:cNvSpPr/>
          <p:nvPr/>
        </p:nvSpPr>
        <p:spPr>
          <a:xfrm>
            <a:off x="1066800" y="3716871"/>
            <a:ext cx="152400" cy="29007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rot="16200000">
            <a:off x="-548252" y="1137313"/>
            <a:ext cx="1615411" cy="276999"/>
          </a:xfrm>
          <a:prstGeom prst="rect">
            <a:avLst/>
          </a:prstGeom>
          <a:noFill/>
        </p:spPr>
        <p:txBody>
          <a:bodyPr wrap="square" rtlCol="0">
            <a:spAutoFit/>
          </a:bodyPr>
          <a:lstStyle/>
          <a:p>
            <a:pPr algn="ctr"/>
            <a:r>
              <a:rPr kumimoji="1" lang="en-US" altLang="ja-JP" sz="1200" dirty="0" smtClean="0">
                <a:latin typeface="ＭＳ Ｐゴシック" panose="020B0600070205080204" pitchFamily="50" charset="-128"/>
                <a:ea typeface="ＭＳ Ｐゴシック" panose="020B0600070205080204" pitchFamily="50" charset="-128"/>
              </a:rPr>
              <a:t>D/W</a:t>
            </a:r>
            <a:r>
              <a:rPr kumimoji="1" lang="ja-JP" altLang="en-US" sz="1200" dirty="0" smtClean="0">
                <a:latin typeface="ＭＳ Ｐゴシック" panose="020B0600070205080204" pitchFamily="50" charset="-128"/>
                <a:ea typeface="ＭＳ Ｐゴシック" panose="020B0600070205080204" pitchFamily="50" charset="-128"/>
              </a:rPr>
              <a:t>圧力データ（</a:t>
            </a:r>
            <a:r>
              <a:rPr kumimoji="1" lang="en-US" altLang="ja-JP" sz="1200" dirty="0" smtClean="0">
                <a:latin typeface="ＭＳ Ｐゴシック" panose="020B0600070205080204" pitchFamily="50" charset="-128"/>
                <a:ea typeface="ＭＳ Ｐゴシック" panose="020B0600070205080204" pitchFamily="50" charset="-128"/>
              </a:rPr>
              <a:t>Pa</a:t>
            </a:r>
            <a:r>
              <a:rPr kumimoji="1" lang="ja-JP" altLang="en-US" sz="1200" dirty="0" smtClean="0">
                <a:latin typeface="ＭＳ Ｐゴシック" panose="020B0600070205080204" pitchFamily="50" charset="-128"/>
                <a:ea typeface="ＭＳ Ｐゴシック" panose="020B0600070205080204" pitchFamily="50" charset="-128"/>
              </a:rPr>
              <a:t>）</a:t>
            </a:r>
            <a:endParaRPr kumimoji="1" lang="ja-JP" altLang="en-US" sz="1200" dirty="0">
              <a:latin typeface="ＭＳ Ｐゴシック" panose="020B0600070205080204" pitchFamily="50" charset="-128"/>
              <a:ea typeface="ＭＳ Ｐゴシック" panose="020B0600070205080204" pitchFamily="50" charset="-128"/>
            </a:endParaRPr>
          </a:p>
        </p:txBody>
      </p:sp>
      <p:pic>
        <p:nvPicPr>
          <p:cNvPr id="11" name="図 10"/>
          <p:cNvPicPr>
            <a:picLocks noChangeAspect="1"/>
          </p:cNvPicPr>
          <p:nvPr/>
        </p:nvPicPr>
        <p:blipFill>
          <a:blip r:embed="rId4"/>
          <a:stretch>
            <a:fillRect/>
          </a:stretch>
        </p:blipFill>
        <p:spPr>
          <a:xfrm>
            <a:off x="392083" y="711199"/>
            <a:ext cx="6863849" cy="1282039"/>
          </a:xfrm>
          <a:prstGeom prst="rect">
            <a:avLst/>
          </a:prstGeom>
        </p:spPr>
      </p:pic>
      <p:sp>
        <p:nvSpPr>
          <p:cNvPr id="12" name="テキスト ボックス 11"/>
          <p:cNvSpPr txBox="1"/>
          <p:nvPr/>
        </p:nvSpPr>
        <p:spPr>
          <a:xfrm>
            <a:off x="1812999" y="331928"/>
            <a:ext cx="2978002" cy="523220"/>
          </a:xfrm>
          <a:prstGeom prst="rect">
            <a:avLst/>
          </a:prstGeom>
          <a:noFill/>
        </p:spPr>
        <p:txBody>
          <a:bodyPr wrap="square" rtlCol="0">
            <a:spAutoFit/>
          </a:bodyPr>
          <a:lstStyle/>
          <a:p>
            <a:r>
              <a:rPr kumimoji="1" lang="ja-JP" altLang="en-US" sz="1400" dirty="0" smtClean="0">
                <a:latin typeface="ＭＳ Ｐゴシック" panose="020B0600070205080204" pitchFamily="50" charset="-128"/>
                <a:ea typeface="ＭＳ Ｐゴシック" panose="020B0600070205080204" pitchFamily="50" charset="-128"/>
              </a:rPr>
              <a:t>下部プレナム水ドライアウトを想定し</a:t>
            </a:r>
            <a:r>
              <a:rPr kumimoji="1" lang="en-US" altLang="ja-JP" sz="1400" dirty="0" smtClean="0">
                <a:latin typeface="ＭＳ Ｐゴシック" panose="020B0600070205080204" pitchFamily="50" charset="-128"/>
                <a:ea typeface="ＭＳ Ｐゴシック" panose="020B0600070205080204" pitchFamily="50" charset="-128"/>
              </a:rPr>
              <a:t>MAAP</a:t>
            </a:r>
            <a:r>
              <a:rPr kumimoji="1" lang="ja-JP" altLang="en-US" sz="1400" dirty="0" smtClean="0">
                <a:latin typeface="ＭＳ Ｐゴシック" panose="020B0600070205080204" pitchFamily="50" charset="-128"/>
                <a:ea typeface="ＭＳ Ｐゴシック" panose="020B0600070205080204" pitchFamily="50" charset="-128"/>
              </a:rPr>
              <a:t>解析の</a:t>
            </a:r>
            <a:r>
              <a:rPr kumimoji="1" lang="en-US" altLang="ja-JP" sz="1400" dirty="0" smtClean="0">
                <a:latin typeface="ＭＳ Ｐゴシック" panose="020B0600070205080204" pitchFamily="50" charset="-128"/>
                <a:ea typeface="ＭＳ Ｐゴシック" panose="020B0600070205080204" pitchFamily="50" charset="-128"/>
              </a:rPr>
              <a:t>CRD</a:t>
            </a:r>
            <a:r>
              <a:rPr kumimoji="1" lang="ja-JP" altLang="en-US" sz="1400" dirty="0" smtClean="0">
                <a:latin typeface="ＭＳ Ｐゴシック" panose="020B0600070205080204" pitchFamily="50" charset="-128"/>
                <a:ea typeface="ＭＳ Ｐゴシック" panose="020B0600070205080204" pitchFamily="50" charset="-128"/>
              </a:rPr>
              <a:t>冷却材流を停止</a:t>
            </a:r>
            <a:endParaRPr kumimoji="1" lang="en-US" altLang="ja-JP" sz="1400" dirty="0" smtClean="0">
              <a:latin typeface="ＭＳ Ｐゴシック" panose="020B0600070205080204" pitchFamily="50" charset="-128"/>
              <a:ea typeface="ＭＳ Ｐゴシック" panose="020B0600070205080204" pitchFamily="50" charset="-128"/>
            </a:endParaRPr>
          </a:p>
        </p:txBody>
      </p:sp>
      <p:cxnSp>
        <p:nvCxnSpPr>
          <p:cNvPr id="13" name="直線コネクタ 12"/>
          <p:cNvCxnSpPr/>
          <p:nvPr/>
        </p:nvCxnSpPr>
        <p:spPr>
          <a:xfrm flipV="1">
            <a:off x="3450681" y="875295"/>
            <a:ext cx="7590" cy="5487337"/>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3504033" y="4672999"/>
            <a:ext cx="2033167" cy="306200"/>
          </a:xfrm>
          <a:prstGeom prst="rect">
            <a:avLst/>
          </a:prstGeom>
          <a:noFill/>
        </p:spPr>
        <p:txBody>
          <a:bodyPr wrap="square" rtlCol="0">
            <a:spAutoFit/>
          </a:bodyPr>
          <a:lstStyle/>
          <a:p>
            <a:r>
              <a:rPr kumimoji="1" lang="en-US" altLang="ja-JP" sz="1400" dirty="0" smtClean="0">
                <a:latin typeface="ＭＳ Ｐゴシック" panose="020B0600070205080204" pitchFamily="50" charset="-128"/>
                <a:ea typeface="ＭＳ Ｐゴシック" panose="020B0600070205080204" pitchFamily="50" charset="-128"/>
              </a:rPr>
              <a:t>CRD</a:t>
            </a:r>
            <a:r>
              <a:rPr kumimoji="1" lang="ja-JP" altLang="en-US" sz="1400" dirty="0" smtClean="0">
                <a:latin typeface="ＭＳ Ｐゴシック" panose="020B0600070205080204" pitchFamily="50" charset="-128"/>
                <a:ea typeface="ＭＳ Ｐゴシック" panose="020B0600070205080204" pitchFamily="50" charset="-128"/>
              </a:rPr>
              <a:t>内の液相水が減少</a:t>
            </a:r>
            <a:endParaRPr kumimoji="1" lang="en-US" altLang="ja-JP" sz="1400" dirty="0" smtClean="0">
              <a:latin typeface="ＭＳ Ｐゴシック" panose="020B0600070205080204" pitchFamily="50" charset="-128"/>
              <a:ea typeface="ＭＳ Ｐゴシック" panose="020B0600070205080204" pitchFamily="50" charset="-128"/>
            </a:endParaRPr>
          </a:p>
        </p:txBody>
      </p:sp>
      <p:sp>
        <p:nvSpPr>
          <p:cNvPr id="15" name="テキスト ボックス 14"/>
          <p:cNvSpPr txBox="1"/>
          <p:nvPr/>
        </p:nvSpPr>
        <p:spPr>
          <a:xfrm>
            <a:off x="4520616" y="2482390"/>
            <a:ext cx="2426042" cy="523220"/>
          </a:xfrm>
          <a:prstGeom prst="rect">
            <a:avLst/>
          </a:prstGeom>
          <a:noFill/>
        </p:spPr>
        <p:txBody>
          <a:bodyPr wrap="square" rtlCol="0">
            <a:spAutoFit/>
          </a:bodyPr>
          <a:lstStyle/>
          <a:p>
            <a:r>
              <a:rPr kumimoji="1" lang="en-US" altLang="ja-JP" sz="1400" dirty="0" smtClean="0">
                <a:latin typeface="ＭＳ Ｐゴシック" panose="020B0600070205080204" pitchFamily="50" charset="-128"/>
                <a:ea typeface="ＭＳ Ｐゴシック" panose="020B0600070205080204" pitchFamily="50" charset="-128"/>
              </a:rPr>
              <a:t>CRD</a:t>
            </a:r>
            <a:r>
              <a:rPr kumimoji="1" lang="ja-JP" altLang="en-US" sz="1400" dirty="0" smtClean="0">
                <a:latin typeface="ＭＳ Ｐゴシック" panose="020B0600070205080204" pitchFamily="50" charset="-128"/>
                <a:ea typeface="ＭＳ Ｐゴシック" panose="020B0600070205080204" pitchFamily="50" charset="-128"/>
              </a:rPr>
              <a:t>破損、構造材を取り込むことでデブリ高さが増加</a:t>
            </a:r>
            <a:endParaRPr kumimoji="1" lang="en-US" altLang="ja-JP" sz="1400" dirty="0" smtClean="0">
              <a:latin typeface="ＭＳ Ｐゴシック" panose="020B0600070205080204" pitchFamily="50" charset="-128"/>
              <a:ea typeface="ＭＳ Ｐゴシック" panose="020B0600070205080204" pitchFamily="50" charset="-128"/>
            </a:endParaRPr>
          </a:p>
        </p:txBody>
      </p:sp>
      <p:sp>
        <p:nvSpPr>
          <p:cNvPr id="16" name="テキスト ボックス 15"/>
          <p:cNvSpPr txBox="1"/>
          <p:nvPr/>
        </p:nvSpPr>
        <p:spPr>
          <a:xfrm>
            <a:off x="1702744" y="23650"/>
            <a:ext cx="5410200" cy="400110"/>
          </a:xfrm>
          <a:prstGeom prst="rect">
            <a:avLst/>
          </a:prstGeom>
          <a:noFill/>
        </p:spPr>
        <p:txBody>
          <a:bodyPr wrap="square" rtlCol="0">
            <a:spAutoFit/>
          </a:bodyPr>
          <a:lstStyle/>
          <a:p>
            <a:pPr algn="ctr"/>
            <a:r>
              <a:rPr kumimoji="1" lang="ja-JP" altLang="en-US" sz="2000" dirty="0" smtClean="0">
                <a:latin typeface="ＭＳ Ｐゴシック" panose="020B0600070205080204" pitchFamily="50" charset="-128"/>
                <a:ea typeface="ＭＳ Ｐゴシック" panose="020B0600070205080204" pitchFamily="50" charset="-128"/>
              </a:rPr>
              <a:t>下部プレナム移行デブリの長期伝熱挙動（</a:t>
            </a:r>
            <a:r>
              <a:rPr kumimoji="1" lang="en-US" altLang="ja-JP" sz="2000" dirty="0" smtClean="0">
                <a:latin typeface="ＭＳ Ｐゴシック" panose="020B0600070205080204" pitchFamily="50" charset="-128"/>
                <a:ea typeface="ＭＳ Ｐゴシック" panose="020B0600070205080204" pitchFamily="50" charset="-128"/>
              </a:rPr>
              <a:t>2/2</a:t>
            </a:r>
            <a:r>
              <a:rPr kumimoji="1" lang="ja-JP" altLang="en-US" sz="2000" dirty="0" smtClean="0">
                <a:latin typeface="ＭＳ Ｐゴシック" panose="020B0600070205080204" pitchFamily="50" charset="-128"/>
                <a:ea typeface="ＭＳ Ｐゴシック" panose="020B0600070205080204" pitchFamily="50" charset="-128"/>
              </a:rPr>
              <a:t>）</a:t>
            </a:r>
            <a:endParaRPr kumimoji="1" lang="ja-JP" altLang="en-US" sz="2000" dirty="0">
              <a:latin typeface="ＭＳ Ｐゴシック" panose="020B0600070205080204" pitchFamily="50" charset="-128"/>
              <a:ea typeface="ＭＳ Ｐゴシック" panose="020B0600070205080204" pitchFamily="50" charset="-128"/>
            </a:endParaRPr>
          </a:p>
        </p:txBody>
      </p:sp>
      <p:sp>
        <p:nvSpPr>
          <p:cNvPr id="7" name="スライド番号プレースホルダー 6"/>
          <p:cNvSpPr>
            <a:spLocks noGrp="1"/>
          </p:cNvSpPr>
          <p:nvPr>
            <p:ph type="sldNum" sz="quarter" idx="12"/>
          </p:nvPr>
        </p:nvSpPr>
        <p:spPr/>
        <p:txBody>
          <a:bodyPr/>
          <a:lstStyle/>
          <a:p>
            <a:fld id="{9D40D2A5-8A93-403E-BF05-6EBA6A1455BF}" type="slidenum">
              <a:rPr kumimoji="1" lang="ja-JP" altLang="en-US" smtClean="0"/>
              <a:pPr/>
              <a:t>44</a:t>
            </a:fld>
            <a:endParaRPr kumimoji="1" lang="ja-JP" altLang="en-US"/>
          </a:p>
        </p:txBody>
      </p:sp>
      <p:sp>
        <p:nvSpPr>
          <p:cNvPr id="17" name="左中かっこ 16"/>
          <p:cNvSpPr/>
          <p:nvPr/>
        </p:nvSpPr>
        <p:spPr>
          <a:xfrm rot="5400000">
            <a:off x="5830008" y="2768714"/>
            <a:ext cx="295227" cy="95262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11142037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2"/>
          <a:stretch>
            <a:fillRect/>
          </a:stretch>
        </p:blipFill>
        <p:spPr>
          <a:xfrm>
            <a:off x="696685" y="2722806"/>
            <a:ext cx="7574905" cy="2011885"/>
          </a:xfrm>
          <a:prstGeom prst="rect">
            <a:avLst/>
          </a:prstGeom>
        </p:spPr>
      </p:pic>
      <p:sp>
        <p:nvSpPr>
          <p:cNvPr id="3" name="テキスト ボックス 2"/>
          <p:cNvSpPr txBox="1"/>
          <p:nvPr/>
        </p:nvSpPr>
        <p:spPr>
          <a:xfrm>
            <a:off x="1687995" y="0"/>
            <a:ext cx="5410200" cy="400110"/>
          </a:xfrm>
          <a:prstGeom prst="rect">
            <a:avLst/>
          </a:prstGeom>
          <a:noFill/>
        </p:spPr>
        <p:txBody>
          <a:bodyPr wrap="square" rtlCol="0">
            <a:spAutoFit/>
          </a:bodyPr>
          <a:lstStyle/>
          <a:p>
            <a:pPr algn="ctr"/>
            <a:r>
              <a:rPr kumimoji="1" lang="en-US" altLang="ja-JP" sz="2000" dirty="0" smtClean="0">
                <a:latin typeface="ＭＳ Ｐゴシック" panose="020B0600070205080204" pitchFamily="50" charset="-128"/>
                <a:ea typeface="ＭＳ Ｐゴシック" panose="020B0600070205080204" pitchFamily="50" charset="-128"/>
              </a:rPr>
              <a:t>RPV</a:t>
            </a:r>
            <a:r>
              <a:rPr kumimoji="1" lang="ja-JP" altLang="en-US" sz="2000" dirty="0" smtClean="0">
                <a:latin typeface="ＭＳ Ｐゴシック" panose="020B0600070205080204" pitchFamily="50" charset="-128"/>
                <a:ea typeface="ＭＳ Ｐゴシック" panose="020B0600070205080204" pitchFamily="50" charset="-128"/>
              </a:rPr>
              <a:t>下部ヘッド昇温挙動</a:t>
            </a:r>
            <a:endParaRPr kumimoji="1" lang="ja-JP" altLang="en-US" sz="2000" dirty="0">
              <a:latin typeface="ＭＳ Ｐゴシック" panose="020B0600070205080204" pitchFamily="50" charset="-128"/>
              <a:ea typeface="ＭＳ Ｐゴシック" panose="020B0600070205080204" pitchFamily="50" charset="-128"/>
            </a:endParaRPr>
          </a:p>
        </p:txBody>
      </p:sp>
      <p:pic>
        <p:nvPicPr>
          <p:cNvPr id="4" name="図 3"/>
          <p:cNvPicPr>
            <a:picLocks noChangeAspect="1"/>
          </p:cNvPicPr>
          <p:nvPr/>
        </p:nvPicPr>
        <p:blipFill>
          <a:blip r:embed="rId3"/>
          <a:stretch>
            <a:fillRect/>
          </a:stretch>
        </p:blipFill>
        <p:spPr>
          <a:xfrm>
            <a:off x="4850202" y="400110"/>
            <a:ext cx="3770626" cy="2166482"/>
          </a:xfrm>
          <a:prstGeom prst="rect">
            <a:avLst/>
          </a:prstGeom>
        </p:spPr>
      </p:pic>
      <p:sp>
        <p:nvSpPr>
          <p:cNvPr id="6" name="テキスト ボックス 5"/>
          <p:cNvSpPr txBox="1"/>
          <p:nvPr/>
        </p:nvSpPr>
        <p:spPr>
          <a:xfrm>
            <a:off x="5109862" y="2460033"/>
            <a:ext cx="522514" cy="369332"/>
          </a:xfrm>
          <a:prstGeom prst="rect">
            <a:avLst/>
          </a:prstGeom>
          <a:noFill/>
        </p:spPr>
        <p:txBody>
          <a:bodyPr wrap="square" rtlCol="0">
            <a:spAutoFit/>
          </a:bodyPr>
          <a:lstStyle/>
          <a:p>
            <a:r>
              <a:rPr kumimoji="1" lang="en-US" altLang="ja-JP" dirty="0" smtClean="0"/>
              <a:t>j=1</a:t>
            </a:r>
            <a:endParaRPr kumimoji="1" lang="ja-JP" altLang="en-US" dirty="0"/>
          </a:p>
        </p:txBody>
      </p:sp>
      <p:cxnSp>
        <p:nvCxnSpPr>
          <p:cNvPr id="8" name="直線矢印コネクタ 7"/>
          <p:cNvCxnSpPr>
            <a:stCxn id="6" idx="3"/>
          </p:cNvCxnSpPr>
          <p:nvPr/>
        </p:nvCxnSpPr>
        <p:spPr>
          <a:xfrm flipV="1">
            <a:off x="5632376" y="2323815"/>
            <a:ext cx="802800" cy="320884"/>
          </a:xfrm>
          <a:prstGeom prst="straightConnector1">
            <a:avLst/>
          </a:prstGeom>
          <a:ln w="12700">
            <a:solidFill>
              <a:srgbClr val="0000CC"/>
            </a:solidFill>
            <a:tailEnd type="triangle"/>
          </a:ln>
        </p:spPr>
        <p:style>
          <a:lnRef idx="1">
            <a:schemeClr val="accent1"/>
          </a:lnRef>
          <a:fillRef idx="0">
            <a:schemeClr val="accent1"/>
          </a:fillRef>
          <a:effectRef idx="0">
            <a:schemeClr val="accent1"/>
          </a:effectRef>
          <a:fontRef idx="minor">
            <a:schemeClr val="tx1"/>
          </a:fontRef>
        </p:style>
      </p:cxnSp>
      <p:pic>
        <p:nvPicPr>
          <p:cNvPr id="13" name="図 12"/>
          <p:cNvPicPr>
            <a:picLocks noChangeAspect="1"/>
          </p:cNvPicPr>
          <p:nvPr/>
        </p:nvPicPr>
        <p:blipFill>
          <a:blip r:embed="rId4"/>
          <a:stretch>
            <a:fillRect/>
          </a:stretch>
        </p:blipFill>
        <p:spPr>
          <a:xfrm>
            <a:off x="595086" y="4734691"/>
            <a:ext cx="8200571" cy="1908032"/>
          </a:xfrm>
          <a:prstGeom prst="rect">
            <a:avLst/>
          </a:prstGeom>
        </p:spPr>
      </p:pic>
      <p:sp>
        <p:nvSpPr>
          <p:cNvPr id="14" name="上下矢印 13"/>
          <p:cNvSpPr/>
          <p:nvPr/>
        </p:nvSpPr>
        <p:spPr>
          <a:xfrm rot="540000" flipH="1">
            <a:off x="6777823" y="2246243"/>
            <a:ext cx="66925" cy="21379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上下矢印 14"/>
          <p:cNvSpPr/>
          <p:nvPr/>
        </p:nvSpPr>
        <p:spPr>
          <a:xfrm flipH="1">
            <a:off x="6135093" y="2795282"/>
            <a:ext cx="66925" cy="21379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6550028" y="5024866"/>
            <a:ext cx="522514" cy="369332"/>
          </a:xfrm>
          <a:prstGeom prst="rect">
            <a:avLst/>
          </a:prstGeom>
          <a:noFill/>
        </p:spPr>
        <p:txBody>
          <a:bodyPr wrap="square" rtlCol="0">
            <a:spAutoFit/>
          </a:bodyPr>
          <a:lstStyle/>
          <a:p>
            <a:r>
              <a:rPr kumimoji="1" lang="en-US" altLang="ja-JP" dirty="0" smtClean="0"/>
              <a:t>j=1</a:t>
            </a:r>
            <a:endParaRPr kumimoji="1" lang="ja-JP" altLang="en-US" dirty="0"/>
          </a:p>
        </p:txBody>
      </p:sp>
      <p:sp>
        <p:nvSpPr>
          <p:cNvPr id="18" name="テキスト ボックス 17"/>
          <p:cNvSpPr txBox="1"/>
          <p:nvPr/>
        </p:nvSpPr>
        <p:spPr>
          <a:xfrm>
            <a:off x="6550028" y="5319375"/>
            <a:ext cx="522514" cy="369332"/>
          </a:xfrm>
          <a:prstGeom prst="rect">
            <a:avLst/>
          </a:prstGeom>
          <a:noFill/>
        </p:spPr>
        <p:txBody>
          <a:bodyPr wrap="square" rtlCol="0">
            <a:spAutoFit/>
          </a:bodyPr>
          <a:lstStyle/>
          <a:p>
            <a:r>
              <a:rPr kumimoji="1" lang="en-US" altLang="ja-JP" dirty="0" smtClean="0"/>
              <a:t>j=2</a:t>
            </a:r>
            <a:endParaRPr kumimoji="1" lang="ja-JP" altLang="en-US" dirty="0"/>
          </a:p>
        </p:txBody>
      </p:sp>
      <p:sp>
        <p:nvSpPr>
          <p:cNvPr id="19" name="テキスト ボックス 18"/>
          <p:cNvSpPr txBox="1"/>
          <p:nvPr/>
        </p:nvSpPr>
        <p:spPr>
          <a:xfrm>
            <a:off x="6550028" y="5539285"/>
            <a:ext cx="522514" cy="369332"/>
          </a:xfrm>
          <a:prstGeom prst="rect">
            <a:avLst/>
          </a:prstGeom>
          <a:noFill/>
        </p:spPr>
        <p:txBody>
          <a:bodyPr wrap="square" rtlCol="0">
            <a:spAutoFit/>
          </a:bodyPr>
          <a:lstStyle/>
          <a:p>
            <a:r>
              <a:rPr kumimoji="1" lang="en-US" altLang="ja-JP" dirty="0" smtClean="0"/>
              <a:t>j=3</a:t>
            </a:r>
            <a:endParaRPr kumimoji="1" lang="ja-JP" altLang="en-US" dirty="0"/>
          </a:p>
        </p:txBody>
      </p:sp>
      <p:sp>
        <p:nvSpPr>
          <p:cNvPr id="20" name="テキスト ボックス 19"/>
          <p:cNvSpPr txBox="1"/>
          <p:nvPr/>
        </p:nvSpPr>
        <p:spPr>
          <a:xfrm>
            <a:off x="6550028" y="5833794"/>
            <a:ext cx="522514" cy="369332"/>
          </a:xfrm>
          <a:prstGeom prst="rect">
            <a:avLst/>
          </a:prstGeom>
          <a:noFill/>
        </p:spPr>
        <p:txBody>
          <a:bodyPr wrap="square" rtlCol="0">
            <a:spAutoFit/>
          </a:bodyPr>
          <a:lstStyle/>
          <a:p>
            <a:r>
              <a:rPr kumimoji="1" lang="en-US" altLang="ja-JP" dirty="0" smtClean="0"/>
              <a:t>j=4</a:t>
            </a:r>
            <a:endParaRPr kumimoji="1" lang="ja-JP" altLang="en-US" dirty="0"/>
          </a:p>
        </p:txBody>
      </p:sp>
      <p:sp>
        <p:nvSpPr>
          <p:cNvPr id="21" name="テキスト ボックス 20"/>
          <p:cNvSpPr txBox="1"/>
          <p:nvPr/>
        </p:nvSpPr>
        <p:spPr>
          <a:xfrm>
            <a:off x="6550028" y="6103694"/>
            <a:ext cx="522514" cy="369332"/>
          </a:xfrm>
          <a:prstGeom prst="rect">
            <a:avLst/>
          </a:prstGeom>
          <a:noFill/>
        </p:spPr>
        <p:txBody>
          <a:bodyPr wrap="square" rtlCol="0">
            <a:spAutoFit/>
          </a:bodyPr>
          <a:lstStyle/>
          <a:p>
            <a:r>
              <a:rPr kumimoji="1" lang="en-US" altLang="ja-JP" dirty="0" smtClean="0"/>
              <a:t>j=5</a:t>
            </a:r>
            <a:endParaRPr kumimoji="1" lang="ja-JP" altLang="en-US" dirty="0"/>
          </a:p>
        </p:txBody>
      </p:sp>
      <p:sp>
        <p:nvSpPr>
          <p:cNvPr id="23" name="テキスト ボックス 22"/>
          <p:cNvSpPr txBox="1"/>
          <p:nvPr/>
        </p:nvSpPr>
        <p:spPr>
          <a:xfrm>
            <a:off x="1095499" y="4836495"/>
            <a:ext cx="1807773" cy="338554"/>
          </a:xfrm>
          <a:prstGeom prst="rect">
            <a:avLst/>
          </a:prstGeom>
          <a:noFill/>
        </p:spPr>
        <p:txBody>
          <a:bodyPr wrap="square" rtlCol="0">
            <a:spAutoFit/>
          </a:bodyPr>
          <a:lstStyle/>
          <a:p>
            <a:r>
              <a:rPr kumimoji="1" lang="en-US" altLang="ja-JP" sz="1600" dirty="0" smtClean="0">
                <a:latin typeface="ＭＳ Ｐゴシック" panose="020B0600070205080204" pitchFamily="50" charset="-128"/>
                <a:ea typeface="ＭＳ Ｐゴシック" panose="020B0600070205080204" pitchFamily="50" charset="-128"/>
              </a:rPr>
              <a:t>RPV</a:t>
            </a:r>
            <a:r>
              <a:rPr kumimoji="1" lang="ja-JP" altLang="en-US" sz="1600" dirty="0" smtClean="0">
                <a:latin typeface="ＭＳ Ｐゴシック" panose="020B0600070205080204" pitchFamily="50" charset="-128"/>
                <a:ea typeface="ＭＳ Ｐゴシック" panose="020B0600070205080204" pitchFamily="50" charset="-128"/>
              </a:rPr>
              <a:t>内面温度</a:t>
            </a:r>
            <a:endParaRPr kumimoji="1" lang="ja-JP" altLang="en-US" sz="1600" dirty="0">
              <a:latin typeface="ＭＳ Ｐゴシック" panose="020B0600070205080204" pitchFamily="50" charset="-128"/>
              <a:ea typeface="ＭＳ Ｐゴシック" panose="020B0600070205080204" pitchFamily="50" charset="-128"/>
            </a:endParaRPr>
          </a:p>
        </p:txBody>
      </p:sp>
      <p:sp>
        <p:nvSpPr>
          <p:cNvPr id="24" name="テキスト ボックス 23"/>
          <p:cNvSpPr txBox="1"/>
          <p:nvPr/>
        </p:nvSpPr>
        <p:spPr>
          <a:xfrm>
            <a:off x="1095500" y="2733328"/>
            <a:ext cx="1807773" cy="338554"/>
          </a:xfrm>
          <a:prstGeom prst="rect">
            <a:avLst/>
          </a:prstGeom>
          <a:noFill/>
        </p:spPr>
        <p:txBody>
          <a:bodyPr wrap="square" rtlCol="0">
            <a:spAutoFit/>
          </a:bodyPr>
          <a:lstStyle/>
          <a:p>
            <a:r>
              <a:rPr kumimoji="1" lang="en-US" altLang="ja-JP" sz="1600" dirty="0" smtClean="0">
                <a:latin typeface="ＭＳ Ｐゴシック" panose="020B0600070205080204" pitchFamily="50" charset="-128"/>
                <a:ea typeface="ＭＳ Ｐゴシック" panose="020B0600070205080204" pitchFamily="50" charset="-128"/>
              </a:rPr>
              <a:t>RPV</a:t>
            </a:r>
            <a:r>
              <a:rPr kumimoji="1" lang="ja-JP" altLang="en-US" sz="1600" dirty="0" smtClean="0">
                <a:latin typeface="ＭＳ Ｐゴシック" panose="020B0600070205080204" pitchFamily="50" charset="-128"/>
                <a:ea typeface="ＭＳ Ｐゴシック" panose="020B0600070205080204" pitchFamily="50" charset="-128"/>
              </a:rPr>
              <a:t>底部温度</a:t>
            </a:r>
            <a:endParaRPr kumimoji="1" lang="ja-JP" altLang="en-US" sz="1600" dirty="0">
              <a:latin typeface="ＭＳ Ｐゴシック" panose="020B0600070205080204" pitchFamily="50" charset="-128"/>
              <a:ea typeface="ＭＳ Ｐゴシック" panose="020B0600070205080204" pitchFamily="50" charset="-128"/>
            </a:endParaRPr>
          </a:p>
        </p:txBody>
      </p:sp>
      <p:sp>
        <p:nvSpPr>
          <p:cNvPr id="25" name="テキスト ボックス 24"/>
          <p:cNvSpPr txBox="1"/>
          <p:nvPr/>
        </p:nvSpPr>
        <p:spPr>
          <a:xfrm rot="16200000">
            <a:off x="-205716" y="3463003"/>
            <a:ext cx="1246417" cy="338554"/>
          </a:xfrm>
          <a:prstGeom prst="rect">
            <a:avLst/>
          </a:prstGeom>
          <a:noFill/>
        </p:spPr>
        <p:txBody>
          <a:bodyPr wrap="square" rtlCol="0">
            <a:spAutoFit/>
          </a:bodyPr>
          <a:lstStyle/>
          <a:p>
            <a:r>
              <a:rPr kumimoji="1" lang="en-US" altLang="ja-JP" sz="1600" dirty="0" smtClean="0">
                <a:latin typeface="ＭＳ Ｐゴシック" panose="020B0600070205080204" pitchFamily="50" charset="-128"/>
                <a:ea typeface="ＭＳ Ｐゴシック" panose="020B0600070205080204" pitchFamily="50" charset="-128"/>
              </a:rPr>
              <a:t>RPV</a:t>
            </a:r>
            <a:r>
              <a:rPr kumimoji="1" lang="ja-JP" altLang="en-US" sz="1600" dirty="0" smtClean="0">
                <a:latin typeface="ＭＳ Ｐゴシック" panose="020B0600070205080204" pitchFamily="50" charset="-128"/>
                <a:ea typeface="ＭＳ Ｐゴシック" panose="020B0600070205080204" pitchFamily="50" charset="-128"/>
              </a:rPr>
              <a:t>温度</a:t>
            </a:r>
            <a:r>
              <a:rPr kumimoji="1" lang="en-US" altLang="ja-JP" sz="1600" dirty="0" smtClean="0">
                <a:latin typeface="ＭＳ Ｐゴシック" panose="020B0600070205080204" pitchFamily="50" charset="-128"/>
                <a:ea typeface="ＭＳ Ｐゴシック" panose="020B0600070205080204" pitchFamily="50" charset="-128"/>
              </a:rPr>
              <a:t>(K)</a:t>
            </a:r>
            <a:endParaRPr kumimoji="1" lang="ja-JP" altLang="en-US" sz="1600" dirty="0">
              <a:latin typeface="ＭＳ Ｐゴシック" panose="020B0600070205080204" pitchFamily="50" charset="-128"/>
              <a:ea typeface="ＭＳ Ｐゴシック" panose="020B0600070205080204" pitchFamily="50" charset="-128"/>
            </a:endParaRPr>
          </a:p>
        </p:txBody>
      </p:sp>
      <p:sp>
        <p:nvSpPr>
          <p:cNvPr id="26" name="テキスト ボックス 25"/>
          <p:cNvSpPr txBox="1"/>
          <p:nvPr/>
        </p:nvSpPr>
        <p:spPr>
          <a:xfrm rot="16200000">
            <a:off x="-197400" y="5370008"/>
            <a:ext cx="1246417" cy="338554"/>
          </a:xfrm>
          <a:prstGeom prst="rect">
            <a:avLst/>
          </a:prstGeom>
          <a:noFill/>
        </p:spPr>
        <p:txBody>
          <a:bodyPr wrap="square" rtlCol="0">
            <a:spAutoFit/>
          </a:bodyPr>
          <a:lstStyle/>
          <a:p>
            <a:r>
              <a:rPr kumimoji="1" lang="en-US" altLang="ja-JP" sz="1600" dirty="0" smtClean="0">
                <a:latin typeface="ＭＳ Ｐゴシック" panose="020B0600070205080204" pitchFamily="50" charset="-128"/>
                <a:ea typeface="ＭＳ Ｐゴシック" panose="020B0600070205080204" pitchFamily="50" charset="-128"/>
              </a:rPr>
              <a:t>RPV</a:t>
            </a:r>
            <a:r>
              <a:rPr kumimoji="1" lang="ja-JP" altLang="en-US" sz="1600" dirty="0" smtClean="0">
                <a:latin typeface="ＭＳ Ｐゴシック" panose="020B0600070205080204" pitchFamily="50" charset="-128"/>
                <a:ea typeface="ＭＳ Ｐゴシック" panose="020B0600070205080204" pitchFamily="50" charset="-128"/>
              </a:rPr>
              <a:t>温度</a:t>
            </a:r>
            <a:r>
              <a:rPr kumimoji="1" lang="en-US" altLang="ja-JP" sz="1600" dirty="0" smtClean="0">
                <a:latin typeface="ＭＳ Ｐゴシック" panose="020B0600070205080204" pitchFamily="50" charset="-128"/>
                <a:ea typeface="ＭＳ Ｐゴシック" panose="020B0600070205080204" pitchFamily="50" charset="-128"/>
              </a:rPr>
              <a:t>(K)</a:t>
            </a:r>
            <a:endParaRPr kumimoji="1" lang="ja-JP" altLang="en-US" sz="1600" dirty="0">
              <a:latin typeface="ＭＳ Ｐゴシック" panose="020B0600070205080204" pitchFamily="50" charset="-128"/>
              <a:ea typeface="ＭＳ Ｐゴシック" panose="020B0600070205080204" pitchFamily="50" charset="-128"/>
            </a:endParaRPr>
          </a:p>
        </p:txBody>
      </p:sp>
      <p:sp>
        <p:nvSpPr>
          <p:cNvPr id="27" name="テキスト ボックス 26"/>
          <p:cNvSpPr txBox="1"/>
          <p:nvPr/>
        </p:nvSpPr>
        <p:spPr>
          <a:xfrm>
            <a:off x="4028661" y="5793162"/>
            <a:ext cx="2521367" cy="738664"/>
          </a:xfrm>
          <a:prstGeom prst="rect">
            <a:avLst/>
          </a:prstGeom>
          <a:noFill/>
        </p:spPr>
        <p:txBody>
          <a:bodyPr wrap="square" rtlCol="0">
            <a:spAutoFit/>
          </a:bodyPr>
          <a:lstStyle/>
          <a:p>
            <a:r>
              <a:rPr kumimoji="1" lang="en-US" altLang="ja-JP" sz="1400" dirty="0" smtClean="0">
                <a:latin typeface="ＭＳ Ｐゴシック" panose="020B0600070205080204" pitchFamily="50" charset="-128"/>
                <a:ea typeface="ＭＳ Ｐゴシック" panose="020B0600070205080204" pitchFamily="50" charset="-128"/>
              </a:rPr>
              <a:t>20</a:t>
            </a:r>
            <a:r>
              <a:rPr kumimoji="1" lang="ja-JP" altLang="en-US" sz="1400" dirty="0" smtClean="0">
                <a:latin typeface="ＭＳ Ｐゴシック" panose="020B0600070205080204" pitchFamily="50" charset="-128"/>
                <a:ea typeface="ＭＳ Ｐゴシック" panose="020B0600070205080204" pitchFamily="50" charset="-128"/>
              </a:rPr>
              <a:t>万秒以降はプール対流伝熱で</a:t>
            </a:r>
            <a:r>
              <a:rPr kumimoji="1" lang="en-US" altLang="ja-JP" sz="1400" dirty="0" smtClean="0">
                <a:latin typeface="ＭＳ Ｐゴシック" panose="020B0600070205080204" pitchFamily="50" charset="-128"/>
                <a:ea typeface="ＭＳ Ｐゴシック" panose="020B0600070205080204" pitchFamily="50" charset="-128"/>
              </a:rPr>
              <a:t>RPV</a:t>
            </a:r>
            <a:r>
              <a:rPr kumimoji="1" lang="ja-JP" altLang="en-US" sz="1400" dirty="0" smtClean="0">
                <a:latin typeface="ＭＳ Ｐゴシック" panose="020B0600070205080204" pitchFamily="50" charset="-128"/>
                <a:ea typeface="ＭＳ Ｐゴシック" panose="020B0600070205080204" pitchFamily="50" charset="-128"/>
              </a:rPr>
              <a:t>側部の温度上昇がやや大きくなり</a:t>
            </a:r>
            <a:r>
              <a:rPr kumimoji="1" lang="en-US" altLang="ja-JP" sz="1400" dirty="0" smtClean="0">
                <a:latin typeface="ＭＳ Ｐゴシック" panose="020B0600070205080204" pitchFamily="50" charset="-128"/>
                <a:ea typeface="ＭＳ Ｐゴシック" panose="020B0600070205080204" pitchFamily="50" charset="-128"/>
              </a:rPr>
              <a:t>22</a:t>
            </a:r>
            <a:r>
              <a:rPr kumimoji="1" lang="ja-JP" altLang="en-US" sz="1400" dirty="0" smtClean="0">
                <a:latin typeface="ＭＳ Ｐゴシック" panose="020B0600070205080204" pitchFamily="50" charset="-128"/>
                <a:ea typeface="ＭＳ Ｐゴシック" panose="020B0600070205080204" pitchFamily="50" charset="-128"/>
              </a:rPr>
              <a:t>万秒過ぎに逆転</a:t>
            </a:r>
            <a:endParaRPr kumimoji="1" lang="ja-JP" altLang="en-US" sz="1400" dirty="0">
              <a:latin typeface="ＭＳ Ｐゴシック" panose="020B0600070205080204" pitchFamily="50" charset="-128"/>
              <a:ea typeface="ＭＳ Ｐゴシック" panose="020B0600070205080204" pitchFamily="50" charset="-128"/>
            </a:endParaRPr>
          </a:p>
        </p:txBody>
      </p:sp>
      <p:sp>
        <p:nvSpPr>
          <p:cNvPr id="29" name="テキスト ボックス 28"/>
          <p:cNvSpPr txBox="1"/>
          <p:nvPr/>
        </p:nvSpPr>
        <p:spPr>
          <a:xfrm>
            <a:off x="696685" y="897453"/>
            <a:ext cx="3827181" cy="1384995"/>
          </a:xfrm>
          <a:prstGeom prst="rect">
            <a:avLst/>
          </a:prstGeom>
          <a:noFill/>
        </p:spPr>
        <p:txBody>
          <a:bodyPr wrap="square" rtlCol="0">
            <a:spAutoFit/>
          </a:bodyPr>
          <a:lstStyle/>
          <a:p>
            <a:r>
              <a:rPr kumimoji="1" lang="ja-JP" altLang="en-US" sz="1400" dirty="0" smtClean="0">
                <a:latin typeface="ＭＳ Ｐゴシック" panose="020B0600070205080204" pitchFamily="50" charset="-128"/>
                <a:ea typeface="ＭＳ Ｐゴシック" panose="020B0600070205080204" pitchFamily="50" charset="-128"/>
              </a:rPr>
              <a:t>現実には約</a:t>
            </a:r>
            <a:r>
              <a:rPr kumimoji="1" lang="en-US" altLang="ja-JP" sz="1400" dirty="0" smtClean="0">
                <a:latin typeface="ＭＳ Ｐゴシック" panose="020B0600070205080204" pitchFamily="50" charset="-128"/>
                <a:ea typeface="ＭＳ Ｐゴシック" panose="020B0600070205080204" pitchFamily="50" charset="-128"/>
              </a:rPr>
              <a:t>21</a:t>
            </a:r>
            <a:r>
              <a:rPr kumimoji="1" lang="ja-JP" altLang="en-US" sz="1400" dirty="0" smtClean="0">
                <a:latin typeface="ＭＳ Ｐゴシック" panose="020B0600070205080204" pitchFamily="50" charset="-128"/>
                <a:ea typeface="ＭＳ Ｐゴシック" panose="020B0600070205080204" pitchFamily="50" charset="-128"/>
              </a:rPr>
              <a:t>万秒以降、固相酸化物デブリの隙間を溶融金属が対流する状況になり、デブリ温度は</a:t>
            </a:r>
            <a:r>
              <a:rPr kumimoji="1" lang="en-US" altLang="ja-JP" sz="1400" dirty="0" smtClean="0">
                <a:latin typeface="ＭＳ Ｐゴシック" panose="020B0600070205080204" pitchFamily="50" charset="-128"/>
                <a:ea typeface="ＭＳ Ｐゴシック" panose="020B0600070205080204" pitchFamily="50" charset="-128"/>
              </a:rPr>
              <a:t>1500K</a:t>
            </a:r>
            <a:r>
              <a:rPr kumimoji="1" lang="ja-JP" altLang="en-US" sz="1400" dirty="0" smtClean="0">
                <a:latin typeface="ＭＳ Ｐゴシック" panose="020B0600070205080204" pitchFamily="50" charset="-128"/>
                <a:ea typeface="ＭＳ Ｐゴシック" panose="020B0600070205080204" pitchFamily="50" charset="-128"/>
              </a:rPr>
              <a:t>程度に維持され、</a:t>
            </a:r>
            <a:r>
              <a:rPr kumimoji="1" lang="en-US" altLang="ja-JP" sz="1400" dirty="0" smtClean="0">
                <a:latin typeface="ＭＳ Ｐゴシック" panose="020B0600070205080204" pitchFamily="50" charset="-128"/>
                <a:ea typeface="ＭＳ Ｐゴシック" panose="020B0600070205080204" pitchFamily="50" charset="-128"/>
              </a:rPr>
              <a:t>RPV</a:t>
            </a:r>
            <a:r>
              <a:rPr kumimoji="1" lang="ja-JP" altLang="en-US" sz="1400" dirty="0" smtClean="0">
                <a:latin typeface="ＭＳ Ｐゴシック" panose="020B0600070205080204" pitchFamily="50" charset="-128"/>
                <a:ea typeface="ＭＳ Ｐゴシック" panose="020B0600070205080204" pitchFamily="50" charset="-128"/>
              </a:rPr>
              <a:t>側部昇温が急上昇する可能性が高いが、現状</a:t>
            </a:r>
            <a:r>
              <a:rPr kumimoji="1" lang="en-US" altLang="ja-JP" sz="1400" dirty="0" smtClean="0">
                <a:latin typeface="ＭＳ Ｐゴシック" panose="020B0600070205080204" pitchFamily="50" charset="-128"/>
                <a:ea typeface="ＭＳ Ｐゴシック" panose="020B0600070205080204" pitchFamily="50" charset="-128"/>
              </a:rPr>
              <a:t>MAAP</a:t>
            </a:r>
            <a:r>
              <a:rPr kumimoji="1" lang="ja-JP" altLang="en-US" sz="1400" dirty="0" smtClean="0">
                <a:latin typeface="ＭＳ Ｐゴシック" panose="020B0600070205080204" pitchFamily="50" charset="-128"/>
                <a:ea typeface="ＭＳ Ｐゴシック" panose="020B0600070205080204" pitchFamily="50" charset="-128"/>
              </a:rPr>
              <a:t>ではこの段階での</a:t>
            </a:r>
            <a:r>
              <a:rPr kumimoji="1" lang="en-US" altLang="ja-JP" sz="1400" dirty="0" smtClean="0">
                <a:latin typeface="ＭＳ Ｐゴシック" panose="020B0600070205080204" pitchFamily="50" charset="-128"/>
                <a:ea typeface="ＭＳ Ｐゴシック" panose="020B0600070205080204" pitchFamily="50" charset="-128"/>
              </a:rPr>
              <a:t>RPV</a:t>
            </a:r>
            <a:r>
              <a:rPr kumimoji="1" lang="ja-JP" altLang="en-US" sz="1400" dirty="0" smtClean="0">
                <a:latin typeface="ＭＳ Ｐゴシック" panose="020B0600070205080204" pitchFamily="50" charset="-128"/>
                <a:ea typeface="ＭＳ Ｐゴシック" panose="020B0600070205080204" pitchFamily="50" charset="-128"/>
              </a:rPr>
              <a:t>側部への大きな熱流束を模擬できず、</a:t>
            </a:r>
            <a:r>
              <a:rPr kumimoji="1" lang="en-US" altLang="ja-JP" sz="1400" dirty="0" smtClean="0">
                <a:latin typeface="ＭＳ Ｐゴシック" panose="020B0600070205080204" pitchFamily="50" charset="-128"/>
                <a:ea typeface="ＭＳ Ｐゴシック" panose="020B0600070205080204" pitchFamily="50" charset="-128"/>
              </a:rPr>
              <a:t>RPV</a:t>
            </a:r>
            <a:r>
              <a:rPr kumimoji="1" lang="ja-JP" altLang="en-US" sz="1400" dirty="0" smtClean="0">
                <a:latin typeface="ＭＳ Ｐゴシック" panose="020B0600070205080204" pitchFamily="50" charset="-128"/>
                <a:ea typeface="ＭＳ Ｐゴシック" panose="020B0600070205080204" pitchFamily="50" charset="-128"/>
              </a:rPr>
              <a:t>破損予測は現実よりも遅れている。</a:t>
            </a:r>
            <a:endParaRPr kumimoji="1" lang="ja-JP" altLang="en-US" sz="1400" dirty="0">
              <a:latin typeface="ＭＳ Ｐゴシック" panose="020B0600070205080204" pitchFamily="50" charset="-128"/>
              <a:ea typeface="ＭＳ Ｐゴシック" panose="020B0600070205080204" pitchFamily="50" charset="-128"/>
            </a:endParaRPr>
          </a:p>
        </p:txBody>
      </p:sp>
      <p:sp>
        <p:nvSpPr>
          <p:cNvPr id="30" name="テキスト ボックス 29"/>
          <p:cNvSpPr txBox="1"/>
          <p:nvPr/>
        </p:nvSpPr>
        <p:spPr>
          <a:xfrm>
            <a:off x="6033776" y="4682606"/>
            <a:ext cx="1327609" cy="307777"/>
          </a:xfrm>
          <a:prstGeom prst="rect">
            <a:avLst/>
          </a:prstGeom>
          <a:noFill/>
        </p:spPr>
        <p:txBody>
          <a:bodyPr wrap="square" rtlCol="0">
            <a:spAutoFit/>
          </a:bodyPr>
          <a:lstStyle/>
          <a:p>
            <a:r>
              <a:rPr kumimoji="1" lang="en-US" altLang="ja-JP" sz="1400" dirty="0" smtClean="0">
                <a:latin typeface="ＭＳ Ｐゴシック" panose="020B0600070205080204" pitchFamily="50" charset="-128"/>
                <a:ea typeface="ＭＳ Ｐゴシック" panose="020B0600070205080204" pitchFamily="50" charset="-128"/>
              </a:rPr>
              <a:t>RPV</a:t>
            </a:r>
            <a:r>
              <a:rPr kumimoji="1" lang="ja-JP" altLang="en-US" sz="1400" dirty="0" smtClean="0">
                <a:latin typeface="ＭＳ Ｐゴシック" panose="020B0600070205080204" pitchFamily="50" charset="-128"/>
                <a:ea typeface="ＭＳ Ｐゴシック" panose="020B0600070205080204" pitchFamily="50" charset="-128"/>
              </a:rPr>
              <a:t>破損予測</a:t>
            </a:r>
            <a:endParaRPr kumimoji="1" lang="ja-JP" altLang="en-US" sz="1400" dirty="0">
              <a:latin typeface="ＭＳ Ｐゴシック" panose="020B0600070205080204" pitchFamily="50" charset="-128"/>
              <a:ea typeface="ＭＳ Ｐゴシック" panose="020B0600070205080204" pitchFamily="50" charset="-128"/>
            </a:endParaRPr>
          </a:p>
        </p:txBody>
      </p:sp>
      <p:sp>
        <p:nvSpPr>
          <p:cNvPr id="31" name="下矢印 30"/>
          <p:cNvSpPr/>
          <p:nvPr/>
        </p:nvSpPr>
        <p:spPr>
          <a:xfrm>
            <a:off x="5782733" y="4595856"/>
            <a:ext cx="251043" cy="2526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p:cNvSpPr>
            <a:spLocks noGrp="1"/>
          </p:cNvSpPr>
          <p:nvPr>
            <p:ph type="sldNum" sz="quarter" idx="12"/>
          </p:nvPr>
        </p:nvSpPr>
        <p:spPr/>
        <p:txBody>
          <a:bodyPr/>
          <a:lstStyle/>
          <a:p>
            <a:fld id="{9D40D2A5-8A93-403E-BF05-6EBA6A1455BF}" type="slidenum">
              <a:rPr kumimoji="1" lang="ja-JP" altLang="en-US" smtClean="0"/>
              <a:pPr/>
              <a:t>45</a:t>
            </a:fld>
            <a:endParaRPr kumimoji="1" lang="ja-JP" altLang="en-US"/>
          </a:p>
        </p:txBody>
      </p:sp>
    </p:spTree>
    <p:extLst>
      <p:ext uri="{BB962C8B-B14F-4D97-AF65-F5344CB8AC3E}">
        <p14:creationId xmlns:p14="http://schemas.microsoft.com/office/powerpoint/2010/main" val="103847183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1214437" y="1270128"/>
            <a:ext cx="7034213" cy="5078284"/>
          </a:xfrm>
          <a:prstGeom prst="rect">
            <a:avLst/>
          </a:prstGeom>
        </p:spPr>
      </p:pic>
      <p:sp>
        <p:nvSpPr>
          <p:cNvPr id="3" name="テキスト ボックス 2"/>
          <p:cNvSpPr txBox="1"/>
          <p:nvPr/>
        </p:nvSpPr>
        <p:spPr>
          <a:xfrm>
            <a:off x="1660563" y="196025"/>
            <a:ext cx="5410200" cy="400110"/>
          </a:xfrm>
          <a:prstGeom prst="rect">
            <a:avLst/>
          </a:prstGeom>
          <a:noFill/>
        </p:spPr>
        <p:txBody>
          <a:bodyPr wrap="square" rtlCol="0">
            <a:spAutoFit/>
          </a:bodyPr>
          <a:lstStyle/>
          <a:p>
            <a:pPr algn="ctr"/>
            <a:r>
              <a:rPr kumimoji="1" lang="en-US" altLang="ja-JP" sz="2000" dirty="0" smtClean="0">
                <a:latin typeface="ＭＳ Ｐゴシック" panose="020B0600070205080204" pitchFamily="50" charset="-128"/>
                <a:ea typeface="ＭＳ Ｐゴシック" panose="020B0600070205080204" pitchFamily="50" charset="-128"/>
              </a:rPr>
              <a:t>RPV</a:t>
            </a:r>
            <a:r>
              <a:rPr kumimoji="1" lang="ja-JP" altLang="en-US" sz="2000" dirty="0" smtClean="0">
                <a:latin typeface="ＭＳ Ｐゴシック" panose="020B0600070205080204" pitchFamily="50" charset="-128"/>
                <a:ea typeface="ＭＳ Ｐゴシック" panose="020B0600070205080204" pitchFamily="50" charset="-128"/>
              </a:rPr>
              <a:t>下部ヘッド破損予測時の状況</a:t>
            </a:r>
            <a:endParaRPr kumimoji="1" lang="ja-JP" altLang="en-US" sz="2000" dirty="0">
              <a:latin typeface="ＭＳ Ｐゴシック" panose="020B0600070205080204" pitchFamily="50" charset="-128"/>
              <a:ea typeface="ＭＳ Ｐゴシック" panose="020B0600070205080204" pitchFamily="50" charset="-128"/>
            </a:endParaRPr>
          </a:p>
        </p:txBody>
      </p:sp>
      <p:sp>
        <p:nvSpPr>
          <p:cNvPr id="4" name="テキスト ボックス 3"/>
          <p:cNvSpPr txBox="1"/>
          <p:nvPr/>
        </p:nvSpPr>
        <p:spPr>
          <a:xfrm>
            <a:off x="3099219" y="5202936"/>
            <a:ext cx="2532888" cy="584775"/>
          </a:xfrm>
          <a:prstGeom prst="rect">
            <a:avLst/>
          </a:prstGeom>
          <a:noFill/>
        </p:spPr>
        <p:txBody>
          <a:bodyPr wrap="square" rtlCol="0">
            <a:spAutoFit/>
          </a:bodyPr>
          <a:lstStyle/>
          <a:p>
            <a:r>
              <a:rPr kumimoji="1" lang="ja-JP" altLang="en-US" sz="1600" dirty="0" smtClean="0">
                <a:solidFill>
                  <a:schemeClr val="bg1"/>
                </a:solidFill>
                <a:latin typeface="ＭＳ Ｐゴシック" panose="020B0600070205080204" pitchFamily="50" charset="-128"/>
                <a:ea typeface="ＭＳ Ｐゴシック" panose="020B0600070205080204" pitchFamily="50" charset="-128"/>
              </a:rPr>
              <a:t>「酸化物溶融プール」温度は</a:t>
            </a:r>
            <a:r>
              <a:rPr kumimoji="1" lang="en-US" altLang="ja-JP" sz="1600" dirty="0" smtClean="0">
                <a:solidFill>
                  <a:schemeClr val="bg1"/>
                </a:solidFill>
                <a:latin typeface="ＭＳ Ｐゴシック" panose="020B0600070205080204" pitchFamily="50" charset="-128"/>
                <a:ea typeface="ＭＳ Ｐゴシック" panose="020B0600070205080204" pitchFamily="50" charset="-128"/>
              </a:rPr>
              <a:t>2000K-2500K</a:t>
            </a:r>
            <a:r>
              <a:rPr kumimoji="1" lang="ja-JP" altLang="en-US" sz="1600" dirty="0" smtClean="0">
                <a:solidFill>
                  <a:schemeClr val="bg1"/>
                </a:solidFill>
                <a:latin typeface="ＭＳ Ｐゴシック" panose="020B0600070205080204" pitchFamily="50" charset="-128"/>
                <a:ea typeface="ＭＳ Ｐゴシック" panose="020B0600070205080204" pitchFamily="50" charset="-128"/>
              </a:rPr>
              <a:t>で振動</a:t>
            </a:r>
            <a:endParaRPr kumimoji="1" lang="ja-JP" altLang="en-US" sz="1600" dirty="0">
              <a:solidFill>
                <a:schemeClr val="bg1"/>
              </a:solidFill>
              <a:latin typeface="ＭＳ Ｐゴシック" panose="020B0600070205080204" pitchFamily="50" charset="-128"/>
              <a:ea typeface="ＭＳ Ｐゴシック" panose="020B0600070205080204" pitchFamily="50" charset="-128"/>
            </a:endParaRPr>
          </a:p>
        </p:txBody>
      </p:sp>
      <p:sp>
        <p:nvSpPr>
          <p:cNvPr id="6" name="テキスト ボックス 5"/>
          <p:cNvSpPr txBox="1"/>
          <p:nvPr/>
        </p:nvSpPr>
        <p:spPr>
          <a:xfrm>
            <a:off x="5898002" y="5458747"/>
            <a:ext cx="2797942" cy="1169551"/>
          </a:xfrm>
          <a:prstGeom prst="rect">
            <a:avLst/>
          </a:prstGeom>
          <a:noFill/>
        </p:spPr>
        <p:txBody>
          <a:bodyPr wrap="square" rtlCol="0">
            <a:spAutoFit/>
          </a:bodyPr>
          <a:lstStyle/>
          <a:p>
            <a:r>
              <a:rPr kumimoji="1" lang="en-US" altLang="ja-JP" sz="1400" dirty="0" smtClean="0">
                <a:solidFill>
                  <a:schemeClr val="bg1"/>
                </a:solidFill>
              </a:rPr>
              <a:t>RPV</a:t>
            </a:r>
            <a:r>
              <a:rPr kumimoji="1" lang="ja-JP" altLang="en-US" sz="1400" dirty="0" smtClean="0">
                <a:solidFill>
                  <a:schemeClr val="bg1"/>
                </a:solidFill>
              </a:rPr>
              <a:t>内部が溶融し</a:t>
            </a:r>
            <a:endParaRPr kumimoji="1" lang="en-US" altLang="ja-JP" sz="1400" dirty="0" smtClean="0">
              <a:solidFill>
                <a:schemeClr val="bg1"/>
              </a:solidFill>
            </a:endParaRPr>
          </a:p>
          <a:p>
            <a:r>
              <a:rPr kumimoji="1" lang="ja-JP" altLang="en-US" sz="1400" dirty="0" smtClean="0">
                <a:solidFill>
                  <a:schemeClr val="bg1"/>
                </a:solidFill>
              </a:rPr>
              <a:t>ているように</a:t>
            </a:r>
            <a:r>
              <a:rPr kumimoji="1" lang="ja-JP" altLang="en-US" sz="1400" dirty="0" err="1" smtClean="0">
                <a:solidFill>
                  <a:schemeClr val="bg1"/>
                </a:solidFill>
              </a:rPr>
              <a:t>思わ</a:t>
            </a:r>
            <a:endParaRPr kumimoji="1" lang="en-US" altLang="ja-JP" sz="1400" dirty="0" smtClean="0">
              <a:solidFill>
                <a:schemeClr val="bg1"/>
              </a:solidFill>
            </a:endParaRPr>
          </a:p>
          <a:p>
            <a:r>
              <a:rPr kumimoji="1" lang="ja-JP" altLang="en-US" sz="1400" dirty="0" smtClean="0">
                <a:solidFill>
                  <a:schemeClr val="bg1"/>
                </a:solidFill>
              </a:rPr>
              <a:t>れ、前ページの</a:t>
            </a:r>
            <a:endParaRPr kumimoji="1" lang="en-US" altLang="ja-JP" sz="1400" dirty="0" smtClean="0">
              <a:solidFill>
                <a:schemeClr val="bg1"/>
              </a:solidFill>
            </a:endParaRPr>
          </a:p>
          <a:p>
            <a:r>
              <a:rPr kumimoji="1" lang="en-US" altLang="ja-JP" sz="1400" dirty="0" smtClean="0">
                <a:solidFill>
                  <a:schemeClr val="bg1"/>
                </a:solidFill>
              </a:rPr>
              <a:t>TLH</a:t>
            </a:r>
            <a:r>
              <a:rPr kumimoji="1" lang="ja-JP" altLang="en-US" sz="1400" dirty="0" smtClean="0">
                <a:solidFill>
                  <a:schemeClr val="bg1"/>
                </a:solidFill>
              </a:rPr>
              <a:t>とは状況が異なる</a:t>
            </a:r>
            <a:endParaRPr kumimoji="1" lang="en-US" altLang="ja-JP" sz="1400" dirty="0" smtClean="0">
              <a:solidFill>
                <a:schemeClr val="bg1"/>
              </a:solidFill>
            </a:endParaRPr>
          </a:p>
          <a:p>
            <a:r>
              <a:rPr kumimoji="1" lang="ja-JP" altLang="en-US" sz="1400" dirty="0" smtClean="0"/>
              <a:t>（要調査）</a:t>
            </a:r>
            <a:endParaRPr kumimoji="1" lang="ja-JP" altLang="en-US" sz="1400" dirty="0"/>
          </a:p>
        </p:txBody>
      </p:sp>
      <p:sp>
        <p:nvSpPr>
          <p:cNvPr id="7" name="テキスト ボックス 6"/>
          <p:cNvSpPr txBox="1"/>
          <p:nvPr/>
        </p:nvSpPr>
        <p:spPr>
          <a:xfrm>
            <a:off x="1758098" y="685353"/>
            <a:ext cx="6288621" cy="584775"/>
          </a:xfrm>
          <a:prstGeom prst="rect">
            <a:avLst/>
          </a:prstGeom>
          <a:noFill/>
        </p:spPr>
        <p:txBody>
          <a:bodyPr wrap="square" rtlCol="0">
            <a:spAutoFit/>
          </a:bodyPr>
          <a:lstStyle/>
          <a:p>
            <a:r>
              <a:rPr kumimoji="1" lang="en-US" altLang="ja-JP" sz="1600" dirty="0" smtClean="0">
                <a:latin typeface="ＭＳ Ｐゴシック" panose="020B0600070205080204" pitchFamily="50" charset="-128"/>
                <a:ea typeface="ＭＳ Ｐゴシック" panose="020B0600070205080204" pitchFamily="50" charset="-128"/>
              </a:rPr>
              <a:t>(RPV</a:t>
            </a:r>
            <a:r>
              <a:rPr kumimoji="1" lang="ja-JP" altLang="en-US" sz="1600" dirty="0" smtClean="0">
                <a:latin typeface="ＭＳ Ｐゴシック" panose="020B0600070205080204" pitchFamily="50" charset="-128"/>
                <a:ea typeface="ＭＳ Ｐゴシック" panose="020B0600070205080204" pitchFamily="50" charset="-128"/>
              </a:rPr>
              <a:t>破損判定直後に異常終了（ゼロ割）しているが、既に現実的な推移から逸脱しており、原因は未調査</a:t>
            </a:r>
            <a:r>
              <a:rPr kumimoji="1" lang="en-US" altLang="ja-JP" sz="1600" dirty="0" smtClean="0">
                <a:latin typeface="ＭＳ Ｐゴシック" panose="020B0600070205080204" pitchFamily="50" charset="-128"/>
                <a:ea typeface="ＭＳ Ｐゴシック" panose="020B0600070205080204" pitchFamily="50" charset="-128"/>
              </a:rPr>
              <a:t>)</a:t>
            </a:r>
          </a:p>
        </p:txBody>
      </p:sp>
      <p:sp>
        <p:nvSpPr>
          <p:cNvPr id="5" name="スライド番号プレースホルダー 4"/>
          <p:cNvSpPr>
            <a:spLocks noGrp="1"/>
          </p:cNvSpPr>
          <p:nvPr>
            <p:ph type="sldNum" sz="quarter" idx="12"/>
          </p:nvPr>
        </p:nvSpPr>
        <p:spPr/>
        <p:txBody>
          <a:bodyPr/>
          <a:lstStyle/>
          <a:p>
            <a:fld id="{9D40D2A5-8A93-403E-BF05-6EBA6A1455BF}" type="slidenum">
              <a:rPr kumimoji="1" lang="ja-JP" altLang="en-US" smtClean="0"/>
              <a:pPr/>
              <a:t>46</a:t>
            </a:fld>
            <a:endParaRPr kumimoji="1" lang="ja-JP" altLang="en-US"/>
          </a:p>
        </p:txBody>
      </p:sp>
    </p:spTree>
    <p:extLst>
      <p:ext uri="{BB962C8B-B14F-4D97-AF65-F5344CB8AC3E}">
        <p14:creationId xmlns:p14="http://schemas.microsoft.com/office/powerpoint/2010/main" val="241180825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6240" y="0"/>
            <a:ext cx="8668512" cy="719755"/>
          </a:xfrm>
        </p:spPr>
        <p:txBody>
          <a:bodyPr>
            <a:noAutofit/>
          </a:bodyPr>
          <a:lstStyle/>
          <a:p>
            <a:pPr algn="ctr"/>
            <a:r>
              <a:rPr kumimoji="1" lang="en-US" altLang="ja-JP" sz="2400" dirty="0" smtClean="0">
                <a:latin typeface="ＭＳ Ｐゴシック" panose="020B0600070205080204" pitchFamily="50" charset="-128"/>
                <a:ea typeface="ＭＳ Ｐゴシック" panose="020B0600070205080204" pitchFamily="50" charset="-128"/>
              </a:rPr>
              <a:t>Part-4 </a:t>
            </a:r>
            <a:r>
              <a:rPr kumimoji="1" lang="ja-JP" altLang="en-US" sz="2400" dirty="0" smtClean="0">
                <a:latin typeface="ＭＳ Ｐゴシック" panose="020B0600070205080204" pitchFamily="50" charset="-128"/>
                <a:ea typeface="ＭＳ Ｐゴシック" panose="020B0600070205080204" pitchFamily="50" charset="-128"/>
              </a:rPr>
              <a:t>下部プレナム移行デブリ冷却挙動に係る解析結果のまとめ</a:t>
            </a:r>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3" name="コンテンツ プレースホルダー 2"/>
          <p:cNvSpPr>
            <a:spLocks noGrp="1"/>
          </p:cNvSpPr>
          <p:nvPr>
            <p:ph idx="1"/>
          </p:nvPr>
        </p:nvSpPr>
        <p:spPr>
          <a:xfrm>
            <a:off x="705231" y="973062"/>
            <a:ext cx="7886700" cy="5583186"/>
          </a:xfrm>
        </p:spPr>
        <p:txBody>
          <a:bodyPr>
            <a:normAutofit fontScale="85000" lnSpcReduction="20000"/>
          </a:bodyPr>
          <a:lstStyle/>
          <a:p>
            <a:pPr>
              <a:lnSpc>
                <a:spcPct val="100000"/>
              </a:lnSpc>
              <a:spcBef>
                <a:spcPts val="600"/>
              </a:spcBef>
              <a:buFont typeface="Wingdings" panose="05000000000000000000" pitchFamily="2" charset="2"/>
              <a:buChar char="Ø"/>
            </a:pPr>
            <a:r>
              <a:rPr kumimoji="1" lang="ja-JP" altLang="en-US" sz="2000" dirty="0" smtClean="0">
                <a:latin typeface="ＭＳ Ｐゴシック" panose="020B0600070205080204" pitchFamily="50" charset="-128"/>
                <a:ea typeface="ＭＳ Ｐゴシック" panose="020B0600070205080204" pitchFamily="50" charset="-128"/>
              </a:rPr>
              <a:t>下部プレナムデブリの早期再溶融と</a:t>
            </a:r>
            <a:r>
              <a:rPr kumimoji="1" lang="en-US" altLang="ja-JP" sz="2000" dirty="0" smtClean="0">
                <a:latin typeface="ＭＳ Ｐゴシック" panose="020B0600070205080204" pitchFamily="50" charset="-128"/>
                <a:ea typeface="ＭＳ Ｐゴシック" panose="020B0600070205080204" pitchFamily="50" charset="-128"/>
              </a:rPr>
              <a:t>RPV</a:t>
            </a:r>
            <a:r>
              <a:rPr kumimoji="1" lang="ja-JP" altLang="en-US" sz="2000" dirty="0" smtClean="0">
                <a:latin typeface="ＭＳ Ｐゴシック" panose="020B0600070205080204" pitchFamily="50" charset="-128"/>
                <a:ea typeface="ＭＳ Ｐゴシック" panose="020B0600070205080204" pitchFamily="50" charset="-128"/>
              </a:rPr>
              <a:t>破損を回避するため（即ち、現実を模擬するため）には、当面のデブリ冷却が必須であり、そのためには下部プレナム内の液相冷却材が長期的には残留する必要がある（短時間の枯渇はあってもよい）</a:t>
            </a:r>
            <a:r>
              <a:rPr lang="ja-JP" altLang="en-US" sz="2000" dirty="0" smtClean="0">
                <a:latin typeface="ＭＳ Ｐゴシック" panose="020B0600070205080204" pitchFamily="50" charset="-128"/>
                <a:ea typeface="ＭＳ Ｐゴシック" panose="020B0600070205080204" pitchFamily="50" charset="-128"/>
              </a:rPr>
              <a:t>との解析結果を得た。</a:t>
            </a:r>
            <a:endParaRPr lang="en-US" altLang="ja-JP" sz="2000" dirty="0" smtClean="0">
              <a:latin typeface="ＭＳ Ｐゴシック" panose="020B0600070205080204" pitchFamily="50" charset="-128"/>
              <a:ea typeface="ＭＳ Ｐゴシック" panose="020B0600070205080204" pitchFamily="50" charset="-128"/>
            </a:endParaRPr>
          </a:p>
          <a:p>
            <a:pPr>
              <a:lnSpc>
                <a:spcPct val="100000"/>
              </a:lnSpc>
              <a:spcBef>
                <a:spcPts val="600"/>
              </a:spcBef>
              <a:buFont typeface="Wingdings" panose="05000000000000000000" pitchFamily="2" charset="2"/>
              <a:buChar char="Ø"/>
            </a:pPr>
            <a:r>
              <a:rPr kumimoji="1" lang="en-US" altLang="ja-JP" sz="2000" dirty="0" smtClean="0">
                <a:latin typeface="ＭＳ Ｐゴシック" panose="020B0600070205080204" pitchFamily="50" charset="-128"/>
                <a:ea typeface="ＭＳ Ｐゴシック" panose="020B0600070205080204" pitchFamily="50" charset="-128"/>
              </a:rPr>
              <a:t>MAAP</a:t>
            </a:r>
            <a:r>
              <a:rPr kumimoji="1" lang="ja-JP" altLang="en-US" sz="2000" dirty="0" smtClean="0">
                <a:latin typeface="ＭＳ Ｐゴシック" panose="020B0600070205080204" pitchFamily="50" charset="-128"/>
                <a:ea typeface="ＭＳ Ｐゴシック" panose="020B0600070205080204" pitchFamily="50" charset="-128"/>
              </a:rPr>
              <a:t>のモデルではデブリと</a:t>
            </a:r>
            <a:r>
              <a:rPr kumimoji="1" lang="en-US" altLang="ja-JP" sz="2000" dirty="0" smtClean="0">
                <a:latin typeface="ＭＳ Ｐゴシック" panose="020B0600070205080204" pitchFamily="50" charset="-128"/>
                <a:ea typeface="ＭＳ Ｐゴシック" panose="020B0600070205080204" pitchFamily="50" charset="-128"/>
              </a:rPr>
              <a:t>RPV</a:t>
            </a:r>
            <a:r>
              <a:rPr kumimoji="1" lang="ja-JP" altLang="en-US" sz="2000" dirty="0" smtClean="0">
                <a:latin typeface="ＭＳ Ｐゴシック" panose="020B0600070205080204" pitchFamily="50" charset="-128"/>
                <a:ea typeface="ＭＳ Ｐゴシック" panose="020B0600070205080204" pitchFamily="50" charset="-128"/>
              </a:rPr>
              <a:t>や</a:t>
            </a:r>
            <a:r>
              <a:rPr kumimoji="1" lang="en-US" altLang="ja-JP" sz="2000" dirty="0" smtClean="0">
                <a:latin typeface="ＭＳ Ｐゴシック" panose="020B0600070205080204" pitchFamily="50" charset="-128"/>
                <a:ea typeface="ＭＳ Ｐゴシック" panose="020B0600070205080204" pitchFamily="50" charset="-128"/>
              </a:rPr>
              <a:t>CRD</a:t>
            </a:r>
            <a:r>
              <a:rPr kumimoji="1" lang="ja-JP" altLang="en-US" sz="2000" dirty="0" smtClean="0">
                <a:latin typeface="ＭＳ Ｐゴシック" panose="020B0600070205080204" pitchFamily="50" charset="-128"/>
                <a:ea typeface="ＭＳ Ｐゴシック" panose="020B0600070205080204" pitchFamily="50" charset="-128"/>
              </a:rPr>
              <a:t>など構造材との隙間を通じたデブリ冷却パスを模擬できないが、</a:t>
            </a:r>
            <a:r>
              <a:rPr kumimoji="1" lang="en-US" altLang="ja-JP" sz="2000" dirty="0" smtClean="0">
                <a:latin typeface="ＭＳ Ｐゴシック" panose="020B0600070205080204" pitchFamily="50" charset="-128"/>
                <a:ea typeface="ＭＳ Ｐゴシック" panose="020B0600070205080204" pitchFamily="50" charset="-128"/>
              </a:rPr>
              <a:t>CRD</a:t>
            </a:r>
            <a:r>
              <a:rPr kumimoji="1" lang="ja-JP" altLang="en-US" sz="2000" dirty="0" smtClean="0">
                <a:latin typeface="ＭＳ Ｐゴシック" panose="020B0600070205080204" pitchFamily="50" charset="-128"/>
                <a:ea typeface="ＭＳ Ｐゴシック" panose="020B0600070205080204" pitchFamily="50" charset="-128"/>
              </a:rPr>
              <a:t>冷却システムに仮想的に冷却を注入することで、デブリ冷却挙動を近似した結果、</a:t>
            </a:r>
            <a:r>
              <a:rPr kumimoji="1" lang="en-US" altLang="ja-JP" sz="2000" dirty="0" smtClean="0">
                <a:latin typeface="ＭＳ Ｐゴシック" panose="020B0600070205080204" pitchFamily="50" charset="-128"/>
                <a:ea typeface="ＭＳ Ｐゴシック" panose="020B0600070205080204" pitchFamily="50" charset="-128"/>
              </a:rPr>
              <a:t>GOTHIC</a:t>
            </a:r>
            <a:r>
              <a:rPr kumimoji="1" lang="ja-JP" altLang="en-US" sz="2000" dirty="0" smtClean="0">
                <a:latin typeface="ＭＳ Ｐゴシック" panose="020B0600070205080204" pitchFamily="50" charset="-128"/>
                <a:ea typeface="ＭＳ Ｐゴシック" panose="020B0600070205080204" pitchFamily="50" charset="-128"/>
              </a:rPr>
              <a:t>解析結果に類似した除熱挙動が再現され、</a:t>
            </a:r>
            <a:r>
              <a:rPr kumimoji="1" lang="en-US" altLang="ja-JP" sz="2000" dirty="0" smtClean="0">
                <a:latin typeface="ＭＳ Ｐゴシック" panose="020B0600070205080204" pitchFamily="50" charset="-128"/>
                <a:ea typeface="ＭＳ Ｐゴシック" panose="020B0600070205080204" pitchFamily="50" charset="-128"/>
              </a:rPr>
              <a:t>slumping</a:t>
            </a:r>
            <a:r>
              <a:rPr kumimoji="1" lang="ja-JP" altLang="en-US" sz="2000" dirty="0" smtClean="0">
                <a:latin typeface="ＭＳ Ｐゴシック" panose="020B0600070205080204" pitchFamily="50" charset="-128"/>
                <a:ea typeface="ＭＳ Ｐゴシック" panose="020B0600070205080204" pitchFamily="50" charset="-128"/>
              </a:rPr>
              <a:t>以降のデブリが一度、液相冷却材温度程度まで冷却されていたとの結果を得た。</a:t>
            </a:r>
            <a:endParaRPr kumimoji="1" lang="en-US" altLang="ja-JP" sz="2000" dirty="0" smtClean="0">
              <a:latin typeface="ＭＳ Ｐゴシック" panose="020B0600070205080204" pitchFamily="50" charset="-128"/>
              <a:ea typeface="ＭＳ Ｐゴシック" panose="020B0600070205080204" pitchFamily="50" charset="-128"/>
            </a:endParaRPr>
          </a:p>
          <a:p>
            <a:pPr>
              <a:lnSpc>
                <a:spcPct val="100000"/>
              </a:lnSpc>
              <a:spcBef>
                <a:spcPts val="600"/>
              </a:spcBef>
              <a:buFont typeface="Wingdings" panose="05000000000000000000" pitchFamily="2" charset="2"/>
              <a:buChar char="Ø"/>
            </a:pPr>
            <a:r>
              <a:rPr lang="ja-JP" altLang="en-US" sz="2000" dirty="0" smtClean="0">
                <a:latin typeface="ＭＳ Ｐゴシック" panose="020B0600070205080204" pitchFamily="50" charset="-128"/>
                <a:ea typeface="ＭＳ Ｐゴシック" panose="020B0600070205080204" pitchFamily="50" charset="-128"/>
              </a:rPr>
              <a:t>圧力データから</a:t>
            </a:r>
            <a:r>
              <a:rPr lang="en-US" altLang="ja-JP" sz="2000" dirty="0" smtClean="0">
                <a:latin typeface="ＭＳ Ｐゴシック" panose="020B0600070205080204" pitchFamily="50" charset="-128"/>
                <a:ea typeface="ＭＳ Ｐゴシック" panose="020B0600070205080204" pitchFamily="50" charset="-128"/>
              </a:rPr>
              <a:t>RPV</a:t>
            </a:r>
            <a:r>
              <a:rPr lang="ja-JP" altLang="en-US" sz="2000" dirty="0" smtClean="0">
                <a:latin typeface="ＭＳ Ｐゴシック" panose="020B0600070205080204" pitchFamily="50" charset="-128"/>
                <a:ea typeface="ＭＳ Ｐゴシック" panose="020B0600070205080204" pitchFamily="50" charset="-128"/>
              </a:rPr>
              <a:t>内デブリのドライアウトが生じたと考えられる</a:t>
            </a:r>
            <a:r>
              <a:rPr lang="en-US" altLang="ja-JP" sz="2000" dirty="0" smtClean="0">
                <a:latin typeface="ＭＳ Ｐゴシック" panose="020B0600070205080204" pitchFamily="50" charset="-128"/>
                <a:ea typeface="ＭＳ Ｐゴシック" panose="020B0600070205080204" pitchFamily="50" charset="-128"/>
              </a:rPr>
              <a:t>3/13 20:40</a:t>
            </a:r>
            <a:r>
              <a:rPr lang="ja-JP" altLang="en-US" sz="2000" dirty="0" smtClean="0">
                <a:latin typeface="ＭＳ Ｐゴシック" panose="020B0600070205080204" pitchFamily="50" charset="-128"/>
                <a:ea typeface="ＭＳ Ｐゴシック" panose="020B0600070205080204" pitchFamily="50" charset="-128"/>
              </a:rPr>
              <a:t>頃（約</a:t>
            </a:r>
            <a:r>
              <a:rPr lang="en-US" altLang="ja-JP" sz="2000" dirty="0" smtClean="0">
                <a:latin typeface="ＭＳ Ｐゴシック" panose="020B0600070205080204" pitchFamily="50" charset="-128"/>
                <a:ea typeface="ＭＳ Ｐゴシック" panose="020B0600070205080204" pitchFamily="50" charset="-128"/>
              </a:rPr>
              <a:t>19</a:t>
            </a:r>
            <a:r>
              <a:rPr lang="ja-JP" altLang="en-US" sz="2000" dirty="0" smtClean="0">
                <a:latin typeface="ＭＳ Ｐゴシック" panose="020B0600070205080204" pitchFamily="50" charset="-128"/>
                <a:ea typeface="ＭＳ Ｐゴシック" panose="020B0600070205080204" pitchFamily="50" charset="-128"/>
              </a:rPr>
              <a:t>万</a:t>
            </a:r>
            <a:r>
              <a:rPr lang="en-US" altLang="ja-JP" sz="2000" dirty="0" smtClean="0">
                <a:latin typeface="ＭＳ Ｐゴシック" panose="020B0600070205080204" pitchFamily="50" charset="-128"/>
                <a:ea typeface="ＭＳ Ｐゴシック" panose="020B0600070205080204" pitchFamily="50" charset="-128"/>
              </a:rPr>
              <a:t>4</a:t>
            </a:r>
            <a:r>
              <a:rPr lang="ja-JP" altLang="en-US" sz="2000" dirty="0" smtClean="0">
                <a:latin typeface="ＭＳ Ｐゴシック" panose="020B0600070205080204" pitchFamily="50" charset="-128"/>
                <a:ea typeface="ＭＳ Ｐゴシック" panose="020B0600070205080204" pitchFamily="50" charset="-128"/>
              </a:rPr>
              <a:t>千秒）以降、</a:t>
            </a:r>
            <a:r>
              <a:rPr lang="en-US" altLang="ja-JP" sz="2000" dirty="0" smtClean="0">
                <a:latin typeface="ＭＳ Ｐゴシック" panose="020B0600070205080204" pitchFamily="50" charset="-128"/>
                <a:ea typeface="ＭＳ Ｐゴシック" panose="020B0600070205080204" pitchFamily="50" charset="-128"/>
              </a:rPr>
              <a:t>CRD</a:t>
            </a:r>
            <a:r>
              <a:rPr lang="ja-JP" altLang="en-US" sz="2000" dirty="0" smtClean="0">
                <a:latin typeface="ＭＳ Ｐゴシック" panose="020B0600070205080204" pitchFamily="50" charset="-128"/>
                <a:ea typeface="ＭＳ Ｐゴシック" panose="020B0600070205080204" pitchFamily="50" charset="-128"/>
              </a:rPr>
              <a:t>注水によるデブリ冷却を停止した結果、その直後からデブリは崩壊熱でほぼ断熱的に昇温する結果となった。</a:t>
            </a:r>
            <a:endParaRPr lang="en-US" altLang="ja-JP" sz="2000" dirty="0" smtClean="0">
              <a:latin typeface="ＭＳ Ｐゴシック" panose="020B0600070205080204" pitchFamily="50" charset="-128"/>
              <a:ea typeface="ＭＳ Ｐゴシック" panose="020B0600070205080204" pitchFamily="50" charset="-128"/>
            </a:endParaRPr>
          </a:p>
          <a:p>
            <a:pPr>
              <a:lnSpc>
                <a:spcPct val="100000"/>
              </a:lnSpc>
              <a:spcBef>
                <a:spcPts val="600"/>
              </a:spcBef>
              <a:buFont typeface="Wingdings" panose="05000000000000000000" pitchFamily="2" charset="2"/>
              <a:buChar char="Ø"/>
            </a:pPr>
            <a:r>
              <a:rPr lang="ja-JP" altLang="en-US" sz="2000" dirty="0" smtClean="0">
                <a:latin typeface="ＭＳ Ｐゴシック" panose="020B0600070205080204" pitchFamily="50" charset="-128"/>
                <a:ea typeface="ＭＳ Ｐゴシック" panose="020B0600070205080204" pitchFamily="50" charset="-128"/>
              </a:rPr>
              <a:t>実データからデブリのペデスタル移行が開始したと考えられる</a:t>
            </a:r>
            <a:r>
              <a:rPr lang="en-US" altLang="ja-JP" sz="2000" dirty="0" smtClean="0">
                <a:latin typeface="ＭＳ Ｐゴシック" panose="020B0600070205080204" pitchFamily="50" charset="-128"/>
                <a:ea typeface="ＭＳ Ｐゴシック" panose="020B0600070205080204" pitchFamily="50" charset="-128"/>
              </a:rPr>
              <a:t>3/14 0:00</a:t>
            </a:r>
            <a:r>
              <a:rPr lang="ja-JP" altLang="en-US" sz="2000" dirty="0" smtClean="0">
                <a:latin typeface="ＭＳ Ｐゴシック" panose="020B0600070205080204" pitchFamily="50" charset="-128"/>
                <a:ea typeface="ＭＳ Ｐゴシック" panose="020B0600070205080204" pitchFamily="50" charset="-128"/>
              </a:rPr>
              <a:t>（約</a:t>
            </a:r>
            <a:r>
              <a:rPr lang="en-US" altLang="ja-JP" sz="2000" dirty="0" smtClean="0">
                <a:latin typeface="ＭＳ Ｐゴシック" panose="020B0600070205080204" pitchFamily="50" charset="-128"/>
                <a:ea typeface="ＭＳ Ｐゴシック" panose="020B0600070205080204" pitchFamily="50" charset="-128"/>
              </a:rPr>
              <a:t>20</a:t>
            </a:r>
            <a:r>
              <a:rPr lang="ja-JP" altLang="en-US" sz="2000" dirty="0" smtClean="0">
                <a:latin typeface="ＭＳ Ｐゴシック" panose="020B0600070205080204" pitchFamily="50" charset="-128"/>
                <a:ea typeface="ＭＳ Ｐゴシック" panose="020B0600070205080204" pitchFamily="50" charset="-128"/>
              </a:rPr>
              <a:t>万</a:t>
            </a:r>
            <a:r>
              <a:rPr lang="en-US" altLang="ja-JP" sz="2000" dirty="0" smtClean="0">
                <a:latin typeface="ＭＳ Ｐゴシック" panose="020B0600070205080204" pitchFamily="50" charset="-128"/>
                <a:ea typeface="ＭＳ Ｐゴシック" panose="020B0600070205080204" pitchFamily="50" charset="-128"/>
              </a:rPr>
              <a:t>7</a:t>
            </a:r>
            <a:r>
              <a:rPr lang="ja-JP" altLang="en-US" sz="2000" dirty="0" smtClean="0">
                <a:latin typeface="ＭＳ Ｐゴシック" panose="020B0600070205080204" pitchFamily="50" charset="-128"/>
                <a:ea typeface="ＭＳ Ｐゴシック" panose="020B0600070205080204" pitchFamily="50" charset="-128"/>
              </a:rPr>
              <a:t>千秒）頃、下部プレナムデブリは粒子主体のまま、平均温度が</a:t>
            </a:r>
            <a:r>
              <a:rPr lang="en-US" altLang="ja-JP" sz="2000" dirty="0" smtClean="0">
                <a:latin typeface="ＭＳ Ｐゴシック" panose="020B0600070205080204" pitchFamily="50" charset="-128"/>
                <a:ea typeface="ＭＳ Ｐゴシック" panose="020B0600070205080204" pitchFamily="50" charset="-128"/>
              </a:rPr>
              <a:t>1500K</a:t>
            </a:r>
            <a:r>
              <a:rPr lang="ja-JP" altLang="en-US" sz="2000" dirty="0" smtClean="0">
                <a:latin typeface="ＭＳ Ｐゴシック" panose="020B0600070205080204" pitchFamily="50" charset="-128"/>
                <a:ea typeface="ＭＳ Ｐゴシック" panose="020B0600070205080204" pitchFamily="50" charset="-128"/>
              </a:rPr>
              <a:t>程度となる結果を得た。</a:t>
            </a:r>
            <a:endParaRPr lang="en-US" altLang="ja-JP" sz="2000" dirty="0" smtClean="0">
              <a:latin typeface="ＭＳ Ｐゴシック" panose="020B0600070205080204" pitchFamily="50" charset="-128"/>
              <a:ea typeface="ＭＳ Ｐゴシック" panose="020B0600070205080204" pitchFamily="50" charset="-128"/>
            </a:endParaRPr>
          </a:p>
          <a:p>
            <a:pPr>
              <a:lnSpc>
                <a:spcPct val="100000"/>
              </a:lnSpc>
              <a:spcBef>
                <a:spcPts val="600"/>
              </a:spcBef>
              <a:buFont typeface="Wingdings" panose="05000000000000000000" pitchFamily="2" charset="2"/>
              <a:buChar char="Ø"/>
            </a:pPr>
            <a:r>
              <a:rPr kumimoji="1" lang="en-US" altLang="ja-JP" sz="2000" dirty="0" smtClean="0">
                <a:latin typeface="ＭＳ Ｐゴシック" panose="020B0600070205080204" pitchFamily="50" charset="-128"/>
                <a:ea typeface="ＭＳ Ｐゴシック" panose="020B0600070205080204" pitchFamily="50" charset="-128"/>
              </a:rPr>
              <a:t>3/14</a:t>
            </a:r>
            <a:r>
              <a:rPr kumimoji="1" lang="ja-JP" altLang="en-US" sz="2000" dirty="0" smtClean="0">
                <a:latin typeface="ＭＳ Ｐゴシック" panose="020B0600070205080204" pitchFamily="50" charset="-128"/>
                <a:ea typeface="ＭＳ Ｐゴシック" panose="020B0600070205080204" pitchFamily="50" charset="-128"/>
              </a:rPr>
              <a:t>　</a:t>
            </a:r>
            <a:r>
              <a:rPr kumimoji="1" lang="en-US" altLang="ja-JP" sz="2000" dirty="0" smtClean="0">
                <a:latin typeface="ＭＳ Ｐゴシック" panose="020B0600070205080204" pitchFamily="50" charset="-128"/>
                <a:ea typeface="ＭＳ Ｐゴシック" panose="020B0600070205080204" pitchFamily="50" charset="-128"/>
              </a:rPr>
              <a:t>0</a:t>
            </a:r>
            <a:r>
              <a:rPr kumimoji="1" lang="ja-JP" altLang="en-US" sz="2000" dirty="0" smtClean="0">
                <a:latin typeface="ＭＳ Ｐゴシック" panose="020B0600070205080204" pitchFamily="50" charset="-128"/>
                <a:ea typeface="ＭＳ Ｐゴシック" panose="020B0600070205080204" pitchFamily="50" charset="-128"/>
              </a:rPr>
              <a:t>：</a:t>
            </a:r>
            <a:r>
              <a:rPr kumimoji="1" lang="en-US" altLang="ja-JP" sz="2000" dirty="0" smtClean="0">
                <a:latin typeface="ＭＳ Ｐゴシック" panose="020B0600070205080204" pitchFamily="50" charset="-128"/>
                <a:ea typeface="ＭＳ Ｐゴシック" panose="020B0600070205080204" pitchFamily="50" charset="-128"/>
              </a:rPr>
              <a:t>00</a:t>
            </a:r>
            <a:r>
              <a:rPr kumimoji="1" lang="ja-JP" altLang="en-US" sz="2000" dirty="0" smtClean="0">
                <a:latin typeface="ＭＳ Ｐゴシック" panose="020B0600070205080204" pitchFamily="50" charset="-128"/>
                <a:ea typeface="ＭＳ Ｐゴシック" panose="020B0600070205080204" pitchFamily="50" charset="-128"/>
              </a:rPr>
              <a:t>頃までのデブリ昇温挙動と実データとの対比から、</a:t>
            </a:r>
            <a:r>
              <a:rPr kumimoji="1" lang="en-US" altLang="ja-JP" sz="2000" dirty="0" smtClean="0">
                <a:latin typeface="ＭＳ Ｐゴシック" panose="020B0600070205080204" pitchFamily="50" charset="-128"/>
                <a:ea typeface="ＭＳ Ｐゴシック" panose="020B0600070205080204" pitchFamily="50" charset="-128"/>
              </a:rPr>
              <a:t>1500K</a:t>
            </a:r>
            <a:r>
              <a:rPr lang="ja-JP" altLang="en-US" sz="2000" dirty="0">
                <a:latin typeface="ＭＳ Ｐゴシック" panose="020B0600070205080204" pitchFamily="50" charset="-128"/>
                <a:ea typeface="ＭＳ Ｐゴシック" panose="020B0600070205080204" pitchFamily="50" charset="-128"/>
              </a:rPr>
              <a:t>程度</a:t>
            </a:r>
            <a:r>
              <a:rPr lang="ja-JP" altLang="en-US" sz="2000" dirty="0" smtClean="0">
                <a:latin typeface="ＭＳ Ｐゴシック" panose="020B0600070205080204" pitchFamily="50" charset="-128"/>
                <a:ea typeface="ＭＳ Ｐゴシック" panose="020B0600070205080204" pitchFamily="50" charset="-128"/>
              </a:rPr>
              <a:t>のデブリの熱が溶融金属の対流で</a:t>
            </a:r>
            <a:r>
              <a:rPr lang="en-US" altLang="ja-JP" sz="2000" dirty="0" smtClean="0">
                <a:latin typeface="ＭＳ Ｐゴシック" panose="020B0600070205080204" pitchFamily="50" charset="-128"/>
                <a:ea typeface="ＭＳ Ｐゴシック" panose="020B0600070205080204" pitchFamily="50" charset="-128"/>
              </a:rPr>
              <a:t>RPV</a:t>
            </a:r>
            <a:r>
              <a:rPr lang="ja-JP" altLang="en-US" sz="2000" dirty="0">
                <a:latin typeface="ＭＳ Ｐゴシック" panose="020B0600070205080204" pitchFamily="50" charset="-128"/>
                <a:ea typeface="ＭＳ Ｐゴシック" panose="020B0600070205080204" pitchFamily="50" charset="-128"/>
              </a:rPr>
              <a:t>側部</a:t>
            </a:r>
            <a:r>
              <a:rPr lang="ja-JP" altLang="en-US" sz="2000" dirty="0" smtClean="0">
                <a:latin typeface="ＭＳ Ｐゴシック" panose="020B0600070205080204" pitchFamily="50" charset="-128"/>
                <a:ea typeface="ＭＳ Ｐゴシック" panose="020B0600070205080204" pitchFamily="50" charset="-128"/>
              </a:rPr>
              <a:t>に高熱流束を与え、</a:t>
            </a:r>
            <a:r>
              <a:rPr lang="en-US" altLang="ja-JP" sz="2000" dirty="0" smtClean="0">
                <a:latin typeface="ＭＳ Ｐゴシック" panose="020B0600070205080204" pitchFamily="50" charset="-128"/>
                <a:ea typeface="ＭＳ Ｐゴシック" panose="020B0600070205080204" pitchFamily="50" charset="-128"/>
              </a:rPr>
              <a:t>RPV</a:t>
            </a:r>
            <a:r>
              <a:rPr lang="ja-JP" altLang="en-US" sz="2000" dirty="0" smtClean="0">
                <a:latin typeface="ＭＳ Ｐゴシック" panose="020B0600070205080204" pitchFamily="50" charset="-128"/>
                <a:ea typeface="ＭＳ Ｐゴシック" panose="020B0600070205080204" pitchFamily="50" charset="-128"/>
              </a:rPr>
              <a:t>側部の</a:t>
            </a:r>
            <a:r>
              <a:rPr lang="en-US" altLang="ja-JP" sz="2000" dirty="0" smtClean="0">
                <a:latin typeface="ＭＳ Ｐゴシック" panose="020B0600070205080204" pitchFamily="50" charset="-128"/>
                <a:ea typeface="ＭＳ Ｐゴシック" panose="020B0600070205080204" pitchFamily="50" charset="-128"/>
              </a:rPr>
              <a:t>CRD</a:t>
            </a:r>
            <a:r>
              <a:rPr lang="ja-JP" altLang="en-US" sz="2000" dirty="0" smtClean="0">
                <a:latin typeface="ＭＳ Ｐゴシック" panose="020B0600070205080204" pitchFamily="50" charset="-128"/>
                <a:ea typeface="ＭＳ Ｐゴシック" panose="020B0600070205080204" pitchFamily="50" charset="-128"/>
              </a:rPr>
              <a:t>貫通部など、</a:t>
            </a:r>
            <a:r>
              <a:rPr lang="en-US" altLang="ja-JP" sz="2000" dirty="0" smtClean="0">
                <a:latin typeface="ＭＳ Ｐゴシック" panose="020B0600070205080204" pitchFamily="50" charset="-128"/>
                <a:ea typeface="ＭＳ Ｐゴシック" panose="020B0600070205080204" pitchFamily="50" charset="-128"/>
              </a:rPr>
              <a:t>RPV</a:t>
            </a:r>
            <a:r>
              <a:rPr lang="ja-JP" altLang="en-US" sz="2000" dirty="0" smtClean="0">
                <a:latin typeface="ＭＳ Ｐゴシック" panose="020B0600070205080204" pitchFamily="50" charset="-128"/>
                <a:ea typeface="ＭＳ Ｐゴシック" panose="020B0600070205080204" pitchFamily="50" charset="-128"/>
              </a:rPr>
              <a:t>側部のローカルな熱的脆弱部から初期の溶融物の流出を生じた可能性が予測される。</a:t>
            </a:r>
            <a:endParaRPr lang="en-US" altLang="ja-JP" sz="2000" dirty="0" smtClean="0">
              <a:latin typeface="ＭＳ Ｐゴシック" panose="020B0600070205080204" pitchFamily="50" charset="-128"/>
              <a:ea typeface="ＭＳ Ｐゴシック" panose="020B0600070205080204" pitchFamily="50" charset="-128"/>
            </a:endParaRPr>
          </a:p>
          <a:p>
            <a:pPr>
              <a:lnSpc>
                <a:spcPct val="100000"/>
              </a:lnSpc>
              <a:spcBef>
                <a:spcPts val="600"/>
              </a:spcBef>
              <a:buFont typeface="Wingdings" panose="05000000000000000000" pitchFamily="2" charset="2"/>
              <a:buChar char="Ø"/>
            </a:pPr>
            <a:r>
              <a:rPr kumimoji="1" lang="ja-JP" altLang="en-US" sz="2000" dirty="0">
                <a:latin typeface="ＭＳ Ｐゴシック" panose="020B0600070205080204" pitchFamily="50" charset="-128"/>
                <a:ea typeface="ＭＳ Ｐゴシック" panose="020B0600070205080204" pitchFamily="50" charset="-128"/>
              </a:rPr>
              <a:t>実</a:t>
            </a:r>
            <a:r>
              <a:rPr kumimoji="1" lang="ja-JP" altLang="en-US" sz="2000" dirty="0" smtClean="0">
                <a:latin typeface="ＭＳ Ｐゴシック" panose="020B0600070205080204" pitchFamily="50" charset="-128"/>
                <a:ea typeface="ＭＳ Ｐゴシック" panose="020B0600070205080204" pitchFamily="50" charset="-128"/>
              </a:rPr>
              <a:t>データ</a:t>
            </a:r>
            <a:r>
              <a:rPr lang="ja-JP" altLang="en-US" sz="2000" dirty="0" smtClean="0">
                <a:latin typeface="ＭＳ Ｐゴシック" panose="020B0600070205080204" pitchFamily="50" charset="-128"/>
                <a:ea typeface="ＭＳ Ｐゴシック" panose="020B0600070205080204" pitchFamily="50" charset="-128"/>
              </a:rPr>
              <a:t>の分析から、酸化物デブリのペデスタル移行が主に生じていたと考えられる時期（</a:t>
            </a:r>
            <a:r>
              <a:rPr lang="en-US" altLang="ja-JP" sz="2000" dirty="0" smtClean="0">
                <a:latin typeface="ＭＳ Ｐゴシック" panose="020B0600070205080204" pitchFamily="50" charset="-128"/>
                <a:ea typeface="ＭＳ Ｐゴシック" panose="020B0600070205080204" pitchFamily="50" charset="-128"/>
              </a:rPr>
              <a:t>22</a:t>
            </a:r>
            <a:r>
              <a:rPr lang="ja-JP" altLang="en-US" sz="2000" dirty="0" smtClean="0">
                <a:latin typeface="ＭＳ Ｐゴシック" panose="020B0600070205080204" pitchFamily="50" charset="-128"/>
                <a:ea typeface="ＭＳ Ｐゴシック" panose="020B0600070205080204" pitchFamily="50" charset="-128"/>
              </a:rPr>
              <a:t>～</a:t>
            </a:r>
            <a:r>
              <a:rPr lang="en-US" altLang="ja-JP" sz="2000" dirty="0" smtClean="0">
                <a:latin typeface="ＭＳ Ｐゴシック" panose="020B0600070205080204" pitchFamily="50" charset="-128"/>
                <a:ea typeface="ＭＳ Ｐゴシック" panose="020B0600070205080204" pitchFamily="50" charset="-128"/>
              </a:rPr>
              <a:t>23</a:t>
            </a:r>
            <a:r>
              <a:rPr lang="ja-JP" altLang="en-US" sz="2000" dirty="0" smtClean="0">
                <a:latin typeface="ＭＳ Ｐゴシック" panose="020B0600070205080204" pitchFamily="50" charset="-128"/>
                <a:ea typeface="ＭＳ Ｐゴシック" panose="020B0600070205080204" pitchFamily="50" charset="-128"/>
              </a:rPr>
              <a:t>万秒、</a:t>
            </a:r>
            <a:r>
              <a:rPr lang="en-US" altLang="ja-JP" sz="2000" dirty="0" smtClean="0">
                <a:latin typeface="ＭＳ Ｐゴシック" panose="020B0600070205080204" pitchFamily="50" charset="-128"/>
                <a:ea typeface="ＭＳ Ｐゴシック" panose="020B0600070205080204" pitchFamily="50" charset="-128"/>
              </a:rPr>
              <a:t>3/15 6:00-7:00</a:t>
            </a:r>
            <a:r>
              <a:rPr lang="ja-JP" altLang="en-US" sz="2000" dirty="0" smtClean="0">
                <a:latin typeface="ＭＳ Ｐゴシック" panose="020B0600070205080204" pitchFamily="50" charset="-128"/>
                <a:ea typeface="ＭＳ Ｐゴシック" panose="020B0600070205080204" pitchFamily="50" charset="-128"/>
              </a:rPr>
              <a:t>）に、本</a:t>
            </a:r>
            <a:r>
              <a:rPr lang="en-US" altLang="ja-JP" sz="2000" dirty="0" smtClean="0">
                <a:latin typeface="ＭＳ Ｐゴシック" panose="020B0600070205080204" pitchFamily="50" charset="-128"/>
                <a:ea typeface="ＭＳ Ｐゴシック" panose="020B0600070205080204" pitchFamily="50" charset="-128"/>
              </a:rPr>
              <a:t>MAAP</a:t>
            </a:r>
            <a:r>
              <a:rPr lang="ja-JP" altLang="en-US" sz="2000" dirty="0" smtClean="0">
                <a:latin typeface="ＭＳ Ｐゴシック" panose="020B0600070205080204" pitchFamily="50" charset="-128"/>
                <a:ea typeface="ＭＳ Ｐゴシック" panose="020B0600070205080204" pitchFamily="50" charset="-128"/>
              </a:rPr>
              <a:t>解析ではデブリ平均温度が</a:t>
            </a:r>
            <a:r>
              <a:rPr lang="en-US" altLang="ja-JP" sz="2000" dirty="0" smtClean="0">
                <a:latin typeface="ＭＳ Ｐゴシック" panose="020B0600070205080204" pitchFamily="50" charset="-128"/>
                <a:ea typeface="ＭＳ Ｐゴシック" panose="020B0600070205080204" pitchFamily="50" charset="-128"/>
              </a:rPr>
              <a:t>2000K</a:t>
            </a:r>
            <a:r>
              <a:rPr lang="ja-JP" altLang="en-US" sz="2000" dirty="0" smtClean="0">
                <a:latin typeface="ＭＳ Ｐゴシック" panose="020B0600070205080204" pitchFamily="50" charset="-128"/>
                <a:ea typeface="ＭＳ Ｐゴシック" panose="020B0600070205080204" pitchFamily="50" charset="-128"/>
              </a:rPr>
              <a:t>程度となっている。現実的には溶融金属の対流がデブリ冷却に寄与していた可能性が高く、ペデスタル移行時の酸化物デブリは</a:t>
            </a:r>
            <a:r>
              <a:rPr lang="en-US" altLang="ja-JP" sz="2000" dirty="0" smtClean="0">
                <a:latin typeface="ＭＳ Ｐゴシック" panose="020B0600070205080204" pitchFamily="50" charset="-128"/>
                <a:ea typeface="ＭＳ Ｐゴシック" panose="020B0600070205080204" pitchFamily="50" charset="-128"/>
              </a:rPr>
              <a:t>2000K</a:t>
            </a:r>
            <a:r>
              <a:rPr lang="ja-JP" altLang="en-US" sz="2000" dirty="0" smtClean="0">
                <a:latin typeface="ＭＳ Ｐゴシック" panose="020B0600070205080204" pitchFamily="50" charset="-128"/>
                <a:ea typeface="ＭＳ Ｐゴシック" panose="020B0600070205080204" pitchFamily="50" charset="-128"/>
              </a:rPr>
              <a:t>程度以下であった可能性が高い。</a:t>
            </a:r>
            <a:endParaRPr kumimoji="1" lang="ja-JP" altLang="en-US" sz="2000"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2"/>
          </p:nvPr>
        </p:nvSpPr>
        <p:spPr/>
        <p:txBody>
          <a:bodyPr/>
          <a:lstStyle/>
          <a:p>
            <a:fld id="{9D40D2A5-8A93-403E-BF05-6EBA6A1455BF}" type="slidenum">
              <a:rPr kumimoji="1" lang="ja-JP" altLang="en-US" smtClean="0"/>
              <a:t>47</a:t>
            </a:fld>
            <a:endParaRPr kumimoji="1" lang="ja-JP" altLang="en-US"/>
          </a:p>
        </p:txBody>
      </p:sp>
    </p:spTree>
    <p:extLst>
      <p:ext uri="{BB962C8B-B14F-4D97-AF65-F5344CB8AC3E}">
        <p14:creationId xmlns:p14="http://schemas.microsoft.com/office/powerpoint/2010/main" val="258712262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173102"/>
            <a:ext cx="8039862" cy="719755"/>
          </a:xfrm>
        </p:spPr>
        <p:txBody>
          <a:bodyPr>
            <a:normAutofit/>
          </a:bodyPr>
          <a:lstStyle/>
          <a:p>
            <a:pPr algn="ctr"/>
            <a:r>
              <a:rPr kumimoji="1" lang="en-US" altLang="ja-JP" sz="2800" dirty="0" smtClean="0">
                <a:latin typeface="ＭＳ Ｐゴシック" panose="020B0600070205080204" pitchFamily="50" charset="-128"/>
                <a:ea typeface="ＭＳ Ｐゴシック" panose="020B0600070205080204" pitchFamily="50" charset="-128"/>
              </a:rPr>
              <a:t>R3 3</a:t>
            </a:r>
            <a:r>
              <a:rPr kumimoji="1" lang="ja-JP" altLang="en-US" sz="2800" dirty="0" smtClean="0">
                <a:latin typeface="ＭＳ Ｐゴシック" panose="020B0600070205080204" pitchFamily="50" charset="-128"/>
                <a:ea typeface="ＭＳ Ｐゴシック" panose="020B0600070205080204" pitchFamily="50" charset="-128"/>
              </a:rPr>
              <a:t>号機</a:t>
            </a:r>
            <a:r>
              <a:rPr kumimoji="1" lang="en-US" altLang="ja-JP" sz="2800" dirty="0" smtClean="0">
                <a:latin typeface="ＭＳ Ｐゴシック" panose="020B0600070205080204" pitchFamily="50" charset="-128"/>
                <a:ea typeface="ＭＳ Ｐゴシック" panose="020B0600070205080204" pitchFamily="50" charset="-128"/>
              </a:rPr>
              <a:t>MAAP</a:t>
            </a:r>
            <a:r>
              <a:rPr kumimoji="1" lang="ja-JP" altLang="en-US" sz="2800" dirty="0" smtClean="0">
                <a:latin typeface="ＭＳ Ｐゴシック" panose="020B0600070205080204" pitchFamily="50" charset="-128"/>
                <a:ea typeface="ＭＳ Ｐゴシック" panose="020B0600070205080204" pitchFamily="50" charset="-128"/>
              </a:rPr>
              <a:t>結果の</a:t>
            </a:r>
            <a:r>
              <a:rPr kumimoji="1" lang="en-US" altLang="ja-JP" sz="2800" dirty="0" smtClean="0">
                <a:latin typeface="ＭＳ Ｐゴシック" panose="020B0600070205080204" pitchFamily="50" charset="-128"/>
                <a:ea typeface="ＭＳ Ｐゴシック" panose="020B0600070205080204" pitchFamily="50" charset="-128"/>
              </a:rPr>
              <a:t>Preliminary</a:t>
            </a:r>
            <a:r>
              <a:rPr kumimoji="1" lang="ja-JP" altLang="en-US" sz="2800" dirty="0" smtClean="0">
                <a:latin typeface="ＭＳ Ｐゴシック" panose="020B0600070205080204" pitchFamily="50" charset="-128"/>
                <a:ea typeface="ＭＳ Ｐゴシック" panose="020B0600070205080204" pitchFamily="50" charset="-128"/>
              </a:rPr>
              <a:t>まとめ</a:t>
            </a:r>
            <a:endParaRPr kumimoji="1" lang="ja-JP" altLang="en-US" sz="2800" dirty="0">
              <a:latin typeface="ＭＳ Ｐゴシック" panose="020B0600070205080204" pitchFamily="50" charset="-128"/>
              <a:ea typeface="ＭＳ Ｐゴシック" panose="020B0600070205080204" pitchFamily="50" charset="-128"/>
            </a:endParaRPr>
          </a:p>
        </p:txBody>
      </p:sp>
      <p:sp>
        <p:nvSpPr>
          <p:cNvPr id="3" name="コンテンツ プレースホルダー 2"/>
          <p:cNvSpPr>
            <a:spLocks noGrp="1"/>
          </p:cNvSpPr>
          <p:nvPr>
            <p:ph idx="1"/>
          </p:nvPr>
        </p:nvSpPr>
        <p:spPr>
          <a:xfrm>
            <a:off x="705231" y="973062"/>
            <a:ext cx="7886700" cy="5583186"/>
          </a:xfrm>
        </p:spPr>
        <p:txBody>
          <a:bodyPr>
            <a:normAutofit fontScale="92500" lnSpcReduction="20000"/>
          </a:bodyPr>
          <a:lstStyle/>
          <a:p>
            <a:pPr>
              <a:lnSpc>
                <a:spcPct val="100000"/>
              </a:lnSpc>
              <a:spcBef>
                <a:spcPts val="600"/>
              </a:spcBef>
            </a:pPr>
            <a:r>
              <a:rPr kumimoji="1" lang="en-US" altLang="ja-JP" sz="2000" dirty="0" smtClean="0">
                <a:latin typeface="ＭＳ Ｐゴシック" panose="020B0600070205080204" pitchFamily="50" charset="-128"/>
                <a:ea typeface="ＭＳ Ｐゴシック" panose="020B0600070205080204" pitchFamily="50" charset="-128"/>
              </a:rPr>
              <a:t>In-vessel</a:t>
            </a:r>
            <a:r>
              <a:rPr kumimoji="1" lang="ja-JP" altLang="en-US" sz="2000" dirty="0" smtClean="0">
                <a:latin typeface="ＭＳ Ｐゴシック" panose="020B0600070205080204" pitchFamily="50" charset="-128"/>
                <a:ea typeface="ＭＳ Ｐゴシック" panose="020B0600070205080204" pitchFamily="50" charset="-128"/>
              </a:rPr>
              <a:t>デブリの除熱挙動に焦点をあてた</a:t>
            </a:r>
            <a:r>
              <a:rPr kumimoji="1" lang="en-US" altLang="ja-JP" sz="2000" dirty="0" smtClean="0">
                <a:latin typeface="ＭＳ Ｐゴシック" panose="020B0600070205080204" pitchFamily="50" charset="-128"/>
                <a:ea typeface="ＭＳ Ｐゴシック" panose="020B0600070205080204" pitchFamily="50" charset="-128"/>
              </a:rPr>
              <a:t>MAAP</a:t>
            </a:r>
            <a:r>
              <a:rPr kumimoji="1" lang="ja-JP" altLang="en-US" sz="2000" dirty="0" smtClean="0">
                <a:latin typeface="ＭＳ Ｐゴシック" panose="020B0600070205080204" pitchFamily="50" charset="-128"/>
                <a:ea typeface="ＭＳ Ｐゴシック" panose="020B0600070205080204" pitchFamily="50" charset="-128"/>
              </a:rPr>
              <a:t>解析（基準条件＋多数のパラメトリクス）を実施した。</a:t>
            </a:r>
            <a:endParaRPr kumimoji="1" lang="en-US" altLang="ja-JP" sz="2000" dirty="0" smtClean="0">
              <a:latin typeface="ＭＳ Ｐゴシック" panose="020B0600070205080204" pitchFamily="50" charset="-128"/>
              <a:ea typeface="ＭＳ Ｐゴシック" panose="020B0600070205080204" pitchFamily="50" charset="-128"/>
            </a:endParaRPr>
          </a:p>
          <a:p>
            <a:pPr>
              <a:lnSpc>
                <a:spcPct val="100000"/>
              </a:lnSpc>
              <a:spcBef>
                <a:spcPts val="600"/>
              </a:spcBef>
            </a:pPr>
            <a:r>
              <a:rPr lang="en-US" altLang="ja-JP" sz="2000" dirty="0">
                <a:latin typeface="ＭＳ Ｐゴシック" panose="020B0600070205080204" pitchFamily="50" charset="-128"/>
                <a:ea typeface="ＭＳ Ｐゴシック" panose="020B0600070205080204" pitchFamily="50" charset="-128"/>
              </a:rPr>
              <a:t>3</a:t>
            </a:r>
            <a:r>
              <a:rPr lang="ja-JP" altLang="en-US" sz="2000" dirty="0">
                <a:latin typeface="ＭＳ Ｐゴシック" panose="020B0600070205080204" pitchFamily="50" charset="-128"/>
                <a:ea typeface="ＭＳ Ｐゴシック" panose="020B0600070205080204" pitchFamily="50" charset="-128"/>
              </a:rPr>
              <a:t>号機の炉心損傷初期においては、蒸気供給が豊富で、</a:t>
            </a:r>
            <a:r>
              <a:rPr lang="en-US" altLang="ja-JP" sz="2000" dirty="0">
                <a:latin typeface="ＭＳ Ｐゴシック" panose="020B0600070205080204" pitchFamily="50" charset="-128"/>
                <a:ea typeface="ＭＳ Ｐゴシック" panose="020B0600070205080204" pitchFamily="50" charset="-128"/>
              </a:rPr>
              <a:t>1200K</a:t>
            </a:r>
            <a:r>
              <a:rPr lang="ja-JP" altLang="en-US" sz="2000" dirty="0">
                <a:latin typeface="ＭＳ Ｐゴシック" panose="020B0600070205080204" pitchFamily="50" charset="-128"/>
                <a:ea typeface="ＭＳ Ｐゴシック" panose="020B0600070205080204" pitchFamily="50" charset="-128"/>
              </a:rPr>
              <a:t>程度からの</a:t>
            </a:r>
            <a:r>
              <a:rPr lang="en-US" altLang="ja-JP" sz="2000" dirty="0">
                <a:latin typeface="ＭＳ Ｐゴシック" panose="020B0600070205080204" pitchFamily="50" charset="-128"/>
                <a:ea typeface="ＭＳ Ｐゴシック" panose="020B0600070205080204" pitchFamily="50" charset="-128"/>
              </a:rPr>
              <a:t>2</a:t>
            </a:r>
            <a:r>
              <a:rPr lang="ja-JP" altLang="en-US" sz="2000" dirty="0">
                <a:latin typeface="ＭＳ Ｐゴシック" panose="020B0600070205080204" pitchFamily="50" charset="-128"/>
                <a:ea typeface="ＭＳ Ｐゴシック" panose="020B0600070205080204" pitchFamily="50" charset="-128"/>
              </a:rPr>
              <a:t>号機の場合と比べるとやや緩慢な金属酸化が生じていたと推定される。</a:t>
            </a:r>
            <a:endParaRPr lang="en-US" altLang="ja-JP" sz="2000" dirty="0">
              <a:latin typeface="ＭＳ Ｐゴシック" panose="020B0600070205080204" pitchFamily="50" charset="-128"/>
              <a:ea typeface="ＭＳ Ｐゴシック" panose="020B0600070205080204" pitchFamily="50" charset="-128"/>
            </a:endParaRPr>
          </a:p>
          <a:p>
            <a:pPr>
              <a:lnSpc>
                <a:spcPct val="100000"/>
              </a:lnSpc>
              <a:spcBef>
                <a:spcPts val="600"/>
              </a:spcBef>
            </a:pPr>
            <a:r>
              <a:rPr lang="ja-JP" altLang="en-US" sz="2000" dirty="0">
                <a:latin typeface="ＭＳ Ｐゴシック" panose="020B0600070205080204" pitchFamily="50" charset="-128"/>
                <a:ea typeface="ＭＳ Ｐゴシック" panose="020B0600070205080204" pitchFamily="50" charset="-128"/>
              </a:rPr>
              <a:t>炉心損傷の進展段階では炉心下部に炉心物質が堆積して蒸気</a:t>
            </a:r>
            <a:r>
              <a:rPr lang="ja-JP" altLang="en-US" sz="2000" dirty="0" smtClean="0">
                <a:latin typeface="ＭＳ Ｐゴシック" panose="020B0600070205080204" pitchFamily="50" charset="-128"/>
                <a:ea typeface="ＭＳ Ｐゴシック" panose="020B0600070205080204" pitchFamily="50" charset="-128"/>
              </a:rPr>
              <a:t>を通さなくなり</a:t>
            </a:r>
            <a:r>
              <a:rPr lang="ja-JP" altLang="en-US" sz="2000" dirty="0">
                <a:latin typeface="ＭＳ Ｐゴシック" panose="020B0600070205080204" pitchFamily="50" charset="-128"/>
                <a:ea typeface="ＭＳ Ｐゴシック" panose="020B0600070205080204" pitchFamily="50" charset="-128"/>
              </a:rPr>
              <a:t>、金属酸化が抑制されると評価された。</a:t>
            </a:r>
          </a:p>
          <a:p>
            <a:pPr>
              <a:lnSpc>
                <a:spcPct val="100000"/>
              </a:lnSpc>
              <a:spcBef>
                <a:spcPts val="600"/>
              </a:spcBef>
            </a:pPr>
            <a:r>
              <a:rPr lang="ja-JP" altLang="en-US" sz="2000" dirty="0" smtClean="0">
                <a:latin typeface="ＭＳ Ｐゴシック" panose="020B0600070205080204" pitchFamily="50" charset="-128"/>
                <a:ea typeface="ＭＳ Ｐゴシック" panose="020B0600070205080204" pitchFamily="50" charset="-128"/>
              </a:rPr>
              <a:t>炉心エネルギーは</a:t>
            </a:r>
            <a:r>
              <a:rPr lang="en-US" altLang="ja-JP" sz="2000" dirty="0" smtClean="0">
                <a:latin typeface="ＭＳ Ｐゴシック" panose="020B0600070205080204" pitchFamily="50" charset="-128"/>
                <a:ea typeface="ＭＳ Ｐゴシック" panose="020B0600070205080204" pitchFamily="50" charset="-128"/>
              </a:rPr>
              <a:t>ADS</a:t>
            </a:r>
            <a:r>
              <a:rPr lang="ja-JP" altLang="en-US" sz="2000" dirty="0" smtClean="0">
                <a:latin typeface="ＭＳ Ｐゴシック" panose="020B0600070205080204" pitchFamily="50" charset="-128"/>
                <a:ea typeface="ＭＳ Ｐゴシック" panose="020B0600070205080204" pitchFamily="50" charset="-128"/>
              </a:rPr>
              <a:t>作動時以降は増加せず、定格状態基準で</a:t>
            </a:r>
            <a:r>
              <a:rPr lang="en-US" altLang="ja-JP" sz="2000" dirty="0" smtClean="0">
                <a:latin typeface="ＭＳ Ｐゴシック" panose="020B0600070205080204" pitchFamily="50" charset="-128"/>
                <a:ea typeface="ＭＳ Ｐゴシック" panose="020B0600070205080204" pitchFamily="50" charset="-128"/>
              </a:rPr>
              <a:t>+135GJ</a:t>
            </a:r>
            <a:r>
              <a:rPr lang="ja-JP" altLang="en-US" sz="2000" dirty="0" smtClean="0">
                <a:latin typeface="ＭＳ Ｐゴシック" panose="020B0600070205080204" pitchFamily="50" charset="-128"/>
                <a:ea typeface="ＭＳ Ｐゴシック" panose="020B0600070205080204" pitchFamily="50" charset="-128"/>
              </a:rPr>
              <a:t>程度が最高値であったと評価された（</a:t>
            </a:r>
            <a:r>
              <a:rPr lang="en-US" altLang="ja-JP" sz="2000" dirty="0" smtClean="0">
                <a:latin typeface="ＭＳ Ｐゴシック" panose="020B0600070205080204" pitchFamily="50" charset="-128"/>
                <a:ea typeface="ＭＳ Ｐゴシック" panose="020B0600070205080204" pitchFamily="50" charset="-128"/>
              </a:rPr>
              <a:t>2</a:t>
            </a:r>
            <a:r>
              <a:rPr lang="ja-JP" altLang="en-US" sz="2000" dirty="0" smtClean="0">
                <a:latin typeface="ＭＳ Ｐゴシック" panose="020B0600070205080204" pitchFamily="50" charset="-128"/>
                <a:ea typeface="ＭＳ Ｐゴシック" panose="020B0600070205080204" pitchFamily="50" charset="-128"/>
              </a:rPr>
              <a:t>号機では同</a:t>
            </a:r>
            <a:r>
              <a:rPr lang="en-US" altLang="ja-JP" sz="2000" dirty="0" smtClean="0">
                <a:latin typeface="ＭＳ Ｐゴシック" panose="020B0600070205080204" pitchFamily="50" charset="-128"/>
                <a:ea typeface="ＭＳ Ｐゴシック" panose="020B0600070205080204" pitchFamily="50" charset="-128"/>
              </a:rPr>
              <a:t>+110GJ</a:t>
            </a:r>
            <a:r>
              <a:rPr lang="ja-JP" altLang="en-US" sz="2000" dirty="0" smtClean="0">
                <a:latin typeface="ＭＳ Ｐゴシック" panose="020B0600070205080204" pitchFamily="50" charset="-128"/>
                <a:ea typeface="ＭＳ Ｐゴシック" panose="020B0600070205080204" pitchFamily="50" charset="-128"/>
              </a:rPr>
              <a:t>程度</a:t>
            </a:r>
            <a:r>
              <a:rPr lang="en-US" altLang="ja-JP" sz="2000" dirty="0" smtClean="0">
                <a:latin typeface="ＭＳ Ｐゴシック" panose="020B0600070205080204" pitchFamily="50" charset="-128"/>
                <a:ea typeface="ＭＳ Ｐゴシック" panose="020B0600070205080204" pitchFamily="50" charset="-128"/>
              </a:rPr>
              <a:t>)</a:t>
            </a:r>
          </a:p>
          <a:p>
            <a:pPr>
              <a:lnSpc>
                <a:spcPct val="100000"/>
              </a:lnSpc>
              <a:spcBef>
                <a:spcPts val="600"/>
              </a:spcBef>
            </a:pPr>
            <a:r>
              <a:rPr lang="en-US" altLang="ja-JP" sz="2000" dirty="0" smtClean="0">
                <a:latin typeface="ＭＳ Ｐゴシック" panose="020B0600070205080204" pitchFamily="50" charset="-128"/>
                <a:ea typeface="ＭＳ Ｐゴシック" panose="020B0600070205080204" pitchFamily="50" charset="-128"/>
              </a:rPr>
              <a:t>Slumping</a:t>
            </a:r>
            <a:r>
              <a:rPr lang="ja-JP" altLang="en-US" sz="2000" dirty="0" smtClean="0">
                <a:latin typeface="ＭＳ Ｐゴシック" panose="020B0600070205080204" pitchFamily="50" charset="-128"/>
                <a:ea typeface="ＭＳ Ｐゴシック" panose="020B0600070205080204" pitchFamily="50" charset="-128"/>
              </a:rPr>
              <a:t>後は下部プレナム冷却材の除熱で、殆どの溶融物が</a:t>
            </a:r>
            <a:r>
              <a:rPr lang="en-US" altLang="ja-JP" sz="2000" dirty="0" smtClean="0">
                <a:latin typeface="ＭＳ Ｐゴシック" panose="020B0600070205080204" pitchFamily="50" charset="-128"/>
                <a:ea typeface="ＭＳ Ｐゴシック" panose="020B0600070205080204" pitchFamily="50" charset="-128"/>
              </a:rPr>
              <a:t>10</a:t>
            </a:r>
            <a:r>
              <a:rPr lang="ja-JP" altLang="en-US" sz="2000" dirty="0" smtClean="0">
                <a:latin typeface="ＭＳ Ｐゴシック" panose="020B0600070205080204" pitchFamily="50" charset="-128"/>
                <a:ea typeface="ＭＳ Ｐゴシック" panose="020B0600070205080204" pitchFamily="50" charset="-128"/>
              </a:rPr>
              <a:t>分程度以内の短時間に固化したものと評価された。</a:t>
            </a:r>
            <a:endParaRPr lang="en-US" altLang="ja-JP" sz="2000" dirty="0" smtClean="0">
              <a:latin typeface="ＭＳ Ｐゴシック" panose="020B0600070205080204" pitchFamily="50" charset="-128"/>
              <a:ea typeface="ＭＳ Ｐゴシック" panose="020B0600070205080204" pitchFamily="50" charset="-128"/>
            </a:endParaRPr>
          </a:p>
          <a:p>
            <a:pPr>
              <a:lnSpc>
                <a:spcPct val="100000"/>
              </a:lnSpc>
              <a:spcBef>
                <a:spcPts val="600"/>
              </a:spcBef>
            </a:pPr>
            <a:r>
              <a:rPr lang="en-US" altLang="ja-JP" sz="2000" dirty="0" smtClean="0">
                <a:latin typeface="ＭＳ Ｐゴシック" panose="020B0600070205080204" pitchFamily="50" charset="-128"/>
                <a:ea typeface="ＭＳ Ｐゴシック" panose="020B0600070205080204" pitchFamily="50" charset="-128"/>
              </a:rPr>
              <a:t>Slumping</a:t>
            </a:r>
            <a:r>
              <a:rPr lang="ja-JP" altLang="en-US" sz="2000" dirty="0" smtClean="0">
                <a:latin typeface="ＭＳ Ｐゴシック" panose="020B0600070205080204" pitchFamily="50" charset="-128"/>
                <a:ea typeface="ＭＳ Ｐゴシック" panose="020B0600070205080204" pitchFamily="50" charset="-128"/>
              </a:rPr>
              <a:t>以後、下部プレンナムデブリは約</a:t>
            </a:r>
            <a:r>
              <a:rPr lang="en-US" altLang="ja-JP" sz="2000" dirty="0" smtClean="0">
                <a:latin typeface="ＭＳ Ｐゴシック" panose="020B0600070205080204" pitchFamily="50" charset="-128"/>
                <a:ea typeface="ＭＳ Ｐゴシック" panose="020B0600070205080204" pitchFamily="50" charset="-128"/>
              </a:rPr>
              <a:t>12</a:t>
            </a:r>
            <a:r>
              <a:rPr lang="ja-JP" altLang="en-US" sz="2000" dirty="0" smtClean="0">
                <a:latin typeface="ＭＳ Ｐゴシック" panose="020B0600070205080204" pitchFamily="50" charset="-128"/>
                <a:ea typeface="ＭＳ Ｐゴシック" panose="020B0600070205080204" pitchFamily="50" charset="-128"/>
              </a:rPr>
              <a:t>時間にわたり、注水によって低温に保たれていたと評価された。</a:t>
            </a:r>
            <a:endParaRPr lang="en-US" altLang="ja-JP" sz="2000" dirty="0" smtClean="0">
              <a:latin typeface="ＭＳ Ｐゴシック" panose="020B0600070205080204" pitchFamily="50" charset="-128"/>
              <a:ea typeface="ＭＳ Ｐゴシック" panose="020B0600070205080204" pitchFamily="50" charset="-128"/>
            </a:endParaRPr>
          </a:p>
          <a:p>
            <a:pPr>
              <a:lnSpc>
                <a:spcPct val="100000"/>
              </a:lnSpc>
              <a:spcBef>
                <a:spcPts val="600"/>
              </a:spcBef>
            </a:pPr>
            <a:r>
              <a:rPr lang="ja-JP" altLang="en-US" sz="2000" dirty="0">
                <a:latin typeface="ＭＳ Ｐゴシック" panose="020B0600070205080204" pitchFamily="50" charset="-128"/>
                <a:ea typeface="ＭＳ Ｐゴシック" panose="020B0600070205080204" pitchFamily="50" charset="-128"/>
              </a:rPr>
              <a:t>その後</a:t>
            </a:r>
            <a:r>
              <a:rPr lang="ja-JP" altLang="en-US" sz="2000" dirty="0" smtClean="0">
                <a:latin typeface="ＭＳ Ｐゴシック" panose="020B0600070205080204" pitchFamily="50" charset="-128"/>
                <a:ea typeface="ＭＳ Ｐゴシック" panose="020B0600070205080204" pitchFamily="50" charset="-128"/>
              </a:rPr>
              <a:t>は</a:t>
            </a:r>
            <a:r>
              <a:rPr lang="en-US" altLang="ja-JP" sz="2000" dirty="0" smtClean="0">
                <a:latin typeface="ＭＳ Ｐゴシック" panose="020B0600070205080204" pitchFamily="50" charset="-128"/>
                <a:ea typeface="ＭＳ Ｐゴシック" panose="020B0600070205080204" pitchFamily="50" charset="-128"/>
              </a:rPr>
              <a:t>RPV</a:t>
            </a:r>
            <a:r>
              <a:rPr lang="ja-JP" altLang="en-US" sz="2000" dirty="0" smtClean="0">
                <a:latin typeface="ＭＳ Ｐゴシック" panose="020B0600070205080204" pitchFamily="50" charset="-128"/>
                <a:ea typeface="ＭＳ Ｐゴシック" panose="020B0600070205080204" pitchFamily="50" charset="-128"/>
              </a:rPr>
              <a:t>内デブリのドライアウトを</a:t>
            </a:r>
            <a:r>
              <a:rPr lang="ja-JP" altLang="en-US" sz="2000" dirty="0">
                <a:latin typeface="ＭＳ Ｐゴシック" panose="020B0600070205080204" pitchFamily="50" charset="-128"/>
                <a:ea typeface="ＭＳ Ｐゴシック" panose="020B0600070205080204" pitchFamily="50" charset="-128"/>
              </a:rPr>
              <a:t>想定した</a:t>
            </a:r>
            <a:r>
              <a:rPr lang="ja-JP" altLang="en-US" sz="2000" dirty="0" smtClean="0">
                <a:latin typeface="ＭＳ Ｐゴシック" panose="020B0600070205080204" pitchFamily="50" charset="-128"/>
                <a:ea typeface="ＭＳ Ｐゴシック" panose="020B0600070205080204" pitchFamily="50" charset="-128"/>
              </a:rPr>
              <a:t>結果、実際にデブリのペデスタル移行が開始したと考えられるタイミングで</a:t>
            </a:r>
            <a:r>
              <a:rPr lang="en-US" altLang="ja-JP" sz="2000" dirty="0" smtClean="0">
                <a:latin typeface="ＭＳ Ｐゴシック" panose="020B0600070205080204" pitchFamily="50" charset="-128"/>
                <a:ea typeface="ＭＳ Ｐゴシック" panose="020B0600070205080204" pitchFamily="50" charset="-128"/>
              </a:rPr>
              <a:t>RPV</a:t>
            </a:r>
            <a:r>
              <a:rPr lang="ja-JP" altLang="en-US" sz="2000" dirty="0" smtClean="0">
                <a:latin typeface="ＭＳ Ｐゴシック" panose="020B0600070205080204" pitchFamily="50" charset="-128"/>
                <a:ea typeface="ＭＳ Ｐゴシック" panose="020B0600070205080204" pitchFamily="50" charset="-128"/>
              </a:rPr>
              <a:t>内デブリのへ金温度が</a:t>
            </a:r>
            <a:r>
              <a:rPr lang="en-US" altLang="ja-JP" sz="2000" dirty="0" smtClean="0">
                <a:latin typeface="ＭＳ Ｐゴシック" panose="020B0600070205080204" pitchFamily="50" charset="-128"/>
                <a:ea typeface="ＭＳ Ｐゴシック" panose="020B0600070205080204" pitchFamily="50" charset="-128"/>
              </a:rPr>
              <a:t>1500K</a:t>
            </a:r>
            <a:r>
              <a:rPr lang="ja-JP" altLang="en-US" sz="2000" dirty="0" smtClean="0">
                <a:latin typeface="ＭＳ Ｐゴシック" panose="020B0600070205080204" pitchFamily="50" charset="-128"/>
                <a:ea typeface="ＭＳ Ｐゴシック" panose="020B0600070205080204" pitchFamily="50" charset="-128"/>
              </a:rPr>
              <a:t>程度に到達した。</a:t>
            </a:r>
            <a:endParaRPr lang="en-US" altLang="ja-JP" sz="2000" dirty="0" smtClean="0">
              <a:latin typeface="ＭＳ Ｐゴシック" panose="020B0600070205080204" pitchFamily="50" charset="-128"/>
              <a:ea typeface="ＭＳ Ｐゴシック" panose="020B0600070205080204" pitchFamily="50" charset="-128"/>
            </a:endParaRPr>
          </a:p>
          <a:p>
            <a:pPr>
              <a:lnSpc>
                <a:spcPct val="100000"/>
              </a:lnSpc>
              <a:spcBef>
                <a:spcPts val="600"/>
              </a:spcBef>
            </a:pPr>
            <a:r>
              <a:rPr lang="ja-JP" altLang="en-US" sz="2000" dirty="0">
                <a:latin typeface="ＭＳ Ｐゴシック" panose="020B0600070205080204" pitchFamily="50" charset="-128"/>
                <a:ea typeface="ＭＳ Ｐゴシック" panose="020B0600070205080204" pitchFamily="50" charset="-128"/>
              </a:rPr>
              <a:t>解析で</a:t>
            </a:r>
            <a:r>
              <a:rPr lang="ja-JP" altLang="en-US" sz="2000" dirty="0" smtClean="0">
                <a:latin typeface="ＭＳ Ｐゴシック" panose="020B0600070205080204" pitchFamily="50" charset="-128"/>
                <a:ea typeface="ＭＳ Ｐゴシック" panose="020B0600070205080204" pitchFamily="50" charset="-128"/>
              </a:rPr>
              <a:t>は</a:t>
            </a:r>
            <a:r>
              <a:rPr lang="en-US" altLang="ja-JP" sz="2000" dirty="0" smtClean="0">
                <a:latin typeface="ＭＳ Ｐゴシック" panose="020B0600070205080204" pitchFamily="50" charset="-128"/>
                <a:ea typeface="ＭＳ Ｐゴシック" panose="020B0600070205080204" pitchFamily="50" charset="-128"/>
              </a:rPr>
              <a:t>RPV</a:t>
            </a:r>
            <a:r>
              <a:rPr lang="ja-JP" altLang="en-US" sz="2000" dirty="0" smtClean="0">
                <a:latin typeface="ＭＳ Ｐゴシック" panose="020B0600070205080204" pitchFamily="50" charset="-128"/>
                <a:ea typeface="ＭＳ Ｐゴシック" panose="020B0600070205080204" pitchFamily="50" charset="-128"/>
              </a:rPr>
              <a:t>破損なしにデブリの温度上昇が継続した</a:t>
            </a:r>
            <a:r>
              <a:rPr lang="ja-JP" altLang="en-US" sz="2000" dirty="0">
                <a:latin typeface="ＭＳ Ｐゴシック" panose="020B0600070205080204" pitchFamily="50" charset="-128"/>
                <a:ea typeface="ＭＳ Ｐゴシック" panose="020B0600070205080204" pitchFamily="50" charset="-128"/>
              </a:rPr>
              <a:t>が</a:t>
            </a:r>
            <a:r>
              <a:rPr lang="ja-JP" altLang="en-US" sz="2000" dirty="0" smtClean="0">
                <a:latin typeface="ＭＳ Ｐゴシック" panose="020B0600070205080204" pitchFamily="50" charset="-128"/>
                <a:ea typeface="ＭＳ Ｐゴシック" panose="020B0600070205080204" pitchFamily="50" charset="-128"/>
              </a:rPr>
              <a:t>、実際に酸化物デブリの主要なペデスタル移行が生じたと考えられる段階でも平均温度が</a:t>
            </a:r>
            <a:r>
              <a:rPr lang="en-US" altLang="ja-JP" sz="2000" dirty="0" smtClean="0">
                <a:latin typeface="ＭＳ Ｐゴシック" panose="020B0600070205080204" pitchFamily="50" charset="-128"/>
                <a:ea typeface="ＭＳ Ｐゴシック" panose="020B0600070205080204" pitchFamily="50" charset="-128"/>
              </a:rPr>
              <a:t>2000K</a:t>
            </a:r>
            <a:r>
              <a:rPr lang="ja-JP" altLang="en-US" sz="2000" dirty="0" smtClean="0">
                <a:latin typeface="ＭＳ Ｐゴシック" panose="020B0600070205080204" pitchFamily="50" charset="-128"/>
                <a:ea typeface="ＭＳ Ｐゴシック" panose="020B0600070205080204" pitchFamily="50" charset="-128"/>
              </a:rPr>
              <a:t>程度と評価</a:t>
            </a:r>
            <a:r>
              <a:rPr lang="ja-JP" altLang="en-US" sz="2000" dirty="0">
                <a:latin typeface="ＭＳ Ｐゴシック" panose="020B0600070205080204" pitchFamily="50" charset="-128"/>
                <a:ea typeface="ＭＳ Ｐゴシック" panose="020B0600070205080204" pitchFamily="50" charset="-128"/>
              </a:rPr>
              <a:t>され</a:t>
            </a:r>
            <a:r>
              <a:rPr lang="ja-JP" altLang="en-US" sz="2000" dirty="0" smtClean="0">
                <a:latin typeface="ＭＳ Ｐゴシック" panose="020B0600070205080204" pitchFamily="50" charset="-128"/>
                <a:ea typeface="ＭＳ Ｐゴシック" panose="020B0600070205080204" pitchFamily="50" charset="-128"/>
              </a:rPr>
              <a:t>、現実のペデスタル移行酸化物デブリはあまり高温ではなか</a:t>
            </a:r>
            <a:r>
              <a:rPr lang="ja-JP" altLang="en-US" sz="2000" dirty="0">
                <a:latin typeface="ＭＳ Ｐゴシック" panose="020B0600070205080204" pitchFamily="50" charset="-128"/>
                <a:ea typeface="ＭＳ Ｐゴシック" panose="020B0600070205080204" pitchFamily="50" charset="-128"/>
              </a:rPr>
              <a:t>ったもの</a:t>
            </a:r>
            <a:r>
              <a:rPr lang="ja-JP" altLang="en-US" sz="2000" dirty="0" smtClean="0">
                <a:latin typeface="ＭＳ Ｐゴシック" panose="020B0600070205080204" pitchFamily="50" charset="-128"/>
                <a:ea typeface="ＭＳ Ｐゴシック" panose="020B0600070205080204" pitchFamily="50" charset="-128"/>
              </a:rPr>
              <a:t>と推定された。</a:t>
            </a:r>
            <a:endParaRPr lang="en-US" altLang="ja-JP" sz="2000" dirty="0" smtClean="0">
              <a:latin typeface="ＭＳ Ｐゴシック" panose="020B0600070205080204" pitchFamily="50" charset="-128"/>
              <a:ea typeface="ＭＳ Ｐゴシック" panose="020B0600070205080204" pitchFamily="50" charset="-128"/>
            </a:endParaRPr>
          </a:p>
          <a:p>
            <a:pPr>
              <a:lnSpc>
                <a:spcPct val="100000"/>
              </a:lnSpc>
              <a:spcBef>
                <a:spcPts val="600"/>
              </a:spcBef>
            </a:pPr>
            <a:r>
              <a:rPr lang="ja-JP" altLang="en-US" sz="2000" dirty="0">
                <a:latin typeface="ＭＳ Ｐゴシック" panose="020B0600070205080204" pitchFamily="50" charset="-128"/>
                <a:ea typeface="ＭＳ Ｐゴシック" panose="020B0600070205080204" pitchFamily="50" charset="-128"/>
              </a:rPr>
              <a:t>以上</a:t>
            </a:r>
            <a:r>
              <a:rPr lang="ja-JP" altLang="en-US" sz="2000" dirty="0" smtClean="0">
                <a:latin typeface="ＭＳ Ｐゴシック" panose="020B0600070205080204" pitchFamily="50" charset="-128"/>
                <a:ea typeface="ＭＳ Ｐゴシック" panose="020B0600070205080204" pitchFamily="50" charset="-128"/>
              </a:rPr>
              <a:t>の過程の</a:t>
            </a:r>
            <a:r>
              <a:rPr lang="en-US" altLang="ja-JP" sz="2000" dirty="0" smtClean="0">
                <a:latin typeface="ＭＳ Ｐゴシック" panose="020B0600070205080204" pitchFamily="50" charset="-128"/>
                <a:ea typeface="ＭＳ Ｐゴシック" panose="020B0600070205080204" pitchFamily="50" charset="-128"/>
              </a:rPr>
              <a:t>In-vessel</a:t>
            </a:r>
            <a:r>
              <a:rPr lang="ja-JP" altLang="en-US" sz="2000" dirty="0" smtClean="0">
                <a:latin typeface="ＭＳ Ｐゴシック" panose="020B0600070205080204" pitchFamily="50" charset="-128"/>
                <a:ea typeface="ＭＳ Ｐゴシック" panose="020B0600070205080204" pitchFamily="50" charset="-128"/>
              </a:rPr>
              <a:t>燃料・デブリの温度履歴、雰囲気条件の</a:t>
            </a:r>
            <a:r>
              <a:rPr lang="en-US" altLang="ja-JP" sz="2000" dirty="0" smtClean="0">
                <a:latin typeface="ＭＳ Ｐゴシック" panose="020B0600070205080204" pitchFamily="50" charset="-128"/>
                <a:ea typeface="ＭＳ Ｐゴシック" panose="020B0600070205080204" pitchFamily="50" charset="-128"/>
              </a:rPr>
              <a:t>MAAP</a:t>
            </a:r>
            <a:r>
              <a:rPr lang="ja-JP" altLang="en-US" sz="2000" dirty="0" smtClean="0">
                <a:latin typeface="ＭＳ Ｐゴシック" panose="020B0600070205080204" pitchFamily="50" charset="-128"/>
                <a:ea typeface="ＭＳ Ｐゴシック" panose="020B0600070205080204" pitchFamily="50" charset="-128"/>
              </a:rPr>
              <a:t>評価結果を得た。</a:t>
            </a:r>
            <a:endParaRPr lang="en-US" altLang="ja-JP" sz="2000" dirty="0" smtClean="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2"/>
          </p:nvPr>
        </p:nvSpPr>
        <p:spPr/>
        <p:txBody>
          <a:bodyPr/>
          <a:lstStyle/>
          <a:p>
            <a:fld id="{9D40D2A5-8A93-403E-BF05-6EBA6A1455BF}" type="slidenum">
              <a:rPr kumimoji="1" lang="ja-JP" altLang="en-US" smtClean="0"/>
              <a:t>48</a:t>
            </a:fld>
            <a:endParaRPr kumimoji="1" lang="ja-JP" altLang="en-US"/>
          </a:p>
        </p:txBody>
      </p:sp>
    </p:spTree>
    <p:extLst>
      <p:ext uri="{BB962C8B-B14F-4D97-AF65-F5344CB8AC3E}">
        <p14:creationId xmlns:p14="http://schemas.microsoft.com/office/powerpoint/2010/main" val="99632983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49782" y="0"/>
            <a:ext cx="8440257" cy="6771084"/>
          </a:xfrm>
          <a:prstGeom prst="rect">
            <a:avLst/>
          </a:prstGeom>
          <a:noFill/>
        </p:spPr>
        <p:txBody>
          <a:bodyPr wrap="square" rtlCol="0">
            <a:spAutoFit/>
          </a:bodyPr>
          <a:lstStyle/>
          <a:p>
            <a:pPr algn="ctr">
              <a:spcAft>
                <a:spcPts val="600"/>
              </a:spcAft>
            </a:pPr>
            <a:r>
              <a:rPr kumimoji="1" lang="en-US" altLang="ja-JP" sz="2400" dirty="0" smtClean="0">
                <a:latin typeface="ＭＳ Ｐゴシック" panose="020B0600070205080204" pitchFamily="50" charset="-128"/>
                <a:ea typeface="ＭＳ Ｐゴシック" panose="020B0600070205080204" pitchFamily="50" charset="-128"/>
              </a:rPr>
              <a:t>Appendix A</a:t>
            </a:r>
          </a:p>
          <a:p>
            <a:pPr algn="ctr">
              <a:spcAft>
                <a:spcPts val="600"/>
              </a:spcAft>
            </a:pPr>
            <a:endParaRPr kumimoji="1" lang="en-US" altLang="ja-JP" dirty="0" smtClean="0">
              <a:latin typeface="ＭＳ Ｐゴシック" panose="020B0600070205080204" pitchFamily="50" charset="-128"/>
              <a:ea typeface="ＭＳ Ｐゴシック" panose="020B0600070205080204" pitchFamily="50" charset="-128"/>
            </a:endParaRPr>
          </a:p>
          <a:p>
            <a:pPr algn="ctr">
              <a:spcAft>
                <a:spcPts val="600"/>
              </a:spcAft>
            </a:pPr>
            <a:r>
              <a:rPr kumimoji="1" lang="ja-JP" altLang="en-US" dirty="0" smtClean="0">
                <a:latin typeface="ＭＳ Ｐゴシック" panose="020B0600070205080204" pitchFamily="50" charset="-128"/>
                <a:ea typeface="ＭＳ Ｐゴシック" panose="020B0600070205080204" pitchFamily="50" charset="-128"/>
              </a:rPr>
              <a:t>基本想定（</a:t>
            </a:r>
            <a:r>
              <a:rPr kumimoji="1" lang="en-US" altLang="ja-JP" dirty="0" smtClean="0">
                <a:latin typeface="ＭＳ Ｐゴシック" panose="020B0600070205080204" pitchFamily="50" charset="-128"/>
                <a:ea typeface="ＭＳ Ｐゴシック" panose="020B0600070205080204" pitchFamily="50" charset="-128"/>
              </a:rPr>
              <a:t>1/3</a:t>
            </a:r>
            <a:r>
              <a:rPr kumimoji="1" lang="ja-JP" altLang="en-US" dirty="0" smtClean="0">
                <a:latin typeface="ＭＳ Ｐゴシック" panose="020B0600070205080204" pitchFamily="50" charset="-128"/>
                <a:ea typeface="ＭＳ Ｐゴシック" panose="020B0600070205080204" pitchFamily="50" charset="-128"/>
              </a:rPr>
              <a:t>）</a:t>
            </a:r>
            <a:endParaRPr kumimoji="1" lang="en-US" altLang="ja-JP" dirty="0" smtClean="0">
              <a:latin typeface="ＭＳ Ｐゴシック" panose="020B0600070205080204" pitchFamily="50" charset="-128"/>
              <a:ea typeface="ＭＳ Ｐゴシック" panose="020B0600070205080204" pitchFamily="50" charset="-128"/>
            </a:endParaRPr>
          </a:p>
          <a:p>
            <a:pPr>
              <a:spcAft>
                <a:spcPts val="600"/>
              </a:spcAft>
            </a:pPr>
            <a:endParaRPr kumimoji="1" lang="en-US" altLang="ja-JP" dirty="0">
              <a:latin typeface="ＭＳ Ｐゴシック" panose="020B0600070205080204" pitchFamily="50" charset="-128"/>
              <a:ea typeface="ＭＳ Ｐゴシック" panose="020B0600070205080204" pitchFamily="50" charset="-128"/>
            </a:endParaRPr>
          </a:p>
          <a:p>
            <a:pPr marL="285750" indent="-285750">
              <a:spcAft>
                <a:spcPts val="600"/>
              </a:spcAft>
              <a:buFont typeface="Wingdings" panose="05000000000000000000" pitchFamily="2" charset="2"/>
              <a:buChar char="Ø"/>
            </a:pPr>
            <a:r>
              <a:rPr kumimoji="1" lang="ja-JP" altLang="en-US" dirty="0" smtClean="0">
                <a:latin typeface="ＭＳ Ｐゴシック" panose="020B0600070205080204" pitchFamily="50" charset="-128"/>
                <a:ea typeface="ＭＳ Ｐゴシック" panose="020B0600070205080204" pitchFamily="50" charset="-128"/>
              </a:rPr>
              <a:t>基本データ：　</a:t>
            </a:r>
            <a:r>
              <a:rPr kumimoji="1" lang="en-US" altLang="ja-JP" dirty="0" smtClean="0">
                <a:latin typeface="ＭＳ Ｐゴシック" panose="020B0600070205080204" pitchFamily="50" charset="-128"/>
                <a:ea typeface="ＭＳ Ｐゴシック" panose="020B0600070205080204" pitchFamily="50" charset="-128"/>
              </a:rPr>
              <a:t>2</a:t>
            </a:r>
            <a:r>
              <a:rPr kumimoji="1" lang="ja-JP" altLang="en-US" dirty="0" smtClean="0">
                <a:latin typeface="ＭＳ Ｐゴシック" panose="020B0600070205080204" pitchFamily="50" charset="-128"/>
                <a:ea typeface="ＭＳ Ｐゴシック" panose="020B0600070205080204" pitchFamily="50" charset="-128"/>
              </a:rPr>
              <a:t>号機解析に用いた設計条件などの入力</a:t>
            </a:r>
            <a:r>
              <a:rPr kumimoji="1" lang="ja-JP" altLang="en-US" dirty="0">
                <a:latin typeface="ＭＳ Ｐゴシック" panose="020B0600070205080204" pitchFamily="50" charset="-128"/>
                <a:ea typeface="ＭＳ Ｐゴシック" panose="020B0600070205080204" pitchFamily="50" charset="-128"/>
              </a:rPr>
              <a:t>条件</a:t>
            </a:r>
            <a:r>
              <a:rPr kumimoji="1" lang="ja-JP" altLang="en-US" dirty="0" smtClean="0">
                <a:latin typeface="ＭＳ Ｐゴシック" panose="020B0600070205080204" pitchFamily="50" charset="-128"/>
                <a:ea typeface="ＭＳ Ｐゴシック" panose="020B0600070205080204" pitchFamily="50" charset="-128"/>
              </a:rPr>
              <a:t>を基本と</a:t>
            </a:r>
            <a:r>
              <a:rPr kumimoji="1" lang="ja-JP" altLang="en-US" dirty="0">
                <a:latin typeface="ＭＳ Ｐゴシック" panose="020B0600070205080204" pitchFamily="50" charset="-128"/>
                <a:ea typeface="ＭＳ Ｐゴシック" panose="020B0600070205080204" pitchFamily="50" charset="-128"/>
              </a:rPr>
              <a:t>し</a:t>
            </a:r>
            <a:r>
              <a:rPr kumimoji="1" lang="ja-JP" altLang="en-US" dirty="0" smtClean="0">
                <a:latin typeface="ＭＳ Ｐゴシック" panose="020B0600070205080204" pitchFamily="50" charset="-128"/>
                <a:ea typeface="ＭＳ Ｐゴシック" panose="020B0600070205080204" pitchFamily="50" charset="-128"/>
              </a:rPr>
              <a:t>、炉心出力分布と崩壊熱履歴を</a:t>
            </a:r>
            <a:r>
              <a:rPr kumimoji="1" lang="en-US" altLang="ja-JP" dirty="0" smtClean="0">
                <a:latin typeface="ＭＳ Ｐゴシック" panose="020B0600070205080204" pitchFamily="50" charset="-128"/>
                <a:ea typeface="ＭＳ Ｐゴシック" panose="020B0600070205080204" pitchFamily="50" charset="-128"/>
              </a:rPr>
              <a:t>3</a:t>
            </a:r>
            <a:r>
              <a:rPr kumimoji="1" lang="ja-JP" altLang="en-US" dirty="0" smtClean="0">
                <a:latin typeface="ＭＳ Ｐゴシック" panose="020B0600070205080204" pitchFamily="50" charset="-128"/>
                <a:ea typeface="ＭＳ Ｐゴシック" panose="020B0600070205080204" pitchFamily="50" charset="-128"/>
              </a:rPr>
              <a:t>号機条件に変更（</a:t>
            </a:r>
            <a:r>
              <a:rPr kumimoji="1" lang="en-US" altLang="ja-JP" dirty="0" smtClean="0">
                <a:latin typeface="ＭＳ Ｐゴシック" panose="020B0600070205080204" pitchFamily="50" charset="-128"/>
                <a:ea typeface="ＭＳ Ｐゴシック" panose="020B0600070205080204" pitchFamily="50" charset="-128"/>
              </a:rPr>
              <a:t>JAEA 2012-018</a:t>
            </a:r>
            <a:r>
              <a:rPr kumimoji="1" lang="ja-JP" altLang="en-US" dirty="0" smtClean="0">
                <a:latin typeface="ＭＳ Ｐゴシック" panose="020B0600070205080204" pitchFamily="50" charset="-128"/>
                <a:ea typeface="ＭＳ Ｐゴシック" panose="020B0600070205080204" pitchFamily="50" charset="-128"/>
              </a:rPr>
              <a:t>の</a:t>
            </a:r>
            <a:r>
              <a:rPr kumimoji="1" lang="en-US" altLang="ja-JP" dirty="0" smtClean="0">
                <a:latin typeface="ＭＳ Ｐゴシック" panose="020B0600070205080204" pitchFamily="50" charset="-128"/>
                <a:ea typeface="ＭＳ Ｐゴシック" panose="020B0600070205080204" pitchFamily="50" charset="-128"/>
              </a:rPr>
              <a:t>3</a:t>
            </a:r>
            <a:r>
              <a:rPr kumimoji="1" lang="ja-JP" altLang="en-US" dirty="0" smtClean="0">
                <a:latin typeface="ＭＳ Ｐゴシック" panose="020B0600070205080204" pitchFamily="50" charset="-128"/>
                <a:ea typeface="ＭＳ Ｐゴシック" panose="020B0600070205080204" pitchFamily="50" charset="-128"/>
              </a:rPr>
              <a:t>号機）</a:t>
            </a:r>
            <a:endParaRPr kumimoji="1" lang="en-US" altLang="ja-JP" dirty="0">
              <a:latin typeface="ＭＳ Ｐゴシック" panose="020B0600070205080204" pitchFamily="50" charset="-128"/>
              <a:ea typeface="ＭＳ Ｐゴシック" panose="020B0600070205080204" pitchFamily="50" charset="-128"/>
            </a:endParaRPr>
          </a:p>
          <a:p>
            <a:pPr marL="285750" indent="-285750">
              <a:spcAft>
                <a:spcPts val="600"/>
              </a:spcAft>
              <a:buFont typeface="Wingdings" panose="05000000000000000000" pitchFamily="2" charset="2"/>
              <a:buChar char="Ø"/>
            </a:pPr>
            <a:r>
              <a:rPr kumimoji="1" lang="en-US" altLang="ja-JP" dirty="0" smtClean="0">
                <a:latin typeface="ＭＳ Ｐゴシック" panose="020B0600070205080204" pitchFamily="50" charset="-128"/>
                <a:ea typeface="ＭＳ Ｐゴシック" panose="020B0600070205080204" pitchFamily="50" charset="-128"/>
              </a:rPr>
              <a:t>RCIC</a:t>
            </a:r>
            <a:r>
              <a:rPr kumimoji="1" lang="ja-JP" altLang="en-US" dirty="0" smtClean="0">
                <a:latin typeface="ＭＳ Ｐゴシック" panose="020B0600070205080204" pitchFamily="50" charset="-128"/>
                <a:ea typeface="ＭＳ Ｐゴシック" panose="020B0600070205080204" pitchFamily="50" charset="-128"/>
              </a:rPr>
              <a:t>作動条件：　原子炉水位データと整合するように、目標水位を設定して</a:t>
            </a:r>
            <a:r>
              <a:rPr kumimoji="1" lang="en-US" altLang="ja-JP" dirty="0" smtClean="0">
                <a:latin typeface="ＭＳ Ｐゴシック" panose="020B0600070205080204" pitchFamily="50" charset="-128"/>
                <a:ea typeface="ＭＳ Ｐゴシック" panose="020B0600070205080204" pitchFamily="50" charset="-128"/>
              </a:rPr>
              <a:t>RCIC</a:t>
            </a:r>
            <a:r>
              <a:rPr kumimoji="1" lang="ja-JP" altLang="en-US" dirty="0" smtClean="0">
                <a:latin typeface="ＭＳ Ｐゴシック" panose="020B0600070205080204" pitchFamily="50" charset="-128"/>
                <a:ea typeface="ＭＳ Ｐゴシック" panose="020B0600070205080204" pitchFamily="50" charset="-128"/>
              </a:rPr>
              <a:t>運転を模擬（崩壊熱によって蒸気発生量は決まり、水位をデータに整合させることで、全体的な熱バランスを模擬できる）</a:t>
            </a:r>
            <a:endParaRPr kumimoji="1" lang="en-US" altLang="ja-JP" dirty="0" smtClean="0">
              <a:latin typeface="ＭＳ Ｐゴシック" panose="020B0600070205080204" pitchFamily="50" charset="-128"/>
              <a:ea typeface="ＭＳ Ｐゴシック" panose="020B0600070205080204" pitchFamily="50" charset="-128"/>
            </a:endParaRPr>
          </a:p>
          <a:p>
            <a:pPr marL="285750" indent="-285750">
              <a:spcAft>
                <a:spcPts val="600"/>
              </a:spcAft>
              <a:buFont typeface="Wingdings" panose="05000000000000000000" pitchFamily="2" charset="2"/>
              <a:buChar char="Ø"/>
            </a:pPr>
            <a:r>
              <a:rPr kumimoji="1" lang="en-US" altLang="ja-JP" dirty="0" smtClean="0">
                <a:latin typeface="ＭＳ Ｐゴシック" panose="020B0600070205080204" pitchFamily="50" charset="-128"/>
                <a:ea typeface="ＭＳ Ｐゴシック" panose="020B0600070205080204" pitchFamily="50" charset="-128"/>
              </a:rPr>
              <a:t>HPCI</a:t>
            </a:r>
            <a:r>
              <a:rPr kumimoji="1" lang="ja-JP" altLang="en-US" dirty="0" smtClean="0">
                <a:latin typeface="ＭＳ Ｐゴシック" panose="020B0600070205080204" pitchFamily="50" charset="-128"/>
                <a:ea typeface="ＭＳ Ｐゴシック" panose="020B0600070205080204" pitchFamily="50" charset="-128"/>
              </a:rPr>
              <a:t>作動条件：　目標水位を与えた上で、</a:t>
            </a:r>
            <a:r>
              <a:rPr kumimoji="1" lang="en-US" altLang="ja-JP" dirty="0" smtClean="0">
                <a:latin typeface="ＭＳ Ｐゴシック" panose="020B0600070205080204" pitchFamily="50" charset="-128"/>
                <a:ea typeface="ＭＳ Ｐゴシック" panose="020B0600070205080204" pitchFamily="50" charset="-128"/>
              </a:rPr>
              <a:t>RPV</a:t>
            </a:r>
            <a:r>
              <a:rPr kumimoji="1" lang="ja-JP" altLang="en-US" dirty="0" smtClean="0">
                <a:latin typeface="ＭＳ Ｐゴシック" panose="020B0600070205080204" pitchFamily="50" charset="-128"/>
                <a:ea typeface="ＭＳ Ｐゴシック" panose="020B0600070205080204" pitchFamily="50" charset="-128"/>
              </a:rPr>
              <a:t>圧力に依存したポンプ流量とタービン蒸気流量のテーブルを与えて手動停止時</a:t>
            </a:r>
            <a:r>
              <a:rPr kumimoji="1" lang="en-US" altLang="ja-JP" dirty="0" smtClean="0">
                <a:latin typeface="ＭＳ Ｐゴシック" panose="020B0600070205080204" pitchFamily="50" charset="-128"/>
                <a:ea typeface="ＭＳ Ｐゴシック" panose="020B0600070205080204" pitchFamily="50" charset="-128"/>
              </a:rPr>
              <a:t>(35.933Hr)</a:t>
            </a:r>
            <a:r>
              <a:rPr kumimoji="1" lang="ja-JP" altLang="en-US" dirty="0" err="1" smtClean="0">
                <a:latin typeface="ＭＳ Ｐゴシック" panose="020B0600070205080204" pitchFamily="50" charset="-128"/>
                <a:ea typeface="ＭＳ Ｐゴシック" panose="020B0600070205080204" pitchFamily="50" charset="-128"/>
              </a:rPr>
              <a:t>まで</a:t>
            </a:r>
            <a:r>
              <a:rPr kumimoji="1" lang="ja-JP" altLang="en-US" dirty="0" smtClean="0">
                <a:latin typeface="ＭＳ Ｐゴシック" panose="020B0600070205080204" pitchFamily="50" charset="-128"/>
                <a:ea typeface="ＭＳ Ｐゴシック" panose="020B0600070205080204" pitchFamily="50" charset="-128"/>
              </a:rPr>
              <a:t>運転。までは原子炉水位データと整合するように目標水位を設定して</a:t>
            </a:r>
            <a:r>
              <a:rPr kumimoji="1" lang="en-US" altLang="ja-JP" dirty="0" smtClean="0">
                <a:latin typeface="ＭＳ Ｐゴシック" panose="020B0600070205080204" pitchFamily="50" charset="-128"/>
                <a:ea typeface="ＭＳ Ｐゴシック" panose="020B0600070205080204" pitchFamily="50" charset="-128"/>
              </a:rPr>
              <a:t>HPCI</a:t>
            </a:r>
            <a:r>
              <a:rPr kumimoji="1" lang="ja-JP" altLang="en-US" dirty="0" smtClean="0">
                <a:latin typeface="ＭＳ Ｐゴシック" panose="020B0600070205080204" pitchFamily="50" charset="-128"/>
                <a:ea typeface="ＭＳ Ｐゴシック" panose="020B0600070205080204" pitchFamily="50" charset="-128"/>
              </a:rPr>
              <a:t>運転を模擬。</a:t>
            </a:r>
            <a:endParaRPr kumimoji="1" lang="en-US" altLang="ja-JP" dirty="0" smtClean="0">
              <a:latin typeface="ＭＳ Ｐゴシック" panose="020B0600070205080204" pitchFamily="50" charset="-128"/>
              <a:ea typeface="ＭＳ Ｐゴシック" panose="020B0600070205080204" pitchFamily="50" charset="-128"/>
            </a:endParaRPr>
          </a:p>
          <a:p>
            <a:pPr marL="285750" indent="-285750">
              <a:spcAft>
                <a:spcPts val="600"/>
              </a:spcAft>
              <a:buFont typeface="Wingdings" panose="05000000000000000000" pitchFamily="2" charset="2"/>
              <a:buChar char="Ø"/>
            </a:pPr>
            <a:r>
              <a:rPr kumimoji="1" lang="ja-JP" altLang="en-US" dirty="0">
                <a:latin typeface="ＭＳ Ｐゴシック" panose="020B0600070205080204" pitchFamily="50" charset="-128"/>
                <a:ea typeface="ＭＳ Ｐゴシック" panose="020B0600070205080204" pitchFamily="50" charset="-128"/>
              </a:rPr>
              <a:t>上記</a:t>
            </a:r>
            <a:r>
              <a:rPr kumimoji="1" lang="ja-JP" altLang="en-US" dirty="0" smtClean="0">
                <a:latin typeface="ＭＳ Ｐゴシック" panose="020B0600070205080204" pitchFamily="50" charset="-128"/>
                <a:ea typeface="ＭＳ Ｐゴシック" panose="020B0600070205080204" pitchFamily="50" charset="-128"/>
              </a:rPr>
              <a:t>の</a:t>
            </a:r>
            <a:r>
              <a:rPr kumimoji="1" lang="en-US" altLang="ja-JP" dirty="0" smtClean="0">
                <a:latin typeface="ＭＳ Ｐゴシック" panose="020B0600070205080204" pitchFamily="50" charset="-128"/>
                <a:ea typeface="ＭＳ Ｐゴシック" panose="020B0600070205080204" pitchFamily="50" charset="-128"/>
              </a:rPr>
              <a:t>HPCI</a:t>
            </a:r>
            <a:r>
              <a:rPr kumimoji="1" lang="ja-JP" altLang="en-US" dirty="0" smtClean="0">
                <a:latin typeface="ＭＳ Ｐゴシック" panose="020B0600070205080204" pitchFamily="50" charset="-128"/>
                <a:ea typeface="ＭＳ Ｐゴシック" panose="020B0600070205080204" pitchFamily="50" charset="-128"/>
              </a:rPr>
              <a:t>ポンプ流量の</a:t>
            </a:r>
            <a:r>
              <a:rPr kumimoji="1" lang="en-US" altLang="ja-JP" dirty="0" smtClean="0">
                <a:latin typeface="ＭＳ Ｐゴシック" panose="020B0600070205080204" pitchFamily="50" charset="-128"/>
                <a:ea typeface="ＭＳ Ｐゴシック" panose="020B0600070205080204" pitchFamily="50" charset="-128"/>
              </a:rPr>
              <a:t>RPV</a:t>
            </a:r>
            <a:r>
              <a:rPr kumimoji="1" lang="ja-JP" altLang="en-US" dirty="0" smtClean="0">
                <a:latin typeface="ＭＳ Ｐゴシック" panose="020B0600070205080204" pitchFamily="50" charset="-128"/>
                <a:ea typeface="ＭＳ Ｐゴシック" panose="020B0600070205080204" pitchFamily="50" charset="-128"/>
              </a:rPr>
              <a:t>圧力依存性は</a:t>
            </a:r>
            <a:r>
              <a:rPr kumimoji="1" lang="en-US" altLang="ja-JP" dirty="0" smtClean="0">
                <a:latin typeface="ＭＳ Ｐゴシック" panose="020B0600070205080204" pitchFamily="50" charset="-128"/>
                <a:ea typeface="ＭＳ Ｐゴシック" panose="020B0600070205080204" pitchFamily="50" charset="-128"/>
              </a:rPr>
              <a:t>HPCI</a:t>
            </a:r>
            <a:r>
              <a:rPr kumimoji="1" lang="ja-JP" altLang="en-US" dirty="0" smtClean="0">
                <a:latin typeface="ＭＳ Ｐゴシック" panose="020B0600070205080204" pitchFamily="50" charset="-128"/>
                <a:ea typeface="ＭＳ Ｐゴシック" panose="020B0600070205080204" pitchFamily="50" charset="-128"/>
              </a:rPr>
              <a:t>運転開始後の</a:t>
            </a:r>
            <a:r>
              <a:rPr kumimoji="1" lang="en-US" altLang="ja-JP" dirty="0" smtClean="0">
                <a:latin typeface="ＭＳ Ｐゴシック" panose="020B0600070205080204" pitchFamily="50" charset="-128"/>
                <a:ea typeface="ＭＳ Ｐゴシック" panose="020B0600070205080204" pitchFamily="50" charset="-128"/>
              </a:rPr>
              <a:t>RPV</a:t>
            </a:r>
            <a:r>
              <a:rPr kumimoji="1" lang="ja-JP" altLang="en-US" dirty="0" smtClean="0">
                <a:latin typeface="ＭＳ Ｐゴシック" panose="020B0600070205080204" pitchFamily="50" charset="-128"/>
                <a:ea typeface="ＭＳ Ｐゴシック" panose="020B0600070205080204" pitchFamily="50" charset="-128"/>
              </a:rPr>
              <a:t>圧力低下傾向を模擬できるように調整（完全には模擬できず）。</a:t>
            </a:r>
            <a:endParaRPr kumimoji="1" lang="en-US" altLang="ja-JP" dirty="0" smtClean="0">
              <a:latin typeface="ＭＳ Ｐゴシック" panose="020B0600070205080204" pitchFamily="50" charset="-128"/>
              <a:ea typeface="ＭＳ Ｐゴシック" panose="020B0600070205080204" pitchFamily="50" charset="-128"/>
            </a:endParaRPr>
          </a:p>
          <a:p>
            <a:pPr marL="285750" indent="-285750">
              <a:spcAft>
                <a:spcPts val="600"/>
              </a:spcAft>
              <a:buFont typeface="Wingdings" panose="05000000000000000000" pitchFamily="2" charset="2"/>
              <a:buChar char="Ø"/>
            </a:pPr>
            <a:r>
              <a:rPr kumimoji="1" lang="ja-JP" altLang="en-US" dirty="0">
                <a:latin typeface="ＭＳ Ｐゴシック" panose="020B0600070205080204" pitchFamily="50" charset="-128"/>
                <a:ea typeface="ＭＳ Ｐゴシック" panose="020B0600070205080204" pitchFamily="50" charset="-128"/>
              </a:rPr>
              <a:t>上記の</a:t>
            </a:r>
            <a:r>
              <a:rPr kumimoji="1" lang="en-US" altLang="ja-JP" dirty="0" smtClean="0">
                <a:latin typeface="ＭＳ Ｐゴシック" panose="020B0600070205080204" pitchFamily="50" charset="-128"/>
                <a:ea typeface="ＭＳ Ｐゴシック" panose="020B0600070205080204" pitchFamily="50" charset="-128"/>
              </a:rPr>
              <a:t>HPCI</a:t>
            </a:r>
            <a:r>
              <a:rPr kumimoji="1" lang="ja-JP" altLang="en-US" dirty="0" smtClean="0">
                <a:latin typeface="ＭＳ Ｐゴシック" panose="020B0600070205080204" pitchFamily="50" charset="-128"/>
                <a:ea typeface="ＭＳ Ｐゴシック" panose="020B0600070205080204" pitchFamily="50" charset="-128"/>
              </a:rPr>
              <a:t>蒸気流量</a:t>
            </a:r>
            <a:r>
              <a:rPr kumimoji="1" lang="ja-JP" altLang="en-US" dirty="0">
                <a:latin typeface="ＭＳ Ｐゴシック" panose="020B0600070205080204" pitchFamily="50" charset="-128"/>
                <a:ea typeface="ＭＳ Ｐゴシック" panose="020B0600070205080204" pitchFamily="50" charset="-128"/>
              </a:rPr>
              <a:t>の</a:t>
            </a:r>
            <a:r>
              <a:rPr kumimoji="1" lang="en-US" altLang="ja-JP" dirty="0">
                <a:latin typeface="ＭＳ Ｐゴシック" panose="020B0600070205080204" pitchFamily="50" charset="-128"/>
                <a:ea typeface="ＭＳ Ｐゴシック" panose="020B0600070205080204" pitchFamily="50" charset="-128"/>
              </a:rPr>
              <a:t>RPV</a:t>
            </a:r>
            <a:r>
              <a:rPr kumimoji="1" lang="ja-JP" altLang="en-US" dirty="0">
                <a:latin typeface="ＭＳ Ｐゴシック" panose="020B0600070205080204" pitchFamily="50" charset="-128"/>
                <a:ea typeface="ＭＳ Ｐゴシック" panose="020B0600070205080204" pitchFamily="50" charset="-128"/>
              </a:rPr>
              <a:t>圧力依存性</a:t>
            </a:r>
            <a:r>
              <a:rPr kumimoji="1" lang="ja-JP" altLang="en-US" dirty="0" smtClean="0">
                <a:latin typeface="ＭＳ Ｐゴシック" panose="020B0600070205080204" pitchFamily="50" charset="-128"/>
                <a:ea typeface="ＭＳ Ｐゴシック" panose="020B0600070205080204" pitchFamily="50" charset="-128"/>
              </a:rPr>
              <a:t>は炉心のボイド化時間に依存した炉心損傷開始時間がサイトでの中性子検出時期（</a:t>
            </a:r>
            <a:r>
              <a:rPr kumimoji="1" lang="en-US" altLang="ja-JP" dirty="0" smtClean="0">
                <a:latin typeface="ＭＳ Ｐゴシック" panose="020B0600070205080204" pitchFamily="50" charset="-128"/>
                <a:ea typeface="ＭＳ Ｐゴシック" panose="020B0600070205080204" pitchFamily="50" charset="-128"/>
              </a:rPr>
              <a:t>3/13 5:25</a:t>
            </a:r>
            <a:r>
              <a:rPr kumimoji="1" lang="ja-JP" altLang="en-US" dirty="0" smtClean="0">
                <a:latin typeface="ＭＳ Ｐゴシック" panose="020B0600070205080204" pitchFamily="50" charset="-128"/>
                <a:ea typeface="ＭＳ Ｐゴシック" panose="020B0600070205080204" pitchFamily="50" charset="-128"/>
              </a:rPr>
              <a:t>）と合うように調整（ほぼ完全に模擬）。</a:t>
            </a:r>
            <a:endParaRPr kumimoji="1" lang="en-US" altLang="ja-JP" dirty="0" smtClean="0">
              <a:latin typeface="ＭＳ Ｐゴシック" panose="020B0600070205080204" pitchFamily="50" charset="-128"/>
              <a:ea typeface="ＭＳ Ｐゴシック" panose="020B0600070205080204" pitchFamily="50" charset="-128"/>
            </a:endParaRPr>
          </a:p>
          <a:p>
            <a:pPr marL="285750" indent="-285750">
              <a:spcAft>
                <a:spcPts val="600"/>
              </a:spcAft>
              <a:buFont typeface="Wingdings" panose="05000000000000000000" pitchFamily="2" charset="2"/>
              <a:buChar char="Ø"/>
            </a:pPr>
            <a:r>
              <a:rPr kumimoji="1" lang="en-US" altLang="ja-JP" dirty="0" smtClean="0">
                <a:latin typeface="ＭＳ Ｐゴシック" panose="020B0600070205080204" pitchFamily="50" charset="-128"/>
                <a:ea typeface="ＭＳ Ｐゴシック" panose="020B0600070205080204" pitchFamily="50" charset="-128"/>
              </a:rPr>
              <a:t>3/13 9:00</a:t>
            </a:r>
            <a:r>
              <a:rPr kumimoji="1" lang="ja-JP" altLang="en-US" dirty="0" smtClean="0">
                <a:latin typeface="ＭＳ Ｐゴシック" panose="020B0600070205080204" pitchFamily="50" charset="-128"/>
                <a:ea typeface="ＭＳ Ｐゴシック" panose="020B0600070205080204" pitchFamily="50" charset="-128"/>
              </a:rPr>
              <a:t>頃及び</a:t>
            </a:r>
            <a:r>
              <a:rPr kumimoji="1" lang="en-US" altLang="ja-JP" dirty="0" smtClean="0">
                <a:latin typeface="ＭＳ Ｐゴシック" panose="020B0600070205080204" pitchFamily="50" charset="-128"/>
                <a:ea typeface="ＭＳ Ｐゴシック" panose="020B0600070205080204" pitchFamily="50" charset="-128"/>
              </a:rPr>
              <a:t>12:00</a:t>
            </a:r>
            <a:r>
              <a:rPr kumimoji="1" lang="ja-JP" altLang="en-US" dirty="0" smtClean="0">
                <a:latin typeface="ＭＳ Ｐゴシック" panose="020B0600070205080204" pitchFamily="50" charset="-128"/>
                <a:ea typeface="ＭＳ Ｐゴシック" panose="020B0600070205080204" pitchFamily="50" charset="-128"/>
              </a:rPr>
              <a:t>頃の圧力イベントは、それぞれ</a:t>
            </a:r>
            <a:r>
              <a:rPr kumimoji="1" lang="en-US" altLang="ja-JP" dirty="0" smtClean="0">
                <a:latin typeface="ＭＳ Ｐゴシック" panose="020B0600070205080204" pitchFamily="50" charset="-128"/>
                <a:ea typeface="ＭＳ Ｐゴシック" panose="020B0600070205080204" pitchFamily="50" charset="-128"/>
              </a:rPr>
              <a:t>ADS</a:t>
            </a:r>
            <a:r>
              <a:rPr kumimoji="1" lang="ja-JP" altLang="en-US" dirty="0" smtClean="0">
                <a:latin typeface="ＭＳ Ｐゴシック" panose="020B0600070205080204" pitchFamily="50" charset="-128"/>
                <a:ea typeface="ＭＳ Ｐゴシック" panose="020B0600070205080204" pitchFamily="50" charset="-128"/>
              </a:rPr>
              <a:t>作動及び炉心燃料の下部プレナムへのスランピングと判断して、時間を基準とした入力条件によって模擬。</a:t>
            </a:r>
            <a:endParaRPr kumimoji="1" lang="en-US" altLang="ja-JP" dirty="0" smtClean="0">
              <a:latin typeface="ＭＳ Ｐゴシック" panose="020B0600070205080204" pitchFamily="50" charset="-128"/>
              <a:ea typeface="ＭＳ Ｐゴシック" panose="020B0600070205080204" pitchFamily="50" charset="-128"/>
            </a:endParaRPr>
          </a:p>
          <a:p>
            <a:pPr marL="285750" indent="-285750">
              <a:spcAft>
                <a:spcPts val="600"/>
              </a:spcAft>
              <a:buFont typeface="Wingdings" panose="05000000000000000000" pitchFamily="2" charset="2"/>
              <a:buChar char="Ø"/>
            </a:pPr>
            <a:r>
              <a:rPr kumimoji="1" lang="ja-JP" altLang="en-US" dirty="0" smtClean="0">
                <a:latin typeface="ＭＳ Ｐゴシック" panose="020B0600070205080204" pitchFamily="50" charset="-128"/>
                <a:ea typeface="ＭＳ Ｐゴシック" panose="020B0600070205080204" pitchFamily="50" charset="-128"/>
              </a:rPr>
              <a:t>下部プレナム移行デブリの冷却条件については</a:t>
            </a:r>
            <a:r>
              <a:rPr kumimoji="1" lang="ja-JP" altLang="en-US" dirty="0">
                <a:latin typeface="ＭＳ Ｐゴシック" panose="020B0600070205080204" pitchFamily="50" charset="-128"/>
                <a:ea typeface="ＭＳ Ｐゴシック" panose="020B0600070205080204" pitchFamily="50" charset="-128"/>
              </a:rPr>
              <a:t>、</a:t>
            </a:r>
            <a:r>
              <a:rPr kumimoji="1" lang="ja-JP" altLang="en-US" dirty="0" smtClean="0">
                <a:latin typeface="ＭＳ Ｐゴシック" panose="020B0600070205080204" pitchFamily="50" charset="-128"/>
                <a:ea typeface="ＭＳ Ｐゴシック" panose="020B0600070205080204" pitchFamily="50" charset="-128"/>
              </a:rPr>
              <a:t>実態とモデル上の制約（</a:t>
            </a:r>
            <a:r>
              <a:rPr kumimoji="1" lang="en-US" altLang="ja-JP" dirty="0" smtClean="0">
                <a:latin typeface="ＭＳ Ｐゴシック" panose="020B0600070205080204" pitchFamily="50" charset="-128"/>
                <a:ea typeface="ＭＳ Ｐゴシック" panose="020B0600070205080204" pitchFamily="50" charset="-128"/>
              </a:rPr>
              <a:t>Appendix-A</a:t>
            </a:r>
            <a:r>
              <a:rPr kumimoji="1" lang="ja-JP" altLang="en-US" dirty="0" smtClean="0">
                <a:latin typeface="ＭＳ Ｐゴシック" panose="020B0600070205080204" pitchFamily="50" charset="-128"/>
                <a:ea typeface="ＭＳ Ｐゴシック" panose="020B0600070205080204" pitchFamily="50" charset="-128"/>
              </a:rPr>
              <a:t>参照）を踏まえて</a:t>
            </a:r>
            <a:r>
              <a:rPr kumimoji="1" lang="en-US" altLang="ja-JP" dirty="0" smtClean="0">
                <a:latin typeface="ＭＳ Ｐゴシック" panose="020B0600070205080204" pitchFamily="50" charset="-128"/>
                <a:ea typeface="ＭＳ Ｐゴシック" panose="020B0600070205080204" pitchFamily="50" charset="-128"/>
              </a:rPr>
              <a:t>CRD</a:t>
            </a:r>
            <a:r>
              <a:rPr kumimoji="1" lang="ja-JP" altLang="en-US" dirty="0" smtClean="0">
                <a:latin typeface="ＭＳ Ｐゴシック" panose="020B0600070205080204" pitchFamily="50" charset="-128"/>
                <a:ea typeface="ＭＳ Ｐゴシック" panose="020B0600070205080204" pitchFamily="50" charset="-128"/>
              </a:rPr>
              <a:t>冷却系を仮想的に稼働させることで模擬。</a:t>
            </a:r>
            <a:endParaRPr kumimoji="1" lang="en-US" altLang="ja-JP" dirty="0" smtClean="0">
              <a:latin typeface="ＭＳ Ｐゴシック" panose="020B0600070205080204" pitchFamily="50" charset="-128"/>
              <a:ea typeface="ＭＳ Ｐゴシック" panose="020B0600070205080204" pitchFamily="50" charset="-128"/>
            </a:endParaRPr>
          </a:p>
        </p:txBody>
      </p:sp>
      <p:sp>
        <p:nvSpPr>
          <p:cNvPr id="3" name="スライド番号プレースホルダー 2"/>
          <p:cNvSpPr>
            <a:spLocks noGrp="1"/>
          </p:cNvSpPr>
          <p:nvPr>
            <p:ph type="sldNum" sz="quarter" idx="12"/>
          </p:nvPr>
        </p:nvSpPr>
        <p:spPr/>
        <p:txBody>
          <a:bodyPr/>
          <a:lstStyle/>
          <a:p>
            <a:fld id="{9D40D2A5-8A93-403E-BF05-6EBA6A1455BF}" type="slidenum">
              <a:rPr kumimoji="1" lang="ja-JP" altLang="en-US" smtClean="0"/>
              <a:pPr/>
              <a:t>49</a:t>
            </a:fld>
            <a:endParaRPr kumimoji="1" lang="ja-JP" altLang="en-US" dirty="0"/>
          </a:p>
        </p:txBody>
      </p:sp>
    </p:spTree>
    <p:extLst>
      <p:ext uri="{BB962C8B-B14F-4D97-AF65-F5344CB8AC3E}">
        <p14:creationId xmlns:p14="http://schemas.microsoft.com/office/powerpoint/2010/main" val="28873536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9D40D2A5-8A93-403E-BF05-6EBA6A1455BF}" type="slidenum">
              <a:rPr kumimoji="1" lang="ja-JP" altLang="en-US" smtClean="0"/>
              <a:pPr/>
              <a:t>5</a:t>
            </a:fld>
            <a:endParaRPr kumimoji="1" lang="ja-JP" altLang="en-US"/>
          </a:p>
        </p:txBody>
      </p:sp>
      <p:pic>
        <p:nvPicPr>
          <p:cNvPr id="3" name="図 2"/>
          <p:cNvPicPr>
            <a:picLocks noChangeAspect="1"/>
          </p:cNvPicPr>
          <p:nvPr/>
        </p:nvPicPr>
        <p:blipFill>
          <a:blip r:embed="rId2"/>
          <a:stretch>
            <a:fillRect/>
          </a:stretch>
        </p:blipFill>
        <p:spPr>
          <a:xfrm>
            <a:off x="843280" y="2320623"/>
            <a:ext cx="7691120" cy="3510899"/>
          </a:xfrm>
          <a:prstGeom prst="rect">
            <a:avLst/>
          </a:prstGeom>
        </p:spPr>
      </p:pic>
      <p:sp>
        <p:nvSpPr>
          <p:cNvPr id="4" name="テキスト ボックス 3"/>
          <p:cNvSpPr txBox="1"/>
          <p:nvPr/>
        </p:nvSpPr>
        <p:spPr>
          <a:xfrm>
            <a:off x="2956560" y="28183"/>
            <a:ext cx="3657600" cy="369332"/>
          </a:xfrm>
          <a:prstGeom prst="rect">
            <a:avLst/>
          </a:prstGeom>
          <a:noFill/>
        </p:spPr>
        <p:txBody>
          <a:bodyPr wrap="square" rtlCol="0">
            <a:spAutoFit/>
          </a:bodyPr>
          <a:lstStyle/>
          <a:p>
            <a:r>
              <a:rPr kumimoji="1" lang="en-US" altLang="ja-JP" dirty="0" smtClean="0"/>
              <a:t>3</a:t>
            </a:r>
            <a:r>
              <a:rPr kumimoji="1" lang="ja-JP" altLang="en-US" dirty="0" smtClean="0"/>
              <a:t>号機</a:t>
            </a:r>
            <a:r>
              <a:rPr kumimoji="1" lang="en-US" altLang="ja-JP" dirty="0" smtClean="0"/>
              <a:t>R3 MAAP</a:t>
            </a:r>
            <a:r>
              <a:rPr kumimoji="1" lang="ja-JP" altLang="en-US" dirty="0" smtClean="0"/>
              <a:t>解析の対象範囲</a:t>
            </a:r>
            <a:endParaRPr kumimoji="1" lang="ja-JP" altLang="en-US" dirty="0"/>
          </a:p>
        </p:txBody>
      </p:sp>
      <p:sp>
        <p:nvSpPr>
          <p:cNvPr id="6" name="左右矢印 5"/>
          <p:cNvSpPr/>
          <p:nvPr/>
        </p:nvSpPr>
        <p:spPr>
          <a:xfrm>
            <a:off x="264160" y="349566"/>
            <a:ext cx="6918960" cy="27432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0" y="3575935"/>
            <a:ext cx="873760" cy="500137"/>
          </a:xfrm>
          <a:prstGeom prst="rect">
            <a:avLst/>
          </a:prstGeom>
          <a:noFill/>
          <a:ln>
            <a:noFill/>
          </a:ln>
        </p:spPr>
        <p:txBody>
          <a:bodyPr wrap="square" rtlCol="0">
            <a:spAutoFit/>
          </a:bodyPr>
          <a:lstStyle/>
          <a:p>
            <a:pPr algn="ctr"/>
            <a:r>
              <a:rPr kumimoji="1" lang="ja-JP" altLang="en-US" sz="1050" b="1" dirty="0" smtClean="0"/>
              <a:t>スクラム後</a:t>
            </a:r>
            <a:endParaRPr kumimoji="1" lang="en-US" altLang="ja-JP" sz="1050" b="1" dirty="0" smtClean="0"/>
          </a:p>
          <a:p>
            <a:pPr algn="ctr"/>
            <a:r>
              <a:rPr kumimoji="1" lang="en-US" altLang="ja-JP" sz="1600" b="1" dirty="0" smtClean="0"/>
              <a:t>0 </a:t>
            </a:r>
            <a:r>
              <a:rPr kumimoji="1" lang="en-US" altLang="ja-JP" sz="1600" b="1" dirty="0" err="1" smtClean="0"/>
              <a:t>hr</a:t>
            </a:r>
            <a:endParaRPr kumimoji="1" lang="ja-JP" altLang="en-US" sz="1600" b="1" dirty="0"/>
          </a:p>
        </p:txBody>
      </p:sp>
      <p:cxnSp>
        <p:nvCxnSpPr>
          <p:cNvPr id="9" name="直線コネクタ 8"/>
          <p:cNvCxnSpPr/>
          <p:nvPr/>
        </p:nvCxnSpPr>
        <p:spPr>
          <a:xfrm>
            <a:off x="7183120" y="805400"/>
            <a:ext cx="0" cy="3020603"/>
          </a:xfrm>
          <a:prstGeom prst="line">
            <a:avLst/>
          </a:prstGeom>
          <a:ln w="19050">
            <a:solidFill>
              <a:srgbClr val="0000CC"/>
            </a:solidFill>
            <a:prstDash val="dash"/>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264160" y="829332"/>
            <a:ext cx="5080" cy="2356670"/>
          </a:xfrm>
          <a:prstGeom prst="line">
            <a:avLst/>
          </a:prstGeom>
          <a:ln w="19050">
            <a:solidFill>
              <a:srgbClr val="0000CC"/>
            </a:solidFill>
            <a:prstDash val="dash"/>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91440" y="2320622"/>
            <a:ext cx="477520" cy="1200329"/>
          </a:xfrm>
          <a:prstGeom prst="rect">
            <a:avLst/>
          </a:prstGeom>
          <a:solidFill>
            <a:schemeClr val="bg1"/>
          </a:solidFill>
          <a:ln>
            <a:solidFill>
              <a:schemeClr val="tx1"/>
            </a:solidFill>
          </a:ln>
        </p:spPr>
        <p:txBody>
          <a:bodyPr wrap="square" rtlCol="0">
            <a:spAutoFit/>
          </a:bodyPr>
          <a:lstStyle/>
          <a:p>
            <a:pPr algn="ctr"/>
            <a:r>
              <a:rPr kumimoji="1" lang="ja-JP" altLang="en-US" dirty="0"/>
              <a:t>地震発生</a:t>
            </a:r>
          </a:p>
        </p:txBody>
      </p:sp>
      <p:cxnSp>
        <p:nvCxnSpPr>
          <p:cNvPr id="15" name="直線コネクタ 14"/>
          <p:cNvCxnSpPr/>
          <p:nvPr/>
        </p:nvCxnSpPr>
        <p:spPr>
          <a:xfrm>
            <a:off x="5547360" y="4054366"/>
            <a:ext cx="0" cy="2118585"/>
          </a:xfrm>
          <a:prstGeom prst="line">
            <a:avLst/>
          </a:prstGeom>
          <a:ln>
            <a:solidFill>
              <a:srgbClr val="0000CC"/>
            </a:solidFill>
            <a:prstDash val="dash"/>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2824480" y="6167120"/>
            <a:ext cx="4262120" cy="646331"/>
          </a:xfrm>
          <a:prstGeom prst="rect">
            <a:avLst/>
          </a:prstGeom>
          <a:noFill/>
        </p:spPr>
        <p:txBody>
          <a:bodyPr wrap="square" rtlCol="0">
            <a:spAutoFit/>
          </a:bodyPr>
          <a:lstStyle/>
          <a:p>
            <a:r>
              <a:rPr kumimoji="1" lang="en-US" altLang="ja-JP" dirty="0" smtClean="0"/>
              <a:t>In-vessel</a:t>
            </a:r>
            <a:r>
              <a:rPr kumimoji="1" lang="ja-JP" altLang="en-US" dirty="0" smtClean="0"/>
              <a:t>フェーズ事象のみを対象とし、</a:t>
            </a:r>
            <a:r>
              <a:rPr kumimoji="1" lang="en-US" altLang="ja-JP" dirty="0" smtClean="0"/>
              <a:t>ex-vessel</a:t>
            </a:r>
            <a:r>
              <a:rPr kumimoji="1" lang="ja-JP" altLang="en-US" dirty="0" smtClean="0"/>
              <a:t>フェーズは</a:t>
            </a:r>
            <a:r>
              <a:rPr kumimoji="1" lang="en-US" altLang="ja-JP" dirty="0" smtClean="0"/>
              <a:t>R3</a:t>
            </a:r>
            <a:r>
              <a:rPr kumimoji="1" lang="ja-JP" altLang="en-US" dirty="0"/>
              <a:t> </a:t>
            </a:r>
            <a:r>
              <a:rPr kumimoji="1" lang="en-US" altLang="ja-JP" dirty="0" smtClean="0"/>
              <a:t>MAAP</a:t>
            </a:r>
            <a:r>
              <a:rPr kumimoji="1" lang="ja-JP" altLang="en-US" dirty="0" smtClean="0"/>
              <a:t>解析対象外</a:t>
            </a:r>
            <a:endParaRPr kumimoji="1" lang="ja-JP" altLang="en-US" dirty="0"/>
          </a:p>
        </p:txBody>
      </p:sp>
      <p:sp>
        <p:nvSpPr>
          <p:cNvPr id="18" name="左矢印 17"/>
          <p:cNvSpPr/>
          <p:nvPr/>
        </p:nvSpPr>
        <p:spPr>
          <a:xfrm>
            <a:off x="4968240" y="5831522"/>
            <a:ext cx="508000" cy="33559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482599" y="694806"/>
            <a:ext cx="2849881" cy="338554"/>
          </a:xfrm>
          <a:prstGeom prst="rect">
            <a:avLst/>
          </a:prstGeom>
          <a:noFill/>
        </p:spPr>
        <p:txBody>
          <a:bodyPr wrap="square" rtlCol="0">
            <a:spAutoFit/>
          </a:bodyPr>
          <a:lstStyle/>
          <a:p>
            <a:r>
              <a:rPr kumimoji="1" lang="en-US" altLang="ja-JP" sz="1600" dirty="0" smtClean="0"/>
              <a:t>Part-1</a:t>
            </a:r>
            <a:r>
              <a:rPr kumimoji="1" lang="ja-JP" altLang="en-US" sz="1600" dirty="0" smtClean="0"/>
              <a:t>：</a:t>
            </a:r>
            <a:r>
              <a:rPr kumimoji="1" lang="en-US" altLang="ja-JP" sz="1600" dirty="0" smtClean="0"/>
              <a:t>3</a:t>
            </a:r>
            <a:r>
              <a:rPr kumimoji="1" lang="ja-JP" altLang="en-US" sz="1600" dirty="0" smtClean="0"/>
              <a:t>日間の全体挙動</a:t>
            </a:r>
            <a:endParaRPr kumimoji="1" lang="en-US" altLang="ja-JP" sz="1600" dirty="0" smtClean="0"/>
          </a:p>
        </p:txBody>
      </p:sp>
      <p:sp>
        <p:nvSpPr>
          <p:cNvPr id="20" name="左右矢印 19"/>
          <p:cNvSpPr/>
          <p:nvPr/>
        </p:nvSpPr>
        <p:spPr>
          <a:xfrm>
            <a:off x="264160" y="999755"/>
            <a:ext cx="6918960" cy="183362"/>
          </a:xfrm>
          <a:prstGeom prst="leftRightArrow">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7498080" y="1445311"/>
            <a:ext cx="1341120" cy="646331"/>
          </a:xfrm>
          <a:prstGeom prst="rect">
            <a:avLst/>
          </a:prstGeom>
          <a:noFill/>
        </p:spPr>
        <p:txBody>
          <a:bodyPr wrap="square" rtlCol="0">
            <a:spAutoFit/>
          </a:bodyPr>
          <a:lstStyle/>
          <a:p>
            <a:r>
              <a:rPr kumimoji="1" lang="ja-JP" altLang="en-US" dirty="0" smtClean="0">
                <a:solidFill>
                  <a:srgbClr val="FF00FF"/>
                </a:solidFill>
              </a:rPr>
              <a:t>解析</a:t>
            </a:r>
            <a:r>
              <a:rPr kumimoji="1" lang="ja-JP" altLang="en-US" dirty="0">
                <a:solidFill>
                  <a:srgbClr val="FF00FF"/>
                </a:solidFill>
              </a:rPr>
              <a:t>結果</a:t>
            </a:r>
            <a:r>
              <a:rPr kumimoji="1" lang="ja-JP" altLang="en-US" dirty="0" smtClean="0">
                <a:solidFill>
                  <a:srgbClr val="FF00FF"/>
                </a:solidFill>
              </a:rPr>
              <a:t>の説明順序</a:t>
            </a:r>
            <a:endParaRPr kumimoji="1" lang="ja-JP" altLang="en-US" dirty="0">
              <a:solidFill>
                <a:srgbClr val="FF00FF"/>
              </a:solidFill>
            </a:endParaRPr>
          </a:p>
        </p:txBody>
      </p:sp>
      <p:sp>
        <p:nvSpPr>
          <p:cNvPr id="22" name="角丸四角形 21"/>
          <p:cNvSpPr/>
          <p:nvPr/>
        </p:nvSpPr>
        <p:spPr>
          <a:xfrm>
            <a:off x="91440" y="678870"/>
            <a:ext cx="7406640" cy="1641752"/>
          </a:xfrm>
          <a:prstGeom prst="roundRect">
            <a:avLst/>
          </a:prstGeom>
          <a:noFill/>
          <a:ln>
            <a:solidFill>
              <a:srgbClr val="FF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436880" y="1175933"/>
            <a:ext cx="4262119" cy="342781"/>
          </a:xfrm>
          <a:prstGeom prst="rect">
            <a:avLst/>
          </a:prstGeom>
          <a:noFill/>
        </p:spPr>
        <p:txBody>
          <a:bodyPr wrap="square" rtlCol="0">
            <a:spAutoFit/>
          </a:bodyPr>
          <a:lstStyle/>
          <a:p>
            <a:r>
              <a:rPr kumimoji="1" lang="en-US" altLang="ja-JP" sz="1600" dirty="0" smtClean="0"/>
              <a:t>Part-2: </a:t>
            </a:r>
            <a:r>
              <a:rPr kumimoji="1" lang="ja-JP" altLang="en-US" sz="1600" dirty="0" smtClean="0"/>
              <a:t>炉心損傷開始から</a:t>
            </a:r>
            <a:r>
              <a:rPr kumimoji="1" lang="en-US" altLang="ja-JP" sz="1600" dirty="0"/>
              <a:t>slumping</a:t>
            </a:r>
            <a:r>
              <a:rPr kumimoji="1" lang="ja-JP" altLang="en-US" sz="1600" dirty="0"/>
              <a:t>に至るまで</a:t>
            </a:r>
            <a:endParaRPr kumimoji="1" lang="en-US" altLang="ja-JP" sz="1600" dirty="0" smtClean="0"/>
          </a:p>
        </p:txBody>
      </p:sp>
      <p:sp>
        <p:nvSpPr>
          <p:cNvPr id="24" name="左右矢印 23"/>
          <p:cNvSpPr/>
          <p:nvPr/>
        </p:nvSpPr>
        <p:spPr>
          <a:xfrm>
            <a:off x="1320800" y="1480883"/>
            <a:ext cx="1432560" cy="201031"/>
          </a:xfrm>
          <a:prstGeom prst="leftRightArrow">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5" name="直線コネクタ 24"/>
          <p:cNvCxnSpPr/>
          <p:nvPr/>
        </p:nvCxnSpPr>
        <p:spPr>
          <a:xfrm>
            <a:off x="2753360" y="1261873"/>
            <a:ext cx="0" cy="2496366"/>
          </a:xfrm>
          <a:prstGeom prst="line">
            <a:avLst/>
          </a:prstGeom>
          <a:ln>
            <a:solidFill>
              <a:srgbClr val="0000CC"/>
            </a:solidFill>
            <a:prstDash val="dash"/>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1320800" y="1331721"/>
            <a:ext cx="5080" cy="2356670"/>
          </a:xfrm>
          <a:prstGeom prst="line">
            <a:avLst/>
          </a:prstGeom>
          <a:ln>
            <a:solidFill>
              <a:srgbClr val="0000CC"/>
            </a:solidFill>
            <a:prstDash val="dash"/>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a:off x="3058160" y="1317587"/>
            <a:ext cx="0" cy="2496366"/>
          </a:xfrm>
          <a:prstGeom prst="line">
            <a:avLst/>
          </a:prstGeom>
          <a:ln>
            <a:solidFill>
              <a:srgbClr val="0000CC"/>
            </a:solidFill>
            <a:prstDash val="dash"/>
          </a:ln>
        </p:spPr>
        <p:style>
          <a:lnRef idx="1">
            <a:schemeClr val="accent1"/>
          </a:lnRef>
          <a:fillRef idx="0">
            <a:schemeClr val="accent1"/>
          </a:fillRef>
          <a:effectRef idx="0">
            <a:schemeClr val="accent1"/>
          </a:effectRef>
          <a:fontRef idx="minor">
            <a:schemeClr val="tx1"/>
          </a:fontRef>
        </p:style>
      </p:cxnSp>
      <p:sp>
        <p:nvSpPr>
          <p:cNvPr id="28" name="左右矢印 27"/>
          <p:cNvSpPr/>
          <p:nvPr/>
        </p:nvSpPr>
        <p:spPr>
          <a:xfrm>
            <a:off x="2753360" y="1689761"/>
            <a:ext cx="304800" cy="221134"/>
          </a:xfrm>
          <a:prstGeom prst="leftRightArrow">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p:cNvSpPr txBox="1"/>
          <p:nvPr/>
        </p:nvSpPr>
        <p:spPr>
          <a:xfrm>
            <a:off x="3091180" y="1597085"/>
            <a:ext cx="4262119" cy="342781"/>
          </a:xfrm>
          <a:prstGeom prst="rect">
            <a:avLst/>
          </a:prstGeom>
          <a:noFill/>
        </p:spPr>
        <p:txBody>
          <a:bodyPr wrap="square" rtlCol="0">
            <a:spAutoFit/>
          </a:bodyPr>
          <a:lstStyle/>
          <a:p>
            <a:r>
              <a:rPr kumimoji="1" lang="en-US" altLang="ja-JP" sz="1600" dirty="0" smtClean="0"/>
              <a:t>Part-3: Main slumping</a:t>
            </a:r>
            <a:r>
              <a:rPr kumimoji="1" lang="ja-JP" altLang="en-US" sz="1600" dirty="0" smtClean="0"/>
              <a:t>時の挙動</a:t>
            </a:r>
            <a:endParaRPr kumimoji="1" lang="en-US" altLang="ja-JP" sz="1600" dirty="0" smtClean="0"/>
          </a:p>
        </p:txBody>
      </p:sp>
      <p:sp>
        <p:nvSpPr>
          <p:cNvPr id="30" name="テキスト ボックス 29"/>
          <p:cNvSpPr txBox="1"/>
          <p:nvPr/>
        </p:nvSpPr>
        <p:spPr>
          <a:xfrm>
            <a:off x="3221990" y="2033340"/>
            <a:ext cx="4292600" cy="307777"/>
          </a:xfrm>
          <a:prstGeom prst="rect">
            <a:avLst/>
          </a:prstGeom>
          <a:noFill/>
        </p:spPr>
        <p:txBody>
          <a:bodyPr wrap="square" rtlCol="0">
            <a:spAutoFit/>
          </a:bodyPr>
          <a:lstStyle/>
          <a:p>
            <a:pPr algn="ctr"/>
            <a:r>
              <a:rPr kumimoji="1" lang="en-US" altLang="ja-JP" sz="1400" dirty="0" smtClean="0"/>
              <a:t>Part-4</a:t>
            </a:r>
            <a:r>
              <a:rPr kumimoji="1" lang="ja-JP" altLang="en-US" sz="1400" dirty="0" smtClean="0"/>
              <a:t>　下部プレナム移行デブリの冷却挙動</a:t>
            </a:r>
            <a:endParaRPr kumimoji="1" lang="ja-JP" altLang="en-US" sz="1400" dirty="0"/>
          </a:p>
        </p:txBody>
      </p:sp>
      <p:sp>
        <p:nvSpPr>
          <p:cNvPr id="31" name="左右矢印 30"/>
          <p:cNvSpPr/>
          <p:nvPr/>
        </p:nvSpPr>
        <p:spPr>
          <a:xfrm>
            <a:off x="3091178" y="1883100"/>
            <a:ext cx="4091941" cy="218232"/>
          </a:xfrm>
          <a:prstGeom prst="leftRightArrow">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9332590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79279" y="137160"/>
            <a:ext cx="8426393" cy="6324808"/>
          </a:xfrm>
          <a:prstGeom prst="rect">
            <a:avLst/>
          </a:prstGeom>
          <a:noFill/>
        </p:spPr>
        <p:txBody>
          <a:bodyPr wrap="square" rtlCol="0">
            <a:spAutoFit/>
          </a:bodyPr>
          <a:lstStyle/>
          <a:p>
            <a:pPr algn="ctr">
              <a:spcAft>
                <a:spcPts val="600"/>
              </a:spcAft>
            </a:pPr>
            <a:r>
              <a:rPr kumimoji="1" lang="ja-JP" altLang="en-US" sz="2000" dirty="0" smtClean="0">
                <a:latin typeface="ＭＳ Ｐゴシック" panose="020B0600070205080204" pitchFamily="50" charset="-128"/>
                <a:ea typeface="ＭＳ Ｐゴシック" panose="020B0600070205080204" pitchFamily="50" charset="-128"/>
              </a:rPr>
              <a:t>基本想定（</a:t>
            </a:r>
            <a:r>
              <a:rPr kumimoji="1" lang="en-US" altLang="ja-JP" sz="2000" dirty="0" smtClean="0">
                <a:latin typeface="ＭＳ Ｐゴシック" panose="020B0600070205080204" pitchFamily="50" charset="-128"/>
                <a:ea typeface="ＭＳ Ｐゴシック" panose="020B0600070205080204" pitchFamily="50" charset="-128"/>
              </a:rPr>
              <a:t>2/3</a:t>
            </a:r>
            <a:r>
              <a:rPr kumimoji="1" lang="ja-JP" altLang="en-US" sz="2000" dirty="0" smtClean="0">
                <a:latin typeface="ＭＳ Ｐゴシック" panose="020B0600070205080204" pitchFamily="50" charset="-128"/>
                <a:ea typeface="ＭＳ Ｐゴシック" panose="020B0600070205080204" pitchFamily="50" charset="-128"/>
              </a:rPr>
              <a:t>）</a:t>
            </a:r>
            <a:endParaRPr kumimoji="1" lang="en-US" altLang="ja-JP" sz="2000" dirty="0" smtClean="0">
              <a:latin typeface="ＭＳ Ｐゴシック" panose="020B0600070205080204" pitchFamily="50" charset="-128"/>
              <a:ea typeface="ＭＳ Ｐゴシック" panose="020B0600070205080204" pitchFamily="50" charset="-128"/>
            </a:endParaRPr>
          </a:p>
          <a:p>
            <a:pPr marL="285750" indent="-285750">
              <a:spcAft>
                <a:spcPts val="600"/>
              </a:spcAft>
              <a:buFont typeface="Wingdings" panose="05000000000000000000" pitchFamily="2" charset="2"/>
              <a:buChar char="Ø"/>
            </a:pPr>
            <a:r>
              <a:rPr kumimoji="1" lang="en-US" altLang="ja-JP" sz="2000" dirty="0">
                <a:latin typeface="ＭＳ Ｐゴシック" panose="020B0600070205080204" pitchFamily="50" charset="-128"/>
                <a:ea typeface="ＭＳ Ｐゴシック" panose="020B0600070205080204" pitchFamily="50" charset="-128"/>
              </a:rPr>
              <a:t>S/C</a:t>
            </a:r>
            <a:r>
              <a:rPr kumimoji="1" lang="ja-JP" altLang="en-US" sz="2000" dirty="0">
                <a:latin typeface="ＭＳ Ｐゴシック" panose="020B0600070205080204" pitchFamily="50" charset="-128"/>
                <a:ea typeface="ＭＳ Ｐゴシック" panose="020B0600070205080204" pitchFamily="50" charset="-128"/>
              </a:rPr>
              <a:t>水の温度成層化については詳細な模擬が容易に行えないことから、簡易的な模擬にし、</a:t>
            </a:r>
            <a:r>
              <a:rPr kumimoji="1" lang="en-US" altLang="ja-JP" sz="2000" dirty="0">
                <a:latin typeface="ＭＳ Ｐゴシック" panose="020B0600070205080204" pitchFamily="50" charset="-128"/>
                <a:ea typeface="ＭＳ Ｐゴシック" panose="020B0600070205080204" pitchFamily="50" charset="-128"/>
              </a:rPr>
              <a:t>slumping</a:t>
            </a:r>
            <a:r>
              <a:rPr kumimoji="1" lang="ja-JP" altLang="en-US" sz="2000" dirty="0">
                <a:latin typeface="ＭＳ Ｐゴシック" panose="020B0600070205080204" pitchFamily="50" charset="-128"/>
                <a:ea typeface="ＭＳ Ｐゴシック" panose="020B0600070205080204" pitchFamily="50" charset="-128"/>
              </a:rPr>
              <a:t>後の</a:t>
            </a:r>
            <a:r>
              <a:rPr kumimoji="1" lang="en-US" altLang="ja-JP" sz="2000" dirty="0">
                <a:latin typeface="ＭＳ Ｐゴシック" panose="020B0600070205080204" pitchFamily="50" charset="-128"/>
                <a:ea typeface="ＭＳ Ｐゴシック" panose="020B0600070205080204" pitchFamily="50" charset="-128"/>
              </a:rPr>
              <a:t>S/C</a:t>
            </a:r>
            <a:r>
              <a:rPr kumimoji="1" lang="ja-JP" altLang="en-US" sz="2000" dirty="0">
                <a:latin typeface="ＭＳ Ｐゴシック" panose="020B0600070205080204" pitchFamily="50" charset="-128"/>
                <a:ea typeface="ＭＳ Ｐゴシック" panose="020B0600070205080204" pitchFamily="50" charset="-128"/>
              </a:rPr>
              <a:t>水の顕著な混合が生じる段階での</a:t>
            </a:r>
            <a:r>
              <a:rPr kumimoji="1" lang="en-US" altLang="ja-JP" sz="2000" dirty="0">
                <a:latin typeface="ＭＳ Ｐゴシック" panose="020B0600070205080204" pitchFamily="50" charset="-128"/>
                <a:ea typeface="ＭＳ Ｐゴシック" panose="020B0600070205080204" pitchFamily="50" charset="-128"/>
              </a:rPr>
              <a:t>S/C</a:t>
            </a:r>
            <a:r>
              <a:rPr kumimoji="1" lang="ja-JP" altLang="en-US" sz="2000" dirty="0">
                <a:latin typeface="ＭＳ Ｐゴシック" panose="020B0600070205080204" pitchFamily="50" charset="-128"/>
                <a:ea typeface="ＭＳ Ｐゴシック" panose="020B0600070205080204" pitchFamily="50" charset="-128"/>
              </a:rPr>
              <a:t>蒸気圧を現実的に模擬できるように</a:t>
            </a:r>
            <a:r>
              <a:rPr kumimoji="1" lang="en-US" altLang="ja-JP" sz="2000" dirty="0">
                <a:latin typeface="ＭＳ Ｐゴシック" panose="020B0600070205080204" pitchFamily="50" charset="-128"/>
                <a:ea typeface="ＭＳ Ｐゴシック" panose="020B0600070205080204" pitchFamily="50" charset="-128"/>
              </a:rPr>
              <a:t>S/C</a:t>
            </a:r>
            <a:r>
              <a:rPr kumimoji="1" lang="ja-JP" altLang="en-US" sz="2000" dirty="0">
                <a:latin typeface="ＭＳ Ｐゴシック" panose="020B0600070205080204" pitchFamily="50" charset="-128"/>
                <a:ea typeface="ＭＳ Ｐゴシック" panose="020B0600070205080204" pitchFamily="50" charset="-128"/>
              </a:rPr>
              <a:t>及び</a:t>
            </a:r>
            <a:r>
              <a:rPr kumimoji="1" lang="en-US" altLang="ja-JP" sz="2000" dirty="0">
                <a:latin typeface="ＭＳ Ｐゴシック" panose="020B0600070205080204" pitchFamily="50" charset="-128"/>
                <a:ea typeface="ＭＳ Ｐゴシック" panose="020B0600070205080204" pitchFamily="50" charset="-128"/>
              </a:rPr>
              <a:t>D/W</a:t>
            </a:r>
            <a:r>
              <a:rPr kumimoji="1" lang="ja-JP" altLang="en-US" sz="2000" dirty="0" err="1">
                <a:latin typeface="ＭＳ Ｐゴシック" panose="020B0600070205080204" pitchFamily="50" charset="-128"/>
                <a:ea typeface="ＭＳ Ｐゴシック" panose="020B0600070205080204" pitchFamily="50" charset="-128"/>
              </a:rPr>
              <a:t>への</a:t>
            </a:r>
            <a:r>
              <a:rPr kumimoji="1" lang="ja-JP" altLang="en-US" sz="2000" dirty="0">
                <a:latin typeface="ＭＳ Ｐゴシック" panose="020B0600070205080204" pitchFamily="50" charset="-128"/>
                <a:ea typeface="ＭＳ Ｐゴシック" panose="020B0600070205080204" pitchFamily="50" charset="-128"/>
              </a:rPr>
              <a:t>注水履歴を調整。</a:t>
            </a:r>
            <a:endParaRPr kumimoji="1" lang="en-US" altLang="ja-JP" sz="2000" dirty="0">
              <a:latin typeface="ＭＳ Ｐゴシック" panose="020B0600070205080204" pitchFamily="50" charset="-128"/>
              <a:ea typeface="ＭＳ Ｐゴシック" panose="020B0600070205080204" pitchFamily="50" charset="-128"/>
            </a:endParaRPr>
          </a:p>
          <a:p>
            <a:pPr marL="285750" indent="-285750">
              <a:spcAft>
                <a:spcPts val="600"/>
              </a:spcAft>
              <a:buFont typeface="Wingdings" panose="05000000000000000000" pitchFamily="2" charset="2"/>
              <a:buChar char="Ø"/>
            </a:pPr>
            <a:r>
              <a:rPr kumimoji="1" lang="ja-JP" altLang="en-US" sz="2000" dirty="0" smtClean="0">
                <a:latin typeface="ＭＳ Ｐゴシック" panose="020B0600070205080204" pitchFamily="50" charset="-128"/>
                <a:ea typeface="ＭＳ Ｐゴシック" panose="020B0600070205080204" pitchFamily="50" charset="-128"/>
              </a:rPr>
              <a:t>ジルカロイ酸化に関してノミナル条件では</a:t>
            </a:r>
            <a:r>
              <a:rPr kumimoji="1" lang="en-US" altLang="ja-JP" sz="2000" dirty="0" smtClean="0">
                <a:latin typeface="ＭＳ Ｐゴシック" panose="020B0600070205080204" pitchFamily="50" charset="-128"/>
                <a:ea typeface="ＭＳ Ｐゴシック" panose="020B0600070205080204" pitchFamily="50" charset="-128"/>
              </a:rPr>
              <a:t>ADS</a:t>
            </a:r>
            <a:r>
              <a:rPr kumimoji="1" lang="ja-JP" altLang="en-US" sz="2000" dirty="0" smtClean="0">
                <a:latin typeface="ＭＳ Ｐゴシック" panose="020B0600070205080204" pitchFamily="50" charset="-128"/>
                <a:ea typeface="ＭＳ Ｐゴシック" panose="020B0600070205080204" pitchFamily="50" charset="-128"/>
              </a:rPr>
              <a:t>作動前の炉心素損傷初期段階における水素発生が、圧力履歴から見て過剰になっていると思われることから、この段階でのジルカロイ酸化を抑制する条件を選定（</a:t>
            </a:r>
            <a:r>
              <a:rPr kumimoji="1" lang="en-US" altLang="ja-JP" sz="2000" dirty="0" smtClean="0">
                <a:latin typeface="ＭＳ Ｐゴシック" panose="020B0600070205080204" pitchFamily="50" charset="-128"/>
                <a:ea typeface="ＭＳ Ｐゴシック" panose="020B0600070205080204" pitchFamily="50" charset="-128"/>
              </a:rPr>
              <a:t>FGBYPA=1, NAOX=0.2</a:t>
            </a:r>
            <a:r>
              <a:rPr kumimoji="1" lang="ja-JP" altLang="en-US" sz="2000" dirty="0" smtClean="0">
                <a:latin typeface="ＭＳ Ｐゴシック" panose="020B0600070205080204" pitchFamily="50" charset="-128"/>
                <a:ea typeface="ＭＳ Ｐゴシック" panose="020B0600070205080204" pitchFamily="50" charset="-128"/>
              </a:rPr>
              <a:t>）。</a:t>
            </a:r>
            <a:endParaRPr kumimoji="1" lang="en-US" altLang="ja-JP" sz="2000" dirty="0" smtClean="0">
              <a:latin typeface="ＭＳ Ｐゴシック" panose="020B0600070205080204" pitchFamily="50" charset="-128"/>
              <a:ea typeface="ＭＳ Ｐゴシック" panose="020B0600070205080204" pitchFamily="50" charset="-128"/>
            </a:endParaRPr>
          </a:p>
          <a:p>
            <a:pPr marL="285750" indent="-285750">
              <a:spcAft>
                <a:spcPts val="600"/>
              </a:spcAft>
              <a:buFont typeface="Wingdings" panose="05000000000000000000" pitchFamily="2" charset="2"/>
              <a:buChar char="Ø"/>
            </a:pPr>
            <a:r>
              <a:rPr kumimoji="1" lang="en-US" altLang="ja-JP" sz="2000" dirty="0" smtClean="0">
                <a:latin typeface="ＭＳ Ｐゴシック" panose="020B0600070205080204" pitchFamily="50" charset="-128"/>
                <a:ea typeface="ＭＳ Ｐゴシック" panose="020B0600070205080204" pitchFamily="50" charset="-128"/>
              </a:rPr>
              <a:t>Slumping</a:t>
            </a:r>
            <a:r>
              <a:rPr kumimoji="1" lang="ja-JP" altLang="en-US" sz="2000" dirty="0" smtClean="0">
                <a:latin typeface="ＭＳ Ｐゴシック" panose="020B0600070205080204" pitchFamily="50" charset="-128"/>
                <a:ea typeface="ＭＳ Ｐゴシック" panose="020B0600070205080204" pitchFamily="50" charset="-128"/>
              </a:rPr>
              <a:t>後のジルカロイ酸化については、データ分析に基づいて水素発生が顕著であったものと考え、上記とは異なる酸化しやすい条件を選定（</a:t>
            </a:r>
            <a:r>
              <a:rPr kumimoji="1" lang="en-US" altLang="ja-JP" sz="2000" dirty="0" smtClean="0">
                <a:latin typeface="ＭＳ Ｐゴシック" panose="020B0600070205080204" pitchFamily="50" charset="-128"/>
                <a:ea typeface="ＭＳ Ｐゴシック" panose="020B0600070205080204" pitchFamily="50" charset="-128"/>
              </a:rPr>
              <a:t>FGBYPA=0, NAOX=5.0</a:t>
            </a:r>
            <a:r>
              <a:rPr kumimoji="1" lang="ja-JP" altLang="en-US" sz="2000" dirty="0" smtClean="0">
                <a:latin typeface="ＭＳ Ｐゴシック" panose="020B0600070205080204" pitchFamily="50" charset="-128"/>
                <a:ea typeface="ＭＳ Ｐゴシック" panose="020B0600070205080204" pitchFamily="50" charset="-128"/>
              </a:rPr>
              <a:t>）。</a:t>
            </a:r>
            <a:endParaRPr kumimoji="1" lang="en-US" altLang="ja-JP" sz="2000" dirty="0" smtClean="0">
              <a:latin typeface="ＭＳ Ｐゴシック" panose="020B0600070205080204" pitchFamily="50" charset="-128"/>
              <a:ea typeface="ＭＳ Ｐゴシック" panose="020B0600070205080204" pitchFamily="50" charset="-128"/>
            </a:endParaRPr>
          </a:p>
          <a:p>
            <a:pPr marL="285750" indent="-285750">
              <a:spcAft>
                <a:spcPts val="600"/>
              </a:spcAft>
              <a:buFont typeface="Wingdings" panose="05000000000000000000" pitchFamily="2" charset="2"/>
              <a:buChar char="Ø"/>
            </a:pPr>
            <a:r>
              <a:rPr kumimoji="1" lang="en-US" altLang="ja-JP" sz="2000" dirty="0" smtClean="0">
                <a:latin typeface="ＭＳ Ｐゴシック" panose="020B0600070205080204" pitchFamily="50" charset="-128"/>
                <a:ea typeface="ＭＳ Ｐゴシック" panose="020B0600070205080204" pitchFamily="50" charset="-128"/>
              </a:rPr>
              <a:t>ADS</a:t>
            </a:r>
            <a:r>
              <a:rPr kumimoji="1" lang="ja-JP" altLang="en-US" sz="2000" dirty="0" smtClean="0">
                <a:latin typeface="ＭＳ Ｐゴシック" panose="020B0600070205080204" pitchFamily="50" charset="-128"/>
                <a:ea typeface="ＭＳ Ｐゴシック" panose="020B0600070205080204" pitchFamily="50" charset="-128"/>
              </a:rPr>
              <a:t>作動前の</a:t>
            </a:r>
            <a:r>
              <a:rPr kumimoji="1" lang="en-US" altLang="ja-JP" sz="2000" dirty="0" smtClean="0">
                <a:latin typeface="ＭＳ Ｐゴシック" panose="020B0600070205080204" pitchFamily="50" charset="-128"/>
                <a:ea typeface="ＭＳ Ｐゴシック" panose="020B0600070205080204" pitchFamily="50" charset="-128"/>
              </a:rPr>
              <a:t>RPV</a:t>
            </a:r>
            <a:r>
              <a:rPr kumimoji="1" lang="ja-JP" altLang="en-US" sz="2000" dirty="0" smtClean="0">
                <a:latin typeface="ＭＳ Ｐゴシック" panose="020B0600070205080204" pitchFamily="50" charset="-128"/>
                <a:ea typeface="ＭＳ Ｐゴシック" panose="020B0600070205080204" pitchFamily="50" charset="-128"/>
              </a:rPr>
              <a:t>⇒</a:t>
            </a:r>
            <a:r>
              <a:rPr kumimoji="1" lang="en-US" altLang="ja-JP" sz="2000" dirty="0" smtClean="0">
                <a:latin typeface="ＭＳ Ｐゴシック" panose="020B0600070205080204" pitchFamily="50" charset="-128"/>
                <a:ea typeface="ＭＳ Ｐゴシック" panose="020B0600070205080204" pitchFamily="50" charset="-128"/>
              </a:rPr>
              <a:t>D/W</a:t>
            </a:r>
            <a:r>
              <a:rPr kumimoji="1" lang="ja-JP" altLang="en-US" sz="2000" dirty="0" smtClean="0">
                <a:latin typeface="ＭＳ Ｐゴシック" panose="020B0600070205080204" pitchFamily="50" charset="-128"/>
                <a:ea typeface="ＭＳ Ｐゴシック" panose="020B0600070205080204" pitchFamily="50" charset="-128"/>
              </a:rPr>
              <a:t>漏洩については、観測された圧力データが一貫して</a:t>
            </a:r>
            <a:r>
              <a:rPr kumimoji="1" lang="en-US" altLang="ja-JP" sz="2000" dirty="0" smtClean="0">
                <a:latin typeface="ＭＳ Ｐゴシック" panose="020B0600070205080204" pitchFamily="50" charset="-128"/>
                <a:ea typeface="ＭＳ Ｐゴシック" panose="020B0600070205080204" pitchFamily="50" charset="-128"/>
              </a:rPr>
              <a:t>P</a:t>
            </a:r>
            <a:r>
              <a:rPr kumimoji="1" lang="en-US" altLang="ja-JP" sz="2000" baseline="-25000" dirty="0" smtClean="0">
                <a:latin typeface="ＭＳ Ｐゴシック" panose="020B0600070205080204" pitchFamily="50" charset="-128"/>
                <a:ea typeface="ＭＳ Ｐゴシック" panose="020B0600070205080204" pitchFamily="50" charset="-128"/>
              </a:rPr>
              <a:t>D/W</a:t>
            </a:r>
            <a:r>
              <a:rPr kumimoji="1" lang="en-US" altLang="ja-JP" sz="2000" dirty="0" smtClean="0">
                <a:latin typeface="ＭＳ Ｐゴシック" panose="020B0600070205080204" pitchFamily="50" charset="-128"/>
                <a:ea typeface="ＭＳ Ｐゴシック" panose="020B0600070205080204" pitchFamily="50" charset="-128"/>
              </a:rPr>
              <a:t>&gt;P</a:t>
            </a:r>
            <a:r>
              <a:rPr kumimoji="1" lang="en-US" altLang="ja-JP" sz="2000" baseline="-25000" dirty="0" smtClean="0">
                <a:latin typeface="ＭＳ Ｐゴシック" panose="020B0600070205080204" pitchFamily="50" charset="-128"/>
                <a:ea typeface="ＭＳ Ｐゴシック" panose="020B0600070205080204" pitchFamily="50" charset="-128"/>
              </a:rPr>
              <a:t>S/C</a:t>
            </a:r>
            <a:r>
              <a:rPr kumimoji="1" lang="ja-JP" altLang="en-US" sz="2000" dirty="0" smtClean="0">
                <a:latin typeface="ＭＳ Ｐゴシック" panose="020B0600070205080204" pitchFamily="50" charset="-128"/>
                <a:ea typeface="ＭＳ Ｐゴシック" panose="020B0600070205080204" pitchFamily="50" charset="-128"/>
              </a:rPr>
              <a:t>となっていることから、</a:t>
            </a:r>
            <a:r>
              <a:rPr kumimoji="1" lang="en-US" altLang="ja-JP" sz="2000" dirty="0" smtClean="0">
                <a:latin typeface="ＭＳ Ｐゴシック" panose="020B0600070205080204" pitchFamily="50" charset="-128"/>
                <a:ea typeface="ＭＳ Ｐゴシック" panose="020B0600070205080204" pitchFamily="50" charset="-128"/>
              </a:rPr>
              <a:t>36Hr</a:t>
            </a:r>
            <a:r>
              <a:rPr kumimoji="1" lang="ja-JP" altLang="en-US" sz="2000" dirty="0" smtClean="0">
                <a:latin typeface="ＭＳ Ｐゴシック" panose="020B0600070205080204" pitchFamily="50" charset="-128"/>
                <a:ea typeface="ＭＳ Ｐゴシック" panose="020B0600070205080204" pitchFamily="50" charset="-128"/>
              </a:rPr>
              <a:t>以降</a:t>
            </a:r>
            <a:r>
              <a:rPr kumimoji="1" lang="en-US" altLang="ja-JP" sz="2000" dirty="0" smtClean="0">
                <a:latin typeface="ＭＳ Ｐゴシック" panose="020B0600070205080204" pitchFamily="50" charset="-128"/>
                <a:ea typeface="ＭＳ Ｐゴシック" panose="020B0600070205080204" pitchFamily="50" charset="-128"/>
              </a:rPr>
              <a:t>1.0cm2</a:t>
            </a:r>
            <a:r>
              <a:rPr kumimoji="1" lang="ja-JP" altLang="en-US" sz="2000" dirty="0" smtClean="0">
                <a:latin typeface="ＭＳ Ｐゴシック" panose="020B0600070205080204" pitchFamily="50" charset="-128"/>
                <a:ea typeface="ＭＳ Ｐゴシック" panose="020B0600070205080204" pitchFamily="50" charset="-128"/>
              </a:rPr>
              <a:t>の漏洩口を想定。この漏洩口面積想定は</a:t>
            </a:r>
            <a:r>
              <a:rPr kumimoji="1" lang="en-US" altLang="ja-JP" sz="2000" dirty="0" smtClean="0">
                <a:latin typeface="ＭＳ Ｐゴシック" panose="020B0600070205080204" pitchFamily="50" charset="-128"/>
                <a:ea typeface="ＭＳ Ｐゴシック" panose="020B0600070205080204" pitchFamily="50" charset="-128"/>
              </a:rPr>
              <a:t>ADS</a:t>
            </a:r>
            <a:r>
              <a:rPr kumimoji="1" lang="ja-JP" altLang="en-US" sz="2000" dirty="0" smtClean="0">
                <a:latin typeface="ＭＳ Ｐゴシック" panose="020B0600070205080204" pitchFamily="50" charset="-128"/>
                <a:ea typeface="ＭＳ Ｐゴシック" panose="020B0600070205080204" pitchFamily="50" charset="-128"/>
              </a:rPr>
              <a:t>作動前の</a:t>
            </a:r>
            <a:r>
              <a:rPr kumimoji="1" lang="en-US" altLang="ja-JP" sz="2000" dirty="0" smtClean="0">
                <a:latin typeface="ＭＳ Ｐゴシック" panose="020B0600070205080204" pitchFamily="50" charset="-128"/>
                <a:ea typeface="ＭＳ Ｐゴシック" panose="020B0600070205080204" pitchFamily="50" charset="-128"/>
              </a:rPr>
              <a:t>RPV</a:t>
            </a:r>
            <a:r>
              <a:rPr kumimoji="1" lang="ja-JP" altLang="en-US" sz="2000" dirty="0" smtClean="0">
                <a:latin typeface="ＭＳ Ｐゴシック" panose="020B0600070205080204" pitchFamily="50" charset="-128"/>
                <a:ea typeface="ＭＳ Ｐゴシック" panose="020B0600070205080204" pitchFamily="50" charset="-128"/>
              </a:rPr>
              <a:t>高圧期に</a:t>
            </a:r>
            <a:r>
              <a:rPr kumimoji="1" lang="en-US" altLang="ja-JP" sz="2000" dirty="0" smtClean="0">
                <a:latin typeface="ＭＳ Ｐゴシック" panose="020B0600070205080204" pitchFamily="50" charset="-128"/>
                <a:ea typeface="ＭＳ Ｐゴシック" panose="020B0600070205080204" pitchFamily="50" charset="-128"/>
              </a:rPr>
              <a:t>SRV</a:t>
            </a:r>
            <a:r>
              <a:rPr kumimoji="1" lang="ja-JP" altLang="en-US" sz="2000" dirty="0" smtClean="0">
                <a:latin typeface="ＭＳ Ｐゴシック" panose="020B0600070205080204" pitchFamily="50" charset="-128"/>
                <a:ea typeface="ＭＳ Ｐゴシック" panose="020B0600070205080204" pitchFamily="50" charset="-128"/>
              </a:rPr>
              <a:t>の開閉が起こらずに推移する観測データと整合するようにしたもの。</a:t>
            </a:r>
            <a:endParaRPr kumimoji="1" lang="en-US" altLang="ja-JP" sz="2000" dirty="0" smtClean="0">
              <a:latin typeface="ＭＳ Ｐゴシック" panose="020B0600070205080204" pitchFamily="50" charset="-128"/>
              <a:ea typeface="ＭＳ Ｐゴシック" panose="020B0600070205080204" pitchFamily="50" charset="-128"/>
            </a:endParaRPr>
          </a:p>
          <a:p>
            <a:pPr marL="285750" indent="-285750">
              <a:spcAft>
                <a:spcPts val="600"/>
              </a:spcAft>
              <a:buFont typeface="Wingdings" panose="05000000000000000000" pitchFamily="2" charset="2"/>
              <a:buChar char="Ø"/>
            </a:pPr>
            <a:r>
              <a:rPr kumimoji="1" lang="en-US" altLang="ja-JP" sz="2000" dirty="0" smtClean="0">
                <a:latin typeface="ＭＳ Ｐゴシック" panose="020B0600070205080204" pitchFamily="50" charset="-128"/>
                <a:ea typeface="ＭＳ Ｐゴシック" panose="020B0600070205080204" pitchFamily="50" charset="-128"/>
              </a:rPr>
              <a:t>ADS</a:t>
            </a:r>
            <a:r>
              <a:rPr kumimoji="1" lang="ja-JP" altLang="en-US" sz="2000" dirty="0" smtClean="0">
                <a:latin typeface="ＭＳ Ｐゴシック" panose="020B0600070205080204" pitchFamily="50" charset="-128"/>
                <a:ea typeface="ＭＳ Ｐゴシック" panose="020B0600070205080204" pitchFamily="50" charset="-128"/>
              </a:rPr>
              <a:t>作動による</a:t>
            </a:r>
            <a:r>
              <a:rPr kumimoji="1" lang="en-US" altLang="ja-JP" sz="2000" dirty="0" smtClean="0">
                <a:latin typeface="ＭＳ Ｐゴシック" panose="020B0600070205080204" pitchFamily="50" charset="-128"/>
                <a:ea typeface="ＭＳ Ｐゴシック" panose="020B0600070205080204" pitchFamily="50" charset="-128"/>
              </a:rPr>
              <a:t>SRV</a:t>
            </a:r>
            <a:r>
              <a:rPr kumimoji="1" lang="ja-JP" altLang="en-US" sz="2000" dirty="0" smtClean="0">
                <a:latin typeface="ＭＳ Ｐゴシック" panose="020B0600070205080204" pitchFamily="50" charset="-128"/>
                <a:ea typeface="ＭＳ Ｐゴシック" panose="020B0600070205080204" pitchFamily="50" charset="-128"/>
              </a:rPr>
              <a:t>開条件についてはストリップチャートの</a:t>
            </a:r>
            <a:r>
              <a:rPr kumimoji="1" lang="en-US" altLang="ja-JP" sz="2000" dirty="0" smtClean="0">
                <a:latin typeface="ＭＳ Ｐゴシック" panose="020B0600070205080204" pitchFamily="50" charset="-128"/>
                <a:ea typeface="ＭＳ Ｐゴシック" panose="020B0600070205080204" pitchFamily="50" charset="-128"/>
              </a:rPr>
              <a:t>RPV</a:t>
            </a:r>
            <a:r>
              <a:rPr kumimoji="1" lang="ja-JP" altLang="en-US" sz="2000" dirty="0" smtClean="0">
                <a:latin typeface="ＭＳ Ｐゴシック" panose="020B0600070205080204" pitchFamily="50" charset="-128"/>
                <a:ea typeface="ＭＳ Ｐゴシック" panose="020B0600070205080204" pitchFamily="50" charset="-128"/>
              </a:rPr>
              <a:t>圧力変化傾向との整合性を考慮して</a:t>
            </a:r>
            <a:r>
              <a:rPr kumimoji="1" lang="en-US" altLang="ja-JP" sz="2000" dirty="0" smtClean="0">
                <a:latin typeface="ＭＳ Ｐゴシック" panose="020B0600070205080204" pitchFamily="50" charset="-128"/>
                <a:ea typeface="ＭＳ Ｐゴシック" panose="020B0600070205080204" pitchFamily="50" charset="-128"/>
              </a:rPr>
              <a:t>0.02m</a:t>
            </a:r>
            <a:r>
              <a:rPr kumimoji="1" lang="en-US" altLang="ja-JP" sz="2000" baseline="30000" dirty="0" smtClean="0">
                <a:latin typeface="ＭＳ Ｐゴシック" panose="020B0600070205080204" pitchFamily="50" charset="-128"/>
                <a:ea typeface="ＭＳ Ｐゴシック" panose="020B0600070205080204" pitchFamily="50" charset="-128"/>
              </a:rPr>
              <a:t>2</a:t>
            </a:r>
            <a:r>
              <a:rPr kumimoji="1" lang="en-US" altLang="ja-JP" sz="2000" dirty="0" smtClean="0">
                <a:latin typeface="ＭＳ Ｐゴシック" panose="020B0600070205080204" pitchFamily="50" charset="-128"/>
                <a:ea typeface="ＭＳ Ｐゴシック" panose="020B0600070205080204" pitchFamily="50" charset="-128"/>
              </a:rPr>
              <a:t> (200cm</a:t>
            </a:r>
            <a:r>
              <a:rPr kumimoji="1" lang="en-US" altLang="ja-JP" sz="2000" baseline="30000" dirty="0" smtClean="0">
                <a:latin typeface="ＭＳ Ｐゴシック" panose="020B0600070205080204" pitchFamily="50" charset="-128"/>
                <a:ea typeface="ＭＳ Ｐゴシック" panose="020B0600070205080204" pitchFamily="50" charset="-128"/>
              </a:rPr>
              <a:t>2</a:t>
            </a:r>
            <a:r>
              <a:rPr kumimoji="1" lang="en-US" altLang="ja-JP" sz="2000" dirty="0" smtClean="0">
                <a:latin typeface="ＭＳ Ｐゴシック" panose="020B0600070205080204" pitchFamily="50" charset="-128"/>
                <a:ea typeface="ＭＳ Ｐゴシック" panose="020B0600070205080204" pitchFamily="50" charset="-128"/>
              </a:rPr>
              <a:t>)</a:t>
            </a:r>
            <a:r>
              <a:rPr kumimoji="1" lang="ja-JP" altLang="en-US" sz="2000" dirty="0" smtClean="0">
                <a:latin typeface="ＭＳ Ｐゴシック" panose="020B0600070205080204" pitchFamily="50" charset="-128"/>
                <a:ea typeface="ＭＳ Ｐゴシック" panose="020B0600070205080204" pitchFamily="50" charset="-128"/>
              </a:rPr>
              <a:t>を選定（従来</a:t>
            </a:r>
            <a:r>
              <a:rPr kumimoji="1" lang="en-US" altLang="ja-JP" sz="2000" dirty="0" smtClean="0">
                <a:latin typeface="ＭＳ Ｐゴシック" panose="020B0600070205080204" pitchFamily="50" charset="-128"/>
                <a:ea typeface="ＭＳ Ｐゴシック" panose="020B0600070205080204" pitchFamily="50" charset="-128"/>
              </a:rPr>
              <a:t>MAAP</a:t>
            </a:r>
            <a:r>
              <a:rPr kumimoji="1" lang="ja-JP" altLang="en-US" sz="2000" dirty="0" smtClean="0">
                <a:latin typeface="ＭＳ Ｐゴシック" panose="020B0600070205080204" pitchFamily="50" charset="-128"/>
                <a:ea typeface="ＭＳ Ｐゴシック" panose="020B0600070205080204" pitchFamily="50" charset="-128"/>
              </a:rPr>
              <a:t>解析では</a:t>
            </a:r>
            <a:r>
              <a:rPr kumimoji="1" lang="en-US" altLang="ja-JP" sz="2000" dirty="0" smtClean="0">
                <a:latin typeface="ＭＳ Ｐゴシック" panose="020B0600070205080204" pitchFamily="50" charset="-128"/>
                <a:ea typeface="ＭＳ Ｐゴシック" panose="020B0600070205080204" pitchFamily="50" charset="-128"/>
              </a:rPr>
              <a:t>6</a:t>
            </a:r>
            <a:r>
              <a:rPr kumimoji="1" lang="ja-JP" altLang="en-US" sz="2000" dirty="0" smtClean="0">
                <a:latin typeface="ＭＳ Ｐゴシック" panose="020B0600070205080204" pitchFamily="50" charset="-128"/>
                <a:ea typeface="ＭＳ Ｐゴシック" panose="020B0600070205080204" pitchFamily="50" charset="-128"/>
              </a:rPr>
              <a:t>弁開相当がデータに整合するとされているが、本解析との相違については未解明）。</a:t>
            </a:r>
            <a:endParaRPr kumimoji="1" lang="en-US" altLang="ja-JP" sz="2000" dirty="0" smtClean="0">
              <a:latin typeface="ＭＳ Ｐゴシック" panose="020B0600070205080204" pitchFamily="50" charset="-128"/>
              <a:ea typeface="ＭＳ Ｐゴシック" panose="020B0600070205080204" pitchFamily="50" charset="-128"/>
            </a:endParaRPr>
          </a:p>
        </p:txBody>
      </p:sp>
      <p:sp>
        <p:nvSpPr>
          <p:cNvPr id="3" name="スライド番号プレースホルダー 2"/>
          <p:cNvSpPr>
            <a:spLocks noGrp="1"/>
          </p:cNvSpPr>
          <p:nvPr>
            <p:ph type="sldNum" sz="quarter" idx="12"/>
          </p:nvPr>
        </p:nvSpPr>
        <p:spPr/>
        <p:txBody>
          <a:bodyPr/>
          <a:lstStyle/>
          <a:p>
            <a:fld id="{9D40D2A5-8A93-403E-BF05-6EBA6A1455BF}" type="slidenum">
              <a:rPr kumimoji="1" lang="ja-JP" altLang="en-US" smtClean="0"/>
              <a:pPr/>
              <a:t>50</a:t>
            </a:fld>
            <a:endParaRPr kumimoji="1" lang="ja-JP" altLang="en-US"/>
          </a:p>
        </p:txBody>
      </p:sp>
    </p:spTree>
    <p:extLst>
      <p:ext uri="{BB962C8B-B14F-4D97-AF65-F5344CB8AC3E}">
        <p14:creationId xmlns:p14="http://schemas.microsoft.com/office/powerpoint/2010/main" val="139539577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79279" y="117693"/>
            <a:ext cx="8332102" cy="5093702"/>
          </a:xfrm>
          <a:prstGeom prst="rect">
            <a:avLst/>
          </a:prstGeom>
          <a:noFill/>
        </p:spPr>
        <p:txBody>
          <a:bodyPr wrap="square" rtlCol="0">
            <a:spAutoFit/>
          </a:bodyPr>
          <a:lstStyle/>
          <a:p>
            <a:pPr algn="ctr"/>
            <a:r>
              <a:rPr kumimoji="1" lang="ja-JP" altLang="en-US" sz="2000" dirty="0" smtClean="0">
                <a:latin typeface="ＭＳ Ｐゴシック" panose="020B0600070205080204" pitchFamily="50" charset="-128"/>
                <a:ea typeface="ＭＳ Ｐゴシック" panose="020B0600070205080204" pitchFamily="50" charset="-128"/>
              </a:rPr>
              <a:t>基本想定（</a:t>
            </a:r>
            <a:r>
              <a:rPr kumimoji="1" lang="en-US" altLang="ja-JP" sz="2000" dirty="0" smtClean="0">
                <a:latin typeface="ＭＳ Ｐゴシック" panose="020B0600070205080204" pitchFamily="50" charset="-128"/>
                <a:ea typeface="ＭＳ Ｐゴシック" panose="020B0600070205080204" pitchFamily="50" charset="-128"/>
              </a:rPr>
              <a:t>3/3</a:t>
            </a:r>
            <a:r>
              <a:rPr kumimoji="1" lang="ja-JP" altLang="en-US" sz="2000" dirty="0" smtClean="0">
                <a:latin typeface="ＭＳ Ｐゴシック" panose="020B0600070205080204" pitchFamily="50" charset="-128"/>
                <a:ea typeface="ＭＳ Ｐゴシック" panose="020B0600070205080204" pitchFamily="50" charset="-128"/>
              </a:rPr>
              <a:t>）</a:t>
            </a:r>
            <a:endParaRPr kumimoji="1" lang="en-US" altLang="ja-JP" sz="2000" dirty="0" smtClean="0">
              <a:latin typeface="ＭＳ Ｐゴシック" panose="020B0600070205080204" pitchFamily="50" charset="-128"/>
              <a:ea typeface="ＭＳ Ｐゴシック" panose="020B0600070205080204" pitchFamily="50" charset="-128"/>
            </a:endParaRPr>
          </a:p>
          <a:p>
            <a:endParaRPr kumimoji="1" lang="en-US" altLang="ja-JP" sz="2000" dirty="0">
              <a:latin typeface="ＭＳ Ｐゴシック" panose="020B0600070205080204" pitchFamily="50" charset="-128"/>
              <a:ea typeface="ＭＳ Ｐゴシック" panose="020B0600070205080204" pitchFamily="50" charset="-128"/>
            </a:endParaRPr>
          </a:p>
          <a:p>
            <a:pPr marL="285750" indent="-285750">
              <a:buFont typeface="Wingdings" panose="05000000000000000000" pitchFamily="2" charset="2"/>
              <a:buChar char="Ø"/>
            </a:pPr>
            <a:r>
              <a:rPr kumimoji="1" lang="en-US" altLang="ja-JP" sz="2000" dirty="0">
                <a:latin typeface="ＭＳ Ｐゴシック" panose="020B0600070205080204" pitchFamily="50" charset="-128"/>
                <a:ea typeface="ＭＳ Ｐゴシック" panose="020B0600070205080204" pitchFamily="50" charset="-128"/>
              </a:rPr>
              <a:t>ADS</a:t>
            </a:r>
            <a:r>
              <a:rPr kumimoji="1" lang="ja-JP" altLang="en-US" sz="2000" dirty="0">
                <a:latin typeface="ＭＳ Ｐゴシック" panose="020B0600070205080204" pitchFamily="50" charset="-128"/>
                <a:ea typeface="ＭＳ Ｐゴシック" panose="020B0600070205080204" pitchFamily="50" charset="-128"/>
              </a:rPr>
              <a:t>作動後は短時間で</a:t>
            </a:r>
            <a:r>
              <a:rPr kumimoji="1" lang="en-US" altLang="ja-JP" sz="2000" dirty="0">
                <a:latin typeface="ＭＳ Ｐゴシック" panose="020B0600070205080204" pitchFamily="50" charset="-128"/>
                <a:ea typeface="ＭＳ Ｐゴシック" panose="020B0600070205080204" pitchFamily="50" charset="-128"/>
              </a:rPr>
              <a:t>S/C</a:t>
            </a:r>
            <a:r>
              <a:rPr kumimoji="1" lang="ja-JP" altLang="en-US" sz="2000" dirty="0">
                <a:latin typeface="ＭＳ Ｐゴシック" panose="020B0600070205080204" pitchFamily="50" charset="-128"/>
                <a:ea typeface="ＭＳ Ｐゴシック" panose="020B0600070205080204" pitchFamily="50" charset="-128"/>
              </a:rPr>
              <a:t>圧力上昇が生じるものと想定し、</a:t>
            </a:r>
            <a:r>
              <a:rPr kumimoji="1" lang="en-US" altLang="ja-JP" sz="2000" dirty="0">
                <a:latin typeface="ＭＳ Ｐゴシック" panose="020B0600070205080204" pitchFamily="50" charset="-128"/>
                <a:ea typeface="ＭＳ Ｐゴシック" panose="020B0600070205080204" pitchFamily="50" charset="-128"/>
              </a:rPr>
              <a:t>ADS</a:t>
            </a:r>
            <a:r>
              <a:rPr kumimoji="1" lang="ja-JP" altLang="en-US" sz="2000" dirty="0">
                <a:latin typeface="ＭＳ Ｐゴシック" panose="020B0600070205080204" pitchFamily="50" charset="-128"/>
                <a:ea typeface="ＭＳ Ｐゴシック" panose="020B0600070205080204" pitchFamily="50" charset="-128"/>
              </a:rPr>
              <a:t>作動から</a:t>
            </a:r>
            <a:r>
              <a:rPr kumimoji="1" lang="en-US" altLang="ja-JP" sz="2000" dirty="0">
                <a:latin typeface="ＭＳ Ｐゴシック" panose="020B0600070205080204" pitchFamily="50" charset="-128"/>
                <a:ea typeface="ＭＳ Ｐゴシック" panose="020B0600070205080204" pitchFamily="50" charset="-128"/>
              </a:rPr>
              <a:t>10</a:t>
            </a:r>
            <a:r>
              <a:rPr kumimoji="1" lang="ja-JP" altLang="en-US" sz="2000" dirty="0">
                <a:latin typeface="ＭＳ Ｐゴシック" panose="020B0600070205080204" pitchFamily="50" charset="-128"/>
                <a:ea typeface="ＭＳ Ｐゴシック" panose="020B0600070205080204" pitchFamily="50" charset="-128"/>
              </a:rPr>
              <a:t>秒後に</a:t>
            </a:r>
            <a:r>
              <a:rPr kumimoji="1" lang="en-US" altLang="ja-JP" sz="2000" dirty="0">
                <a:latin typeface="ＭＳ Ｐゴシック" panose="020B0600070205080204" pitchFamily="50" charset="-128"/>
                <a:ea typeface="ＭＳ Ｐゴシック" panose="020B0600070205080204" pitchFamily="50" charset="-128"/>
              </a:rPr>
              <a:t>wet-well</a:t>
            </a:r>
            <a:r>
              <a:rPr kumimoji="1" lang="ja-JP" altLang="en-US" sz="2000" dirty="0">
                <a:latin typeface="ＭＳ Ｐゴシック" panose="020B0600070205080204" pitchFamily="50" charset="-128"/>
                <a:ea typeface="ＭＳ Ｐゴシック" panose="020B0600070205080204" pitchFamily="50" charset="-128"/>
              </a:rPr>
              <a:t>ベント開始を想定（</a:t>
            </a:r>
            <a:r>
              <a:rPr kumimoji="1" lang="en-US" altLang="ja-JP" sz="2000" dirty="0">
                <a:latin typeface="ＭＳ Ｐゴシック" panose="020B0600070205080204" pitchFamily="50" charset="-128"/>
                <a:ea typeface="ＭＳ Ｐゴシック" panose="020B0600070205080204" pitchFamily="50" charset="-128"/>
              </a:rPr>
              <a:t>D/W</a:t>
            </a:r>
            <a:r>
              <a:rPr kumimoji="1" lang="ja-JP" altLang="en-US" sz="2000" dirty="0">
                <a:latin typeface="ＭＳ Ｐゴシック" panose="020B0600070205080204" pitchFamily="50" charset="-128"/>
                <a:ea typeface="ＭＳ Ｐゴシック" panose="020B0600070205080204" pitchFamily="50" charset="-128"/>
              </a:rPr>
              <a:t>圧力変化はデータに整合しないが、ベント開始時間の相違が燃料温度変化に与える影響は顕著ではないことを確認して許容することとした）。</a:t>
            </a:r>
            <a:endParaRPr kumimoji="1" lang="en-US" altLang="ja-JP" sz="2000" dirty="0">
              <a:latin typeface="ＭＳ Ｐゴシック" panose="020B0600070205080204" pitchFamily="50" charset="-128"/>
              <a:ea typeface="ＭＳ Ｐゴシック" panose="020B0600070205080204" pitchFamily="50" charset="-128"/>
            </a:endParaRPr>
          </a:p>
          <a:p>
            <a:pPr marL="285750" indent="-285750">
              <a:buFont typeface="Wingdings" panose="05000000000000000000" pitchFamily="2" charset="2"/>
              <a:buChar char="Ø"/>
            </a:pPr>
            <a:r>
              <a:rPr kumimoji="1" lang="en-US" altLang="ja-JP" sz="2000" dirty="0" smtClean="0">
                <a:latin typeface="ＭＳ Ｐゴシック" panose="020B0600070205080204" pitchFamily="50" charset="-128"/>
                <a:ea typeface="ＭＳ Ｐゴシック" panose="020B0600070205080204" pitchFamily="50" charset="-128"/>
              </a:rPr>
              <a:t>ADS</a:t>
            </a:r>
            <a:r>
              <a:rPr kumimoji="1" lang="ja-JP" altLang="en-US" sz="2000" dirty="0" smtClean="0">
                <a:latin typeface="ＭＳ Ｐゴシック" panose="020B0600070205080204" pitchFamily="50" charset="-128"/>
                <a:ea typeface="ＭＳ Ｐゴシック" panose="020B0600070205080204" pitchFamily="50" charset="-128"/>
              </a:rPr>
              <a:t>作動後の</a:t>
            </a:r>
            <a:r>
              <a:rPr kumimoji="1" lang="en-US" altLang="ja-JP" sz="2000" dirty="0" smtClean="0">
                <a:latin typeface="ＭＳ Ｐゴシック" panose="020B0600070205080204" pitchFamily="50" charset="-128"/>
                <a:ea typeface="ＭＳ Ｐゴシック" panose="020B0600070205080204" pitchFamily="50" charset="-128"/>
              </a:rPr>
              <a:t>RPV</a:t>
            </a:r>
            <a:r>
              <a:rPr kumimoji="1" lang="ja-JP" altLang="en-US" sz="2000" dirty="0" smtClean="0">
                <a:latin typeface="ＭＳ Ｐゴシック" panose="020B0600070205080204" pitchFamily="50" charset="-128"/>
                <a:ea typeface="ＭＳ Ｐゴシック" panose="020B0600070205080204" pitchFamily="50" charset="-128"/>
              </a:rPr>
              <a:t>⇒</a:t>
            </a:r>
            <a:r>
              <a:rPr kumimoji="1" lang="en-US" altLang="ja-JP" sz="2000" dirty="0" smtClean="0">
                <a:latin typeface="ＭＳ Ｐゴシック" panose="020B0600070205080204" pitchFamily="50" charset="-128"/>
                <a:ea typeface="ＭＳ Ｐゴシック" panose="020B0600070205080204" pitchFamily="50" charset="-128"/>
              </a:rPr>
              <a:t>D/W</a:t>
            </a:r>
            <a:r>
              <a:rPr kumimoji="1" lang="ja-JP" altLang="en-US" sz="2000" dirty="0" smtClean="0">
                <a:latin typeface="ＭＳ Ｐゴシック" panose="020B0600070205080204" pitchFamily="50" charset="-128"/>
                <a:ea typeface="ＭＳ Ｐゴシック" panose="020B0600070205080204" pitchFamily="50" charset="-128"/>
              </a:rPr>
              <a:t>の漏洩面積については</a:t>
            </a:r>
            <a:r>
              <a:rPr kumimoji="1" lang="en-US" altLang="ja-JP" sz="2000" dirty="0" smtClean="0">
                <a:latin typeface="ＭＳ Ｐゴシック" panose="020B0600070205080204" pitchFamily="50" charset="-128"/>
                <a:ea typeface="ＭＳ Ｐゴシック" panose="020B0600070205080204" pitchFamily="50" charset="-128"/>
              </a:rPr>
              <a:t>RPV-D/W</a:t>
            </a:r>
            <a:r>
              <a:rPr kumimoji="1" lang="ja-JP" altLang="en-US" sz="2000" dirty="0" smtClean="0">
                <a:latin typeface="ＭＳ Ｐゴシック" panose="020B0600070205080204" pitchFamily="50" charset="-128"/>
                <a:ea typeface="ＭＳ Ｐゴシック" panose="020B0600070205080204" pitchFamily="50" charset="-128"/>
              </a:rPr>
              <a:t>差圧のデータとの整合性を踏まえ、</a:t>
            </a:r>
            <a:r>
              <a:rPr kumimoji="1" lang="en-US" altLang="ja-JP" sz="2000" dirty="0" smtClean="0">
                <a:latin typeface="ＭＳ Ｐゴシック" panose="020B0600070205080204" pitchFamily="50" charset="-128"/>
                <a:ea typeface="ＭＳ Ｐゴシック" panose="020B0600070205080204" pitchFamily="50" charset="-128"/>
              </a:rPr>
              <a:t>200cm</a:t>
            </a:r>
            <a:r>
              <a:rPr kumimoji="1" lang="en-US" altLang="ja-JP" sz="2000" baseline="30000" dirty="0" smtClean="0">
                <a:latin typeface="ＭＳ Ｐゴシック" panose="020B0600070205080204" pitchFamily="50" charset="-128"/>
                <a:ea typeface="ＭＳ Ｐゴシック" panose="020B0600070205080204" pitchFamily="50" charset="-128"/>
              </a:rPr>
              <a:t>2</a:t>
            </a:r>
            <a:r>
              <a:rPr kumimoji="1" lang="ja-JP" altLang="en-US" sz="2000" dirty="0">
                <a:latin typeface="ＭＳ Ｐゴシック" panose="020B0600070205080204" pitchFamily="50" charset="-128"/>
                <a:ea typeface="ＭＳ Ｐゴシック" panose="020B0600070205080204" pitchFamily="50" charset="-128"/>
              </a:rPr>
              <a:t>と</a:t>
            </a:r>
            <a:r>
              <a:rPr kumimoji="1" lang="ja-JP" altLang="en-US" sz="2000" dirty="0" smtClean="0">
                <a:latin typeface="ＭＳ Ｐゴシック" panose="020B0600070205080204" pitchFamily="50" charset="-128"/>
                <a:ea typeface="ＭＳ Ｐゴシック" panose="020B0600070205080204" pitchFamily="50" charset="-128"/>
              </a:rPr>
              <a:t>した（</a:t>
            </a:r>
            <a:r>
              <a:rPr kumimoji="1" lang="en-US" altLang="ja-JP" sz="2000" dirty="0" smtClean="0">
                <a:latin typeface="ＭＳ Ｐゴシック" panose="020B0600070205080204" pitchFamily="50" charset="-128"/>
                <a:ea typeface="ＭＳ Ｐゴシック" panose="020B0600070205080204" pitchFamily="50" charset="-128"/>
              </a:rPr>
              <a:t>GOTHIC</a:t>
            </a:r>
            <a:r>
              <a:rPr kumimoji="1" lang="ja-JP" altLang="en-US" sz="2000" dirty="0" smtClean="0">
                <a:latin typeface="ＭＳ Ｐゴシック" panose="020B0600070205080204" pitchFamily="50" charset="-128"/>
                <a:ea typeface="ＭＳ Ｐゴシック" panose="020B0600070205080204" pitchFamily="50" charset="-128"/>
              </a:rPr>
              <a:t>解析</a:t>
            </a:r>
            <a:r>
              <a:rPr kumimoji="1" lang="en-US" altLang="ja-JP" sz="2000" dirty="0" smtClean="0">
                <a:latin typeface="ＭＳ Ｐゴシック" panose="020B0600070205080204" pitchFamily="50" charset="-128"/>
                <a:ea typeface="ＭＳ Ｐゴシック" panose="020B0600070205080204" pitchFamily="50" charset="-128"/>
              </a:rPr>
              <a:t>[1]</a:t>
            </a:r>
            <a:r>
              <a:rPr kumimoji="1" lang="ja-JP" altLang="en-US" sz="2000" dirty="0" smtClean="0">
                <a:latin typeface="ＭＳ Ｐゴシック" panose="020B0600070205080204" pitchFamily="50" charset="-128"/>
                <a:ea typeface="ＭＳ Ｐゴシック" panose="020B0600070205080204" pitchFamily="50" charset="-128"/>
              </a:rPr>
              <a:t>による推定値</a:t>
            </a:r>
            <a:r>
              <a:rPr kumimoji="1" lang="en-US" altLang="ja-JP" sz="2000" dirty="0" smtClean="0">
                <a:latin typeface="ＭＳ Ｐゴシック" panose="020B0600070205080204" pitchFamily="50" charset="-128"/>
                <a:ea typeface="ＭＳ Ｐゴシック" panose="020B0600070205080204" pitchFamily="50" charset="-128"/>
              </a:rPr>
              <a:t>100cm</a:t>
            </a:r>
            <a:r>
              <a:rPr kumimoji="1" lang="en-US" altLang="ja-JP" sz="2000" baseline="30000" dirty="0" smtClean="0">
                <a:latin typeface="ＭＳ Ｐゴシック" panose="020B0600070205080204" pitchFamily="50" charset="-128"/>
                <a:ea typeface="ＭＳ Ｐゴシック" panose="020B0600070205080204" pitchFamily="50" charset="-128"/>
              </a:rPr>
              <a:t>2</a:t>
            </a:r>
            <a:r>
              <a:rPr kumimoji="1" lang="ja-JP" altLang="en-US" sz="2000" dirty="0" smtClean="0">
                <a:latin typeface="ＭＳ Ｐゴシック" panose="020B0600070205080204" pitchFamily="50" charset="-128"/>
                <a:ea typeface="ＭＳ Ｐゴシック" panose="020B0600070205080204" pitchFamily="50" charset="-128"/>
              </a:rPr>
              <a:t>と異なる）。ただし、長期的な蒸気発生は下部プレナム移行デブリの崩壊熱及び液相水の</a:t>
            </a:r>
            <a:r>
              <a:rPr kumimoji="1" lang="en-US" altLang="ja-JP" sz="2000" dirty="0" smtClean="0">
                <a:latin typeface="ＭＳ Ｐゴシック" panose="020B0600070205080204" pitchFamily="50" charset="-128"/>
                <a:ea typeface="ＭＳ Ｐゴシック" panose="020B0600070205080204" pitchFamily="50" charset="-128"/>
              </a:rPr>
              <a:t>availability</a:t>
            </a:r>
            <a:r>
              <a:rPr kumimoji="1" lang="ja-JP" altLang="en-US" sz="2000" dirty="0" err="1" smtClean="0">
                <a:latin typeface="ＭＳ Ｐゴシック" panose="020B0600070205080204" pitchFamily="50" charset="-128"/>
                <a:ea typeface="ＭＳ Ｐゴシック" panose="020B0600070205080204" pitchFamily="50" charset="-128"/>
              </a:rPr>
              <a:t>に依</a:t>
            </a:r>
            <a:r>
              <a:rPr kumimoji="1" lang="ja-JP" altLang="en-US" sz="2000" dirty="0" smtClean="0">
                <a:latin typeface="ＭＳ Ｐゴシック" panose="020B0600070205080204" pitchFamily="50" charset="-128"/>
                <a:ea typeface="ＭＳ Ｐゴシック" panose="020B0600070205080204" pitchFamily="50" charset="-128"/>
              </a:rPr>
              <a:t>存するため、除熱挙動への影響は少ないことを確認した。</a:t>
            </a:r>
            <a:endParaRPr kumimoji="1" lang="en-US" altLang="ja-JP" sz="2000" dirty="0" smtClean="0">
              <a:latin typeface="ＭＳ Ｐゴシック" panose="020B0600070205080204" pitchFamily="50" charset="-128"/>
              <a:ea typeface="ＭＳ Ｐゴシック" panose="020B0600070205080204" pitchFamily="50" charset="-128"/>
            </a:endParaRPr>
          </a:p>
          <a:p>
            <a:pPr marL="285750" indent="-285750">
              <a:buFont typeface="Wingdings" panose="05000000000000000000" pitchFamily="2" charset="2"/>
              <a:buChar char="Ø"/>
            </a:pPr>
            <a:r>
              <a:rPr kumimoji="1" lang="en-US" altLang="ja-JP" sz="2000" dirty="0" smtClean="0">
                <a:latin typeface="ＭＳ Ｐゴシック" panose="020B0600070205080204" pitchFamily="50" charset="-128"/>
                <a:ea typeface="ＭＳ Ｐゴシック" panose="020B0600070205080204" pitchFamily="50" charset="-128"/>
              </a:rPr>
              <a:t>S/C</a:t>
            </a:r>
            <a:r>
              <a:rPr kumimoji="1" lang="ja-JP" altLang="en-US" sz="2000" dirty="0" smtClean="0">
                <a:latin typeface="ＭＳ Ｐゴシック" panose="020B0600070205080204" pitchFamily="50" charset="-128"/>
                <a:ea typeface="ＭＳ Ｐゴシック" panose="020B0600070205080204" pitchFamily="50" charset="-128"/>
              </a:rPr>
              <a:t>スプレー流量は</a:t>
            </a:r>
            <a:r>
              <a:rPr kumimoji="1" lang="en-US" altLang="ja-JP" sz="2000" dirty="0" smtClean="0">
                <a:latin typeface="ＭＳ Ｐゴシック" panose="020B0600070205080204" pitchFamily="50" charset="-128"/>
                <a:ea typeface="ＭＳ Ｐゴシック" panose="020B0600070205080204" pitchFamily="50" charset="-128"/>
              </a:rPr>
              <a:t>S/C</a:t>
            </a:r>
            <a:r>
              <a:rPr kumimoji="1" lang="ja-JP" altLang="en-US" sz="2000" dirty="0" smtClean="0">
                <a:latin typeface="ＭＳ Ｐゴシック" panose="020B0600070205080204" pitchFamily="50" charset="-128"/>
                <a:ea typeface="ＭＳ Ｐゴシック" panose="020B0600070205080204" pitchFamily="50" charset="-128"/>
              </a:rPr>
              <a:t>水位がデータ分析</a:t>
            </a:r>
            <a:r>
              <a:rPr kumimoji="1" lang="en-US" altLang="ja-JP" sz="2000" dirty="0" smtClean="0">
                <a:latin typeface="ＭＳ Ｐゴシック" panose="020B0600070205080204" pitchFamily="50" charset="-128"/>
                <a:ea typeface="ＭＳ Ｐゴシック" panose="020B0600070205080204" pitchFamily="50" charset="-128"/>
              </a:rPr>
              <a:t>[2]</a:t>
            </a:r>
            <a:r>
              <a:rPr kumimoji="1" lang="ja-JP" altLang="en-US" sz="2000" dirty="0" smtClean="0">
                <a:latin typeface="ＭＳ Ｐゴシック" panose="020B0600070205080204" pitchFamily="50" charset="-128"/>
                <a:ea typeface="ＭＳ Ｐゴシック" panose="020B0600070205080204" pitchFamily="50" charset="-128"/>
              </a:rPr>
              <a:t>（</a:t>
            </a:r>
            <a:r>
              <a:rPr kumimoji="1" lang="en-US" altLang="ja-JP" sz="2000" dirty="0" smtClean="0">
                <a:latin typeface="ＭＳ Ｐゴシック" panose="020B0600070205080204" pitchFamily="50" charset="-128"/>
                <a:ea typeface="ＭＳ Ｐゴシック" panose="020B0600070205080204" pitchFamily="50" charset="-128"/>
              </a:rPr>
              <a:t>ADS</a:t>
            </a:r>
            <a:r>
              <a:rPr kumimoji="1" lang="ja-JP" altLang="en-US" sz="2000" dirty="0" smtClean="0">
                <a:latin typeface="ＭＳ Ｐゴシック" panose="020B0600070205080204" pitchFamily="50" charset="-128"/>
                <a:ea typeface="ＭＳ Ｐゴシック" panose="020B0600070205080204" pitchFamily="50" charset="-128"/>
              </a:rPr>
              <a:t>作動前の</a:t>
            </a:r>
            <a:r>
              <a:rPr kumimoji="1" lang="en-US" altLang="ja-JP" sz="2000" dirty="0" smtClean="0">
                <a:latin typeface="ＭＳ Ｐゴシック" panose="020B0600070205080204" pitchFamily="50" charset="-128"/>
                <a:ea typeface="ＭＳ Ｐゴシック" panose="020B0600070205080204" pitchFamily="50" charset="-128"/>
              </a:rPr>
              <a:t>S/C</a:t>
            </a:r>
            <a:r>
              <a:rPr kumimoji="1" lang="ja-JP" altLang="en-US" sz="2000" dirty="0" smtClean="0">
                <a:latin typeface="ＭＳ Ｐゴシック" panose="020B0600070205080204" pitchFamily="50" charset="-128"/>
                <a:ea typeface="ＭＳ Ｐゴシック" panose="020B0600070205080204" pitchFamily="50" charset="-128"/>
              </a:rPr>
              <a:t>水位は</a:t>
            </a:r>
            <a:r>
              <a:rPr kumimoji="1" lang="en-US" altLang="ja-JP" sz="2000" dirty="0" smtClean="0">
                <a:latin typeface="ＭＳ Ｐゴシック" panose="020B0600070205080204" pitchFamily="50" charset="-128"/>
                <a:ea typeface="ＭＳ Ｐゴシック" panose="020B0600070205080204" pitchFamily="50" charset="-128"/>
              </a:rPr>
              <a:t>7m</a:t>
            </a:r>
            <a:r>
              <a:rPr kumimoji="1" lang="ja-JP" altLang="en-US" sz="2000" dirty="0" smtClean="0">
                <a:latin typeface="ＭＳ Ｐゴシック" panose="020B0600070205080204" pitchFamily="50" charset="-128"/>
                <a:ea typeface="ＭＳ Ｐゴシック" panose="020B0600070205080204" pitchFamily="50" charset="-128"/>
              </a:rPr>
              <a:t>程度）との整合性に留意し、</a:t>
            </a:r>
            <a:r>
              <a:rPr kumimoji="1" lang="en-US" altLang="ja-JP" sz="2000" dirty="0" smtClean="0">
                <a:latin typeface="ＭＳ Ｐゴシック" panose="020B0600070205080204" pitchFamily="50" charset="-128"/>
                <a:ea typeface="ＭＳ Ｐゴシック" panose="020B0600070205080204" pitchFamily="50" charset="-128"/>
              </a:rPr>
              <a:t>35kg/s</a:t>
            </a:r>
            <a:r>
              <a:rPr kumimoji="1" lang="ja-JP" altLang="en-US" sz="2000" dirty="0" smtClean="0">
                <a:latin typeface="ＭＳ Ｐゴシック" panose="020B0600070205080204" pitchFamily="50" charset="-128"/>
                <a:ea typeface="ＭＳ Ｐゴシック" panose="020B0600070205080204" pitchFamily="50" charset="-128"/>
              </a:rPr>
              <a:t>を基準条件とした。</a:t>
            </a:r>
            <a:endParaRPr kumimoji="1" lang="en-US" altLang="ja-JP" sz="2000" dirty="0" smtClean="0">
              <a:latin typeface="ＭＳ Ｐゴシック" panose="020B0600070205080204" pitchFamily="50" charset="-128"/>
              <a:ea typeface="ＭＳ Ｐゴシック" panose="020B0600070205080204" pitchFamily="50" charset="-128"/>
            </a:endParaRPr>
          </a:p>
          <a:p>
            <a:pPr marL="285750" indent="-285750">
              <a:buFont typeface="Wingdings" panose="05000000000000000000" pitchFamily="2" charset="2"/>
              <a:buChar char="Ø"/>
            </a:pPr>
            <a:r>
              <a:rPr kumimoji="1" lang="en-US" altLang="ja-JP" sz="2000" dirty="0" smtClean="0">
                <a:latin typeface="ＭＳ Ｐゴシック" panose="020B0600070205080204" pitchFamily="50" charset="-128"/>
                <a:ea typeface="ＭＳ Ｐゴシック" panose="020B0600070205080204" pitchFamily="50" charset="-128"/>
              </a:rPr>
              <a:t>D/W</a:t>
            </a:r>
            <a:r>
              <a:rPr kumimoji="1" lang="ja-JP" altLang="en-US" sz="2000" dirty="0" smtClean="0">
                <a:latin typeface="ＭＳ Ｐゴシック" panose="020B0600070205080204" pitchFamily="50" charset="-128"/>
                <a:ea typeface="ＭＳ Ｐゴシック" panose="020B0600070205080204" pitchFamily="50" charset="-128"/>
              </a:rPr>
              <a:t>スプレー流量は</a:t>
            </a:r>
            <a:r>
              <a:rPr kumimoji="1" lang="en-US" altLang="ja-JP" sz="2000" dirty="0" smtClean="0">
                <a:latin typeface="ＭＳ Ｐゴシック" panose="020B0600070205080204" pitchFamily="50" charset="-128"/>
                <a:ea typeface="ＭＳ Ｐゴシック" panose="020B0600070205080204" pitchFamily="50" charset="-128"/>
              </a:rPr>
              <a:t>D/W</a:t>
            </a:r>
            <a:r>
              <a:rPr kumimoji="1" lang="ja-JP" altLang="en-US" sz="2000" dirty="0" smtClean="0">
                <a:latin typeface="ＭＳ Ｐゴシック" panose="020B0600070205080204" pitchFamily="50" charset="-128"/>
                <a:ea typeface="ＭＳ Ｐゴシック" panose="020B0600070205080204" pitchFamily="50" charset="-128"/>
              </a:rPr>
              <a:t>圧が若干</a:t>
            </a:r>
            <a:r>
              <a:rPr kumimoji="1" lang="en-US" altLang="ja-JP" sz="2000" dirty="0" smtClean="0">
                <a:latin typeface="ＭＳ Ｐゴシック" panose="020B0600070205080204" pitchFamily="50" charset="-128"/>
                <a:ea typeface="ＭＳ Ｐゴシック" panose="020B0600070205080204" pitchFamily="50" charset="-128"/>
              </a:rPr>
              <a:t>S/C</a:t>
            </a:r>
            <a:r>
              <a:rPr kumimoji="1" lang="ja-JP" altLang="en-US" sz="2000" dirty="0" smtClean="0">
                <a:latin typeface="ＭＳ Ｐゴシック" panose="020B0600070205080204" pitchFamily="50" charset="-128"/>
                <a:ea typeface="ＭＳ Ｐゴシック" panose="020B0600070205080204" pitchFamily="50" charset="-128"/>
              </a:rPr>
              <a:t>圧力よりも高い状態が維持されるデータを踏まえると、顕著ではないと考えられることなどから</a:t>
            </a:r>
            <a:r>
              <a:rPr kumimoji="1" lang="en-US" altLang="ja-JP" sz="2000" dirty="0" smtClean="0">
                <a:latin typeface="ＭＳ Ｐゴシック" panose="020B0600070205080204" pitchFamily="50" charset="-128"/>
                <a:ea typeface="ＭＳ Ｐゴシック" panose="020B0600070205080204" pitchFamily="50" charset="-128"/>
              </a:rPr>
              <a:t>5kg/s</a:t>
            </a:r>
            <a:r>
              <a:rPr kumimoji="1" lang="ja-JP" altLang="en-US" sz="2000" dirty="0" smtClean="0">
                <a:latin typeface="ＭＳ Ｐゴシック" panose="020B0600070205080204" pitchFamily="50" charset="-128"/>
                <a:ea typeface="ＭＳ Ｐゴシック" panose="020B0600070205080204" pitchFamily="50" charset="-128"/>
              </a:rPr>
              <a:t>を基準条件とした。</a:t>
            </a:r>
            <a:endParaRPr kumimoji="1" lang="en-US" altLang="ja-JP" sz="2000" dirty="0" smtClean="0">
              <a:latin typeface="ＭＳ Ｐゴシック" panose="020B0600070205080204" pitchFamily="50" charset="-128"/>
              <a:ea typeface="ＭＳ Ｐゴシック" panose="020B0600070205080204" pitchFamily="50" charset="-128"/>
            </a:endParaRPr>
          </a:p>
        </p:txBody>
      </p:sp>
      <p:sp>
        <p:nvSpPr>
          <p:cNvPr id="3" name="スライド番号プレースホルダー 2"/>
          <p:cNvSpPr>
            <a:spLocks noGrp="1"/>
          </p:cNvSpPr>
          <p:nvPr>
            <p:ph type="sldNum" sz="quarter" idx="12"/>
          </p:nvPr>
        </p:nvSpPr>
        <p:spPr/>
        <p:txBody>
          <a:bodyPr/>
          <a:lstStyle/>
          <a:p>
            <a:fld id="{9D40D2A5-8A93-403E-BF05-6EBA6A1455BF}" type="slidenum">
              <a:rPr kumimoji="1" lang="ja-JP" altLang="en-US" smtClean="0"/>
              <a:pPr/>
              <a:t>51</a:t>
            </a:fld>
            <a:endParaRPr kumimoji="1" lang="ja-JP" altLang="en-US"/>
          </a:p>
        </p:txBody>
      </p:sp>
    </p:spTree>
    <p:extLst>
      <p:ext uri="{BB962C8B-B14F-4D97-AF65-F5344CB8AC3E}">
        <p14:creationId xmlns:p14="http://schemas.microsoft.com/office/powerpoint/2010/main" val="178073866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上下矢印 2"/>
          <p:cNvSpPr/>
          <p:nvPr/>
        </p:nvSpPr>
        <p:spPr>
          <a:xfrm>
            <a:off x="365760" y="921455"/>
            <a:ext cx="310896" cy="1353762"/>
          </a:xfrm>
          <a:prstGeom prst="up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5620360" y="328421"/>
            <a:ext cx="3106483" cy="369332"/>
          </a:xfrm>
          <a:prstGeom prst="rect">
            <a:avLst/>
          </a:prstGeom>
          <a:noFill/>
          <a:ln>
            <a:noFill/>
          </a:ln>
        </p:spPr>
        <p:txBody>
          <a:bodyPr wrap="square" rtlCol="0">
            <a:spAutoFit/>
          </a:bodyPr>
          <a:lstStyle/>
          <a:p>
            <a:pPr algn="ctr"/>
            <a:r>
              <a:rPr kumimoji="1" lang="en-US" altLang="ja-JP" u="sng" dirty="0" smtClean="0">
                <a:latin typeface="ＭＳ Ｐゴシック" panose="020B0600070205080204" pitchFamily="50" charset="-128"/>
                <a:ea typeface="ＭＳ Ｐゴシック" panose="020B0600070205080204" pitchFamily="50" charset="-128"/>
              </a:rPr>
              <a:t>Ref</a:t>
            </a:r>
            <a:r>
              <a:rPr kumimoji="1" lang="ja-JP" altLang="en-US" u="sng" dirty="0" smtClean="0">
                <a:latin typeface="ＭＳ Ｐゴシック" panose="020B0600070205080204" pitchFamily="50" charset="-128"/>
                <a:ea typeface="ＭＳ Ｐゴシック" panose="020B0600070205080204" pitchFamily="50" charset="-128"/>
              </a:rPr>
              <a:t>条件</a:t>
            </a:r>
            <a:r>
              <a:rPr kumimoji="1" lang="ja-JP" altLang="en-US" dirty="0" smtClean="0">
                <a:latin typeface="ＭＳ Ｐゴシック" panose="020B0600070205080204" pitchFamily="50" charset="-128"/>
                <a:ea typeface="ＭＳ Ｐゴシック" panose="020B0600070205080204" pitchFamily="50" charset="-128"/>
              </a:rPr>
              <a:t>、パラメトリクス条件</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24" name="テキスト ボックス 23"/>
          <p:cNvSpPr txBox="1"/>
          <p:nvPr/>
        </p:nvSpPr>
        <p:spPr>
          <a:xfrm>
            <a:off x="1408878" y="2395135"/>
            <a:ext cx="5348538" cy="369332"/>
          </a:xfrm>
          <a:prstGeom prst="rect">
            <a:avLst/>
          </a:prstGeom>
          <a:noFill/>
          <a:ln>
            <a:solidFill>
              <a:schemeClr val="tx1"/>
            </a:solidFill>
          </a:ln>
        </p:spPr>
        <p:txBody>
          <a:bodyPr wrap="square" rtlCol="0">
            <a:spAutoFit/>
          </a:bodyPr>
          <a:lstStyle/>
          <a:p>
            <a:pPr algn="ctr"/>
            <a:r>
              <a:rPr kumimoji="1" lang="en-US" altLang="ja-JP" dirty="0" smtClean="0">
                <a:latin typeface="ＭＳ Ｐゴシック" panose="020B0600070205080204" pitchFamily="50" charset="-128"/>
                <a:ea typeface="ＭＳ Ｐゴシック" panose="020B0600070205080204" pitchFamily="50" charset="-128"/>
              </a:rPr>
              <a:t>ADS</a:t>
            </a:r>
            <a:r>
              <a:rPr kumimoji="1" lang="ja-JP" altLang="en-US" dirty="0" smtClean="0">
                <a:latin typeface="ＭＳ Ｐゴシック" panose="020B0600070205080204" pitchFamily="50" charset="-128"/>
                <a:ea typeface="ＭＳ Ｐゴシック" panose="020B0600070205080204" pitchFamily="50" charset="-128"/>
              </a:rPr>
              <a:t>作動時</a:t>
            </a:r>
            <a:r>
              <a:rPr kumimoji="1" lang="en-US" altLang="ja-JP" dirty="0" smtClean="0">
                <a:latin typeface="ＭＳ Ｐゴシック" panose="020B0600070205080204" pitchFamily="50" charset="-128"/>
                <a:ea typeface="ＭＳ Ｐゴシック" panose="020B0600070205080204" pitchFamily="50" charset="-128"/>
              </a:rPr>
              <a:t>SRV</a:t>
            </a:r>
            <a:r>
              <a:rPr kumimoji="1" lang="ja-JP" altLang="en-US" dirty="0" smtClean="0">
                <a:latin typeface="ＭＳ Ｐゴシック" panose="020B0600070205080204" pitchFamily="50" charset="-128"/>
                <a:ea typeface="ＭＳ Ｐゴシック" panose="020B0600070205080204" pitchFamily="50" charset="-128"/>
              </a:rPr>
              <a:t>開口面積：</a:t>
            </a:r>
            <a:r>
              <a:rPr kumimoji="1" lang="en-US" altLang="ja-JP" u="sng" dirty="0" smtClean="0">
                <a:latin typeface="ＭＳ Ｐゴシック" panose="020B0600070205080204" pitchFamily="50" charset="-128"/>
                <a:ea typeface="ＭＳ Ｐゴシック" panose="020B0600070205080204" pitchFamily="50" charset="-128"/>
              </a:rPr>
              <a:t>6</a:t>
            </a:r>
            <a:r>
              <a:rPr kumimoji="1" lang="ja-JP" altLang="en-US" u="sng" dirty="0" smtClean="0">
                <a:latin typeface="ＭＳ Ｐゴシック" panose="020B0600070205080204" pitchFamily="50" charset="-128"/>
                <a:ea typeface="ＭＳ Ｐゴシック" panose="020B0600070205080204" pitchFamily="50" charset="-128"/>
              </a:rPr>
              <a:t>弁開相当</a:t>
            </a:r>
            <a:r>
              <a:rPr kumimoji="1" lang="ja-JP" altLang="en-US" dirty="0" smtClean="0">
                <a:latin typeface="ＭＳ Ｐゴシック" panose="020B0600070205080204" pitchFamily="50" charset="-128"/>
                <a:ea typeface="ＭＳ Ｐゴシック" panose="020B0600070205080204" pitchFamily="50" charset="-128"/>
              </a:rPr>
              <a:t>、</a:t>
            </a:r>
            <a:r>
              <a:rPr kumimoji="1" lang="en-US" altLang="ja-JP" dirty="0" smtClean="0">
                <a:latin typeface="ＭＳ Ｐゴシック" panose="020B0600070205080204" pitchFamily="50" charset="-128"/>
                <a:ea typeface="ＭＳ Ｐゴシック" panose="020B0600070205080204" pitchFamily="50" charset="-128"/>
              </a:rPr>
              <a:t>2</a:t>
            </a:r>
            <a:r>
              <a:rPr kumimoji="1" lang="ja-JP" altLang="en-US" dirty="0" smtClean="0">
                <a:latin typeface="ＭＳ Ｐゴシック" panose="020B0600070205080204" pitchFamily="50" charset="-128"/>
                <a:ea typeface="ＭＳ Ｐゴシック" panose="020B0600070205080204" pitchFamily="50" charset="-128"/>
              </a:rPr>
              <a:t>弁開相当</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25" name="テキスト ボックス 24"/>
          <p:cNvSpPr txBox="1"/>
          <p:nvPr/>
        </p:nvSpPr>
        <p:spPr>
          <a:xfrm>
            <a:off x="1408878" y="921455"/>
            <a:ext cx="5525729" cy="369332"/>
          </a:xfrm>
          <a:prstGeom prst="rect">
            <a:avLst/>
          </a:prstGeom>
          <a:noFill/>
          <a:ln>
            <a:solidFill>
              <a:schemeClr val="tx1"/>
            </a:solidFill>
          </a:ln>
        </p:spPr>
        <p:txBody>
          <a:bodyPr wrap="square" rtlCol="0">
            <a:spAutoFit/>
          </a:bodyPr>
          <a:lstStyle/>
          <a:p>
            <a:pPr algn="ctr"/>
            <a:r>
              <a:rPr kumimoji="1" lang="en-US" altLang="ja-JP" dirty="0" smtClean="0">
                <a:latin typeface="ＭＳ Ｐゴシック" panose="020B0600070205080204" pitchFamily="50" charset="-128"/>
                <a:ea typeface="ＭＳ Ｐゴシック" panose="020B0600070205080204" pitchFamily="50" charset="-128"/>
              </a:rPr>
              <a:t>SC</a:t>
            </a:r>
            <a:r>
              <a:rPr kumimoji="1" lang="ja-JP" altLang="en-US" dirty="0" smtClean="0">
                <a:latin typeface="ＭＳ Ｐゴシック" panose="020B0600070205080204" pitchFamily="50" charset="-128"/>
                <a:ea typeface="ＭＳ Ｐゴシック" panose="020B0600070205080204" pitchFamily="50" charset="-128"/>
              </a:rPr>
              <a:t>スプレー流量：</a:t>
            </a:r>
            <a:r>
              <a:rPr kumimoji="1" lang="en-US" altLang="ja-JP" dirty="0" smtClean="0">
                <a:latin typeface="ＭＳ Ｐゴシック" panose="020B0600070205080204" pitchFamily="50" charset="-128"/>
                <a:ea typeface="ＭＳ Ｐゴシック" panose="020B0600070205080204" pitchFamily="50" charset="-128"/>
              </a:rPr>
              <a:t>20kg/s</a:t>
            </a:r>
            <a:r>
              <a:rPr kumimoji="1" lang="ja-JP" altLang="en-US" dirty="0" err="1" smtClean="0">
                <a:latin typeface="ＭＳ Ｐゴシック" panose="020B0600070205080204" pitchFamily="50" charset="-128"/>
                <a:ea typeface="ＭＳ Ｐゴシック" panose="020B0600070205080204" pitchFamily="50" charset="-128"/>
              </a:rPr>
              <a:t>、</a:t>
            </a:r>
            <a:r>
              <a:rPr kumimoji="1" lang="en-US" altLang="ja-JP" u="sng" dirty="0" smtClean="0">
                <a:latin typeface="ＭＳ Ｐゴシック" panose="020B0600070205080204" pitchFamily="50" charset="-128"/>
                <a:ea typeface="ＭＳ Ｐゴシック" panose="020B0600070205080204" pitchFamily="50" charset="-128"/>
              </a:rPr>
              <a:t>35kg/s</a:t>
            </a:r>
            <a:r>
              <a:rPr kumimoji="1" lang="ja-JP" altLang="en-US" dirty="0" err="1" smtClean="0">
                <a:latin typeface="ＭＳ Ｐゴシック" panose="020B0600070205080204" pitchFamily="50" charset="-128"/>
                <a:ea typeface="ＭＳ Ｐゴシック" panose="020B0600070205080204" pitchFamily="50" charset="-128"/>
              </a:rPr>
              <a:t>、</a:t>
            </a:r>
            <a:r>
              <a:rPr kumimoji="1" lang="en-US" altLang="ja-JP" dirty="0" smtClean="0">
                <a:latin typeface="ＭＳ Ｐゴシック" panose="020B0600070205080204" pitchFamily="50" charset="-128"/>
                <a:ea typeface="ＭＳ Ｐゴシック" panose="020B0600070205080204" pitchFamily="50" charset="-128"/>
              </a:rPr>
              <a:t>40kg/s</a:t>
            </a:r>
            <a:r>
              <a:rPr kumimoji="1" lang="ja-JP" altLang="en-US" dirty="0" err="1" smtClean="0">
                <a:latin typeface="ＭＳ Ｐゴシック" panose="020B0600070205080204" pitchFamily="50" charset="-128"/>
                <a:ea typeface="ＭＳ Ｐゴシック" panose="020B0600070205080204" pitchFamily="50" charset="-128"/>
              </a:rPr>
              <a:t>、</a:t>
            </a:r>
            <a:r>
              <a:rPr kumimoji="1" lang="en-US" altLang="ja-JP" dirty="0" smtClean="0">
                <a:latin typeface="ＭＳ Ｐゴシック" panose="020B0600070205080204" pitchFamily="50" charset="-128"/>
                <a:ea typeface="ＭＳ Ｐゴシック" panose="020B0600070205080204" pitchFamily="50" charset="-128"/>
              </a:rPr>
              <a:t>50kg/s</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33" name="テキスト ボックス 32"/>
          <p:cNvSpPr txBox="1"/>
          <p:nvPr/>
        </p:nvSpPr>
        <p:spPr>
          <a:xfrm>
            <a:off x="1408879" y="1404162"/>
            <a:ext cx="3559278" cy="369332"/>
          </a:xfrm>
          <a:prstGeom prst="rect">
            <a:avLst/>
          </a:prstGeom>
          <a:noFill/>
          <a:ln>
            <a:solidFill>
              <a:schemeClr val="tx1"/>
            </a:solidFill>
          </a:ln>
        </p:spPr>
        <p:txBody>
          <a:bodyPr wrap="square" rtlCol="0">
            <a:spAutoFit/>
          </a:bodyPr>
          <a:lstStyle/>
          <a:p>
            <a:pPr algn="ctr"/>
            <a:r>
              <a:rPr kumimoji="1" lang="en-US" altLang="ja-JP" dirty="0" smtClean="0">
                <a:latin typeface="ＭＳ Ｐゴシック" panose="020B0600070205080204" pitchFamily="50" charset="-128"/>
                <a:ea typeface="ＭＳ Ｐゴシック" panose="020B0600070205080204" pitchFamily="50" charset="-128"/>
              </a:rPr>
              <a:t>DW</a:t>
            </a:r>
            <a:r>
              <a:rPr kumimoji="1" lang="ja-JP" altLang="en-US" dirty="0" smtClean="0">
                <a:latin typeface="ＭＳ Ｐゴシック" panose="020B0600070205080204" pitchFamily="50" charset="-128"/>
                <a:ea typeface="ＭＳ Ｐゴシック" panose="020B0600070205080204" pitchFamily="50" charset="-128"/>
              </a:rPr>
              <a:t>スプレー流量：</a:t>
            </a:r>
            <a:r>
              <a:rPr kumimoji="1" lang="en-US" altLang="ja-JP" u="sng" dirty="0" smtClean="0">
                <a:latin typeface="ＭＳ Ｐゴシック" panose="020B0600070205080204" pitchFamily="50" charset="-128"/>
                <a:ea typeface="ＭＳ Ｐゴシック" panose="020B0600070205080204" pitchFamily="50" charset="-128"/>
              </a:rPr>
              <a:t>5kg/s</a:t>
            </a:r>
            <a:r>
              <a:rPr kumimoji="1" lang="ja-JP" altLang="en-US" dirty="0" err="1" smtClean="0">
                <a:latin typeface="ＭＳ Ｐゴシック" panose="020B0600070205080204" pitchFamily="50" charset="-128"/>
                <a:ea typeface="ＭＳ Ｐゴシック" panose="020B0600070205080204" pitchFamily="50" charset="-128"/>
              </a:rPr>
              <a:t>、</a:t>
            </a:r>
            <a:r>
              <a:rPr kumimoji="1" lang="en-US" altLang="ja-JP" dirty="0" smtClean="0">
                <a:latin typeface="ＭＳ Ｐゴシック" panose="020B0600070205080204" pitchFamily="50" charset="-128"/>
                <a:ea typeface="ＭＳ Ｐゴシック" panose="020B0600070205080204" pitchFamily="50" charset="-128"/>
              </a:rPr>
              <a:t>20kg/s</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34" name="テキスト ボックス 33"/>
          <p:cNvSpPr txBox="1"/>
          <p:nvPr/>
        </p:nvSpPr>
        <p:spPr>
          <a:xfrm>
            <a:off x="1408879" y="1905885"/>
            <a:ext cx="7511142" cy="369332"/>
          </a:xfrm>
          <a:prstGeom prst="rect">
            <a:avLst/>
          </a:prstGeom>
          <a:noFill/>
          <a:ln>
            <a:solidFill>
              <a:schemeClr val="tx1"/>
            </a:solidFill>
          </a:ln>
        </p:spPr>
        <p:txBody>
          <a:bodyPr wrap="square" rtlCol="0">
            <a:spAutoFit/>
          </a:bodyPr>
          <a:lstStyle/>
          <a:p>
            <a:pPr algn="ctr"/>
            <a:r>
              <a:rPr kumimoji="1" lang="en-US" altLang="ja-JP" dirty="0" smtClean="0">
                <a:latin typeface="ＭＳ Ｐゴシック" panose="020B0600070205080204" pitchFamily="50" charset="-128"/>
                <a:ea typeface="ＭＳ Ｐゴシック" panose="020B0600070205080204" pitchFamily="50" charset="-128"/>
              </a:rPr>
              <a:t>ADS</a:t>
            </a:r>
            <a:r>
              <a:rPr kumimoji="1" lang="ja-JP" altLang="en-US" dirty="0" smtClean="0">
                <a:latin typeface="ＭＳ Ｐゴシック" panose="020B0600070205080204" pitchFamily="50" charset="-128"/>
                <a:ea typeface="ＭＳ Ｐゴシック" panose="020B0600070205080204" pitchFamily="50" charset="-128"/>
              </a:rPr>
              <a:t>作動前ジルカロイ酸化：</a:t>
            </a:r>
            <a:r>
              <a:rPr kumimoji="1" lang="en-US" altLang="ja-JP" u="sng" dirty="0" smtClean="0">
                <a:latin typeface="ＭＳ Ｐゴシック" panose="020B0600070205080204" pitchFamily="50" charset="-128"/>
                <a:ea typeface="ＭＳ Ｐゴシック" panose="020B0600070205080204" pitchFamily="50" charset="-128"/>
              </a:rPr>
              <a:t>FGBYPA=1&amp;FAOX=0.2</a:t>
            </a:r>
            <a:r>
              <a:rPr kumimoji="1" lang="ja-JP" altLang="en-US" dirty="0" err="1" smtClean="0">
                <a:latin typeface="ＭＳ Ｐゴシック" panose="020B0600070205080204" pitchFamily="50" charset="-128"/>
                <a:ea typeface="ＭＳ Ｐゴシック" panose="020B0600070205080204" pitchFamily="50" charset="-128"/>
              </a:rPr>
              <a:t>、</a:t>
            </a:r>
            <a:r>
              <a:rPr kumimoji="1" lang="en-US" altLang="ja-JP" dirty="0" smtClean="0">
                <a:latin typeface="ＭＳ Ｐゴシック" panose="020B0600070205080204" pitchFamily="50" charset="-128"/>
                <a:ea typeface="ＭＳ Ｐゴシック" panose="020B0600070205080204" pitchFamily="50" charset="-128"/>
              </a:rPr>
              <a:t>FGBYPA=0&amp;FAOX=2.0</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35" name="テキスト ボックス 34"/>
          <p:cNvSpPr txBox="1"/>
          <p:nvPr/>
        </p:nvSpPr>
        <p:spPr>
          <a:xfrm>
            <a:off x="1400030" y="5078022"/>
            <a:ext cx="7623638" cy="369332"/>
          </a:xfrm>
          <a:prstGeom prst="rect">
            <a:avLst/>
          </a:prstGeom>
          <a:noFill/>
          <a:ln>
            <a:solidFill>
              <a:schemeClr val="tx1"/>
            </a:solidFill>
          </a:ln>
        </p:spPr>
        <p:txBody>
          <a:bodyPr wrap="square" rtlCol="0">
            <a:spAutoFit/>
          </a:bodyPr>
          <a:lstStyle/>
          <a:p>
            <a:pPr algn="ctr"/>
            <a:r>
              <a:rPr kumimoji="1" lang="en-US" altLang="ja-JP" dirty="0" smtClean="0">
                <a:latin typeface="ＭＳ Ｐゴシック" panose="020B0600070205080204" pitchFamily="50" charset="-128"/>
                <a:ea typeface="ＭＳ Ｐゴシック" panose="020B0600070205080204" pitchFamily="50" charset="-128"/>
              </a:rPr>
              <a:t>Slumping</a:t>
            </a:r>
            <a:r>
              <a:rPr kumimoji="1" lang="ja-JP" altLang="en-US" dirty="0" smtClean="0">
                <a:latin typeface="ＭＳ Ｐゴシック" panose="020B0600070205080204" pitchFamily="50" charset="-128"/>
                <a:ea typeface="ＭＳ Ｐゴシック" panose="020B0600070205080204" pitchFamily="50" charset="-128"/>
              </a:rPr>
              <a:t>後ジルカロイ酸化：</a:t>
            </a:r>
            <a:r>
              <a:rPr kumimoji="1" lang="en-US" altLang="ja-JP" u="sng" dirty="0" smtClean="0">
                <a:latin typeface="ＭＳ Ｐゴシック" panose="020B0600070205080204" pitchFamily="50" charset="-128"/>
                <a:ea typeface="ＭＳ Ｐゴシック" panose="020B0600070205080204" pitchFamily="50" charset="-128"/>
              </a:rPr>
              <a:t>FGBYPA=0&amp;FAOX=5.0</a:t>
            </a:r>
            <a:r>
              <a:rPr kumimoji="1" lang="ja-JP" altLang="en-US" dirty="0" err="1" smtClean="0">
                <a:latin typeface="ＭＳ Ｐゴシック" panose="020B0600070205080204" pitchFamily="50" charset="-128"/>
                <a:ea typeface="ＭＳ Ｐゴシック" panose="020B0600070205080204" pitchFamily="50" charset="-128"/>
              </a:rPr>
              <a:t>、</a:t>
            </a:r>
            <a:r>
              <a:rPr kumimoji="1" lang="en-US" altLang="ja-JP" dirty="0" smtClean="0">
                <a:latin typeface="ＭＳ Ｐゴシック" panose="020B0600070205080204" pitchFamily="50" charset="-128"/>
                <a:ea typeface="ＭＳ Ｐゴシック" panose="020B0600070205080204" pitchFamily="50" charset="-128"/>
              </a:rPr>
              <a:t>FGBYPA=0&amp;FAOX=1.0</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36" name="テキスト ボックス 35"/>
          <p:cNvSpPr txBox="1"/>
          <p:nvPr/>
        </p:nvSpPr>
        <p:spPr>
          <a:xfrm>
            <a:off x="1408878" y="3750336"/>
            <a:ext cx="7379108" cy="369332"/>
          </a:xfrm>
          <a:prstGeom prst="rect">
            <a:avLst/>
          </a:prstGeom>
          <a:noFill/>
          <a:ln>
            <a:solidFill>
              <a:schemeClr val="tx1"/>
            </a:solidFill>
          </a:ln>
        </p:spPr>
        <p:txBody>
          <a:bodyPr wrap="square" rtlCol="0">
            <a:spAutoFit/>
          </a:bodyPr>
          <a:lstStyle/>
          <a:p>
            <a:pPr algn="ctr"/>
            <a:r>
              <a:rPr kumimoji="1" lang="en-US" altLang="ja-JP" dirty="0" smtClean="0">
                <a:latin typeface="ＭＳ Ｐゴシック" panose="020B0600070205080204" pitchFamily="50" charset="-128"/>
                <a:ea typeface="ＭＳ Ｐゴシック" panose="020B0600070205080204" pitchFamily="50" charset="-128"/>
              </a:rPr>
              <a:t>Slumping</a:t>
            </a:r>
            <a:r>
              <a:rPr kumimoji="1" lang="ja-JP" altLang="en-US" dirty="0" smtClean="0">
                <a:latin typeface="ＭＳ Ｐゴシック" panose="020B0600070205080204" pitchFamily="50" charset="-128"/>
                <a:ea typeface="ＭＳ Ｐゴシック" panose="020B0600070205080204" pitchFamily="50" charset="-128"/>
              </a:rPr>
              <a:t>同時性</a:t>
            </a:r>
            <a:r>
              <a:rPr kumimoji="1" lang="en-US" altLang="ja-JP" dirty="0" smtClean="0">
                <a:latin typeface="ＭＳ Ｐゴシック" panose="020B0600070205080204" pitchFamily="50" charset="-128"/>
                <a:ea typeface="ＭＳ Ｐゴシック" panose="020B0600070205080204" pitchFamily="50" charset="-128"/>
              </a:rPr>
              <a:t>1</a:t>
            </a:r>
            <a:r>
              <a:rPr kumimoji="1" lang="ja-JP" altLang="en-US" dirty="0" smtClean="0">
                <a:latin typeface="ＭＳ Ｐゴシック" panose="020B0600070205080204" pitchFamily="50" charset="-128"/>
                <a:ea typeface="ＭＳ Ｐゴシック" panose="020B0600070205080204" pitchFamily="50" charset="-128"/>
              </a:rPr>
              <a:t>：</a:t>
            </a:r>
            <a:r>
              <a:rPr kumimoji="1" lang="en-US" altLang="ja-JP" u="sng" dirty="0" smtClean="0">
                <a:latin typeface="ＭＳ Ｐゴシック" panose="020B0600070205080204" pitchFamily="50" charset="-128"/>
                <a:ea typeface="ＭＳ Ｐゴシック" panose="020B0600070205080204" pitchFamily="50" charset="-128"/>
              </a:rPr>
              <a:t>Ring1</a:t>
            </a:r>
            <a:r>
              <a:rPr kumimoji="1" lang="ja-JP" altLang="en-US" u="sng" dirty="0" smtClean="0">
                <a:latin typeface="ＭＳ Ｐゴシック" panose="020B0600070205080204" pitchFamily="50" charset="-128"/>
                <a:ea typeface="ＭＳ Ｐゴシック" panose="020B0600070205080204" pitchFamily="50" charset="-128"/>
              </a:rPr>
              <a:t>～</a:t>
            </a:r>
            <a:r>
              <a:rPr kumimoji="1" lang="en-US" altLang="ja-JP" u="sng" dirty="0" smtClean="0">
                <a:latin typeface="ＭＳ Ｐゴシック" panose="020B0600070205080204" pitchFamily="50" charset="-128"/>
                <a:ea typeface="ＭＳ Ｐゴシック" panose="020B0600070205080204" pitchFamily="50" charset="-128"/>
              </a:rPr>
              <a:t>7</a:t>
            </a:r>
            <a:r>
              <a:rPr kumimoji="1" lang="ja-JP" altLang="en-US" u="sng" dirty="0" smtClean="0">
                <a:latin typeface="ＭＳ Ｐゴシック" panose="020B0600070205080204" pitchFamily="50" charset="-128"/>
                <a:ea typeface="ＭＳ Ｐゴシック" panose="020B0600070205080204" pitchFamily="50" charset="-128"/>
              </a:rPr>
              <a:t>の時間差落下</a:t>
            </a:r>
            <a:r>
              <a:rPr kumimoji="1" lang="ja-JP" altLang="en-US" dirty="0" smtClean="0">
                <a:latin typeface="ＭＳ Ｐゴシック" panose="020B0600070205080204" pitchFamily="50" charset="-128"/>
                <a:ea typeface="ＭＳ Ｐゴシック" panose="020B0600070205080204" pitchFamily="50" charset="-128"/>
              </a:rPr>
              <a:t>、</a:t>
            </a:r>
            <a:r>
              <a:rPr kumimoji="1" lang="en-US" altLang="ja-JP" dirty="0" smtClean="0">
                <a:latin typeface="ＭＳ Ｐゴシック" panose="020B0600070205080204" pitchFamily="50" charset="-128"/>
                <a:ea typeface="ＭＳ Ｐゴシック" panose="020B0600070205080204" pitchFamily="50" charset="-128"/>
              </a:rPr>
              <a:t>Ring1</a:t>
            </a:r>
            <a:r>
              <a:rPr kumimoji="1" lang="ja-JP" altLang="en-US" dirty="0" smtClean="0">
                <a:latin typeface="ＭＳ Ｐゴシック" panose="020B0600070205080204" pitchFamily="50" charset="-128"/>
                <a:ea typeface="ＭＳ Ｐゴシック" panose="020B0600070205080204" pitchFamily="50" charset="-128"/>
              </a:rPr>
              <a:t>～</a:t>
            </a:r>
            <a:r>
              <a:rPr kumimoji="1" lang="en-US" altLang="ja-JP" dirty="0" smtClean="0">
                <a:latin typeface="ＭＳ Ｐゴシック" panose="020B0600070205080204" pitchFamily="50" charset="-128"/>
                <a:ea typeface="ＭＳ Ｐゴシック" panose="020B0600070205080204" pitchFamily="50" charset="-128"/>
              </a:rPr>
              <a:t>7</a:t>
            </a:r>
            <a:r>
              <a:rPr kumimoji="1" lang="ja-JP" altLang="en-US" dirty="0" smtClean="0">
                <a:latin typeface="ＭＳ Ｐゴシック" panose="020B0600070205080204" pitchFamily="50" charset="-128"/>
                <a:ea typeface="ＭＳ Ｐゴシック" panose="020B0600070205080204" pitchFamily="50" charset="-128"/>
              </a:rPr>
              <a:t>の同時落下</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37" name="テキスト ボックス 36"/>
          <p:cNvSpPr txBox="1"/>
          <p:nvPr/>
        </p:nvSpPr>
        <p:spPr>
          <a:xfrm>
            <a:off x="1400030" y="4189758"/>
            <a:ext cx="6802434" cy="369332"/>
          </a:xfrm>
          <a:prstGeom prst="rect">
            <a:avLst/>
          </a:prstGeom>
          <a:noFill/>
          <a:ln>
            <a:solidFill>
              <a:schemeClr val="tx1"/>
            </a:solidFill>
          </a:ln>
        </p:spPr>
        <p:txBody>
          <a:bodyPr wrap="square" rtlCol="0">
            <a:spAutoFit/>
          </a:bodyPr>
          <a:lstStyle/>
          <a:p>
            <a:pPr algn="ctr"/>
            <a:r>
              <a:rPr kumimoji="1" lang="en-US" altLang="ja-JP" dirty="0" smtClean="0">
                <a:latin typeface="ＭＳ Ｐゴシック" panose="020B0600070205080204" pitchFamily="50" charset="-128"/>
                <a:ea typeface="ＭＳ Ｐゴシック" panose="020B0600070205080204" pitchFamily="50" charset="-128"/>
              </a:rPr>
              <a:t>Slumping</a:t>
            </a:r>
            <a:r>
              <a:rPr kumimoji="1" lang="ja-JP" altLang="en-US" dirty="0" smtClean="0">
                <a:latin typeface="ＭＳ Ｐゴシック" panose="020B0600070205080204" pitchFamily="50" charset="-128"/>
                <a:ea typeface="ＭＳ Ｐゴシック" panose="020B0600070205080204" pitchFamily="50" charset="-128"/>
              </a:rPr>
              <a:t>同時性</a:t>
            </a:r>
            <a:r>
              <a:rPr kumimoji="1" lang="en-US" altLang="ja-JP" dirty="0" smtClean="0">
                <a:latin typeface="ＭＳ Ｐゴシック" panose="020B0600070205080204" pitchFamily="50" charset="-128"/>
                <a:ea typeface="ＭＳ Ｐゴシック" panose="020B0600070205080204" pitchFamily="50" charset="-128"/>
              </a:rPr>
              <a:t>2</a:t>
            </a:r>
            <a:r>
              <a:rPr kumimoji="1" lang="ja-JP" altLang="en-US" dirty="0" smtClean="0">
                <a:latin typeface="ＭＳ Ｐゴシック" panose="020B0600070205080204" pitchFamily="50" charset="-128"/>
                <a:ea typeface="ＭＳ Ｐゴシック" panose="020B0600070205080204" pitchFamily="50" charset="-128"/>
              </a:rPr>
              <a:t>：</a:t>
            </a:r>
            <a:r>
              <a:rPr kumimoji="1" lang="en-US" altLang="ja-JP" u="sng" dirty="0" smtClean="0">
                <a:latin typeface="ＭＳ Ｐゴシック" panose="020B0600070205080204" pitchFamily="50" charset="-128"/>
                <a:ea typeface="ＭＳ Ｐゴシック" panose="020B0600070205080204" pitchFamily="50" charset="-128"/>
              </a:rPr>
              <a:t>core plate</a:t>
            </a:r>
            <a:r>
              <a:rPr kumimoji="1" lang="ja-JP" altLang="en-US" u="sng" dirty="0" smtClean="0">
                <a:latin typeface="ＭＳ Ｐゴシック" panose="020B0600070205080204" pitchFamily="50" charset="-128"/>
                <a:ea typeface="ＭＳ Ｐゴシック" panose="020B0600070205080204" pitchFamily="50" charset="-128"/>
              </a:rPr>
              <a:t>破損口面積</a:t>
            </a:r>
            <a:r>
              <a:rPr kumimoji="1" lang="en-US" altLang="ja-JP" u="sng" dirty="0" smtClean="0">
                <a:latin typeface="ＭＳ Ｐゴシック" panose="020B0600070205080204" pitchFamily="50" charset="-128"/>
                <a:ea typeface="ＭＳ Ｐゴシック" panose="020B0600070205080204" pitchFamily="50" charset="-128"/>
              </a:rPr>
              <a:t>30cm</a:t>
            </a:r>
            <a:r>
              <a:rPr kumimoji="1" lang="en-US" altLang="ja-JP" u="sng" baseline="30000" dirty="0" smtClean="0">
                <a:latin typeface="ＭＳ Ｐゴシック" panose="020B0600070205080204" pitchFamily="50" charset="-128"/>
                <a:ea typeface="ＭＳ Ｐゴシック" panose="020B0600070205080204" pitchFamily="50" charset="-128"/>
              </a:rPr>
              <a:t>2</a:t>
            </a:r>
            <a:r>
              <a:rPr kumimoji="1" lang="ja-JP" altLang="en-US" dirty="0" err="1" smtClean="0">
                <a:latin typeface="ＭＳ Ｐゴシック" panose="020B0600070205080204" pitchFamily="50" charset="-128"/>
                <a:ea typeface="ＭＳ Ｐゴシック" panose="020B0600070205080204" pitchFamily="50" charset="-128"/>
              </a:rPr>
              <a:t>、</a:t>
            </a:r>
            <a:r>
              <a:rPr kumimoji="1" lang="ja-JP" altLang="en-US" dirty="0" smtClean="0">
                <a:latin typeface="ＭＳ Ｐゴシック" panose="020B0600070205080204" pitchFamily="50" charset="-128"/>
                <a:ea typeface="ＭＳ Ｐゴシック" panose="020B0600070205080204" pitchFamily="50" charset="-128"/>
              </a:rPr>
              <a:t>同</a:t>
            </a:r>
            <a:r>
              <a:rPr kumimoji="1" lang="en-US" altLang="ja-JP" dirty="0" smtClean="0">
                <a:latin typeface="ＭＳ Ｐゴシック" panose="020B0600070205080204" pitchFamily="50" charset="-128"/>
                <a:ea typeface="ＭＳ Ｐゴシック" panose="020B0600070205080204" pitchFamily="50" charset="-128"/>
              </a:rPr>
              <a:t>100cm</a:t>
            </a:r>
            <a:r>
              <a:rPr kumimoji="1" lang="en-US" altLang="ja-JP" baseline="30000" dirty="0" smtClean="0">
                <a:latin typeface="ＭＳ Ｐゴシック" panose="020B0600070205080204" pitchFamily="50" charset="-128"/>
                <a:ea typeface="ＭＳ Ｐゴシック" panose="020B0600070205080204" pitchFamily="50" charset="-128"/>
              </a:rPr>
              <a:t>2</a:t>
            </a:r>
            <a:endParaRPr kumimoji="1" lang="ja-JP" altLang="en-US" baseline="30000" dirty="0">
              <a:latin typeface="ＭＳ Ｐゴシック" panose="020B0600070205080204" pitchFamily="50" charset="-128"/>
              <a:ea typeface="ＭＳ Ｐゴシック" panose="020B0600070205080204" pitchFamily="50" charset="-128"/>
            </a:endParaRPr>
          </a:p>
        </p:txBody>
      </p:sp>
      <p:sp>
        <p:nvSpPr>
          <p:cNvPr id="38" name="テキスト ボックス 37"/>
          <p:cNvSpPr txBox="1"/>
          <p:nvPr/>
        </p:nvSpPr>
        <p:spPr>
          <a:xfrm>
            <a:off x="1408878" y="2838305"/>
            <a:ext cx="6802434" cy="369332"/>
          </a:xfrm>
          <a:prstGeom prst="rect">
            <a:avLst/>
          </a:prstGeom>
          <a:noFill/>
          <a:ln>
            <a:solidFill>
              <a:schemeClr val="tx1"/>
            </a:solidFill>
          </a:ln>
        </p:spPr>
        <p:txBody>
          <a:bodyPr wrap="square" rtlCol="0">
            <a:spAutoFit/>
          </a:bodyPr>
          <a:lstStyle/>
          <a:p>
            <a:pPr algn="ctr"/>
            <a:r>
              <a:rPr kumimoji="1" lang="en-US" altLang="ja-JP" dirty="0" smtClean="0">
                <a:latin typeface="ＭＳ Ｐゴシック" panose="020B0600070205080204" pitchFamily="50" charset="-128"/>
                <a:ea typeface="ＭＳ Ｐゴシック" panose="020B0600070205080204" pitchFamily="50" charset="-128"/>
              </a:rPr>
              <a:t>PCV top flange</a:t>
            </a:r>
            <a:r>
              <a:rPr kumimoji="1" lang="ja-JP" altLang="en-US" dirty="0" smtClean="0">
                <a:latin typeface="ＭＳ Ｐゴシック" panose="020B0600070205080204" pitchFamily="50" charset="-128"/>
                <a:ea typeface="ＭＳ Ｐゴシック" panose="020B0600070205080204" pitchFamily="50" charset="-128"/>
              </a:rPr>
              <a:t>漏洩：</a:t>
            </a:r>
            <a:r>
              <a:rPr kumimoji="1" lang="en-US" altLang="ja-JP" u="sng" dirty="0" smtClean="0">
                <a:latin typeface="ＭＳ Ｐゴシック" panose="020B0600070205080204" pitchFamily="50" charset="-128"/>
                <a:ea typeface="ＭＳ Ｐゴシック" panose="020B0600070205080204" pitchFamily="50" charset="-128"/>
              </a:rPr>
              <a:t>S/C</a:t>
            </a:r>
            <a:r>
              <a:rPr kumimoji="1" lang="ja-JP" altLang="en-US" u="sng" dirty="0" smtClean="0">
                <a:latin typeface="ＭＳ Ｐゴシック" panose="020B0600070205080204" pitchFamily="50" charset="-128"/>
                <a:ea typeface="ＭＳ Ｐゴシック" panose="020B0600070205080204" pitchFamily="50" charset="-128"/>
              </a:rPr>
              <a:t>圧＞</a:t>
            </a:r>
            <a:r>
              <a:rPr kumimoji="1" lang="en-US" altLang="ja-JP" u="sng" dirty="0" smtClean="0">
                <a:latin typeface="ＭＳ Ｐゴシック" panose="020B0600070205080204" pitchFamily="50" charset="-128"/>
                <a:ea typeface="ＭＳ Ｐゴシック" panose="020B0600070205080204" pitchFamily="50" charset="-128"/>
              </a:rPr>
              <a:t>7.5MPa</a:t>
            </a:r>
            <a:r>
              <a:rPr kumimoji="1" lang="ja-JP" altLang="en-US" u="sng" dirty="0" smtClean="0">
                <a:latin typeface="ＭＳ Ｐゴシック" panose="020B0600070205080204" pitchFamily="50" charset="-128"/>
                <a:ea typeface="ＭＳ Ｐゴシック" panose="020B0600070205080204" pitchFamily="50" charset="-128"/>
              </a:rPr>
              <a:t>以上で漏洩面積</a:t>
            </a:r>
            <a:r>
              <a:rPr kumimoji="1" lang="en-US" altLang="ja-JP" u="sng" dirty="0" smtClean="0">
                <a:latin typeface="ＭＳ Ｐゴシック" panose="020B0600070205080204" pitchFamily="50" charset="-128"/>
                <a:ea typeface="ＭＳ Ｐゴシック" panose="020B0600070205080204" pitchFamily="50" charset="-128"/>
              </a:rPr>
              <a:t>200cm</a:t>
            </a:r>
            <a:r>
              <a:rPr kumimoji="1" lang="en-US" altLang="ja-JP" u="sng" baseline="30000" dirty="0" smtClean="0">
                <a:latin typeface="ＭＳ Ｐゴシック" panose="020B0600070205080204" pitchFamily="50" charset="-128"/>
                <a:ea typeface="ＭＳ Ｐゴシック" panose="020B0600070205080204" pitchFamily="50" charset="-128"/>
              </a:rPr>
              <a:t>2</a:t>
            </a:r>
            <a:r>
              <a:rPr kumimoji="1" lang="ja-JP" altLang="en-US" dirty="0" err="1" smtClean="0">
                <a:latin typeface="ＭＳ Ｐゴシック" panose="020B0600070205080204" pitchFamily="50" charset="-128"/>
                <a:ea typeface="ＭＳ Ｐゴシック" panose="020B0600070205080204" pitchFamily="50" charset="-128"/>
              </a:rPr>
              <a:t>、</a:t>
            </a:r>
            <a:r>
              <a:rPr kumimoji="1" lang="ja-JP" altLang="en-US" dirty="0" smtClean="0">
                <a:latin typeface="ＭＳ Ｐゴシック" panose="020B0600070205080204" pitchFamily="50" charset="-128"/>
                <a:ea typeface="ＭＳ Ｐゴシック" panose="020B0600070205080204" pitchFamily="50" charset="-128"/>
              </a:rPr>
              <a:t>なし</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39" name="テキスト ボックス 38"/>
          <p:cNvSpPr txBox="1"/>
          <p:nvPr/>
        </p:nvSpPr>
        <p:spPr>
          <a:xfrm>
            <a:off x="1400030" y="5984381"/>
            <a:ext cx="7743970" cy="646331"/>
          </a:xfrm>
          <a:prstGeom prst="rect">
            <a:avLst/>
          </a:prstGeom>
          <a:noFill/>
          <a:ln>
            <a:solidFill>
              <a:schemeClr val="tx1"/>
            </a:solidFill>
          </a:ln>
        </p:spPr>
        <p:txBody>
          <a:bodyPr wrap="square" rtlCol="0">
            <a:spAutoFit/>
          </a:bodyPr>
          <a:lstStyle/>
          <a:p>
            <a:pPr algn="ctr"/>
            <a:r>
              <a:rPr kumimoji="1" lang="en-US" altLang="ja-JP" dirty="0" smtClean="0">
                <a:latin typeface="ＭＳ Ｐゴシック" panose="020B0600070205080204" pitchFamily="50" charset="-128"/>
                <a:ea typeface="ＭＳ Ｐゴシック" panose="020B0600070205080204" pitchFamily="50" charset="-128"/>
              </a:rPr>
              <a:t>Slumping</a:t>
            </a:r>
            <a:r>
              <a:rPr kumimoji="1" lang="ja-JP" altLang="en-US" dirty="0" smtClean="0">
                <a:latin typeface="ＭＳ Ｐゴシック" panose="020B0600070205080204" pitchFamily="50" charset="-128"/>
                <a:ea typeface="ＭＳ Ｐゴシック" panose="020B0600070205080204" pitchFamily="50" charset="-128"/>
              </a:rPr>
              <a:t>後の代替注水履歴：</a:t>
            </a:r>
            <a:r>
              <a:rPr kumimoji="1" lang="en-US" altLang="ja-JP" u="sng" dirty="0" smtClean="0">
                <a:latin typeface="ＭＳ Ｐゴシック" panose="020B0600070205080204" pitchFamily="50" charset="-128"/>
                <a:ea typeface="ＭＳ Ｐゴシック" panose="020B0600070205080204" pitchFamily="50" charset="-128"/>
              </a:rPr>
              <a:t>CRD</a:t>
            </a:r>
            <a:r>
              <a:rPr kumimoji="1" lang="ja-JP" altLang="en-US" u="sng" dirty="0" smtClean="0">
                <a:latin typeface="ＭＳ Ｐゴシック" panose="020B0600070205080204" pitchFamily="50" charset="-128"/>
                <a:ea typeface="ＭＳ Ｐゴシック" panose="020B0600070205080204" pitchFamily="50" charset="-128"/>
              </a:rPr>
              <a:t>注水あり（下部プレナムデブリ冷却を</a:t>
            </a:r>
            <a:r>
              <a:rPr kumimoji="1" lang="en-US" altLang="ja-JP" u="sng" dirty="0" smtClean="0">
                <a:latin typeface="ＭＳ Ｐゴシック" panose="020B0600070205080204" pitchFamily="50" charset="-128"/>
                <a:ea typeface="ＭＳ Ｐゴシック" panose="020B0600070205080204" pitchFamily="50" charset="-128"/>
              </a:rPr>
              <a:t>54Hr</a:t>
            </a:r>
            <a:r>
              <a:rPr kumimoji="1" lang="ja-JP" altLang="en-US" u="sng" dirty="0" err="1" smtClean="0">
                <a:latin typeface="ＭＳ Ｐゴシック" panose="020B0600070205080204" pitchFamily="50" charset="-128"/>
                <a:ea typeface="ＭＳ Ｐゴシック" panose="020B0600070205080204" pitchFamily="50" charset="-128"/>
              </a:rPr>
              <a:t>まで</a:t>
            </a:r>
            <a:r>
              <a:rPr kumimoji="1" lang="ja-JP" altLang="en-US" u="sng" dirty="0" smtClean="0">
                <a:latin typeface="ＭＳ Ｐゴシック" panose="020B0600070205080204" pitchFamily="50" charset="-128"/>
                <a:ea typeface="ＭＳ Ｐゴシック" panose="020B0600070205080204" pitchFamily="50" charset="-128"/>
              </a:rPr>
              <a:t>継続できる下限的流量）</a:t>
            </a:r>
            <a:r>
              <a:rPr kumimoji="1" lang="ja-JP" altLang="en-US" dirty="0" smtClean="0">
                <a:latin typeface="ＭＳ Ｐゴシック" panose="020B0600070205080204" pitchFamily="50" charset="-128"/>
                <a:ea typeface="ＭＳ Ｐゴシック" panose="020B0600070205080204" pitchFamily="50" charset="-128"/>
              </a:rPr>
              <a:t>、</a:t>
            </a:r>
            <a:r>
              <a:rPr kumimoji="1" lang="en-US" altLang="ja-JP" dirty="0" smtClean="0">
                <a:latin typeface="ＭＳ Ｐゴシック" panose="020B0600070205080204" pitchFamily="50" charset="-128"/>
                <a:ea typeface="ＭＳ Ｐゴシック" panose="020B0600070205080204" pitchFamily="50" charset="-128"/>
              </a:rPr>
              <a:t>CRD</a:t>
            </a:r>
            <a:r>
              <a:rPr kumimoji="1" lang="ja-JP" altLang="en-US" dirty="0" smtClean="0">
                <a:latin typeface="ＭＳ Ｐゴシック" panose="020B0600070205080204" pitchFamily="50" charset="-128"/>
                <a:ea typeface="ＭＳ Ｐゴシック" panose="020B0600070205080204" pitchFamily="50" charset="-128"/>
              </a:rPr>
              <a:t>注水あり（報告された注水履歴＋推定流量）</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13" name="テキスト ボックス 12"/>
          <p:cNvSpPr txBox="1"/>
          <p:nvPr/>
        </p:nvSpPr>
        <p:spPr>
          <a:xfrm>
            <a:off x="1400030" y="4622041"/>
            <a:ext cx="7379108" cy="369332"/>
          </a:xfrm>
          <a:prstGeom prst="rect">
            <a:avLst/>
          </a:prstGeom>
          <a:noFill/>
          <a:ln>
            <a:solidFill>
              <a:schemeClr val="tx1"/>
            </a:solidFill>
          </a:ln>
        </p:spPr>
        <p:txBody>
          <a:bodyPr wrap="square" rtlCol="0">
            <a:spAutoFit/>
          </a:bodyPr>
          <a:lstStyle/>
          <a:p>
            <a:pPr algn="ctr"/>
            <a:r>
              <a:rPr kumimoji="1" lang="en-US" altLang="ja-JP" dirty="0" smtClean="0">
                <a:latin typeface="ＭＳ Ｐゴシック" panose="020B0600070205080204" pitchFamily="50" charset="-128"/>
                <a:ea typeface="ＭＳ Ｐゴシック" panose="020B0600070205080204" pitchFamily="50" charset="-128"/>
              </a:rPr>
              <a:t>Slumping</a:t>
            </a:r>
            <a:r>
              <a:rPr kumimoji="1" lang="ja-JP" altLang="en-US" dirty="0" smtClean="0">
                <a:latin typeface="ＭＳ Ｐゴシック" panose="020B0600070205080204" pitchFamily="50" charset="-128"/>
                <a:ea typeface="ＭＳ Ｐゴシック" panose="020B0600070205080204" pitchFamily="50" charset="-128"/>
              </a:rPr>
              <a:t>後の</a:t>
            </a:r>
            <a:r>
              <a:rPr kumimoji="1" lang="en-US" altLang="ja-JP" dirty="0" smtClean="0">
                <a:latin typeface="ＭＳ Ｐゴシック" panose="020B0600070205080204" pitchFamily="50" charset="-128"/>
                <a:ea typeface="ＭＳ Ｐゴシック" panose="020B0600070205080204" pitchFamily="50" charset="-128"/>
              </a:rPr>
              <a:t>SRV</a:t>
            </a:r>
            <a:r>
              <a:rPr kumimoji="1" lang="ja-JP" altLang="en-US" dirty="0" smtClean="0">
                <a:latin typeface="ＭＳ Ｐゴシック" panose="020B0600070205080204" pitchFamily="50" charset="-128"/>
                <a:ea typeface="ＭＳ Ｐゴシック" panose="020B0600070205080204" pitchFamily="50" charset="-128"/>
              </a:rPr>
              <a:t>開口面積：</a:t>
            </a:r>
            <a:r>
              <a:rPr kumimoji="1" lang="en-US" altLang="ja-JP" u="sng" dirty="0" smtClean="0">
                <a:latin typeface="ＭＳ Ｐゴシック" panose="020B0600070205080204" pitchFamily="50" charset="-128"/>
                <a:ea typeface="ＭＳ Ｐゴシック" panose="020B0600070205080204" pitchFamily="50" charset="-128"/>
              </a:rPr>
              <a:t>2SRV</a:t>
            </a:r>
            <a:r>
              <a:rPr kumimoji="1" lang="ja-JP" altLang="en-US" u="sng" dirty="0" smtClean="0">
                <a:latin typeface="ＭＳ Ｐゴシック" panose="020B0600070205080204" pitchFamily="50" charset="-128"/>
                <a:ea typeface="ＭＳ Ｐゴシック" panose="020B0600070205080204" pitchFamily="50" charset="-128"/>
              </a:rPr>
              <a:t>相当</a:t>
            </a:r>
            <a:r>
              <a:rPr kumimoji="1" lang="ja-JP" altLang="en-US" dirty="0" smtClean="0">
                <a:latin typeface="ＭＳ Ｐゴシック" panose="020B0600070205080204" pitchFamily="50" charset="-128"/>
                <a:ea typeface="ＭＳ Ｐゴシック" panose="020B0600070205080204" pitchFamily="50" charset="-128"/>
              </a:rPr>
              <a:t>、</a:t>
            </a:r>
            <a:r>
              <a:rPr kumimoji="1" lang="en-US" altLang="ja-JP" dirty="0" smtClean="0">
                <a:latin typeface="ＭＳ Ｐゴシック" panose="020B0600070205080204" pitchFamily="50" charset="-128"/>
                <a:ea typeface="ＭＳ Ｐゴシック" panose="020B0600070205080204" pitchFamily="50" charset="-128"/>
              </a:rPr>
              <a:t>3SRV</a:t>
            </a:r>
            <a:r>
              <a:rPr kumimoji="1" lang="ja-JP" altLang="en-US" dirty="0" smtClean="0">
                <a:latin typeface="ＭＳ Ｐゴシック" panose="020B0600070205080204" pitchFamily="50" charset="-128"/>
                <a:ea typeface="ＭＳ Ｐゴシック" panose="020B0600070205080204" pitchFamily="50" charset="-128"/>
              </a:rPr>
              <a:t>相当、</a:t>
            </a:r>
            <a:r>
              <a:rPr kumimoji="1" lang="en-US" altLang="ja-JP" dirty="0" smtClean="0">
                <a:latin typeface="ＭＳ Ｐゴシック" panose="020B0600070205080204" pitchFamily="50" charset="-128"/>
                <a:ea typeface="ＭＳ Ｐゴシック" panose="020B0600070205080204" pitchFamily="50" charset="-128"/>
              </a:rPr>
              <a:t>6SRV</a:t>
            </a:r>
            <a:r>
              <a:rPr kumimoji="1" lang="ja-JP" altLang="en-US" dirty="0" smtClean="0">
                <a:latin typeface="ＭＳ Ｐゴシック" panose="020B0600070205080204" pitchFamily="50" charset="-128"/>
                <a:ea typeface="ＭＳ Ｐゴシック" panose="020B0600070205080204" pitchFamily="50" charset="-128"/>
              </a:rPr>
              <a:t>相当</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14" name="テキスト ボックス 13"/>
          <p:cNvSpPr txBox="1"/>
          <p:nvPr/>
        </p:nvSpPr>
        <p:spPr>
          <a:xfrm>
            <a:off x="1408878" y="5531702"/>
            <a:ext cx="5570859" cy="369332"/>
          </a:xfrm>
          <a:prstGeom prst="rect">
            <a:avLst/>
          </a:prstGeom>
          <a:noFill/>
          <a:ln>
            <a:solidFill>
              <a:schemeClr val="tx1"/>
            </a:solidFill>
          </a:ln>
        </p:spPr>
        <p:txBody>
          <a:bodyPr wrap="square" rtlCol="0">
            <a:spAutoFit/>
          </a:bodyPr>
          <a:lstStyle/>
          <a:p>
            <a:pPr algn="ctr"/>
            <a:r>
              <a:rPr kumimoji="1" lang="en-US" altLang="ja-JP" dirty="0" smtClean="0">
                <a:latin typeface="ＭＳ Ｐゴシック" panose="020B0600070205080204" pitchFamily="50" charset="-128"/>
                <a:ea typeface="ＭＳ Ｐゴシック" panose="020B0600070205080204" pitchFamily="50" charset="-128"/>
              </a:rPr>
              <a:t>Slumping</a:t>
            </a:r>
            <a:r>
              <a:rPr kumimoji="1" lang="ja-JP" altLang="en-US" dirty="0" smtClean="0">
                <a:latin typeface="ＭＳ Ｐゴシック" panose="020B0600070205080204" pitchFamily="50" charset="-128"/>
                <a:ea typeface="ＭＳ Ｐゴシック" panose="020B0600070205080204" pitchFamily="50" charset="-128"/>
              </a:rPr>
              <a:t>後の</a:t>
            </a:r>
            <a:r>
              <a:rPr kumimoji="1" lang="en-US" altLang="ja-JP" dirty="0" smtClean="0">
                <a:latin typeface="ＭＳ Ｐゴシック" panose="020B0600070205080204" pitchFamily="50" charset="-128"/>
                <a:ea typeface="ＭＳ Ｐゴシック" panose="020B0600070205080204" pitchFamily="50" charset="-128"/>
              </a:rPr>
              <a:t>D/W</a:t>
            </a:r>
            <a:r>
              <a:rPr kumimoji="1" lang="ja-JP" altLang="en-US" dirty="0" smtClean="0">
                <a:latin typeface="ＭＳ Ｐゴシック" panose="020B0600070205080204" pitchFamily="50" charset="-128"/>
                <a:ea typeface="ＭＳ Ｐゴシック" panose="020B0600070205080204" pitchFamily="50" charset="-128"/>
              </a:rPr>
              <a:t>漏洩面積：</a:t>
            </a:r>
            <a:r>
              <a:rPr kumimoji="1" lang="en-US" altLang="ja-JP" dirty="0" smtClean="0">
                <a:latin typeface="ＭＳ Ｐゴシック" panose="020B0600070205080204" pitchFamily="50" charset="-128"/>
                <a:ea typeface="ＭＳ Ｐゴシック" panose="020B0600070205080204" pitchFamily="50" charset="-128"/>
              </a:rPr>
              <a:t>100cm</a:t>
            </a:r>
            <a:r>
              <a:rPr kumimoji="1" lang="en-US" altLang="ja-JP" baseline="30000" dirty="0" smtClean="0">
                <a:latin typeface="ＭＳ Ｐゴシック" panose="020B0600070205080204" pitchFamily="50" charset="-128"/>
                <a:ea typeface="ＭＳ Ｐゴシック" panose="020B0600070205080204" pitchFamily="50" charset="-128"/>
              </a:rPr>
              <a:t>2</a:t>
            </a:r>
            <a:r>
              <a:rPr kumimoji="1" lang="ja-JP" altLang="en-US" dirty="0" err="1" smtClean="0">
                <a:latin typeface="ＭＳ Ｐゴシック" panose="020B0600070205080204" pitchFamily="50" charset="-128"/>
                <a:ea typeface="ＭＳ Ｐゴシック" panose="020B0600070205080204" pitchFamily="50" charset="-128"/>
              </a:rPr>
              <a:t>、</a:t>
            </a:r>
            <a:r>
              <a:rPr kumimoji="1" lang="en-US" altLang="ja-JP" u="sng" dirty="0" smtClean="0">
                <a:latin typeface="ＭＳ Ｐゴシック" panose="020B0600070205080204" pitchFamily="50" charset="-128"/>
                <a:ea typeface="ＭＳ Ｐゴシック" panose="020B0600070205080204" pitchFamily="50" charset="-128"/>
              </a:rPr>
              <a:t>200cm</a:t>
            </a:r>
            <a:r>
              <a:rPr kumimoji="1" lang="en-US" altLang="ja-JP" u="sng" baseline="30000" dirty="0" smtClean="0">
                <a:latin typeface="ＭＳ Ｐゴシック" panose="020B0600070205080204" pitchFamily="50" charset="-128"/>
                <a:ea typeface="ＭＳ Ｐゴシック" panose="020B0600070205080204" pitchFamily="50" charset="-128"/>
              </a:rPr>
              <a:t>2</a:t>
            </a:r>
            <a:endParaRPr kumimoji="1" lang="ja-JP" altLang="en-US" u="sng" baseline="30000" dirty="0">
              <a:latin typeface="ＭＳ Ｐゴシック" panose="020B0600070205080204" pitchFamily="50" charset="-128"/>
              <a:ea typeface="ＭＳ Ｐゴシック" panose="020B0600070205080204" pitchFamily="50" charset="-128"/>
            </a:endParaRPr>
          </a:p>
        </p:txBody>
      </p:sp>
      <p:sp>
        <p:nvSpPr>
          <p:cNvPr id="15" name="テキスト ボックス 14"/>
          <p:cNvSpPr txBox="1"/>
          <p:nvPr/>
        </p:nvSpPr>
        <p:spPr>
          <a:xfrm>
            <a:off x="3418143" y="128272"/>
            <a:ext cx="1746307" cy="523220"/>
          </a:xfrm>
          <a:prstGeom prst="rect">
            <a:avLst/>
          </a:prstGeom>
          <a:noFill/>
        </p:spPr>
        <p:txBody>
          <a:bodyPr wrap="square" rtlCol="0">
            <a:spAutoFit/>
          </a:bodyPr>
          <a:lstStyle/>
          <a:p>
            <a:pPr algn="ctr"/>
            <a:r>
              <a:rPr kumimoji="1" lang="ja-JP" altLang="en-US" sz="2800" dirty="0" smtClean="0">
                <a:latin typeface="ＭＳ Ｐゴシック" panose="020B0600070205080204" pitchFamily="50" charset="-128"/>
                <a:ea typeface="ＭＳ Ｐゴシック" panose="020B0600070205080204" pitchFamily="50" charset="-128"/>
              </a:rPr>
              <a:t>解析条件</a:t>
            </a:r>
            <a:endParaRPr kumimoji="1" lang="ja-JP" altLang="en-US" sz="2800" dirty="0">
              <a:latin typeface="ＭＳ Ｐゴシック" panose="020B0600070205080204" pitchFamily="50" charset="-128"/>
              <a:ea typeface="ＭＳ Ｐゴシック" panose="020B0600070205080204" pitchFamily="50" charset="-128"/>
            </a:endParaRPr>
          </a:p>
        </p:txBody>
      </p:sp>
      <p:sp>
        <p:nvSpPr>
          <p:cNvPr id="2" name="テキスト ボックス 1"/>
          <p:cNvSpPr txBox="1"/>
          <p:nvPr/>
        </p:nvSpPr>
        <p:spPr>
          <a:xfrm>
            <a:off x="0" y="1294720"/>
            <a:ext cx="1005840" cy="646331"/>
          </a:xfrm>
          <a:prstGeom prst="rect">
            <a:avLst/>
          </a:prstGeom>
          <a:noFill/>
        </p:spPr>
        <p:txBody>
          <a:bodyPr wrap="square" rtlCol="0">
            <a:spAutoFit/>
          </a:bodyPr>
          <a:lstStyle/>
          <a:p>
            <a:pPr algn="ctr"/>
            <a:r>
              <a:rPr kumimoji="1" lang="en-US" altLang="ja-JP" dirty="0" smtClean="0">
                <a:latin typeface="ＭＳ Ｐゴシック" panose="020B0600070205080204" pitchFamily="50" charset="-128"/>
                <a:ea typeface="ＭＳ Ｐゴシック" panose="020B0600070205080204" pitchFamily="50" charset="-128"/>
              </a:rPr>
              <a:t>ADS</a:t>
            </a:r>
          </a:p>
          <a:p>
            <a:pPr algn="ctr"/>
            <a:r>
              <a:rPr kumimoji="1" lang="ja-JP" altLang="en-US" dirty="0" smtClean="0">
                <a:latin typeface="ＭＳ Ｐゴシック" panose="020B0600070205080204" pitchFamily="50" charset="-128"/>
                <a:ea typeface="ＭＳ Ｐゴシック" panose="020B0600070205080204" pitchFamily="50" charset="-128"/>
              </a:rPr>
              <a:t>作動前</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18" name="上下矢印 17"/>
          <p:cNvSpPr/>
          <p:nvPr/>
        </p:nvSpPr>
        <p:spPr>
          <a:xfrm>
            <a:off x="365760" y="2348172"/>
            <a:ext cx="310896" cy="4097291"/>
          </a:xfrm>
          <a:prstGeom prst="up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0" y="2721438"/>
            <a:ext cx="1005840" cy="646331"/>
          </a:xfrm>
          <a:prstGeom prst="rect">
            <a:avLst/>
          </a:prstGeom>
          <a:noFill/>
        </p:spPr>
        <p:txBody>
          <a:bodyPr wrap="square" rtlCol="0">
            <a:spAutoFit/>
          </a:bodyPr>
          <a:lstStyle/>
          <a:p>
            <a:pPr algn="ctr"/>
            <a:r>
              <a:rPr kumimoji="1" lang="en-US" altLang="ja-JP" dirty="0" smtClean="0">
                <a:latin typeface="ＭＳ Ｐゴシック" panose="020B0600070205080204" pitchFamily="50" charset="-128"/>
                <a:ea typeface="ＭＳ Ｐゴシック" panose="020B0600070205080204" pitchFamily="50" charset="-128"/>
              </a:rPr>
              <a:t>ADS</a:t>
            </a:r>
          </a:p>
          <a:p>
            <a:pPr algn="ctr"/>
            <a:r>
              <a:rPr kumimoji="1" lang="ja-JP" altLang="en-US" dirty="0" smtClean="0">
                <a:latin typeface="ＭＳ Ｐゴシック" panose="020B0600070205080204" pitchFamily="50" charset="-128"/>
                <a:ea typeface="ＭＳ Ｐゴシック" panose="020B0600070205080204" pitchFamily="50" charset="-128"/>
              </a:rPr>
              <a:t>作動後</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20" name="上下矢印 19"/>
          <p:cNvSpPr/>
          <p:nvPr/>
        </p:nvSpPr>
        <p:spPr>
          <a:xfrm>
            <a:off x="852736" y="3741036"/>
            <a:ext cx="338735" cy="2705484"/>
          </a:xfrm>
          <a:prstGeom prst="up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420820" y="4288234"/>
            <a:ext cx="1005840" cy="923330"/>
          </a:xfrm>
          <a:prstGeom prst="rect">
            <a:avLst/>
          </a:prstGeom>
          <a:noFill/>
        </p:spPr>
        <p:txBody>
          <a:bodyPr wrap="square" rtlCol="0">
            <a:spAutoFit/>
          </a:bodyPr>
          <a:lstStyle/>
          <a:p>
            <a:pPr algn="ctr"/>
            <a:r>
              <a:rPr kumimoji="1" lang="en-US" altLang="ja-JP" dirty="0" smtClean="0">
                <a:latin typeface="ＭＳ Ｐゴシック" panose="020B0600070205080204" pitchFamily="50" charset="-128"/>
                <a:ea typeface="ＭＳ Ｐゴシック" panose="020B0600070205080204" pitchFamily="50" charset="-128"/>
              </a:rPr>
              <a:t>Main slumping</a:t>
            </a:r>
            <a:r>
              <a:rPr kumimoji="1" lang="ja-JP" altLang="en-US" dirty="0" smtClean="0">
                <a:latin typeface="ＭＳ Ｐゴシック" panose="020B0600070205080204" pitchFamily="50" charset="-128"/>
                <a:ea typeface="ＭＳ Ｐゴシック" panose="020B0600070205080204" pitchFamily="50" charset="-128"/>
              </a:rPr>
              <a:t>後</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22" name="テキスト ボックス 21"/>
          <p:cNvSpPr txBox="1"/>
          <p:nvPr/>
        </p:nvSpPr>
        <p:spPr>
          <a:xfrm>
            <a:off x="1408878" y="3283399"/>
            <a:ext cx="6253794" cy="369332"/>
          </a:xfrm>
          <a:prstGeom prst="rect">
            <a:avLst/>
          </a:prstGeom>
          <a:noFill/>
          <a:ln>
            <a:solidFill>
              <a:schemeClr val="tx1"/>
            </a:solidFill>
          </a:ln>
        </p:spPr>
        <p:txBody>
          <a:bodyPr wrap="square" rtlCol="0">
            <a:spAutoFit/>
          </a:bodyPr>
          <a:lstStyle/>
          <a:p>
            <a:pPr algn="ctr"/>
            <a:r>
              <a:rPr kumimoji="1" lang="en-US" altLang="ja-JP" dirty="0" smtClean="0">
                <a:latin typeface="ＭＳ Ｐゴシック" panose="020B0600070205080204" pitchFamily="50" charset="-128"/>
                <a:ea typeface="ＭＳ Ｐゴシック" panose="020B0600070205080204" pitchFamily="50" charset="-128"/>
              </a:rPr>
              <a:t>Slumping</a:t>
            </a:r>
            <a:r>
              <a:rPr kumimoji="1" lang="ja-JP" altLang="en-US" dirty="0" err="1" smtClean="0">
                <a:latin typeface="ＭＳ Ｐゴシック" panose="020B0600070205080204" pitchFamily="50" charset="-128"/>
                <a:ea typeface="ＭＳ Ｐゴシック" panose="020B0600070205080204" pitchFamily="50" charset="-128"/>
              </a:rPr>
              <a:t>までの</a:t>
            </a:r>
            <a:r>
              <a:rPr kumimoji="1" lang="ja-JP" altLang="en-US" dirty="0" smtClean="0">
                <a:latin typeface="ＭＳ Ｐゴシック" panose="020B0600070205080204" pitchFamily="50" charset="-128"/>
                <a:ea typeface="ＭＳ Ｐゴシック" panose="020B0600070205080204" pitchFamily="50" charset="-128"/>
              </a:rPr>
              <a:t>代替注水履歴：</a:t>
            </a:r>
            <a:r>
              <a:rPr kumimoji="1" lang="en-US" altLang="ja-JP" u="sng" dirty="0" smtClean="0">
                <a:latin typeface="ＭＳ Ｐゴシック" panose="020B0600070205080204" pitchFamily="50" charset="-128"/>
                <a:ea typeface="ＭＳ Ｐゴシック" panose="020B0600070205080204" pitchFamily="50" charset="-128"/>
              </a:rPr>
              <a:t>CRD</a:t>
            </a:r>
            <a:r>
              <a:rPr kumimoji="1" lang="ja-JP" altLang="en-US" u="sng" dirty="0" smtClean="0">
                <a:latin typeface="ＭＳ Ｐゴシック" panose="020B0600070205080204" pitchFamily="50" charset="-128"/>
                <a:ea typeface="ＭＳ Ｐゴシック" panose="020B0600070205080204" pitchFamily="50" charset="-128"/>
              </a:rPr>
              <a:t>注水あり</a:t>
            </a:r>
            <a:r>
              <a:rPr kumimoji="1" lang="ja-JP" altLang="en-US" dirty="0" smtClean="0">
                <a:latin typeface="ＭＳ Ｐゴシック" panose="020B0600070205080204" pitchFamily="50" charset="-128"/>
                <a:ea typeface="ＭＳ Ｐゴシック" panose="020B0600070205080204" pitchFamily="50" charset="-128"/>
              </a:rPr>
              <a:t>、</a:t>
            </a:r>
            <a:r>
              <a:rPr kumimoji="1" lang="en-US" altLang="ja-JP" dirty="0" smtClean="0">
                <a:latin typeface="ＭＳ Ｐゴシック" panose="020B0600070205080204" pitchFamily="50" charset="-128"/>
                <a:ea typeface="ＭＳ Ｐゴシック" panose="020B0600070205080204" pitchFamily="50" charset="-128"/>
              </a:rPr>
              <a:t>CRD</a:t>
            </a:r>
            <a:r>
              <a:rPr kumimoji="1" lang="ja-JP" altLang="en-US" dirty="0" smtClean="0">
                <a:latin typeface="ＭＳ Ｐゴシック" panose="020B0600070205080204" pitchFamily="50" charset="-128"/>
                <a:ea typeface="ＭＳ Ｐゴシック" panose="020B0600070205080204" pitchFamily="50" charset="-128"/>
              </a:rPr>
              <a:t>注水なし</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2"/>
          </p:nvPr>
        </p:nvSpPr>
        <p:spPr/>
        <p:txBody>
          <a:bodyPr/>
          <a:lstStyle/>
          <a:p>
            <a:fld id="{9D40D2A5-8A93-403E-BF05-6EBA6A1455BF}" type="slidenum">
              <a:rPr kumimoji="1" lang="ja-JP" altLang="en-US" smtClean="0"/>
              <a:pPr/>
              <a:t>52</a:t>
            </a:fld>
            <a:endParaRPr kumimoji="1" lang="ja-JP" altLang="en-US"/>
          </a:p>
        </p:txBody>
      </p:sp>
    </p:spTree>
    <p:extLst>
      <p:ext uri="{BB962C8B-B14F-4D97-AF65-F5344CB8AC3E}">
        <p14:creationId xmlns:p14="http://schemas.microsoft.com/office/powerpoint/2010/main" val="9477997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9D40D2A5-8A93-403E-BF05-6EBA6A1455BF}" type="slidenum">
              <a:rPr kumimoji="1" lang="ja-JP" altLang="en-US" smtClean="0"/>
              <a:pPr/>
              <a:t>53</a:t>
            </a:fld>
            <a:endParaRPr kumimoji="1" lang="ja-JP" altLang="en-US"/>
          </a:p>
        </p:txBody>
      </p:sp>
      <p:sp>
        <p:nvSpPr>
          <p:cNvPr id="3" name="テキスト ボックス 2"/>
          <p:cNvSpPr txBox="1"/>
          <p:nvPr/>
        </p:nvSpPr>
        <p:spPr>
          <a:xfrm>
            <a:off x="1564640" y="2235200"/>
            <a:ext cx="6482080" cy="1815882"/>
          </a:xfrm>
          <a:prstGeom prst="rect">
            <a:avLst/>
          </a:prstGeom>
          <a:noFill/>
        </p:spPr>
        <p:txBody>
          <a:bodyPr wrap="square" rtlCol="0">
            <a:spAutoFit/>
          </a:bodyPr>
          <a:lstStyle/>
          <a:p>
            <a:pPr algn="ctr"/>
            <a:r>
              <a:rPr kumimoji="1" lang="en-US" altLang="ja-JP" sz="2800" dirty="0" smtClean="0"/>
              <a:t>Appendix B</a:t>
            </a:r>
          </a:p>
          <a:p>
            <a:pPr algn="ctr"/>
            <a:endParaRPr kumimoji="1" lang="en-US" altLang="ja-JP" sz="2800" dirty="0"/>
          </a:p>
          <a:p>
            <a:pPr algn="ctr"/>
            <a:r>
              <a:rPr kumimoji="1" lang="ja-JP" altLang="en-US" sz="2800" dirty="0"/>
              <a:t>炉心</a:t>
            </a:r>
            <a:r>
              <a:rPr kumimoji="1" lang="ja-JP" altLang="en-US" sz="2800" dirty="0" smtClean="0"/>
              <a:t>損傷初期段階の特徴把握のための解析結果の分析</a:t>
            </a:r>
            <a:endParaRPr kumimoji="1" lang="ja-JP" altLang="en-US" sz="2800" dirty="0"/>
          </a:p>
        </p:txBody>
      </p:sp>
    </p:spTree>
    <p:extLst>
      <p:ext uri="{BB962C8B-B14F-4D97-AF65-F5344CB8AC3E}">
        <p14:creationId xmlns:p14="http://schemas.microsoft.com/office/powerpoint/2010/main" val="356863890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グラフ 4"/>
          <p:cNvGraphicFramePr>
            <a:graphicFrameLocks/>
          </p:cNvGraphicFramePr>
          <p:nvPr>
            <p:extLst>
              <p:ext uri="{D42A27DB-BD31-4B8C-83A1-F6EECF244321}">
                <p14:modId xmlns:p14="http://schemas.microsoft.com/office/powerpoint/2010/main" val="2236436634"/>
              </p:ext>
            </p:extLst>
          </p:nvPr>
        </p:nvGraphicFramePr>
        <p:xfrm>
          <a:off x="329184" y="5056632"/>
          <a:ext cx="8430768" cy="180136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グラフ 2"/>
          <p:cNvGraphicFramePr>
            <a:graphicFrameLocks/>
          </p:cNvGraphicFramePr>
          <p:nvPr>
            <p:extLst>
              <p:ext uri="{D42A27DB-BD31-4B8C-83A1-F6EECF244321}">
                <p14:modId xmlns:p14="http://schemas.microsoft.com/office/powerpoint/2010/main" val="2206881024"/>
              </p:ext>
            </p:extLst>
          </p:nvPr>
        </p:nvGraphicFramePr>
        <p:xfrm>
          <a:off x="0" y="222124"/>
          <a:ext cx="3602736" cy="268566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グラフ 3"/>
          <p:cNvGraphicFramePr>
            <a:graphicFrameLocks/>
          </p:cNvGraphicFramePr>
          <p:nvPr>
            <p:extLst>
              <p:ext uri="{D42A27DB-BD31-4B8C-83A1-F6EECF244321}">
                <p14:modId xmlns:p14="http://schemas.microsoft.com/office/powerpoint/2010/main" val="325636927"/>
              </p:ext>
            </p:extLst>
          </p:nvPr>
        </p:nvGraphicFramePr>
        <p:xfrm>
          <a:off x="73660" y="2767330"/>
          <a:ext cx="3719195" cy="2429764"/>
        </p:xfrm>
        <a:graphic>
          <a:graphicData uri="http://schemas.openxmlformats.org/drawingml/2006/chart">
            <c:chart xmlns:c="http://schemas.openxmlformats.org/drawingml/2006/chart" xmlns:r="http://schemas.openxmlformats.org/officeDocument/2006/relationships" r:id="rId4"/>
          </a:graphicData>
        </a:graphic>
      </p:graphicFrame>
      <p:sp>
        <p:nvSpPr>
          <p:cNvPr id="6" name="四角形吹き出し 5"/>
          <p:cNvSpPr/>
          <p:nvPr/>
        </p:nvSpPr>
        <p:spPr>
          <a:xfrm>
            <a:off x="73660" y="289458"/>
            <a:ext cx="3647948" cy="4767174"/>
          </a:xfrm>
          <a:prstGeom prst="wedgeRectCallout">
            <a:avLst>
              <a:gd name="adj1" fmla="val 47598"/>
              <a:gd name="adj2" fmla="val 7441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8" name="グラフ 7"/>
          <p:cNvGraphicFramePr>
            <a:graphicFrameLocks/>
          </p:cNvGraphicFramePr>
          <p:nvPr>
            <p:extLst>
              <p:ext uri="{D42A27DB-BD31-4B8C-83A1-F6EECF244321}">
                <p14:modId xmlns:p14="http://schemas.microsoft.com/office/powerpoint/2010/main" val="3238830842"/>
              </p:ext>
            </p:extLst>
          </p:nvPr>
        </p:nvGraphicFramePr>
        <p:xfrm>
          <a:off x="3948303" y="0"/>
          <a:ext cx="3988689" cy="284378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グラフ 8"/>
          <p:cNvGraphicFramePr>
            <a:graphicFrameLocks/>
          </p:cNvGraphicFramePr>
          <p:nvPr>
            <p:extLst>
              <p:ext uri="{D42A27DB-BD31-4B8C-83A1-F6EECF244321}">
                <p14:modId xmlns:p14="http://schemas.microsoft.com/office/powerpoint/2010/main" val="60052866"/>
              </p:ext>
            </p:extLst>
          </p:nvPr>
        </p:nvGraphicFramePr>
        <p:xfrm>
          <a:off x="3800284" y="2665223"/>
          <a:ext cx="3944684" cy="2417254"/>
        </p:xfrm>
        <a:graphic>
          <a:graphicData uri="http://schemas.openxmlformats.org/drawingml/2006/chart">
            <c:chart xmlns:c="http://schemas.openxmlformats.org/drawingml/2006/chart" xmlns:r="http://schemas.openxmlformats.org/officeDocument/2006/relationships" r:id="rId6"/>
          </a:graphicData>
        </a:graphic>
      </p:graphicFrame>
      <p:sp>
        <p:nvSpPr>
          <p:cNvPr id="7" name="四角形吹き出し 6"/>
          <p:cNvSpPr/>
          <p:nvPr/>
        </p:nvSpPr>
        <p:spPr>
          <a:xfrm>
            <a:off x="3948302" y="289457"/>
            <a:ext cx="3796665" cy="4793019"/>
          </a:xfrm>
          <a:prstGeom prst="wedgeRectCallout">
            <a:avLst>
              <a:gd name="adj1" fmla="val -30194"/>
              <a:gd name="adj2" fmla="val 7120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 name="直線コネクタ 10"/>
          <p:cNvCxnSpPr/>
          <p:nvPr/>
        </p:nvCxnSpPr>
        <p:spPr>
          <a:xfrm>
            <a:off x="1206393" y="1767328"/>
            <a:ext cx="0" cy="87205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745352" y="2426355"/>
            <a:ext cx="653143" cy="276999"/>
          </a:xfrm>
          <a:prstGeom prst="rect">
            <a:avLst/>
          </a:prstGeom>
          <a:noFill/>
        </p:spPr>
        <p:txBody>
          <a:bodyPr wrap="square" rtlCol="0">
            <a:spAutoFit/>
          </a:bodyPr>
          <a:lstStyle/>
          <a:p>
            <a:r>
              <a:rPr kumimoji="1" lang="ja-JP" altLang="en-US" sz="1200" dirty="0" smtClean="0">
                <a:solidFill>
                  <a:srgbClr val="0000CC"/>
                </a:solidFill>
              </a:rPr>
              <a:t>水位</a:t>
            </a:r>
            <a:endParaRPr kumimoji="1" lang="ja-JP" altLang="en-US" sz="1200" dirty="0">
              <a:solidFill>
                <a:srgbClr val="0000CC"/>
              </a:solidFill>
            </a:endParaRPr>
          </a:p>
        </p:txBody>
      </p:sp>
      <p:sp>
        <p:nvSpPr>
          <p:cNvPr id="13" name="テキスト ボックス 12"/>
          <p:cNvSpPr txBox="1"/>
          <p:nvPr/>
        </p:nvSpPr>
        <p:spPr>
          <a:xfrm>
            <a:off x="7171777" y="459177"/>
            <a:ext cx="1599769" cy="461665"/>
          </a:xfrm>
          <a:prstGeom prst="rect">
            <a:avLst/>
          </a:prstGeom>
          <a:noFill/>
        </p:spPr>
        <p:txBody>
          <a:bodyPr wrap="square" rtlCol="0">
            <a:spAutoFit/>
          </a:bodyPr>
          <a:lstStyle/>
          <a:p>
            <a:r>
              <a:rPr kumimoji="1" lang="ja-JP" altLang="en-US" sz="1200" dirty="0" smtClean="0"/>
              <a:t>酸化による昇温領域が下方に進展</a:t>
            </a:r>
            <a:endParaRPr kumimoji="1" lang="ja-JP" altLang="en-US" sz="1200" dirty="0"/>
          </a:p>
        </p:txBody>
      </p:sp>
      <p:sp>
        <p:nvSpPr>
          <p:cNvPr id="14" name="楕円 13"/>
          <p:cNvSpPr/>
          <p:nvPr/>
        </p:nvSpPr>
        <p:spPr>
          <a:xfrm>
            <a:off x="2512679" y="1106424"/>
            <a:ext cx="589850" cy="323650"/>
          </a:xfrm>
          <a:prstGeom prst="ellipse">
            <a:avLst/>
          </a:prstGeom>
          <a:noFill/>
          <a:ln>
            <a:solidFill>
              <a:srgbClr val="0000C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2152901" y="3114754"/>
            <a:ext cx="1309405" cy="461665"/>
          </a:xfrm>
          <a:prstGeom prst="rect">
            <a:avLst/>
          </a:prstGeom>
          <a:noFill/>
        </p:spPr>
        <p:txBody>
          <a:bodyPr wrap="square" rtlCol="0">
            <a:spAutoFit/>
          </a:bodyPr>
          <a:lstStyle/>
          <a:p>
            <a:r>
              <a:rPr kumimoji="1" lang="ja-JP" altLang="en-US" sz="1200" dirty="0" smtClean="0"/>
              <a:t>溶融金属の下方移動</a:t>
            </a:r>
            <a:endParaRPr kumimoji="1" lang="ja-JP" altLang="en-US" sz="1200" dirty="0"/>
          </a:p>
        </p:txBody>
      </p:sp>
      <p:sp>
        <p:nvSpPr>
          <p:cNvPr id="16" name="左矢印 15"/>
          <p:cNvSpPr/>
          <p:nvPr/>
        </p:nvSpPr>
        <p:spPr>
          <a:xfrm>
            <a:off x="2512679" y="3533954"/>
            <a:ext cx="368834" cy="13496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2223970" y="690010"/>
            <a:ext cx="1309405" cy="461665"/>
          </a:xfrm>
          <a:prstGeom prst="rect">
            <a:avLst/>
          </a:prstGeom>
          <a:noFill/>
        </p:spPr>
        <p:txBody>
          <a:bodyPr wrap="square" rtlCol="0">
            <a:spAutoFit/>
          </a:bodyPr>
          <a:lstStyle/>
          <a:p>
            <a:r>
              <a:rPr kumimoji="1" lang="ja-JP" altLang="en-US" sz="1200" dirty="0" smtClean="0"/>
              <a:t>酸化による昇温と水素発生</a:t>
            </a:r>
            <a:endParaRPr kumimoji="1" lang="ja-JP" altLang="en-US" sz="1200" dirty="0"/>
          </a:p>
        </p:txBody>
      </p:sp>
      <p:sp>
        <p:nvSpPr>
          <p:cNvPr id="18" name="楕円 17"/>
          <p:cNvSpPr/>
          <p:nvPr/>
        </p:nvSpPr>
        <p:spPr>
          <a:xfrm>
            <a:off x="6287001" y="688360"/>
            <a:ext cx="782309" cy="648661"/>
          </a:xfrm>
          <a:prstGeom prst="ellipse">
            <a:avLst/>
          </a:prstGeom>
          <a:noFill/>
          <a:ln>
            <a:solidFill>
              <a:srgbClr val="0000C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6909048" y="3088204"/>
            <a:ext cx="1343412" cy="461665"/>
          </a:xfrm>
          <a:prstGeom prst="rect">
            <a:avLst/>
          </a:prstGeom>
          <a:noFill/>
        </p:spPr>
        <p:txBody>
          <a:bodyPr wrap="square" rtlCol="0">
            <a:spAutoFit/>
          </a:bodyPr>
          <a:lstStyle/>
          <a:p>
            <a:r>
              <a:rPr kumimoji="1" lang="ja-JP" altLang="en-US" sz="1200" dirty="0" smtClean="0"/>
              <a:t>溶融金属の下方移動が拡大</a:t>
            </a:r>
            <a:endParaRPr kumimoji="1" lang="ja-JP" altLang="en-US" sz="1200" dirty="0"/>
          </a:p>
        </p:txBody>
      </p:sp>
      <p:sp>
        <p:nvSpPr>
          <p:cNvPr id="20" name="左矢印 19"/>
          <p:cNvSpPr/>
          <p:nvPr/>
        </p:nvSpPr>
        <p:spPr>
          <a:xfrm>
            <a:off x="6700476" y="3576419"/>
            <a:ext cx="622408" cy="17785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1221146" y="-50634"/>
            <a:ext cx="6231752" cy="338554"/>
          </a:xfrm>
          <a:prstGeom prst="rect">
            <a:avLst/>
          </a:prstGeom>
          <a:noFill/>
        </p:spPr>
        <p:txBody>
          <a:bodyPr wrap="square" rtlCol="0">
            <a:spAutoFit/>
          </a:bodyPr>
          <a:lstStyle/>
          <a:p>
            <a:pPr algn="ctr"/>
            <a:r>
              <a:rPr kumimoji="1" lang="ja-JP" altLang="en-US" sz="1600" dirty="0" smtClean="0">
                <a:latin typeface="ＭＳ ゴシック" panose="020B0609070205080204" pitchFamily="49" charset="-128"/>
                <a:ea typeface="ＭＳ ゴシック" panose="020B0609070205080204" pitchFamily="49" charset="-128"/>
              </a:rPr>
              <a:t>炉心損傷初期の温度変化と溶融物質移動、及び水素発生（</a:t>
            </a:r>
            <a:r>
              <a:rPr kumimoji="1" lang="en-US" altLang="ja-JP" sz="1600" dirty="0" smtClean="0">
                <a:latin typeface="ＭＳ ゴシック" panose="020B0609070205080204" pitchFamily="49" charset="-128"/>
                <a:ea typeface="ＭＳ ゴシック" panose="020B0609070205080204" pitchFamily="49" charset="-128"/>
              </a:rPr>
              <a:t>1/3)</a:t>
            </a:r>
            <a:endParaRPr kumimoji="1" lang="ja-JP" altLang="en-US" sz="1600" dirty="0">
              <a:latin typeface="ＭＳ ゴシック" panose="020B0609070205080204" pitchFamily="49" charset="-128"/>
              <a:ea typeface="ＭＳ ゴシック" panose="020B0609070205080204" pitchFamily="49" charset="-128"/>
            </a:endParaRPr>
          </a:p>
        </p:txBody>
      </p:sp>
      <p:sp>
        <p:nvSpPr>
          <p:cNvPr id="2" name="スライド番号プレースホルダー 1"/>
          <p:cNvSpPr>
            <a:spLocks noGrp="1"/>
          </p:cNvSpPr>
          <p:nvPr>
            <p:ph type="sldNum" sz="quarter" idx="12"/>
          </p:nvPr>
        </p:nvSpPr>
        <p:spPr/>
        <p:txBody>
          <a:bodyPr/>
          <a:lstStyle/>
          <a:p>
            <a:fld id="{9D40D2A5-8A93-403E-BF05-6EBA6A1455BF}" type="slidenum">
              <a:rPr kumimoji="1" lang="ja-JP" altLang="en-US" smtClean="0"/>
              <a:pPr/>
              <a:t>54</a:t>
            </a:fld>
            <a:endParaRPr kumimoji="1" lang="ja-JP" altLang="en-US"/>
          </a:p>
        </p:txBody>
      </p:sp>
    </p:spTree>
    <p:extLst>
      <p:ext uri="{BB962C8B-B14F-4D97-AF65-F5344CB8AC3E}">
        <p14:creationId xmlns:p14="http://schemas.microsoft.com/office/powerpoint/2010/main" val="187526528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グラフ 4"/>
          <p:cNvGraphicFramePr>
            <a:graphicFrameLocks/>
          </p:cNvGraphicFramePr>
          <p:nvPr/>
        </p:nvGraphicFramePr>
        <p:xfrm>
          <a:off x="329184" y="5056632"/>
          <a:ext cx="8430768" cy="1801368"/>
        </p:xfrm>
        <a:graphic>
          <a:graphicData uri="http://schemas.openxmlformats.org/drawingml/2006/chart">
            <c:chart xmlns:c="http://schemas.openxmlformats.org/drawingml/2006/chart" xmlns:r="http://schemas.openxmlformats.org/officeDocument/2006/relationships" r:id="rId2"/>
          </a:graphicData>
        </a:graphic>
      </p:graphicFrame>
      <p:sp>
        <p:nvSpPr>
          <p:cNvPr id="7" name="四角形吹き出し 6"/>
          <p:cNvSpPr/>
          <p:nvPr/>
        </p:nvSpPr>
        <p:spPr>
          <a:xfrm>
            <a:off x="1479571" y="368834"/>
            <a:ext cx="3796665" cy="4465674"/>
          </a:xfrm>
          <a:prstGeom prst="wedgeRectCallout">
            <a:avLst>
              <a:gd name="adj1" fmla="val 43880"/>
              <a:gd name="adj2" fmla="val 7008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5451000" y="523703"/>
            <a:ext cx="1990151" cy="1384995"/>
          </a:xfrm>
          <a:prstGeom prst="rect">
            <a:avLst/>
          </a:prstGeom>
          <a:noFill/>
        </p:spPr>
        <p:txBody>
          <a:bodyPr wrap="square" rtlCol="0">
            <a:spAutoFit/>
          </a:bodyPr>
          <a:lstStyle/>
          <a:p>
            <a:r>
              <a:rPr kumimoji="1" lang="en-US" altLang="ja-JP" sz="1200" dirty="0" smtClean="0"/>
              <a:t>Ring-2, -3</a:t>
            </a:r>
            <a:r>
              <a:rPr kumimoji="1" lang="ja-JP" altLang="en-US" sz="1200" dirty="0" smtClean="0"/>
              <a:t>における酸化による昇温領域が下方に進展し、溶融金属がその下端に集まると閉塞（</a:t>
            </a:r>
            <a:r>
              <a:rPr kumimoji="1" lang="en-US" altLang="ja-JP" sz="1200" dirty="0" smtClean="0"/>
              <a:t>MAAP</a:t>
            </a:r>
            <a:r>
              <a:rPr kumimoji="1" lang="ja-JP" altLang="en-US" sz="1200" dirty="0"/>
              <a:t>ジオメトリー</a:t>
            </a:r>
            <a:r>
              <a:rPr kumimoji="1" lang="en-US" altLang="ja-JP" sz="1200" dirty="0" smtClean="0"/>
              <a:t>Type-4</a:t>
            </a:r>
            <a:r>
              <a:rPr kumimoji="1" lang="ja-JP" altLang="en-US" sz="1200" dirty="0"/>
              <a:t>）</a:t>
            </a:r>
            <a:r>
              <a:rPr kumimoji="1" lang="ja-JP" altLang="en-US" sz="1200" dirty="0" smtClean="0"/>
              <a:t>を形成する。これにより、酸化は一時減速する。</a:t>
            </a:r>
            <a:endParaRPr kumimoji="1" lang="ja-JP" altLang="en-US" sz="1200" dirty="0"/>
          </a:p>
        </p:txBody>
      </p:sp>
      <p:sp>
        <p:nvSpPr>
          <p:cNvPr id="18" name="楕円 17"/>
          <p:cNvSpPr/>
          <p:nvPr/>
        </p:nvSpPr>
        <p:spPr>
          <a:xfrm>
            <a:off x="3098985" y="2964867"/>
            <a:ext cx="474091" cy="1015462"/>
          </a:xfrm>
          <a:prstGeom prst="ellipse">
            <a:avLst/>
          </a:prstGeom>
          <a:noFill/>
          <a:ln>
            <a:solidFill>
              <a:srgbClr val="0000C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1" name="グラフ 20"/>
          <p:cNvGraphicFramePr>
            <a:graphicFrameLocks/>
          </p:cNvGraphicFramePr>
          <p:nvPr>
            <p:extLst>
              <p:ext uri="{D42A27DB-BD31-4B8C-83A1-F6EECF244321}">
                <p14:modId xmlns:p14="http://schemas.microsoft.com/office/powerpoint/2010/main" val="1416730080"/>
              </p:ext>
            </p:extLst>
          </p:nvPr>
        </p:nvGraphicFramePr>
        <p:xfrm>
          <a:off x="1400390" y="113506"/>
          <a:ext cx="4009170" cy="32813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グラフ 21"/>
          <p:cNvGraphicFramePr>
            <a:graphicFrameLocks/>
          </p:cNvGraphicFramePr>
          <p:nvPr>
            <p:extLst>
              <p:ext uri="{D42A27DB-BD31-4B8C-83A1-F6EECF244321}">
                <p14:modId xmlns:p14="http://schemas.microsoft.com/office/powerpoint/2010/main" val="4131036633"/>
              </p:ext>
            </p:extLst>
          </p:nvPr>
        </p:nvGraphicFramePr>
        <p:xfrm>
          <a:off x="1323182" y="2585070"/>
          <a:ext cx="4560888" cy="3281362"/>
        </p:xfrm>
        <a:graphic>
          <a:graphicData uri="http://schemas.openxmlformats.org/drawingml/2006/chart">
            <c:chart xmlns:c="http://schemas.openxmlformats.org/drawingml/2006/chart" xmlns:r="http://schemas.openxmlformats.org/officeDocument/2006/relationships" r:id="rId4"/>
          </a:graphicData>
        </a:graphic>
      </p:graphicFrame>
      <p:sp>
        <p:nvSpPr>
          <p:cNvPr id="23" name="楕円 22"/>
          <p:cNvSpPr/>
          <p:nvPr/>
        </p:nvSpPr>
        <p:spPr>
          <a:xfrm>
            <a:off x="3243701" y="637700"/>
            <a:ext cx="1274511" cy="1015462"/>
          </a:xfrm>
          <a:prstGeom prst="ellipse">
            <a:avLst/>
          </a:prstGeom>
          <a:noFill/>
          <a:ln>
            <a:solidFill>
              <a:srgbClr val="0000C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3243701" y="545566"/>
            <a:ext cx="152642" cy="3688337"/>
          </a:xfrm>
          <a:prstGeom prst="rect">
            <a:avLst/>
          </a:prstGeom>
          <a:solidFill>
            <a:srgbClr val="FF00FF">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4" name="図 23"/>
          <p:cNvPicPr>
            <a:picLocks noChangeAspect="1"/>
          </p:cNvPicPr>
          <p:nvPr/>
        </p:nvPicPr>
        <p:blipFill>
          <a:blip r:embed="rId5"/>
          <a:stretch>
            <a:fillRect/>
          </a:stretch>
        </p:blipFill>
        <p:spPr>
          <a:xfrm>
            <a:off x="5991387" y="2590888"/>
            <a:ext cx="2751365" cy="2496480"/>
          </a:xfrm>
          <a:prstGeom prst="rect">
            <a:avLst/>
          </a:prstGeom>
        </p:spPr>
      </p:pic>
      <p:sp>
        <p:nvSpPr>
          <p:cNvPr id="25" name="テキスト ボックス 24"/>
          <p:cNvSpPr txBox="1"/>
          <p:nvPr/>
        </p:nvSpPr>
        <p:spPr>
          <a:xfrm>
            <a:off x="5310124" y="3469796"/>
            <a:ext cx="849086" cy="369332"/>
          </a:xfrm>
          <a:prstGeom prst="rect">
            <a:avLst/>
          </a:prstGeom>
          <a:noFill/>
        </p:spPr>
        <p:txBody>
          <a:bodyPr wrap="square" rtlCol="0">
            <a:spAutoFit/>
          </a:bodyPr>
          <a:lstStyle/>
          <a:p>
            <a:r>
              <a:rPr kumimoji="1" lang="en-US" altLang="ja-JP" dirty="0" smtClean="0"/>
              <a:t>Fuel</a:t>
            </a:r>
            <a:endParaRPr kumimoji="1" lang="ja-JP" altLang="en-US" dirty="0"/>
          </a:p>
        </p:txBody>
      </p:sp>
      <p:cxnSp>
        <p:nvCxnSpPr>
          <p:cNvPr id="26" name="直線矢印コネクタ 25"/>
          <p:cNvCxnSpPr/>
          <p:nvPr/>
        </p:nvCxnSpPr>
        <p:spPr>
          <a:xfrm flipV="1">
            <a:off x="5905210" y="2712218"/>
            <a:ext cx="7257" cy="1988457"/>
          </a:xfrm>
          <a:prstGeom prst="straightConnector1">
            <a:avLst/>
          </a:prstGeom>
          <a:ln w="127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a:off x="5789096" y="2712218"/>
            <a:ext cx="3106057" cy="0"/>
          </a:xfrm>
          <a:prstGeom prst="line">
            <a:avLst/>
          </a:prstGeom>
          <a:ln w="28575">
            <a:solidFill>
              <a:srgbClr val="FF00FF"/>
            </a:solidFill>
            <a:prstDash val="dash"/>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a:off x="5814040" y="4715189"/>
            <a:ext cx="3106057" cy="0"/>
          </a:xfrm>
          <a:prstGeom prst="line">
            <a:avLst/>
          </a:prstGeom>
          <a:ln w="28575">
            <a:solidFill>
              <a:srgbClr val="FF00FF"/>
            </a:solidFill>
            <a:prstDash val="dash"/>
          </a:ln>
        </p:spPr>
        <p:style>
          <a:lnRef idx="1">
            <a:schemeClr val="accent1"/>
          </a:lnRef>
          <a:fillRef idx="0">
            <a:schemeClr val="accent1"/>
          </a:fillRef>
          <a:effectRef idx="0">
            <a:schemeClr val="accent1"/>
          </a:effectRef>
          <a:fontRef idx="minor">
            <a:schemeClr val="tx1"/>
          </a:fontRef>
        </p:style>
      </p:cxnSp>
      <p:sp>
        <p:nvSpPr>
          <p:cNvPr id="30" name="テキスト ボックス 29"/>
          <p:cNvSpPr txBox="1"/>
          <p:nvPr/>
        </p:nvSpPr>
        <p:spPr>
          <a:xfrm>
            <a:off x="6926879" y="2166393"/>
            <a:ext cx="782899" cy="307777"/>
          </a:xfrm>
          <a:prstGeom prst="rect">
            <a:avLst/>
          </a:prstGeom>
          <a:solidFill>
            <a:schemeClr val="bg1"/>
          </a:solidFill>
        </p:spPr>
        <p:txBody>
          <a:bodyPr wrap="square" rtlCol="0">
            <a:spAutoFit/>
          </a:bodyPr>
          <a:lstStyle/>
          <a:p>
            <a:r>
              <a:rPr kumimoji="1" lang="en-US" altLang="ja-JP" sz="1400" dirty="0" smtClean="0">
                <a:solidFill>
                  <a:srgbClr val="0000CC"/>
                </a:solidFill>
              </a:rPr>
              <a:t>Ring-1</a:t>
            </a:r>
            <a:endParaRPr kumimoji="1" lang="ja-JP" altLang="en-US" sz="1400" dirty="0">
              <a:solidFill>
                <a:srgbClr val="0000CC"/>
              </a:solidFill>
            </a:endParaRPr>
          </a:p>
        </p:txBody>
      </p:sp>
      <p:cxnSp>
        <p:nvCxnSpPr>
          <p:cNvPr id="31" name="直線矢印コネクタ 30"/>
          <p:cNvCxnSpPr/>
          <p:nvPr/>
        </p:nvCxnSpPr>
        <p:spPr>
          <a:xfrm>
            <a:off x="7255008" y="2358651"/>
            <a:ext cx="2" cy="2249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テキスト ボックス 31"/>
          <p:cNvSpPr txBox="1"/>
          <p:nvPr/>
        </p:nvSpPr>
        <p:spPr>
          <a:xfrm>
            <a:off x="5789096" y="2191246"/>
            <a:ext cx="782899" cy="307777"/>
          </a:xfrm>
          <a:prstGeom prst="rect">
            <a:avLst/>
          </a:prstGeom>
          <a:solidFill>
            <a:schemeClr val="bg1"/>
          </a:solidFill>
        </p:spPr>
        <p:txBody>
          <a:bodyPr wrap="square" rtlCol="0">
            <a:spAutoFit/>
          </a:bodyPr>
          <a:lstStyle/>
          <a:p>
            <a:r>
              <a:rPr kumimoji="1" lang="en-US" altLang="ja-JP" sz="1400" dirty="0" smtClean="0">
                <a:solidFill>
                  <a:srgbClr val="0000CC"/>
                </a:solidFill>
              </a:rPr>
              <a:t>Ring-7</a:t>
            </a:r>
            <a:endParaRPr kumimoji="1" lang="ja-JP" altLang="en-US" sz="1400" dirty="0">
              <a:solidFill>
                <a:srgbClr val="0000CC"/>
              </a:solidFill>
            </a:endParaRPr>
          </a:p>
        </p:txBody>
      </p:sp>
      <p:cxnSp>
        <p:nvCxnSpPr>
          <p:cNvPr id="33" name="直線矢印コネクタ 32"/>
          <p:cNvCxnSpPr/>
          <p:nvPr/>
        </p:nvCxnSpPr>
        <p:spPr>
          <a:xfrm>
            <a:off x="6117225" y="2383504"/>
            <a:ext cx="2" cy="2249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5991387" y="4287487"/>
            <a:ext cx="3106057" cy="0"/>
          </a:xfrm>
          <a:prstGeom prst="line">
            <a:avLst/>
          </a:prstGeom>
          <a:ln w="28575">
            <a:solidFill>
              <a:srgbClr val="0000CC"/>
            </a:solidFill>
            <a:prstDash val="sysDash"/>
          </a:ln>
        </p:spPr>
        <p:style>
          <a:lnRef idx="1">
            <a:schemeClr val="accent1"/>
          </a:lnRef>
          <a:fillRef idx="0">
            <a:schemeClr val="accent1"/>
          </a:fillRef>
          <a:effectRef idx="0">
            <a:schemeClr val="accent1"/>
          </a:effectRef>
          <a:fontRef idx="minor">
            <a:schemeClr val="tx1"/>
          </a:fontRef>
        </p:style>
      </p:cxnSp>
      <p:sp>
        <p:nvSpPr>
          <p:cNvPr id="35" name="テキスト ボックス 34"/>
          <p:cNvSpPr txBox="1"/>
          <p:nvPr/>
        </p:nvSpPr>
        <p:spPr>
          <a:xfrm>
            <a:off x="8704552" y="3403817"/>
            <a:ext cx="431092" cy="954107"/>
          </a:xfrm>
          <a:prstGeom prst="rect">
            <a:avLst/>
          </a:prstGeom>
          <a:noFill/>
        </p:spPr>
        <p:txBody>
          <a:bodyPr wrap="square" rtlCol="0">
            <a:spAutoFit/>
          </a:bodyPr>
          <a:lstStyle/>
          <a:p>
            <a:r>
              <a:rPr kumimoji="1" lang="ja-JP" altLang="en-US" sz="1400" dirty="0" smtClean="0">
                <a:solidFill>
                  <a:srgbClr val="0000CC"/>
                </a:solidFill>
              </a:rPr>
              <a:t>概略水位</a:t>
            </a:r>
            <a:endParaRPr kumimoji="1" lang="ja-JP" altLang="en-US" sz="1400" dirty="0">
              <a:solidFill>
                <a:srgbClr val="0000CC"/>
              </a:solidFill>
            </a:endParaRPr>
          </a:p>
        </p:txBody>
      </p:sp>
      <p:sp>
        <p:nvSpPr>
          <p:cNvPr id="36" name="テキスト ボックス 35"/>
          <p:cNvSpPr txBox="1"/>
          <p:nvPr/>
        </p:nvSpPr>
        <p:spPr>
          <a:xfrm>
            <a:off x="7743372" y="2237243"/>
            <a:ext cx="1400628" cy="369332"/>
          </a:xfrm>
          <a:prstGeom prst="rect">
            <a:avLst/>
          </a:prstGeom>
          <a:noFill/>
        </p:spPr>
        <p:txBody>
          <a:bodyPr wrap="square" rtlCol="0">
            <a:spAutoFit/>
          </a:bodyPr>
          <a:lstStyle/>
          <a:p>
            <a:r>
              <a:rPr kumimoji="1" lang="en-US" altLang="ja-JP" dirty="0" smtClean="0"/>
              <a:t>140,075 s</a:t>
            </a:r>
            <a:endParaRPr kumimoji="1" lang="ja-JP" altLang="en-US" dirty="0"/>
          </a:p>
        </p:txBody>
      </p:sp>
      <p:sp>
        <p:nvSpPr>
          <p:cNvPr id="37" name="テキスト ボックス 36"/>
          <p:cNvSpPr txBox="1"/>
          <p:nvPr/>
        </p:nvSpPr>
        <p:spPr>
          <a:xfrm>
            <a:off x="1566928" y="-13753"/>
            <a:ext cx="6231752" cy="338554"/>
          </a:xfrm>
          <a:prstGeom prst="rect">
            <a:avLst/>
          </a:prstGeom>
          <a:noFill/>
        </p:spPr>
        <p:txBody>
          <a:bodyPr wrap="square" rtlCol="0">
            <a:spAutoFit/>
          </a:bodyPr>
          <a:lstStyle/>
          <a:p>
            <a:pPr algn="ctr"/>
            <a:r>
              <a:rPr kumimoji="1" lang="ja-JP" altLang="en-US" sz="1600" dirty="0" smtClean="0">
                <a:latin typeface="ＭＳ ゴシック" panose="020B0609070205080204" pitchFamily="49" charset="-128"/>
                <a:ea typeface="ＭＳ ゴシック" panose="020B0609070205080204" pitchFamily="49" charset="-128"/>
              </a:rPr>
              <a:t>炉心損傷初期の温度変化と溶融物質移動、及び水素発生（</a:t>
            </a:r>
            <a:r>
              <a:rPr kumimoji="1" lang="en-US" altLang="ja-JP" sz="1600" dirty="0">
                <a:latin typeface="ＭＳ ゴシック" panose="020B0609070205080204" pitchFamily="49" charset="-128"/>
                <a:ea typeface="ＭＳ ゴシック" panose="020B0609070205080204" pitchFamily="49" charset="-128"/>
              </a:rPr>
              <a:t>2</a:t>
            </a:r>
            <a:r>
              <a:rPr kumimoji="1" lang="en-US" altLang="ja-JP" sz="1600" dirty="0" smtClean="0">
                <a:latin typeface="ＭＳ ゴシック" panose="020B0609070205080204" pitchFamily="49" charset="-128"/>
                <a:ea typeface="ＭＳ ゴシック" panose="020B0609070205080204" pitchFamily="49" charset="-128"/>
              </a:rPr>
              <a:t>/3)</a:t>
            </a:r>
            <a:endParaRPr kumimoji="1" lang="ja-JP" altLang="en-US" sz="1600" dirty="0">
              <a:latin typeface="ＭＳ ゴシック" panose="020B0609070205080204" pitchFamily="49" charset="-128"/>
              <a:ea typeface="ＭＳ ゴシック" panose="020B0609070205080204" pitchFamily="49" charset="-128"/>
            </a:endParaRPr>
          </a:p>
        </p:txBody>
      </p:sp>
      <p:sp>
        <p:nvSpPr>
          <p:cNvPr id="3" name="スライド番号プレースホルダー 2"/>
          <p:cNvSpPr>
            <a:spLocks noGrp="1"/>
          </p:cNvSpPr>
          <p:nvPr>
            <p:ph type="sldNum" sz="quarter" idx="12"/>
          </p:nvPr>
        </p:nvSpPr>
        <p:spPr/>
        <p:txBody>
          <a:bodyPr/>
          <a:lstStyle/>
          <a:p>
            <a:fld id="{9D40D2A5-8A93-403E-BF05-6EBA6A1455BF}" type="slidenum">
              <a:rPr kumimoji="1" lang="ja-JP" altLang="en-US" smtClean="0"/>
              <a:pPr/>
              <a:t>55</a:t>
            </a:fld>
            <a:endParaRPr kumimoji="1" lang="ja-JP" altLang="en-US"/>
          </a:p>
        </p:txBody>
      </p:sp>
    </p:spTree>
    <p:extLst>
      <p:ext uri="{BB962C8B-B14F-4D97-AF65-F5344CB8AC3E}">
        <p14:creationId xmlns:p14="http://schemas.microsoft.com/office/powerpoint/2010/main" val="389611390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四角形吹き出し 45"/>
          <p:cNvSpPr/>
          <p:nvPr/>
        </p:nvSpPr>
        <p:spPr>
          <a:xfrm>
            <a:off x="23104" y="351320"/>
            <a:ext cx="3163281" cy="4994589"/>
          </a:xfrm>
          <a:prstGeom prst="wedgeRectCallout">
            <a:avLst>
              <a:gd name="adj1" fmla="val 100571"/>
              <a:gd name="adj2" fmla="val 5953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5" name="グラフ 4"/>
          <p:cNvGraphicFramePr>
            <a:graphicFrameLocks/>
          </p:cNvGraphicFramePr>
          <p:nvPr>
            <p:extLst>
              <p:ext uri="{D42A27DB-BD31-4B8C-83A1-F6EECF244321}">
                <p14:modId xmlns:p14="http://schemas.microsoft.com/office/powerpoint/2010/main" val="3962356946"/>
              </p:ext>
            </p:extLst>
          </p:nvPr>
        </p:nvGraphicFramePr>
        <p:xfrm>
          <a:off x="329184" y="5317887"/>
          <a:ext cx="8430768" cy="1546743"/>
        </p:xfrm>
        <a:graphic>
          <a:graphicData uri="http://schemas.openxmlformats.org/drawingml/2006/chart">
            <c:chart xmlns:c="http://schemas.openxmlformats.org/drawingml/2006/chart" xmlns:r="http://schemas.openxmlformats.org/officeDocument/2006/relationships" r:id="rId2"/>
          </a:graphicData>
        </a:graphic>
      </p:graphicFrame>
      <p:sp>
        <p:nvSpPr>
          <p:cNvPr id="7" name="四角形吹き出し 6"/>
          <p:cNvSpPr/>
          <p:nvPr/>
        </p:nvSpPr>
        <p:spPr>
          <a:xfrm>
            <a:off x="3397192" y="338096"/>
            <a:ext cx="3374086" cy="4994589"/>
          </a:xfrm>
          <a:prstGeom prst="wedgeRectCallout">
            <a:avLst>
              <a:gd name="adj1" fmla="val 22596"/>
              <a:gd name="adj2" fmla="val 5753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9" name="グラフ 28"/>
          <p:cNvGraphicFramePr>
            <a:graphicFrameLocks/>
          </p:cNvGraphicFramePr>
          <p:nvPr>
            <p:extLst>
              <p:ext uri="{D42A27DB-BD31-4B8C-83A1-F6EECF244321}">
                <p14:modId xmlns:p14="http://schemas.microsoft.com/office/powerpoint/2010/main" val="3686448972"/>
              </p:ext>
            </p:extLst>
          </p:nvPr>
        </p:nvGraphicFramePr>
        <p:xfrm>
          <a:off x="2918165" y="428661"/>
          <a:ext cx="4703983" cy="25176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グラフ 36"/>
          <p:cNvGraphicFramePr>
            <a:graphicFrameLocks/>
          </p:cNvGraphicFramePr>
          <p:nvPr>
            <p:extLst>
              <p:ext uri="{D42A27DB-BD31-4B8C-83A1-F6EECF244321}">
                <p14:modId xmlns:p14="http://schemas.microsoft.com/office/powerpoint/2010/main" val="3444969185"/>
              </p:ext>
            </p:extLst>
          </p:nvPr>
        </p:nvGraphicFramePr>
        <p:xfrm>
          <a:off x="2918165" y="2750884"/>
          <a:ext cx="4560888" cy="2651316"/>
        </p:xfrm>
        <a:graphic>
          <a:graphicData uri="http://schemas.openxmlformats.org/drawingml/2006/chart">
            <c:chart xmlns:c="http://schemas.openxmlformats.org/drawingml/2006/chart" xmlns:r="http://schemas.openxmlformats.org/officeDocument/2006/relationships" r:id="rId4"/>
          </a:graphicData>
        </a:graphic>
      </p:graphicFrame>
      <p:grpSp>
        <p:nvGrpSpPr>
          <p:cNvPr id="3" name="グループ化 2"/>
          <p:cNvGrpSpPr/>
          <p:nvPr/>
        </p:nvGrpSpPr>
        <p:grpSpPr>
          <a:xfrm>
            <a:off x="6930996" y="2489628"/>
            <a:ext cx="2417723" cy="2420826"/>
            <a:chOff x="5729294" y="2081958"/>
            <a:chExt cx="3173753" cy="2828496"/>
          </a:xfrm>
        </p:grpSpPr>
        <p:pic>
          <p:nvPicPr>
            <p:cNvPr id="38" name="図 37"/>
            <p:cNvPicPr>
              <a:picLocks noChangeAspect="1"/>
            </p:cNvPicPr>
            <p:nvPr/>
          </p:nvPicPr>
          <p:blipFill>
            <a:blip r:embed="rId5"/>
            <a:stretch>
              <a:fillRect/>
            </a:stretch>
          </p:blipFill>
          <p:spPr>
            <a:xfrm>
              <a:off x="5796359" y="2483903"/>
              <a:ext cx="2702605" cy="2426551"/>
            </a:xfrm>
            <a:prstGeom prst="rect">
              <a:avLst/>
            </a:prstGeom>
          </p:spPr>
        </p:pic>
        <p:sp>
          <p:nvSpPr>
            <p:cNvPr id="39" name="テキスト ボックス 38"/>
            <p:cNvSpPr txBox="1"/>
            <p:nvPr/>
          </p:nvSpPr>
          <p:spPr>
            <a:xfrm>
              <a:off x="7502419" y="2146713"/>
              <a:ext cx="1400628" cy="323646"/>
            </a:xfrm>
            <a:prstGeom prst="rect">
              <a:avLst/>
            </a:prstGeom>
            <a:noFill/>
          </p:spPr>
          <p:txBody>
            <a:bodyPr wrap="square" rtlCol="0">
              <a:spAutoFit/>
            </a:bodyPr>
            <a:lstStyle/>
            <a:p>
              <a:r>
                <a:rPr kumimoji="1" lang="en-US" altLang="ja-JP" sz="1200" dirty="0" smtClean="0"/>
                <a:t>141,289 s</a:t>
              </a:r>
              <a:endParaRPr kumimoji="1" lang="ja-JP" altLang="en-US" sz="1200" dirty="0"/>
            </a:p>
          </p:txBody>
        </p:sp>
        <p:cxnSp>
          <p:nvCxnSpPr>
            <p:cNvPr id="40" name="直線コネクタ 39"/>
            <p:cNvCxnSpPr/>
            <p:nvPr/>
          </p:nvCxnSpPr>
          <p:spPr>
            <a:xfrm flipV="1">
              <a:off x="5729294" y="4317487"/>
              <a:ext cx="2905018" cy="22440"/>
            </a:xfrm>
            <a:prstGeom prst="line">
              <a:avLst/>
            </a:prstGeom>
            <a:ln w="28575">
              <a:solidFill>
                <a:srgbClr val="0000CC"/>
              </a:solidFill>
              <a:prstDash val="sysDash"/>
            </a:ln>
          </p:spPr>
          <p:style>
            <a:lnRef idx="1">
              <a:schemeClr val="accent1"/>
            </a:lnRef>
            <a:fillRef idx="0">
              <a:schemeClr val="accent1"/>
            </a:fillRef>
            <a:effectRef idx="0">
              <a:schemeClr val="accent1"/>
            </a:effectRef>
            <a:fontRef idx="minor">
              <a:schemeClr val="tx1"/>
            </a:fontRef>
          </p:style>
        </p:cxnSp>
        <p:sp>
          <p:nvSpPr>
            <p:cNvPr id="42" name="テキスト ボックス 41"/>
            <p:cNvSpPr txBox="1"/>
            <p:nvPr/>
          </p:nvSpPr>
          <p:spPr>
            <a:xfrm>
              <a:off x="6308440" y="2081958"/>
              <a:ext cx="984316" cy="359607"/>
            </a:xfrm>
            <a:prstGeom prst="rect">
              <a:avLst/>
            </a:prstGeom>
            <a:solidFill>
              <a:schemeClr val="bg1"/>
            </a:solidFill>
          </p:spPr>
          <p:txBody>
            <a:bodyPr wrap="square" rtlCol="0">
              <a:spAutoFit/>
            </a:bodyPr>
            <a:lstStyle/>
            <a:p>
              <a:r>
                <a:rPr kumimoji="1" lang="en-US" altLang="ja-JP" sz="1400" dirty="0" smtClean="0">
                  <a:solidFill>
                    <a:srgbClr val="0000CC"/>
                  </a:solidFill>
                </a:rPr>
                <a:t>Ring-3</a:t>
              </a:r>
              <a:endParaRPr kumimoji="1" lang="ja-JP" altLang="en-US" sz="1400" dirty="0">
                <a:solidFill>
                  <a:srgbClr val="0000CC"/>
                </a:solidFill>
              </a:endParaRPr>
            </a:p>
          </p:txBody>
        </p:sp>
        <p:cxnSp>
          <p:nvCxnSpPr>
            <p:cNvPr id="43" name="直線矢印コネクタ 42"/>
            <p:cNvCxnSpPr/>
            <p:nvPr/>
          </p:nvCxnSpPr>
          <p:spPr>
            <a:xfrm>
              <a:off x="6636571" y="2274215"/>
              <a:ext cx="2" cy="2249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44" name="グラフ 43"/>
          <p:cNvGraphicFramePr>
            <a:graphicFrameLocks/>
          </p:cNvGraphicFramePr>
          <p:nvPr>
            <p:extLst>
              <p:ext uri="{D42A27DB-BD31-4B8C-83A1-F6EECF244321}">
                <p14:modId xmlns:p14="http://schemas.microsoft.com/office/powerpoint/2010/main" val="2697698979"/>
              </p:ext>
            </p:extLst>
          </p:nvPr>
        </p:nvGraphicFramePr>
        <p:xfrm>
          <a:off x="63650" y="428662"/>
          <a:ext cx="3068008" cy="255985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5" name="グラフ 44"/>
          <p:cNvGraphicFramePr>
            <a:graphicFrameLocks/>
          </p:cNvGraphicFramePr>
          <p:nvPr>
            <p:extLst>
              <p:ext uri="{D42A27DB-BD31-4B8C-83A1-F6EECF244321}">
                <p14:modId xmlns:p14="http://schemas.microsoft.com/office/powerpoint/2010/main" val="2509798689"/>
              </p:ext>
            </p:extLst>
          </p:nvPr>
        </p:nvGraphicFramePr>
        <p:xfrm>
          <a:off x="0" y="2832160"/>
          <a:ext cx="3068008" cy="2478582"/>
        </p:xfrm>
        <a:graphic>
          <a:graphicData uri="http://schemas.openxmlformats.org/drawingml/2006/chart">
            <c:chart xmlns:c="http://schemas.openxmlformats.org/drawingml/2006/chart" xmlns:r="http://schemas.openxmlformats.org/officeDocument/2006/relationships" r:id="rId7"/>
          </a:graphicData>
        </a:graphic>
      </p:graphicFrame>
      <p:cxnSp>
        <p:nvCxnSpPr>
          <p:cNvPr id="47" name="直線コネクタ 46"/>
          <p:cNvCxnSpPr/>
          <p:nvPr/>
        </p:nvCxnSpPr>
        <p:spPr>
          <a:xfrm flipV="1">
            <a:off x="6930996" y="4598217"/>
            <a:ext cx="2213004" cy="19206"/>
          </a:xfrm>
          <a:prstGeom prst="line">
            <a:avLst/>
          </a:prstGeom>
          <a:ln w="28575">
            <a:solidFill>
              <a:srgbClr val="FF00FF"/>
            </a:solidFill>
            <a:prstDash val="sysDash"/>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flipV="1">
            <a:off x="6904987" y="2913630"/>
            <a:ext cx="2213004" cy="19206"/>
          </a:xfrm>
          <a:prstGeom prst="line">
            <a:avLst/>
          </a:prstGeom>
          <a:ln w="28575">
            <a:solidFill>
              <a:srgbClr val="FF00FF"/>
            </a:solidFill>
            <a:prstDash val="sysDash"/>
          </a:ln>
        </p:spPr>
        <p:style>
          <a:lnRef idx="1">
            <a:schemeClr val="accent1"/>
          </a:lnRef>
          <a:fillRef idx="0">
            <a:schemeClr val="accent1"/>
          </a:fillRef>
          <a:effectRef idx="0">
            <a:schemeClr val="accent1"/>
          </a:effectRef>
          <a:fontRef idx="minor">
            <a:schemeClr val="tx1"/>
          </a:fontRef>
        </p:style>
      </p:cxnSp>
      <p:sp>
        <p:nvSpPr>
          <p:cNvPr id="50" name="テキスト ボックス 49"/>
          <p:cNvSpPr txBox="1"/>
          <p:nvPr/>
        </p:nvSpPr>
        <p:spPr>
          <a:xfrm>
            <a:off x="7056648" y="1042992"/>
            <a:ext cx="1838776" cy="1384995"/>
          </a:xfrm>
          <a:prstGeom prst="rect">
            <a:avLst/>
          </a:prstGeom>
          <a:noFill/>
        </p:spPr>
        <p:txBody>
          <a:bodyPr wrap="square" rtlCol="0">
            <a:spAutoFit/>
          </a:bodyPr>
          <a:lstStyle/>
          <a:p>
            <a:r>
              <a:rPr kumimoji="1" lang="en-US" altLang="ja-JP" sz="1400" dirty="0" smtClean="0"/>
              <a:t>Ring-3</a:t>
            </a:r>
            <a:r>
              <a:rPr kumimoji="1" lang="ja-JP" altLang="en-US" sz="1400" dirty="0" smtClean="0"/>
              <a:t>における炉心やや下部での</a:t>
            </a:r>
            <a:r>
              <a:rPr kumimoji="1" lang="en-US" altLang="ja-JP" sz="1400" dirty="0" smtClean="0"/>
              <a:t>Type-4</a:t>
            </a:r>
            <a:r>
              <a:rPr kumimoji="1" lang="ja-JP" altLang="en-US" sz="1400" dirty="0" smtClean="0"/>
              <a:t>の発生（　　）は溶融金属が流下して生じているものと考えられる</a:t>
            </a:r>
            <a:endParaRPr kumimoji="1" lang="ja-JP" altLang="en-US" sz="1400" dirty="0"/>
          </a:p>
        </p:txBody>
      </p:sp>
      <p:sp>
        <p:nvSpPr>
          <p:cNvPr id="8" name="楕円 7"/>
          <p:cNvSpPr/>
          <p:nvPr/>
        </p:nvSpPr>
        <p:spPr>
          <a:xfrm>
            <a:off x="7540525" y="4059715"/>
            <a:ext cx="210807" cy="253154"/>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楕円 50"/>
          <p:cNvSpPr/>
          <p:nvPr/>
        </p:nvSpPr>
        <p:spPr>
          <a:xfrm>
            <a:off x="7942179" y="1550390"/>
            <a:ext cx="179842" cy="147229"/>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6702761" y="3661571"/>
            <a:ext cx="581703" cy="369332"/>
          </a:xfrm>
          <a:prstGeom prst="rect">
            <a:avLst/>
          </a:prstGeom>
          <a:noFill/>
        </p:spPr>
        <p:txBody>
          <a:bodyPr wrap="square" rtlCol="0">
            <a:spAutoFit/>
          </a:bodyPr>
          <a:lstStyle/>
          <a:p>
            <a:r>
              <a:rPr kumimoji="1" lang="en-US" altLang="ja-JP" dirty="0" smtClean="0"/>
              <a:t>fuel</a:t>
            </a:r>
            <a:endParaRPr kumimoji="1" lang="ja-JP" altLang="en-US" dirty="0"/>
          </a:p>
        </p:txBody>
      </p:sp>
      <p:cxnSp>
        <p:nvCxnSpPr>
          <p:cNvPr id="11" name="直線矢印コネクタ 10"/>
          <p:cNvCxnSpPr/>
          <p:nvPr/>
        </p:nvCxnSpPr>
        <p:spPr>
          <a:xfrm flipV="1">
            <a:off x="6848376" y="2963932"/>
            <a:ext cx="0" cy="1596719"/>
          </a:xfrm>
          <a:prstGeom prst="straightConnector1">
            <a:avLst/>
          </a:prstGeom>
          <a:ln>
            <a:solidFill>
              <a:srgbClr val="FF00F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3" name="テキスト ボックス 52"/>
          <p:cNvSpPr txBox="1"/>
          <p:nvPr/>
        </p:nvSpPr>
        <p:spPr>
          <a:xfrm>
            <a:off x="1390396" y="-11441"/>
            <a:ext cx="6231752" cy="338554"/>
          </a:xfrm>
          <a:prstGeom prst="rect">
            <a:avLst/>
          </a:prstGeom>
          <a:noFill/>
        </p:spPr>
        <p:txBody>
          <a:bodyPr wrap="square" rtlCol="0">
            <a:spAutoFit/>
          </a:bodyPr>
          <a:lstStyle/>
          <a:p>
            <a:pPr algn="ctr"/>
            <a:r>
              <a:rPr kumimoji="1" lang="ja-JP" altLang="en-US" sz="1600" dirty="0" smtClean="0">
                <a:latin typeface="ＭＳ ゴシック" panose="020B0609070205080204" pitchFamily="49" charset="-128"/>
                <a:ea typeface="ＭＳ ゴシック" panose="020B0609070205080204" pitchFamily="49" charset="-128"/>
              </a:rPr>
              <a:t>炉心損傷初期の温度変化と溶融物質移動、及び水素発生（</a:t>
            </a:r>
            <a:r>
              <a:rPr kumimoji="1" lang="en-US" altLang="ja-JP" sz="1600" dirty="0">
                <a:latin typeface="ＭＳ ゴシック" panose="020B0609070205080204" pitchFamily="49" charset="-128"/>
                <a:ea typeface="ＭＳ ゴシック" panose="020B0609070205080204" pitchFamily="49" charset="-128"/>
              </a:rPr>
              <a:t>3</a:t>
            </a:r>
            <a:r>
              <a:rPr kumimoji="1" lang="en-US" altLang="ja-JP" sz="1600" dirty="0" smtClean="0">
                <a:latin typeface="ＭＳ ゴシック" panose="020B0609070205080204" pitchFamily="49" charset="-128"/>
                <a:ea typeface="ＭＳ ゴシック" panose="020B0609070205080204" pitchFamily="49" charset="-128"/>
              </a:rPr>
              <a:t>/3)</a:t>
            </a:r>
            <a:endParaRPr kumimoji="1" lang="ja-JP" altLang="en-US" sz="1600" dirty="0">
              <a:latin typeface="ＭＳ ゴシック" panose="020B0609070205080204" pitchFamily="49" charset="-128"/>
              <a:ea typeface="ＭＳ ゴシック" panose="020B0609070205080204" pitchFamily="49" charset="-128"/>
            </a:endParaRPr>
          </a:p>
        </p:txBody>
      </p:sp>
      <p:sp>
        <p:nvSpPr>
          <p:cNvPr id="2" name="スライド番号プレースホルダー 1"/>
          <p:cNvSpPr>
            <a:spLocks noGrp="1"/>
          </p:cNvSpPr>
          <p:nvPr>
            <p:ph type="sldNum" sz="quarter" idx="12"/>
          </p:nvPr>
        </p:nvSpPr>
        <p:spPr/>
        <p:txBody>
          <a:bodyPr/>
          <a:lstStyle/>
          <a:p>
            <a:fld id="{9D40D2A5-8A93-403E-BF05-6EBA6A1455BF}" type="slidenum">
              <a:rPr kumimoji="1" lang="ja-JP" altLang="en-US" smtClean="0"/>
              <a:pPr/>
              <a:t>56</a:t>
            </a:fld>
            <a:endParaRPr kumimoji="1" lang="ja-JP" altLang="en-US"/>
          </a:p>
        </p:txBody>
      </p:sp>
    </p:spTree>
    <p:extLst>
      <p:ext uri="{BB962C8B-B14F-4D97-AF65-F5344CB8AC3E}">
        <p14:creationId xmlns:p14="http://schemas.microsoft.com/office/powerpoint/2010/main" val="228315605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14"/>
          <p:cNvSpPr txBox="1"/>
          <p:nvPr/>
        </p:nvSpPr>
        <p:spPr>
          <a:xfrm>
            <a:off x="1294144" y="334776"/>
            <a:ext cx="6359153" cy="461665"/>
          </a:xfrm>
          <a:prstGeom prst="rect">
            <a:avLst/>
          </a:prstGeom>
          <a:noFill/>
        </p:spPr>
        <p:txBody>
          <a:bodyPr wrap="square" rtlCol="0">
            <a:spAutoFit/>
          </a:bodyPr>
          <a:lstStyle/>
          <a:p>
            <a:pPr algn="ctr"/>
            <a:r>
              <a:rPr kumimoji="1" lang="en-US" altLang="ja-JP" sz="2400" dirty="0" smtClean="0">
                <a:latin typeface="ＭＳ ゴシック" panose="020B0609070205080204" pitchFamily="49" charset="-128"/>
                <a:ea typeface="ＭＳ ゴシック" panose="020B0609070205080204" pitchFamily="49" charset="-128"/>
              </a:rPr>
              <a:t>3</a:t>
            </a:r>
            <a:r>
              <a:rPr kumimoji="1" lang="ja-JP" altLang="en-US" sz="2400" dirty="0" smtClean="0">
                <a:latin typeface="ＭＳ ゴシック" panose="020B0609070205080204" pitchFamily="49" charset="-128"/>
                <a:ea typeface="ＭＳ ゴシック" panose="020B0609070205080204" pitchFamily="49" charset="-128"/>
              </a:rPr>
              <a:t>号機における炉心損傷開始時の特徴</a:t>
            </a:r>
            <a:endParaRPr kumimoji="1" lang="ja-JP" altLang="en-US" sz="2400" dirty="0">
              <a:latin typeface="ＭＳ ゴシック" panose="020B0609070205080204" pitchFamily="49" charset="-128"/>
              <a:ea typeface="ＭＳ ゴシック" panose="020B0609070205080204" pitchFamily="49" charset="-128"/>
            </a:endParaRPr>
          </a:p>
        </p:txBody>
      </p:sp>
      <p:sp>
        <p:nvSpPr>
          <p:cNvPr id="14" name="テキスト ボックス 13"/>
          <p:cNvSpPr txBox="1"/>
          <p:nvPr/>
        </p:nvSpPr>
        <p:spPr>
          <a:xfrm>
            <a:off x="829876" y="1306286"/>
            <a:ext cx="7591825" cy="1200329"/>
          </a:xfrm>
          <a:prstGeom prst="rect">
            <a:avLst/>
          </a:prstGeom>
          <a:noFill/>
        </p:spPr>
        <p:txBody>
          <a:bodyPr wrap="square" rtlCol="0">
            <a:spAutoFit/>
          </a:bodyPr>
          <a:lstStyle/>
          <a:p>
            <a:pPr marL="285750" indent="-285750">
              <a:buFont typeface="Wingdings" panose="05000000000000000000" pitchFamily="2" charset="2"/>
              <a:buChar char="Ø"/>
            </a:pPr>
            <a:r>
              <a:rPr kumimoji="1" lang="en-US" altLang="ja-JP" dirty="0" smtClean="0"/>
              <a:t>3</a:t>
            </a:r>
            <a:r>
              <a:rPr kumimoji="1" lang="ja-JP" altLang="en-US" dirty="0" smtClean="0"/>
              <a:t>号機では水位が炉心下部に存在する状態で、豊富</a:t>
            </a:r>
            <a:r>
              <a:rPr kumimoji="1" lang="ja-JP" altLang="en-US" dirty="0"/>
              <a:t>な</a:t>
            </a:r>
            <a:r>
              <a:rPr kumimoji="1" lang="ja-JP" altLang="en-US" dirty="0" smtClean="0"/>
              <a:t>蒸気供給のもと、炉心上部を始めとして比較的低い温度条件から徐々に酸化が進むが、損傷の進展とともに炉心物質は</a:t>
            </a:r>
            <a:r>
              <a:rPr kumimoji="1" lang="ja-JP" altLang="en-US" dirty="0"/>
              <a:t>炉心下部へ</a:t>
            </a:r>
            <a:r>
              <a:rPr kumimoji="1" lang="ja-JP" altLang="en-US" dirty="0" smtClean="0"/>
              <a:t>と崩落し、密な堆積物となるために次第に酸化し難くなる傾向を持つ。</a:t>
            </a:r>
            <a:endParaRPr kumimoji="1" lang="ja-JP" altLang="en-US" dirty="0"/>
          </a:p>
        </p:txBody>
      </p:sp>
      <p:sp>
        <p:nvSpPr>
          <p:cNvPr id="2" name="スライド番号プレースホルダー 1"/>
          <p:cNvSpPr>
            <a:spLocks noGrp="1"/>
          </p:cNvSpPr>
          <p:nvPr>
            <p:ph type="sldNum" sz="quarter" idx="12"/>
          </p:nvPr>
        </p:nvSpPr>
        <p:spPr/>
        <p:txBody>
          <a:bodyPr/>
          <a:lstStyle/>
          <a:p>
            <a:fld id="{9D40D2A5-8A93-403E-BF05-6EBA6A1455BF}" type="slidenum">
              <a:rPr kumimoji="1" lang="ja-JP" altLang="en-US" smtClean="0"/>
              <a:pPr/>
              <a:t>57</a:t>
            </a:fld>
            <a:endParaRPr kumimoji="1" lang="ja-JP" altLang="en-US"/>
          </a:p>
        </p:txBody>
      </p:sp>
    </p:spTree>
    <p:extLst>
      <p:ext uri="{BB962C8B-B14F-4D97-AF65-F5344CB8AC3E}">
        <p14:creationId xmlns:p14="http://schemas.microsoft.com/office/powerpoint/2010/main" val="401959912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9D40D2A5-8A93-403E-BF05-6EBA6A1455BF}" type="slidenum">
              <a:rPr kumimoji="1" lang="ja-JP" altLang="en-US" smtClean="0"/>
              <a:pPr/>
              <a:t>58</a:t>
            </a:fld>
            <a:endParaRPr kumimoji="1" lang="ja-JP" altLang="en-US"/>
          </a:p>
        </p:txBody>
      </p:sp>
      <p:sp>
        <p:nvSpPr>
          <p:cNvPr id="7" name="テキスト ボックス 6"/>
          <p:cNvSpPr txBox="1"/>
          <p:nvPr/>
        </p:nvSpPr>
        <p:spPr>
          <a:xfrm>
            <a:off x="1564640" y="2235200"/>
            <a:ext cx="5953760" cy="1815882"/>
          </a:xfrm>
          <a:prstGeom prst="rect">
            <a:avLst/>
          </a:prstGeom>
          <a:noFill/>
        </p:spPr>
        <p:txBody>
          <a:bodyPr wrap="square" rtlCol="0">
            <a:spAutoFit/>
          </a:bodyPr>
          <a:lstStyle/>
          <a:p>
            <a:pPr algn="ctr"/>
            <a:r>
              <a:rPr kumimoji="1" lang="en-US" altLang="ja-JP" sz="2800" dirty="0" smtClean="0"/>
              <a:t>Appendix C</a:t>
            </a:r>
          </a:p>
          <a:p>
            <a:pPr algn="ctr"/>
            <a:endParaRPr kumimoji="1" lang="en-US" altLang="ja-JP" sz="2800" dirty="0"/>
          </a:p>
          <a:p>
            <a:pPr algn="ctr"/>
            <a:r>
              <a:rPr kumimoji="1" lang="ja-JP" altLang="en-US" sz="2800" dirty="0" smtClean="0"/>
              <a:t>炉心損傷の初期・進展段階における</a:t>
            </a:r>
            <a:r>
              <a:rPr kumimoji="1" lang="en-US" altLang="ja-JP" sz="2800" dirty="0" smtClean="0"/>
              <a:t>2</a:t>
            </a:r>
            <a:r>
              <a:rPr kumimoji="1" lang="ja-JP" altLang="en-US" sz="2800" dirty="0" smtClean="0"/>
              <a:t>号機と</a:t>
            </a:r>
            <a:r>
              <a:rPr kumimoji="1" lang="en-US" altLang="ja-JP" sz="2800" dirty="0" smtClean="0"/>
              <a:t>3</a:t>
            </a:r>
            <a:r>
              <a:rPr kumimoji="1" lang="ja-JP" altLang="en-US" sz="2800" dirty="0" smtClean="0"/>
              <a:t>号機の</a:t>
            </a:r>
            <a:r>
              <a:rPr kumimoji="1" lang="ja-JP" altLang="en-US" sz="2800" dirty="0"/>
              <a:t>特徴</a:t>
            </a:r>
            <a:r>
              <a:rPr kumimoji="1" lang="ja-JP" altLang="en-US" sz="2800" dirty="0" smtClean="0"/>
              <a:t>の分析比較</a:t>
            </a:r>
            <a:endParaRPr kumimoji="1" lang="ja-JP" altLang="en-US" sz="2800" dirty="0"/>
          </a:p>
        </p:txBody>
      </p:sp>
    </p:spTree>
    <p:extLst>
      <p:ext uri="{BB962C8B-B14F-4D97-AF65-F5344CB8AC3E}">
        <p14:creationId xmlns:p14="http://schemas.microsoft.com/office/powerpoint/2010/main" val="184981178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541866" y="1492250"/>
            <a:ext cx="8602133" cy="4686300"/>
          </a:xfrm>
          <a:prstGeom prst="rect">
            <a:avLst/>
          </a:prstGeom>
        </p:spPr>
      </p:pic>
      <p:sp>
        <p:nvSpPr>
          <p:cNvPr id="4" name="テキスト ボックス 3"/>
          <p:cNvSpPr txBox="1"/>
          <p:nvPr/>
        </p:nvSpPr>
        <p:spPr>
          <a:xfrm>
            <a:off x="5647266" y="4348369"/>
            <a:ext cx="2404533" cy="646331"/>
          </a:xfrm>
          <a:prstGeom prst="rect">
            <a:avLst/>
          </a:prstGeom>
          <a:noFill/>
        </p:spPr>
        <p:txBody>
          <a:bodyPr wrap="square" rtlCol="0">
            <a:spAutoFit/>
          </a:bodyPr>
          <a:lstStyle/>
          <a:p>
            <a:pPr algn="ctr"/>
            <a:r>
              <a:rPr kumimoji="1" lang="en-US" altLang="ja-JP" dirty="0" smtClean="0">
                <a:latin typeface="ＭＳ Ｐゴシック" panose="020B0600070205080204" pitchFamily="50" charset="-128"/>
                <a:ea typeface="ＭＳ Ｐゴシック" panose="020B0600070205080204" pitchFamily="50" charset="-128"/>
              </a:rPr>
              <a:t>Slumping</a:t>
            </a:r>
            <a:r>
              <a:rPr kumimoji="1" lang="ja-JP" altLang="en-US" dirty="0" smtClean="0">
                <a:latin typeface="ＭＳ Ｐゴシック" panose="020B0600070205080204" pitchFamily="50" charset="-128"/>
                <a:ea typeface="ＭＳ Ｐゴシック" panose="020B0600070205080204" pitchFamily="50" charset="-128"/>
              </a:rPr>
              <a:t>後は残留物質のみの平均温度</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5" name="テキスト ボックス 4"/>
          <p:cNvSpPr txBox="1"/>
          <p:nvPr/>
        </p:nvSpPr>
        <p:spPr>
          <a:xfrm>
            <a:off x="5795432" y="2488736"/>
            <a:ext cx="1397001" cy="369332"/>
          </a:xfrm>
          <a:prstGeom prst="rect">
            <a:avLst/>
          </a:prstGeom>
          <a:noFill/>
        </p:spPr>
        <p:txBody>
          <a:bodyPr wrap="square" rtlCol="0">
            <a:spAutoFit/>
          </a:bodyPr>
          <a:lstStyle/>
          <a:p>
            <a:pPr algn="ctr"/>
            <a:r>
              <a:rPr kumimoji="1" lang="en-US" altLang="ja-JP" dirty="0" smtClean="0">
                <a:latin typeface="ＭＳ Ｐゴシック" panose="020B0600070205080204" pitchFamily="50" charset="-128"/>
                <a:ea typeface="ＭＳ Ｐゴシック" panose="020B0600070205080204" pitchFamily="50" charset="-128"/>
              </a:rPr>
              <a:t>Slumping</a:t>
            </a:r>
            <a:r>
              <a:rPr kumimoji="1" lang="ja-JP" altLang="en-US" dirty="0" smtClean="0">
                <a:latin typeface="ＭＳ Ｐゴシック" panose="020B0600070205080204" pitchFamily="50" charset="-128"/>
                <a:ea typeface="ＭＳ Ｐゴシック" panose="020B0600070205080204" pitchFamily="50" charset="-128"/>
              </a:rPr>
              <a:t>後</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6" name="テキスト ボックス 5"/>
          <p:cNvSpPr txBox="1"/>
          <p:nvPr/>
        </p:nvSpPr>
        <p:spPr>
          <a:xfrm>
            <a:off x="6307663" y="1750072"/>
            <a:ext cx="1397001" cy="369332"/>
          </a:xfrm>
          <a:prstGeom prst="rect">
            <a:avLst/>
          </a:prstGeom>
          <a:noFill/>
        </p:spPr>
        <p:txBody>
          <a:bodyPr wrap="square" rtlCol="0">
            <a:spAutoFit/>
          </a:bodyPr>
          <a:lstStyle/>
          <a:p>
            <a:pPr algn="ctr"/>
            <a:r>
              <a:rPr kumimoji="1" lang="en-US" altLang="ja-JP" dirty="0" smtClean="0">
                <a:latin typeface="ＭＳ Ｐゴシック" panose="020B0600070205080204" pitchFamily="50" charset="-128"/>
                <a:ea typeface="ＭＳ Ｐゴシック" panose="020B0600070205080204" pitchFamily="50" charset="-128"/>
              </a:rPr>
              <a:t>ADS</a:t>
            </a:r>
            <a:r>
              <a:rPr kumimoji="1" lang="ja-JP" altLang="en-US" dirty="0" smtClean="0">
                <a:latin typeface="ＭＳ Ｐゴシック" panose="020B0600070205080204" pitchFamily="50" charset="-128"/>
                <a:ea typeface="ＭＳ Ｐゴシック" panose="020B0600070205080204" pitchFamily="50" charset="-128"/>
              </a:rPr>
              <a:t>作動</a:t>
            </a:r>
            <a:endParaRPr kumimoji="1" lang="ja-JP" altLang="en-US" dirty="0">
              <a:latin typeface="ＭＳ Ｐゴシック" panose="020B0600070205080204" pitchFamily="50" charset="-128"/>
              <a:ea typeface="ＭＳ Ｐゴシック" panose="020B0600070205080204" pitchFamily="50" charset="-128"/>
            </a:endParaRPr>
          </a:p>
        </p:txBody>
      </p:sp>
      <p:cxnSp>
        <p:nvCxnSpPr>
          <p:cNvPr id="8" name="直線矢印コネクタ 7"/>
          <p:cNvCxnSpPr/>
          <p:nvPr/>
        </p:nvCxnSpPr>
        <p:spPr>
          <a:xfrm flipH="1" flipV="1">
            <a:off x="5418667" y="1879600"/>
            <a:ext cx="1075266" cy="101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3636431" y="1122918"/>
            <a:ext cx="1587502" cy="369332"/>
          </a:xfrm>
          <a:prstGeom prst="rect">
            <a:avLst/>
          </a:prstGeom>
          <a:noFill/>
        </p:spPr>
        <p:txBody>
          <a:bodyPr wrap="square" rtlCol="0">
            <a:spAutoFit/>
          </a:bodyPr>
          <a:lstStyle/>
          <a:p>
            <a:pPr algn="ctr"/>
            <a:r>
              <a:rPr kumimoji="1" lang="en-US" altLang="ja-JP" dirty="0" smtClean="0">
                <a:latin typeface="ＭＳ Ｐゴシック" panose="020B0600070205080204" pitchFamily="50" charset="-128"/>
                <a:ea typeface="ＭＳ Ｐゴシック" panose="020B0600070205080204" pitchFamily="50" charset="-128"/>
              </a:rPr>
              <a:t>Slumping</a:t>
            </a:r>
            <a:r>
              <a:rPr kumimoji="1" lang="ja-JP" altLang="en-US" dirty="0">
                <a:latin typeface="ＭＳ Ｐゴシック" panose="020B0600070205080204" pitchFamily="50" charset="-128"/>
                <a:ea typeface="ＭＳ Ｐゴシック" panose="020B0600070205080204" pitchFamily="50" charset="-128"/>
              </a:rPr>
              <a:t>開始</a:t>
            </a:r>
          </a:p>
        </p:txBody>
      </p:sp>
      <p:cxnSp>
        <p:nvCxnSpPr>
          <p:cNvPr id="10" name="直線矢印コネクタ 9"/>
          <p:cNvCxnSpPr/>
          <p:nvPr/>
        </p:nvCxnSpPr>
        <p:spPr>
          <a:xfrm>
            <a:off x="4464050" y="1492250"/>
            <a:ext cx="793751" cy="3196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下矢印 12"/>
          <p:cNvSpPr/>
          <p:nvPr/>
        </p:nvSpPr>
        <p:spPr>
          <a:xfrm>
            <a:off x="5613399" y="2397388"/>
            <a:ext cx="275165" cy="1670050"/>
          </a:xfrm>
          <a:prstGeom prst="downArrow">
            <a:avLst>
              <a:gd name="adj1" fmla="val 50000"/>
              <a:gd name="adj2" fmla="val 961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4078000" y="6126110"/>
            <a:ext cx="3533533" cy="307777"/>
          </a:xfrm>
          <a:prstGeom prst="rect">
            <a:avLst/>
          </a:prstGeom>
          <a:noFill/>
        </p:spPr>
        <p:txBody>
          <a:bodyPr wrap="square" rtlCol="0">
            <a:spAutoFit/>
          </a:bodyPr>
          <a:lstStyle/>
          <a:p>
            <a:r>
              <a:rPr kumimoji="1" lang="ja-JP" altLang="en-US" sz="1400" dirty="0" smtClean="0">
                <a:latin typeface="ＭＳ Ｐゴシック" panose="020B0600070205080204" pitchFamily="50" charset="-128"/>
                <a:ea typeface="ＭＳ Ｐゴシック" panose="020B0600070205080204" pitchFamily="50" charset="-128"/>
              </a:rPr>
              <a:t>ジルカロイ融点（</a:t>
            </a:r>
            <a:r>
              <a:rPr kumimoji="1" lang="ja-JP" altLang="en-US" sz="1400" dirty="0">
                <a:latin typeface="ＭＳ Ｐゴシック" panose="020B0600070205080204" pitchFamily="50" charset="-128"/>
                <a:ea typeface="ＭＳ Ｐゴシック" panose="020B0600070205080204" pitchFamily="50" charset="-128"/>
              </a:rPr>
              <a:t>～</a:t>
            </a:r>
            <a:r>
              <a:rPr kumimoji="1" lang="en-US" altLang="ja-JP" sz="1400" dirty="0" smtClean="0">
                <a:latin typeface="ＭＳ Ｐゴシック" panose="020B0600070205080204" pitchFamily="50" charset="-128"/>
                <a:ea typeface="ＭＳ Ｐゴシック" panose="020B0600070205080204" pitchFamily="50" charset="-128"/>
              </a:rPr>
              <a:t>2100K)</a:t>
            </a:r>
          </a:p>
        </p:txBody>
      </p:sp>
      <p:cxnSp>
        <p:nvCxnSpPr>
          <p:cNvPr id="15" name="直線コネクタ 14"/>
          <p:cNvCxnSpPr/>
          <p:nvPr/>
        </p:nvCxnSpPr>
        <p:spPr>
          <a:xfrm flipH="1" flipV="1">
            <a:off x="5353712" y="1746052"/>
            <a:ext cx="3793" cy="4428167"/>
          </a:xfrm>
          <a:prstGeom prst="line">
            <a:avLst/>
          </a:prstGeom>
          <a:ln w="571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1126065" y="1720089"/>
            <a:ext cx="3158067" cy="1754326"/>
          </a:xfrm>
          <a:prstGeom prst="rect">
            <a:avLst/>
          </a:prstGeom>
          <a:noFill/>
        </p:spPr>
        <p:txBody>
          <a:bodyPr wrap="square" rtlCol="0">
            <a:spAutoFit/>
          </a:bodyPr>
          <a:lstStyle/>
          <a:p>
            <a:r>
              <a:rPr kumimoji="1" lang="en-US" altLang="ja-JP" dirty="0" smtClean="0"/>
              <a:t>2</a:t>
            </a:r>
            <a:r>
              <a:rPr kumimoji="1" lang="ja-JP" altLang="en-US" dirty="0" smtClean="0"/>
              <a:t>号機の最高エネルギーは</a:t>
            </a:r>
            <a:r>
              <a:rPr kumimoji="1" lang="en-US" altLang="ja-JP" dirty="0" smtClean="0"/>
              <a:t>110GJ</a:t>
            </a:r>
            <a:r>
              <a:rPr kumimoji="1" lang="ja-JP" altLang="en-US" dirty="0" smtClean="0"/>
              <a:t>程度であり、平均温度は</a:t>
            </a:r>
            <a:r>
              <a:rPr kumimoji="1" lang="en-US" altLang="ja-JP" dirty="0" smtClean="0"/>
              <a:t>3</a:t>
            </a:r>
            <a:r>
              <a:rPr kumimoji="1" lang="ja-JP" altLang="en-US" dirty="0" smtClean="0"/>
              <a:t>号機同様</a:t>
            </a:r>
            <a:r>
              <a:rPr kumimoji="1" lang="en-US" altLang="ja-JP" dirty="0" smtClean="0"/>
              <a:t>2100K</a:t>
            </a:r>
            <a:r>
              <a:rPr kumimoji="1" lang="ja-JP" altLang="en-US" dirty="0" smtClean="0"/>
              <a:t>程度であるが、</a:t>
            </a:r>
            <a:r>
              <a:rPr kumimoji="1" lang="ja-JP" altLang="en-US" dirty="0"/>
              <a:t>ジルカロイ</a:t>
            </a:r>
            <a:r>
              <a:rPr kumimoji="1" lang="ja-JP" altLang="en-US" dirty="0" smtClean="0"/>
              <a:t>の溶融割合に大きな差があるものと考えられる。</a:t>
            </a:r>
            <a:endParaRPr kumimoji="1" lang="ja-JP" altLang="en-US" dirty="0"/>
          </a:p>
        </p:txBody>
      </p:sp>
      <p:sp>
        <p:nvSpPr>
          <p:cNvPr id="19" name="テキスト ボックス 18"/>
          <p:cNvSpPr txBox="1"/>
          <p:nvPr/>
        </p:nvSpPr>
        <p:spPr>
          <a:xfrm>
            <a:off x="5574568" y="830530"/>
            <a:ext cx="3069899" cy="584775"/>
          </a:xfrm>
          <a:prstGeom prst="rect">
            <a:avLst/>
          </a:prstGeom>
          <a:noFill/>
        </p:spPr>
        <p:txBody>
          <a:bodyPr wrap="square" rtlCol="0">
            <a:spAutoFit/>
          </a:bodyPr>
          <a:lstStyle/>
          <a:p>
            <a:pPr algn="ctr"/>
            <a:r>
              <a:rPr kumimoji="1" lang="en-US" altLang="ja-JP" sz="1600" dirty="0" smtClean="0">
                <a:solidFill>
                  <a:srgbClr val="0000CC"/>
                </a:solidFill>
                <a:latin typeface="ＭＳ Ｐゴシック" panose="020B0600070205080204" pitchFamily="50" charset="-128"/>
                <a:ea typeface="ＭＳ Ｐゴシック" panose="020B0600070205080204" pitchFamily="50" charset="-128"/>
              </a:rPr>
              <a:t>3</a:t>
            </a:r>
            <a:r>
              <a:rPr kumimoji="1" lang="ja-JP" altLang="en-US" sz="1600" dirty="0" smtClean="0">
                <a:solidFill>
                  <a:srgbClr val="0000CC"/>
                </a:solidFill>
                <a:latin typeface="ＭＳ Ｐゴシック" panose="020B0600070205080204" pitchFamily="50" charset="-128"/>
                <a:ea typeface="ＭＳ Ｐゴシック" panose="020B0600070205080204" pitchFamily="50" charset="-128"/>
              </a:rPr>
              <a:t>号機</a:t>
            </a:r>
            <a:r>
              <a:rPr kumimoji="1" lang="en-US" altLang="ja-JP" sz="1600" dirty="0" smtClean="0">
                <a:solidFill>
                  <a:srgbClr val="0000CC"/>
                </a:solidFill>
                <a:latin typeface="ＭＳ Ｐゴシック" panose="020B0600070205080204" pitchFamily="50" charset="-128"/>
                <a:ea typeface="ＭＳ Ｐゴシック" panose="020B0600070205080204" pitchFamily="50" charset="-128"/>
              </a:rPr>
              <a:t>main slumping</a:t>
            </a:r>
            <a:r>
              <a:rPr kumimoji="1" lang="ja-JP" altLang="en-US" sz="1600" dirty="0" smtClean="0">
                <a:solidFill>
                  <a:srgbClr val="0000CC"/>
                </a:solidFill>
                <a:latin typeface="ＭＳ Ｐゴシック" panose="020B0600070205080204" pitchFamily="50" charset="-128"/>
                <a:ea typeface="ＭＳ Ｐゴシック" panose="020B0600070205080204" pitchFamily="50" charset="-128"/>
              </a:rPr>
              <a:t>時の炉心</a:t>
            </a:r>
            <a:endParaRPr kumimoji="1" lang="en-US" altLang="ja-JP" sz="1600" dirty="0" smtClean="0">
              <a:solidFill>
                <a:srgbClr val="0000CC"/>
              </a:solidFill>
              <a:latin typeface="ＭＳ Ｐゴシック" panose="020B0600070205080204" pitchFamily="50" charset="-128"/>
              <a:ea typeface="ＭＳ Ｐゴシック" panose="020B0600070205080204" pitchFamily="50" charset="-128"/>
            </a:endParaRPr>
          </a:p>
          <a:p>
            <a:pPr algn="ctr"/>
            <a:r>
              <a:rPr kumimoji="1" lang="ja-JP" altLang="en-US" sz="1600" dirty="0" smtClean="0">
                <a:solidFill>
                  <a:srgbClr val="0000CC"/>
                </a:solidFill>
                <a:latin typeface="ＭＳ Ｐゴシック" panose="020B0600070205080204" pitchFamily="50" charset="-128"/>
                <a:ea typeface="ＭＳ Ｐゴシック" panose="020B0600070205080204" pitchFamily="50" charset="-128"/>
              </a:rPr>
              <a:t>エネルギーは定常時＋約</a:t>
            </a:r>
            <a:r>
              <a:rPr kumimoji="1" lang="en-US" altLang="ja-JP" sz="1600" dirty="0" smtClean="0">
                <a:solidFill>
                  <a:srgbClr val="0000CC"/>
                </a:solidFill>
                <a:latin typeface="ＭＳ Ｐゴシック" panose="020B0600070205080204" pitchFamily="50" charset="-128"/>
                <a:ea typeface="ＭＳ Ｐゴシック" panose="020B0600070205080204" pitchFamily="50" charset="-128"/>
              </a:rPr>
              <a:t>135GJ</a:t>
            </a:r>
            <a:endParaRPr kumimoji="1" lang="ja-JP" altLang="en-US" sz="1600" dirty="0">
              <a:solidFill>
                <a:srgbClr val="0000CC"/>
              </a:solidFill>
              <a:latin typeface="ＭＳ Ｐゴシック" panose="020B0600070205080204" pitchFamily="50" charset="-128"/>
              <a:ea typeface="ＭＳ Ｐゴシック" panose="020B0600070205080204" pitchFamily="50" charset="-128"/>
            </a:endParaRPr>
          </a:p>
        </p:txBody>
      </p:sp>
      <p:sp>
        <p:nvSpPr>
          <p:cNvPr id="20" name="テキスト ボックス 19"/>
          <p:cNvSpPr txBox="1"/>
          <p:nvPr/>
        </p:nvSpPr>
        <p:spPr>
          <a:xfrm>
            <a:off x="1847193" y="258969"/>
            <a:ext cx="5410200" cy="400110"/>
          </a:xfrm>
          <a:prstGeom prst="rect">
            <a:avLst/>
          </a:prstGeom>
          <a:noFill/>
        </p:spPr>
        <p:txBody>
          <a:bodyPr wrap="square" rtlCol="0">
            <a:spAutoFit/>
          </a:bodyPr>
          <a:lstStyle/>
          <a:p>
            <a:pPr algn="ctr"/>
            <a:r>
              <a:rPr kumimoji="1" lang="ja-JP" altLang="en-US" sz="2000" dirty="0" smtClean="0">
                <a:latin typeface="ＭＳ Ｐゴシック" panose="020B0600070205080204" pitchFamily="50" charset="-128"/>
                <a:ea typeface="ＭＳ Ｐゴシック" panose="020B0600070205080204" pitchFamily="50" charset="-128"/>
              </a:rPr>
              <a:t>炉心平均温度と炉心エネルギーの関係</a:t>
            </a:r>
            <a:endParaRPr kumimoji="1" lang="ja-JP" altLang="en-US" sz="2000" dirty="0">
              <a:latin typeface="ＭＳ Ｐゴシック" panose="020B0600070205080204" pitchFamily="50" charset="-128"/>
              <a:ea typeface="ＭＳ Ｐゴシック" panose="020B0600070205080204" pitchFamily="50" charset="-128"/>
            </a:endParaRPr>
          </a:p>
        </p:txBody>
      </p:sp>
      <p:sp>
        <p:nvSpPr>
          <p:cNvPr id="3" name="スライド番号プレースホルダー 2"/>
          <p:cNvSpPr>
            <a:spLocks noGrp="1"/>
          </p:cNvSpPr>
          <p:nvPr>
            <p:ph type="sldNum" sz="quarter" idx="12"/>
          </p:nvPr>
        </p:nvSpPr>
        <p:spPr/>
        <p:txBody>
          <a:bodyPr/>
          <a:lstStyle/>
          <a:p>
            <a:fld id="{9D40D2A5-8A93-403E-BF05-6EBA6A1455BF}" type="slidenum">
              <a:rPr kumimoji="1" lang="ja-JP" altLang="en-US" smtClean="0"/>
              <a:pPr/>
              <a:t>59</a:t>
            </a:fld>
            <a:endParaRPr kumimoji="1" lang="ja-JP" altLang="en-US"/>
          </a:p>
        </p:txBody>
      </p:sp>
    </p:spTree>
    <p:extLst>
      <p:ext uri="{BB962C8B-B14F-4D97-AF65-F5344CB8AC3E}">
        <p14:creationId xmlns:p14="http://schemas.microsoft.com/office/powerpoint/2010/main" val="24535379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039573" y="2981108"/>
            <a:ext cx="5210629" cy="369332"/>
          </a:xfrm>
          <a:prstGeom prst="rect">
            <a:avLst/>
          </a:prstGeom>
          <a:noFill/>
        </p:spPr>
        <p:txBody>
          <a:bodyPr wrap="square" rtlCol="0">
            <a:spAutoFit/>
          </a:bodyPr>
          <a:lstStyle/>
          <a:p>
            <a:r>
              <a:rPr kumimoji="1" lang="ja-JP" altLang="en-US" dirty="0" smtClean="0"/>
              <a:t>以下、断らない限り</a:t>
            </a:r>
            <a:r>
              <a:rPr kumimoji="1" lang="en-US" altLang="ja-JP" dirty="0" smtClean="0"/>
              <a:t>Reference</a:t>
            </a:r>
            <a:r>
              <a:rPr kumimoji="1" lang="ja-JP" altLang="en-US" dirty="0" smtClean="0"/>
              <a:t>条件での解析結果</a:t>
            </a:r>
            <a:endParaRPr kumimoji="1" lang="ja-JP" altLang="en-US" dirty="0"/>
          </a:p>
        </p:txBody>
      </p:sp>
      <p:sp>
        <p:nvSpPr>
          <p:cNvPr id="3" name="テキスト ボックス 2"/>
          <p:cNvSpPr txBox="1"/>
          <p:nvPr/>
        </p:nvSpPr>
        <p:spPr>
          <a:xfrm>
            <a:off x="927652" y="2139594"/>
            <a:ext cx="7712765" cy="523220"/>
          </a:xfrm>
          <a:prstGeom prst="rect">
            <a:avLst/>
          </a:prstGeom>
          <a:noFill/>
        </p:spPr>
        <p:txBody>
          <a:bodyPr wrap="square" rtlCol="0">
            <a:spAutoFit/>
          </a:bodyPr>
          <a:lstStyle/>
          <a:p>
            <a:r>
              <a:rPr kumimoji="1" lang="en-US" altLang="ja-JP" sz="2800" dirty="0" smtClean="0"/>
              <a:t>Part-1</a:t>
            </a:r>
            <a:r>
              <a:rPr kumimoji="1" lang="ja-JP" altLang="en-US" sz="2800" dirty="0" smtClean="0"/>
              <a:t>　</a:t>
            </a:r>
            <a:r>
              <a:rPr kumimoji="1" lang="en-US" altLang="ja-JP" sz="2800" dirty="0" smtClean="0"/>
              <a:t>3</a:t>
            </a:r>
            <a:r>
              <a:rPr kumimoji="1" lang="ja-JP" altLang="en-US" sz="2800" dirty="0"/>
              <a:t>日間</a:t>
            </a:r>
            <a:r>
              <a:rPr kumimoji="1" lang="ja-JP" altLang="en-US" sz="2800" dirty="0" smtClean="0"/>
              <a:t>の全体的な挙動に係る解析結果</a:t>
            </a:r>
            <a:endParaRPr kumimoji="1" lang="ja-JP" altLang="en-US" sz="2800" dirty="0"/>
          </a:p>
        </p:txBody>
      </p:sp>
      <p:sp>
        <p:nvSpPr>
          <p:cNvPr id="4" name="スライド番号プレースホルダー 3"/>
          <p:cNvSpPr>
            <a:spLocks noGrp="1"/>
          </p:cNvSpPr>
          <p:nvPr>
            <p:ph type="sldNum" sz="quarter" idx="12"/>
          </p:nvPr>
        </p:nvSpPr>
        <p:spPr/>
        <p:txBody>
          <a:bodyPr/>
          <a:lstStyle/>
          <a:p>
            <a:fld id="{9D40D2A5-8A93-403E-BF05-6EBA6A1455BF}" type="slidenum">
              <a:rPr kumimoji="1" lang="ja-JP" altLang="en-US" smtClean="0"/>
              <a:pPr/>
              <a:t>6</a:t>
            </a:fld>
            <a:endParaRPr kumimoji="1" lang="ja-JP" altLang="en-US"/>
          </a:p>
        </p:txBody>
      </p:sp>
    </p:spTree>
    <p:extLst>
      <p:ext uri="{BB962C8B-B14F-4D97-AF65-F5344CB8AC3E}">
        <p14:creationId xmlns:p14="http://schemas.microsoft.com/office/powerpoint/2010/main" val="402591858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1325130" y="828663"/>
            <a:ext cx="6390126" cy="4186237"/>
          </a:xfrm>
          <a:prstGeom prst="rect">
            <a:avLst/>
          </a:prstGeom>
        </p:spPr>
      </p:pic>
      <p:sp>
        <p:nvSpPr>
          <p:cNvPr id="2" name="テキスト ボックス 1"/>
          <p:cNvSpPr txBox="1"/>
          <p:nvPr/>
        </p:nvSpPr>
        <p:spPr>
          <a:xfrm>
            <a:off x="758952" y="219516"/>
            <a:ext cx="6601968" cy="400110"/>
          </a:xfrm>
          <a:prstGeom prst="rect">
            <a:avLst/>
          </a:prstGeom>
          <a:noFill/>
        </p:spPr>
        <p:txBody>
          <a:bodyPr wrap="square" rtlCol="0">
            <a:spAutoFit/>
          </a:bodyPr>
          <a:lstStyle/>
          <a:p>
            <a:pPr algn="ctr"/>
            <a:r>
              <a:rPr kumimoji="1" lang="en-US" altLang="ja-JP" sz="2000" dirty="0" smtClean="0">
                <a:latin typeface="ＭＳ ゴシック" panose="020B0609070205080204" pitchFamily="49" charset="-128"/>
                <a:ea typeface="ＭＳ ゴシック" panose="020B0609070205080204" pitchFamily="49" charset="-128"/>
              </a:rPr>
              <a:t>2</a:t>
            </a:r>
            <a:r>
              <a:rPr kumimoji="1" lang="ja-JP" altLang="en-US" sz="2000" dirty="0" smtClean="0">
                <a:latin typeface="ＭＳ ゴシック" panose="020B0609070205080204" pitchFamily="49" charset="-128"/>
                <a:ea typeface="ＭＳ ゴシック" panose="020B0609070205080204" pitchFamily="49" charset="-128"/>
              </a:rPr>
              <a:t>号機、</a:t>
            </a:r>
            <a:r>
              <a:rPr kumimoji="1" lang="en-US" altLang="ja-JP" sz="2000" dirty="0" smtClean="0">
                <a:latin typeface="ＭＳ ゴシック" panose="020B0609070205080204" pitchFamily="49" charset="-128"/>
                <a:ea typeface="ＭＳ ゴシック" panose="020B0609070205080204" pitchFamily="49" charset="-128"/>
              </a:rPr>
              <a:t>3</a:t>
            </a:r>
            <a:r>
              <a:rPr kumimoji="1" lang="ja-JP" altLang="en-US" sz="2000" dirty="0" smtClean="0">
                <a:latin typeface="ＭＳ ゴシック" panose="020B0609070205080204" pitchFamily="49" charset="-128"/>
                <a:ea typeface="ＭＳ ゴシック" panose="020B0609070205080204" pitchFamily="49" charset="-128"/>
              </a:rPr>
              <a:t>号機における水素発生量と炉心最高温度の関係</a:t>
            </a:r>
            <a:endParaRPr kumimoji="1" lang="ja-JP" altLang="en-US" sz="2000" dirty="0">
              <a:latin typeface="ＭＳ ゴシック" panose="020B0609070205080204" pitchFamily="49" charset="-128"/>
              <a:ea typeface="ＭＳ ゴシック" panose="020B0609070205080204" pitchFamily="49" charset="-128"/>
            </a:endParaRPr>
          </a:p>
        </p:txBody>
      </p:sp>
      <p:sp>
        <p:nvSpPr>
          <p:cNvPr id="5" name="フリーフォーム 4"/>
          <p:cNvSpPr/>
          <p:nvPr/>
        </p:nvSpPr>
        <p:spPr>
          <a:xfrm>
            <a:off x="2471743" y="942963"/>
            <a:ext cx="4300537" cy="3843338"/>
          </a:xfrm>
          <a:custGeom>
            <a:avLst/>
            <a:gdLst>
              <a:gd name="connsiteX0" fmla="*/ 4257675 w 4300537"/>
              <a:gd name="connsiteY0" fmla="*/ 0 h 3843338"/>
              <a:gd name="connsiteX1" fmla="*/ 3843337 w 4300537"/>
              <a:gd name="connsiteY1" fmla="*/ 442913 h 3843338"/>
              <a:gd name="connsiteX2" fmla="*/ 4186237 w 4300537"/>
              <a:gd name="connsiteY2" fmla="*/ 1171575 h 3843338"/>
              <a:gd name="connsiteX3" fmla="*/ 4300537 w 4300537"/>
              <a:gd name="connsiteY3" fmla="*/ 2071688 h 3843338"/>
              <a:gd name="connsiteX4" fmla="*/ 3786187 w 4300537"/>
              <a:gd name="connsiteY4" fmla="*/ 3071813 h 3843338"/>
              <a:gd name="connsiteX5" fmla="*/ 3228975 w 4300537"/>
              <a:gd name="connsiteY5" fmla="*/ 3457575 h 3843338"/>
              <a:gd name="connsiteX6" fmla="*/ 2514600 w 4300537"/>
              <a:gd name="connsiteY6" fmla="*/ 3814763 h 3843338"/>
              <a:gd name="connsiteX7" fmla="*/ 1343025 w 4300537"/>
              <a:gd name="connsiteY7" fmla="*/ 3843338 h 3843338"/>
              <a:gd name="connsiteX8" fmla="*/ 914400 w 4300537"/>
              <a:gd name="connsiteY8" fmla="*/ 3843338 h 3843338"/>
              <a:gd name="connsiteX9" fmla="*/ 614362 w 4300537"/>
              <a:gd name="connsiteY9" fmla="*/ 3843338 h 3843338"/>
              <a:gd name="connsiteX10" fmla="*/ 0 w 4300537"/>
              <a:gd name="connsiteY10" fmla="*/ 3843338 h 3843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00537" h="3843338">
                <a:moveTo>
                  <a:pt x="4257675" y="0"/>
                </a:moveTo>
                <a:lnTo>
                  <a:pt x="3843337" y="442913"/>
                </a:lnTo>
                <a:lnTo>
                  <a:pt x="4186237" y="1171575"/>
                </a:lnTo>
                <a:lnTo>
                  <a:pt x="4300537" y="2071688"/>
                </a:lnTo>
                <a:lnTo>
                  <a:pt x="3786187" y="3071813"/>
                </a:lnTo>
                <a:lnTo>
                  <a:pt x="3228975" y="3457575"/>
                </a:lnTo>
                <a:lnTo>
                  <a:pt x="2514600" y="3814763"/>
                </a:lnTo>
                <a:lnTo>
                  <a:pt x="1343025" y="3843338"/>
                </a:lnTo>
                <a:lnTo>
                  <a:pt x="914400" y="3843338"/>
                </a:lnTo>
                <a:lnTo>
                  <a:pt x="614362" y="3843338"/>
                </a:lnTo>
                <a:lnTo>
                  <a:pt x="0" y="3843338"/>
                </a:lnTo>
              </a:path>
            </a:pathLst>
          </a:cu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1028705" y="828663"/>
            <a:ext cx="1443038" cy="369332"/>
          </a:xfrm>
          <a:prstGeom prst="rect">
            <a:avLst/>
          </a:prstGeom>
          <a:noFill/>
        </p:spPr>
        <p:txBody>
          <a:bodyPr wrap="square" rtlCol="0">
            <a:spAutoFit/>
          </a:bodyPr>
          <a:lstStyle/>
          <a:p>
            <a:r>
              <a:rPr kumimoji="1" lang="en-US" altLang="ja-JP" dirty="0" smtClean="0"/>
              <a:t>200kg</a:t>
            </a:r>
            <a:endParaRPr kumimoji="1" lang="ja-JP" altLang="en-US" dirty="0"/>
          </a:p>
        </p:txBody>
      </p:sp>
      <p:sp>
        <p:nvSpPr>
          <p:cNvPr id="7" name="テキスト ボックス 6"/>
          <p:cNvSpPr txBox="1"/>
          <p:nvPr/>
        </p:nvSpPr>
        <p:spPr>
          <a:xfrm>
            <a:off x="1028705" y="2679966"/>
            <a:ext cx="900113" cy="369332"/>
          </a:xfrm>
          <a:prstGeom prst="rect">
            <a:avLst/>
          </a:prstGeom>
          <a:noFill/>
        </p:spPr>
        <p:txBody>
          <a:bodyPr wrap="square" rtlCol="0">
            <a:spAutoFit/>
          </a:bodyPr>
          <a:lstStyle/>
          <a:p>
            <a:r>
              <a:rPr kumimoji="1" lang="en-US" altLang="ja-JP" dirty="0" smtClean="0"/>
              <a:t>100kg</a:t>
            </a:r>
            <a:endParaRPr kumimoji="1" lang="ja-JP" altLang="en-US" dirty="0"/>
          </a:p>
        </p:txBody>
      </p:sp>
      <p:sp>
        <p:nvSpPr>
          <p:cNvPr id="8" name="テキスト ボックス 7"/>
          <p:cNvSpPr txBox="1"/>
          <p:nvPr/>
        </p:nvSpPr>
        <p:spPr>
          <a:xfrm>
            <a:off x="2825319" y="4916539"/>
            <a:ext cx="789424" cy="369824"/>
          </a:xfrm>
          <a:prstGeom prst="rect">
            <a:avLst/>
          </a:prstGeom>
          <a:noFill/>
        </p:spPr>
        <p:txBody>
          <a:bodyPr wrap="square" rtlCol="0">
            <a:spAutoFit/>
          </a:bodyPr>
          <a:lstStyle/>
          <a:p>
            <a:r>
              <a:rPr kumimoji="1" lang="en-US" altLang="ja-JP" dirty="0"/>
              <a:t>8</a:t>
            </a:r>
            <a:r>
              <a:rPr kumimoji="1" lang="en-US" altLang="ja-JP" dirty="0" smtClean="0"/>
              <a:t>00</a:t>
            </a:r>
            <a:endParaRPr kumimoji="1" lang="ja-JP" altLang="en-US" dirty="0"/>
          </a:p>
        </p:txBody>
      </p:sp>
      <p:sp>
        <p:nvSpPr>
          <p:cNvPr id="9" name="テキスト ボックス 8"/>
          <p:cNvSpPr txBox="1"/>
          <p:nvPr/>
        </p:nvSpPr>
        <p:spPr>
          <a:xfrm>
            <a:off x="2210957" y="4916539"/>
            <a:ext cx="614362" cy="369332"/>
          </a:xfrm>
          <a:prstGeom prst="rect">
            <a:avLst/>
          </a:prstGeom>
          <a:noFill/>
        </p:spPr>
        <p:txBody>
          <a:bodyPr wrap="square" rtlCol="0">
            <a:spAutoFit/>
          </a:bodyPr>
          <a:lstStyle/>
          <a:p>
            <a:r>
              <a:rPr kumimoji="1" lang="en-US" altLang="ja-JP" dirty="0" smtClean="0"/>
              <a:t>400</a:t>
            </a:r>
            <a:endParaRPr kumimoji="1" lang="ja-JP" altLang="en-US" dirty="0"/>
          </a:p>
        </p:txBody>
      </p:sp>
      <p:sp>
        <p:nvSpPr>
          <p:cNvPr id="10" name="テキスト ボックス 9"/>
          <p:cNvSpPr txBox="1"/>
          <p:nvPr/>
        </p:nvSpPr>
        <p:spPr>
          <a:xfrm>
            <a:off x="4216544" y="4937478"/>
            <a:ext cx="789424" cy="369824"/>
          </a:xfrm>
          <a:prstGeom prst="rect">
            <a:avLst/>
          </a:prstGeom>
          <a:noFill/>
        </p:spPr>
        <p:txBody>
          <a:bodyPr wrap="square" rtlCol="0">
            <a:spAutoFit/>
          </a:bodyPr>
          <a:lstStyle/>
          <a:p>
            <a:r>
              <a:rPr kumimoji="1" lang="en-US" altLang="ja-JP" dirty="0" smtClean="0"/>
              <a:t>1600</a:t>
            </a:r>
            <a:endParaRPr kumimoji="1" lang="ja-JP" altLang="en-US" dirty="0"/>
          </a:p>
        </p:txBody>
      </p:sp>
      <p:sp>
        <p:nvSpPr>
          <p:cNvPr id="11" name="テキスト ボックス 10"/>
          <p:cNvSpPr txBox="1"/>
          <p:nvPr/>
        </p:nvSpPr>
        <p:spPr>
          <a:xfrm>
            <a:off x="3559319" y="4937478"/>
            <a:ext cx="669785" cy="369332"/>
          </a:xfrm>
          <a:prstGeom prst="rect">
            <a:avLst/>
          </a:prstGeom>
          <a:noFill/>
        </p:spPr>
        <p:txBody>
          <a:bodyPr wrap="square" rtlCol="0">
            <a:spAutoFit/>
          </a:bodyPr>
          <a:lstStyle/>
          <a:p>
            <a:r>
              <a:rPr kumimoji="1" lang="en-US" altLang="ja-JP" dirty="0" smtClean="0"/>
              <a:t>1200</a:t>
            </a:r>
            <a:endParaRPr kumimoji="1" lang="ja-JP" altLang="en-US" dirty="0"/>
          </a:p>
        </p:txBody>
      </p:sp>
      <p:sp>
        <p:nvSpPr>
          <p:cNvPr id="12" name="テキスト ボックス 11"/>
          <p:cNvSpPr txBox="1"/>
          <p:nvPr/>
        </p:nvSpPr>
        <p:spPr>
          <a:xfrm>
            <a:off x="5658719" y="4938637"/>
            <a:ext cx="789424" cy="369824"/>
          </a:xfrm>
          <a:prstGeom prst="rect">
            <a:avLst/>
          </a:prstGeom>
          <a:noFill/>
        </p:spPr>
        <p:txBody>
          <a:bodyPr wrap="square" rtlCol="0">
            <a:spAutoFit/>
          </a:bodyPr>
          <a:lstStyle/>
          <a:p>
            <a:r>
              <a:rPr kumimoji="1" lang="en-US" altLang="ja-JP" dirty="0" smtClean="0"/>
              <a:t>2400</a:t>
            </a:r>
            <a:endParaRPr kumimoji="1" lang="ja-JP" altLang="en-US" dirty="0"/>
          </a:p>
        </p:txBody>
      </p:sp>
      <p:sp>
        <p:nvSpPr>
          <p:cNvPr id="13" name="テキスト ボックス 12"/>
          <p:cNvSpPr txBox="1"/>
          <p:nvPr/>
        </p:nvSpPr>
        <p:spPr>
          <a:xfrm>
            <a:off x="4987205" y="4938637"/>
            <a:ext cx="727798" cy="369332"/>
          </a:xfrm>
          <a:prstGeom prst="rect">
            <a:avLst/>
          </a:prstGeom>
          <a:noFill/>
        </p:spPr>
        <p:txBody>
          <a:bodyPr wrap="square" rtlCol="0">
            <a:spAutoFit/>
          </a:bodyPr>
          <a:lstStyle/>
          <a:p>
            <a:r>
              <a:rPr kumimoji="1" lang="en-US" altLang="ja-JP" dirty="0" smtClean="0"/>
              <a:t>2000</a:t>
            </a:r>
            <a:endParaRPr kumimoji="1" lang="ja-JP" altLang="en-US" dirty="0"/>
          </a:p>
        </p:txBody>
      </p:sp>
      <p:sp>
        <p:nvSpPr>
          <p:cNvPr id="14" name="テキスト ボックス 13"/>
          <p:cNvSpPr txBox="1"/>
          <p:nvPr/>
        </p:nvSpPr>
        <p:spPr>
          <a:xfrm>
            <a:off x="6367754" y="4933660"/>
            <a:ext cx="789424" cy="369824"/>
          </a:xfrm>
          <a:prstGeom prst="rect">
            <a:avLst/>
          </a:prstGeom>
          <a:noFill/>
        </p:spPr>
        <p:txBody>
          <a:bodyPr wrap="square" rtlCol="0">
            <a:spAutoFit/>
          </a:bodyPr>
          <a:lstStyle/>
          <a:p>
            <a:r>
              <a:rPr kumimoji="1" lang="en-US" altLang="ja-JP" dirty="0" smtClean="0"/>
              <a:t>2800</a:t>
            </a:r>
            <a:endParaRPr kumimoji="1" lang="ja-JP" altLang="en-US" dirty="0"/>
          </a:p>
        </p:txBody>
      </p:sp>
      <p:sp>
        <p:nvSpPr>
          <p:cNvPr id="15" name="テキスト ボックス 14"/>
          <p:cNvSpPr txBox="1"/>
          <p:nvPr/>
        </p:nvSpPr>
        <p:spPr>
          <a:xfrm>
            <a:off x="3439681" y="5249056"/>
            <a:ext cx="4229100" cy="369332"/>
          </a:xfrm>
          <a:prstGeom prst="rect">
            <a:avLst/>
          </a:prstGeom>
          <a:noFill/>
        </p:spPr>
        <p:txBody>
          <a:bodyPr wrap="square" rtlCol="0">
            <a:spAutoFit/>
          </a:bodyPr>
          <a:lstStyle/>
          <a:p>
            <a:r>
              <a:rPr kumimoji="1" lang="en-US" altLang="ja-JP" dirty="0" smtClean="0"/>
              <a:t>Maximum core temperature (K)</a:t>
            </a:r>
            <a:endParaRPr kumimoji="1" lang="ja-JP" altLang="en-US" dirty="0"/>
          </a:p>
        </p:txBody>
      </p:sp>
      <p:sp>
        <p:nvSpPr>
          <p:cNvPr id="16" name="テキスト ボックス 15"/>
          <p:cNvSpPr txBox="1"/>
          <p:nvPr/>
        </p:nvSpPr>
        <p:spPr>
          <a:xfrm rot="16200000">
            <a:off x="126605" y="2488128"/>
            <a:ext cx="1694875" cy="383675"/>
          </a:xfrm>
          <a:prstGeom prst="rect">
            <a:avLst/>
          </a:prstGeom>
          <a:noFill/>
        </p:spPr>
        <p:txBody>
          <a:bodyPr wrap="square" rtlCol="0">
            <a:spAutoFit/>
          </a:bodyPr>
          <a:lstStyle/>
          <a:p>
            <a:r>
              <a:rPr kumimoji="1" lang="en-US" altLang="ja-JP" dirty="0" smtClean="0"/>
              <a:t>H2 generation</a:t>
            </a:r>
            <a:endParaRPr kumimoji="1" lang="ja-JP" altLang="en-US" dirty="0"/>
          </a:p>
        </p:txBody>
      </p:sp>
      <p:sp>
        <p:nvSpPr>
          <p:cNvPr id="17" name="テキスト ボックス 16"/>
          <p:cNvSpPr txBox="1"/>
          <p:nvPr/>
        </p:nvSpPr>
        <p:spPr>
          <a:xfrm>
            <a:off x="6972305" y="3527403"/>
            <a:ext cx="2028825" cy="461665"/>
          </a:xfrm>
          <a:prstGeom prst="rect">
            <a:avLst/>
          </a:prstGeom>
          <a:noFill/>
        </p:spPr>
        <p:txBody>
          <a:bodyPr wrap="square" rtlCol="0">
            <a:spAutoFit/>
          </a:bodyPr>
          <a:lstStyle/>
          <a:p>
            <a:r>
              <a:rPr kumimoji="1" lang="en-US" altLang="ja-JP" sz="2400" dirty="0" smtClean="0">
                <a:solidFill>
                  <a:srgbClr val="0000CC"/>
                </a:solidFill>
              </a:rPr>
              <a:t>Unit 2</a:t>
            </a:r>
            <a:endParaRPr kumimoji="1" lang="ja-JP" altLang="en-US" sz="2400" dirty="0">
              <a:solidFill>
                <a:srgbClr val="0000CC"/>
              </a:solidFill>
            </a:endParaRPr>
          </a:p>
        </p:txBody>
      </p:sp>
      <p:cxnSp>
        <p:nvCxnSpPr>
          <p:cNvPr id="19" name="直線矢印コネクタ 18"/>
          <p:cNvCxnSpPr>
            <a:stCxn id="17" idx="1"/>
          </p:cNvCxnSpPr>
          <p:nvPr/>
        </p:nvCxnSpPr>
        <p:spPr>
          <a:xfrm flipH="1">
            <a:off x="6367755" y="3758236"/>
            <a:ext cx="604550" cy="279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3214691" y="1915584"/>
            <a:ext cx="2028825" cy="461665"/>
          </a:xfrm>
          <a:prstGeom prst="rect">
            <a:avLst/>
          </a:prstGeom>
          <a:noFill/>
        </p:spPr>
        <p:txBody>
          <a:bodyPr wrap="square" rtlCol="0">
            <a:spAutoFit/>
          </a:bodyPr>
          <a:lstStyle/>
          <a:p>
            <a:r>
              <a:rPr kumimoji="1" lang="en-US" altLang="ja-JP" sz="2400" dirty="0" smtClean="0">
                <a:solidFill>
                  <a:srgbClr val="FF0000"/>
                </a:solidFill>
              </a:rPr>
              <a:t>Unit 3</a:t>
            </a:r>
            <a:endParaRPr kumimoji="1" lang="ja-JP" altLang="en-US" sz="2400" dirty="0">
              <a:solidFill>
                <a:srgbClr val="FF0000"/>
              </a:solidFill>
            </a:endParaRPr>
          </a:p>
        </p:txBody>
      </p:sp>
      <p:cxnSp>
        <p:nvCxnSpPr>
          <p:cNvPr id="21" name="直線矢印コネクタ 20"/>
          <p:cNvCxnSpPr/>
          <p:nvPr/>
        </p:nvCxnSpPr>
        <p:spPr>
          <a:xfrm>
            <a:off x="3614743" y="2284916"/>
            <a:ext cx="2100260" cy="14271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32544" y="5758922"/>
            <a:ext cx="4368006" cy="1077218"/>
          </a:xfrm>
          <a:prstGeom prst="rect">
            <a:avLst/>
          </a:prstGeom>
          <a:noFill/>
        </p:spPr>
        <p:txBody>
          <a:bodyPr wrap="square" rtlCol="0">
            <a:spAutoFit/>
          </a:bodyPr>
          <a:lstStyle/>
          <a:p>
            <a:r>
              <a:rPr kumimoji="1" lang="ja-JP" altLang="en-US" sz="1600" dirty="0"/>
              <a:t>僅か</a:t>
            </a:r>
            <a:r>
              <a:rPr kumimoji="1" lang="ja-JP" altLang="en-US" sz="1600" dirty="0" smtClean="0"/>
              <a:t>な水素生成は</a:t>
            </a:r>
            <a:r>
              <a:rPr kumimoji="1" lang="en-US" altLang="ja-JP" sz="1600" dirty="0" smtClean="0"/>
              <a:t>2</a:t>
            </a:r>
            <a:r>
              <a:rPr kumimoji="1" lang="ja-JP" altLang="en-US" sz="1600" dirty="0" smtClean="0"/>
              <a:t>号機、</a:t>
            </a:r>
            <a:r>
              <a:rPr kumimoji="1" lang="en-US" altLang="ja-JP" sz="1600" dirty="0" smtClean="0"/>
              <a:t>3</a:t>
            </a:r>
            <a:r>
              <a:rPr kumimoji="1" lang="ja-JP" altLang="en-US" sz="1600" dirty="0" smtClean="0"/>
              <a:t>号機ともに</a:t>
            </a:r>
            <a:r>
              <a:rPr kumimoji="1" lang="en-US" altLang="ja-JP" sz="1600" dirty="0" smtClean="0"/>
              <a:t>1100K</a:t>
            </a:r>
            <a:r>
              <a:rPr kumimoji="1" lang="ja-JP" altLang="en-US" sz="1600" dirty="0" smtClean="0"/>
              <a:t>程度から見られるが、</a:t>
            </a:r>
            <a:r>
              <a:rPr kumimoji="1" lang="en-US" altLang="ja-JP" sz="1600" dirty="0" smtClean="0"/>
              <a:t>2</a:t>
            </a:r>
            <a:r>
              <a:rPr kumimoji="1" lang="ja-JP" altLang="en-US" sz="1600" dirty="0"/>
              <a:t>号機で</a:t>
            </a:r>
            <a:r>
              <a:rPr kumimoji="1" lang="ja-JP" altLang="en-US" sz="1600" dirty="0" smtClean="0"/>
              <a:t>は顕著な水素発生の前に</a:t>
            </a:r>
            <a:r>
              <a:rPr kumimoji="1" lang="en-US" altLang="ja-JP" sz="1600" dirty="0" smtClean="0"/>
              <a:t>1800K</a:t>
            </a:r>
            <a:r>
              <a:rPr kumimoji="1" lang="ja-JP" altLang="en-US" sz="1600" dirty="0" smtClean="0"/>
              <a:t>程度に達しているのに対して、</a:t>
            </a:r>
            <a:r>
              <a:rPr kumimoji="1" lang="en-US" altLang="ja-JP" sz="1600" dirty="0" smtClean="0"/>
              <a:t>3</a:t>
            </a:r>
            <a:r>
              <a:rPr kumimoji="1" lang="ja-JP" altLang="en-US" sz="1600" dirty="0" smtClean="0"/>
              <a:t>号機では</a:t>
            </a:r>
            <a:r>
              <a:rPr kumimoji="1" lang="en-US" altLang="ja-JP" sz="1600" dirty="0" smtClean="0"/>
              <a:t>1200K</a:t>
            </a:r>
            <a:r>
              <a:rPr kumimoji="1" lang="ja-JP" altLang="en-US" sz="1600" dirty="0" smtClean="0"/>
              <a:t>程度から上昇している。</a:t>
            </a:r>
            <a:endParaRPr kumimoji="1" lang="ja-JP" altLang="en-US" sz="1600" dirty="0"/>
          </a:p>
        </p:txBody>
      </p:sp>
      <p:sp>
        <p:nvSpPr>
          <p:cNvPr id="25" name="右矢印 24"/>
          <p:cNvSpPr/>
          <p:nvPr/>
        </p:nvSpPr>
        <p:spPr>
          <a:xfrm>
            <a:off x="4774261" y="6026545"/>
            <a:ext cx="469255" cy="3857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p:cNvSpPr txBox="1"/>
          <p:nvPr/>
        </p:nvSpPr>
        <p:spPr>
          <a:xfrm>
            <a:off x="5385027" y="5727123"/>
            <a:ext cx="3544670" cy="1077218"/>
          </a:xfrm>
          <a:prstGeom prst="rect">
            <a:avLst/>
          </a:prstGeom>
          <a:noFill/>
        </p:spPr>
        <p:txBody>
          <a:bodyPr wrap="square" rtlCol="0">
            <a:spAutoFit/>
          </a:bodyPr>
          <a:lstStyle/>
          <a:p>
            <a:r>
              <a:rPr kumimoji="1" lang="en-US" altLang="ja-JP" sz="1600" dirty="0" smtClean="0"/>
              <a:t>2</a:t>
            </a:r>
            <a:r>
              <a:rPr kumimoji="1" lang="ja-JP" altLang="en-US" sz="1600" dirty="0" smtClean="0"/>
              <a:t>号機の第一</a:t>
            </a:r>
            <a:r>
              <a:rPr kumimoji="1" lang="en-US" altLang="ja-JP" sz="1600" dirty="0" smtClean="0"/>
              <a:t>RPV</a:t>
            </a:r>
            <a:r>
              <a:rPr kumimoji="1" lang="ja-JP" altLang="en-US" sz="1600" dirty="0" smtClean="0"/>
              <a:t>圧力ピーク前が「蒸気欠乏状態」であったのに対し、</a:t>
            </a:r>
            <a:r>
              <a:rPr kumimoji="1" lang="en-US" altLang="ja-JP" sz="1600" dirty="0" smtClean="0"/>
              <a:t>3</a:t>
            </a:r>
            <a:r>
              <a:rPr kumimoji="1" lang="ja-JP" altLang="en-US" sz="1600" dirty="0" smtClean="0"/>
              <a:t>号機では比較的豊富な蒸気供給条件のもとで炉心損傷が開始した</a:t>
            </a:r>
            <a:endParaRPr kumimoji="1" lang="ja-JP" altLang="en-US" sz="1600" dirty="0"/>
          </a:p>
        </p:txBody>
      </p:sp>
      <p:sp>
        <p:nvSpPr>
          <p:cNvPr id="3" name="スライド番号プレースホルダー 2"/>
          <p:cNvSpPr>
            <a:spLocks noGrp="1"/>
          </p:cNvSpPr>
          <p:nvPr>
            <p:ph type="sldNum" sz="quarter" idx="12"/>
          </p:nvPr>
        </p:nvSpPr>
        <p:spPr/>
        <p:txBody>
          <a:bodyPr/>
          <a:lstStyle/>
          <a:p>
            <a:fld id="{9D40D2A5-8A93-403E-BF05-6EBA6A1455BF}" type="slidenum">
              <a:rPr kumimoji="1" lang="ja-JP" altLang="en-US" smtClean="0"/>
              <a:pPr/>
              <a:t>60</a:t>
            </a:fld>
            <a:endParaRPr kumimoji="1" lang="ja-JP" altLang="en-US"/>
          </a:p>
        </p:txBody>
      </p:sp>
    </p:spTree>
    <p:extLst>
      <p:ext uri="{BB962C8B-B14F-4D97-AF65-F5344CB8AC3E}">
        <p14:creationId xmlns:p14="http://schemas.microsoft.com/office/powerpoint/2010/main" val="238105486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2"/>
          <a:stretch>
            <a:fillRect/>
          </a:stretch>
        </p:blipFill>
        <p:spPr>
          <a:xfrm>
            <a:off x="1666755" y="2497394"/>
            <a:ext cx="6254972" cy="1554121"/>
          </a:xfrm>
          <a:prstGeom prst="rect">
            <a:avLst/>
          </a:prstGeom>
        </p:spPr>
      </p:pic>
      <p:graphicFrame>
        <p:nvGraphicFramePr>
          <p:cNvPr id="6" name="グラフ 5">
            <a:extLst>
              <a:ext uri="{FF2B5EF4-FFF2-40B4-BE49-F238E27FC236}">
                <a16:creationId xmlns:a16="http://schemas.microsoft.com/office/drawing/2014/main" id="{00000000-0008-0000-0100-000027000000}"/>
              </a:ext>
            </a:extLst>
          </p:cNvPr>
          <p:cNvGraphicFramePr>
            <a:graphicFrameLocks/>
          </p:cNvGraphicFramePr>
          <p:nvPr>
            <p:extLst>
              <p:ext uri="{D42A27DB-BD31-4B8C-83A1-F6EECF244321}">
                <p14:modId xmlns:p14="http://schemas.microsoft.com/office/powerpoint/2010/main" val="3697596323"/>
              </p:ext>
            </p:extLst>
          </p:nvPr>
        </p:nvGraphicFramePr>
        <p:xfrm>
          <a:off x="1666755" y="4468551"/>
          <a:ext cx="6528121" cy="1358720"/>
        </p:xfrm>
        <a:graphic>
          <a:graphicData uri="http://schemas.openxmlformats.org/drawingml/2006/chart">
            <c:chart xmlns:c="http://schemas.openxmlformats.org/drawingml/2006/chart" xmlns:r="http://schemas.openxmlformats.org/officeDocument/2006/relationships" r:id="rId3"/>
          </a:graphicData>
        </a:graphic>
      </p:graphicFrame>
      <p:pic>
        <p:nvPicPr>
          <p:cNvPr id="3" name="図 2"/>
          <p:cNvPicPr>
            <a:picLocks noChangeAspect="1"/>
          </p:cNvPicPr>
          <p:nvPr/>
        </p:nvPicPr>
        <p:blipFill>
          <a:blip r:embed="rId4"/>
          <a:stretch>
            <a:fillRect/>
          </a:stretch>
        </p:blipFill>
        <p:spPr>
          <a:xfrm>
            <a:off x="611709" y="1100319"/>
            <a:ext cx="7079668" cy="1091244"/>
          </a:xfrm>
          <a:prstGeom prst="rect">
            <a:avLst/>
          </a:prstGeom>
        </p:spPr>
      </p:pic>
      <p:graphicFrame>
        <p:nvGraphicFramePr>
          <p:cNvPr id="2" name="グラフ 1"/>
          <p:cNvGraphicFramePr>
            <a:graphicFrameLocks/>
          </p:cNvGraphicFramePr>
          <p:nvPr>
            <p:extLst>
              <p:ext uri="{D42A27DB-BD31-4B8C-83A1-F6EECF244321}">
                <p14:modId xmlns:p14="http://schemas.microsoft.com/office/powerpoint/2010/main" val="3518715300"/>
              </p:ext>
            </p:extLst>
          </p:nvPr>
        </p:nvGraphicFramePr>
        <p:xfrm>
          <a:off x="1171937" y="1100319"/>
          <a:ext cx="6831957" cy="3550534"/>
        </p:xfrm>
        <a:graphic>
          <a:graphicData uri="http://schemas.openxmlformats.org/drawingml/2006/chart">
            <c:chart xmlns:c="http://schemas.openxmlformats.org/drawingml/2006/chart" xmlns:r="http://schemas.openxmlformats.org/officeDocument/2006/relationships" r:id="rId5"/>
          </a:graphicData>
        </a:graphic>
      </p:graphicFrame>
      <p:sp>
        <p:nvSpPr>
          <p:cNvPr id="4" name="テキスト ボックス 3"/>
          <p:cNvSpPr txBox="1"/>
          <p:nvPr/>
        </p:nvSpPr>
        <p:spPr>
          <a:xfrm>
            <a:off x="1961910" y="1100319"/>
            <a:ext cx="1909823" cy="300082"/>
          </a:xfrm>
          <a:prstGeom prst="rect">
            <a:avLst/>
          </a:prstGeom>
          <a:noFill/>
        </p:spPr>
        <p:txBody>
          <a:bodyPr wrap="square" rtlCol="0">
            <a:spAutoFit/>
          </a:bodyPr>
          <a:lstStyle/>
          <a:p>
            <a:r>
              <a:rPr kumimoji="1" lang="en-US" altLang="ja-JP" sz="1350" dirty="0">
                <a:solidFill>
                  <a:srgbClr val="FF0000"/>
                </a:solidFill>
              </a:rPr>
              <a:t>2</a:t>
            </a:r>
            <a:r>
              <a:rPr kumimoji="1" lang="ja-JP" altLang="en-US" sz="1350" dirty="0">
                <a:solidFill>
                  <a:srgbClr val="FF0000"/>
                </a:solidFill>
              </a:rPr>
              <a:t>号機圧力データ</a:t>
            </a:r>
          </a:p>
        </p:txBody>
      </p:sp>
      <p:sp>
        <p:nvSpPr>
          <p:cNvPr id="5" name="テキスト ボックス 4"/>
          <p:cNvSpPr txBox="1"/>
          <p:nvPr/>
        </p:nvSpPr>
        <p:spPr>
          <a:xfrm>
            <a:off x="5479167" y="3142616"/>
            <a:ext cx="3409194" cy="507831"/>
          </a:xfrm>
          <a:prstGeom prst="rect">
            <a:avLst/>
          </a:prstGeom>
          <a:noFill/>
        </p:spPr>
        <p:txBody>
          <a:bodyPr wrap="square" rtlCol="0">
            <a:spAutoFit/>
          </a:bodyPr>
          <a:lstStyle/>
          <a:p>
            <a:pPr algn="ctr"/>
            <a:r>
              <a:rPr kumimoji="1" lang="en-US" altLang="ja-JP" sz="1350" b="1" dirty="0">
                <a:solidFill>
                  <a:srgbClr val="0000CC"/>
                </a:solidFill>
                <a:latin typeface="ＭＳ ゴシック" panose="020B0609070205080204" pitchFamily="49" charset="-128"/>
                <a:ea typeface="ＭＳ ゴシック" panose="020B0609070205080204" pitchFamily="49" charset="-128"/>
              </a:rPr>
              <a:t>GOTHIC</a:t>
            </a:r>
            <a:r>
              <a:rPr kumimoji="1" lang="ja-JP" altLang="en-US" sz="1350" b="1" dirty="0">
                <a:solidFill>
                  <a:srgbClr val="0000CC"/>
                </a:solidFill>
                <a:latin typeface="ＭＳ ゴシック" panose="020B0609070205080204" pitchFamily="49" charset="-128"/>
                <a:ea typeface="ＭＳ ゴシック" panose="020B0609070205080204" pitchFamily="49" charset="-128"/>
              </a:rPr>
              <a:t>逆問題</a:t>
            </a:r>
            <a:r>
              <a:rPr kumimoji="1" lang="ja-JP" altLang="en-US" sz="1350" b="1" dirty="0" smtClean="0">
                <a:solidFill>
                  <a:srgbClr val="0000CC"/>
                </a:solidFill>
                <a:latin typeface="ＭＳ ゴシック" panose="020B0609070205080204" pitchFamily="49" charset="-128"/>
                <a:ea typeface="ＭＳ ゴシック" panose="020B0609070205080204" pitchFamily="49" charset="-128"/>
              </a:rPr>
              <a:t>解析に基づく評価結果</a:t>
            </a:r>
            <a:endParaRPr kumimoji="1" lang="en-US" altLang="ja-JP" sz="1350" b="1" dirty="0" smtClean="0">
              <a:solidFill>
                <a:srgbClr val="0000CC"/>
              </a:solidFill>
              <a:latin typeface="ＭＳ ゴシック" panose="020B0609070205080204" pitchFamily="49" charset="-128"/>
              <a:ea typeface="ＭＳ ゴシック" panose="020B0609070205080204" pitchFamily="49" charset="-128"/>
            </a:endParaRPr>
          </a:p>
          <a:p>
            <a:pPr algn="ctr"/>
            <a:r>
              <a:rPr kumimoji="1" lang="ja-JP" altLang="en-US" sz="1350" b="1" dirty="0" smtClean="0">
                <a:solidFill>
                  <a:srgbClr val="0000CC"/>
                </a:solidFill>
                <a:latin typeface="ＭＳ ゴシック" panose="020B0609070205080204" pitchFamily="49" charset="-128"/>
                <a:ea typeface="ＭＳ ゴシック" panose="020B0609070205080204" pitchFamily="49" charset="-128"/>
              </a:rPr>
              <a:t>（炉心損傷初期については根拠が弱い）</a:t>
            </a:r>
            <a:endParaRPr kumimoji="1" lang="ja-JP" altLang="en-US" sz="1350" b="1" dirty="0">
              <a:solidFill>
                <a:srgbClr val="0000CC"/>
              </a:solidFill>
              <a:latin typeface="ＭＳ ゴシック" panose="020B0609070205080204" pitchFamily="49" charset="-128"/>
              <a:ea typeface="ＭＳ ゴシック" panose="020B0609070205080204" pitchFamily="49" charset="-128"/>
            </a:endParaRPr>
          </a:p>
        </p:txBody>
      </p:sp>
      <p:sp>
        <p:nvSpPr>
          <p:cNvPr id="7" name="テキスト ボックス 6"/>
          <p:cNvSpPr txBox="1"/>
          <p:nvPr/>
        </p:nvSpPr>
        <p:spPr>
          <a:xfrm>
            <a:off x="5479167" y="4789352"/>
            <a:ext cx="1909823" cy="300082"/>
          </a:xfrm>
          <a:prstGeom prst="rect">
            <a:avLst/>
          </a:prstGeom>
          <a:noFill/>
        </p:spPr>
        <p:txBody>
          <a:bodyPr wrap="square" rtlCol="0">
            <a:spAutoFit/>
          </a:bodyPr>
          <a:lstStyle/>
          <a:p>
            <a:r>
              <a:rPr lang="en-US" altLang="ja-JP" sz="1350" dirty="0">
                <a:solidFill>
                  <a:srgbClr val="FF0000"/>
                </a:solidFill>
              </a:rPr>
              <a:t>3</a:t>
            </a:r>
            <a:r>
              <a:rPr kumimoji="1" lang="ja-JP" altLang="en-US" sz="1350" dirty="0">
                <a:solidFill>
                  <a:srgbClr val="FF0000"/>
                </a:solidFill>
              </a:rPr>
              <a:t>号機圧力データ</a:t>
            </a:r>
          </a:p>
        </p:txBody>
      </p:sp>
      <p:sp>
        <p:nvSpPr>
          <p:cNvPr id="8" name="テキスト ボックス 7"/>
          <p:cNvSpPr txBox="1"/>
          <p:nvPr/>
        </p:nvSpPr>
        <p:spPr>
          <a:xfrm>
            <a:off x="5288062" y="1374712"/>
            <a:ext cx="3505805" cy="307777"/>
          </a:xfrm>
          <a:prstGeom prst="rect">
            <a:avLst/>
          </a:prstGeom>
          <a:noFill/>
        </p:spPr>
        <p:txBody>
          <a:bodyPr wrap="square" rtlCol="0">
            <a:spAutoFit/>
          </a:bodyPr>
          <a:lstStyle/>
          <a:p>
            <a:r>
              <a:rPr kumimoji="1" lang="en-US" altLang="ja-JP" sz="1400" dirty="0" smtClean="0"/>
              <a:t>100%</a:t>
            </a:r>
            <a:r>
              <a:rPr kumimoji="1" lang="ja-JP" altLang="en-US" sz="1400" dirty="0" smtClean="0"/>
              <a:t>酸化＝水素</a:t>
            </a:r>
            <a:r>
              <a:rPr kumimoji="1" lang="en-US" altLang="ja-JP" sz="1400" dirty="0" smtClean="0"/>
              <a:t>1735kg</a:t>
            </a:r>
            <a:r>
              <a:rPr kumimoji="1" lang="ja-JP" altLang="en-US" sz="1400" dirty="0" smtClean="0"/>
              <a:t>発生、とした場合</a:t>
            </a:r>
            <a:endParaRPr kumimoji="1" lang="ja-JP" altLang="en-US" sz="1400" dirty="0"/>
          </a:p>
        </p:txBody>
      </p:sp>
      <p:sp>
        <p:nvSpPr>
          <p:cNvPr id="12" name="テキスト ボックス 11"/>
          <p:cNvSpPr txBox="1"/>
          <p:nvPr/>
        </p:nvSpPr>
        <p:spPr>
          <a:xfrm>
            <a:off x="6292341" y="2199257"/>
            <a:ext cx="2596020" cy="369332"/>
          </a:xfrm>
          <a:prstGeom prst="rect">
            <a:avLst/>
          </a:prstGeom>
          <a:noFill/>
        </p:spPr>
        <p:txBody>
          <a:bodyPr wrap="square" rtlCol="0">
            <a:spAutoFit/>
          </a:bodyPr>
          <a:lstStyle/>
          <a:p>
            <a:r>
              <a:rPr kumimoji="1" lang="en-US" altLang="ja-JP" dirty="0" smtClean="0">
                <a:solidFill>
                  <a:srgbClr val="FF00FF"/>
                </a:solidFill>
              </a:rPr>
              <a:t>Unit 3 MAAP R3-Ref case</a:t>
            </a:r>
            <a:endParaRPr kumimoji="1" lang="ja-JP" altLang="en-US" dirty="0">
              <a:solidFill>
                <a:srgbClr val="FF00FF"/>
              </a:solidFill>
            </a:endParaRPr>
          </a:p>
        </p:txBody>
      </p:sp>
      <p:cxnSp>
        <p:nvCxnSpPr>
          <p:cNvPr id="14" name="直線矢印コネクタ 13"/>
          <p:cNvCxnSpPr>
            <a:stCxn id="12" idx="1"/>
          </p:cNvCxnSpPr>
          <p:nvPr/>
        </p:nvCxnSpPr>
        <p:spPr>
          <a:xfrm flipH="1">
            <a:off x="5565059" y="2383923"/>
            <a:ext cx="727282" cy="3789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2729982" y="804083"/>
            <a:ext cx="3287360" cy="369332"/>
          </a:xfrm>
          <a:prstGeom prst="rect">
            <a:avLst/>
          </a:prstGeom>
          <a:noFill/>
        </p:spPr>
        <p:txBody>
          <a:bodyPr wrap="square" rtlCol="0">
            <a:spAutoFit/>
          </a:bodyPr>
          <a:lstStyle/>
          <a:p>
            <a:r>
              <a:rPr kumimoji="1" lang="en-US" altLang="ja-JP" dirty="0" smtClean="0">
                <a:solidFill>
                  <a:schemeClr val="accent2">
                    <a:lumMod val="75000"/>
                  </a:schemeClr>
                </a:solidFill>
              </a:rPr>
              <a:t>Unit 2 MAAP R3-BestEstim case</a:t>
            </a:r>
            <a:endParaRPr kumimoji="1" lang="ja-JP" altLang="en-US" dirty="0">
              <a:solidFill>
                <a:schemeClr val="accent2">
                  <a:lumMod val="75000"/>
                </a:schemeClr>
              </a:solidFill>
            </a:endParaRPr>
          </a:p>
        </p:txBody>
      </p:sp>
      <p:cxnSp>
        <p:nvCxnSpPr>
          <p:cNvPr id="17" name="直線矢印コネクタ 16"/>
          <p:cNvCxnSpPr/>
          <p:nvPr/>
        </p:nvCxnSpPr>
        <p:spPr>
          <a:xfrm flipH="1" flipV="1">
            <a:off x="5928701" y="3026921"/>
            <a:ext cx="599918" cy="1713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655012" y="195455"/>
            <a:ext cx="7865806" cy="400110"/>
          </a:xfrm>
          <a:prstGeom prst="rect">
            <a:avLst/>
          </a:prstGeom>
          <a:noFill/>
        </p:spPr>
        <p:txBody>
          <a:bodyPr wrap="square" rtlCol="0">
            <a:spAutoFit/>
          </a:bodyPr>
          <a:lstStyle/>
          <a:p>
            <a:pPr algn="ctr"/>
            <a:r>
              <a:rPr kumimoji="1" lang="en-US" altLang="ja-JP" sz="2000" dirty="0" smtClean="0">
                <a:latin typeface="ＭＳ ゴシック" panose="020B0609070205080204" pitchFamily="49" charset="-128"/>
                <a:ea typeface="ＭＳ ゴシック" panose="020B0609070205080204" pitchFamily="49" charset="-128"/>
              </a:rPr>
              <a:t>GOTHIC, MAAP</a:t>
            </a:r>
            <a:r>
              <a:rPr kumimoji="1" lang="ja-JP" altLang="en-US" sz="2000" dirty="0" smtClean="0">
                <a:latin typeface="ＭＳ ゴシック" panose="020B0609070205080204" pitchFamily="49" charset="-128"/>
                <a:ea typeface="ＭＳ ゴシック" panose="020B0609070205080204" pitchFamily="49" charset="-128"/>
              </a:rPr>
              <a:t>解析</a:t>
            </a:r>
            <a:r>
              <a:rPr kumimoji="1" lang="en-US" altLang="ja-JP" sz="2000" dirty="0" smtClean="0">
                <a:latin typeface="ＭＳ ゴシック" panose="020B0609070205080204" pitchFamily="49" charset="-128"/>
                <a:ea typeface="ＭＳ ゴシック" panose="020B0609070205080204" pitchFamily="49" charset="-128"/>
              </a:rPr>
              <a:t>in-vessel</a:t>
            </a:r>
            <a:r>
              <a:rPr kumimoji="1" lang="ja-JP" altLang="en-US" sz="2000" dirty="0" smtClean="0">
                <a:latin typeface="ＭＳ ゴシック" panose="020B0609070205080204" pitchFamily="49" charset="-128"/>
                <a:ea typeface="ＭＳ ゴシック" panose="020B0609070205080204" pitchFamily="49" charset="-128"/>
              </a:rPr>
              <a:t>フェーズ解析での</a:t>
            </a:r>
            <a:r>
              <a:rPr kumimoji="1" lang="en-US" altLang="ja-JP" sz="2000" dirty="0" err="1" smtClean="0">
                <a:latin typeface="ＭＳ ゴシック" panose="020B0609070205080204" pitchFamily="49" charset="-128"/>
                <a:ea typeface="ＭＳ ゴシック" panose="020B0609070205080204" pitchFamily="49" charset="-128"/>
              </a:rPr>
              <a:t>Zr</a:t>
            </a:r>
            <a:r>
              <a:rPr kumimoji="1" lang="ja-JP" altLang="en-US" sz="2000" dirty="0" smtClean="0">
                <a:latin typeface="ＭＳ ゴシック" panose="020B0609070205080204" pitchFamily="49" charset="-128"/>
                <a:ea typeface="ＭＳ ゴシック" panose="020B0609070205080204" pitchFamily="49" charset="-128"/>
              </a:rPr>
              <a:t>酸化の比較</a:t>
            </a:r>
            <a:endParaRPr kumimoji="1" lang="ja-JP" altLang="en-US" sz="2000" dirty="0">
              <a:latin typeface="ＭＳ ゴシック" panose="020B0609070205080204" pitchFamily="49" charset="-128"/>
              <a:ea typeface="ＭＳ ゴシック" panose="020B0609070205080204" pitchFamily="49" charset="-128"/>
            </a:endParaRPr>
          </a:p>
        </p:txBody>
      </p:sp>
      <p:sp>
        <p:nvSpPr>
          <p:cNvPr id="21" name="テキスト ボックス 20"/>
          <p:cNvSpPr txBox="1"/>
          <p:nvPr/>
        </p:nvSpPr>
        <p:spPr>
          <a:xfrm>
            <a:off x="810302" y="6211669"/>
            <a:ext cx="7967878" cy="646331"/>
          </a:xfrm>
          <a:prstGeom prst="rect">
            <a:avLst/>
          </a:prstGeom>
          <a:noFill/>
        </p:spPr>
        <p:txBody>
          <a:bodyPr wrap="square" rtlCol="0">
            <a:spAutoFit/>
          </a:bodyPr>
          <a:lstStyle/>
          <a:p>
            <a:r>
              <a:rPr kumimoji="1" lang="en-US" altLang="ja-JP" dirty="0" smtClean="0">
                <a:latin typeface="ＭＳ ゴシック" panose="020B0609070205080204" pitchFamily="49" charset="-128"/>
                <a:ea typeface="ＭＳ ゴシック" panose="020B0609070205080204" pitchFamily="49" charset="-128"/>
              </a:rPr>
              <a:t>3</a:t>
            </a:r>
            <a:r>
              <a:rPr kumimoji="1" lang="ja-JP" altLang="en-US" dirty="0" smtClean="0">
                <a:latin typeface="ＭＳ ゴシック" panose="020B0609070205080204" pitchFamily="49" charset="-128"/>
                <a:ea typeface="ＭＳ ゴシック" panose="020B0609070205080204" pitchFamily="49" charset="-128"/>
              </a:rPr>
              <a:t>号機</a:t>
            </a:r>
            <a:r>
              <a:rPr kumimoji="1" lang="en-US" altLang="ja-JP" dirty="0" smtClean="0">
                <a:latin typeface="ＭＳ ゴシック" panose="020B0609070205080204" pitchFamily="49" charset="-128"/>
                <a:ea typeface="ＭＳ ゴシック" panose="020B0609070205080204" pitchFamily="49" charset="-128"/>
              </a:rPr>
              <a:t>in-vessel</a:t>
            </a:r>
            <a:r>
              <a:rPr kumimoji="1" lang="ja-JP" altLang="en-US" dirty="0" smtClean="0">
                <a:latin typeface="ＭＳ ゴシック" panose="020B0609070205080204" pitchFamily="49" charset="-128"/>
                <a:ea typeface="ＭＳ ゴシック" panose="020B0609070205080204" pitchFamily="49" charset="-128"/>
              </a:rPr>
              <a:t>フェーズでの</a:t>
            </a:r>
            <a:r>
              <a:rPr kumimoji="1" lang="en-US" altLang="ja-JP" dirty="0" err="1" smtClean="0">
                <a:latin typeface="ＭＳ ゴシック" panose="020B0609070205080204" pitchFamily="49" charset="-128"/>
                <a:ea typeface="ＭＳ ゴシック" panose="020B0609070205080204" pitchFamily="49" charset="-128"/>
              </a:rPr>
              <a:t>Zr</a:t>
            </a:r>
            <a:r>
              <a:rPr kumimoji="1" lang="ja-JP" altLang="en-US" dirty="0" smtClean="0">
                <a:latin typeface="ＭＳ ゴシック" panose="020B0609070205080204" pitchFamily="49" charset="-128"/>
                <a:ea typeface="ＭＳ ゴシック" panose="020B0609070205080204" pitchFamily="49" charset="-128"/>
              </a:rPr>
              <a:t>酸化割合は</a:t>
            </a:r>
            <a:r>
              <a:rPr kumimoji="1" lang="en-US" altLang="ja-JP" dirty="0" smtClean="0">
                <a:latin typeface="ＭＳ ゴシック" panose="020B0609070205080204" pitchFamily="49" charset="-128"/>
                <a:ea typeface="ＭＳ ゴシック" panose="020B0609070205080204" pitchFamily="49" charset="-128"/>
              </a:rPr>
              <a:t>50%</a:t>
            </a:r>
            <a:r>
              <a:rPr kumimoji="1" lang="ja-JP" altLang="en-US" dirty="0" smtClean="0">
                <a:latin typeface="ＭＳ ゴシック" panose="020B0609070205080204" pitchFamily="49" charset="-128"/>
                <a:ea typeface="ＭＳ ゴシック" panose="020B0609070205080204" pitchFamily="49" charset="-128"/>
              </a:rPr>
              <a:t>程度以下にとどまり、</a:t>
            </a:r>
            <a:r>
              <a:rPr kumimoji="1" lang="en-US" altLang="ja-JP" dirty="0" smtClean="0">
                <a:latin typeface="ＭＳ ゴシック" panose="020B0609070205080204" pitchFamily="49" charset="-128"/>
                <a:ea typeface="ＭＳ ゴシック" panose="020B0609070205080204" pitchFamily="49" charset="-128"/>
              </a:rPr>
              <a:t>2</a:t>
            </a:r>
            <a:r>
              <a:rPr kumimoji="1" lang="ja-JP" altLang="en-US" dirty="0" smtClean="0">
                <a:latin typeface="ＭＳ ゴシック" panose="020B0609070205080204" pitchFamily="49" charset="-128"/>
                <a:ea typeface="ＭＳ ゴシック" panose="020B0609070205080204" pitchFamily="49" charset="-128"/>
              </a:rPr>
              <a:t>号機のそれよりも少ないと予想される</a:t>
            </a:r>
            <a:endParaRPr kumimoji="1" lang="ja-JP" altLang="en-US" dirty="0">
              <a:latin typeface="ＭＳ ゴシック" panose="020B0609070205080204" pitchFamily="49" charset="-128"/>
              <a:ea typeface="ＭＳ ゴシック" panose="020B0609070205080204" pitchFamily="49" charset="-128"/>
            </a:endParaRPr>
          </a:p>
        </p:txBody>
      </p:sp>
      <p:sp>
        <p:nvSpPr>
          <p:cNvPr id="23" name="下矢印 22"/>
          <p:cNvSpPr/>
          <p:nvPr/>
        </p:nvSpPr>
        <p:spPr>
          <a:xfrm>
            <a:off x="4587915" y="5933132"/>
            <a:ext cx="560439" cy="2785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8"/>
          <p:cNvSpPr>
            <a:spLocks noGrp="1"/>
          </p:cNvSpPr>
          <p:nvPr>
            <p:ph type="sldNum" sz="quarter" idx="12"/>
          </p:nvPr>
        </p:nvSpPr>
        <p:spPr/>
        <p:txBody>
          <a:bodyPr/>
          <a:lstStyle/>
          <a:p>
            <a:fld id="{9D40D2A5-8A93-403E-BF05-6EBA6A1455BF}" type="slidenum">
              <a:rPr kumimoji="1" lang="ja-JP" altLang="en-US" smtClean="0"/>
              <a:pPr/>
              <a:t>61</a:t>
            </a:fld>
            <a:endParaRPr kumimoji="1" lang="ja-JP" altLang="en-US"/>
          </a:p>
        </p:txBody>
      </p:sp>
    </p:spTree>
    <p:extLst>
      <p:ext uri="{BB962C8B-B14F-4D97-AF65-F5344CB8AC3E}">
        <p14:creationId xmlns:p14="http://schemas.microsoft.com/office/powerpoint/2010/main" val="376971657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935725" y="1844533"/>
            <a:ext cx="7446275" cy="2246769"/>
          </a:xfrm>
          <a:prstGeom prst="rect">
            <a:avLst/>
          </a:prstGeom>
          <a:noFill/>
        </p:spPr>
        <p:txBody>
          <a:bodyPr wrap="square" rtlCol="0">
            <a:spAutoFit/>
          </a:bodyPr>
          <a:lstStyle/>
          <a:p>
            <a:pPr algn="ctr"/>
            <a:r>
              <a:rPr kumimoji="1" lang="en-US" altLang="ja-JP" sz="2800" dirty="0" smtClean="0"/>
              <a:t>Appendix Ⅾ </a:t>
            </a:r>
          </a:p>
          <a:p>
            <a:pPr algn="ctr"/>
            <a:endParaRPr kumimoji="1" lang="en-US" altLang="ja-JP" sz="2800" dirty="0" smtClean="0"/>
          </a:p>
          <a:p>
            <a:r>
              <a:rPr kumimoji="1" lang="ja-JP" altLang="en-US" sz="2800" dirty="0" smtClean="0"/>
              <a:t>下部プレナムデブリの冷却パスに係る現実的想定と現状</a:t>
            </a:r>
            <a:r>
              <a:rPr kumimoji="1" lang="en-US" altLang="ja-JP" sz="2800" dirty="0" smtClean="0"/>
              <a:t>MAAP</a:t>
            </a:r>
            <a:r>
              <a:rPr kumimoji="1" lang="ja-JP" altLang="en-US" sz="2800" dirty="0" smtClean="0"/>
              <a:t>の制約を踏まえた本研究での扱い</a:t>
            </a:r>
            <a:endParaRPr kumimoji="1" lang="ja-JP" altLang="en-US" sz="2800" dirty="0"/>
          </a:p>
        </p:txBody>
      </p:sp>
      <p:sp>
        <p:nvSpPr>
          <p:cNvPr id="2" name="スライド番号プレースホルダー 1"/>
          <p:cNvSpPr>
            <a:spLocks noGrp="1"/>
          </p:cNvSpPr>
          <p:nvPr>
            <p:ph type="sldNum" sz="quarter" idx="12"/>
          </p:nvPr>
        </p:nvSpPr>
        <p:spPr/>
        <p:txBody>
          <a:bodyPr/>
          <a:lstStyle/>
          <a:p>
            <a:fld id="{9D40D2A5-8A93-403E-BF05-6EBA6A1455BF}" type="slidenum">
              <a:rPr kumimoji="1" lang="ja-JP" altLang="en-US" smtClean="0"/>
              <a:pPr/>
              <a:t>62</a:t>
            </a:fld>
            <a:endParaRPr kumimoji="1" lang="ja-JP" altLang="en-US"/>
          </a:p>
        </p:txBody>
      </p:sp>
    </p:spTree>
    <p:extLst>
      <p:ext uri="{BB962C8B-B14F-4D97-AF65-F5344CB8AC3E}">
        <p14:creationId xmlns:p14="http://schemas.microsoft.com/office/powerpoint/2010/main" val="316949351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楕円 164">
            <a:extLst>
              <a:ext uri="{FF2B5EF4-FFF2-40B4-BE49-F238E27FC236}">
                <a16:creationId xmlns:a16="http://schemas.microsoft.com/office/drawing/2014/main" id="{5D077661-526E-4257-AD1C-51C7E0B292EB}"/>
              </a:ext>
            </a:extLst>
          </p:cNvPr>
          <p:cNvSpPr/>
          <p:nvPr/>
        </p:nvSpPr>
        <p:spPr>
          <a:xfrm>
            <a:off x="7890387" y="3466985"/>
            <a:ext cx="544393" cy="1071317"/>
          </a:xfrm>
          <a:prstGeom prst="ellipse">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66" name="楕円 165">
            <a:extLst>
              <a:ext uri="{FF2B5EF4-FFF2-40B4-BE49-F238E27FC236}">
                <a16:creationId xmlns:a16="http://schemas.microsoft.com/office/drawing/2014/main" id="{5D077661-526E-4257-AD1C-51C7E0B292EB}"/>
              </a:ext>
            </a:extLst>
          </p:cNvPr>
          <p:cNvSpPr/>
          <p:nvPr/>
        </p:nvSpPr>
        <p:spPr>
          <a:xfrm>
            <a:off x="5220388" y="3432444"/>
            <a:ext cx="622708" cy="1081857"/>
          </a:xfrm>
          <a:prstGeom prst="ellipse">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67" name="正方形/長方形 166">
            <a:extLst>
              <a:ext uri="{FF2B5EF4-FFF2-40B4-BE49-F238E27FC236}">
                <a16:creationId xmlns:a16="http://schemas.microsoft.com/office/drawing/2014/main" id="{4A233604-2D0B-488F-A4F7-58D4987A284D}"/>
              </a:ext>
            </a:extLst>
          </p:cNvPr>
          <p:cNvSpPr/>
          <p:nvPr/>
        </p:nvSpPr>
        <p:spPr>
          <a:xfrm>
            <a:off x="5200807" y="3398266"/>
            <a:ext cx="3297680" cy="464349"/>
          </a:xfrm>
          <a:prstGeom prst="rec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69" name="アーチ 168">
            <a:extLst>
              <a:ext uri="{FF2B5EF4-FFF2-40B4-BE49-F238E27FC236}">
                <a16:creationId xmlns:a16="http://schemas.microsoft.com/office/drawing/2014/main" id="{134E969E-14B0-4476-B042-E1835FB39AD9}"/>
              </a:ext>
            </a:extLst>
          </p:cNvPr>
          <p:cNvSpPr/>
          <p:nvPr/>
        </p:nvSpPr>
        <p:spPr>
          <a:xfrm flipV="1">
            <a:off x="5068082" y="1606114"/>
            <a:ext cx="3594230" cy="3626902"/>
          </a:xfrm>
          <a:prstGeom prst="blockArc">
            <a:avLst>
              <a:gd name="adj1" fmla="val 10800000"/>
              <a:gd name="adj2" fmla="val 21498204"/>
              <a:gd name="adj3" fmla="val 42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solidFill>
                <a:schemeClr val="tx1"/>
              </a:solidFill>
            </a:endParaRPr>
          </a:p>
        </p:txBody>
      </p:sp>
      <p:sp>
        <p:nvSpPr>
          <p:cNvPr id="170" name="正方形/長方形 169">
            <a:extLst>
              <a:ext uri="{FF2B5EF4-FFF2-40B4-BE49-F238E27FC236}">
                <a16:creationId xmlns:a16="http://schemas.microsoft.com/office/drawing/2014/main" id="{4A233604-2D0B-488F-A4F7-58D4987A284D}"/>
              </a:ext>
            </a:extLst>
          </p:cNvPr>
          <p:cNvSpPr/>
          <p:nvPr/>
        </p:nvSpPr>
        <p:spPr>
          <a:xfrm>
            <a:off x="5677150" y="3836997"/>
            <a:ext cx="2379353" cy="656338"/>
          </a:xfrm>
          <a:prstGeom prst="rec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71" name="フリーフォーム: 図形 88">
            <a:extLst>
              <a:ext uri="{FF2B5EF4-FFF2-40B4-BE49-F238E27FC236}">
                <a16:creationId xmlns:a16="http://schemas.microsoft.com/office/drawing/2014/main" id="{74B11F54-FBCC-47C2-A12B-90AA2DCB52D2}"/>
              </a:ext>
            </a:extLst>
          </p:cNvPr>
          <p:cNvSpPr/>
          <p:nvPr/>
        </p:nvSpPr>
        <p:spPr>
          <a:xfrm rot="8580133">
            <a:off x="6745802" y="4544104"/>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72" name="フリーフォーム: 図形 258">
            <a:extLst>
              <a:ext uri="{FF2B5EF4-FFF2-40B4-BE49-F238E27FC236}">
                <a16:creationId xmlns:a16="http://schemas.microsoft.com/office/drawing/2014/main" id="{03610DBF-E5D9-47BA-9B1B-98A0C573D265}"/>
              </a:ext>
            </a:extLst>
          </p:cNvPr>
          <p:cNvSpPr/>
          <p:nvPr/>
        </p:nvSpPr>
        <p:spPr>
          <a:xfrm rot="16419323">
            <a:off x="6409056" y="4806279"/>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73" name="フリーフォーム: 図形 259">
            <a:extLst>
              <a:ext uri="{FF2B5EF4-FFF2-40B4-BE49-F238E27FC236}">
                <a16:creationId xmlns:a16="http://schemas.microsoft.com/office/drawing/2014/main" id="{01F3D771-5CEC-4151-B713-6F746202B7D2}"/>
              </a:ext>
            </a:extLst>
          </p:cNvPr>
          <p:cNvSpPr/>
          <p:nvPr/>
        </p:nvSpPr>
        <p:spPr>
          <a:xfrm rot="14754719">
            <a:off x="6441149" y="4523650"/>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74" name="フリーフォーム: 図形 261">
            <a:extLst>
              <a:ext uri="{FF2B5EF4-FFF2-40B4-BE49-F238E27FC236}">
                <a16:creationId xmlns:a16="http://schemas.microsoft.com/office/drawing/2014/main" id="{2532C9D9-A883-4E42-A68D-6A4E8562F42F}"/>
              </a:ext>
            </a:extLst>
          </p:cNvPr>
          <p:cNvSpPr/>
          <p:nvPr/>
        </p:nvSpPr>
        <p:spPr>
          <a:xfrm rot="19935396">
            <a:off x="6737828" y="4838029"/>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75" name="フリーフォーム: 図形 264">
            <a:extLst>
              <a:ext uri="{FF2B5EF4-FFF2-40B4-BE49-F238E27FC236}">
                <a16:creationId xmlns:a16="http://schemas.microsoft.com/office/drawing/2014/main" id="{FD19F0C2-F5E2-4ABC-B2E9-4E4752F3632E}"/>
              </a:ext>
            </a:extLst>
          </p:cNvPr>
          <p:cNvSpPr/>
          <p:nvPr/>
        </p:nvSpPr>
        <p:spPr>
          <a:xfrm>
            <a:off x="6811237" y="4841926"/>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76" name="フリーフォーム: 図形 273">
            <a:extLst>
              <a:ext uri="{FF2B5EF4-FFF2-40B4-BE49-F238E27FC236}">
                <a16:creationId xmlns:a16="http://schemas.microsoft.com/office/drawing/2014/main" id="{9F09FD2A-DA52-40CD-B8F1-05686CE51270}"/>
              </a:ext>
            </a:extLst>
          </p:cNvPr>
          <p:cNvSpPr/>
          <p:nvPr/>
        </p:nvSpPr>
        <p:spPr>
          <a:xfrm rot="16419323">
            <a:off x="6727374" y="4734013"/>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77" name="フリーフォーム: 図形 274">
            <a:extLst>
              <a:ext uri="{FF2B5EF4-FFF2-40B4-BE49-F238E27FC236}">
                <a16:creationId xmlns:a16="http://schemas.microsoft.com/office/drawing/2014/main" id="{D87272BD-4D1B-4122-AD79-4B6B12358608}"/>
              </a:ext>
            </a:extLst>
          </p:cNvPr>
          <p:cNvSpPr/>
          <p:nvPr/>
        </p:nvSpPr>
        <p:spPr>
          <a:xfrm rot="14754719">
            <a:off x="6559579" y="4728499"/>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78" name="フリーフォーム: 図形 275">
            <a:extLst>
              <a:ext uri="{FF2B5EF4-FFF2-40B4-BE49-F238E27FC236}">
                <a16:creationId xmlns:a16="http://schemas.microsoft.com/office/drawing/2014/main" id="{1DB1876D-5C00-4207-B4BE-FD15EFEB263A}"/>
              </a:ext>
            </a:extLst>
          </p:cNvPr>
          <p:cNvSpPr/>
          <p:nvPr/>
        </p:nvSpPr>
        <p:spPr>
          <a:xfrm>
            <a:off x="6771994" y="4762315"/>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79" name="フリーフォーム: 図形 276">
            <a:extLst>
              <a:ext uri="{FF2B5EF4-FFF2-40B4-BE49-F238E27FC236}">
                <a16:creationId xmlns:a16="http://schemas.microsoft.com/office/drawing/2014/main" id="{9636DCF7-7061-49E7-B00E-4812E920384A}"/>
              </a:ext>
            </a:extLst>
          </p:cNvPr>
          <p:cNvSpPr/>
          <p:nvPr/>
        </p:nvSpPr>
        <p:spPr>
          <a:xfrm rot="19935396">
            <a:off x="6636668" y="4769898"/>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80" name="フリーフォーム: 図形 277">
            <a:extLst>
              <a:ext uri="{FF2B5EF4-FFF2-40B4-BE49-F238E27FC236}">
                <a16:creationId xmlns:a16="http://schemas.microsoft.com/office/drawing/2014/main" id="{843CA860-81E3-4A06-8F13-C40B38A91590}"/>
              </a:ext>
            </a:extLst>
          </p:cNvPr>
          <p:cNvSpPr/>
          <p:nvPr/>
        </p:nvSpPr>
        <p:spPr>
          <a:xfrm rot="16419323">
            <a:off x="6824130" y="4987639"/>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81" name="フリーフォーム: 図形 240">
            <a:extLst>
              <a:ext uri="{FF2B5EF4-FFF2-40B4-BE49-F238E27FC236}">
                <a16:creationId xmlns:a16="http://schemas.microsoft.com/office/drawing/2014/main" id="{1D647822-F478-4AB5-95CF-905E84296A81}"/>
              </a:ext>
            </a:extLst>
          </p:cNvPr>
          <p:cNvSpPr/>
          <p:nvPr/>
        </p:nvSpPr>
        <p:spPr>
          <a:xfrm rot="5064060">
            <a:off x="6549823" y="4952794"/>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82" name="フリーフォーム: 図形 246">
            <a:extLst>
              <a:ext uri="{FF2B5EF4-FFF2-40B4-BE49-F238E27FC236}">
                <a16:creationId xmlns:a16="http://schemas.microsoft.com/office/drawing/2014/main" id="{8F175D93-291B-44CE-9E8D-7F7A9E897FFD}"/>
              </a:ext>
            </a:extLst>
          </p:cNvPr>
          <p:cNvSpPr/>
          <p:nvPr/>
        </p:nvSpPr>
        <p:spPr>
          <a:xfrm rot="4844737">
            <a:off x="6476007" y="4840214"/>
            <a:ext cx="99642" cy="120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83" name="フリーフォーム: 図形 248">
            <a:extLst>
              <a:ext uri="{FF2B5EF4-FFF2-40B4-BE49-F238E27FC236}">
                <a16:creationId xmlns:a16="http://schemas.microsoft.com/office/drawing/2014/main" id="{A60AE04C-0CB0-4130-874C-4F76D7CA5D03}"/>
              </a:ext>
            </a:extLst>
          </p:cNvPr>
          <p:cNvSpPr/>
          <p:nvPr/>
        </p:nvSpPr>
        <p:spPr>
          <a:xfrm rot="3399456">
            <a:off x="6369987" y="4735029"/>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84" name="正方形/長方形 183">
            <a:extLst>
              <a:ext uri="{FF2B5EF4-FFF2-40B4-BE49-F238E27FC236}">
                <a16:creationId xmlns:a16="http://schemas.microsoft.com/office/drawing/2014/main" id="{B7CC6E6A-0675-44CE-88F7-63C97D84FA6C}"/>
              </a:ext>
            </a:extLst>
          </p:cNvPr>
          <p:cNvSpPr/>
          <p:nvPr/>
        </p:nvSpPr>
        <p:spPr>
          <a:xfrm>
            <a:off x="8157016" y="1279630"/>
            <a:ext cx="346563" cy="853280"/>
          </a:xfrm>
          <a:prstGeom prst="rec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85" name="正方形/長方形 184">
            <a:extLst>
              <a:ext uri="{FF2B5EF4-FFF2-40B4-BE49-F238E27FC236}">
                <a16:creationId xmlns:a16="http://schemas.microsoft.com/office/drawing/2014/main" id="{5EB4BAE5-2F1C-4A14-81B6-3F7A060EC81D}"/>
              </a:ext>
            </a:extLst>
          </p:cNvPr>
          <p:cNvSpPr/>
          <p:nvPr/>
        </p:nvSpPr>
        <p:spPr>
          <a:xfrm>
            <a:off x="5200807" y="1279630"/>
            <a:ext cx="322582" cy="853280"/>
          </a:xfrm>
          <a:prstGeom prst="rec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86" name="正方形/長方形 185">
            <a:extLst>
              <a:ext uri="{FF2B5EF4-FFF2-40B4-BE49-F238E27FC236}">
                <a16:creationId xmlns:a16="http://schemas.microsoft.com/office/drawing/2014/main" id="{16BF0FA7-8617-4F5F-8207-C59799A6FAD0}"/>
              </a:ext>
            </a:extLst>
          </p:cNvPr>
          <p:cNvSpPr/>
          <p:nvPr/>
        </p:nvSpPr>
        <p:spPr>
          <a:xfrm>
            <a:off x="6632687" y="3191582"/>
            <a:ext cx="82552" cy="2321787"/>
          </a:xfrm>
          <a:prstGeom prst="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87" name="正方形/長方形 186">
            <a:extLst>
              <a:ext uri="{FF2B5EF4-FFF2-40B4-BE49-F238E27FC236}">
                <a16:creationId xmlns:a16="http://schemas.microsoft.com/office/drawing/2014/main" id="{F0ADC9F7-875F-4DC9-AF9B-EE50E496D969}"/>
              </a:ext>
            </a:extLst>
          </p:cNvPr>
          <p:cNvSpPr/>
          <p:nvPr/>
        </p:nvSpPr>
        <p:spPr>
          <a:xfrm>
            <a:off x="6950379" y="3191581"/>
            <a:ext cx="82552" cy="2321787"/>
          </a:xfrm>
          <a:prstGeom prst="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88" name="正方形/長方形 187">
            <a:extLst>
              <a:ext uri="{FF2B5EF4-FFF2-40B4-BE49-F238E27FC236}">
                <a16:creationId xmlns:a16="http://schemas.microsoft.com/office/drawing/2014/main" id="{6E9674A7-60DE-42A9-9E41-D71AD279FBAA}"/>
              </a:ext>
            </a:extLst>
          </p:cNvPr>
          <p:cNvSpPr/>
          <p:nvPr/>
        </p:nvSpPr>
        <p:spPr>
          <a:xfrm>
            <a:off x="5955469" y="3181797"/>
            <a:ext cx="82552" cy="2321787"/>
          </a:xfrm>
          <a:prstGeom prst="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89" name="正方形/長方形 188">
            <a:extLst>
              <a:ext uri="{FF2B5EF4-FFF2-40B4-BE49-F238E27FC236}">
                <a16:creationId xmlns:a16="http://schemas.microsoft.com/office/drawing/2014/main" id="{66878C4C-CBE3-4193-93FE-94C1454A7750}"/>
              </a:ext>
            </a:extLst>
          </p:cNvPr>
          <p:cNvSpPr/>
          <p:nvPr/>
        </p:nvSpPr>
        <p:spPr>
          <a:xfrm>
            <a:off x="6273161" y="3181796"/>
            <a:ext cx="82552" cy="2321787"/>
          </a:xfrm>
          <a:prstGeom prst="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90" name="正方形/長方形 189">
            <a:extLst>
              <a:ext uri="{FF2B5EF4-FFF2-40B4-BE49-F238E27FC236}">
                <a16:creationId xmlns:a16="http://schemas.microsoft.com/office/drawing/2014/main" id="{86B6A40C-85DF-48CD-9CE1-8A3F5BA78D33}"/>
              </a:ext>
            </a:extLst>
          </p:cNvPr>
          <p:cNvSpPr/>
          <p:nvPr/>
        </p:nvSpPr>
        <p:spPr>
          <a:xfrm>
            <a:off x="7314515" y="3191582"/>
            <a:ext cx="82552" cy="2321787"/>
          </a:xfrm>
          <a:prstGeom prst="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91" name="正方形/長方形 190">
            <a:extLst>
              <a:ext uri="{FF2B5EF4-FFF2-40B4-BE49-F238E27FC236}">
                <a16:creationId xmlns:a16="http://schemas.microsoft.com/office/drawing/2014/main" id="{4AD5CA90-0965-4E7E-B5AC-9B7770CC45EB}"/>
              </a:ext>
            </a:extLst>
          </p:cNvPr>
          <p:cNvSpPr/>
          <p:nvPr/>
        </p:nvSpPr>
        <p:spPr>
          <a:xfrm>
            <a:off x="7632207" y="3191581"/>
            <a:ext cx="82552" cy="2321787"/>
          </a:xfrm>
          <a:prstGeom prst="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92" name="正方形/長方形 191">
            <a:extLst>
              <a:ext uri="{FF2B5EF4-FFF2-40B4-BE49-F238E27FC236}">
                <a16:creationId xmlns:a16="http://schemas.microsoft.com/office/drawing/2014/main" id="{10AB0CB7-9E99-4026-8DB3-24F7E5D83E00}"/>
              </a:ext>
            </a:extLst>
          </p:cNvPr>
          <p:cNvSpPr/>
          <p:nvPr/>
        </p:nvSpPr>
        <p:spPr>
          <a:xfrm>
            <a:off x="6545882" y="1402550"/>
            <a:ext cx="260383" cy="3145538"/>
          </a:xfrm>
          <a:prstGeom prst="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94" name="正方形/長方形 193">
            <a:extLst>
              <a:ext uri="{FF2B5EF4-FFF2-40B4-BE49-F238E27FC236}">
                <a16:creationId xmlns:a16="http://schemas.microsoft.com/office/drawing/2014/main" id="{18322059-3016-46CB-B20C-6D65D1D8BAF8}"/>
              </a:ext>
            </a:extLst>
          </p:cNvPr>
          <p:cNvSpPr/>
          <p:nvPr/>
        </p:nvSpPr>
        <p:spPr>
          <a:xfrm>
            <a:off x="5868665" y="1392765"/>
            <a:ext cx="260383" cy="3145538"/>
          </a:xfrm>
          <a:prstGeom prst="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96" name="正方形/長方形 195">
            <a:extLst>
              <a:ext uri="{FF2B5EF4-FFF2-40B4-BE49-F238E27FC236}">
                <a16:creationId xmlns:a16="http://schemas.microsoft.com/office/drawing/2014/main" id="{38777104-F402-4D20-93EB-A18DBBA0198A}"/>
              </a:ext>
            </a:extLst>
          </p:cNvPr>
          <p:cNvSpPr/>
          <p:nvPr/>
        </p:nvSpPr>
        <p:spPr>
          <a:xfrm>
            <a:off x="7227710" y="1402550"/>
            <a:ext cx="260383" cy="3145538"/>
          </a:xfrm>
          <a:prstGeom prst="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99" name="正方形/長方形 198">
            <a:extLst>
              <a:ext uri="{FF2B5EF4-FFF2-40B4-BE49-F238E27FC236}">
                <a16:creationId xmlns:a16="http://schemas.microsoft.com/office/drawing/2014/main" id="{B787BB39-7308-4ED0-B8F6-455AA26070C9}"/>
              </a:ext>
            </a:extLst>
          </p:cNvPr>
          <p:cNvSpPr/>
          <p:nvPr/>
        </p:nvSpPr>
        <p:spPr>
          <a:xfrm>
            <a:off x="5077327" y="795682"/>
            <a:ext cx="143060" cy="26097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00" name="正方形/長方形 199">
            <a:extLst>
              <a:ext uri="{FF2B5EF4-FFF2-40B4-BE49-F238E27FC236}">
                <a16:creationId xmlns:a16="http://schemas.microsoft.com/office/drawing/2014/main" id="{5B1DEAF7-327D-48EF-8FC9-F4E71DBE09F4}"/>
              </a:ext>
            </a:extLst>
          </p:cNvPr>
          <p:cNvSpPr/>
          <p:nvPr/>
        </p:nvSpPr>
        <p:spPr>
          <a:xfrm>
            <a:off x="8498184" y="803333"/>
            <a:ext cx="161228" cy="26892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03" name="正方形/長方形 202">
            <a:extLst>
              <a:ext uri="{FF2B5EF4-FFF2-40B4-BE49-F238E27FC236}">
                <a16:creationId xmlns:a16="http://schemas.microsoft.com/office/drawing/2014/main" id="{23779594-AF19-479A-99ED-B72C68DBE8DE}"/>
              </a:ext>
            </a:extLst>
          </p:cNvPr>
          <p:cNvSpPr/>
          <p:nvPr/>
        </p:nvSpPr>
        <p:spPr>
          <a:xfrm flipV="1">
            <a:off x="5224540" y="2133744"/>
            <a:ext cx="349914" cy="72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04" name="正方形/長方形 203">
            <a:extLst>
              <a:ext uri="{FF2B5EF4-FFF2-40B4-BE49-F238E27FC236}">
                <a16:creationId xmlns:a16="http://schemas.microsoft.com/office/drawing/2014/main" id="{C94D5380-8105-4340-8FEA-C0D3AB4EDA31}"/>
              </a:ext>
            </a:extLst>
          </p:cNvPr>
          <p:cNvSpPr/>
          <p:nvPr/>
        </p:nvSpPr>
        <p:spPr>
          <a:xfrm flipV="1">
            <a:off x="8119907" y="2136413"/>
            <a:ext cx="384905" cy="72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09" name="フリーフォーム: 図形 516">
            <a:extLst>
              <a:ext uri="{FF2B5EF4-FFF2-40B4-BE49-F238E27FC236}">
                <a16:creationId xmlns:a16="http://schemas.microsoft.com/office/drawing/2014/main" id="{2F84FC0C-9522-4CCA-9999-BBE5140684FC}"/>
              </a:ext>
            </a:extLst>
          </p:cNvPr>
          <p:cNvSpPr/>
          <p:nvPr/>
        </p:nvSpPr>
        <p:spPr>
          <a:xfrm>
            <a:off x="7039491" y="4888493"/>
            <a:ext cx="95107" cy="171363"/>
          </a:xfrm>
          <a:custGeom>
            <a:avLst/>
            <a:gdLst>
              <a:gd name="connsiteX0" fmla="*/ 0 w 237067"/>
              <a:gd name="connsiteY0" fmla="*/ 0 h 254000"/>
              <a:gd name="connsiteX1" fmla="*/ 169334 w 237067"/>
              <a:gd name="connsiteY1" fmla="*/ 21167 h 254000"/>
              <a:gd name="connsiteX2" fmla="*/ 237067 w 237067"/>
              <a:gd name="connsiteY2" fmla="*/ 93133 h 254000"/>
              <a:gd name="connsiteX3" fmla="*/ 237067 w 237067"/>
              <a:gd name="connsiteY3" fmla="*/ 93133 h 254000"/>
              <a:gd name="connsiteX4" fmla="*/ 165100 w 237067"/>
              <a:gd name="connsiteY4" fmla="*/ 194733 h 254000"/>
              <a:gd name="connsiteX5" fmla="*/ 63500 w 237067"/>
              <a:gd name="connsiteY5" fmla="*/ 211667 h 254000"/>
              <a:gd name="connsiteX6" fmla="*/ 0 w 237067"/>
              <a:gd name="connsiteY6" fmla="*/ 254000 h 254000"/>
              <a:gd name="connsiteX7" fmla="*/ 0 w 237067"/>
              <a:gd name="connsiteY7" fmla="*/ 0 h 254000"/>
              <a:gd name="connsiteX0" fmla="*/ 0 w 237067"/>
              <a:gd name="connsiteY0" fmla="*/ 0 h 254000"/>
              <a:gd name="connsiteX1" fmla="*/ 169334 w 237067"/>
              <a:gd name="connsiteY1" fmla="*/ 21167 h 254000"/>
              <a:gd name="connsiteX2" fmla="*/ 237067 w 237067"/>
              <a:gd name="connsiteY2" fmla="*/ 93133 h 254000"/>
              <a:gd name="connsiteX3" fmla="*/ 237067 w 237067"/>
              <a:gd name="connsiteY3" fmla="*/ 93133 h 254000"/>
              <a:gd name="connsiteX4" fmla="*/ 209424 w 237067"/>
              <a:gd name="connsiteY4" fmla="*/ 229061 h 254000"/>
              <a:gd name="connsiteX5" fmla="*/ 63500 w 237067"/>
              <a:gd name="connsiteY5" fmla="*/ 211667 h 254000"/>
              <a:gd name="connsiteX6" fmla="*/ 0 w 237067"/>
              <a:gd name="connsiteY6" fmla="*/ 254000 h 254000"/>
              <a:gd name="connsiteX7" fmla="*/ 0 w 237067"/>
              <a:gd name="connsiteY7" fmla="*/ 0 h 254000"/>
              <a:gd name="connsiteX0" fmla="*/ 0 w 237067"/>
              <a:gd name="connsiteY0" fmla="*/ 0 h 283423"/>
              <a:gd name="connsiteX1" fmla="*/ 169334 w 237067"/>
              <a:gd name="connsiteY1" fmla="*/ 21167 h 283423"/>
              <a:gd name="connsiteX2" fmla="*/ 237067 w 237067"/>
              <a:gd name="connsiteY2" fmla="*/ 93133 h 283423"/>
              <a:gd name="connsiteX3" fmla="*/ 237067 w 237067"/>
              <a:gd name="connsiteY3" fmla="*/ 93133 h 283423"/>
              <a:gd name="connsiteX4" fmla="*/ 209424 w 237067"/>
              <a:gd name="connsiteY4" fmla="*/ 229061 h 283423"/>
              <a:gd name="connsiteX5" fmla="*/ 63500 w 237067"/>
              <a:gd name="connsiteY5" fmla="*/ 211667 h 283423"/>
              <a:gd name="connsiteX6" fmla="*/ 33241 w 237067"/>
              <a:gd name="connsiteY6" fmla="*/ 283423 h 283423"/>
              <a:gd name="connsiteX7" fmla="*/ 0 w 237067"/>
              <a:gd name="connsiteY7" fmla="*/ 0 h 283423"/>
              <a:gd name="connsiteX0" fmla="*/ 0 w 237067"/>
              <a:gd name="connsiteY0" fmla="*/ 0 h 283423"/>
              <a:gd name="connsiteX1" fmla="*/ 169334 w 237067"/>
              <a:gd name="connsiteY1" fmla="*/ 21167 h 283423"/>
              <a:gd name="connsiteX2" fmla="*/ 237067 w 237067"/>
              <a:gd name="connsiteY2" fmla="*/ 93133 h 283423"/>
              <a:gd name="connsiteX3" fmla="*/ 237067 w 237067"/>
              <a:gd name="connsiteY3" fmla="*/ 93133 h 283423"/>
              <a:gd name="connsiteX4" fmla="*/ 209424 w 237067"/>
              <a:gd name="connsiteY4" fmla="*/ 229061 h 283423"/>
              <a:gd name="connsiteX5" fmla="*/ 19177 w 237067"/>
              <a:gd name="connsiteY5" fmla="*/ 192050 h 283423"/>
              <a:gd name="connsiteX6" fmla="*/ 33241 w 237067"/>
              <a:gd name="connsiteY6" fmla="*/ 283423 h 283423"/>
              <a:gd name="connsiteX7" fmla="*/ 0 w 237067"/>
              <a:gd name="connsiteY7" fmla="*/ 0 h 283423"/>
              <a:gd name="connsiteX0" fmla="*/ 0 w 237067"/>
              <a:gd name="connsiteY0" fmla="*/ 0 h 229061"/>
              <a:gd name="connsiteX1" fmla="*/ 169334 w 237067"/>
              <a:gd name="connsiteY1" fmla="*/ 21167 h 229061"/>
              <a:gd name="connsiteX2" fmla="*/ 237067 w 237067"/>
              <a:gd name="connsiteY2" fmla="*/ 93133 h 229061"/>
              <a:gd name="connsiteX3" fmla="*/ 237067 w 237067"/>
              <a:gd name="connsiteY3" fmla="*/ 93133 h 229061"/>
              <a:gd name="connsiteX4" fmla="*/ 209424 w 237067"/>
              <a:gd name="connsiteY4" fmla="*/ 229061 h 229061"/>
              <a:gd name="connsiteX5" fmla="*/ 19177 w 237067"/>
              <a:gd name="connsiteY5" fmla="*/ 192050 h 229061"/>
              <a:gd name="connsiteX6" fmla="*/ 0 w 237067"/>
              <a:gd name="connsiteY6" fmla="*/ 136301 h 229061"/>
              <a:gd name="connsiteX7" fmla="*/ 0 w 237067"/>
              <a:gd name="connsiteY7" fmla="*/ 0 h 229061"/>
              <a:gd name="connsiteX0" fmla="*/ 0 w 237067"/>
              <a:gd name="connsiteY0" fmla="*/ 0 h 250900"/>
              <a:gd name="connsiteX1" fmla="*/ 169334 w 237067"/>
              <a:gd name="connsiteY1" fmla="*/ 21167 h 250900"/>
              <a:gd name="connsiteX2" fmla="*/ 237067 w 237067"/>
              <a:gd name="connsiteY2" fmla="*/ 93133 h 250900"/>
              <a:gd name="connsiteX3" fmla="*/ 237067 w 237067"/>
              <a:gd name="connsiteY3" fmla="*/ 93133 h 250900"/>
              <a:gd name="connsiteX4" fmla="*/ 209424 w 237067"/>
              <a:gd name="connsiteY4" fmla="*/ 229061 h 250900"/>
              <a:gd name="connsiteX5" fmla="*/ 19177 w 237067"/>
              <a:gd name="connsiteY5" fmla="*/ 250900 h 250900"/>
              <a:gd name="connsiteX6" fmla="*/ 0 w 237067"/>
              <a:gd name="connsiteY6" fmla="*/ 136301 h 250900"/>
              <a:gd name="connsiteX7" fmla="*/ 0 w 237067"/>
              <a:gd name="connsiteY7" fmla="*/ 0 h 25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067" h="250900">
                <a:moveTo>
                  <a:pt x="0" y="0"/>
                </a:moveTo>
                <a:lnTo>
                  <a:pt x="169334" y="21167"/>
                </a:lnTo>
                <a:lnTo>
                  <a:pt x="237067" y="93133"/>
                </a:lnTo>
                <a:lnTo>
                  <a:pt x="237067" y="93133"/>
                </a:lnTo>
                <a:lnTo>
                  <a:pt x="209424" y="229061"/>
                </a:lnTo>
                <a:lnTo>
                  <a:pt x="19177" y="250900"/>
                </a:lnTo>
                <a:lnTo>
                  <a:pt x="0" y="136301"/>
                </a:lnTo>
                <a:lnTo>
                  <a:pt x="0" y="0"/>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10" name="フリーフォーム: 図形 526">
            <a:extLst>
              <a:ext uri="{FF2B5EF4-FFF2-40B4-BE49-F238E27FC236}">
                <a16:creationId xmlns:a16="http://schemas.microsoft.com/office/drawing/2014/main" id="{77C18243-8F66-4BD1-BCB3-8EEDC77FB5C7}"/>
              </a:ext>
            </a:extLst>
          </p:cNvPr>
          <p:cNvSpPr/>
          <p:nvPr/>
        </p:nvSpPr>
        <p:spPr>
          <a:xfrm rot="8580133">
            <a:off x="6513431" y="4630310"/>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11" name="フリーフォーム: 図形 529">
            <a:extLst>
              <a:ext uri="{FF2B5EF4-FFF2-40B4-BE49-F238E27FC236}">
                <a16:creationId xmlns:a16="http://schemas.microsoft.com/office/drawing/2014/main" id="{B8D9A6C8-45C2-4C1C-89A5-9DB759EBE59D}"/>
              </a:ext>
            </a:extLst>
          </p:cNvPr>
          <p:cNvSpPr/>
          <p:nvPr/>
        </p:nvSpPr>
        <p:spPr>
          <a:xfrm rot="5064060">
            <a:off x="6209146" y="4845470"/>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12" name="フリーフォーム: 図形 530">
            <a:extLst>
              <a:ext uri="{FF2B5EF4-FFF2-40B4-BE49-F238E27FC236}">
                <a16:creationId xmlns:a16="http://schemas.microsoft.com/office/drawing/2014/main" id="{8388A817-9185-4D6B-B42C-7DCB598880AE}"/>
              </a:ext>
            </a:extLst>
          </p:cNvPr>
          <p:cNvSpPr/>
          <p:nvPr/>
        </p:nvSpPr>
        <p:spPr>
          <a:xfrm rot="4844737">
            <a:off x="6883880" y="4657857"/>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13" name="フリーフォーム: 図形 531">
            <a:extLst>
              <a:ext uri="{FF2B5EF4-FFF2-40B4-BE49-F238E27FC236}">
                <a16:creationId xmlns:a16="http://schemas.microsoft.com/office/drawing/2014/main" id="{EF0F0934-22F2-4AC0-A17F-2F48B7721A30}"/>
              </a:ext>
            </a:extLst>
          </p:cNvPr>
          <p:cNvSpPr/>
          <p:nvPr/>
        </p:nvSpPr>
        <p:spPr>
          <a:xfrm rot="5064060">
            <a:off x="6174887" y="4703696"/>
            <a:ext cx="80753" cy="75789"/>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14" name="フリーフォーム: 図形 534">
            <a:extLst>
              <a:ext uri="{FF2B5EF4-FFF2-40B4-BE49-F238E27FC236}">
                <a16:creationId xmlns:a16="http://schemas.microsoft.com/office/drawing/2014/main" id="{39851C63-26E8-493F-B09A-82C696E5A890}"/>
              </a:ext>
            </a:extLst>
          </p:cNvPr>
          <p:cNvSpPr/>
          <p:nvPr/>
        </p:nvSpPr>
        <p:spPr>
          <a:xfrm rot="5064060">
            <a:off x="6178849" y="4531897"/>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15" name="フリーフォーム: 図形 535">
            <a:extLst>
              <a:ext uri="{FF2B5EF4-FFF2-40B4-BE49-F238E27FC236}">
                <a16:creationId xmlns:a16="http://schemas.microsoft.com/office/drawing/2014/main" id="{DD35B87A-4FB1-4CB1-8180-58029D05FF2A}"/>
              </a:ext>
            </a:extLst>
          </p:cNvPr>
          <p:cNvSpPr/>
          <p:nvPr/>
        </p:nvSpPr>
        <p:spPr>
          <a:xfrm>
            <a:off x="7546862" y="4563001"/>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16" name="フリーフォーム: 図形 536">
            <a:extLst>
              <a:ext uri="{FF2B5EF4-FFF2-40B4-BE49-F238E27FC236}">
                <a16:creationId xmlns:a16="http://schemas.microsoft.com/office/drawing/2014/main" id="{D0D25058-A028-4748-AA59-0484DB3DBE18}"/>
              </a:ext>
            </a:extLst>
          </p:cNvPr>
          <p:cNvSpPr/>
          <p:nvPr/>
        </p:nvSpPr>
        <p:spPr>
          <a:xfrm rot="19935396">
            <a:off x="7491809" y="4626357"/>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17" name="フリーフォーム: 図形 537">
            <a:extLst>
              <a:ext uri="{FF2B5EF4-FFF2-40B4-BE49-F238E27FC236}">
                <a16:creationId xmlns:a16="http://schemas.microsoft.com/office/drawing/2014/main" id="{F20BF466-39E1-42D9-A901-8A6DAA49CBF4}"/>
              </a:ext>
            </a:extLst>
          </p:cNvPr>
          <p:cNvSpPr/>
          <p:nvPr/>
        </p:nvSpPr>
        <p:spPr>
          <a:xfrm rot="16419323">
            <a:off x="7163629" y="4898364"/>
            <a:ext cx="128160" cy="132899"/>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18" name="フリーフォーム: 図形 538">
            <a:extLst>
              <a:ext uri="{FF2B5EF4-FFF2-40B4-BE49-F238E27FC236}">
                <a16:creationId xmlns:a16="http://schemas.microsoft.com/office/drawing/2014/main" id="{01A1D863-025F-439A-9E3F-2A9A74BF5BC4}"/>
              </a:ext>
            </a:extLst>
          </p:cNvPr>
          <p:cNvSpPr/>
          <p:nvPr/>
        </p:nvSpPr>
        <p:spPr>
          <a:xfrm rot="14754719">
            <a:off x="6427165" y="4686089"/>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19" name="フリーフォーム: 図形 539">
            <a:extLst>
              <a:ext uri="{FF2B5EF4-FFF2-40B4-BE49-F238E27FC236}">
                <a16:creationId xmlns:a16="http://schemas.microsoft.com/office/drawing/2014/main" id="{F91ED5AE-4ABC-4011-8819-E21A3A4EA0AA}"/>
              </a:ext>
            </a:extLst>
          </p:cNvPr>
          <p:cNvSpPr/>
          <p:nvPr/>
        </p:nvSpPr>
        <p:spPr>
          <a:xfrm rot="20278375">
            <a:off x="7030361" y="4775179"/>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20" name="フリーフォーム: 図形 540">
            <a:extLst>
              <a:ext uri="{FF2B5EF4-FFF2-40B4-BE49-F238E27FC236}">
                <a16:creationId xmlns:a16="http://schemas.microsoft.com/office/drawing/2014/main" id="{86EACE2C-FBB1-4F94-88CB-9A5DCEBA8858}"/>
              </a:ext>
            </a:extLst>
          </p:cNvPr>
          <p:cNvSpPr/>
          <p:nvPr/>
        </p:nvSpPr>
        <p:spPr>
          <a:xfrm rot="19935396">
            <a:off x="6698127" y="4631305"/>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21" name="フリーフォーム: 図形 541">
            <a:extLst>
              <a:ext uri="{FF2B5EF4-FFF2-40B4-BE49-F238E27FC236}">
                <a16:creationId xmlns:a16="http://schemas.microsoft.com/office/drawing/2014/main" id="{5F397A41-5BE2-4E9A-ABA8-7EFDEA58872A}"/>
              </a:ext>
            </a:extLst>
          </p:cNvPr>
          <p:cNvSpPr/>
          <p:nvPr/>
        </p:nvSpPr>
        <p:spPr>
          <a:xfrm rot="16419323">
            <a:off x="7720397" y="4718616"/>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22" name="フリーフォーム: 図形 542">
            <a:extLst>
              <a:ext uri="{FF2B5EF4-FFF2-40B4-BE49-F238E27FC236}">
                <a16:creationId xmlns:a16="http://schemas.microsoft.com/office/drawing/2014/main" id="{EEC9A94F-19B7-44C1-9C65-F20590542298}"/>
              </a:ext>
            </a:extLst>
          </p:cNvPr>
          <p:cNvSpPr/>
          <p:nvPr/>
        </p:nvSpPr>
        <p:spPr>
          <a:xfrm rot="14754719">
            <a:off x="7049886" y="4560186"/>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23" name="フリーフォーム: 図形 543">
            <a:extLst>
              <a:ext uri="{FF2B5EF4-FFF2-40B4-BE49-F238E27FC236}">
                <a16:creationId xmlns:a16="http://schemas.microsoft.com/office/drawing/2014/main" id="{DB45969E-C6F1-4B06-AEB7-1CEAF09C9494}"/>
              </a:ext>
            </a:extLst>
          </p:cNvPr>
          <p:cNvSpPr/>
          <p:nvPr/>
        </p:nvSpPr>
        <p:spPr>
          <a:xfrm>
            <a:off x="7724583" y="4583891"/>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24" name="フリーフォーム: 図形 544">
            <a:extLst>
              <a:ext uri="{FF2B5EF4-FFF2-40B4-BE49-F238E27FC236}">
                <a16:creationId xmlns:a16="http://schemas.microsoft.com/office/drawing/2014/main" id="{00403BB3-2DD5-4CDE-93EE-4F85414D8E4E}"/>
              </a:ext>
            </a:extLst>
          </p:cNvPr>
          <p:cNvSpPr/>
          <p:nvPr/>
        </p:nvSpPr>
        <p:spPr>
          <a:xfrm rot="19935396">
            <a:off x="7769934" y="4663663"/>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25" name="フリーフォーム: 図形 545">
            <a:extLst>
              <a:ext uri="{FF2B5EF4-FFF2-40B4-BE49-F238E27FC236}">
                <a16:creationId xmlns:a16="http://schemas.microsoft.com/office/drawing/2014/main" id="{CF5F149B-5183-4CBA-B839-1DB83BFFA3FE}"/>
              </a:ext>
            </a:extLst>
          </p:cNvPr>
          <p:cNvSpPr/>
          <p:nvPr/>
        </p:nvSpPr>
        <p:spPr>
          <a:xfrm rot="14754719">
            <a:off x="7401946" y="4588472"/>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26" name="フリーフォーム: 図形 546">
            <a:extLst>
              <a:ext uri="{FF2B5EF4-FFF2-40B4-BE49-F238E27FC236}">
                <a16:creationId xmlns:a16="http://schemas.microsoft.com/office/drawing/2014/main" id="{98C7363B-6122-453C-A89F-01E2876B2DFA}"/>
              </a:ext>
            </a:extLst>
          </p:cNvPr>
          <p:cNvSpPr/>
          <p:nvPr/>
        </p:nvSpPr>
        <p:spPr>
          <a:xfrm rot="16200000">
            <a:off x="7147165" y="4661289"/>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27" name="フリーフォーム: 図形 547">
            <a:extLst>
              <a:ext uri="{FF2B5EF4-FFF2-40B4-BE49-F238E27FC236}">
                <a16:creationId xmlns:a16="http://schemas.microsoft.com/office/drawing/2014/main" id="{88C6A051-3019-44B5-B289-32A7427FFF06}"/>
              </a:ext>
            </a:extLst>
          </p:cNvPr>
          <p:cNvSpPr/>
          <p:nvPr/>
        </p:nvSpPr>
        <p:spPr>
          <a:xfrm rot="16419323">
            <a:off x="7840676" y="4584647"/>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28" name="フリーフォーム: 図形 548">
            <a:extLst>
              <a:ext uri="{FF2B5EF4-FFF2-40B4-BE49-F238E27FC236}">
                <a16:creationId xmlns:a16="http://schemas.microsoft.com/office/drawing/2014/main" id="{F2CC0CBA-4017-453C-B059-8323CE9D7235}"/>
              </a:ext>
            </a:extLst>
          </p:cNvPr>
          <p:cNvSpPr/>
          <p:nvPr/>
        </p:nvSpPr>
        <p:spPr>
          <a:xfrm rot="14754719">
            <a:off x="7415959" y="4866892"/>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29" name="フリーフォーム: 図形 549">
            <a:extLst>
              <a:ext uri="{FF2B5EF4-FFF2-40B4-BE49-F238E27FC236}">
                <a16:creationId xmlns:a16="http://schemas.microsoft.com/office/drawing/2014/main" id="{E1C87617-648E-4CAD-A8D8-0C3280677664}"/>
              </a:ext>
            </a:extLst>
          </p:cNvPr>
          <p:cNvSpPr/>
          <p:nvPr/>
        </p:nvSpPr>
        <p:spPr>
          <a:xfrm rot="1608969">
            <a:off x="7417785" y="4788262"/>
            <a:ext cx="141497" cy="106444"/>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30" name="フリーフォーム: 図形 550">
            <a:extLst>
              <a:ext uri="{FF2B5EF4-FFF2-40B4-BE49-F238E27FC236}">
                <a16:creationId xmlns:a16="http://schemas.microsoft.com/office/drawing/2014/main" id="{8E26B811-7CE5-4658-957D-B91A7991EDF9}"/>
              </a:ext>
            </a:extLst>
          </p:cNvPr>
          <p:cNvSpPr/>
          <p:nvPr/>
        </p:nvSpPr>
        <p:spPr>
          <a:xfrm rot="19935396">
            <a:off x="6390391" y="4627026"/>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31" name="フリーフォーム: 図形 551">
            <a:extLst>
              <a:ext uri="{FF2B5EF4-FFF2-40B4-BE49-F238E27FC236}">
                <a16:creationId xmlns:a16="http://schemas.microsoft.com/office/drawing/2014/main" id="{E171CAA4-E7FC-4EA1-9283-3C5A6E94B2DC}"/>
              </a:ext>
            </a:extLst>
          </p:cNvPr>
          <p:cNvSpPr/>
          <p:nvPr/>
        </p:nvSpPr>
        <p:spPr>
          <a:xfrm rot="16419323">
            <a:off x="6866137" y="4759160"/>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32" name="フリーフォーム: 図形 552">
            <a:extLst>
              <a:ext uri="{FF2B5EF4-FFF2-40B4-BE49-F238E27FC236}">
                <a16:creationId xmlns:a16="http://schemas.microsoft.com/office/drawing/2014/main" id="{2AFEB103-64A1-4D1C-945A-61DAF26DB016}"/>
              </a:ext>
            </a:extLst>
          </p:cNvPr>
          <p:cNvSpPr/>
          <p:nvPr/>
        </p:nvSpPr>
        <p:spPr>
          <a:xfrm rot="14754719">
            <a:off x="7580612" y="4665929"/>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33" name="フリーフォーム: 図形 553">
            <a:extLst>
              <a:ext uri="{FF2B5EF4-FFF2-40B4-BE49-F238E27FC236}">
                <a16:creationId xmlns:a16="http://schemas.microsoft.com/office/drawing/2014/main" id="{46EA99AD-2F74-42E3-8BBF-4E8F9756989B}"/>
              </a:ext>
            </a:extLst>
          </p:cNvPr>
          <p:cNvSpPr/>
          <p:nvPr/>
        </p:nvSpPr>
        <p:spPr>
          <a:xfrm>
            <a:off x="6113058" y="4815734"/>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34" name="フリーフォーム: 図形 554">
            <a:extLst>
              <a:ext uri="{FF2B5EF4-FFF2-40B4-BE49-F238E27FC236}">
                <a16:creationId xmlns:a16="http://schemas.microsoft.com/office/drawing/2014/main" id="{006132A3-3F72-40F4-9E8E-229581700642}"/>
              </a:ext>
            </a:extLst>
          </p:cNvPr>
          <p:cNvSpPr/>
          <p:nvPr/>
        </p:nvSpPr>
        <p:spPr>
          <a:xfrm rot="19935396">
            <a:off x="5774774" y="4549981"/>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35" name="フリーフォーム: 図形 555">
            <a:extLst>
              <a:ext uri="{FF2B5EF4-FFF2-40B4-BE49-F238E27FC236}">
                <a16:creationId xmlns:a16="http://schemas.microsoft.com/office/drawing/2014/main" id="{ADF3D148-1D18-4088-BDE4-6F30EE604638}"/>
              </a:ext>
            </a:extLst>
          </p:cNvPr>
          <p:cNvSpPr/>
          <p:nvPr/>
        </p:nvSpPr>
        <p:spPr>
          <a:xfrm rot="16419323">
            <a:off x="6497504" y="4730971"/>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36" name="フリーフォーム: 図形 556">
            <a:extLst>
              <a:ext uri="{FF2B5EF4-FFF2-40B4-BE49-F238E27FC236}">
                <a16:creationId xmlns:a16="http://schemas.microsoft.com/office/drawing/2014/main" id="{004E5FD2-7B05-4C7C-A769-AC2E3E846A16}"/>
              </a:ext>
            </a:extLst>
          </p:cNvPr>
          <p:cNvSpPr/>
          <p:nvPr/>
        </p:nvSpPr>
        <p:spPr>
          <a:xfrm rot="8580133">
            <a:off x="6178051" y="4761526"/>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37" name="フリーフォーム: 図形 557">
            <a:extLst>
              <a:ext uri="{FF2B5EF4-FFF2-40B4-BE49-F238E27FC236}">
                <a16:creationId xmlns:a16="http://schemas.microsoft.com/office/drawing/2014/main" id="{30921AF8-18B2-47D1-A664-3BB43A1B0383}"/>
              </a:ext>
            </a:extLst>
          </p:cNvPr>
          <p:cNvSpPr/>
          <p:nvPr/>
        </p:nvSpPr>
        <p:spPr>
          <a:xfrm rot="5064060" flipV="1">
            <a:off x="6072420" y="4555803"/>
            <a:ext cx="81957" cy="100949"/>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38" name="フリーフォーム: 図形 558">
            <a:extLst>
              <a:ext uri="{FF2B5EF4-FFF2-40B4-BE49-F238E27FC236}">
                <a16:creationId xmlns:a16="http://schemas.microsoft.com/office/drawing/2014/main" id="{87544508-F4D1-4713-B3AC-70EE9D6C0201}"/>
              </a:ext>
            </a:extLst>
          </p:cNvPr>
          <p:cNvSpPr/>
          <p:nvPr/>
        </p:nvSpPr>
        <p:spPr>
          <a:xfrm rot="8923112">
            <a:off x="7135174" y="4591970"/>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39" name="フリーフォーム: 図形 559">
            <a:extLst>
              <a:ext uri="{FF2B5EF4-FFF2-40B4-BE49-F238E27FC236}">
                <a16:creationId xmlns:a16="http://schemas.microsoft.com/office/drawing/2014/main" id="{BD5F51A8-FC34-4CD2-9823-EE38EDD01E90}"/>
              </a:ext>
            </a:extLst>
          </p:cNvPr>
          <p:cNvSpPr/>
          <p:nvPr/>
        </p:nvSpPr>
        <p:spPr>
          <a:xfrm rot="5064060">
            <a:off x="6851564" y="4552319"/>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40" name="フリーフォーム: 図形 560">
            <a:extLst>
              <a:ext uri="{FF2B5EF4-FFF2-40B4-BE49-F238E27FC236}">
                <a16:creationId xmlns:a16="http://schemas.microsoft.com/office/drawing/2014/main" id="{F7EFEC3C-3D96-4EC7-B595-7799862AC76A}"/>
              </a:ext>
            </a:extLst>
          </p:cNvPr>
          <p:cNvSpPr/>
          <p:nvPr/>
        </p:nvSpPr>
        <p:spPr>
          <a:xfrm rot="10244737">
            <a:off x="6070344" y="4719812"/>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41" name="フリーフォーム: 図形 561">
            <a:extLst>
              <a:ext uri="{FF2B5EF4-FFF2-40B4-BE49-F238E27FC236}">
                <a16:creationId xmlns:a16="http://schemas.microsoft.com/office/drawing/2014/main" id="{97273832-89B8-4B4F-BF4D-D0B5F2749444}"/>
              </a:ext>
            </a:extLst>
          </p:cNvPr>
          <p:cNvSpPr/>
          <p:nvPr/>
        </p:nvSpPr>
        <p:spPr>
          <a:xfrm rot="8580133">
            <a:off x="5873308" y="4621996"/>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42" name="フリーフォーム: 図形 562">
            <a:extLst>
              <a:ext uri="{FF2B5EF4-FFF2-40B4-BE49-F238E27FC236}">
                <a16:creationId xmlns:a16="http://schemas.microsoft.com/office/drawing/2014/main" id="{A5615ED0-E623-45CD-A41A-79465C6C3E96}"/>
              </a:ext>
            </a:extLst>
          </p:cNvPr>
          <p:cNvSpPr/>
          <p:nvPr/>
        </p:nvSpPr>
        <p:spPr>
          <a:xfrm rot="4844737">
            <a:off x="7116050" y="4791467"/>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43" name="フリーフォーム: 図形 563">
            <a:extLst>
              <a:ext uri="{FF2B5EF4-FFF2-40B4-BE49-F238E27FC236}">
                <a16:creationId xmlns:a16="http://schemas.microsoft.com/office/drawing/2014/main" id="{E72DF736-BA61-44CA-BFD9-9BF8A5F57725}"/>
              </a:ext>
            </a:extLst>
          </p:cNvPr>
          <p:cNvSpPr/>
          <p:nvPr/>
        </p:nvSpPr>
        <p:spPr>
          <a:xfrm rot="11853706">
            <a:off x="6147488" y="4672991"/>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44" name="フリーフォーム: 図形 564">
            <a:extLst>
              <a:ext uri="{FF2B5EF4-FFF2-40B4-BE49-F238E27FC236}">
                <a16:creationId xmlns:a16="http://schemas.microsoft.com/office/drawing/2014/main" id="{C7671AFC-8EAD-4BD5-8327-C37DB9150183}"/>
              </a:ext>
            </a:extLst>
          </p:cNvPr>
          <p:cNvSpPr/>
          <p:nvPr/>
        </p:nvSpPr>
        <p:spPr>
          <a:xfrm rot="8580133">
            <a:off x="7061138" y="4648864"/>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45" name="フリーフォーム: 図形 565">
            <a:extLst>
              <a:ext uri="{FF2B5EF4-FFF2-40B4-BE49-F238E27FC236}">
                <a16:creationId xmlns:a16="http://schemas.microsoft.com/office/drawing/2014/main" id="{4F398608-4CDF-4071-9E61-58636CC229F3}"/>
              </a:ext>
            </a:extLst>
          </p:cNvPr>
          <p:cNvSpPr/>
          <p:nvPr/>
        </p:nvSpPr>
        <p:spPr>
          <a:xfrm rot="5064060">
            <a:off x="6781909" y="4631511"/>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47" name="楕円 246">
            <a:extLst>
              <a:ext uri="{FF2B5EF4-FFF2-40B4-BE49-F238E27FC236}">
                <a16:creationId xmlns:a16="http://schemas.microsoft.com/office/drawing/2014/main" id="{68ACDD2C-449F-4996-BBC3-F889E5148396}"/>
              </a:ext>
            </a:extLst>
          </p:cNvPr>
          <p:cNvSpPr/>
          <p:nvPr/>
        </p:nvSpPr>
        <p:spPr>
          <a:xfrm>
            <a:off x="7058229" y="4925154"/>
            <a:ext cx="57419" cy="57765"/>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48" name="フリーフォーム: 図形 516">
            <a:extLst>
              <a:ext uri="{FF2B5EF4-FFF2-40B4-BE49-F238E27FC236}">
                <a16:creationId xmlns:a16="http://schemas.microsoft.com/office/drawing/2014/main" id="{2F84FC0C-9522-4CCA-9999-BBE5140684FC}"/>
              </a:ext>
            </a:extLst>
          </p:cNvPr>
          <p:cNvSpPr/>
          <p:nvPr/>
        </p:nvSpPr>
        <p:spPr>
          <a:xfrm flipH="1">
            <a:off x="6856484" y="4900275"/>
            <a:ext cx="83875" cy="171363"/>
          </a:xfrm>
          <a:custGeom>
            <a:avLst/>
            <a:gdLst>
              <a:gd name="connsiteX0" fmla="*/ 0 w 237067"/>
              <a:gd name="connsiteY0" fmla="*/ 0 h 254000"/>
              <a:gd name="connsiteX1" fmla="*/ 169334 w 237067"/>
              <a:gd name="connsiteY1" fmla="*/ 21167 h 254000"/>
              <a:gd name="connsiteX2" fmla="*/ 237067 w 237067"/>
              <a:gd name="connsiteY2" fmla="*/ 93133 h 254000"/>
              <a:gd name="connsiteX3" fmla="*/ 237067 w 237067"/>
              <a:gd name="connsiteY3" fmla="*/ 93133 h 254000"/>
              <a:gd name="connsiteX4" fmla="*/ 165100 w 237067"/>
              <a:gd name="connsiteY4" fmla="*/ 194733 h 254000"/>
              <a:gd name="connsiteX5" fmla="*/ 63500 w 237067"/>
              <a:gd name="connsiteY5" fmla="*/ 211667 h 254000"/>
              <a:gd name="connsiteX6" fmla="*/ 0 w 237067"/>
              <a:gd name="connsiteY6" fmla="*/ 254000 h 254000"/>
              <a:gd name="connsiteX7" fmla="*/ 0 w 237067"/>
              <a:gd name="connsiteY7" fmla="*/ 0 h 254000"/>
              <a:gd name="connsiteX0" fmla="*/ 0 w 237067"/>
              <a:gd name="connsiteY0" fmla="*/ 0 h 254000"/>
              <a:gd name="connsiteX1" fmla="*/ 169334 w 237067"/>
              <a:gd name="connsiteY1" fmla="*/ 21167 h 254000"/>
              <a:gd name="connsiteX2" fmla="*/ 237067 w 237067"/>
              <a:gd name="connsiteY2" fmla="*/ 93133 h 254000"/>
              <a:gd name="connsiteX3" fmla="*/ 237067 w 237067"/>
              <a:gd name="connsiteY3" fmla="*/ 93133 h 254000"/>
              <a:gd name="connsiteX4" fmla="*/ 209424 w 237067"/>
              <a:gd name="connsiteY4" fmla="*/ 229061 h 254000"/>
              <a:gd name="connsiteX5" fmla="*/ 63500 w 237067"/>
              <a:gd name="connsiteY5" fmla="*/ 211667 h 254000"/>
              <a:gd name="connsiteX6" fmla="*/ 0 w 237067"/>
              <a:gd name="connsiteY6" fmla="*/ 254000 h 254000"/>
              <a:gd name="connsiteX7" fmla="*/ 0 w 237067"/>
              <a:gd name="connsiteY7" fmla="*/ 0 h 254000"/>
              <a:gd name="connsiteX0" fmla="*/ 0 w 237067"/>
              <a:gd name="connsiteY0" fmla="*/ 0 h 283423"/>
              <a:gd name="connsiteX1" fmla="*/ 169334 w 237067"/>
              <a:gd name="connsiteY1" fmla="*/ 21167 h 283423"/>
              <a:gd name="connsiteX2" fmla="*/ 237067 w 237067"/>
              <a:gd name="connsiteY2" fmla="*/ 93133 h 283423"/>
              <a:gd name="connsiteX3" fmla="*/ 237067 w 237067"/>
              <a:gd name="connsiteY3" fmla="*/ 93133 h 283423"/>
              <a:gd name="connsiteX4" fmla="*/ 209424 w 237067"/>
              <a:gd name="connsiteY4" fmla="*/ 229061 h 283423"/>
              <a:gd name="connsiteX5" fmla="*/ 63500 w 237067"/>
              <a:gd name="connsiteY5" fmla="*/ 211667 h 283423"/>
              <a:gd name="connsiteX6" fmla="*/ 33241 w 237067"/>
              <a:gd name="connsiteY6" fmla="*/ 283423 h 283423"/>
              <a:gd name="connsiteX7" fmla="*/ 0 w 237067"/>
              <a:gd name="connsiteY7" fmla="*/ 0 h 283423"/>
              <a:gd name="connsiteX0" fmla="*/ 0 w 237067"/>
              <a:gd name="connsiteY0" fmla="*/ 0 h 283423"/>
              <a:gd name="connsiteX1" fmla="*/ 169334 w 237067"/>
              <a:gd name="connsiteY1" fmla="*/ 21167 h 283423"/>
              <a:gd name="connsiteX2" fmla="*/ 237067 w 237067"/>
              <a:gd name="connsiteY2" fmla="*/ 93133 h 283423"/>
              <a:gd name="connsiteX3" fmla="*/ 237067 w 237067"/>
              <a:gd name="connsiteY3" fmla="*/ 93133 h 283423"/>
              <a:gd name="connsiteX4" fmla="*/ 209424 w 237067"/>
              <a:gd name="connsiteY4" fmla="*/ 229061 h 283423"/>
              <a:gd name="connsiteX5" fmla="*/ 19177 w 237067"/>
              <a:gd name="connsiteY5" fmla="*/ 192050 h 283423"/>
              <a:gd name="connsiteX6" fmla="*/ 33241 w 237067"/>
              <a:gd name="connsiteY6" fmla="*/ 283423 h 283423"/>
              <a:gd name="connsiteX7" fmla="*/ 0 w 237067"/>
              <a:gd name="connsiteY7" fmla="*/ 0 h 283423"/>
              <a:gd name="connsiteX0" fmla="*/ 0 w 237067"/>
              <a:gd name="connsiteY0" fmla="*/ 0 h 229061"/>
              <a:gd name="connsiteX1" fmla="*/ 169334 w 237067"/>
              <a:gd name="connsiteY1" fmla="*/ 21167 h 229061"/>
              <a:gd name="connsiteX2" fmla="*/ 237067 w 237067"/>
              <a:gd name="connsiteY2" fmla="*/ 93133 h 229061"/>
              <a:gd name="connsiteX3" fmla="*/ 237067 w 237067"/>
              <a:gd name="connsiteY3" fmla="*/ 93133 h 229061"/>
              <a:gd name="connsiteX4" fmla="*/ 209424 w 237067"/>
              <a:gd name="connsiteY4" fmla="*/ 229061 h 229061"/>
              <a:gd name="connsiteX5" fmla="*/ 19177 w 237067"/>
              <a:gd name="connsiteY5" fmla="*/ 192050 h 229061"/>
              <a:gd name="connsiteX6" fmla="*/ 0 w 237067"/>
              <a:gd name="connsiteY6" fmla="*/ 136301 h 229061"/>
              <a:gd name="connsiteX7" fmla="*/ 0 w 237067"/>
              <a:gd name="connsiteY7" fmla="*/ 0 h 229061"/>
              <a:gd name="connsiteX0" fmla="*/ 0 w 237067"/>
              <a:gd name="connsiteY0" fmla="*/ 0 h 250900"/>
              <a:gd name="connsiteX1" fmla="*/ 169334 w 237067"/>
              <a:gd name="connsiteY1" fmla="*/ 21167 h 250900"/>
              <a:gd name="connsiteX2" fmla="*/ 237067 w 237067"/>
              <a:gd name="connsiteY2" fmla="*/ 93133 h 250900"/>
              <a:gd name="connsiteX3" fmla="*/ 237067 w 237067"/>
              <a:gd name="connsiteY3" fmla="*/ 93133 h 250900"/>
              <a:gd name="connsiteX4" fmla="*/ 209424 w 237067"/>
              <a:gd name="connsiteY4" fmla="*/ 229061 h 250900"/>
              <a:gd name="connsiteX5" fmla="*/ 19177 w 237067"/>
              <a:gd name="connsiteY5" fmla="*/ 250900 h 250900"/>
              <a:gd name="connsiteX6" fmla="*/ 0 w 237067"/>
              <a:gd name="connsiteY6" fmla="*/ 136301 h 250900"/>
              <a:gd name="connsiteX7" fmla="*/ 0 w 237067"/>
              <a:gd name="connsiteY7" fmla="*/ 0 h 25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067" h="250900">
                <a:moveTo>
                  <a:pt x="0" y="0"/>
                </a:moveTo>
                <a:lnTo>
                  <a:pt x="169334" y="21167"/>
                </a:lnTo>
                <a:lnTo>
                  <a:pt x="237067" y="93133"/>
                </a:lnTo>
                <a:lnTo>
                  <a:pt x="237067" y="93133"/>
                </a:lnTo>
                <a:lnTo>
                  <a:pt x="209424" y="229061"/>
                </a:lnTo>
                <a:lnTo>
                  <a:pt x="19177" y="250900"/>
                </a:lnTo>
                <a:lnTo>
                  <a:pt x="0" y="136301"/>
                </a:lnTo>
                <a:lnTo>
                  <a:pt x="0" y="0"/>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49" name="フリーフォーム: 図形 246">
            <a:extLst>
              <a:ext uri="{FF2B5EF4-FFF2-40B4-BE49-F238E27FC236}">
                <a16:creationId xmlns:a16="http://schemas.microsoft.com/office/drawing/2014/main" id="{8F175D93-291B-44CE-9E8D-7F7A9E897FFD}"/>
              </a:ext>
            </a:extLst>
          </p:cNvPr>
          <p:cNvSpPr/>
          <p:nvPr/>
        </p:nvSpPr>
        <p:spPr>
          <a:xfrm rot="4844737">
            <a:off x="6506958" y="4560120"/>
            <a:ext cx="59650" cy="103625"/>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50" name="楕円 249">
            <a:extLst>
              <a:ext uri="{FF2B5EF4-FFF2-40B4-BE49-F238E27FC236}">
                <a16:creationId xmlns:a16="http://schemas.microsoft.com/office/drawing/2014/main" id="{68ACDD2C-449F-4996-BBC3-F889E5148396}"/>
              </a:ext>
            </a:extLst>
          </p:cNvPr>
          <p:cNvSpPr/>
          <p:nvPr/>
        </p:nvSpPr>
        <p:spPr>
          <a:xfrm>
            <a:off x="6865652" y="4950282"/>
            <a:ext cx="57419" cy="57765"/>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51" name="フリーフォーム: 図形 516">
            <a:extLst>
              <a:ext uri="{FF2B5EF4-FFF2-40B4-BE49-F238E27FC236}">
                <a16:creationId xmlns:a16="http://schemas.microsoft.com/office/drawing/2014/main" id="{2F84FC0C-9522-4CCA-9999-BBE5140684FC}"/>
              </a:ext>
            </a:extLst>
          </p:cNvPr>
          <p:cNvSpPr/>
          <p:nvPr/>
        </p:nvSpPr>
        <p:spPr>
          <a:xfrm>
            <a:off x="6724127" y="4906871"/>
            <a:ext cx="95107" cy="171363"/>
          </a:xfrm>
          <a:custGeom>
            <a:avLst/>
            <a:gdLst>
              <a:gd name="connsiteX0" fmla="*/ 0 w 237067"/>
              <a:gd name="connsiteY0" fmla="*/ 0 h 254000"/>
              <a:gd name="connsiteX1" fmla="*/ 169334 w 237067"/>
              <a:gd name="connsiteY1" fmla="*/ 21167 h 254000"/>
              <a:gd name="connsiteX2" fmla="*/ 237067 w 237067"/>
              <a:gd name="connsiteY2" fmla="*/ 93133 h 254000"/>
              <a:gd name="connsiteX3" fmla="*/ 237067 w 237067"/>
              <a:gd name="connsiteY3" fmla="*/ 93133 h 254000"/>
              <a:gd name="connsiteX4" fmla="*/ 165100 w 237067"/>
              <a:gd name="connsiteY4" fmla="*/ 194733 h 254000"/>
              <a:gd name="connsiteX5" fmla="*/ 63500 w 237067"/>
              <a:gd name="connsiteY5" fmla="*/ 211667 h 254000"/>
              <a:gd name="connsiteX6" fmla="*/ 0 w 237067"/>
              <a:gd name="connsiteY6" fmla="*/ 254000 h 254000"/>
              <a:gd name="connsiteX7" fmla="*/ 0 w 237067"/>
              <a:gd name="connsiteY7" fmla="*/ 0 h 254000"/>
              <a:gd name="connsiteX0" fmla="*/ 0 w 237067"/>
              <a:gd name="connsiteY0" fmla="*/ 0 h 254000"/>
              <a:gd name="connsiteX1" fmla="*/ 169334 w 237067"/>
              <a:gd name="connsiteY1" fmla="*/ 21167 h 254000"/>
              <a:gd name="connsiteX2" fmla="*/ 237067 w 237067"/>
              <a:gd name="connsiteY2" fmla="*/ 93133 h 254000"/>
              <a:gd name="connsiteX3" fmla="*/ 237067 w 237067"/>
              <a:gd name="connsiteY3" fmla="*/ 93133 h 254000"/>
              <a:gd name="connsiteX4" fmla="*/ 209424 w 237067"/>
              <a:gd name="connsiteY4" fmla="*/ 229061 h 254000"/>
              <a:gd name="connsiteX5" fmla="*/ 63500 w 237067"/>
              <a:gd name="connsiteY5" fmla="*/ 211667 h 254000"/>
              <a:gd name="connsiteX6" fmla="*/ 0 w 237067"/>
              <a:gd name="connsiteY6" fmla="*/ 254000 h 254000"/>
              <a:gd name="connsiteX7" fmla="*/ 0 w 237067"/>
              <a:gd name="connsiteY7" fmla="*/ 0 h 254000"/>
              <a:gd name="connsiteX0" fmla="*/ 0 w 237067"/>
              <a:gd name="connsiteY0" fmla="*/ 0 h 283423"/>
              <a:gd name="connsiteX1" fmla="*/ 169334 w 237067"/>
              <a:gd name="connsiteY1" fmla="*/ 21167 h 283423"/>
              <a:gd name="connsiteX2" fmla="*/ 237067 w 237067"/>
              <a:gd name="connsiteY2" fmla="*/ 93133 h 283423"/>
              <a:gd name="connsiteX3" fmla="*/ 237067 w 237067"/>
              <a:gd name="connsiteY3" fmla="*/ 93133 h 283423"/>
              <a:gd name="connsiteX4" fmla="*/ 209424 w 237067"/>
              <a:gd name="connsiteY4" fmla="*/ 229061 h 283423"/>
              <a:gd name="connsiteX5" fmla="*/ 63500 w 237067"/>
              <a:gd name="connsiteY5" fmla="*/ 211667 h 283423"/>
              <a:gd name="connsiteX6" fmla="*/ 33241 w 237067"/>
              <a:gd name="connsiteY6" fmla="*/ 283423 h 283423"/>
              <a:gd name="connsiteX7" fmla="*/ 0 w 237067"/>
              <a:gd name="connsiteY7" fmla="*/ 0 h 283423"/>
              <a:gd name="connsiteX0" fmla="*/ 0 w 237067"/>
              <a:gd name="connsiteY0" fmla="*/ 0 h 283423"/>
              <a:gd name="connsiteX1" fmla="*/ 169334 w 237067"/>
              <a:gd name="connsiteY1" fmla="*/ 21167 h 283423"/>
              <a:gd name="connsiteX2" fmla="*/ 237067 w 237067"/>
              <a:gd name="connsiteY2" fmla="*/ 93133 h 283423"/>
              <a:gd name="connsiteX3" fmla="*/ 237067 w 237067"/>
              <a:gd name="connsiteY3" fmla="*/ 93133 h 283423"/>
              <a:gd name="connsiteX4" fmla="*/ 209424 w 237067"/>
              <a:gd name="connsiteY4" fmla="*/ 229061 h 283423"/>
              <a:gd name="connsiteX5" fmla="*/ 19177 w 237067"/>
              <a:gd name="connsiteY5" fmla="*/ 192050 h 283423"/>
              <a:gd name="connsiteX6" fmla="*/ 33241 w 237067"/>
              <a:gd name="connsiteY6" fmla="*/ 283423 h 283423"/>
              <a:gd name="connsiteX7" fmla="*/ 0 w 237067"/>
              <a:gd name="connsiteY7" fmla="*/ 0 h 283423"/>
              <a:gd name="connsiteX0" fmla="*/ 0 w 237067"/>
              <a:gd name="connsiteY0" fmla="*/ 0 h 229061"/>
              <a:gd name="connsiteX1" fmla="*/ 169334 w 237067"/>
              <a:gd name="connsiteY1" fmla="*/ 21167 h 229061"/>
              <a:gd name="connsiteX2" fmla="*/ 237067 w 237067"/>
              <a:gd name="connsiteY2" fmla="*/ 93133 h 229061"/>
              <a:gd name="connsiteX3" fmla="*/ 237067 w 237067"/>
              <a:gd name="connsiteY3" fmla="*/ 93133 h 229061"/>
              <a:gd name="connsiteX4" fmla="*/ 209424 w 237067"/>
              <a:gd name="connsiteY4" fmla="*/ 229061 h 229061"/>
              <a:gd name="connsiteX5" fmla="*/ 19177 w 237067"/>
              <a:gd name="connsiteY5" fmla="*/ 192050 h 229061"/>
              <a:gd name="connsiteX6" fmla="*/ 0 w 237067"/>
              <a:gd name="connsiteY6" fmla="*/ 136301 h 229061"/>
              <a:gd name="connsiteX7" fmla="*/ 0 w 237067"/>
              <a:gd name="connsiteY7" fmla="*/ 0 h 229061"/>
              <a:gd name="connsiteX0" fmla="*/ 0 w 237067"/>
              <a:gd name="connsiteY0" fmla="*/ 0 h 250900"/>
              <a:gd name="connsiteX1" fmla="*/ 169334 w 237067"/>
              <a:gd name="connsiteY1" fmla="*/ 21167 h 250900"/>
              <a:gd name="connsiteX2" fmla="*/ 237067 w 237067"/>
              <a:gd name="connsiteY2" fmla="*/ 93133 h 250900"/>
              <a:gd name="connsiteX3" fmla="*/ 237067 w 237067"/>
              <a:gd name="connsiteY3" fmla="*/ 93133 h 250900"/>
              <a:gd name="connsiteX4" fmla="*/ 209424 w 237067"/>
              <a:gd name="connsiteY4" fmla="*/ 229061 h 250900"/>
              <a:gd name="connsiteX5" fmla="*/ 19177 w 237067"/>
              <a:gd name="connsiteY5" fmla="*/ 250900 h 250900"/>
              <a:gd name="connsiteX6" fmla="*/ 0 w 237067"/>
              <a:gd name="connsiteY6" fmla="*/ 136301 h 250900"/>
              <a:gd name="connsiteX7" fmla="*/ 0 w 237067"/>
              <a:gd name="connsiteY7" fmla="*/ 0 h 25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067" h="250900">
                <a:moveTo>
                  <a:pt x="0" y="0"/>
                </a:moveTo>
                <a:lnTo>
                  <a:pt x="169334" y="21167"/>
                </a:lnTo>
                <a:lnTo>
                  <a:pt x="237067" y="93133"/>
                </a:lnTo>
                <a:lnTo>
                  <a:pt x="237067" y="93133"/>
                </a:lnTo>
                <a:lnTo>
                  <a:pt x="209424" y="229061"/>
                </a:lnTo>
                <a:lnTo>
                  <a:pt x="19177" y="250900"/>
                </a:lnTo>
                <a:lnTo>
                  <a:pt x="0" y="136301"/>
                </a:lnTo>
                <a:lnTo>
                  <a:pt x="0" y="0"/>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52" name="楕円 251">
            <a:extLst>
              <a:ext uri="{FF2B5EF4-FFF2-40B4-BE49-F238E27FC236}">
                <a16:creationId xmlns:a16="http://schemas.microsoft.com/office/drawing/2014/main" id="{68ACDD2C-449F-4996-BBC3-F889E5148396}"/>
              </a:ext>
            </a:extLst>
          </p:cNvPr>
          <p:cNvSpPr/>
          <p:nvPr/>
        </p:nvSpPr>
        <p:spPr>
          <a:xfrm>
            <a:off x="6742581" y="4989809"/>
            <a:ext cx="57419" cy="57765"/>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53" name="フリーフォーム: 図形 516">
            <a:extLst>
              <a:ext uri="{FF2B5EF4-FFF2-40B4-BE49-F238E27FC236}">
                <a16:creationId xmlns:a16="http://schemas.microsoft.com/office/drawing/2014/main" id="{2F84FC0C-9522-4CCA-9999-BBE5140684FC}"/>
              </a:ext>
            </a:extLst>
          </p:cNvPr>
          <p:cNvSpPr/>
          <p:nvPr/>
        </p:nvSpPr>
        <p:spPr>
          <a:xfrm flipH="1">
            <a:off x="6540501" y="4895468"/>
            <a:ext cx="83875" cy="171363"/>
          </a:xfrm>
          <a:custGeom>
            <a:avLst/>
            <a:gdLst>
              <a:gd name="connsiteX0" fmla="*/ 0 w 237067"/>
              <a:gd name="connsiteY0" fmla="*/ 0 h 254000"/>
              <a:gd name="connsiteX1" fmla="*/ 169334 w 237067"/>
              <a:gd name="connsiteY1" fmla="*/ 21167 h 254000"/>
              <a:gd name="connsiteX2" fmla="*/ 237067 w 237067"/>
              <a:gd name="connsiteY2" fmla="*/ 93133 h 254000"/>
              <a:gd name="connsiteX3" fmla="*/ 237067 w 237067"/>
              <a:gd name="connsiteY3" fmla="*/ 93133 h 254000"/>
              <a:gd name="connsiteX4" fmla="*/ 165100 w 237067"/>
              <a:gd name="connsiteY4" fmla="*/ 194733 h 254000"/>
              <a:gd name="connsiteX5" fmla="*/ 63500 w 237067"/>
              <a:gd name="connsiteY5" fmla="*/ 211667 h 254000"/>
              <a:gd name="connsiteX6" fmla="*/ 0 w 237067"/>
              <a:gd name="connsiteY6" fmla="*/ 254000 h 254000"/>
              <a:gd name="connsiteX7" fmla="*/ 0 w 237067"/>
              <a:gd name="connsiteY7" fmla="*/ 0 h 254000"/>
              <a:gd name="connsiteX0" fmla="*/ 0 w 237067"/>
              <a:gd name="connsiteY0" fmla="*/ 0 h 254000"/>
              <a:gd name="connsiteX1" fmla="*/ 169334 w 237067"/>
              <a:gd name="connsiteY1" fmla="*/ 21167 h 254000"/>
              <a:gd name="connsiteX2" fmla="*/ 237067 w 237067"/>
              <a:gd name="connsiteY2" fmla="*/ 93133 h 254000"/>
              <a:gd name="connsiteX3" fmla="*/ 237067 w 237067"/>
              <a:gd name="connsiteY3" fmla="*/ 93133 h 254000"/>
              <a:gd name="connsiteX4" fmla="*/ 209424 w 237067"/>
              <a:gd name="connsiteY4" fmla="*/ 229061 h 254000"/>
              <a:gd name="connsiteX5" fmla="*/ 63500 w 237067"/>
              <a:gd name="connsiteY5" fmla="*/ 211667 h 254000"/>
              <a:gd name="connsiteX6" fmla="*/ 0 w 237067"/>
              <a:gd name="connsiteY6" fmla="*/ 254000 h 254000"/>
              <a:gd name="connsiteX7" fmla="*/ 0 w 237067"/>
              <a:gd name="connsiteY7" fmla="*/ 0 h 254000"/>
              <a:gd name="connsiteX0" fmla="*/ 0 w 237067"/>
              <a:gd name="connsiteY0" fmla="*/ 0 h 283423"/>
              <a:gd name="connsiteX1" fmla="*/ 169334 w 237067"/>
              <a:gd name="connsiteY1" fmla="*/ 21167 h 283423"/>
              <a:gd name="connsiteX2" fmla="*/ 237067 w 237067"/>
              <a:gd name="connsiteY2" fmla="*/ 93133 h 283423"/>
              <a:gd name="connsiteX3" fmla="*/ 237067 w 237067"/>
              <a:gd name="connsiteY3" fmla="*/ 93133 h 283423"/>
              <a:gd name="connsiteX4" fmla="*/ 209424 w 237067"/>
              <a:gd name="connsiteY4" fmla="*/ 229061 h 283423"/>
              <a:gd name="connsiteX5" fmla="*/ 63500 w 237067"/>
              <a:gd name="connsiteY5" fmla="*/ 211667 h 283423"/>
              <a:gd name="connsiteX6" fmla="*/ 33241 w 237067"/>
              <a:gd name="connsiteY6" fmla="*/ 283423 h 283423"/>
              <a:gd name="connsiteX7" fmla="*/ 0 w 237067"/>
              <a:gd name="connsiteY7" fmla="*/ 0 h 283423"/>
              <a:gd name="connsiteX0" fmla="*/ 0 w 237067"/>
              <a:gd name="connsiteY0" fmla="*/ 0 h 283423"/>
              <a:gd name="connsiteX1" fmla="*/ 169334 w 237067"/>
              <a:gd name="connsiteY1" fmla="*/ 21167 h 283423"/>
              <a:gd name="connsiteX2" fmla="*/ 237067 w 237067"/>
              <a:gd name="connsiteY2" fmla="*/ 93133 h 283423"/>
              <a:gd name="connsiteX3" fmla="*/ 237067 w 237067"/>
              <a:gd name="connsiteY3" fmla="*/ 93133 h 283423"/>
              <a:gd name="connsiteX4" fmla="*/ 209424 w 237067"/>
              <a:gd name="connsiteY4" fmla="*/ 229061 h 283423"/>
              <a:gd name="connsiteX5" fmla="*/ 19177 w 237067"/>
              <a:gd name="connsiteY5" fmla="*/ 192050 h 283423"/>
              <a:gd name="connsiteX6" fmla="*/ 33241 w 237067"/>
              <a:gd name="connsiteY6" fmla="*/ 283423 h 283423"/>
              <a:gd name="connsiteX7" fmla="*/ 0 w 237067"/>
              <a:gd name="connsiteY7" fmla="*/ 0 h 283423"/>
              <a:gd name="connsiteX0" fmla="*/ 0 w 237067"/>
              <a:gd name="connsiteY0" fmla="*/ 0 h 229061"/>
              <a:gd name="connsiteX1" fmla="*/ 169334 w 237067"/>
              <a:gd name="connsiteY1" fmla="*/ 21167 h 229061"/>
              <a:gd name="connsiteX2" fmla="*/ 237067 w 237067"/>
              <a:gd name="connsiteY2" fmla="*/ 93133 h 229061"/>
              <a:gd name="connsiteX3" fmla="*/ 237067 w 237067"/>
              <a:gd name="connsiteY3" fmla="*/ 93133 h 229061"/>
              <a:gd name="connsiteX4" fmla="*/ 209424 w 237067"/>
              <a:gd name="connsiteY4" fmla="*/ 229061 h 229061"/>
              <a:gd name="connsiteX5" fmla="*/ 19177 w 237067"/>
              <a:gd name="connsiteY5" fmla="*/ 192050 h 229061"/>
              <a:gd name="connsiteX6" fmla="*/ 0 w 237067"/>
              <a:gd name="connsiteY6" fmla="*/ 136301 h 229061"/>
              <a:gd name="connsiteX7" fmla="*/ 0 w 237067"/>
              <a:gd name="connsiteY7" fmla="*/ 0 h 229061"/>
              <a:gd name="connsiteX0" fmla="*/ 0 w 237067"/>
              <a:gd name="connsiteY0" fmla="*/ 0 h 250900"/>
              <a:gd name="connsiteX1" fmla="*/ 169334 w 237067"/>
              <a:gd name="connsiteY1" fmla="*/ 21167 h 250900"/>
              <a:gd name="connsiteX2" fmla="*/ 237067 w 237067"/>
              <a:gd name="connsiteY2" fmla="*/ 93133 h 250900"/>
              <a:gd name="connsiteX3" fmla="*/ 237067 w 237067"/>
              <a:gd name="connsiteY3" fmla="*/ 93133 h 250900"/>
              <a:gd name="connsiteX4" fmla="*/ 209424 w 237067"/>
              <a:gd name="connsiteY4" fmla="*/ 229061 h 250900"/>
              <a:gd name="connsiteX5" fmla="*/ 19177 w 237067"/>
              <a:gd name="connsiteY5" fmla="*/ 250900 h 250900"/>
              <a:gd name="connsiteX6" fmla="*/ 0 w 237067"/>
              <a:gd name="connsiteY6" fmla="*/ 136301 h 250900"/>
              <a:gd name="connsiteX7" fmla="*/ 0 w 237067"/>
              <a:gd name="connsiteY7" fmla="*/ 0 h 25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067" h="250900">
                <a:moveTo>
                  <a:pt x="0" y="0"/>
                </a:moveTo>
                <a:lnTo>
                  <a:pt x="169334" y="21167"/>
                </a:lnTo>
                <a:lnTo>
                  <a:pt x="237067" y="93133"/>
                </a:lnTo>
                <a:lnTo>
                  <a:pt x="237067" y="93133"/>
                </a:lnTo>
                <a:lnTo>
                  <a:pt x="209424" y="229061"/>
                </a:lnTo>
                <a:lnTo>
                  <a:pt x="19177" y="250900"/>
                </a:lnTo>
                <a:lnTo>
                  <a:pt x="0" y="136301"/>
                </a:lnTo>
                <a:lnTo>
                  <a:pt x="0" y="0"/>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54" name="楕円 253">
            <a:extLst>
              <a:ext uri="{FF2B5EF4-FFF2-40B4-BE49-F238E27FC236}">
                <a16:creationId xmlns:a16="http://schemas.microsoft.com/office/drawing/2014/main" id="{68ACDD2C-449F-4996-BBC3-F889E5148396}"/>
              </a:ext>
            </a:extLst>
          </p:cNvPr>
          <p:cNvSpPr/>
          <p:nvPr/>
        </p:nvSpPr>
        <p:spPr>
          <a:xfrm>
            <a:off x="6549669" y="4945475"/>
            <a:ext cx="57419" cy="57765"/>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55" name="フリーフォーム: 図形 549">
            <a:extLst>
              <a:ext uri="{FF2B5EF4-FFF2-40B4-BE49-F238E27FC236}">
                <a16:creationId xmlns:a16="http://schemas.microsoft.com/office/drawing/2014/main" id="{E1C87617-648E-4CAD-A8D8-0C3280677664}"/>
              </a:ext>
            </a:extLst>
          </p:cNvPr>
          <p:cNvSpPr/>
          <p:nvPr/>
        </p:nvSpPr>
        <p:spPr>
          <a:xfrm rot="1608969">
            <a:off x="6368092" y="4888639"/>
            <a:ext cx="134642" cy="114261"/>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56" name="フリーフォーム: 図形 543">
            <a:extLst>
              <a:ext uri="{FF2B5EF4-FFF2-40B4-BE49-F238E27FC236}">
                <a16:creationId xmlns:a16="http://schemas.microsoft.com/office/drawing/2014/main" id="{DB45969E-C6F1-4B06-AEB7-1CEAF09C9494}"/>
              </a:ext>
            </a:extLst>
          </p:cNvPr>
          <p:cNvSpPr/>
          <p:nvPr/>
        </p:nvSpPr>
        <p:spPr>
          <a:xfrm>
            <a:off x="7213569" y="4647625"/>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57" name="フリーフォーム: 図形 544">
            <a:extLst>
              <a:ext uri="{FF2B5EF4-FFF2-40B4-BE49-F238E27FC236}">
                <a16:creationId xmlns:a16="http://schemas.microsoft.com/office/drawing/2014/main" id="{00403BB3-2DD5-4CDE-93EE-4F85414D8E4E}"/>
              </a:ext>
            </a:extLst>
          </p:cNvPr>
          <p:cNvSpPr/>
          <p:nvPr/>
        </p:nvSpPr>
        <p:spPr>
          <a:xfrm rot="19935396">
            <a:off x="7219932" y="4756167"/>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58" name="フリーフォーム: 図形 543">
            <a:extLst>
              <a:ext uri="{FF2B5EF4-FFF2-40B4-BE49-F238E27FC236}">
                <a16:creationId xmlns:a16="http://schemas.microsoft.com/office/drawing/2014/main" id="{DB45969E-C6F1-4B06-AEB7-1CEAF09C9494}"/>
              </a:ext>
            </a:extLst>
          </p:cNvPr>
          <p:cNvSpPr/>
          <p:nvPr/>
        </p:nvSpPr>
        <p:spPr>
          <a:xfrm>
            <a:off x="7420822" y="4598267"/>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59" name="フリーフォーム: 図形 544">
            <a:extLst>
              <a:ext uri="{FF2B5EF4-FFF2-40B4-BE49-F238E27FC236}">
                <a16:creationId xmlns:a16="http://schemas.microsoft.com/office/drawing/2014/main" id="{00403BB3-2DD5-4CDE-93EE-4F85414D8E4E}"/>
              </a:ext>
            </a:extLst>
          </p:cNvPr>
          <p:cNvSpPr/>
          <p:nvPr/>
        </p:nvSpPr>
        <p:spPr>
          <a:xfrm rot="19935396">
            <a:off x="7427185" y="4706809"/>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60" name="フリーフォーム: 図形 246">
            <a:extLst>
              <a:ext uri="{FF2B5EF4-FFF2-40B4-BE49-F238E27FC236}">
                <a16:creationId xmlns:a16="http://schemas.microsoft.com/office/drawing/2014/main" id="{8F175D93-291B-44CE-9E8D-7F7A9E897FFD}"/>
              </a:ext>
            </a:extLst>
          </p:cNvPr>
          <p:cNvSpPr/>
          <p:nvPr/>
        </p:nvSpPr>
        <p:spPr>
          <a:xfrm rot="4844737">
            <a:off x="7520635" y="4672741"/>
            <a:ext cx="99642" cy="120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61" name="フリーフォーム: 図形 248">
            <a:extLst>
              <a:ext uri="{FF2B5EF4-FFF2-40B4-BE49-F238E27FC236}">
                <a16:creationId xmlns:a16="http://schemas.microsoft.com/office/drawing/2014/main" id="{A60AE04C-0CB0-4130-874C-4F76D7CA5D03}"/>
              </a:ext>
            </a:extLst>
          </p:cNvPr>
          <p:cNvSpPr/>
          <p:nvPr/>
        </p:nvSpPr>
        <p:spPr>
          <a:xfrm rot="3399456">
            <a:off x="7067683" y="4708131"/>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62" name="フリーフォーム: 図形 246">
            <a:extLst>
              <a:ext uri="{FF2B5EF4-FFF2-40B4-BE49-F238E27FC236}">
                <a16:creationId xmlns:a16="http://schemas.microsoft.com/office/drawing/2014/main" id="{8F175D93-291B-44CE-9E8D-7F7A9E897FFD}"/>
              </a:ext>
            </a:extLst>
          </p:cNvPr>
          <p:cNvSpPr/>
          <p:nvPr/>
        </p:nvSpPr>
        <p:spPr>
          <a:xfrm rot="4844737">
            <a:off x="7191163" y="4533453"/>
            <a:ext cx="59650" cy="103625"/>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63" name="フリーフォーム: 図形 246">
            <a:extLst>
              <a:ext uri="{FF2B5EF4-FFF2-40B4-BE49-F238E27FC236}">
                <a16:creationId xmlns:a16="http://schemas.microsoft.com/office/drawing/2014/main" id="{8F175D93-291B-44CE-9E8D-7F7A9E897FFD}"/>
              </a:ext>
            </a:extLst>
          </p:cNvPr>
          <p:cNvSpPr/>
          <p:nvPr/>
        </p:nvSpPr>
        <p:spPr>
          <a:xfrm rot="4844737">
            <a:off x="6103481" y="4603409"/>
            <a:ext cx="82288" cy="143558"/>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64" name="フリーフォーム: 図形 248">
            <a:extLst>
              <a:ext uri="{FF2B5EF4-FFF2-40B4-BE49-F238E27FC236}">
                <a16:creationId xmlns:a16="http://schemas.microsoft.com/office/drawing/2014/main" id="{A60AE04C-0CB0-4130-874C-4F76D7CA5D03}"/>
              </a:ext>
            </a:extLst>
          </p:cNvPr>
          <p:cNvSpPr/>
          <p:nvPr/>
        </p:nvSpPr>
        <p:spPr>
          <a:xfrm rot="3399456">
            <a:off x="7125154" y="4954715"/>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65" name="フリーフォーム: 図形 246">
            <a:extLst>
              <a:ext uri="{FF2B5EF4-FFF2-40B4-BE49-F238E27FC236}">
                <a16:creationId xmlns:a16="http://schemas.microsoft.com/office/drawing/2014/main" id="{8F175D93-291B-44CE-9E8D-7F7A9E897FFD}"/>
              </a:ext>
            </a:extLst>
          </p:cNvPr>
          <p:cNvSpPr/>
          <p:nvPr/>
        </p:nvSpPr>
        <p:spPr>
          <a:xfrm rot="4844737">
            <a:off x="7248634" y="4780037"/>
            <a:ext cx="59650" cy="103625"/>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66" name="楕円 265">
            <a:extLst>
              <a:ext uri="{FF2B5EF4-FFF2-40B4-BE49-F238E27FC236}">
                <a16:creationId xmlns:a16="http://schemas.microsoft.com/office/drawing/2014/main" id="{68ACDD2C-449F-4996-BBC3-F889E5148396}"/>
              </a:ext>
            </a:extLst>
          </p:cNvPr>
          <p:cNvSpPr/>
          <p:nvPr/>
        </p:nvSpPr>
        <p:spPr>
          <a:xfrm>
            <a:off x="6413994" y="4922482"/>
            <a:ext cx="57419" cy="57765"/>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67" name="楕円 266">
            <a:extLst>
              <a:ext uri="{FF2B5EF4-FFF2-40B4-BE49-F238E27FC236}">
                <a16:creationId xmlns:a16="http://schemas.microsoft.com/office/drawing/2014/main" id="{68ACDD2C-449F-4996-BBC3-F889E5148396}"/>
              </a:ext>
            </a:extLst>
          </p:cNvPr>
          <p:cNvSpPr/>
          <p:nvPr/>
        </p:nvSpPr>
        <p:spPr>
          <a:xfrm>
            <a:off x="7195350" y="4913460"/>
            <a:ext cx="57419" cy="57765"/>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53" name="楕円 152">
            <a:extLst>
              <a:ext uri="{FF2B5EF4-FFF2-40B4-BE49-F238E27FC236}">
                <a16:creationId xmlns:a16="http://schemas.microsoft.com/office/drawing/2014/main" id="{5D077661-526E-4257-AD1C-51C7E0B292EB}"/>
              </a:ext>
            </a:extLst>
          </p:cNvPr>
          <p:cNvSpPr/>
          <p:nvPr/>
        </p:nvSpPr>
        <p:spPr>
          <a:xfrm>
            <a:off x="3278137" y="3466985"/>
            <a:ext cx="544393" cy="1071317"/>
          </a:xfrm>
          <a:prstGeom prst="ellipse">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52" name="楕円 151">
            <a:extLst>
              <a:ext uri="{FF2B5EF4-FFF2-40B4-BE49-F238E27FC236}">
                <a16:creationId xmlns:a16="http://schemas.microsoft.com/office/drawing/2014/main" id="{5D077661-526E-4257-AD1C-51C7E0B292EB}"/>
              </a:ext>
            </a:extLst>
          </p:cNvPr>
          <p:cNvSpPr/>
          <p:nvPr/>
        </p:nvSpPr>
        <p:spPr>
          <a:xfrm>
            <a:off x="608138" y="3432444"/>
            <a:ext cx="622708" cy="1081857"/>
          </a:xfrm>
          <a:prstGeom prst="ellipse">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51" name="正方形/長方形 150">
            <a:extLst>
              <a:ext uri="{FF2B5EF4-FFF2-40B4-BE49-F238E27FC236}">
                <a16:creationId xmlns:a16="http://schemas.microsoft.com/office/drawing/2014/main" id="{4A233604-2D0B-488F-A4F7-58D4987A284D}"/>
              </a:ext>
            </a:extLst>
          </p:cNvPr>
          <p:cNvSpPr/>
          <p:nvPr/>
        </p:nvSpPr>
        <p:spPr>
          <a:xfrm>
            <a:off x="588557" y="3398266"/>
            <a:ext cx="3297680" cy="464349"/>
          </a:xfrm>
          <a:prstGeom prst="rec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50" name="アーチ 149"/>
          <p:cNvSpPr/>
          <p:nvPr/>
        </p:nvSpPr>
        <p:spPr>
          <a:xfrm flipV="1">
            <a:off x="617382" y="1843909"/>
            <a:ext cx="3268855" cy="3237750"/>
          </a:xfrm>
          <a:prstGeom prst="blockArc">
            <a:avLst>
              <a:gd name="adj1" fmla="val 10668929"/>
              <a:gd name="adj2" fmla="val 21472420"/>
              <a:gd name="adj3" fmla="val 2034"/>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6" name="アーチ 35">
            <a:extLst>
              <a:ext uri="{FF2B5EF4-FFF2-40B4-BE49-F238E27FC236}">
                <a16:creationId xmlns:a16="http://schemas.microsoft.com/office/drawing/2014/main" id="{134E969E-14B0-4476-B042-E1835FB39AD9}"/>
              </a:ext>
            </a:extLst>
          </p:cNvPr>
          <p:cNvSpPr/>
          <p:nvPr/>
        </p:nvSpPr>
        <p:spPr>
          <a:xfrm flipV="1">
            <a:off x="455832" y="1606114"/>
            <a:ext cx="3594230" cy="3626902"/>
          </a:xfrm>
          <a:prstGeom prst="blockArc">
            <a:avLst>
              <a:gd name="adj1" fmla="val 10800000"/>
              <a:gd name="adj2" fmla="val 21498204"/>
              <a:gd name="adj3" fmla="val 42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solidFill>
                <a:schemeClr val="tx1"/>
              </a:solidFill>
            </a:endParaRPr>
          </a:p>
        </p:txBody>
      </p:sp>
      <p:sp>
        <p:nvSpPr>
          <p:cNvPr id="3" name="正方形/長方形 2">
            <a:extLst>
              <a:ext uri="{FF2B5EF4-FFF2-40B4-BE49-F238E27FC236}">
                <a16:creationId xmlns:a16="http://schemas.microsoft.com/office/drawing/2014/main" id="{4A233604-2D0B-488F-A4F7-58D4987A284D}"/>
              </a:ext>
            </a:extLst>
          </p:cNvPr>
          <p:cNvSpPr/>
          <p:nvPr/>
        </p:nvSpPr>
        <p:spPr>
          <a:xfrm>
            <a:off x="1064900" y="3836997"/>
            <a:ext cx="2379353" cy="656338"/>
          </a:xfrm>
          <a:prstGeom prst="rec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5" name="フリーフォーム: 図形 88">
            <a:extLst>
              <a:ext uri="{FF2B5EF4-FFF2-40B4-BE49-F238E27FC236}">
                <a16:creationId xmlns:a16="http://schemas.microsoft.com/office/drawing/2014/main" id="{74B11F54-FBCC-47C2-A12B-90AA2DCB52D2}"/>
              </a:ext>
            </a:extLst>
          </p:cNvPr>
          <p:cNvSpPr/>
          <p:nvPr/>
        </p:nvSpPr>
        <p:spPr>
          <a:xfrm rot="8580133">
            <a:off x="2133552" y="4544104"/>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6" name="フリーフォーム: 図形 258">
            <a:extLst>
              <a:ext uri="{FF2B5EF4-FFF2-40B4-BE49-F238E27FC236}">
                <a16:creationId xmlns:a16="http://schemas.microsoft.com/office/drawing/2014/main" id="{03610DBF-E5D9-47BA-9B1B-98A0C573D265}"/>
              </a:ext>
            </a:extLst>
          </p:cNvPr>
          <p:cNvSpPr/>
          <p:nvPr/>
        </p:nvSpPr>
        <p:spPr>
          <a:xfrm rot="16419323">
            <a:off x="1796806" y="4806279"/>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7" name="フリーフォーム: 図形 259">
            <a:extLst>
              <a:ext uri="{FF2B5EF4-FFF2-40B4-BE49-F238E27FC236}">
                <a16:creationId xmlns:a16="http://schemas.microsoft.com/office/drawing/2014/main" id="{01F3D771-5CEC-4151-B713-6F746202B7D2}"/>
              </a:ext>
            </a:extLst>
          </p:cNvPr>
          <p:cNvSpPr/>
          <p:nvPr/>
        </p:nvSpPr>
        <p:spPr>
          <a:xfrm rot="14754719">
            <a:off x="1828899" y="4523650"/>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8" name="フリーフォーム: 図形 261">
            <a:extLst>
              <a:ext uri="{FF2B5EF4-FFF2-40B4-BE49-F238E27FC236}">
                <a16:creationId xmlns:a16="http://schemas.microsoft.com/office/drawing/2014/main" id="{2532C9D9-A883-4E42-A68D-6A4E8562F42F}"/>
              </a:ext>
            </a:extLst>
          </p:cNvPr>
          <p:cNvSpPr/>
          <p:nvPr/>
        </p:nvSpPr>
        <p:spPr>
          <a:xfrm rot="19935396">
            <a:off x="2125578" y="4838029"/>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9" name="フリーフォーム: 図形 264">
            <a:extLst>
              <a:ext uri="{FF2B5EF4-FFF2-40B4-BE49-F238E27FC236}">
                <a16:creationId xmlns:a16="http://schemas.microsoft.com/office/drawing/2014/main" id="{FD19F0C2-F5E2-4ABC-B2E9-4E4752F3632E}"/>
              </a:ext>
            </a:extLst>
          </p:cNvPr>
          <p:cNvSpPr/>
          <p:nvPr/>
        </p:nvSpPr>
        <p:spPr>
          <a:xfrm>
            <a:off x="2198987" y="4841926"/>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0" name="フリーフォーム: 図形 273">
            <a:extLst>
              <a:ext uri="{FF2B5EF4-FFF2-40B4-BE49-F238E27FC236}">
                <a16:creationId xmlns:a16="http://schemas.microsoft.com/office/drawing/2014/main" id="{9F09FD2A-DA52-40CD-B8F1-05686CE51270}"/>
              </a:ext>
            </a:extLst>
          </p:cNvPr>
          <p:cNvSpPr/>
          <p:nvPr/>
        </p:nvSpPr>
        <p:spPr>
          <a:xfrm rot="16419323">
            <a:off x="2115124" y="4734013"/>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1" name="フリーフォーム: 図形 274">
            <a:extLst>
              <a:ext uri="{FF2B5EF4-FFF2-40B4-BE49-F238E27FC236}">
                <a16:creationId xmlns:a16="http://schemas.microsoft.com/office/drawing/2014/main" id="{D87272BD-4D1B-4122-AD79-4B6B12358608}"/>
              </a:ext>
            </a:extLst>
          </p:cNvPr>
          <p:cNvSpPr/>
          <p:nvPr/>
        </p:nvSpPr>
        <p:spPr>
          <a:xfrm rot="14754719">
            <a:off x="1947329" y="4728499"/>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2" name="フリーフォーム: 図形 275">
            <a:extLst>
              <a:ext uri="{FF2B5EF4-FFF2-40B4-BE49-F238E27FC236}">
                <a16:creationId xmlns:a16="http://schemas.microsoft.com/office/drawing/2014/main" id="{1DB1876D-5C00-4207-B4BE-FD15EFEB263A}"/>
              </a:ext>
            </a:extLst>
          </p:cNvPr>
          <p:cNvSpPr/>
          <p:nvPr/>
        </p:nvSpPr>
        <p:spPr>
          <a:xfrm>
            <a:off x="2159744" y="4762315"/>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3" name="フリーフォーム: 図形 276">
            <a:extLst>
              <a:ext uri="{FF2B5EF4-FFF2-40B4-BE49-F238E27FC236}">
                <a16:creationId xmlns:a16="http://schemas.microsoft.com/office/drawing/2014/main" id="{9636DCF7-7061-49E7-B00E-4812E920384A}"/>
              </a:ext>
            </a:extLst>
          </p:cNvPr>
          <p:cNvSpPr/>
          <p:nvPr/>
        </p:nvSpPr>
        <p:spPr>
          <a:xfrm rot="19935396">
            <a:off x="2024418" y="4769898"/>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4" name="フリーフォーム: 図形 277">
            <a:extLst>
              <a:ext uri="{FF2B5EF4-FFF2-40B4-BE49-F238E27FC236}">
                <a16:creationId xmlns:a16="http://schemas.microsoft.com/office/drawing/2014/main" id="{843CA860-81E3-4A06-8F13-C40B38A91590}"/>
              </a:ext>
            </a:extLst>
          </p:cNvPr>
          <p:cNvSpPr/>
          <p:nvPr/>
        </p:nvSpPr>
        <p:spPr>
          <a:xfrm rot="16419323">
            <a:off x="2211880" y="4987639"/>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5" name="フリーフォーム: 図形 240">
            <a:extLst>
              <a:ext uri="{FF2B5EF4-FFF2-40B4-BE49-F238E27FC236}">
                <a16:creationId xmlns:a16="http://schemas.microsoft.com/office/drawing/2014/main" id="{1D647822-F478-4AB5-95CF-905E84296A81}"/>
              </a:ext>
            </a:extLst>
          </p:cNvPr>
          <p:cNvSpPr/>
          <p:nvPr/>
        </p:nvSpPr>
        <p:spPr>
          <a:xfrm rot="5064060">
            <a:off x="1937573" y="4952794"/>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6" name="フリーフォーム: 図形 246">
            <a:extLst>
              <a:ext uri="{FF2B5EF4-FFF2-40B4-BE49-F238E27FC236}">
                <a16:creationId xmlns:a16="http://schemas.microsoft.com/office/drawing/2014/main" id="{8F175D93-291B-44CE-9E8D-7F7A9E897FFD}"/>
              </a:ext>
            </a:extLst>
          </p:cNvPr>
          <p:cNvSpPr/>
          <p:nvPr/>
        </p:nvSpPr>
        <p:spPr>
          <a:xfrm rot="4844737">
            <a:off x="1863757" y="4840214"/>
            <a:ext cx="99642" cy="120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7" name="フリーフォーム: 図形 248">
            <a:extLst>
              <a:ext uri="{FF2B5EF4-FFF2-40B4-BE49-F238E27FC236}">
                <a16:creationId xmlns:a16="http://schemas.microsoft.com/office/drawing/2014/main" id="{A60AE04C-0CB0-4130-874C-4F76D7CA5D03}"/>
              </a:ext>
            </a:extLst>
          </p:cNvPr>
          <p:cNvSpPr/>
          <p:nvPr/>
        </p:nvSpPr>
        <p:spPr>
          <a:xfrm rot="3399456">
            <a:off x="1757737" y="4735029"/>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0" name="正方形/長方形 19">
            <a:extLst>
              <a:ext uri="{FF2B5EF4-FFF2-40B4-BE49-F238E27FC236}">
                <a16:creationId xmlns:a16="http://schemas.microsoft.com/office/drawing/2014/main" id="{B7CC6E6A-0675-44CE-88F7-63C97D84FA6C}"/>
              </a:ext>
            </a:extLst>
          </p:cNvPr>
          <p:cNvSpPr/>
          <p:nvPr/>
        </p:nvSpPr>
        <p:spPr>
          <a:xfrm>
            <a:off x="3544766" y="1279630"/>
            <a:ext cx="346563" cy="853280"/>
          </a:xfrm>
          <a:prstGeom prst="rec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1" name="正方形/長方形 20">
            <a:extLst>
              <a:ext uri="{FF2B5EF4-FFF2-40B4-BE49-F238E27FC236}">
                <a16:creationId xmlns:a16="http://schemas.microsoft.com/office/drawing/2014/main" id="{5EB4BAE5-2F1C-4A14-81B6-3F7A060EC81D}"/>
              </a:ext>
            </a:extLst>
          </p:cNvPr>
          <p:cNvSpPr/>
          <p:nvPr/>
        </p:nvSpPr>
        <p:spPr>
          <a:xfrm>
            <a:off x="588557" y="1279630"/>
            <a:ext cx="322582" cy="853280"/>
          </a:xfrm>
          <a:prstGeom prst="rec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3" name="正方形/長方形 22">
            <a:extLst>
              <a:ext uri="{FF2B5EF4-FFF2-40B4-BE49-F238E27FC236}">
                <a16:creationId xmlns:a16="http://schemas.microsoft.com/office/drawing/2014/main" id="{16BF0FA7-8617-4F5F-8207-C59799A6FAD0}"/>
              </a:ext>
            </a:extLst>
          </p:cNvPr>
          <p:cNvSpPr/>
          <p:nvPr/>
        </p:nvSpPr>
        <p:spPr>
          <a:xfrm>
            <a:off x="2020437" y="3191582"/>
            <a:ext cx="82552" cy="23217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4" name="正方形/長方形 23">
            <a:extLst>
              <a:ext uri="{FF2B5EF4-FFF2-40B4-BE49-F238E27FC236}">
                <a16:creationId xmlns:a16="http://schemas.microsoft.com/office/drawing/2014/main" id="{F0ADC9F7-875F-4DC9-AF9B-EE50E496D969}"/>
              </a:ext>
            </a:extLst>
          </p:cNvPr>
          <p:cNvSpPr/>
          <p:nvPr/>
        </p:nvSpPr>
        <p:spPr>
          <a:xfrm>
            <a:off x="2338129" y="3191581"/>
            <a:ext cx="82552" cy="23217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5" name="正方形/長方形 24">
            <a:extLst>
              <a:ext uri="{FF2B5EF4-FFF2-40B4-BE49-F238E27FC236}">
                <a16:creationId xmlns:a16="http://schemas.microsoft.com/office/drawing/2014/main" id="{6E9674A7-60DE-42A9-9E41-D71AD279FBAA}"/>
              </a:ext>
            </a:extLst>
          </p:cNvPr>
          <p:cNvSpPr/>
          <p:nvPr/>
        </p:nvSpPr>
        <p:spPr>
          <a:xfrm>
            <a:off x="1343219" y="3181797"/>
            <a:ext cx="82552" cy="23217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6" name="正方形/長方形 25">
            <a:extLst>
              <a:ext uri="{FF2B5EF4-FFF2-40B4-BE49-F238E27FC236}">
                <a16:creationId xmlns:a16="http://schemas.microsoft.com/office/drawing/2014/main" id="{66878C4C-CBE3-4193-93FE-94C1454A7750}"/>
              </a:ext>
            </a:extLst>
          </p:cNvPr>
          <p:cNvSpPr/>
          <p:nvPr/>
        </p:nvSpPr>
        <p:spPr>
          <a:xfrm>
            <a:off x="1660911" y="3181796"/>
            <a:ext cx="82552" cy="23217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7" name="正方形/長方形 26">
            <a:extLst>
              <a:ext uri="{FF2B5EF4-FFF2-40B4-BE49-F238E27FC236}">
                <a16:creationId xmlns:a16="http://schemas.microsoft.com/office/drawing/2014/main" id="{86B6A40C-85DF-48CD-9CE1-8A3F5BA78D33}"/>
              </a:ext>
            </a:extLst>
          </p:cNvPr>
          <p:cNvSpPr/>
          <p:nvPr/>
        </p:nvSpPr>
        <p:spPr>
          <a:xfrm>
            <a:off x="2702265" y="3191582"/>
            <a:ext cx="82552" cy="23217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8" name="正方形/長方形 27">
            <a:extLst>
              <a:ext uri="{FF2B5EF4-FFF2-40B4-BE49-F238E27FC236}">
                <a16:creationId xmlns:a16="http://schemas.microsoft.com/office/drawing/2014/main" id="{4AD5CA90-0965-4E7E-B5AC-9B7770CC45EB}"/>
              </a:ext>
            </a:extLst>
          </p:cNvPr>
          <p:cNvSpPr/>
          <p:nvPr/>
        </p:nvSpPr>
        <p:spPr>
          <a:xfrm>
            <a:off x="3019957" y="3191581"/>
            <a:ext cx="82552" cy="23217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9" name="正方形/長方形 28">
            <a:extLst>
              <a:ext uri="{FF2B5EF4-FFF2-40B4-BE49-F238E27FC236}">
                <a16:creationId xmlns:a16="http://schemas.microsoft.com/office/drawing/2014/main" id="{10AB0CB7-9E99-4026-8DB3-24F7E5D83E00}"/>
              </a:ext>
            </a:extLst>
          </p:cNvPr>
          <p:cNvSpPr/>
          <p:nvPr/>
        </p:nvSpPr>
        <p:spPr>
          <a:xfrm>
            <a:off x="1933632" y="1402550"/>
            <a:ext cx="260383" cy="31455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pic>
        <p:nvPicPr>
          <p:cNvPr id="30" name="図 29">
            <a:extLst>
              <a:ext uri="{FF2B5EF4-FFF2-40B4-BE49-F238E27FC236}">
                <a16:creationId xmlns:a16="http://schemas.microsoft.com/office/drawing/2014/main" id="{00ED1CD2-9C69-4006-8328-2D8C3ABCF08D}"/>
              </a:ext>
            </a:extLst>
          </p:cNvPr>
          <p:cNvPicPr>
            <a:picLocks noChangeAspect="1"/>
          </p:cNvPicPr>
          <p:nvPr/>
        </p:nvPicPr>
        <p:blipFill>
          <a:blip r:embed="rId2"/>
          <a:stretch>
            <a:fillRect/>
          </a:stretch>
        </p:blipFill>
        <p:spPr>
          <a:xfrm>
            <a:off x="2262193" y="1402550"/>
            <a:ext cx="271195" cy="3157578"/>
          </a:xfrm>
          <a:prstGeom prst="rect">
            <a:avLst/>
          </a:prstGeom>
        </p:spPr>
      </p:pic>
      <p:sp>
        <p:nvSpPr>
          <p:cNvPr id="31" name="正方形/長方形 30">
            <a:extLst>
              <a:ext uri="{FF2B5EF4-FFF2-40B4-BE49-F238E27FC236}">
                <a16:creationId xmlns:a16="http://schemas.microsoft.com/office/drawing/2014/main" id="{18322059-3016-46CB-B20C-6D65D1D8BAF8}"/>
              </a:ext>
            </a:extLst>
          </p:cNvPr>
          <p:cNvSpPr/>
          <p:nvPr/>
        </p:nvSpPr>
        <p:spPr>
          <a:xfrm>
            <a:off x="1256415" y="1392765"/>
            <a:ext cx="260383" cy="31455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pic>
        <p:nvPicPr>
          <p:cNvPr id="32" name="図 31">
            <a:extLst>
              <a:ext uri="{FF2B5EF4-FFF2-40B4-BE49-F238E27FC236}">
                <a16:creationId xmlns:a16="http://schemas.microsoft.com/office/drawing/2014/main" id="{F17CE37F-7198-4A01-9870-C63F7BC291B8}"/>
              </a:ext>
            </a:extLst>
          </p:cNvPr>
          <p:cNvPicPr>
            <a:picLocks noChangeAspect="1"/>
          </p:cNvPicPr>
          <p:nvPr/>
        </p:nvPicPr>
        <p:blipFill>
          <a:blip r:embed="rId2"/>
          <a:stretch>
            <a:fillRect/>
          </a:stretch>
        </p:blipFill>
        <p:spPr>
          <a:xfrm>
            <a:off x="1584976" y="1392765"/>
            <a:ext cx="271195" cy="3157578"/>
          </a:xfrm>
          <a:prstGeom prst="rect">
            <a:avLst/>
          </a:prstGeom>
        </p:spPr>
      </p:pic>
      <p:sp>
        <p:nvSpPr>
          <p:cNvPr id="33" name="正方形/長方形 32">
            <a:extLst>
              <a:ext uri="{FF2B5EF4-FFF2-40B4-BE49-F238E27FC236}">
                <a16:creationId xmlns:a16="http://schemas.microsoft.com/office/drawing/2014/main" id="{38777104-F402-4D20-93EB-A18DBBA0198A}"/>
              </a:ext>
            </a:extLst>
          </p:cNvPr>
          <p:cNvSpPr/>
          <p:nvPr/>
        </p:nvSpPr>
        <p:spPr>
          <a:xfrm>
            <a:off x="2615460" y="1402550"/>
            <a:ext cx="260383" cy="31455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pic>
        <p:nvPicPr>
          <p:cNvPr id="34" name="図 33">
            <a:extLst>
              <a:ext uri="{FF2B5EF4-FFF2-40B4-BE49-F238E27FC236}">
                <a16:creationId xmlns:a16="http://schemas.microsoft.com/office/drawing/2014/main" id="{A44288A0-9E32-4363-977A-8E57688EC078}"/>
              </a:ext>
            </a:extLst>
          </p:cNvPr>
          <p:cNvPicPr>
            <a:picLocks noChangeAspect="1"/>
          </p:cNvPicPr>
          <p:nvPr/>
        </p:nvPicPr>
        <p:blipFill>
          <a:blip r:embed="rId2"/>
          <a:stretch>
            <a:fillRect/>
          </a:stretch>
        </p:blipFill>
        <p:spPr>
          <a:xfrm>
            <a:off x="2944021" y="1402550"/>
            <a:ext cx="271195" cy="3157578"/>
          </a:xfrm>
          <a:prstGeom prst="rect">
            <a:avLst/>
          </a:prstGeom>
        </p:spPr>
      </p:pic>
      <p:sp>
        <p:nvSpPr>
          <p:cNvPr id="35" name="正方形/長方形 34">
            <a:extLst>
              <a:ext uri="{FF2B5EF4-FFF2-40B4-BE49-F238E27FC236}">
                <a16:creationId xmlns:a16="http://schemas.microsoft.com/office/drawing/2014/main" id="{313E19F9-E694-4FF4-A106-990C0E700CF2}"/>
              </a:ext>
            </a:extLst>
          </p:cNvPr>
          <p:cNvSpPr/>
          <p:nvPr/>
        </p:nvSpPr>
        <p:spPr>
          <a:xfrm>
            <a:off x="971813" y="1365757"/>
            <a:ext cx="2548824" cy="975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7" name="正方形/長方形 36">
            <a:extLst>
              <a:ext uri="{FF2B5EF4-FFF2-40B4-BE49-F238E27FC236}">
                <a16:creationId xmlns:a16="http://schemas.microsoft.com/office/drawing/2014/main" id="{B787BB39-7308-4ED0-B8F6-455AA26070C9}"/>
              </a:ext>
            </a:extLst>
          </p:cNvPr>
          <p:cNvSpPr/>
          <p:nvPr/>
        </p:nvSpPr>
        <p:spPr>
          <a:xfrm>
            <a:off x="465077" y="795682"/>
            <a:ext cx="143060" cy="26097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8" name="正方形/長方形 37">
            <a:extLst>
              <a:ext uri="{FF2B5EF4-FFF2-40B4-BE49-F238E27FC236}">
                <a16:creationId xmlns:a16="http://schemas.microsoft.com/office/drawing/2014/main" id="{5B1DEAF7-327D-48EF-8FC9-F4E71DBE09F4}"/>
              </a:ext>
            </a:extLst>
          </p:cNvPr>
          <p:cNvSpPr/>
          <p:nvPr/>
        </p:nvSpPr>
        <p:spPr>
          <a:xfrm>
            <a:off x="3885934" y="803333"/>
            <a:ext cx="161228" cy="26892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9" name="正方形/長方形 38">
            <a:extLst>
              <a:ext uri="{FF2B5EF4-FFF2-40B4-BE49-F238E27FC236}">
                <a16:creationId xmlns:a16="http://schemas.microsoft.com/office/drawing/2014/main" id="{AF94BEF5-9B12-451A-991F-8643B1144A10}"/>
              </a:ext>
            </a:extLst>
          </p:cNvPr>
          <p:cNvSpPr/>
          <p:nvPr/>
        </p:nvSpPr>
        <p:spPr>
          <a:xfrm>
            <a:off x="901689" y="803333"/>
            <a:ext cx="66895" cy="13758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40" name="正方形/長方形 39">
            <a:extLst>
              <a:ext uri="{FF2B5EF4-FFF2-40B4-BE49-F238E27FC236}">
                <a16:creationId xmlns:a16="http://schemas.microsoft.com/office/drawing/2014/main" id="{EE8BAABA-4B99-46BE-8FDC-84661E1F7860}"/>
              </a:ext>
            </a:extLst>
          </p:cNvPr>
          <p:cNvSpPr/>
          <p:nvPr/>
        </p:nvSpPr>
        <p:spPr>
          <a:xfrm>
            <a:off x="3496507" y="795682"/>
            <a:ext cx="57604" cy="13496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41" name="正方形/長方形 40">
            <a:extLst>
              <a:ext uri="{FF2B5EF4-FFF2-40B4-BE49-F238E27FC236}">
                <a16:creationId xmlns:a16="http://schemas.microsoft.com/office/drawing/2014/main" id="{23779594-AF19-479A-99ED-B72C68DBE8DE}"/>
              </a:ext>
            </a:extLst>
          </p:cNvPr>
          <p:cNvSpPr/>
          <p:nvPr/>
        </p:nvSpPr>
        <p:spPr>
          <a:xfrm flipV="1">
            <a:off x="612290" y="2133744"/>
            <a:ext cx="349914" cy="72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42" name="正方形/長方形 41">
            <a:extLst>
              <a:ext uri="{FF2B5EF4-FFF2-40B4-BE49-F238E27FC236}">
                <a16:creationId xmlns:a16="http://schemas.microsoft.com/office/drawing/2014/main" id="{C94D5380-8105-4340-8FEA-C0D3AB4EDA31}"/>
              </a:ext>
            </a:extLst>
          </p:cNvPr>
          <p:cNvSpPr/>
          <p:nvPr/>
        </p:nvSpPr>
        <p:spPr>
          <a:xfrm flipV="1">
            <a:off x="3507657" y="2136413"/>
            <a:ext cx="384905" cy="72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46" name="テキスト ボックス 45">
            <a:extLst>
              <a:ext uri="{FF2B5EF4-FFF2-40B4-BE49-F238E27FC236}">
                <a16:creationId xmlns:a16="http://schemas.microsoft.com/office/drawing/2014/main" id="{CAE1525A-08C2-4FBE-BFCC-D3C964EDD981}"/>
              </a:ext>
            </a:extLst>
          </p:cNvPr>
          <p:cNvSpPr txBox="1"/>
          <p:nvPr/>
        </p:nvSpPr>
        <p:spPr>
          <a:xfrm>
            <a:off x="919371" y="273242"/>
            <a:ext cx="3127791" cy="369332"/>
          </a:xfrm>
          <a:prstGeom prst="rect">
            <a:avLst/>
          </a:prstGeom>
          <a:solidFill>
            <a:schemeClr val="bg1">
              <a:alpha val="57000"/>
            </a:schemeClr>
          </a:solidFill>
        </p:spPr>
        <p:txBody>
          <a:bodyPr wrap="square" rtlCol="0">
            <a:spAutoFit/>
          </a:bodyPr>
          <a:lstStyle/>
          <a:p>
            <a:r>
              <a:rPr kumimoji="1" lang="ja-JP" altLang="en-US" b="1" dirty="0" smtClean="0">
                <a:latin typeface="Arial" panose="020B0604020202020204" pitchFamily="34" charset="0"/>
                <a:ea typeface="ＭＳ ゴシック" panose="020B0609070205080204" pitchFamily="49" charset="-128"/>
                <a:cs typeface="Arial" panose="020B0604020202020204" pitchFamily="34" charset="0"/>
              </a:rPr>
              <a:t>現実的なデブリ冷却パス</a:t>
            </a:r>
            <a:endParaRPr kumimoji="1" lang="ja-JP" altLang="en-US" b="1" dirty="0">
              <a:latin typeface="Arial" panose="020B0604020202020204" pitchFamily="34" charset="0"/>
              <a:ea typeface="ＭＳ ゴシック" panose="020B0609070205080204" pitchFamily="49" charset="-128"/>
              <a:cs typeface="Arial" panose="020B0604020202020204" pitchFamily="34" charset="0"/>
            </a:endParaRPr>
          </a:p>
        </p:txBody>
      </p:sp>
      <p:sp>
        <p:nvSpPr>
          <p:cNvPr id="47" name="楕円 46">
            <a:extLst>
              <a:ext uri="{FF2B5EF4-FFF2-40B4-BE49-F238E27FC236}">
                <a16:creationId xmlns:a16="http://schemas.microsoft.com/office/drawing/2014/main" id="{D4260BC1-759B-4B50-85FC-FB185FD75E79}"/>
              </a:ext>
            </a:extLst>
          </p:cNvPr>
          <p:cNvSpPr/>
          <p:nvPr/>
        </p:nvSpPr>
        <p:spPr>
          <a:xfrm>
            <a:off x="728549" y="2316585"/>
            <a:ext cx="121844" cy="266630"/>
          </a:xfrm>
          <a:prstGeom prst="ellipse">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49" name="楕円 48">
            <a:extLst>
              <a:ext uri="{FF2B5EF4-FFF2-40B4-BE49-F238E27FC236}">
                <a16:creationId xmlns:a16="http://schemas.microsoft.com/office/drawing/2014/main" id="{5D077661-526E-4257-AD1C-51C7E0B292EB}"/>
              </a:ext>
            </a:extLst>
          </p:cNvPr>
          <p:cNvSpPr/>
          <p:nvPr/>
        </p:nvSpPr>
        <p:spPr>
          <a:xfrm>
            <a:off x="732415" y="2810027"/>
            <a:ext cx="121844" cy="266630"/>
          </a:xfrm>
          <a:prstGeom prst="ellipse">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50" name="楕円 49">
            <a:extLst>
              <a:ext uri="{FF2B5EF4-FFF2-40B4-BE49-F238E27FC236}">
                <a16:creationId xmlns:a16="http://schemas.microsoft.com/office/drawing/2014/main" id="{DB9EB8E0-AF2A-4E27-AE7A-9EC503EFAF03}"/>
              </a:ext>
            </a:extLst>
          </p:cNvPr>
          <p:cNvSpPr/>
          <p:nvPr/>
        </p:nvSpPr>
        <p:spPr>
          <a:xfrm>
            <a:off x="3619430" y="2431196"/>
            <a:ext cx="121844" cy="266630"/>
          </a:xfrm>
          <a:prstGeom prst="ellipse">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51" name="楕円 50">
            <a:extLst>
              <a:ext uri="{FF2B5EF4-FFF2-40B4-BE49-F238E27FC236}">
                <a16:creationId xmlns:a16="http://schemas.microsoft.com/office/drawing/2014/main" id="{729D8218-C078-43F0-8098-018A6E6102FA}"/>
              </a:ext>
            </a:extLst>
          </p:cNvPr>
          <p:cNvSpPr/>
          <p:nvPr/>
        </p:nvSpPr>
        <p:spPr>
          <a:xfrm>
            <a:off x="3578265" y="2994383"/>
            <a:ext cx="121844" cy="266630"/>
          </a:xfrm>
          <a:prstGeom prst="ellipse">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58" name="フリーフォーム: 図形 516">
            <a:extLst>
              <a:ext uri="{FF2B5EF4-FFF2-40B4-BE49-F238E27FC236}">
                <a16:creationId xmlns:a16="http://schemas.microsoft.com/office/drawing/2014/main" id="{2F84FC0C-9522-4CCA-9999-BBE5140684FC}"/>
              </a:ext>
            </a:extLst>
          </p:cNvPr>
          <p:cNvSpPr/>
          <p:nvPr/>
        </p:nvSpPr>
        <p:spPr>
          <a:xfrm>
            <a:off x="2427241" y="4888493"/>
            <a:ext cx="95107" cy="171363"/>
          </a:xfrm>
          <a:custGeom>
            <a:avLst/>
            <a:gdLst>
              <a:gd name="connsiteX0" fmla="*/ 0 w 237067"/>
              <a:gd name="connsiteY0" fmla="*/ 0 h 254000"/>
              <a:gd name="connsiteX1" fmla="*/ 169334 w 237067"/>
              <a:gd name="connsiteY1" fmla="*/ 21167 h 254000"/>
              <a:gd name="connsiteX2" fmla="*/ 237067 w 237067"/>
              <a:gd name="connsiteY2" fmla="*/ 93133 h 254000"/>
              <a:gd name="connsiteX3" fmla="*/ 237067 w 237067"/>
              <a:gd name="connsiteY3" fmla="*/ 93133 h 254000"/>
              <a:gd name="connsiteX4" fmla="*/ 165100 w 237067"/>
              <a:gd name="connsiteY4" fmla="*/ 194733 h 254000"/>
              <a:gd name="connsiteX5" fmla="*/ 63500 w 237067"/>
              <a:gd name="connsiteY5" fmla="*/ 211667 h 254000"/>
              <a:gd name="connsiteX6" fmla="*/ 0 w 237067"/>
              <a:gd name="connsiteY6" fmla="*/ 254000 h 254000"/>
              <a:gd name="connsiteX7" fmla="*/ 0 w 237067"/>
              <a:gd name="connsiteY7" fmla="*/ 0 h 254000"/>
              <a:gd name="connsiteX0" fmla="*/ 0 w 237067"/>
              <a:gd name="connsiteY0" fmla="*/ 0 h 254000"/>
              <a:gd name="connsiteX1" fmla="*/ 169334 w 237067"/>
              <a:gd name="connsiteY1" fmla="*/ 21167 h 254000"/>
              <a:gd name="connsiteX2" fmla="*/ 237067 w 237067"/>
              <a:gd name="connsiteY2" fmla="*/ 93133 h 254000"/>
              <a:gd name="connsiteX3" fmla="*/ 237067 w 237067"/>
              <a:gd name="connsiteY3" fmla="*/ 93133 h 254000"/>
              <a:gd name="connsiteX4" fmla="*/ 209424 w 237067"/>
              <a:gd name="connsiteY4" fmla="*/ 229061 h 254000"/>
              <a:gd name="connsiteX5" fmla="*/ 63500 w 237067"/>
              <a:gd name="connsiteY5" fmla="*/ 211667 h 254000"/>
              <a:gd name="connsiteX6" fmla="*/ 0 w 237067"/>
              <a:gd name="connsiteY6" fmla="*/ 254000 h 254000"/>
              <a:gd name="connsiteX7" fmla="*/ 0 w 237067"/>
              <a:gd name="connsiteY7" fmla="*/ 0 h 254000"/>
              <a:gd name="connsiteX0" fmla="*/ 0 w 237067"/>
              <a:gd name="connsiteY0" fmla="*/ 0 h 283423"/>
              <a:gd name="connsiteX1" fmla="*/ 169334 w 237067"/>
              <a:gd name="connsiteY1" fmla="*/ 21167 h 283423"/>
              <a:gd name="connsiteX2" fmla="*/ 237067 w 237067"/>
              <a:gd name="connsiteY2" fmla="*/ 93133 h 283423"/>
              <a:gd name="connsiteX3" fmla="*/ 237067 w 237067"/>
              <a:gd name="connsiteY3" fmla="*/ 93133 h 283423"/>
              <a:gd name="connsiteX4" fmla="*/ 209424 w 237067"/>
              <a:gd name="connsiteY4" fmla="*/ 229061 h 283423"/>
              <a:gd name="connsiteX5" fmla="*/ 63500 w 237067"/>
              <a:gd name="connsiteY5" fmla="*/ 211667 h 283423"/>
              <a:gd name="connsiteX6" fmla="*/ 33241 w 237067"/>
              <a:gd name="connsiteY6" fmla="*/ 283423 h 283423"/>
              <a:gd name="connsiteX7" fmla="*/ 0 w 237067"/>
              <a:gd name="connsiteY7" fmla="*/ 0 h 283423"/>
              <a:gd name="connsiteX0" fmla="*/ 0 w 237067"/>
              <a:gd name="connsiteY0" fmla="*/ 0 h 283423"/>
              <a:gd name="connsiteX1" fmla="*/ 169334 w 237067"/>
              <a:gd name="connsiteY1" fmla="*/ 21167 h 283423"/>
              <a:gd name="connsiteX2" fmla="*/ 237067 w 237067"/>
              <a:gd name="connsiteY2" fmla="*/ 93133 h 283423"/>
              <a:gd name="connsiteX3" fmla="*/ 237067 w 237067"/>
              <a:gd name="connsiteY3" fmla="*/ 93133 h 283423"/>
              <a:gd name="connsiteX4" fmla="*/ 209424 w 237067"/>
              <a:gd name="connsiteY4" fmla="*/ 229061 h 283423"/>
              <a:gd name="connsiteX5" fmla="*/ 19177 w 237067"/>
              <a:gd name="connsiteY5" fmla="*/ 192050 h 283423"/>
              <a:gd name="connsiteX6" fmla="*/ 33241 w 237067"/>
              <a:gd name="connsiteY6" fmla="*/ 283423 h 283423"/>
              <a:gd name="connsiteX7" fmla="*/ 0 w 237067"/>
              <a:gd name="connsiteY7" fmla="*/ 0 h 283423"/>
              <a:gd name="connsiteX0" fmla="*/ 0 w 237067"/>
              <a:gd name="connsiteY0" fmla="*/ 0 h 229061"/>
              <a:gd name="connsiteX1" fmla="*/ 169334 w 237067"/>
              <a:gd name="connsiteY1" fmla="*/ 21167 h 229061"/>
              <a:gd name="connsiteX2" fmla="*/ 237067 w 237067"/>
              <a:gd name="connsiteY2" fmla="*/ 93133 h 229061"/>
              <a:gd name="connsiteX3" fmla="*/ 237067 w 237067"/>
              <a:gd name="connsiteY3" fmla="*/ 93133 h 229061"/>
              <a:gd name="connsiteX4" fmla="*/ 209424 w 237067"/>
              <a:gd name="connsiteY4" fmla="*/ 229061 h 229061"/>
              <a:gd name="connsiteX5" fmla="*/ 19177 w 237067"/>
              <a:gd name="connsiteY5" fmla="*/ 192050 h 229061"/>
              <a:gd name="connsiteX6" fmla="*/ 0 w 237067"/>
              <a:gd name="connsiteY6" fmla="*/ 136301 h 229061"/>
              <a:gd name="connsiteX7" fmla="*/ 0 w 237067"/>
              <a:gd name="connsiteY7" fmla="*/ 0 h 229061"/>
              <a:gd name="connsiteX0" fmla="*/ 0 w 237067"/>
              <a:gd name="connsiteY0" fmla="*/ 0 h 250900"/>
              <a:gd name="connsiteX1" fmla="*/ 169334 w 237067"/>
              <a:gd name="connsiteY1" fmla="*/ 21167 h 250900"/>
              <a:gd name="connsiteX2" fmla="*/ 237067 w 237067"/>
              <a:gd name="connsiteY2" fmla="*/ 93133 h 250900"/>
              <a:gd name="connsiteX3" fmla="*/ 237067 w 237067"/>
              <a:gd name="connsiteY3" fmla="*/ 93133 h 250900"/>
              <a:gd name="connsiteX4" fmla="*/ 209424 w 237067"/>
              <a:gd name="connsiteY4" fmla="*/ 229061 h 250900"/>
              <a:gd name="connsiteX5" fmla="*/ 19177 w 237067"/>
              <a:gd name="connsiteY5" fmla="*/ 250900 h 250900"/>
              <a:gd name="connsiteX6" fmla="*/ 0 w 237067"/>
              <a:gd name="connsiteY6" fmla="*/ 136301 h 250900"/>
              <a:gd name="connsiteX7" fmla="*/ 0 w 237067"/>
              <a:gd name="connsiteY7" fmla="*/ 0 h 25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067" h="250900">
                <a:moveTo>
                  <a:pt x="0" y="0"/>
                </a:moveTo>
                <a:lnTo>
                  <a:pt x="169334" y="21167"/>
                </a:lnTo>
                <a:lnTo>
                  <a:pt x="237067" y="93133"/>
                </a:lnTo>
                <a:lnTo>
                  <a:pt x="237067" y="93133"/>
                </a:lnTo>
                <a:lnTo>
                  <a:pt x="209424" y="229061"/>
                </a:lnTo>
                <a:lnTo>
                  <a:pt x="19177" y="250900"/>
                </a:lnTo>
                <a:lnTo>
                  <a:pt x="0" y="136301"/>
                </a:lnTo>
                <a:lnTo>
                  <a:pt x="0" y="0"/>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67" name="フリーフォーム: 図形 526">
            <a:extLst>
              <a:ext uri="{FF2B5EF4-FFF2-40B4-BE49-F238E27FC236}">
                <a16:creationId xmlns:a16="http://schemas.microsoft.com/office/drawing/2014/main" id="{77C18243-8F66-4BD1-BCB3-8EEDC77FB5C7}"/>
              </a:ext>
            </a:extLst>
          </p:cNvPr>
          <p:cNvSpPr/>
          <p:nvPr/>
        </p:nvSpPr>
        <p:spPr>
          <a:xfrm rot="8580133">
            <a:off x="1901181" y="4630310"/>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70" name="フリーフォーム: 図形 529">
            <a:extLst>
              <a:ext uri="{FF2B5EF4-FFF2-40B4-BE49-F238E27FC236}">
                <a16:creationId xmlns:a16="http://schemas.microsoft.com/office/drawing/2014/main" id="{B8D9A6C8-45C2-4C1C-89A5-9DB759EBE59D}"/>
              </a:ext>
            </a:extLst>
          </p:cNvPr>
          <p:cNvSpPr/>
          <p:nvPr/>
        </p:nvSpPr>
        <p:spPr>
          <a:xfrm rot="5064060">
            <a:off x="1596896" y="4845470"/>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71" name="フリーフォーム: 図形 530">
            <a:extLst>
              <a:ext uri="{FF2B5EF4-FFF2-40B4-BE49-F238E27FC236}">
                <a16:creationId xmlns:a16="http://schemas.microsoft.com/office/drawing/2014/main" id="{8388A817-9185-4D6B-B42C-7DCB598880AE}"/>
              </a:ext>
            </a:extLst>
          </p:cNvPr>
          <p:cNvSpPr/>
          <p:nvPr/>
        </p:nvSpPr>
        <p:spPr>
          <a:xfrm rot="4844737">
            <a:off x="2271630" y="4657857"/>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72" name="フリーフォーム: 図形 531">
            <a:extLst>
              <a:ext uri="{FF2B5EF4-FFF2-40B4-BE49-F238E27FC236}">
                <a16:creationId xmlns:a16="http://schemas.microsoft.com/office/drawing/2014/main" id="{EF0F0934-22F2-4AC0-A17F-2F48B7721A30}"/>
              </a:ext>
            </a:extLst>
          </p:cNvPr>
          <p:cNvSpPr/>
          <p:nvPr/>
        </p:nvSpPr>
        <p:spPr>
          <a:xfrm rot="5064060">
            <a:off x="1562637" y="4703696"/>
            <a:ext cx="80753" cy="75789"/>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75" name="フリーフォーム: 図形 534">
            <a:extLst>
              <a:ext uri="{FF2B5EF4-FFF2-40B4-BE49-F238E27FC236}">
                <a16:creationId xmlns:a16="http://schemas.microsoft.com/office/drawing/2014/main" id="{39851C63-26E8-493F-B09A-82C696E5A890}"/>
              </a:ext>
            </a:extLst>
          </p:cNvPr>
          <p:cNvSpPr/>
          <p:nvPr/>
        </p:nvSpPr>
        <p:spPr>
          <a:xfrm rot="5064060">
            <a:off x="1566599" y="4531897"/>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76" name="フリーフォーム: 図形 535">
            <a:extLst>
              <a:ext uri="{FF2B5EF4-FFF2-40B4-BE49-F238E27FC236}">
                <a16:creationId xmlns:a16="http://schemas.microsoft.com/office/drawing/2014/main" id="{DD35B87A-4FB1-4CB1-8180-58029D05FF2A}"/>
              </a:ext>
            </a:extLst>
          </p:cNvPr>
          <p:cNvSpPr/>
          <p:nvPr/>
        </p:nvSpPr>
        <p:spPr>
          <a:xfrm>
            <a:off x="2934612" y="4563001"/>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77" name="フリーフォーム: 図形 536">
            <a:extLst>
              <a:ext uri="{FF2B5EF4-FFF2-40B4-BE49-F238E27FC236}">
                <a16:creationId xmlns:a16="http://schemas.microsoft.com/office/drawing/2014/main" id="{D0D25058-A028-4748-AA59-0484DB3DBE18}"/>
              </a:ext>
            </a:extLst>
          </p:cNvPr>
          <p:cNvSpPr/>
          <p:nvPr/>
        </p:nvSpPr>
        <p:spPr>
          <a:xfrm rot="19935396">
            <a:off x="2879559" y="4626357"/>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78" name="フリーフォーム: 図形 537">
            <a:extLst>
              <a:ext uri="{FF2B5EF4-FFF2-40B4-BE49-F238E27FC236}">
                <a16:creationId xmlns:a16="http://schemas.microsoft.com/office/drawing/2014/main" id="{F20BF466-39E1-42D9-A901-8A6DAA49CBF4}"/>
              </a:ext>
            </a:extLst>
          </p:cNvPr>
          <p:cNvSpPr/>
          <p:nvPr/>
        </p:nvSpPr>
        <p:spPr>
          <a:xfrm rot="16419323">
            <a:off x="2551379" y="4898364"/>
            <a:ext cx="128160" cy="132899"/>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79" name="フリーフォーム: 図形 538">
            <a:extLst>
              <a:ext uri="{FF2B5EF4-FFF2-40B4-BE49-F238E27FC236}">
                <a16:creationId xmlns:a16="http://schemas.microsoft.com/office/drawing/2014/main" id="{01A1D863-025F-439A-9E3F-2A9A74BF5BC4}"/>
              </a:ext>
            </a:extLst>
          </p:cNvPr>
          <p:cNvSpPr/>
          <p:nvPr/>
        </p:nvSpPr>
        <p:spPr>
          <a:xfrm rot="14754719">
            <a:off x="1814915" y="4686089"/>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80" name="フリーフォーム: 図形 539">
            <a:extLst>
              <a:ext uri="{FF2B5EF4-FFF2-40B4-BE49-F238E27FC236}">
                <a16:creationId xmlns:a16="http://schemas.microsoft.com/office/drawing/2014/main" id="{F91ED5AE-4ABC-4011-8819-E21A3A4EA0AA}"/>
              </a:ext>
            </a:extLst>
          </p:cNvPr>
          <p:cNvSpPr/>
          <p:nvPr/>
        </p:nvSpPr>
        <p:spPr>
          <a:xfrm rot="20278375">
            <a:off x="2418111" y="4775179"/>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81" name="フリーフォーム: 図形 540">
            <a:extLst>
              <a:ext uri="{FF2B5EF4-FFF2-40B4-BE49-F238E27FC236}">
                <a16:creationId xmlns:a16="http://schemas.microsoft.com/office/drawing/2014/main" id="{86EACE2C-FBB1-4F94-88CB-9A5DCEBA8858}"/>
              </a:ext>
            </a:extLst>
          </p:cNvPr>
          <p:cNvSpPr/>
          <p:nvPr/>
        </p:nvSpPr>
        <p:spPr>
          <a:xfrm rot="19935396">
            <a:off x="2085877" y="4631305"/>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82" name="フリーフォーム: 図形 541">
            <a:extLst>
              <a:ext uri="{FF2B5EF4-FFF2-40B4-BE49-F238E27FC236}">
                <a16:creationId xmlns:a16="http://schemas.microsoft.com/office/drawing/2014/main" id="{5F397A41-5BE2-4E9A-ABA8-7EFDEA58872A}"/>
              </a:ext>
            </a:extLst>
          </p:cNvPr>
          <p:cNvSpPr/>
          <p:nvPr/>
        </p:nvSpPr>
        <p:spPr>
          <a:xfrm rot="16419323">
            <a:off x="3108147" y="4718616"/>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83" name="フリーフォーム: 図形 542">
            <a:extLst>
              <a:ext uri="{FF2B5EF4-FFF2-40B4-BE49-F238E27FC236}">
                <a16:creationId xmlns:a16="http://schemas.microsoft.com/office/drawing/2014/main" id="{EEC9A94F-19B7-44C1-9C65-F20590542298}"/>
              </a:ext>
            </a:extLst>
          </p:cNvPr>
          <p:cNvSpPr/>
          <p:nvPr/>
        </p:nvSpPr>
        <p:spPr>
          <a:xfrm rot="14754719">
            <a:off x="2437636" y="4560186"/>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84" name="フリーフォーム: 図形 543">
            <a:extLst>
              <a:ext uri="{FF2B5EF4-FFF2-40B4-BE49-F238E27FC236}">
                <a16:creationId xmlns:a16="http://schemas.microsoft.com/office/drawing/2014/main" id="{DB45969E-C6F1-4B06-AEB7-1CEAF09C9494}"/>
              </a:ext>
            </a:extLst>
          </p:cNvPr>
          <p:cNvSpPr/>
          <p:nvPr/>
        </p:nvSpPr>
        <p:spPr>
          <a:xfrm>
            <a:off x="3112333" y="4583891"/>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85" name="フリーフォーム: 図形 544">
            <a:extLst>
              <a:ext uri="{FF2B5EF4-FFF2-40B4-BE49-F238E27FC236}">
                <a16:creationId xmlns:a16="http://schemas.microsoft.com/office/drawing/2014/main" id="{00403BB3-2DD5-4CDE-93EE-4F85414D8E4E}"/>
              </a:ext>
            </a:extLst>
          </p:cNvPr>
          <p:cNvSpPr/>
          <p:nvPr/>
        </p:nvSpPr>
        <p:spPr>
          <a:xfrm rot="19935396">
            <a:off x="3157684" y="4663663"/>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86" name="フリーフォーム: 図形 545">
            <a:extLst>
              <a:ext uri="{FF2B5EF4-FFF2-40B4-BE49-F238E27FC236}">
                <a16:creationId xmlns:a16="http://schemas.microsoft.com/office/drawing/2014/main" id="{CF5F149B-5183-4CBA-B839-1DB83BFFA3FE}"/>
              </a:ext>
            </a:extLst>
          </p:cNvPr>
          <p:cNvSpPr/>
          <p:nvPr/>
        </p:nvSpPr>
        <p:spPr>
          <a:xfrm rot="14754719">
            <a:off x="2789696" y="4588472"/>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87" name="フリーフォーム: 図形 546">
            <a:extLst>
              <a:ext uri="{FF2B5EF4-FFF2-40B4-BE49-F238E27FC236}">
                <a16:creationId xmlns:a16="http://schemas.microsoft.com/office/drawing/2014/main" id="{98C7363B-6122-453C-A89F-01E2876B2DFA}"/>
              </a:ext>
            </a:extLst>
          </p:cNvPr>
          <p:cNvSpPr/>
          <p:nvPr/>
        </p:nvSpPr>
        <p:spPr>
          <a:xfrm rot="16200000">
            <a:off x="2534915" y="4661289"/>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88" name="フリーフォーム: 図形 547">
            <a:extLst>
              <a:ext uri="{FF2B5EF4-FFF2-40B4-BE49-F238E27FC236}">
                <a16:creationId xmlns:a16="http://schemas.microsoft.com/office/drawing/2014/main" id="{88C6A051-3019-44B5-B289-32A7427FFF06}"/>
              </a:ext>
            </a:extLst>
          </p:cNvPr>
          <p:cNvSpPr/>
          <p:nvPr/>
        </p:nvSpPr>
        <p:spPr>
          <a:xfrm rot="16419323">
            <a:off x="3228426" y="4584647"/>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89" name="フリーフォーム: 図形 548">
            <a:extLst>
              <a:ext uri="{FF2B5EF4-FFF2-40B4-BE49-F238E27FC236}">
                <a16:creationId xmlns:a16="http://schemas.microsoft.com/office/drawing/2014/main" id="{F2CC0CBA-4017-453C-B059-8323CE9D7235}"/>
              </a:ext>
            </a:extLst>
          </p:cNvPr>
          <p:cNvSpPr/>
          <p:nvPr/>
        </p:nvSpPr>
        <p:spPr>
          <a:xfrm rot="14754719">
            <a:off x="2803709" y="4866892"/>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90" name="フリーフォーム: 図形 549">
            <a:extLst>
              <a:ext uri="{FF2B5EF4-FFF2-40B4-BE49-F238E27FC236}">
                <a16:creationId xmlns:a16="http://schemas.microsoft.com/office/drawing/2014/main" id="{E1C87617-648E-4CAD-A8D8-0C3280677664}"/>
              </a:ext>
            </a:extLst>
          </p:cNvPr>
          <p:cNvSpPr/>
          <p:nvPr/>
        </p:nvSpPr>
        <p:spPr>
          <a:xfrm rot="1608969">
            <a:off x="2805535" y="4788262"/>
            <a:ext cx="141497" cy="106444"/>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91" name="フリーフォーム: 図形 550">
            <a:extLst>
              <a:ext uri="{FF2B5EF4-FFF2-40B4-BE49-F238E27FC236}">
                <a16:creationId xmlns:a16="http://schemas.microsoft.com/office/drawing/2014/main" id="{8E26B811-7CE5-4658-957D-B91A7991EDF9}"/>
              </a:ext>
            </a:extLst>
          </p:cNvPr>
          <p:cNvSpPr/>
          <p:nvPr/>
        </p:nvSpPr>
        <p:spPr>
          <a:xfrm rot="19935396">
            <a:off x="1778141" y="4627026"/>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92" name="フリーフォーム: 図形 551">
            <a:extLst>
              <a:ext uri="{FF2B5EF4-FFF2-40B4-BE49-F238E27FC236}">
                <a16:creationId xmlns:a16="http://schemas.microsoft.com/office/drawing/2014/main" id="{E171CAA4-E7FC-4EA1-9283-3C5A6E94B2DC}"/>
              </a:ext>
            </a:extLst>
          </p:cNvPr>
          <p:cNvSpPr/>
          <p:nvPr/>
        </p:nvSpPr>
        <p:spPr>
          <a:xfrm rot="16419323">
            <a:off x="2253887" y="4759160"/>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93" name="フリーフォーム: 図形 552">
            <a:extLst>
              <a:ext uri="{FF2B5EF4-FFF2-40B4-BE49-F238E27FC236}">
                <a16:creationId xmlns:a16="http://schemas.microsoft.com/office/drawing/2014/main" id="{2AFEB103-64A1-4D1C-945A-61DAF26DB016}"/>
              </a:ext>
            </a:extLst>
          </p:cNvPr>
          <p:cNvSpPr/>
          <p:nvPr/>
        </p:nvSpPr>
        <p:spPr>
          <a:xfrm rot="14754719">
            <a:off x="2968362" y="4665929"/>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94" name="フリーフォーム: 図形 553">
            <a:extLst>
              <a:ext uri="{FF2B5EF4-FFF2-40B4-BE49-F238E27FC236}">
                <a16:creationId xmlns:a16="http://schemas.microsoft.com/office/drawing/2014/main" id="{46EA99AD-2F74-42E3-8BBF-4E8F9756989B}"/>
              </a:ext>
            </a:extLst>
          </p:cNvPr>
          <p:cNvSpPr/>
          <p:nvPr/>
        </p:nvSpPr>
        <p:spPr>
          <a:xfrm>
            <a:off x="1500808" y="4815734"/>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95" name="フリーフォーム: 図形 554">
            <a:extLst>
              <a:ext uri="{FF2B5EF4-FFF2-40B4-BE49-F238E27FC236}">
                <a16:creationId xmlns:a16="http://schemas.microsoft.com/office/drawing/2014/main" id="{006132A3-3F72-40F4-9E8E-229581700642}"/>
              </a:ext>
            </a:extLst>
          </p:cNvPr>
          <p:cNvSpPr/>
          <p:nvPr/>
        </p:nvSpPr>
        <p:spPr>
          <a:xfrm rot="19935396">
            <a:off x="1162524" y="4549981"/>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96" name="フリーフォーム: 図形 555">
            <a:extLst>
              <a:ext uri="{FF2B5EF4-FFF2-40B4-BE49-F238E27FC236}">
                <a16:creationId xmlns:a16="http://schemas.microsoft.com/office/drawing/2014/main" id="{ADF3D148-1D18-4088-BDE4-6F30EE604638}"/>
              </a:ext>
            </a:extLst>
          </p:cNvPr>
          <p:cNvSpPr/>
          <p:nvPr/>
        </p:nvSpPr>
        <p:spPr>
          <a:xfrm rot="16419323">
            <a:off x="1885254" y="4730971"/>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97" name="フリーフォーム: 図形 556">
            <a:extLst>
              <a:ext uri="{FF2B5EF4-FFF2-40B4-BE49-F238E27FC236}">
                <a16:creationId xmlns:a16="http://schemas.microsoft.com/office/drawing/2014/main" id="{004E5FD2-7B05-4C7C-A769-AC2E3E846A16}"/>
              </a:ext>
            </a:extLst>
          </p:cNvPr>
          <p:cNvSpPr/>
          <p:nvPr/>
        </p:nvSpPr>
        <p:spPr>
          <a:xfrm rot="8580133">
            <a:off x="1565801" y="4761526"/>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98" name="フリーフォーム: 図形 557">
            <a:extLst>
              <a:ext uri="{FF2B5EF4-FFF2-40B4-BE49-F238E27FC236}">
                <a16:creationId xmlns:a16="http://schemas.microsoft.com/office/drawing/2014/main" id="{30921AF8-18B2-47D1-A664-3BB43A1B0383}"/>
              </a:ext>
            </a:extLst>
          </p:cNvPr>
          <p:cNvSpPr/>
          <p:nvPr/>
        </p:nvSpPr>
        <p:spPr>
          <a:xfrm rot="5064060" flipV="1">
            <a:off x="1460170" y="4555803"/>
            <a:ext cx="81957" cy="100949"/>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99" name="フリーフォーム: 図形 558">
            <a:extLst>
              <a:ext uri="{FF2B5EF4-FFF2-40B4-BE49-F238E27FC236}">
                <a16:creationId xmlns:a16="http://schemas.microsoft.com/office/drawing/2014/main" id="{87544508-F4D1-4713-B3AC-70EE9D6C0201}"/>
              </a:ext>
            </a:extLst>
          </p:cNvPr>
          <p:cNvSpPr/>
          <p:nvPr/>
        </p:nvSpPr>
        <p:spPr>
          <a:xfrm rot="8923112">
            <a:off x="2522924" y="4591970"/>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00" name="フリーフォーム: 図形 559">
            <a:extLst>
              <a:ext uri="{FF2B5EF4-FFF2-40B4-BE49-F238E27FC236}">
                <a16:creationId xmlns:a16="http://schemas.microsoft.com/office/drawing/2014/main" id="{BD5F51A8-FC34-4CD2-9823-EE38EDD01E90}"/>
              </a:ext>
            </a:extLst>
          </p:cNvPr>
          <p:cNvSpPr/>
          <p:nvPr/>
        </p:nvSpPr>
        <p:spPr>
          <a:xfrm rot="5064060">
            <a:off x="2239314" y="4552319"/>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01" name="フリーフォーム: 図形 560">
            <a:extLst>
              <a:ext uri="{FF2B5EF4-FFF2-40B4-BE49-F238E27FC236}">
                <a16:creationId xmlns:a16="http://schemas.microsoft.com/office/drawing/2014/main" id="{F7EFEC3C-3D96-4EC7-B595-7799862AC76A}"/>
              </a:ext>
            </a:extLst>
          </p:cNvPr>
          <p:cNvSpPr/>
          <p:nvPr/>
        </p:nvSpPr>
        <p:spPr>
          <a:xfrm rot="10244737">
            <a:off x="1458094" y="4719812"/>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02" name="フリーフォーム: 図形 561">
            <a:extLst>
              <a:ext uri="{FF2B5EF4-FFF2-40B4-BE49-F238E27FC236}">
                <a16:creationId xmlns:a16="http://schemas.microsoft.com/office/drawing/2014/main" id="{97273832-89B8-4B4F-BF4D-D0B5F2749444}"/>
              </a:ext>
            </a:extLst>
          </p:cNvPr>
          <p:cNvSpPr/>
          <p:nvPr/>
        </p:nvSpPr>
        <p:spPr>
          <a:xfrm rot="8580133">
            <a:off x="1261058" y="4621996"/>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03" name="フリーフォーム: 図形 562">
            <a:extLst>
              <a:ext uri="{FF2B5EF4-FFF2-40B4-BE49-F238E27FC236}">
                <a16:creationId xmlns:a16="http://schemas.microsoft.com/office/drawing/2014/main" id="{A5615ED0-E623-45CD-A41A-79465C6C3E96}"/>
              </a:ext>
            </a:extLst>
          </p:cNvPr>
          <p:cNvSpPr/>
          <p:nvPr/>
        </p:nvSpPr>
        <p:spPr>
          <a:xfrm rot="4844737">
            <a:off x="2503800" y="4791467"/>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04" name="フリーフォーム: 図形 563">
            <a:extLst>
              <a:ext uri="{FF2B5EF4-FFF2-40B4-BE49-F238E27FC236}">
                <a16:creationId xmlns:a16="http://schemas.microsoft.com/office/drawing/2014/main" id="{E72DF736-BA61-44CA-BFD9-9BF8A5F57725}"/>
              </a:ext>
            </a:extLst>
          </p:cNvPr>
          <p:cNvSpPr/>
          <p:nvPr/>
        </p:nvSpPr>
        <p:spPr>
          <a:xfrm rot="11853706">
            <a:off x="1535238" y="4672991"/>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05" name="フリーフォーム: 図形 564">
            <a:extLst>
              <a:ext uri="{FF2B5EF4-FFF2-40B4-BE49-F238E27FC236}">
                <a16:creationId xmlns:a16="http://schemas.microsoft.com/office/drawing/2014/main" id="{C7671AFC-8EAD-4BD5-8327-C37DB9150183}"/>
              </a:ext>
            </a:extLst>
          </p:cNvPr>
          <p:cNvSpPr/>
          <p:nvPr/>
        </p:nvSpPr>
        <p:spPr>
          <a:xfrm rot="8580133">
            <a:off x="2448888" y="4648864"/>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06" name="フリーフォーム: 図形 565">
            <a:extLst>
              <a:ext uri="{FF2B5EF4-FFF2-40B4-BE49-F238E27FC236}">
                <a16:creationId xmlns:a16="http://schemas.microsoft.com/office/drawing/2014/main" id="{4F398608-4CDF-4071-9E61-58636CC229F3}"/>
              </a:ext>
            </a:extLst>
          </p:cNvPr>
          <p:cNvSpPr/>
          <p:nvPr/>
        </p:nvSpPr>
        <p:spPr>
          <a:xfrm rot="5064060">
            <a:off x="2169659" y="4631511"/>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09" name="楕円 108">
            <a:extLst>
              <a:ext uri="{FF2B5EF4-FFF2-40B4-BE49-F238E27FC236}">
                <a16:creationId xmlns:a16="http://schemas.microsoft.com/office/drawing/2014/main" id="{F9F24AE9-D25B-4EFF-BBA3-04D447D1BE09}"/>
              </a:ext>
            </a:extLst>
          </p:cNvPr>
          <p:cNvSpPr/>
          <p:nvPr/>
        </p:nvSpPr>
        <p:spPr>
          <a:xfrm>
            <a:off x="1877547" y="4416625"/>
            <a:ext cx="96989" cy="9767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66" name="楕円 65">
            <a:extLst>
              <a:ext uri="{FF2B5EF4-FFF2-40B4-BE49-F238E27FC236}">
                <a16:creationId xmlns:a16="http://schemas.microsoft.com/office/drawing/2014/main" id="{68ACDD2C-449F-4996-BBC3-F889E5148396}"/>
              </a:ext>
            </a:extLst>
          </p:cNvPr>
          <p:cNvSpPr/>
          <p:nvPr/>
        </p:nvSpPr>
        <p:spPr>
          <a:xfrm>
            <a:off x="2445979" y="4925154"/>
            <a:ext cx="57419" cy="57765"/>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30" name="フリーフォーム: 図形 516">
            <a:extLst>
              <a:ext uri="{FF2B5EF4-FFF2-40B4-BE49-F238E27FC236}">
                <a16:creationId xmlns:a16="http://schemas.microsoft.com/office/drawing/2014/main" id="{2F84FC0C-9522-4CCA-9999-BBE5140684FC}"/>
              </a:ext>
            </a:extLst>
          </p:cNvPr>
          <p:cNvSpPr/>
          <p:nvPr/>
        </p:nvSpPr>
        <p:spPr>
          <a:xfrm flipH="1">
            <a:off x="2244234" y="4900275"/>
            <a:ext cx="83875" cy="171363"/>
          </a:xfrm>
          <a:custGeom>
            <a:avLst/>
            <a:gdLst>
              <a:gd name="connsiteX0" fmla="*/ 0 w 237067"/>
              <a:gd name="connsiteY0" fmla="*/ 0 h 254000"/>
              <a:gd name="connsiteX1" fmla="*/ 169334 w 237067"/>
              <a:gd name="connsiteY1" fmla="*/ 21167 h 254000"/>
              <a:gd name="connsiteX2" fmla="*/ 237067 w 237067"/>
              <a:gd name="connsiteY2" fmla="*/ 93133 h 254000"/>
              <a:gd name="connsiteX3" fmla="*/ 237067 w 237067"/>
              <a:gd name="connsiteY3" fmla="*/ 93133 h 254000"/>
              <a:gd name="connsiteX4" fmla="*/ 165100 w 237067"/>
              <a:gd name="connsiteY4" fmla="*/ 194733 h 254000"/>
              <a:gd name="connsiteX5" fmla="*/ 63500 w 237067"/>
              <a:gd name="connsiteY5" fmla="*/ 211667 h 254000"/>
              <a:gd name="connsiteX6" fmla="*/ 0 w 237067"/>
              <a:gd name="connsiteY6" fmla="*/ 254000 h 254000"/>
              <a:gd name="connsiteX7" fmla="*/ 0 w 237067"/>
              <a:gd name="connsiteY7" fmla="*/ 0 h 254000"/>
              <a:gd name="connsiteX0" fmla="*/ 0 w 237067"/>
              <a:gd name="connsiteY0" fmla="*/ 0 h 254000"/>
              <a:gd name="connsiteX1" fmla="*/ 169334 w 237067"/>
              <a:gd name="connsiteY1" fmla="*/ 21167 h 254000"/>
              <a:gd name="connsiteX2" fmla="*/ 237067 w 237067"/>
              <a:gd name="connsiteY2" fmla="*/ 93133 h 254000"/>
              <a:gd name="connsiteX3" fmla="*/ 237067 w 237067"/>
              <a:gd name="connsiteY3" fmla="*/ 93133 h 254000"/>
              <a:gd name="connsiteX4" fmla="*/ 209424 w 237067"/>
              <a:gd name="connsiteY4" fmla="*/ 229061 h 254000"/>
              <a:gd name="connsiteX5" fmla="*/ 63500 w 237067"/>
              <a:gd name="connsiteY5" fmla="*/ 211667 h 254000"/>
              <a:gd name="connsiteX6" fmla="*/ 0 w 237067"/>
              <a:gd name="connsiteY6" fmla="*/ 254000 h 254000"/>
              <a:gd name="connsiteX7" fmla="*/ 0 w 237067"/>
              <a:gd name="connsiteY7" fmla="*/ 0 h 254000"/>
              <a:gd name="connsiteX0" fmla="*/ 0 w 237067"/>
              <a:gd name="connsiteY0" fmla="*/ 0 h 283423"/>
              <a:gd name="connsiteX1" fmla="*/ 169334 w 237067"/>
              <a:gd name="connsiteY1" fmla="*/ 21167 h 283423"/>
              <a:gd name="connsiteX2" fmla="*/ 237067 w 237067"/>
              <a:gd name="connsiteY2" fmla="*/ 93133 h 283423"/>
              <a:gd name="connsiteX3" fmla="*/ 237067 w 237067"/>
              <a:gd name="connsiteY3" fmla="*/ 93133 h 283423"/>
              <a:gd name="connsiteX4" fmla="*/ 209424 w 237067"/>
              <a:gd name="connsiteY4" fmla="*/ 229061 h 283423"/>
              <a:gd name="connsiteX5" fmla="*/ 63500 w 237067"/>
              <a:gd name="connsiteY5" fmla="*/ 211667 h 283423"/>
              <a:gd name="connsiteX6" fmla="*/ 33241 w 237067"/>
              <a:gd name="connsiteY6" fmla="*/ 283423 h 283423"/>
              <a:gd name="connsiteX7" fmla="*/ 0 w 237067"/>
              <a:gd name="connsiteY7" fmla="*/ 0 h 283423"/>
              <a:gd name="connsiteX0" fmla="*/ 0 w 237067"/>
              <a:gd name="connsiteY0" fmla="*/ 0 h 283423"/>
              <a:gd name="connsiteX1" fmla="*/ 169334 w 237067"/>
              <a:gd name="connsiteY1" fmla="*/ 21167 h 283423"/>
              <a:gd name="connsiteX2" fmla="*/ 237067 w 237067"/>
              <a:gd name="connsiteY2" fmla="*/ 93133 h 283423"/>
              <a:gd name="connsiteX3" fmla="*/ 237067 w 237067"/>
              <a:gd name="connsiteY3" fmla="*/ 93133 h 283423"/>
              <a:gd name="connsiteX4" fmla="*/ 209424 w 237067"/>
              <a:gd name="connsiteY4" fmla="*/ 229061 h 283423"/>
              <a:gd name="connsiteX5" fmla="*/ 19177 w 237067"/>
              <a:gd name="connsiteY5" fmla="*/ 192050 h 283423"/>
              <a:gd name="connsiteX6" fmla="*/ 33241 w 237067"/>
              <a:gd name="connsiteY6" fmla="*/ 283423 h 283423"/>
              <a:gd name="connsiteX7" fmla="*/ 0 w 237067"/>
              <a:gd name="connsiteY7" fmla="*/ 0 h 283423"/>
              <a:gd name="connsiteX0" fmla="*/ 0 w 237067"/>
              <a:gd name="connsiteY0" fmla="*/ 0 h 229061"/>
              <a:gd name="connsiteX1" fmla="*/ 169334 w 237067"/>
              <a:gd name="connsiteY1" fmla="*/ 21167 h 229061"/>
              <a:gd name="connsiteX2" fmla="*/ 237067 w 237067"/>
              <a:gd name="connsiteY2" fmla="*/ 93133 h 229061"/>
              <a:gd name="connsiteX3" fmla="*/ 237067 w 237067"/>
              <a:gd name="connsiteY3" fmla="*/ 93133 h 229061"/>
              <a:gd name="connsiteX4" fmla="*/ 209424 w 237067"/>
              <a:gd name="connsiteY4" fmla="*/ 229061 h 229061"/>
              <a:gd name="connsiteX5" fmla="*/ 19177 w 237067"/>
              <a:gd name="connsiteY5" fmla="*/ 192050 h 229061"/>
              <a:gd name="connsiteX6" fmla="*/ 0 w 237067"/>
              <a:gd name="connsiteY6" fmla="*/ 136301 h 229061"/>
              <a:gd name="connsiteX7" fmla="*/ 0 w 237067"/>
              <a:gd name="connsiteY7" fmla="*/ 0 h 229061"/>
              <a:gd name="connsiteX0" fmla="*/ 0 w 237067"/>
              <a:gd name="connsiteY0" fmla="*/ 0 h 250900"/>
              <a:gd name="connsiteX1" fmla="*/ 169334 w 237067"/>
              <a:gd name="connsiteY1" fmla="*/ 21167 h 250900"/>
              <a:gd name="connsiteX2" fmla="*/ 237067 w 237067"/>
              <a:gd name="connsiteY2" fmla="*/ 93133 h 250900"/>
              <a:gd name="connsiteX3" fmla="*/ 237067 w 237067"/>
              <a:gd name="connsiteY3" fmla="*/ 93133 h 250900"/>
              <a:gd name="connsiteX4" fmla="*/ 209424 w 237067"/>
              <a:gd name="connsiteY4" fmla="*/ 229061 h 250900"/>
              <a:gd name="connsiteX5" fmla="*/ 19177 w 237067"/>
              <a:gd name="connsiteY5" fmla="*/ 250900 h 250900"/>
              <a:gd name="connsiteX6" fmla="*/ 0 w 237067"/>
              <a:gd name="connsiteY6" fmla="*/ 136301 h 250900"/>
              <a:gd name="connsiteX7" fmla="*/ 0 w 237067"/>
              <a:gd name="connsiteY7" fmla="*/ 0 h 25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067" h="250900">
                <a:moveTo>
                  <a:pt x="0" y="0"/>
                </a:moveTo>
                <a:lnTo>
                  <a:pt x="169334" y="21167"/>
                </a:lnTo>
                <a:lnTo>
                  <a:pt x="237067" y="93133"/>
                </a:lnTo>
                <a:lnTo>
                  <a:pt x="237067" y="93133"/>
                </a:lnTo>
                <a:lnTo>
                  <a:pt x="209424" y="229061"/>
                </a:lnTo>
                <a:lnTo>
                  <a:pt x="19177" y="250900"/>
                </a:lnTo>
                <a:lnTo>
                  <a:pt x="0" y="136301"/>
                </a:lnTo>
                <a:lnTo>
                  <a:pt x="0" y="0"/>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31" name="フリーフォーム: 図形 246">
            <a:extLst>
              <a:ext uri="{FF2B5EF4-FFF2-40B4-BE49-F238E27FC236}">
                <a16:creationId xmlns:a16="http://schemas.microsoft.com/office/drawing/2014/main" id="{8F175D93-291B-44CE-9E8D-7F7A9E897FFD}"/>
              </a:ext>
            </a:extLst>
          </p:cNvPr>
          <p:cNvSpPr/>
          <p:nvPr/>
        </p:nvSpPr>
        <p:spPr>
          <a:xfrm rot="4844737">
            <a:off x="1894708" y="4560120"/>
            <a:ext cx="59650" cy="103625"/>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32" name="楕円 131">
            <a:extLst>
              <a:ext uri="{FF2B5EF4-FFF2-40B4-BE49-F238E27FC236}">
                <a16:creationId xmlns:a16="http://schemas.microsoft.com/office/drawing/2014/main" id="{68ACDD2C-449F-4996-BBC3-F889E5148396}"/>
              </a:ext>
            </a:extLst>
          </p:cNvPr>
          <p:cNvSpPr/>
          <p:nvPr/>
        </p:nvSpPr>
        <p:spPr>
          <a:xfrm>
            <a:off x="2253402" y="4950282"/>
            <a:ext cx="57419" cy="57765"/>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33" name="フリーフォーム: 図形 516">
            <a:extLst>
              <a:ext uri="{FF2B5EF4-FFF2-40B4-BE49-F238E27FC236}">
                <a16:creationId xmlns:a16="http://schemas.microsoft.com/office/drawing/2014/main" id="{2F84FC0C-9522-4CCA-9999-BBE5140684FC}"/>
              </a:ext>
            </a:extLst>
          </p:cNvPr>
          <p:cNvSpPr/>
          <p:nvPr/>
        </p:nvSpPr>
        <p:spPr>
          <a:xfrm>
            <a:off x="2111877" y="4906871"/>
            <a:ext cx="95107" cy="171363"/>
          </a:xfrm>
          <a:custGeom>
            <a:avLst/>
            <a:gdLst>
              <a:gd name="connsiteX0" fmla="*/ 0 w 237067"/>
              <a:gd name="connsiteY0" fmla="*/ 0 h 254000"/>
              <a:gd name="connsiteX1" fmla="*/ 169334 w 237067"/>
              <a:gd name="connsiteY1" fmla="*/ 21167 h 254000"/>
              <a:gd name="connsiteX2" fmla="*/ 237067 w 237067"/>
              <a:gd name="connsiteY2" fmla="*/ 93133 h 254000"/>
              <a:gd name="connsiteX3" fmla="*/ 237067 w 237067"/>
              <a:gd name="connsiteY3" fmla="*/ 93133 h 254000"/>
              <a:gd name="connsiteX4" fmla="*/ 165100 w 237067"/>
              <a:gd name="connsiteY4" fmla="*/ 194733 h 254000"/>
              <a:gd name="connsiteX5" fmla="*/ 63500 w 237067"/>
              <a:gd name="connsiteY5" fmla="*/ 211667 h 254000"/>
              <a:gd name="connsiteX6" fmla="*/ 0 w 237067"/>
              <a:gd name="connsiteY6" fmla="*/ 254000 h 254000"/>
              <a:gd name="connsiteX7" fmla="*/ 0 w 237067"/>
              <a:gd name="connsiteY7" fmla="*/ 0 h 254000"/>
              <a:gd name="connsiteX0" fmla="*/ 0 w 237067"/>
              <a:gd name="connsiteY0" fmla="*/ 0 h 254000"/>
              <a:gd name="connsiteX1" fmla="*/ 169334 w 237067"/>
              <a:gd name="connsiteY1" fmla="*/ 21167 h 254000"/>
              <a:gd name="connsiteX2" fmla="*/ 237067 w 237067"/>
              <a:gd name="connsiteY2" fmla="*/ 93133 h 254000"/>
              <a:gd name="connsiteX3" fmla="*/ 237067 w 237067"/>
              <a:gd name="connsiteY3" fmla="*/ 93133 h 254000"/>
              <a:gd name="connsiteX4" fmla="*/ 209424 w 237067"/>
              <a:gd name="connsiteY4" fmla="*/ 229061 h 254000"/>
              <a:gd name="connsiteX5" fmla="*/ 63500 w 237067"/>
              <a:gd name="connsiteY5" fmla="*/ 211667 h 254000"/>
              <a:gd name="connsiteX6" fmla="*/ 0 w 237067"/>
              <a:gd name="connsiteY6" fmla="*/ 254000 h 254000"/>
              <a:gd name="connsiteX7" fmla="*/ 0 w 237067"/>
              <a:gd name="connsiteY7" fmla="*/ 0 h 254000"/>
              <a:gd name="connsiteX0" fmla="*/ 0 w 237067"/>
              <a:gd name="connsiteY0" fmla="*/ 0 h 283423"/>
              <a:gd name="connsiteX1" fmla="*/ 169334 w 237067"/>
              <a:gd name="connsiteY1" fmla="*/ 21167 h 283423"/>
              <a:gd name="connsiteX2" fmla="*/ 237067 w 237067"/>
              <a:gd name="connsiteY2" fmla="*/ 93133 h 283423"/>
              <a:gd name="connsiteX3" fmla="*/ 237067 w 237067"/>
              <a:gd name="connsiteY3" fmla="*/ 93133 h 283423"/>
              <a:gd name="connsiteX4" fmla="*/ 209424 w 237067"/>
              <a:gd name="connsiteY4" fmla="*/ 229061 h 283423"/>
              <a:gd name="connsiteX5" fmla="*/ 63500 w 237067"/>
              <a:gd name="connsiteY5" fmla="*/ 211667 h 283423"/>
              <a:gd name="connsiteX6" fmla="*/ 33241 w 237067"/>
              <a:gd name="connsiteY6" fmla="*/ 283423 h 283423"/>
              <a:gd name="connsiteX7" fmla="*/ 0 w 237067"/>
              <a:gd name="connsiteY7" fmla="*/ 0 h 283423"/>
              <a:gd name="connsiteX0" fmla="*/ 0 w 237067"/>
              <a:gd name="connsiteY0" fmla="*/ 0 h 283423"/>
              <a:gd name="connsiteX1" fmla="*/ 169334 w 237067"/>
              <a:gd name="connsiteY1" fmla="*/ 21167 h 283423"/>
              <a:gd name="connsiteX2" fmla="*/ 237067 w 237067"/>
              <a:gd name="connsiteY2" fmla="*/ 93133 h 283423"/>
              <a:gd name="connsiteX3" fmla="*/ 237067 w 237067"/>
              <a:gd name="connsiteY3" fmla="*/ 93133 h 283423"/>
              <a:gd name="connsiteX4" fmla="*/ 209424 w 237067"/>
              <a:gd name="connsiteY4" fmla="*/ 229061 h 283423"/>
              <a:gd name="connsiteX5" fmla="*/ 19177 w 237067"/>
              <a:gd name="connsiteY5" fmla="*/ 192050 h 283423"/>
              <a:gd name="connsiteX6" fmla="*/ 33241 w 237067"/>
              <a:gd name="connsiteY6" fmla="*/ 283423 h 283423"/>
              <a:gd name="connsiteX7" fmla="*/ 0 w 237067"/>
              <a:gd name="connsiteY7" fmla="*/ 0 h 283423"/>
              <a:gd name="connsiteX0" fmla="*/ 0 w 237067"/>
              <a:gd name="connsiteY0" fmla="*/ 0 h 229061"/>
              <a:gd name="connsiteX1" fmla="*/ 169334 w 237067"/>
              <a:gd name="connsiteY1" fmla="*/ 21167 h 229061"/>
              <a:gd name="connsiteX2" fmla="*/ 237067 w 237067"/>
              <a:gd name="connsiteY2" fmla="*/ 93133 h 229061"/>
              <a:gd name="connsiteX3" fmla="*/ 237067 w 237067"/>
              <a:gd name="connsiteY3" fmla="*/ 93133 h 229061"/>
              <a:gd name="connsiteX4" fmla="*/ 209424 w 237067"/>
              <a:gd name="connsiteY4" fmla="*/ 229061 h 229061"/>
              <a:gd name="connsiteX5" fmla="*/ 19177 w 237067"/>
              <a:gd name="connsiteY5" fmla="*/ 192050 h 229061"/>
              <a:gd name="connsiteX6" fmla="*/ 0 w 237067"/>
              <a:gd name="connsiteY6" fmla="*/ 136301 h 229061"/>
              <a:gd name="connsiteX7" fmla="*/ 0 w 237067"/>
              <a:gd name="connsiteY7" fmla="*/ 0 h 229061"/>
              <a:gd name="connsiteX0" fmla="*/ 0 w 237067"/>
              <a:gd name="connsiteY0" fmla="*/ 0 h 250900"/>
              <a:gd name="connsiteX1" fmla="*/ 169334 w 237067"/>
              <a:gd name="connsiteY1" fmla="*/ 21167 h 250900"/>
              <a:gd name="connsiteX2" fmla="*/ 237067 w 237067"/>
              <a:gd name="connsiteY2" fmla="*/ 93133 h 250900"/>
              <a:gd name="connsiteX3" fmla="*/ 237067 w 237067"/>
              <a:gd name="connsiteY3" fmla="*/ 93133 h 250900"/>
              <a:gd name="connsiteX4" fmla="*/ 209424 w 237067"/>
              <a:gd name="connsiteY4" fmla="*/ 229061 h 250900"/>
              <a:gd name="connsiteX5" fmla="*/ 19177 w 237067"/>
              <a:gd name="connsiteY5" fmla="*/ 250900 h 250900"/>
              <a:gd name="connsiteX6" fmla="*/ 0 w 237067"/>
              <a:gd name="connsiteY6" fmla="*/ 136301 h 250900"/>
              <a:gd name="connsiteX7" fmla="*/ 0 w 237067"/>
              <a:gd name="connsiteY7" fmla="*/ 0 h 25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067" h="250900">
                <a:moveTo>
                  <a:pt x="0" y="0"/>
                </a:moveTo>
                <a:lnTo>
                  <a:pt x="169334" y="21167"/>
                </a:lnTo>
                <a:lnTo>
                  <a:pt x="237067" y="93133"/>
                </a:lnTo>
                <a:lnTo>
                  <a:pt x="237067" y="93133"/>
                </a:lnTo>
                <a:lnTo>
                  <a:pt x="209424" y="229061"/>
                </a:lnTo>
                <a:lnTo>
                  <a:pt x="19177" y="250900"/>
                </a:lnTo>
                <a:lnTo>
                  <a:pt x="0" y="136301"/>
                </a:lnTo>
                <a:lnTo>
                  <a:pt x="0" y="0"/>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34" name="楕円 133">
            <a:extLst>
              <a:ext uri="{FF2B5EF4-FFF2-40B4-BE49-F238E27FC236}">
                <a16:creationId xmlns:a16="http://schemas.microsoft.com/office/drawing/2014/main" id="{68ACDD2C-449F-4996-BBC3-F889E5148396}"/>
              </a:ext>
            </a:extLst>
          </p:cNvPr>
          <p:cNvSpPr/>
          <p:nvPr/>
        </p:nvSpPr>
        <p:spPr>
          <a:xfrm>
            <a:off x="2130331" y="4989809"/>
            <a:ext cx="57419" cy="57765"/>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35" name="フリーフォーム: 図形 516">
            <a:extLst>
              <a:ext uri="{FF2B5EF4-FFF2-40B4-BE49-F238E27FC236}">
                <a16:creationId xmlns:a16="http://schemas.microsoft.com/office/drawing/2014/main" id="{2F84FC0C-9522-4CCA-9999-BBE5140684FC}"/>
              </a:ext>
            </a:extLst>
          </p:cNvPr>
          <p:cNvSpPr/>
          <p:nvPr/>
        </p:nvSpPr>
        <p:spPr>
          <a:xfrm flipH="1">
            <a:off x="1928251" y="4895468"/>
            <a:ext cx="83875" cy="171363"/>
          </a:xfrm>
          <a:custGeom>
            <a:avLst/>
            <a:gdLst>
              <a:gd name="connsiteX0" fmla="*/ 0 w 237067"/>
              <a:gd name="connsiteY0" fmla="*/ 0 h 254000"/>
              <a:gd name="connsiteX1" fmla="*/ 169334 w 237067"/>
              <a:gd name="connsiteY1" fmla="*/ 21167 h 254000"/>
              <a:gd name="connsiteX2" fmla="*/ 237067 w 237067"/>
              <a:gd name="connsiteY2" fmla="*/ 93133 h 254000"/>
              <a:gd name="connsiteX3" fmla="*/ 237067 w 237067"/>
              <a:gd name="connsiteY3" fmla="*/ 93133 h 254000"/>
              <a:gd name="connsiteX4" fmla="*/ 165100 w 237067"/>
              <a:gd name="connsiteY4" fmla="*/ 194733 h 254000"/>
              <a:gd name="connsiteX5" fmla="*/ 63500 w 237067"/>
              <a:gd name="connsiteY5" fmla="*/ 211667 h 254000"/>
              <a:gd name="connsiteX6" fmla="*/ 0 w 237067"/>
              <a:gd name="connsiteY6" fmla="*/ 254000 h 254000"/>
              <a:gd name="connsiteX7" fmla="*/ 0 w 237067"/>
              <a:gd name="connsiteY7" fmla="*/ 0 h 254000"/>
              <a:gd name="connsiteX0" fmla="*/ 0 w 237067"/>
              <a:gd name="connsiteY0" fmla="*/ 0 h 254000"/>
              <a:gd name="connsiteX1" fmla="*/ 169334 w 237067"/>
              <a:gd name="connsiteY1" fmla="*/ 21167 h 254000"/>
              <a:gd name="connsiteX2" fmla="*/ 237067 w 237067"/>
              <a:gd name="connsiteY2" fmla="*/ 93133 h 254000"/>
              <a:gd name="connsiteX3" fmla="*/ 237067 w 237067"/>
              <a:gd name="connsiteY3" fmla="*/ 93133 h 254000"/>
              <a:gd name="connsiteX4" fmla="*/ 209424 w 237067"/>
              <a:gd name="connsiteY4" fmla="*/ 229061 h 254000"/>
              <a:gd name="connsiteX5" fmla="*/ 63500 w 237067"/>
              <a:gd name="connsiteY5" fmla="*/ 211667 h 254000"/>
              <a:gd name="connsiteX6" fmla="*/ 0 w 237067"/>
              <a:gd name="connsiteY6" fmla="*/ 254000 h 254000"/>
              <a:gd name="connsiteX7" fmla="*/ 0 w 237067"/>
              <a:gd name="connsiteY7" fmla="*/ 0 h 254000"/>
              <a:gd name="connsiteX0" fmla="*/ 0 w 237067"/>
              <a:gd name="connsiteY0" fmla="*/ 0 h 283423"/>
              <a:gd name="connsiteX1" fmla="*/ 169334 w 237067"/>
              <a:gd name="connsiteY1" fmla="*/ 21167 h 283423"/>
              <a:gd name="connsiteX2" fmla="*/ 237067 w 237067"/>
              <a:gd name="connsiteY2" fmla="*/ 93133 h 283423"/>
              <a:gd name="connsiteX3" fmla="*/ 237067 w 237067"/>
              <a:gd name="connsiteY3" fmla="*/ 93133 h 283423"/>
              <a:gd name="connsiteX4" fmla="*/ 209424 w 237067"/>
              <a:gd name="connsiteY4" fmla="*/ 229061 h 283423"/>
              <a:gd name="connsiteX5" fmla="*/ 63500 w 237067"/>
              <a:gd name="connsiteY5" fmla="*/ 211667 h 283423"/>
              <a:gd name="connsiteX6" fmla="*/ 33241 w 237067"/>
              <a:gd name="connsiteY6" fmla="*/ 283423 h 283423"/>
              <a:gd name="connsiteX7" fmla="*/ 0 w 237067"/>
              <a:gd name="connsiteY7" fmla="*/ 0 h 283423"/>
              <a:gd name="connsiteX0" fmla="*/ 0 w 237067"/>
              <a:gd name="connsiteY0" fmla="*/ 0 h 283423"/>
              <a:gd name="connsiteX1" fmla="*/ 169334 w 237067"/>
              <a:gd name="connsiteY1" fmla="*/ 21167 h 283423"/>
              <a:gd name="connsiteX2" fmla="*/ 237067 w 237067"/>
              <a:gd name="connsiteY2" fmla="*/ 93133 h 283423"/>
              <a:gd name="connsiteX3" fmla="*/ 237067 w 237067"/>
              <a:gd name="connsiteY3" fmla="*/ 93133 h 283423"/>
              <a:gd name="connsiteX4" fmla="*/ 209424 w 237067"/>
              <a:gd name="connsiteY4" fmla="*/ 229061 h 283423"/>
              <a:gd name="connsiteX5" fmla="*/ 19177 w 237067"/>
              <a:gd name="connsiteY5" fmla="*/ 192050 h 283423"/>
              <a:gd name="connsiteX6" fmla="*/ 33241 w 237067"/>
              <a:gd name="connsiteY6" fmla="*/ 283423 h 283423"/>
              <a:gd name="connsiteX7" fmla="*/ 0 w 237067"/>
              <a:gd name="connsiteY7" fmla="*/ 0 h 283423"/>
              <a:gd name="connsiteX0" fmla="*/ 0 w 237067"/>
              <a:gd name="connsiteY0" fmla="*/ 0 h 229061"/>
              <a:gd name="connsiteX1" fmla="*/ 169334 w 237067"/>
              <a:gd name="connsiteY1" fmla="*/ 21167 h 229061"/>
              <a:gd name="connsiteX2" fmla="*/ 237067 w 237067"/>
              <a:gd name="connsiteY2" fmla="*/ 93133 h 229061"/>
              <a:gd name="connsiteX3" fmla="*/ 237067 w 237067"/>
              <a:gd name="connsiteY3" fmla="*/ 93133 h 229061"/>
              <a:gd name="connsiteX4" fmla="*/ 209424 w 237067"/>
              <a:gd name="connsiteY4" fmla="*/ 229061 h 229061"/>
              <a:gd name="connsiteX5" fmla="*/ 19177 w 237067"/>
              <a:gd name="connsiteY5" fmla="*/ 192050 h 229061"/>
              <a:gd name="connsiteX6" fmla="*/ 0 w 237067"/>
              <a:gd name="connsiteY6" fmla="*/ 136301 h 229061"/>
              <a:gd name="connsiteX7" fmla="*/ 0 w 237067"/>
              <a:gd name="connsiteY7" fmla="*/ 0 h 229061"/>
              <a:gd name="connsiteX0" fmla="*/ 0 w 237067"/>
              <a:gd name="connsiteY0" fmla="*/ 0 h 250900"/>
              <a:gd name="connsiteX1" fmla="*/ 169334 w 237067"/>
              <a:gd name="connsiteY1" fmla="*/ 21167 h 250900"/>
              <a:gd name="connsiteX2" fmla="*/ 237067 w 237067"/>
              <a:gd name="connsiteY2" fmla="*/ 93133 h 250900"/>
              <a:gd name="connsiteX3" fmla="*/ 237067 w 237067"/>
              <a:gd name="connsiteY3" fmla="*/ 93133 h 250900"/>
              <a:gd name="connsiteX4" fmla="*/ 209424 w 237067"/>
              <a:gd name="connsiteY4" fmla="*/ 229061 h 250900"/>
              <a:gd name="connsiteX5" fmla="*/ 19177 w 237067"/>
              <a:gd name="connsiteY5" fmla="*/ 250900 h 250900"/>
              <a:gd name="connsiteX6" fmla="*/ 0 w 237067"/>
              <a:gd name="connsiteY6" fmla="*/ 136301 h 250900"/>
              <a:gd name="connsiteX7" fmla="*/ 0 w 237067"/>
              <a:gd name="connsiteY7" fmla="*/ 0 h 25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067" h="250900">
                <a:moveTo>
                  <a:pt x="0" y="0"/>
                </a:moveTo>
                <a:lnTo>
                  <a:pt x="169334" y="21167"/>
                </a:lnTo>
                <a:lnTo>
                  <a:pt x="237067" y="93133"/>
                </a:lnTo>
                <a:lnTo>
                  <a:pt x="237067" y="93133"/>
                </a:lnTo>
                <a:lnTo>
                  <a:pt x="209424" y="229061"/>
                </a:lnTo>
                <a:lnTo>
                  <a:pt x="19177" y="250900"/>
                </a:lnTo>
                <a:lnTo>
                  <a:pt x="0" y="136301"/>
                </a:lnTo>
                <a:lnTo>
                  <a:pt x="0" y="0"/>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36" name="楕円 135">
            <a:extLst>
              <a:ext uri="{FF2B5EF4-FFF2-40B4-BE49-F238E27FC236}">
                <a16:creationId xmlns:a16="http://schemas.microsoft.com/office/drawing/2014/main" id="{68ACDD2C-449F-4996-BBC3-F889E5148396}"/>
              </a:ext>
            </a:extLst>
          </p:cNvPr>
          <p:cNvSpPr/>
          <p:nvPr/>
        </p:nvSpPr>
        <p:spPr>
          <a:xfrm>
            <a:off x="1937419" y="4945475"/>
            <a:ext cx="57419" cy="57765"/>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37" name="フリーフォーム: 図形 549">
            <a:extLst>
              <a:ext uri="{FF2B5EF4-FFF2-40B4-BE49-F238E27FC236}">
                <a16:creationId xmlns:a16="http://schemas.microsoft.com/office/drawing/2014/main" id="{E1C87617-648E-4CAD-A8D8-0C3280677664}"/>
              </a:ext>
            </a:extLst>
          </p:cNvPr>
          <p:cNvSpPr/>
          <p:nvPr/>
        </p:nvSpPr>
        <p:spPr>
          <a:xfrm rot="1608969">
            <a:off x="1755842" y="4888639"/>
            <a:ext cx="134642" cy="114261"/>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38" name="フリーフォーム: 図形 543">
            <a:extLst>
              <a:ext uri="{FF2B5EF4-FFF2-40B4-BE49-F238E27FC236}">
                <a16:creationId xmlns:a16="http://schemas.microsoft.com/office/drawing/2014/main" id="{DB45969E-C6F1-4B06-AEB7-1CEAF09C9494}"/>
              </a:ext>
            </a:extLst>
          </p:cNvPr>
          <p:cNvSpPr/>
          <p:nvPr/>
        </p:nvSpPr>
        <p:spPr>
          <a:xfrm>
            <a:off x="2601319" y="4647625"/>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39" name="フリーフォーム: 図形 544">
            <a:extLst>
              <a:ext uri="{FF2B5EF4-FFF2-40B4-BE49-F238E27FC236}">
                <a16:creationId xmlns:a16="http://schemas.microsoft.com/office/drawing/2014/main" id="{00403BB3-2DD5-4CDE-93EE-4F85414D8E4E}"/>
              </a:ext>
            </a:extLst>
          </p:cNvPr>
          <p:cNvSpPr/>
          <p:nvPr/>
        </p:nvSpPr>
        <p:spPr>
          <a:xfrm rot="19935396">
            <a:off x="2607682" y="4756167"/>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40" name="フリーフォーム: 図形 543">
            <a:extLst>
              <a:ext uri="{FF2B5EF4-FFF2-40B4-BE49-F238E27FC236}">
                <a16:creationId xmlns:a16="http://schemas.microsoft.com/office/drawing/2014/main" id="{DB45969E-C6F1-4B06-AEB7-1CEAF09C9494}"/>
              </a:ext>
            </a:extLst>
          </p:cNvPr>
          <p:cNvSpPr/>
          <p:nvPr/>
        </p:nvSpPr>
        <p:spPr>
          <a:xfrm>
            <a:off x="2808572" y="4598267"/>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41" name="フリーフォーム: 図形 544">
            <a:extLst>
              <a:ext uri="{FF2B5EF4-FFF2-40B4-BE49-F238E27FC236}">
                <a16:creationId xmlns:a16="http://schemas.microsoft.com/office/drawing/2014/main" id="{00403BB3-2DD5-4CDE-93EE-4F85414D8E4E}"/>
              </a:ext>
            </a:extLst>
          </p:cNvPr>
          <p:cNvSpPr/>
          <p:nvPr/>
        </p:nvSpPr>
        <p:spPr>
          <a:xfrm rot="19935396">
            <a:off x="2814935" y="4706809"/>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42" name="フリーフォーム: 図形 246">
            <a:extLst>
              <a:ext uri="{FF2B5EF4-FFF2-40B4-BE49-F238E27FC236}">
                <a16:creationId xmlns:a16="http://schemas.microsoft.com/office/drawing/2014/main" id="{8F175D93-291B-44CE-9E8D-7F7A9E897FFD}"/>
              </a:ext>
            </a:extLst>
          </p:cNvPr>
          <p:cNvSpPr/>
          <p:nvPr/>
        </p:nvSpPr>
        <p:spPr>
          <a:xfrm rot="4844737">
            <a:off x="2908385" y="4672741"/>
            <a:ext cx="99642" cy="120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43" name="フリーフォーム: 図形 248">
            <a:extLst>
              <a:ext uri="{FF2B5EF4-FFF2-40B4-BE49-F238E27FC236}">
                <a16:creationId xmlns:a16="http://schemas.microsoft.com/office/drawing/2014/main" id="{A60AE04C-0CB0-4130-874C-4F76D7CA5D03}"/>
              </a:ext>
            </a:extLst>
          </p:cNvPr>
          <p:cNvSpPr/>
          <p:nvPr/>
        </p:nvSpPr>
        <p:spPr>
          <a:xfrm rot="3399456">
            <a:off x="2455433" y="4708131"/>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44" name="フリーフォーム: 図形 246">
            <a:extLst>
              <a:ext uri="{FF2B5EF4-FFF2-40B4-BE49-F238E27FC236}">
                <a16:creationId xmlns:a16="http://schemas.microsoft.com/office/drawing/2014/main" id="{8F175D93-291B-44CE-9E8D-7F7A9E897FFD}"/>
              </a:ext>
            </a:extLst>
          </p:cNvPr>
          <p:cNvSpPr/>
          <p:nvPr/>
        </p:nvSpPr>
        <p:spPr>
          <a:xfrm rot="4844737">
            <a:off x="2578913" y="4533453"/>
            <a:ext cx="59650" cy="103625"/>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45" name="フリーフォーム: 図形 246">
            <a:extLst>
              <a:ext uri="{FF2B5EF4-FFF2-40B4-BE49-F238E27FC236}">
                <a16:creationId xmlns:a16="http://schemas.microsoft.com/office/drawing/2014/main" id="{8F175D93-291B-44CE-9E8D-7F7A9E897FFD}"/>
              </a:ext>
            </a:extLst>
          </p:cNvPr>
          <p:cNvSpPr/>
          <p:nvPr/>
        </p:nvSpPr>
        <p:spPr>
          <a:xfrm rot="4844737">
            <a:off x="1491231" y="4603409"/>
            <a:ext cx="82288" cy="143558"/>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46" name="フリーフォーム: 図形 248">
            <a:extLst>
              <a:ext uri="{FF2B5EF4-FFF2-40B4-BE49-F238E27FC236}">
                <a16:creationId xmlns:a16="http://schemas.microsoft.com/office/drawing/2014/main" id="{A60AE04C-0CB0-4130-874C-4F76D7CA5D03}"/>
              </a:ext>
            </a:extLst>
          </p:cNvPr>
          <p:cNvSpPr/>
          <p:nvPr/>
        </p:nvSpPr>
        <p:spPr>
          <a:xfrm rot="3399456">
            <a:off x="2512904" y="4954715"/>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47" name="フリーフォーム: 図形 246">
            <a:extLst>
              <a:ext uri="{FF2B5EF4-FFF2-40B4-BE49-F238E27FC236}">
                <a16:creationId xmlns:a16="http://schemas.microsoft.com/office/drawing/2014/main" id="{8F175D93-291B-44CE-9E8D-7F7A9E897FFD}"/>
              </a:ext>
            </a:extLst>
          </p:cNvPr>
          <p:cNvSpPr/>
          <p:nvPr/>
        </p:nvSpPr>
        <p:spPr>
          <a:xfrm rot="4844737">
            <a:off x="2636384" y="4780037"/>
            <a:ext cx="59650" cy="103625"/>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48" name="楕円 147">
            <a:extLst>
              <a:ext uri="{FF2B5EF4-FFF2-40B4-BE49-F238E27FC236}">
                <a16:creationId xmlns:a16="http://schemas.microsoft.com/office/drawing/2014/main" id="{68ACDD2C-449F-4996-BBC3-F889E5148396}"/>
              </a:ext>
            </a:extLst>
          </p:cNvPr>
          <p:cNvSpPr/>
          <p:nvPr/>
        </p:nvSpPr>
        <p:spPr>
          <a:xfrm>
            <a:off x="1801744" y="4922482"/>
            <a:ext cx="57419" cy="57765"/>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49" name="楕円 148">
            <a:extLst>
              <a:ext uri="{FF2B5EF4-FFF2-40B4-BE49-F238E27FC236}">
                <a16:creationId xmlns:a16="http://schemas.microsoft.com/office/drawing/2014/main" id="{68ACDD2C-449F-4996-BBC3-F889E5148396}"/>
              </a:ext>
            </a:extLst>
          </p:cNvPr>
          <p:cNvSpPr/>
          <p:nvPr/>
        </p:nvSpPr>
        <p:spPr>
          <a:xfrm>
            <a:off x="2583100" y="4913460"/>
            <a:ext cx="57419" cy="57765"/>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08" name="楕円 107">
            <a:extLst>
              <a:ext uri="{FF2B5EF4-FFF2-40B4-BE49-F238E27FC236}">
                <a16:creationId xmlns:a16="http://schemas.microsoft.com/office/drawing/2014/main" id="{89C7D8DE-FD53-4D50-87CD-024EAC207745}"/>
              </a:ext>
            </a:extLst>
          </p:cNvPr>
          <p:cNvSpPr/>
          <p:nvPr/>
        </p:nvSpPr>
        <p:spPr>
          <a:xfrm>
            <a:off x="2856798" y="3648980"/>
            <a:ext cx="81966" cy="9616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13" name="楕円 112">
            <a:extLst>
              <a:ext uri="{FF2B5EF4-FFF2-40B4-BE49-F238E27FC236}">
                <a16:creationId xmlns:a16="http://schemas.microsoft.com/office/drawing/2014/main" id="{72B763B1-0BFA-499E-9BE4-322372B33B2D}"/>
              </a:ext>
            </a:extLst>
          </p:cNvPr>
          <p:cNvSpPr/>
          <p:nvPr/>
        </p:nvSpPr>
        <p:spPr>
          <a:xfrm>
            <a:off x="2546615" y="4013634"/>
            <a:ext cx="96989" cy="9767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14" name="楕円 113">
            <a:extLst>
              <a:ext uri="{FF2B5EF4-FFF2-40B4-BE49-F238E27FC236}">
                <a16:creationId xmlns:a16="http://schemas.microsoft.com/office/drawing/2014/main" id="{9FE9399D-2783-4B57-8227-C7ED545135C1}"/>
              </a:ext>
            </a:extLst>
          </p:cNvPr>
          <p:cNvSpPr/>
          <p:nvPr/>
        </p:nvSpPr>
        <p:spPr>
          <a:xfrm>
            <a:off x="1064901" y="3881652"/>
            <a:ext cx="129568" cy="13326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15" name="楕円 114">
            <a:extLst>
              <a:ext uri="{FF2B5EF4-FFF2-40B4-BE49-F238E27FC236}">
                <a16:creationId xmlns:a16="http://schemas.microsoft.com/office/drawing/2014/main" id="{1C736E54-F97C-48C5-9DF6-D87AC3411364}"/>
              </a:ext>
            </a:extLst>
          </p:cNvPr>
          <p:cNvSpPr/>
          <p:nvPr/>
        </p:nvSpPr>
        <p:spPr>
          <a:xfrm>
            <a:off x="1839738" y="3770720"/>
            <a:ext cx="96989" cy="9767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54" name="テキスト ボックス 153"/>
          <p:cNvSpPr txBox="1"/>
          <p:nvPr/>
        </p:nvSpPr>
        <p:spPr>
          <a:xfrm>
            <a:off x="5096901" y="5672529"/>
            <a:ext cx="3335808" cy="830997"/>
          </a:xfrm>
          <a:prstGeom prst="rect">
            <a:avLst/>
          </a:prstGeom>
          <a:noFill/>
        </p:spPr>
        <p:txBody>
          <a:bodyPr wrap="square" rtlCol="0">
            <a:spAutoFit/>
          </a:bodyPr>
          <a:lstStyle/>
          <a:p>
            <a:r>
              <a:rPr kumimoji="1" lang="ja-JP" altLang="en-US" sz="1600" dirty="0" smtClean="0">
                <a:latin typeface="ＭＳ Ｐゴシック" panose="020B0600070205080204" pitchFamily="50" charset="-128"/>
                <a:ea typeface="ＭＳ Ｐゴシック" panose="020B0600070205080204" pitchFamily="50" charset="-128"/>
              </a:rPr>
              <a:t>デブリ領域には液相水が進入できないため、</a:t>
            </a:r>
            <a:r>
              <a:rPr kumimoji="1" lang="en-US" altLang="ja-JP" sz="1600" dirty="0" smtClean="0">
                <a:latin typeface="ＭＳ Ｐゴシック" panose="020B0600070205080204" pitchFamily="50" charset="-128"/>
                <a:ea typeface="ＭＳ Ｐゴシック" panose="020B0600070205080204" pitchFamily="50" charset="-128"/>
              </a:rPr>
              <a:t>CRD</a:t>
            </a:r>
            <a:r>
              <a:rPr kumimoji="1" lang="ja-JP" altLang="en-US" sz="1600" dirty="0" smtClean="0">
                <a:latin typeface="ＭＳ Ｐゴシック" panose="020B0600070205080204" pitchFamily="50" charset="-128"/>
                <a:ea typeface="ＭＳ Ｐゴシック" panose="020B0600070205080204" pitchFamily="50" charset="-128"/>
              </a:rPr>
              <a:t>内を流れる冷却材でデブリからの伝熱を模擬</a:t>
            </a:r>
            <a:endParaRPr kumimoji="1" lang="ja-JP" altLang="en-US" sz="1600" dirty="0">
              <a:latin typeface="ＭＳ Ｐゴシック" panose="020B0600070205080204" pitchFamily="50" charset="-128"/>
              <a:ea typeface="ＭＳ Ｐゴシック" panose="020B0600070205080204" pitchFamily="50" charset="-128"/>
            </a:endParaRPr>
          </a:p>
        </p:txBody>
      </p:sp>
      <p:grpSp>
        <p:nvGrpSpPr>
          <p:cNvPr id="164" name="グループ化 163"/>
          <p:cNvGrpSpPr/>
          <p:nvPr/>
        </p:nvGrpSpPr>
        <p:grpSpPr>
          <a:xfrm>
            <a:off x="3639187" y="1086319"/>
            <a:ext cx="1845484" cy="733374"/>
            <a:chOff x="4110566" y="546256"/>
            <a:chExt cx="1845484" cy="733374"/>
          </a:xfrm>
        </p:grpSpPr>
        <p:sp>
          <p:nvSpPr>
            <p:cNvPr id="162" name="角丸四角形 161"/>
            <p:cNvSpPr/>
            <p:nvPr/>
          </p:nvSpPr>
          <p:spPr>
            <a:xfrm>
              <a:off x="4110566" y="546256"/>
              <a:ext cx="1783072" cy="73337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61" name="グループ化 160"/>
            <p:cNvGrpSpPr/>
            <p:nvPr/>
          </p:nvGrpSpPr>
          <p:grpSpPr>
            <a:xfrm>
              <a:off x="4211911" y="582992"/>
              <a:ext cx="1744139" cy="696638"/>
              <a:chOff x="4705150" y="5081659"/>
              <a:chExt cx="1744139" cy="696638"/>
            </a:xfrm>
          </p:grpSpPr>
          <p:sp>
            <p:nvSpPr>
              <p:cNvPr id="155" name="フリーフォーム: 図形 549">
                <a:extLst>
                  <a:ext uri="{FF2B5EF4-FFF2-40B4-BE49-F238E27FC236}">
                    <a16:creationId xmlns:a16="http://schemas.microsoft.com/office/drawing/2014/main" id="{E1C87617-648E-4CAD-A8D8-0C3280677664}"/>
                  </a:ext>
                </a:extLst>
              </p:cNvPr>
              <p:cNvSpPr/>
              <p:nvPr/>
            </p:nvSpPr>
            <p:spPr>
              <a:xfrm rot="1608969">
                <a:off x="4705150" y="5155394"/>
                <a:ext cx="141497" cy="106444"/>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latin typeface="ＭＳ Ｐゴシック" panose="020B0600070205080204" pitchFamily="50" charset="-128"/>
                  <a:ea typeface="ＭＳ Ｐゴシック" panose="020B0600070205080204" pitchFamily="50" charset="-128"/>
                </a:endParaRPr>
              </a:p>
            </p:txBody>
          </p:sp>
          <p:sp>
            <p:nvSpPr>
              <p:cNvPr id="156" name="テキスト ボックス 155"/>
              <p:cNvSpPr txBox="1"/>
              <p:nvPr/>
            </p:nvSpPr>
            <p:spPr>
              <a:xfrm>
                <a:off x="4921321" y="5081659"/>
                <a:ext cx="1527968" cy="253916"/>
              </a:xfrm>
              <a:prstGeom prst="rect">
                <a:avLst/>
              </a:prstGeom>
              <a:noFill/>
            </p:spPr>
            <p:txBody>
              <a:bodyPr wrap="square" rtlCol="0">
                <a:spAutoFit/>
              </a:bodyPr>
              <a:lstStyle/>
              <a:p>
                <a:r>
                  <a:rPr kumimoji="1" lang="ja-JP" altLang="en-US" sz="1050" dirty="0" smtClean="0">
                    <a:latin typeface="ＭＳ Ｐゴシック" panose="020B0600070205080204" pitchFamily="50" charset="-128"/>
                    <a:ea typeface="ＭＳ Ｐゴシック" panose="020B0600070205080204" pitchFamily="50" charset="-128"/>
                  </a:rPr>
                  <a:t>酸化物粒子・チャンク</a:t>
                </a:r>
                <a:endParaRPr kumimoji="1" lang="ja-JP" altLang="en-US" sz="1050" dirty="0">
                  <a:latin typeface="ＭＳ Ｐゴシック" panose="020B0600070205080204" pitchFamily="50" charset="-128"/>
                  <a:ea typeface="ＭＳ Ｐゴシック" panose="020B0600070205080204" pitchFamily="50" charset="-128"/>
                </a:endParaRPr>
              </a:p>
            </p:txBody>
          </p:sp>
          <p:sp>
            <p:nvSpPr>
              <p:cNvPr id="157" name="フリーフォーム: 図形 549">
                <a:extLst>
                  <a:ext uri="{FF2B5EF4-FFF2-40B4-BE49-F238E27FC236}">
                    <a16:creationId xmlns:a16="http://schemas.microsoft.com/office/drawing/2014/main" id="{E1C87617-648E-4CAD-A8D8-0C3280677664}"/>
                  </a:ext>
                </a:extLst>
              </p:cNvPr>
              <p:cNvSpPr/>
              <p:nvPr/>
            </p:nvSpPr>
            <p:spPr>
              <a:xfrm rot="1608969">
                <a:off x="4705150" y="5356265"/>
                <a:ext cx="141497" cy="106444"/>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latin typeface="ＭＳ Ｐゴシック" panose="020B0600070205080204" pitchFamily="50" charset="-128"/>
                  <a:ea typeface="ＭＳ Ｐゴシック" panose="020B0600070205080204" pitchFamily="50" charset="-128"/>
                </a:endParaRPr>
              </a:p>
            </p:txBody>
          </p:sp>
          <p:sp>
            <p:nvSpPr>
              <p:cNvPr id="158" name="テキスト ボックス 157"/>
              <p:cNvSpPr txBox="1"/>
              <p:nvPr/>
            </p:nvSpPr>
            <p:spPr>
              <a:xfrm>
                <a:off x="4921321" y="5305523"/>
                <a:ext cx="1527968" cy="253916"/>
              </a:xfrm>
              <a:prstGeom prst="rect">
                <a:avLst/>
              </a:prstGeom>
              <a:noFill/>
            </p:spPr>
            <p:txBody>
              <a:bodyPr wrap="square" rtlCol="0">
                <a:spAutoFit/>
              </a:bodyPr>
              <a:lstStyle/>
              <a:p>
                <a:r>
                  <a:rPr kumimoji="1" lang="ja-JP" altLang="en-US" sz="1050" dirty="0" smtClean="0">
                    <a:latin typeface="ＭＳ Ｐゴシック" panose="020B0600070205080204" pitchFamily="50" charset="-128"/>
                    <a:ea typeface="ＭＳ Ｐゴシック" panose="020B0600070205080204" pitchFamily="50" charset="-128"/>
                  </a:rPr>
                  <a:t>金属粒子・</a:t>
                </a:r>
                <a:r>
                  <a:rPr kumimoji="1" lang="ja-JP" altLang="en-US" sz="1050" b="1" dirty="0" smtClean="0">
                    <a:latin typeface="ＭＳ Ｐゴシック" panose="020B0600070205080204" pitchFamily="50" charset="-128"/>
                    <a:ea typeface="ＭＳ Ｐゴシック" panose="020B0600070205080204" pitchFamily="50" charset="-128"/>
                  </a:rPr>
                  <a:t>チャンク</a:t>
                </a:r>
                <a:endParaRPr kumimoji="1" lang="ja-JP" altLang="en-US" sz="1050" b="1" dirty="0">
                  <a:latin typeface="ＭＳ Ｐゴシック" panose="020B0600070205080204" pitchFamily="50" charset="-128"/>
                  <a:ea typeface="ＭＳ Ｐゴシック" panose="020B0600070205080204" pitchFamily="50" charset="-128"/>
                </a:endParaRPr>
              </a:p>
            </p:txBody>
          </p:sp>
          <p:sp>
            <p:nvSpPr>
              <p:cNvPr id="159" name="テキスト ボックス 158"/>
              <p:cNvSpPr txBox="1"/>
              <p:nvPr/>
            </p:nvSpPr>
            <p:spPr>
              <a:xfrm>
                <a:off x="4921321" y="5524381"/>
                <a:ext cx="1527968" cy="253916"/>
              </a:xfrm>
              <a:prstGeom prst="rect">
                <a:avLst/>
              </a:prstGeom>
              <a:noFill/>
            </p:spPr>
            <p:txBody>
              <a:bodyPr wrap="square" rtlCol="0">
                <a:spAutoFit/>
              </a:bodyPr>
              <a:lstStyle/>
              <a:p>
                <a:r>
                  <a:rPr kumimoji="1" lang="ja-JP" altLang="en-US" sz="1050" dirty="0" smtClean="0">
                    <a:latin typeface="ＭＳ Ｐゴシック" panose="020B0600070205080204" pitchFamily="50" charset="-128"/>
                    <a:ea typeface="ＭＳ Ｐゴシック" panose="020B0600070205080204" pitchFamily="50" charset="-128"/>
                  </a:rPr>
                  <a:t>溶融金属（チャンク内）</a:t>
                </a:r>
                <a:endParaRPr kumimoji="1" lang="ja-JP" altLang="en-US" sz="1050" dirty="0">
                  <a:latin typeface="ＭＳ Ｐゴシック" panose="020B0600070205080204" pitchFamily="50" charset="-128"/>
                  <a:ea typeface="ＭＳ Ｐゴシック" panose="020B0600070205080204" pitchFamily="50" charset="-128"/>
                </a:endParaRPr>
              </a:p>
            </p:txBody>
          </p:sp>
          <p:sp>
            <p:nvSpPr>
              <p:cNvPr id="160" name="楕円 159">
                <a:extLst>
                  <a:ext uri="{FF2B5EF4-FFF2-40B4-BE49-F238E27FC236}">
                    <a16:creationId xmlns:a16="http://schemas.microsoft.com/office/drawing/2014/main" id="{68ACDD2C-449F-4996-BBC3-F889E5148396}"/>
                  </a:ext>
                </a:extLst>
              </p:cNvPr>
              <p:cNvSpPr/>
              <p:nvPr/>
            </p:nvSpPr>
            <p:spPr>
              <a:xfrm>
                <a:off x="4755133" y="5622457"/>
                <a:ext cx="57419" cy="57765"/>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grpSp>
      </p:grpSp>
      <p:sp>
        <p:nvSpPr>
          <p:cNvPr id="272" name="テキスト ボックス 271">
            <a:extLst>
              <a:ext uri="{FF2B5EF4-FFF2-40B4-BE49-F238E27FC236}">
                <a16:creationId xmlns:a16="http://schemas.microsoft.com/office/drawing/2014/main" id="{CAE1525A-08C2-4FBE-BFCC-D3C964EDD981}"/>
              </a:ext>
            </a:extLst>
          </p:cNvPr>
          <p:cNvSpPr txBox="1"/>
          <p:nvPr/>
        </p:nvSpPr>
        <p:spPr>
          <a:xfrm>
            <a:off x="4853394" y="273242"/>
            <a:ext cx="3877135" cy="369332"/>
          </a:xfrm>
          <a:prstGeom prst="rect">
            <a:avLst/>
          </a:prstGeom>
          <a:solidFill>
            <a:schemeClr val="bg1">
              <a:alpha val="57000"/>
            </a:schemeClr>
          </a:solidFill>
        </p:spPr>
        <p:txBody>
          <a:bodyPr wrap="square" rtlCol="0">
            <a:spAutoFit/>
          </a:bodyPr>
          <a:lstStyle/>
          <a:p>
            <a:r>
              <a:rPr kumimoji="1" lang="en-US" altLang="ja-JP" b="1" dirty="0" smtClean="0">
                <a:latin typeface="Arial" panose="020B0604020202020204" pitchFamily="34" charset="0"/>
                <a:ea typeface="ＭＳ ゴシック" panose="020B0609070205080204" pitchFamily="49" charset="-128"/>
                <a:cs typeface="Arial" panose="020B0604020202020204" pitchFamily="34" charset="0"/>
              </a:rPr>
              <a:t>MAAP</a:t>
            </a:r>
            <a:r>
              <a:rPr kumimoji="1" lang="ja-JP" altLang="en-US" b="1" dirty="0" smtClean="0">
                <a:latin typeface="Arial" panose="020B0604020202020204" pitchFamily="34" charset="0"/>
                <a:ea typeface="ＭＳ ゴシック" panose="020B0609070205080204" pitchFamily="49" charset="-128"/>
                <a:cs typeface="Arial" panose="020B0604020202020204" pitchFamily="34" charset="0"/>
              </a:rPr>
              <a:t>で使用するデブリ冷却パス</a:t>
            </a:r>
            <a:endParaRPr kumimoji="1" lang="ja-JP" altLang="en-US" b="1" dirty="0">
              <a:latin typeface="Arial" panose="020B0604020202020204" pitchFamily="34" charset="0"/>
              <a:ea typeface="ＭＳ ゴシック" panose="020B0609070205080204" pitchFamily="49" charset="-128"/>
              <a:cs typeface="Arial" panose="020B0604020202020204" pitchFamily="34" charset="0"/>
            </a:endParaRPr>
          </a:p>
        </p:txBody>
      </p:sp>
      <p:sp>
        <p:nvSpPr>
          <p:cNvPr id="273" name="正方形/長方形 272">
            <a:extLst>
              <a:ext uri="{FF2B5EF4-FFF2-40B4-BE49-F238E27FC236}">
                <a16:creationId xmlns:a16="http://schemas.microsoft.com/office/drawing/2014/main" id="{10AB0CB7-9E99-4026-8DB3-24F7E5D83E00}"/>
              </a:ext>
            </a:extLst>
          </p:cNvPr>
          <p:cNvSpPr/>
          <p:nvPr/>
        </p:nvSpPr>
        <p:spPr>
          <a:xfrm>
            <a:off x="6865411" y="1396418"/>
            <a:ext cx="260383" cy="3145538"/>
          </a:xfrm>
          <a:prstGeom prst="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74" name="正方形/長方形 273">
            <a:extLst>
              <a:ext uri="{FF2B5EF4-FFF2-40B4-BE49-F238E27FC236}">
                <a16:creationId xmlns:a16="http://schemas.microsoft.com/office/drawing/2014/main" id="{18322059-3016-46CB-B20C-6D65D1D8BAF8}"/>
              </a:ext>
            </a:extLst>
          </p:cNvPr>
          <p:cNvSpPr/>
          <p:nvPr/>
        </p:nvSpPr>
        <p:spPr>
          <a:xfrm>
            <a:off x="6188194" y="1386633"/>
            <a:ext cx="260383" cy="3145538"/>
          </a:xfrm>
          <a:prstGeom prst="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75" name="正方形/長方形 274">
            <a:extLst>
              <a:ext uri="{FF2B5EF4-FFF2-40B4-BE49-F238E27FC236}">
                <a16:creationId xmlns:a16="http://schemas.microsoft.com/office/drawing/2014/main" id="{38777104-F402-4D20-93EB-A18DBBA0198A}"/>
              </a:ext>
            </a:extLst>
          </p:cNvPr>
          <p:cNvSpPr/>
          <p:nvPr/>
        </p:nvSpPr>
        <p:spPr>
          <a:xfrm>
            <a:off x="7547239" y="1396418"/>
            <a:ext cx="260383" cy="3145538"/>
          </a:xfrm>
          <a:prstGeom prst="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98" name="正方形/長方形 197">
            <a:extLst>
              <a:ext uri="{FF2B5EF4-FFF2-40B4-BE49-F238E27FC236}">
                <a16:creationId xmlns:a16="http://schemas.microsoft.com/office/drawing/2014/main" id="{313E19F9-E694-4FF4-A106-990C0E700CF2}"/>
              </a:ext>
            </a:extLst>
          </p:cNvPr>
          <p:cNvSpPr/>
          <p:nvPr/>
        </p:nvSpPr>
        <p:spPr>
          <a:xfrm>
            <a:off x="5584063" y="1365757"/>
            <a:ext cx="2548824" cy="975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01" name="正方形/長方形 200">
            <a:extLst>
              <a:ext uri="{FF2B5EF4-FFF2-40B4-BE49-F238E27FC236}">
                <a16:creationId xmlns:a16="http://schemas.microsoft.com/office/drawing/2014/main" id="{AF94BEF5-9B12-451A-991F-8643B1144A10}"/>
              </a:ext>
            </a:extLst>
          </p:cNvPr>
          <p:cNvSpPr/>
          <p:nvPr/>
        </p:nvSpPr>
        <p:spPr>
          <a:xfrm>
            <a:off x="5513939" y="803333"/>
            <a:ext cx="66895" cy="13758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02" name="正方形/長方形 201">
            <a:extLst>
              <a:ext uri="{FF2B5EF4-FFF2-40B4-BE49-F238E27FC236}">
                <a16:creationId xmlns:a16="http://schemas.microsoft.com/office/drawing/2014/main" id="{EE8BAABA-4B99-46BE-8FDC-84661E1F7860}"/>
              </a:ext>
            </a:extLst>
          </p:cNvPr>
          <p:cNvSpPr/>
          <p:nvPr/>
        </p:nvSpPr>
        <p:spPr>
          <a:xfrm>
            <a:off x="8108757" y="795682"/>
            <a:ext cx="57604" cy="13496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76" name="上矢印 275"/>
          <p:cNvSpPr/>
          <p:nvPr/>
        </p:nvSpPr>
        <p:spPr>
          <a:xfrm>
            <a:off x="5947925" y="4015353"/>
            <a:ext cx="103697" cy="232672"/>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7" name="上矢印 276"/>
          <p:cNvSpPr/>
          <p:nvPr/>
        </p:nvSpPr>
        <p:spPr>
          <a:xfrm>
            <a:off x="6267922" y="4024514"/>
            <a:ext cx="103697" cy="232672"/>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8" name="上矢印 277"/>
          <p:cNvSpPr/>
          <p:nvPr/>
        </p:nvSpPr>
        <p:spPr>
          <a:xfrm>
            <a:off x="6649283" y="4024137"/>
            <a:ext cx="103697" cy="232672"/>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9" name="上矢印 278"/>
          <p:cNvSpPr/>
          <p:nvPr/>
        </p:nvSpPr>
        <p:spPr>
          <a:xfrm>
            <a:off x="6969280" y="4033298"/>
            <a:ext cx="103697" cy="232672"/>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0" name="上矢印 279"/>
          <p:cNvSpPr/>
          <p:nvPr/>
        </p:nvSpPr>
        <p:spPr>
          <a:xfrm>
            <a:off x="7314612" y="4024533"/>
            <a:ext cx="103697" cy="232672"/>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1" name="上矢印 280"/>
          <p:cNvSpPr/>
          <p:nvPr/>
        </p:nvSpPr>
        <p:spPr>
          <a:xfrm>
            <a:off x="7634609" y="4033694"/>
            <a:ext cx="103697" cy="232672"/>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2" name="テキスト ボックス 281"/>
          <p:cNvSpPr txBox="1"/>
          <p:nvPr/>
        </p:nvSpPr>
        <p:spPr>
          <a:xfrm>
            <a:off x="959184" y="5813495"/>
            <a:ext cx="3335808" cy="584775"/>
          </a:xfrm>
          <a:prstGeom prst="rect">
            <a:avLst/>
          </a:prstGeom>
          <a:noFill/>
        </p:spPr>
        <p:txBody>
          <a:bodyPr wrap="square" rtlCol="0">
            <a:spAutoFit/>
          </a:bodyPr>
          <a:lstStyle/>
          <a:p>
            <a:r>
              <a:rPr kumimoji="1" lang="ja-JP" altLang="en-US" sz="1600" dirty="0" smtClean="0">
                <a:latin typeface="ＭＳ Ｐゴシック" panose="020B0600070205080204" pitchFamily="50" charset="-128"/>
                <a:ea typeface="ＭＳ Ｐゴシック" panose="020B0600070205080204" pitchFamily="50" charset="-128"/>
              </a:rPr>
              <a:t>デブリと</a:t>
            </a:r>
            <a:r>
              <a:rPr kumimoji="1" lang="en-US" altLang="ja-JP" sz="1600" dirty="0" smtClean="0">
                <a:latin typeface="ＭＳ Ｐゴシック" panose="020B0600070205080204" pitchFamily="50" charset="-128"/>
                <a:ea typeface="ＭＳ Ｐゴシック" panose="020B0600070205080204" pitchFamily="50" charset="-128"/>
              </a:rPr>
              <a:t>RPV</a:t>
            </a:r>
            <a:r>
              <a:rPr kumimoji="1" lang="ja-JP" altLang="en-US" sz="1600" dirty="0" smtClean="0">
                <a:latin typeface="ＭＳ Ｐゴシック" panose="020B0600070205080204" pitchFamily="50" charset="-128"/>
                <a:ea typeface="ＭＳ Ｐゴシック" panose="020B0600070205080204" pitchFamily="50" charset="-128"/>
              </a:rPr>
              <a:t>内面の隙間などから液相冷却材がデブリ領域に進入</a:t>
            </a:r>
            <a:endParaRPr kumimoji="1" lang="ja-JP" altLang="en-US" sz="1600" dirty="0">
              <a:latin typeface="ＭＳ Ｐゴシック" panose="020B0600070205080204" pitchFamily="50" charset="-128"/>
              <a:ea typeface="ＭＳ Ｐゴシック" panose="020B0600070205080204" pitchFamily="50" charset="-128"/>
            </a:endParaRPr>
          </a:p>
        </p:txBody>
      </p:sp>
      <p:sp>
        <p:nvSpPr>
          <p:cNvPr id="2" name="スライド番号プレースホルダー 1"/>
          <p:cNvSpPr>
            <a:spLocks noGrp="1"/>
          </p:cNvSpPr>
          <p:nvPr>
            <p:ph type="sldNum" sz="quarter" idx="12"/>
          </p:nvPr>
        </p:nvSpPr>
        <p:spPr/>
        <p:txBody>
          <a:bodyPr/>
          <a:lstStyle/>
          <a:p>
            <a:fld id="{9D40D2A5-8A93-403E-BF05-6EBA6A1455BF}" type="slidenum">
              <a:rPr kumimoji="1" lang="ja-JP" altLang="en-US" smtClean="0"/>
              <a:pPr/>
              <a:t>63</a:t>
            </a:fld>
            <a:endParaRPr kumimoji="1" lang="ja-JP" altLang="en-US"/>
          </a:p>
        </p:txBody>
      </p:sp>
    </p:spTree>
    <p:extLst>
      <p:ext uri="{BB962C8B-B14F-4D97-AF65-F5344CB8AC3E}">
        <p14:creationId xmlns:p14="http://schemas.microsoft.com/office/powerpoint/2010/main" val="405400082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正方形/長方形 428">
            <a:extLst>
              <a:ext uri="{FF2B5EF4-FFF2-40B4-BE49-F238E27FC236}">
                <a16:creationId xmlns:a16="http://schemas.microsoft.com/office/drawing/2014/main" id="{5EB4BAE5-2F1C-4A14-81B6-3F7A060EC81D}"/>
              </a:ext>
            </a:extLst>
          </p:cNvPr>
          <p:cNvSpPr/>
          <p:nvPr/>
        </p:nvSpPr>
        <p:spPr>
          <a:xfrm>
            <a:off x="708102" y="4048958"/>
            <a:ext cx="1232901" cy="47570"/>
          </a:xfrm>
          <a:prstGeom prst="rec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430" name="正方形/長方形 429">
            <a:extLst>
              <a:ext uri="{FF2B5EF4-FFF2-40B4-BE49-F238E27FC236}">
                <a16:creationId xmlns:a16="http://schemas.microsoft.com/office/drawing/2014/main" id="{5EB4BAE5-2F1C-4A14-81B6-3F7A060EC81D}"/>
              </a:ext>
            </a:extLst>
          </p:cNvPr>
          <p:cNvSpPr/>
          <p:nvPr/>
        </p:nvSpPr>
        <p:spPr>
          <a:xfrm>
            <a:off x="2744680" y="4034413"/>
            <a:ext cx="1232901" cy="47570"/>
          </a:xfrm>
          <a:prstGeom prst="rec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5" name="アーチ 4">
            <a:extLst>
              <a:ext uri="{FF2B5EF4-FFF2-40B4-BE49-F238E27FC236}">
                <a16:creationId xmlns:a16="http://schemas.microsoft.com/office/drawing/2014/main" id="{134E969E-14B0-4476-B042-E1835FB39AD9}"/>
              </a:ext>
            </a:extLst>
          </p:cNvPr>
          <p:cNvSpPr/>
          <p:nvPr/>
        </p:nvSpPr>
        <p:spPr>
          <a:xfrm flipV="1">
            <a:off x="535839" y="1653822"/>
            <a:ext cx="3594230" cy="3626902"/>
          </a:xfrm>
          <a:prstGeom prst="blockArc">
            <a:avLst>
              <a:gd name="adj1" fmla="val 10800000"/>
              <a:gd name="adj2" fmla="val 21498204"/>
              <a:gd name="adj3" fmla="val 42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solidFill>
                <a:schemeClr val="tx1"/>
              </a:solidFill>
            </a:endParaRPr>
          </a:p>
        </p:txBody>
      </p:sp>
      <p:sp>
        <p:nvSpPr>
          <p:cNvPr id="7" name="フリーフォーム: 図形 88">
            <a:extLst>
              <a:ext uri="{FF2B5EF4-FFF2-40B4-BE49-F238E27FC236}">
                <a16:creationId xmlns:a16="http://schemas.microsoft.com/office/drawing/2014/main" id="{74B11F54-FBCC-47C2-A12B-90AA2DCB52D2}"/>
              </a:ext>
            </a:extLst>
          </p:cNvPr>
          <p:cNvSpPr/>
          <p:nvPr/>
        </p:nvSpPr>
        <p:spPr>
          <a:xfrm rot="8580133">
            <a:off x="2213559" y="4591812"/>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8" name="フリーフォーム: 図形 258">
            <a:extLst>
              <a:ext uri="{FF2B5EF4-FFF2-40B4-BE49-F238E27FC236}">
                <a16:creationId xmlns:a16="http://schemas.microsoft.com/office/drawing/2014/main" id="{03610DBF-E5D9-47BA-9B1B-98A0C573D265}"/>
              </a:ext>
            </a:extLst>
          </p:cNvPr>
          <p:cNvSpPr/>
          <p:nvPr/>
        </p:nvSpPr>
        <p:spPr>
          <a:xfrm rot="16419323">
            <a:off x="1876813" y="4853987"/>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9" name="フリーフォーム: 図形 259">
            <a:extLst>
              <a:ext uri="{FF2B5EF4-FFF2-40B4-BE49-F238E27FC236}">
                <a16:creationId xmlns:a16="http://schemas.microsoft.com/office/drawing/2014/main" id="{01F3D771-5CEC-4151-B713-6F746202B7D2}"/>
              </a:ext>
            </a:extLst>
          </p:cNvPr>
          <p:cNvSpPr/>
          <p:nvPr/>
        </p:nvSpPr>
        <p:spPr>
          <a:xfrm rot="14754719">
            <a:off x="1908906" y="4571358"/>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0" name="フリーフォーム: 図形 261">
            <a:extLst>
              <a:ext uri="{FF2B5EF4-FFF2-40B4-BE49-F238E27FC236}">
                <a16:creationId xmlns:a16="http://schemas.microsoft.com/office/drawing/2014/main" id="{2532C9D9-A883-4E42-A68D-6A4E8562F42F}"/>
              </a:ext>
            </a:extLst>
          </p:cNvPr>
          <p:cNvSpPr/>
          <p:nvPr/>
        </p:nvSpPr>
        <p:spPr>
          <a:xfrm rot="19935396">
            <a:off x="2205585" y="4885737"/>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1" name="フリーフォーム: 図形 264">
            <a:extLst>
              <a:ext uri="{FF2B5EF4-FFF2-40B4-BE49-F238E27FC236}">
                <a16:creationId xmlns:a16="http://schemas.microsoft.com/office/drawing/2014/main" id="{FD19F0C2-F5E2-4ABC-B2E9-4E4752F3632E}"/>
              </a:ext>
            </a:extLst>
          </p:cNvPr>
          <p:cNvSpPr/>
          <p:nvPr/>
        </p:nvSpPr>
        <p:spPr>
          <a:xfrm>
            <a:off x="2278994" y="4889634"/>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2" name="フリーフォーム: 図形 273">
            <a:extLst>
              <a:ext uri="{FF2B5EF4-FFF2-40B4-BE49-F238E27FC236}">
                <a16:creationId xmlns:a16="http://schemas.microsoft.com/office/drawing/2014/main" id="{9F09FD2A-DA52-40CD-B8F1-05686CE51270}"/>
              </a:ext>
            </a:extLst>
          </p:cNvPr>
          <p:cNvSpPr/>
          <p:nvPr/>
        </p:nvSpPr>
        <p:spPr>
          <a:xfrm rot="16419323">
            <a:off x="2195131" y="4781721"/>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3" name="フリーフォーム: 図形 274">
            <a:extLst>
              <a:ext uri="{FF2B5EF4-FFF2-40B4-BE49-F238E27FC236}">
                <a16:creationId xmlns:a16="http://schemas.microsoft.com/office/drawing/2014/main" id="{D87272BD-4D1B-4122-AD79-4B6B12358608}"/>
              </a:ext>
            </a:extLst>
          </p:cNvPr>
          <p:cNvSpPr/>
          <p:nvPr/>
        </p:nvSpPr>
        <p:spPr>
          <a:xfrm rot="14754719">
            <a:off x="2027336" y="4776207"/>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4" name="フリーフォーム: 図形 275">
            <a:extLst>
              <a:ext uri="{FF2B5EF4-FFF2-40B4-BE49-F238E27FC236}">
                <a16:creationId xmlns:a16="http://schemas.microsoft.com/office/drawing/2014/main" id="{1DB1876D-5C00-4207-B4BE-FD15EFEB263A}"/>
              </a:ext>
            </a:extLst>
          </p:cNvPr>
          <p:cNvSpPr/>
          <p:nvPr/>
        </p:nvSpPr>
        <p:spPr>
          <a:xfrm>
            <a:off x="2239751" y="4810023"/>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5" name="フリーフォーム: 図形 276">
            <a:extLst>
              <a:ext uri="{FF2B5EF4-FFF2-40B4-BE49-F238E27FC236}">
                <a16:creationId xmlns:a16="http://schemas.microsoft.com/office/drawing/2014/main" id="{9636DCF7-7061-49E7-B00E-4812E920384A}"/>
              </a:ext>
            </a:extLst>
          </p:cNvPr>
          <p:cNvSpPr/>
          <p:nvPr/>
        </p:nvSpPr>
        <p:spPr>
          <a:xfrm rot="19935396">
            <a:off x="2104425" y="4817606"/>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6" name="フリーフォーム: 図形 277">
            <a:extLst>
              <a:ext uri="{FF2B5EF4-FFF2-40B4-BE49-F238E27FC236}">
                <a16:creationId xmlns:a16="http://schemas.microsoft.com/office/drawing/2014/main" id="{843CA860-81E3-4A06-8F13-C40B38A91590}"/>
              </a:ext>
            </a:extLst>
          </p:cNvPr>
          <p:cNvSpPr/>
          <p:nvPr/>
        </p:nvSpPr>
        <p:spPr>
          <a:xfrm rot="16419323">
            <a:off x="2291887" y="5035347"/>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7" name="フリーフォーム: 図形 240">
            <a:extLst>
              <a:ext uri="{FF2B5EF4-FFF2-40B4-BE49-F238E27FC236}">
                <a16:creationId xmlns:a16="http://schemas.microsoft.com/office/drawing/2014/main" id="{1D647822-F478-4AB5-95CF-905E84296A81}"/>
              </a:ext>
            </a:extLst>
          </p:cNvPr>
          <p:cNvSpPr/>
          <p:nvPr/>
        </p:nvSpPr>
        <p:spPr>
          <a:xfrm rot="5064060">
            <a:off x="2017580" y="5000502"/>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8" name="フリーフォーム: 図形 246">
            <a:extLst>
              <a:ext uri="{FF2B5EF4-FFF2-40B4-BE49-F238E27FC236}">
                <a16:creationId xmlns:a16="http://schemas.microsoft.com/office/drawing/2014/main" id="{8F175D93-291B-44CE-9E8D-7F7A9E897FFD}"/>
              </a:ext>
            </a:extLst>
          </p:cNvPr>
          <p:cNvSpPr/>
          <p:nvPr/>
        </p:nvSpPr>
        <p:spPr>
          <a:xfrm rot="4844737">
            <a:off x="1943764" y="4887922"/>
            <a:ext cx="99642" cy="120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9" name="フリーフォーム: 図形 248">
            <a:extLst>
              <a:ext uri="{FF2B5EF4-FFF2-40B4-BE49-F238E27FC236}">
                <a16:creationId xmlns:a16="http://schemas.microsoft.com/office/drawing/2014/main" id="{A60AE04C-0CB0-4130-874C-4F76D7CA5D03}"/>
              </a:ext>
            </a:extLst>
          </p:cNvPr>
          <p:cNvSpPr/>
          <p:nvPr/>
        </p:nvSpPr>
        <p:spPr>
          <a:xfrm rot="3399456">
            <a:off x="1837744" y="4782737"/>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0" name="正方形/長方形 19">
            <a:extLst>
              <a:ext uri="{FF2B5EF4-FFF2-40B4-BE49-F238E27FC236}">
                <a16:creationId xmlns:a16="http://schemas.microsoft.com/office/drawing/2014/main" id="{B7CC6E6A-0675-44CE-88F7-63C97D84FA6C}"/>
              </a:ext>
            </a:extLst>
          </p:cNvPr>
          <p:cNvSpPr/>
          <p:nvPr/>
        </p:nvSpPr>
        <p:spPr>
          <a:xfrm>
            <a:off x="3624773" y="1327338"/>
            <a:ext cx="346563" cy="853280"/>
          </a:xfrm>
          <a:prstGeom prst="rec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1" name="正方形/長方形 20">
            <a:extLst>
              <a:ext uri="{FF2B5EF4-FFF2-40B4-BE49-F238E27FC236}">
                <a16:creationId xmlns:a16="http://schemas.microsoft.com/office/drawing/2014/main" id="{5EB4BAE5-2F1C-4A14-81B6-3F7A060EC81D}"/>
              </a:ext>
            </a:extLst>
          </p:cNvPr>
          <p:cNvSpPr/>
          <p:nvPr/>
        </p:nvSpPr>
        <p:spPr>
          <a:xfrm>
            <a:off x="668564" y="1327338"/>
            <a:ext cx="322582" cy="853280"/>
          </a:xfrm>
          <a:prstGeom prst="rec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2" name="正方形/長方形 21">
            <a:extLst>
              <a:ext uri="{FF2B5EF4-FFF2-40B4-BE49-F238E27FC236}">
                <a16:creationId xmlns:a16="http://schemas.microsoft.com/office/drawing/2014/main" id="{16BF0FA7-8617-4F5F-8207-C59799A6FAD0}"/>
              </a:ext>
            </a:extLst>
          </p:cNvPr>
          <p:cNvSpPr/>
          <p:nvPr/>
        </p:nvSpPr>
        <p:spPr>
          <a:xfrm>
            <a:off x="2100444" y="3239290"/>
            <a:ext cx="82552" cy="2321787"/>
          </a:xfrm>
          <a:prstGeom prst="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3" name="正方形/長方形 22">
            <a:extLst>
              <a:ext uri="{FF2B5EF4-FFF2-40B4-BE49-F238E27FC236}">
                <a16:creationId xmlns:a16="http://schemas.microsoft.com/office/drawing/2014/main" id="{F0ADC9F7-875F-4DC9-AF9B-EE50E496D969}"/>
              </a:ext>
            </a:extLst>
          </p:cNvPr>
          <p:cNvSpPr/>
          <p:nvPr/>
        </p:nvSpPr>
        <p:spPr>
          <a:xfrm>
            <a:off x="2418136" y="3239289"/>
            <a:ext cx="82552" cy="2321787"/>
          </a:xfrm>
          <a:prstGeom prst="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4" name="正方形/長方形 23">
            <a:extLst>
              <a:ext uri="{FF2B5EF4-FFF2-40B4-BE49-F238E27FC236}">
                <a16:creationId xmlns:a16="http://schemas.microsoft.com/office/drawing/2014/main" id="{6E9674A7-60DE-42A9-9E41-D71AD279FBAA}"/>
              </a:ext>
            </a:extLst>
          </p:cNvPr>
          <p:cNvSpPr/>
          <p:nvPr/>
        </p:nvSpPr>
        <p:spPr>
          <a:xfrm>
            <a:off x="1423226" y="3229505"/>
            <a:ext cx="82552" cy="2321787"/>
          </a:xfrm>
          <a:prstGeom prst="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5" name="正方形/長方形 24">
            <a:extLst>
              <a:ext uri="{FF2B5EF4-FFF2-40B4-BE49-F238E27FC236}">
                <a16:creationId xmlns:a16="http://schemas.microsoft.com/office/drawing/2014/main" id="{66878C4C-CBE3-4193-93FE-94C1454A7750}"/>
              </a:ext>
            </a:extLst>
          </p:cNvPr>
          <p:cNvSpPr/>
          <p:nvPr/>
        </p:nvSpPr>
        <p:spPr>
          <a:xfrm>
            <a:off x="1740918" y="3229504"/>
            <a:ext cx="82552" cy="2321787"/>
          </a:xfrm>
          <a:prstGeom prst="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6" name="正方形/長方形 25">
            <a:extLst>
              <a:ext uri="{FF2B5EF4-FFF2-40B4-BE49-F238E27FC236}">
                <a16:creationId xmlns:a16="http://schemas.microsoft.com/office/drawing/2014/main" id="{86B6A40C-85DF-48CD-9CE1-8A3F5BA78D33}"/>
              </a:ext>
            </a:extLst>
          </p:cNvPr>
          <p:cNvSpPr/>
          <p:nvPr/>
        </p:nvSpPr>
        <p:spPr>
          <a:xfrm>
            <a:off x="2782272" y="3239290"/>
            <a:ext cx="82552" cy="2321787"/>
          </a:xfrm>
          <a:prstGeom prst="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7" name="正方形/長方形 26">
            <a:extLst>
              <a:ext uri="{FF2B5EF4-FFF2-40B4-BE49-F238E27FC236}">
                <a16:creationId xmlns:a16="http://schemas.microsoft.com/office/drawing/2014/main" id="{4AD5CA90-0965-4E7E-B5AC-9B7770CC45EB}"/>
              </a:ext>
            </a:extLst>
          </p:cNvPr>
          <p:cNvSpPr/>
          <p:nvPr/>
        </p:nvSpPr>
        <p:spPr>
          <a:xfrm>
            <a:off x="3099964" y="3239289"/>
            <a:ext cx="82552" cy="2321787"/>
          </a:xfrm>
          <a:prstGeom prst="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8" name="正方形/長方形 27">
            <a:extLst>
              <a:ext uri="{FF2B5EF4-FFF2-40B4-BE49-F238E27FC236}">
                <a16:creationId xmlns:a16="http://schemas.microsoft.com/office/drawing/2014/main" id="{10AB0CB7-9E99-4026-8DB3-24F7E5D83E00}"/>
              </a:ext>
            </a:extLst>
          </p:cNvPr>
          <p:cNvSpPr/>
          <p:nvPr/>
        </p:nvSpPr>
        <p:spPr>
          <a:xfrm>
            <a:off x="2013639" y="1450258"/>
            <a:ext cx="260383" cy="3145538"/>
          </a:xfrm>
          <a:prstGeom prst="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9" name="正方形/長方形 28">
            <a:extLst>
              <a:ext uri="{FF2B5EF4-FFF2-40B4-BE49-F238E27FC236}">
                <a16:creationId xmlns:a16="http://schemas.microsoft.com/office/drawing/2014/main" id="{18322059-3016-46CB-B20C-6D65D1D8BAF8}"/>
              </a:ext>
            </a:extLst>
          </p:cNvPr>
          <p:cNvSpPr/>
          <p:nvPr/>
        </p:nvSpPr>
        <p:spPr>
          <a:xfrm>
            <a:off x="1336422" y="1440473"/>
            <a:ext cx="260383" cy="3145538"/>
          </a:xfrm>
          <a:prstGeom prst="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0" name="正方形/長方形 29">
            <a:extLst>
              <a:ext uri="{FF2B5EF4-FFF2-40B4-BE49-F238E27FC236}">
                <a16:creationId xmlns:a16="http://schemas.microsoft.com/office/drawing/2014/main" id="{38777104-F402-4D20-93EB-A18DBBA0198A}"/>
              </a:ext>
            </a:extLst>
          </p:cNvPr>
          <p:cNvSpPr/>
          <p:nvPr/>
        </p:nvSpPr>
        <p:spPr>
          <a:xfrm>
            <a:off x="2695467" y="1450258"/>
            <a:ext cx="260383" cy="3145538"/>
          </a:xfrm>
          <a:prstGeom prst="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1" name="正方形/長方形 30">
            <a:extLst>
              <a:ext uri="{FF2B5EF4-FFF2-40B4-BE49-F238E27FC236}">
                <a16:creationId xmlns:a16="http://schemas.microsoft.com/office/drawing/2014/main" id="{B787BB39-7308-4ED0-B8F6-455AA26070C9}"/>
              </a:ext>
            </a:extLst>
          </p:cNvPr>
          <p:cNvSpPr/>
          <p:nvPr/>
        </p:nvSpPr>
        <p:spPr>
          <a:xfrm>
            <a:off x="545084" y="843390"/>
            <a:ext cx="143060" cy="26097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2" name="正方形/長方形 31">
            <a:extLst>
              <a:ext uri="{FF2B5EF4-FFF2-40B4-BE49-F238E27FC236}">
                <a16:creationId xmlns:a16="http://schemas.microsoft.com/office/drawing/2014/main" id="{5B1DEAF7-327D-48EF-8FC9-F4E71DBE09F4}"/>
              </a:ext>
            </a:extLst>
          </p:cNvPr>
          <p:cNvSpPr/>
          <p:nvPr/>
        </p:nvSpPr>
        <p:spPr>
          <a:xfrm>
            <a:off x="3965941" y="851041"/>
            <a:ext cx="161228" cy="26892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3" name="正方形/長方形 32">
            <a:extLst>
              <a:ext uri="{FF2B5EF4-FFF2-40B4-BE49-F238E27FC236}">
                <a16:creationId xmlns:a16="http://schemas.microsoft.com/office/drawing/2014/main" id="{23779594-AF19-479A-99ED-B72C68DBE8DE}"/>
              </a:ext>
            </a:extLst>
          </p:cNvPr>
          <p:cNvSpPr/>
          <p:nvPr/>
        </p:nvSpPr>
        <p:spPr>
          <a:xfrm flipV="1">
            <a:off x="692297" y="2181452"/>
            <a:ext cx="349914" cy="72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4" name="正方形/長方形 33">
            <a:extLst>
              <a:ext uri="{FF2B5EF4-FFF2-40B4-BE49-F238E27FC236}">
                <a16:creationId xmlns:a16="http://schemas.microsoft.com/office/drawing/2014/main" id="{C94D5380-8105-4340-8FEA-C0D3AB4EDA31}"/>
              </a:ext>
            </a:extLst>
          </p:cNvPr>
          <p:cNvSpPr/>
          <p:nvPr/>
        </p:nvSpPr>
        <p:spPr>
          <a:xfrm flipV="1">
            <a:off x="3587664" y="2184121"/>
            <a:ext cx="384905" cy="72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5" name="フリーフォーム: 図形 516">
            <a:extLst>
              <a:ext uri="{FF2B5EF4-FFF2-40B4-BE49-F238E27FC236}">
                <a16:creationId xmlns:a16="http://schemas.microsoft.com/office/drawing/2014/main" id="{2F84FC0C-9522-4CCA-9999-BBE5140684FC}"/>
              </a:ext>
            </a:extLst>
          </p:cNvPr>
          <p:cNvSpPr/>
          <p:nvPr/>
        </p:nvSpPr>
        <p:spPr>
          <a:xfrm>
            <a:off x="2507248" y="4936201"/>
            <a:ext cx="95107" cy="171363"/>
          </a:xfrm>
          <a:custGeom>
            <a:avLst/>
            <a:gdLst>
              <a:gd name="connsiteX0" fmla="*/ 0 w 237067"/>
              <a:gd name="connsiteY0" fmla="*/ 0 h 254000"/>
              <a:gd name="connsiteX1" fmla="*/ 169334 w 237067"/>
              <a:gd name="connsiteY1" fmla="*/ 21167 h 254000"/>
              <a:gd name="connsiteX2" fmla="*/ 237067 w 237067"/>
              <a:gd name="connsiteY2" fmla="*/ 93133 h 254000"/>
              <a:gd name="connsiteX3" fmla="*/ 237067 w 237067"/>
              <a:gd name="connsiteY3" fmla="*/ 93133 h 254000"/>
              <a:gd name="connsiteX4" fmla="*/ 165100 w 237067"/>
              <a:gd name="connsiteY4" fmla="*/ 194733 h 254000"/>
              <a:gd name="connsiteX5" fmla="*/ 63500 w 237067"/>
              <a:gd name="connsiteY5" fmla="*/ 211667 h 254000"/>
              <a:gd name="connsiteX6" fmla="*/ 0 w 237067"/>
              <a:gd name="connsiteY6" fmla="*/ 254000 h 254000"/>
              <a:gd name="connsiteX7" fmla="*/ 0 w 237067"/>
              <a:gd name="connsiteY7" fmla="*/ 0 h 254000"/>
              <a:gd name="connsiteX0" fmla="*/ 0 w 237067"/>
              <a:gd name="connsiteY0" fmla="*/ 0 h 254000"/>
              <a:gd name="connsiteX1" fmla="*/ 169334 w 237067"/>
              <a:gd name="connsiteY1" fmla="*/ 21167 h 254000"/>
              <a:gd name="connsiteX2" fmla="*/ 237067 w 237067"/>
              <a:gd name="connsiteY2" fmla="*/ 93133 h 254000"/>
              <a:gd name="connsiteX3" fmla="*/ 237067 w 237067"/>
              <a:gd name="connsiteY3" fmla="*/ 93133 h 254000"/>
              <a:gd name="connsiteX4" fmla="*/ 209424 w 237067"/>
              <a:gd name="connsiteY4" fmla="*/ 229061 h 254000"/>
              <a:gd name="connsiteX5" fmla="*/ 63500 w 237067"/>
              <a:gd name="connsiteY5" fmla="*/ 211667 h 254000"/>
              <a:gd name="connsiteX6" fmla="*/ 0 w 237067"/>
              <a:gd name="connsiteY6" fmla="*/ 254000 h 254000"/>
              <a:gd name="connsiteX7" fmla="*/ 0 w 237067"/>
              <a:gd name="connsiteY7" fmla="*/ 0 h 254000"/>
              <a:gd name="connsiteX0" fmla="*/ 0 w 237067"/>
              <a:gd name="connsiteY0" fmla="*/ 0 h 283423"/>
              <a:gd name="connsiteX1" fmla="*/ 169334 w 237067"/>
              <a:gd name="connsiteY1" fmla="*/ 21167 h 283423"/>
              <a:gd name="connsiteX2" fmla="*/ 237067 w 237067"/>
              <a:gd name="connsiteY2" fmla="*/ 93133 h 283423"/>
              <a:gd name="connsiteX3" fmla="*/ 237067 w 237067"/>
              <a:gd name="connsiteY3" fmla="*/ 93133 h 283423"/>
              <a:gd name="connsiteX4" fmla="*/ 209424 w 237067"/>
              <a:gd name="connsiteY4" fmla="*/ 229061 h 283423"/>
              <a:gd name="connsiteX5" fmla="*/ 63500 w 237067"/>
              <a:gd name="connsiteY5" fmla="*/ 211667 h 283423"/>
              <a:gd name="connsiteX6" fmla="*/ 33241 w 237067"/>
              <a:gd name="connsiteY6" fmla="*/ 283423 h 283423"/>
              <a:gd name="connsiteX7" fmla="*/ 0 w 237067"/>
              <a:gd name="connsiteY7" fmla="*/ 0 h 283423"/>
              <a:gd name="connsiteX0" fmla="*/ 0 w 237067"/>
              <a:gd name="connsiteY0" fmla="*/ 0 h 283423"/>
              <a:gd name="connsiteX1" fmla="*/ 169334 w 237067"/>
              <a:gd name="connsiteY1" fmla="*/ 21167 h 283423"/>
              <a:gd name="connsiteX2" fmla="*/ 237067 w 237067"/>
              <a:gd name="connsiteY2" fmla="*/ 93133 h 283423"/>
              <a:gd name="connsiteX3" fmla="*/ 237067 w 237067"/>
              <a:gd name="connsiteY3" fmla="*/ 93133 h 283423"/>
              <a:gd name="connsiteX4" fmla="*/ 209424 w 237067"/>
              <a:gd name="connsiteY4" fmla="*/ 229061 h 283423"/>
              <a:gd name="connsiteX5" fmla="*/ 19177 w 237067"/>
              <a:gd name="connsiteY5" fmla="*/ 192050 h 283423"/>
              <a:gd name="connsiteX6" fmla="*/ 33241 w 237067"/>
              <a:gd name="connsiteY6" fmla="*/ 283423 h 283423"/>
              <a:gd name="connsiteX7" fmla="*/ 0 w 237067"/>
              <a:gd name="connsiteY7" fmla="*/ 0 h 283423"/>
              <a:gd name="connsiteX0" fmla="*/ 0 w 237067"/>
              <a:gd name="connsiteY0" fmla="*/ 0 h 229061"/>
              <a:gd name="connsiteX1" fmla="*/ 169334 w 237067"/>
              <a:gd name="connsiteY1" fmla="*/ 21167 h 229061"/>
              <a:gd name="connsiteX2" fmla="*/ 237067 w 237067"/>
              <a:gd name="connsiteY2" fmla="*/ 93133 h 229061"/>
              <a:gd name="connsiteX3" fmla="*/ 237067 w 237067"/>
              <a:gd name="connsiteY3" fmla="*/ 93133 h 229061"/>
              <a:gd name="connsiteX4" fmla="*/ 209424 w 237067"/>
              <a:gd name="connsiteY4" fmla="*/ 229061 h 229061"/>
              <a:gd name="connsiteX5" fmla="*/ 19177 w 237067"/>
              <a:gd name="connsiteY5" fmla="*/ 192050 h 229061"/>
              <a:gd name="connsiteX6" fmla="*/ 0 w 237067"/>
              <a:gd name="connsiteY6" fmla="*/ 136301 h 229061"/>
              <a:gd name="connsiteX7" fmla="*/ 0 w 237067"/>
              <a:gd name="connsiteY7" fmla="*/ 0 h 229061"/>
              <a:gd name="connsiteX0" fmla="*/ 0 w 237067"/>
              <a:gd name="connsiteY0" fmla="*/ 0 h 250900"/>
              <a:gd name="connsiteX1" fmla="*/ 169334 w 237067"/>
              <a:gd name="connsiteY1" fmla="*/ 21167 h 250900"/>
              <a:gd name="connsiteX2" fmla="*/ 237067 w 237067"/>
              <a:gd name="connsiteY2" fmla="*/ 93133 h 250900"/>
              <a:gd name="connsiteX3" fmla="*/ 237067 w 237067"/>
              <a:gd name="connsiteY3" fmla="*/ 93133 h 250900"/>
              <a:gd name="connsiteX4" fmla="*/ 209424 w 237067"/>
              <a:gd name="connsiteY4" fmla="*/ 229061 h 250900"/>
              <a:gd name="connsiteX5" fmla="*/ 19177 w 237067"/>
              <a:gd name="connsiteY5" fmla="*/ 250900 h 250900"/>
              <a:gd name="connsiteX6" fmla="*/ 0 w 237067"/>
              <a:gd name="connsiteY6" fmla="*/ 136301 h 250900"/>
              <a:gd name="connsiteX7" fmla="*/ 0 w 237067"/>
              <a:gd name="connsiteY7" fmla="*/ 0 h 25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067" h="250900">
                <a:moveTo>
                  <a:pt x="0" y="0"/>
                </a:moveTo>
                <a:lnTo>
                  <a:pt x="169334" y="21167"/>
                </a:lnTo>
                <a:lnTo>
                  <a:pt x="237067" y="93133"/>
                </a:lnTo>
                <a:lnTo>
                  <a:pt x="237067" y="93133"/>
                </a:lnTo>
                <a:lnTo>
                  <a:pt x="209424" y="229061"/>
                </a:lnTo>
                <a:lnTo>
                  <a:pt x="19177" y="250900"/>
                </a:lnTo>
                <a:lnTo>
                  <a:pt x="0" y="136301"/>
                </a:lnTo>
                <a:lnTo>
                  <a:pt x="0" y="0"/>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6" name="フリーフォーム: 図形 526">
            <a:extLst>
              <a:ext uri="{FF2B5EF4-FFF2-40B4-BE49-F238E27FC236}">
                <a16:creationId xmlns:a16="http://schemas.microsoft.com/office/drawing/2014/main" id="{77C18243-8F66-4BD1-BCB3-8EEDC77FB5C7}"/>
              </a:ext>
            </a:extLst>
          </p:cNvPr>
          <p:cNvSpPr/>
          <p:nvPr/>
        </p:nvSpPr>
        <p:spPr>
          <a:xfrm rot="8580133">
            <a:off x="1981188" y="4678018"/>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7" name="フリーフォーム: 図形 529">
            <a:extLst>
              <a:ext uri="{FF2B5EF4-FFF2-40B4-BE49-F238E27FC236}">
                <a16:creationId xmlns:a16="http://schemas.microsoft.com/office/drawing/2014/main" id="{B8D9A6C8-45C2-4C1C-89A5-9DB759EBE59D}"/>
              </a:ext>
            </a:extLst>
          </p:cNvPr>
          <p:cNvSpPr/>
          <p:nvPr/>
        </p:nvSpPr>
        <p:spPr>
          <a:xfrm rot="5064060">
            <a:off x="1676903" y="4893178"/>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8" name="フリーフォーム: 図形 530">
            <a:extLst>
              <a:ext uri="{FF2B5EF4-FFF2-40B4-BE49-F238E27FC236}">
                <a16:creationId xmlns:a16="http://schemas.microsoft.com/office/drawing/2014/main" id="{8388A817-9185-4D6B-B42C-7DCB598880AE}"/>
              </a:ext>
            </a:extLst>
          </p:cNvPr>
          <p:cNvSpPr/>
          <p:nvPr/>
        </p:nvSpPr>
        <p:spPr>
          <a:xfrm rot="4844737">
            <a:off x="2351637" y="4705565"/>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9" name="フリーフォーム: 図形 531">
            <a:extLst>
              <a:ext uri="{FF2B5EF4-FFF2-40B4-BE49-F238E27FC236}">
                <a16:creationId xmlns:a16="http://schemas.microsoft.com/office/drawing/2014/main" id="{EF0F0934-22F2-4AC0-A17F-2F48B7721A30}"/>
              </a:ext>
            </a:extLst>
          </p:cNvPr>
          <p:cNvSpPr/>
          <p:nvPr/>
        </p:nvSpPr>
        <p:spPr>
          <a:xfrm rot="5064060">
            <a:off x="1642644" y="4751404"/>
            <a:ext cx="80753" cy="75789"/>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40" name="フリーフォーム: 図形 534">
            <a:extLst>
              <a:ext uri="{FF2B5EF4-FFF2-40B4-BE49-F238E27FC236}">
                <a16:creationId xmlns:a16="http://schemas.microsoft.com/office/drawing/2014/main" id="{39851C63-26E8-493F-B09A-82C696E5A890}"/>
              </a:ext>
            </a:extLst>
          </p:cNvPr>
          <p:cNvSpPr/>
          <p:nvPr/>
        </p:nvSpPr>
        <p:spPr>
          <a:xfrm rot="5064060">
            <a:off x="1646606" y="4579605"/>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41" name="フリーフォーム: 図形 535">
            <a:extLst>
              <a:ext uri="{FF2B5EF4-FFF2-40B4-BE49-F238E27FC236}">
                <a16:creationId xmlns:a16="http://schemas.microsoft.com/office/drawing/2014/main" id="{DD35B87A-4FB1-4CB1-8180-58029D05FF2A}"/>
              </a:ext>
            </a:extLst>
          </p:cNvPr>
          <p:cNvSpPr/>
          <p:nvPr/>
        </p:nvSpPr>
        <p:spPr>
          <a:xfrm>
            <a:off x="3014619" y="4610709"/>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42" name="フリーフォーム: 図形 536">
            <a:extLst>
              <a:ext uri="{FF2B5EF4-FFF2-40B4-BE49-F238E27FC236}">
                <a16:creationId xmlns:a16="http://schemas.microsoft.com/office/drawing/2014/main" id="{D0D25058-A028-4748-AA59-0484DB3DBE18}"/>
              </a:ext>
            </a:extLst>
          </p:cNvPr>
          <p:cNvSpPr/>
          <p:nvPr/>
        </p:nvSpPr>
        <p:spPr>
          <a:xfrm rot="19935396">
            <a:off x="2959566" y="4674065"/>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43" name="フリーフォーム: 図形 537">
            <a:extLst>
              <a:ext uri="{FF2B5EF4-FFF2-40B4-BE49-F238E27FC236}">
                <a16:creationId xmlns:a16="http://schemas.microsoft.com/office/drawing/2014/main" id="{F20BF466-39E1-42D9-A901-8A6DAA49CBF4}"/>
              </a:ext>
            </a:extLst>
          </p:cNvPr>
          <p:cNvSpPr/>
          <p:nvPr/>
        </p:nvSpPr>
        <p:spPr>
          <a:xfrm rot="16419323">
            <a:off x="2631386" y="4946072"/>
            <a:ext cx="128160" cy="132899"/>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44" name="フリーフォーム: 図形 538">
            <a:extLst>
              <a:ext uri="{FF2B5EF4-FFF2-40B4-BE49-F238E27FC236}">
                <a16:creationId xmlns:a16="http://schemas.microsoft.com/office/drawing/2014/main" id="{01A1D863-025F-439A-9E3F-2A9A74BF5BC4}"/>
              </a:ext>
            </a:extLst>
          </p:cNvPr>
          <p:cNvSpPr/>
          <p:nvPr/>
        </p:nvSpPr>
        <p:spPr>
          <a:xfrm rot="14754719">
            <a:off x="1894922" y="4733797"/>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45" name="フリーフォーム: 図形 539">
            <a:extLst>
              <a:ext uri="{FF2B5EF4-FFF2-40B4-BE49-F238E27FC236}">
                <a16:creationId xmlns:a16="http://schemas.microsoft.com/office/drawing/2014/main" id="{F91ED5AE-4ABC-4011-8819-E21A3A4EA0AA}"/>
              </a:ext>
            </a:extLst>
          </p:cNvPr>
          <p:cNvSpPr/>
          <p:nvPr/>
        </p:nvSpPr>
        <p:spPr>
          <a:xfrm rot="20278375">
            <a:off x="2498118" y="4822887"/>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46" name="フリーフォーム: 図形 540">
            <a:extLst>
              <a:ext uri="{FF2B5EF4-FFF2-40B4-BE49-F238E27FC236}">
                <a16:creationId xmlns:a16="http://schemas.microsoft.com/office/drawing/2014/main" id="{86EACE2C-FBB1-4F94-88CB-9A5DCEBA8858}"/>
              </a:ext>
            </a:extLst>
          </p:cNvPr>
          <p:cNvSpPr/>
          <p:nvPr/>
        </p:nvSpPr>
        <p:spPr>
          <a:xfrm rot="19935396">
            <a:off x="2165884" y="4679013"/>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47" name="フリーフォーム: 図形 541">
            <a:extLst>
              <a:ext uri="{FF2B5EF4-FFF2-40B4-BE49-F238E27FC236}">
                <a16:creationId xmlns:a16="http://schemas.microsoft.com/office/drawing/2014/main" id="{5F397A41-5BE2-4E9A-ABA8-7EFDEA58872A}"/>
              </a:ext>
            </a:extLst>
          </p:cNvPr>
          <p:cNvSpPr/>
          <p:nvPr/>
        </p:nvSpPr>
        <p:spPr>
          <a:xfrm rot="16419323">
            <a:off x="3188154" y="4766324"/>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48" name="フリーフォーム: 図形 542">
            <a:extLst>
              <a:ext uri="{FF2B5EF4-FFF2-40B4-BE49-F238E27FC236}">
                <a16:creationId xmlns:a16="http://schemas.microsoft.com/office/drawing/2014/main" id="{EEC9A94F-19B7-44C1-9C65-F20590542298}"/>
              </a:ext>
            </a:extLst>
          </p:cNvPr>
          <p:cNvSpPr/>
          <p:nvPr/>
        </p:nvSpPr>
        <p:spPr>
          <a:xfrm rot="14754719">
            <a:off x="2517643" y="4607894"/>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49" name="フリーフォーム: 図形 543">
            <a:extLst>
              <a:ext uri="{FF2B5EF4-FFF2-40B4-BE49-F238E27FC236}">
                <a16:creationId xmlns:a16="http://schemas.microsoft.com/office/drawing/2014/main" id="{DB45969E-C6F1-4B06-AEB7-1CEAF09C9494}"/>
              </a:ext>
            </a:extLst>
          </p:cNvPr>
          <p:cNvSpPr/>
          <p:nvPr/>
        </p:nvSpPr>
        <p:spPr>
          <a:xfrm>
            <a:off x="3192340" y="4631599"/>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50" name="フリーフォーム: 図形 544">
            <a:extLst>
              <a:ext uri="{FF2B5EF4-FFF2-40B4-BE49-F238E27FC236}">
                <a16:creationId xmlns:a16="http://schemas.microsoft.com/office/drawing/2014/main" id="{00403BB3-2DD5-4CDE-93EE-4F85414D8E4E}"/>
              </a:ext>
            </a:extLst>
          </p:cNvPr>
          <p:cNvSpPr/>
          <p:nvPr/>
        </p:nvSpPr>
        <p:spPr>
          <a:xfrm rot="19935396">
            <a:off x="3237691" y="4711371"/>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51" name="フリーフォーム: 図形 545">
            <a:extLst>
              <a:ext uri="{FF2B5EF4-FFF2-40B4-BE49-F238E27FC236}">
                <a16:creationId xmlns:a16="http://schemas.microsoft.com/office/drawing/2014/main" id="{CF5F149B-5183-4CBA-B839-1DB83BFFA3FE}"/>
              </a:ext>
            </a:extLst>
          </p:cNvPr>
          <p:cNvSpPr/>
          <p:nvPr/>
        </p:nvSpPr>
        <p:spPr>
          <a:xfrm rot="14754719">
            <a:off x="2869703" y="4636180"/>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52" name="フリーフォーム: 図形 546">
            <a:extLst>
              <a:ext uri="{FF2B5EF4-FFF2-40B4-BE49-F238E27FC236}">
                <a16:creationId xmlns:a16="http://schemas.microsoft.com/office/drawing/2014/main" id="{98C7363B-6122-453C-A89F-01E2876B2DFA}"/>
              </a:ext>
            </a:extLst>
          </p:cNvPr>
          <p:cNvSpPr/>
          <p:nvPr/>
        </p:nvSpPr>
        <p:spPr>
          <a:xfrm rot="16200000">
            <a:off x="2614922" y="4708997"/>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53" name="フリーフォーム: 図形 547">
            <a:extLst>
              <a:ext uri="{FF2B5EF4-FFF2-40B4-BE49-F238E27FC236}">
                <a16:creationId xmlns:a16="http://schemas.microsoft.com/office/drawing/2014/main" id="{88C6A051-3019-44B5-B289-32A7427FFF06}"/>
              </a:ext>
            </a:extLst>
          </p:cNvPr>
          <p:cNvSpPr/>
          <p:nvPr/>
        </p:nvSpPr>
        <p:spPr>
          <a:xfrm rot="16419323">
            <a:off x="3308433" y="4632355"/>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54" name="フリーフォーム: 図形 548">
            <a:extLst>
              <a:ext uri="{FF2B5EF4-FFF2-40B4-BE49-F238E27FC236}">
                <a16:creationId xmlns:a16="http://schemas.microsoft.com/office/drawing/2014/main" id="{F2CC0CBA-4017-453C-B059-8323CE9D7235}"/>
              </a:ext>
            </a:extLst>
          </p:cNvPr>
          <p:cNvSpPr/>
          <p:nvPr/>
        </p:nvSpPr>
        <p:spPr>
          <a:xfrm rot="14754719">
            <a:off x="2883716" y="4914600"/>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55" name="フリーフォーム: 図形 549">
            <a:extLst>
              <a:ext uri="{FF2B5EF4-FFF2-40B4-BE49-F238E27FC236}">
                <a16:creationId xmlns:a16="http://schemas.microsoft.com/office/drawing/2014/main" id="{E1C87617-648E-4CAD-A8D8-0C3280677664}"/>
              </a:ext>
            </a:extLst>
          </p:cNvPr>
          <p:cNvSpPr/>
          <p:nvPr/>
        </p:nvSpPr>
        <p:spPr>
          <a:xfrm rot="1608969">
            <a:off x="2885542" y="4835970"/>
            <a:ext cx="141497" cy="106444"/>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56" name="フリーフォーム: 図形 550">
            <a:extLst>
              <a:ext uri="{FF2B5EF4-FFF2-40B4-BE49-F238E27FC236}">
                <a16:creationId xmlns:a16="http://schemas.microsoft.com/office/drawing/2014/main" id="{8E26B811-7CE5-4658-957D-B91A7991EDF9}"/>
              </a:ext>
            </a:extLst>
          </p:cNvPr>
          <p:cNvSpPr/>
          <p:nvPr/>
        </p:nvSpPr>
        <p:spPr>
          <a:xfrm rot="19935396">
            <a:off x="1858148" y="4674734"/>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57" name="フリーフォーム: 図形 551">
            <a:extLst>
              <a:ext uri="{FF2B5EF4-FFF2-40B4-BE49-F238E27FC236}">
                <a16:creationId xmlns:a16="http://schemas.microsoft.com/office/drawing/2014/main" id="{E171CAA4-E7FC-4EA1-9283-3C5A6E94B2DC}"/>
              </a:ext>
            </a:extLst>
          </p:cNvPr>
          <p:cNvSpPr/>
          <p:nvPr/>
        </p:nvSpPr>
        <p:spPr>
          <a:xfrm rot="16419323">
            <a:off x="2333894" y="4806868"/>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58" name="フリーフォーム: 図形 552">
            <a:extLst>
              <a:ext uri="{FF2B5EF4-FFF2-40B4-BE49-F238E27FC236}">
                <a16:creationId xmlns:a16="http://schemas.microsoft.com/office/drawing/2014/main" id="{2AFEB103-64A1-4D1C-945A-61DAF26DB016}"/>
              </a:ext>
            </a:extLst>
          </p:cNvPr>
          <p:cNvSpPr/>
          <p:nvPr/>
        </p:nvSpPr>
        <p:spPr>
          <a:xfrm rot="14754719">
            <a:off x="3048369" y="4713637"/>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59" name="フリーフォーム: 図形 553">
            <a:extLst>
              <a:ext uri="{FF2B5EF4-FFF2-40B4-BE49-F238E27FC236}">
                <a16:creationId xmlns:a16="http://schemas.microsoft.com/office/drawing/2014/main" id="{46EA99AD-2F74-42E3-8BBF-4E8F9756989B}"/>
              </a:ext>
            </a:extLst>
          </p:cNvPr>
          <p:cNvSpPr/>
          <p:nvPr/>
        </p:nvSpPr>
        <p:spPr>
          <a:xfrm>
            <a:off x="1580815" y="4863442"/>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60" name="フリーフォーム: 図形 554">
            <a:extLst>
              <a:ext uri="{FF2B5EF4-FFF2-40B4-BE49-F238E27FC236}">
                <a16:creationId xmlns:a16="http://schemas.microsoft.com/office/drawing/2014/main" id="{006132A3-3F72-40F4-9E8E-229581700642}"/>
              </a:ext>
            </a:extLst>
          </p:cNvPr>
          <p:cNvSpPr/>
          <p:nvPr/>
        </p:nvSpPr>
        <p:spPr>
          <a:xfrm rot="19935396">
            <a:off x="1242531" y="4597689"/>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61" name="フリーフォーム: 図形 555">
            <a:extLst>
              <a:ext uri="{FF2B5EF4-FFF2-40B4-BE49-F238E27FC236}">
                <a16:creationId xmlns:a16="http://schemas.microsoft.com/office/drawing/2014/main" id="{ADF3D148-1D18-4088-BDE4-6F30EE604638}"/>
              </a:ext>
            </a:extLst>
          </p:cNvPr>
          <p:cNvSpPr/>
          <p:nvPr/>
        </p:nvSpPr>
        <p:spPr>
          <a:xfrm rot="16419323">
            <a:off x="1965261" y="4778679"/>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62" name="フリーフォーム: 図形 556">
            <a:extLst>
              <a:ext uri="{FF2B5EF4-FFF2-40B4-BE49-F238E27FC236}">
                <a16:creationId xmlns:a16="http://schemas.microsoft.com/office/drawing/2014/main" id="{004E5FD2-7B05-4C7C-A769-AC2E3E846A16}"/>
              </a:ext>
            </a:extLst>
          </p:cNvPr>
          <p:cNvSpPr/>
          <p:nvPr/>
        </p:nvSpPr>
        <p:spPr>
          <a:xfrm rot="8580133">
            <a:off x="1645808" y="4809234"/>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63" name="フリーフォーム: 図形 557">
            <a:extLst>
              <a:ext uri="{FF2B5EF4-FFF2-40B4-BE49-F238E27FC236}">
                <a16:creationId xmlns:a16="http://schemas.microsoft.com/office/drawing/2014/main" id="{30921AF8-18B2-47D1-A664-3BB43A1B0383}"/>
              </a:ext>
            </a:extLst>
          </p:cNvPr>
          <p:cNvSpPr/>
          <p:nvPr/>
        </p:nvSpPr>
        <p:spPr>
          <a:xfrm rot="5064060" flipV="1">
            <a:off x="1540177" y="4603511"/>
            <a:ext cx="81957" cy="100949"/>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64" name="フリーフォーム: 図形 558">
            <a:extLst>
              <a:ext uri="{FF2B5EF4-FFF2-40B4-BE49-F238E27FC236}">
                <a16:creationId xmlns:a16="http://schemas.microsoft.com/office/drawing/2014/main" id="{87544508-F4D1-4713-B3AC-70EE9D6C0201}"/>
              </a:ext>
            </a:extLst>
          </p:cNvPr>
          <p:cNvSpPr/>
          <p:nvPr/>
        </p:nvSpPr>
        <p:spPr>
          <a:xfrm rot="8923112">
            <a:off x="2602931" y="4639678"/>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65" name="フリーフォーム: 図形 559">
            <a:extLst>
              <a:ext uri="{FF2B5EF4-FFF2-40B4-BE49-F238E27FC236}">
                <a16:creationId xmlns:a16="http://schemas.microsoft.com/office/drawing/2014/main" id="{BD5F51A8-FC34-4CD2-9823-EE38EDD01E90}"/>
              </a:ext>
            </a:extLst>
          </p:cNvPr>
          <p:cNvSpPr/>
          <p:nvPr/>
        </p:nvSpPr>
        <p:spPr>
          <a:xfrm rot="5064060">
            <a:off x="2319321" y="4600027"/>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66" name="フリーフォーム: 図形 560">
            <a:extLst>
              <a:ext uri="{FF2B5EF4-FFF2-40B4-BE49-F238E27FC236}">
                <a16:creationId xmlns:a16="http://schemas.microsoft.com/office/drawing/2014/main" id="{F7EFEC3C-3D96-4EC7-B595-7799862AC76A}"/>
              </a:ext>
            </a:extLst>
          </p:cNvPr>
          <p:cNvSpPr/>
          <p:nvPr/>
        </p:nvSpPr>
        <p:spPr>
          <a:xfrm rot="10244737">
            <a:off x="1538101" y="4767520"/>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67" name="フリーフォーム: 図形 561">
            <a:extLst>
              <a:ext uri="{FF2B5EF4-FFF2-40B4-BE49-F238E27FC236}">
                <a16:creationId xmlns:a16="http://schemas.microsoft.com/office/drawing/2014/main" id="{97273832-89B8-4B4F-BF4D-D0B5F2749444}"/>
              </a:ext>
            </a:extLst>
          </p:cNvPr>
          <p:cNvSpPr/>
          <p:nvPr/>
        </p:nvSpPr>
        <p:spPr>
          <a:xfrm rot="8580133">
            <a:off x="1341065" y="4669704"/>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68" name="フリーフォーム: 図形 562">
            <a:extLst>
              <a:ext uri="{FF2B5EF4-FFF2-40B4-BE49-F238E27FC236}">
                <a16:creationId xmlns:a16="http://schemas.microsoft.com/office/drawing/2014/main" id="{A5615ED0-E623-45CD-A41A-79465C6C3E96}"/>
              </a:ext>
            </a:extLst>
          </p:cNvPr>
          <p:cNvSpPr/>
          <p:nvPr/>
        </p:nvSpPr>
        <p:spPr>
          <a:xfrm rot="4844737">
            <a:off x="2583807" y="4839175"/>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69" name="フリーフォーム: 図形 563">
            <a:extLst>
              <a:ext uri="{FF2B5EF4-FFF2-40B4-BE49-F238E27FC236}">
                <a16:creationId xmlns:a16="http://schemas.microsoft.com/office/drawing/2014/main" id="{E72DF736-BA61-44CA-BFD9-9BF8A5F57725}"/>
              </a:ext>
            </a:extLst>
          </p:cNvPr>
          <p:cNvSpPr/>
          <p:nvPr/>
        </p:nvSpPr>
        <p:spPr>
          <a:xfrm rot="11853706">
            <a:off x="1615245" y="4720699"/>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70" name="フリーフォーム: 図形 564">
            <a:extLst>
              <a:ext uri="{FF2B5EF4-FFF2-40B4-BE49-F238E27FC236}">
                <a16:creationId xmlns:a16="http://schemas.microsoft.com/office/drawing/2014/main" id="{C7671AFC-8EAD-4BD5-8327-C37DB9150183}"/>
              </a:ext>
            </a:extLst>
          </p:cNvPr>
          <p:cNvSpPr/>
          <p:nvPr/>
        </p:nvSpPr>
        <p:spPr>
          <a:xfrm rot="8580133">
            <a:off x="2528895" y="4696572"/>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71" name="フリーフォーム: 図形 565">
            <a:extLst>
              <a:ext uri="{FF2B5EF4-FFF2-40B4-BE49-F238E27FC236}">
                <a16:creationId xmlns:a16="http://schemas.microsoft.com/office/drawing/2014/main" id="{4F398608-4CDF-4071-9E61-58636CC229F3}"/>
              </a:ext>
            </a:extLst>
          </p:cNvPr>
          <p:cNvSpPr/>
          <p:nvPr/>
        </p:nvSpPr>
        <p:spPr>
          <a:xfrm rot="5064060">
            <a:off x="2249666" y="4679219"/>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72" name="楕円 71">
            <a:extLst>
              <a:ext uri="{FF2B5EF4-FFF2-40B4-BE49-F238E27FC236}">
                <a16:creationId xmlns:a16="http://schemas.microsoft.com/office/drawing/2014/main" id="{68ACDD2C-449F-4996-BBC3-F889E5148396}"/>
              </a:ext>
            </a:extLst>
          </p:cNvPr>
          <p:cNvSpPr/>
          <p:nvPr/>
        </p:nvSpPr>
        <p:spPr>
          <a:xfrm>
            <a:off x="2525986" y="4972862"/>
            <a:ext cx="57419" cy="57765"/>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73" name="フリーフォーム: 図形 516">
            <a:extLst>
              <a:ext uri="{FF2B5EF4-FFF2-40B4-BE49-F238E27FC236}">
                <a16:creationId xmlns:a16="http://schemas.microsoft.com/office/drawing/2014/main" id="{2F84FC0C-9522-4CCA-9999-BBE5140684FC}"/>
              </a:ext>
            </a:extLst>
          </p:cNvPr>
          <p:cNvSpPr/>
          <p:nvPr/>
        </p:nvSpPr>
        <p:spPr>
          <a:xfrm flipH="1">
            <a:off x="2324241" y="4947983"/>
            <a:ext cx="83875" cy="171363"/>
          </a:xfrm>
          <a:custGeom>
            <a:avLst/>
            <a:gdLst>
              <a:gd name="connsiteX0" fmla="*/ 0 w 237067"/>
              <a:gd name="connsiteY0" fmla="*/ 0 h 254000"/>
              <a:gd name="connsiteX1" fmla="*/ 169334 w 237067"/>
              <a:gd name="connsiteY1" fmla="*/ 21167 h 254000"/>
              <a:gd name="connsiteX2" fmla="*/ 237067 w 237067"/>
              <a:gd name="connsiteY2" fmla="*/ 93133 h 254000"/>
              <a:gd name="connsiteX3" fmla="*/ 237067 w 237067"/>
              <a:gd name="connsiteY3" fmla="*/ 93133 h 254000"/>
              <a:gd name="connsiteX4" fmla="*/ 165100 w 237067"/>
              <a:gd name="connsiteY4" fmla="*/ 194733 h 254000"/>
              <a:gd name="connsiteX5" fmla="*/ 63500 w 237067"/>
              <a:gd name="connsiteY5" fmla="*/ 211667 h 254000"/>
              <a:gd name="connsiteX6" fmla="*/ 0 w 237067"/>
              <a:gd name="connsiteY6" fmla="*/ 254000 h 254000"/>
              <a:gd name="connsiteX7" fmla="*/ 0 w 237067"/>
              <a:gd name="connsiteY7" fmla="*/ 0 h 254000"/>
              <a:gd name="connsiteX0" fmla="*/ 0 w 237067"/>
              <a:gd name="connsiteY0" fmla="*/ 0 h 254000"/>
              <a:gd name="connsiteX1" fmla="*/ 169334 w 237067"/>
              <a:gd name="connsiteY1" fmla="*/ 21167 h 254000"/>
              <a:gd name="connsiteX2" fmla="*/ 237067 w 237067"/>
              <a:gd name="connsiteY2" fmla="*/ 93133 h 254000"/>
              <a:gd name="connsiteX3" fmla="*/ 237067 w 237067"/>
              <a:gd name="connsiteY3" fmla="*/ 93133 h 254000"/>
              <a:gd name="connsiteX4" fmla="*/ 209424 w 237067"/>
              <a:gd name="connsiteY4" fmla="*/ 229061 h 254000"/>
              <a:gd name="connsiteX5" fmla="*/ 63500 w 237067"/>
              <a:gd name="connsiteY5" fmla="*/ 211667 h 254000"/>
              <a:gd name="connsiteX6" fmla="*/ 0 w 237067"/>
              <a:gd name="connsiteY6" fmla="*/ 254000 h 254000"/>
              <a:gd name="connsiteX7" fmla="*/ 0 w 237067"/>
              <a:gd name="connsiteY7" fmla="*/ 0 h 254000"/>
              <a:gd name="connsiteX0" fmla="*/ 0 w 237067"/>
              <a:gd name="connsiteY0" fmla="*/ 0 h 283423"/>
              <a:gd name="connsiteX1" fmla="*/ 169334 w 237067"/>
              <a:gd name="connsiteY1" fmla="*/ 21167 h 283423"/>
              <a:gd name="connsiteX2" fmla="*/ 237067 w 237067"/>
              <a:gd name="connsiteY2" fmla="*/ 93133 h 283423"/>
              <a:gd name="connsiteX3" fmla="*/ 237067 w 237067"/>
              <a:gd name="connsiteY3" fmla="*/ 93133 h 283423"/>
              <a:gd name="connsiteX4" fmla="*/ 209424 w 237067"/>
              <a:gd name="connsiteY4" fmla="*/ 229061 h 283423"/>
              <a:gd name="connsiteX5" fmla="*/ 63500 w 237067"/>
              <a:gd name="connsiteY5" fmla="*/ 211667 h 283423"/>
              <a:gd name="connsiteX6" fmla="*/ 33241 w 237067"/>
              <a:gd name="connsiteY6" fmla="*/ 283423 h 283423"/>
              <a:gd name="connsiteX7" fmla="*/ 0 w 237067"/>
              <a:gd name="connsiteY7" fmla="*/ 0 h 283423"/>
              <a:gd name="connsiteX0" fmla="*/ 0 w 237067"/>
              <a:gd name="connsiteY0" fmla="*/ 0 h 283423"/>
              <a:gd name="connsiteX1" fmla="*/ 169334 w 237067"/>
              <a:gd name="connsiteY1" fmla="*/ 21167 h 283423"/>
              <a:gd name="connsiteX2" fmla="*/ 237067 w 237067"/>
              <a:gd name="connsiteY2" fmla="*/ 93133 h 283423"/>
              <a:gd name="connsiteX3" fmla="*/ 237067 w 237067"/>
              <a:gd name="connsiteY3" fmla="*/ 93133 h 283423"/>
              <a:gd name="connsiteX4" fmla="*/ 209424 w 237067"/>
              <a:gd name="connsiteY4" fmla="*/ 229061 h 283423"/>
              <a:gd name="connsiteX5" fmla="*/ 19177 w 237067"/>
              <a:gd name="connsiteY5" fmla="*/ 192050 h 283423"/>
              <a:gd name="connsiteX6" fmla="*/ 33241 w 237067"/>
              <a:gd name="connsiteY6" fmla="*/ 283423 h 283423"/>
              <a:gd name="connsiteX7" fmla="*/ 0 w 237067"/>
              <a:gd name="connsiteY7" fmla="*/ 0 h 283423"/>
              <a:gd name="connsiteX0" fmla="*/ 0 w 237067"/>
              <a:gd name="connsiteY0" fmla="*/ 0 h 229061"/>
              <a:gd name="connsiteX1" fmla="*/ 169334 w 237067"/>
              <a:gd name="connsiteY1" fmla="*/ 21167 h 229061"/>
              <a:gd name="connsiteX2" fmla="*/ 237067 w 237067"/>
              <a:gd name="connsiteY2" fmla="*/ 93133 h 229061"/>
              <a:gd name="connsiteX3" fmla="*/ 237067 w 237067"/>
              <a:gd name="connsiteY3" fmla="*/ 93133 h 229061"/>
              <a:gd name="connsiteX4" fmla="*/ 209424 w 237067"/>
              <a:gd name="connsiteY4" fmla="*/ 229061 h 229061"/>
              <a:gd name="connsiteX5" fmla="*/ 19177 w 237067"/>
              <a:gd name="connsiteY5" fmla="*/ 192050 h 229061"/>
              <a:gd name="connsiteX6" fmla="*/ 0 w 237067"/>
              <a:gd name="connsiteY6" fmla="*/ 136301 h 229061"/>
              <a:gd name="connsiteX7" fmla="*/ 0 w 237067"/>
              <a:gd name="connsiteY7" fmla="*/ 0 h 229061"/>
              <a:gd name="connsiteX0" fmla="*/ 0 w 237067"/>
              <a:gd name="connsiteY0" fmla="*/ 0 h 250900"/>
              <a:gd name="connsiteX1" fmla="*/ 169334 w 237067"/>
              <a:gd name="connsiteY1" fmla="*/ 21167 h 250900"/>
              <a:gd name="connsiteX2" fmla="*/ 237067 w 237067"/>
              <a:gd name="connsiteY2" fmla="*/ 93133 h 250900"/>
              <a:gd name="connsiteX3" fmla="*/ 237067 w 237067"/>
              <a:gd name="connsiteY3" fmla="*/ 93133 h 250900"/>
              <a:gd name="connsiteX4" fmla="*/ 209424 w 237067"/>
              <a:gd name="connsiteY4" fmla="*/ 229061 h 250900"/>
              <a:gd name="connsiteX5" fmla="*/ 19177 w 237067"/>
              <a:gd name="connsiteY5" fmla="*/ 250900 h 250900"/>
              <a:gd name="connsiteX6" fmla="*/ 0 w 237067"/>
              <a:gd name="connsiteY6" fmla="*/ 136301 h 250900"/>
              <a:gd name="connsiteX7" fmla="*/ 0 w 237067"/>
              <a:gd name="connsiteY7" fmla="*/ 0 h 25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067" h="250900">
                <a:moveTo>
                  <a:pt x="0" y="0"/>
                </a:moveTo>
                <a:lnTo>
                  <a:pt x="169334" y="21167"/>
                </a:lnTo>
                <a:lnTo>
                  <a:pt x="237067" y="93133"/>
                </a:lnTo>
                <a:lnTo>
                  <a:pt x="237067" y="93133"/>
                </a:lnTo>
                <a:lnTo>
                  <a:pt x="209424" y="229061"/>
                </a:lnTo>
                <a:lnTo>
                  <a:pt x="19177" y="250900"/>
                </a:lnTo>
                <a:lnTo>
                  <a:pt x="0" y="136301"/>
                </a:lnTo>
                <a:lnTo>
                  <a:pt x="0" y="0"/>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74" name="フリーフォーム: 図形 246">
            <a:extLst>
              <a:ext uri="{FF2B5EF4-FFF2-40B4-BE49-F238E27FC236}">
                <a16:creationId xmlns:a16="http://schemas.microsoft.com/office/drawing/2014/main" id="{8F175D93-291B-44CE-9E8D-7F7A9E897FFD}"/>
              </a:ext>
            </a:extLst>
          </p:cNvPr>
          <p:cNvSpPr/>
          <p:nvPr/>
        </p:nvSpPr>
        <p:spPr>
          <a:xfrm rot="4844737">
            <a:off x="1974715" y="4607828"/>
            <a:ext cx="59650" cy="103625"/>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75" name="楕円 74">
            <a:extLst>
              <a:ext uri="{FF2B5EF4-FFF2-40B4-BE49-F238E27FC236}">
                <a16:creationId xmlns:a16="http://schemas.microsoft.com/office/drawing/2014/main" id="{68ACDD2C-449F-4996-BBC3-F889E5148396}"/>
              </a:ext>
            </a:extLst>
          </p:cNvPr>
          <p:cNvSpPr/>
          <p:nvPr/>
        </p:nvSpPr>
        <p:spPr>
          <a:xfrm>
            <a:off x="2333409" y="4997990"/>
            <a:ext cx="57419" cy="57765"/>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76" name="フリーフォーム: 図形 516">
            <a:extLst>
              <a:ext uri="{FF2B5EF4-FFF2-40B4-BE49-F238E27FC236}">
                <a16:creationId xmlns:a16="http://schemas.microsoft.com/office/drawing/2014/main" id="{2F84FC0C-9522-4CCA-9999-BBE5140684FC}"/>
              </a:ext>
            </a:extLst>
          </p:cNvPr>
          <p:cNvSpPr/>
          <p:nvPr/>
        </p:nvSpPr>
        <p:spPr>
          <a:xfrm>
            <a:off x="2191884" y="4954579"/>
            <a:ext cx="95107" cy="171363"/>
          </a:xfrm>
          <a:custGeom>
            <a:avLst/>
            <a:gdLst>
              <a:gd name="connsiteX0" fmla="*/ 0 w 237067"/>
              <a:gd name="connsiteY0" fmla="*/ 0 h 254000"/>
              <a:gd name="connsiteX1" fmla="*/ 169334 w 237067"/>
              <a:gd name="connsiteY1" fmla="*/ 21167 h 254000"/>
              <a:gd name="connsiteX2" fmla="*/ 237067 w 237067"/>
              <a:gd name="connsiteY2" fmla="*/ 93133 h 254000"/>
              <a:gd name="connsiteX3" fmla="*/ 237067 w 237067"/>
              <a:gd name="connsiteY3" fmla="*/ 93133 h 254000"/>
              <a:gd name="connsiteX4" fmla="*/ 165100 w 237067"/>
              <a:gd name="connsiteY4" fmla="*/ 194733 h 254000"/>
              <a:gd name="connsiteX5" fmla="*/ 63500 w 237067"/>
              <a:gd name="connsiteY5" fmla="*/ 211667 h 254000"/>
              <a:gd name="connsiteX6" fmla="*/ 0 w 237067"/>
              <a:gd name="connsiteY6" fmla="*/ 254000 h 254000"/>
              <a:gd name="connsiteX7" fmla="*/ 0 w 237067"/>
              <a:gd name="connsiteY7" fmla="*/ 0 h 254000"/>
              <a:gd name="connsiteX0" fmla="*/ 0 w 237067"/>
              <a:gd name="connsiteY0" fmla="*/ 0 h 254000"/>
              <a:gd name="connsiteX1" fmla="*/ 169334 w 237067"/>
              <a:gd name="connsiteY1" fmla="*/ 21167 h 254000"/>
              <a:gd name="connsiteX2" fmla="*/ 237067 w 237067"/>
              <a:gd name="connsiteY2" fmla="*/ 93133 h 254000"/>
              <a:gd name="connsiteX3" fmla="*/ 237067 w 237067"/>
              <a:gd name="connsiteY3" fmla="*/ 93133 h 254000"/>
              <a:gd name="connsiteX4" fmla="*/ 209424 w 237067"/>
              <a:gd name="connsiteY4" fmla="*/ 229061 h 254000"/>
              <a:gd name="connsiteX5" fmla="*/ 63500 w 237067"/>
              <a:gd name="connsiteY5" fmla="*/ 211667 h 254000"/>
              <a:gd name="connsiteX6" fmla="*/ 0 w 237067"/>
              <a:gd name="connsiteY6" fmla="*/ 254000 h 254000"/>
              <a:gd name="connsiteX7" fmla="*/ 0 w 237067"/>
              <a:gd name="connsiteY7" fmla="*/ 0 h 254000"/>
              <a:gd name="connsiteX0" fmla="*/ 0 w 237067"/>
              <a:gd name="connsiteY0" fmla="*/ 0 h 283423"/>
              <a:gd name="connsiteX1" fmla="*/ 169334 w 237067"/>
              <a:gd name="connsiteY1" fmla="*/ 21167 h 283423"/>
              <a:gd name="connsiteX2" fmla="*/ 237067 w 237067"/>
              <a:gd name="connsiteY2" fmla="*/ 93133 h 283423"/>
              <a:gd name="connsiteX3" fmla="*/ 237067 w 237067"/>
              <a:gd name="connsiteY3" fmla="*/ 93133 h 283423"/>
              <a:gd name="connsiteX4" fmla="*/ 209424 w 237067"/>
              <a:gd name="connsiteY4" fmla="*/ 229061 h 283423"/>
              <a:gd name="connsiteX5" fmla="*/ 63500 w 237067"/>
              <a:gd name="connsiteY5" fmla="*/ 211667 h 283423"/>
              <a:gd name="connsiteX6" fmla="*/ 33241 w 237067"/>
              <a:gd name="connsiteY6" fmla="*/ 283423 h 283423"/>
              <a:gd name="connsiteX7" fmla="*/ 0 w 237067"/>
              <a:gd name="connsiteY7" fmla="*/ 0 h 283423"/>
              <a:gd name="connsiteX0" fmla="*/ 0 w 237067"/>
              <a:gd name="connsiteY0" fmla="*/ 0 h 283423"/>
              <a:gd name="connsiteX1" fmla="*/ 169334 w 237067"/>
              <a:gd name="connsiteY1" fmla="*/ 21167 h 283423"/>
              <a:gd name="connsiteX2" fmla="*/ 237067 w 237067"/>
              <a:gd name="connsiteY2" fmla="*/ 93133 h 283423"/>
              <a:gd name="connsiteX3" fmla="*/ 237067 w 237067"/>
              <a:gd name="connsiteY3" fmla="*/ 93133 h 283423"/>
              <a:gd name="connsiteX4" fmla="*/ 209424 w 237067"/>
              <a:gd name="connsiteY4" fmla="*/ 229061 h 283423"/>
              <a:gd name="connsiteX5" fmla="*/ 19177 w 237067"/>
              <a:gd name="connsiteY5" fmla="*/ 192050 h 283423"/>
              <a:gd name="connsiteX6" fmla="*/ 33241 w 237067"/>
              <a:gd name="connsiteY6" fmla="*/ 283423 h 283423"/>
              <a:gd name="connsiteX7" fmla="*/ 0 w 237067"/>
              <a:gd name="connsiteY7" fmla="*/ 0 h 283423"/>
              <a:gd name="connsiteX0" fmla="*/ 0 w 237067"/>
              <a:gd name="connsiteY0" fmla="*/ 0 h 229061"/>
              <a:gd name="connsiteX1" fmla="*/ 169334 w 237067"/>
              <a:gd name="connsiteY1" fmla="*/ 21167 h 229061"/>
              <a:gd name="connsiteX2" fmla="*/ 237067 w 237067"/>
              <a:gd name="connsiteY2" fmla="*/ 93133 h 229061"/>
              <a:gd name="connsiteX3" fmla="*/ 237067 w 237067"/>
              <a:gd name="connsiteY3" fmla="*/ 93133 h 229061"/>
              <a:gd name="connsiteX4" fmla="*/ 209424 w 237067"/>
              <a:gd name="connsiteY4" fmla="*/ 229061 h 229061"/>
              <a:gd name="connsiteX5" fmla="*/ 19177 w 237067"/>
              <a:gd name="connsiteY5" fmla="*/ 192050 h 229061"/>
              <a:gd name="connsiteX6" fmla="*/ 0 w 237067"/>
              <a:gd name="connsiteY6" fmla="*/ 136301 h 229061"/>
              <a:gd name="connsiteX7" fmla="*/ 0 w 237067"/>
              <a:gd name="connsiteY7" fmla="*/ 0 h 229061"/>
              <a:gd name="connsiteX0" fmla="*/ 0 w 237067"/>
              <a:gd name="connsiteY0" fmla="*/ 0 h 250900"/>
              <a:gd name="connsiteX1" fmla="*/ 169334 w 237067"/>
              <a:gd name="connsiteY1" fmla="*/ 21167 h 250900"/>
              <a:gd name="connsiteX2" fmla="*/ 237067 w 237067"/>
              <a:gd name="connsiteY2" fmla="*/ 93133 h 250900"/>
              <a:gd name="connsiteX3" fmla="*/ 237067 w 237067"/>
              <a:gd name="connsiteY3" fmla="*/ 93133 h 250900"/>
              <a:gd name="connsiteX4" fmla="*/ 209424 w 237067"/>
              <a:gd name="connsiteY4" fmla="*/ 229061 h 250900"/>
              <a:gd name="connsiteX5" fmla="*/ 19177 w 237067"/>
              <a:gd name="connsiteY5" fmla="*/ 250900 h 250900"/>
              <a:gd name="connsiteX6" fmla="*/ 0 w 237067"/>
              <a:gd name="connsiteY6" fmla="*/ 136301 h 250900"/>
              <a:gd name="connsiteX7" fmla="*/ 0 w 237067"/>
              <a:gd name="connsiteY7" fmla="*/ 0 h 25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067" h="250900">
                <a:moveTo>
                  <a:pt x="0" y="0"/>
                </a:moveTo>
                <a:lnTo>
                  <a:pt x="169334" y="21167"/>
                </a:lnTo>
                <a:lnTo>
                  <a:pt x="237067" y="93133"/>
                </a:lnTo>
                <a:lnTo>
                  <a:pt x="237067" y="93133"/>
                </a:lnTo>
                <a:lnTo>
                  <a:pt x="209424" y="229061"/>
                </a:lnTo>
                <a:lnTo>
                  <a:pt x="19177" y="250900"/>
                </a:lnTo>
                <a:lnTo>
                  <a:pt x="0" y="136301"/>
                </a:lnTo>
                <a:lnTo>
                  <a:pt x="0" y="0"/>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77" name="楕円 76">
            <a:extLst>
              <a:ext uri="{FF2B5EF4-FFF2-40B4-BE49-F238E27FC236}">
                <a16:creationId xmlns:a16="http://schemas.microsoft.com/office/drawing/2014/main" id="{68ACDD2C-449F-4996-BBC3-F889E5148396}"/>
              </a:ext>
            </a:extLst>
          </p:cNvPr>
          <p:cNvSpPr/>
          <p:nvPr/>
        </p:nvSpPr>
        <p:spPr>
          <a:xfrm>
            <a:off x="2210338" y="5037517"/>
            <a:ext cx="57419" cy="57765"/>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78" name="フリーフォーム: 図形 516">
            <a:extLst>
              <a:ext uri="{FF2B5EF4-FFF2-40B4-BE49-F238E27FC236}">
                <a16:creationId xmlns:a16="http://schemas.microsoft.com/office/drawing/2014/main" id="{2F84FC0C-9522-4CCA-9999-BBE5140684FC}"/>
              </a:ext>
            </a:extLst>
          </p:cNvPr>
          <p:cNvSpPr/>
          <p:nvPr/>
        </p:nvSpPr>
        <p:spPr>
          <a:xfrm flipH="1">
            <a:off x="2008258" y="4943176"/>
            <a:ext cx="83875" cy="171363"/>
          </a:xfrm>
          <a:custGeom>
            <a:avLst/>
            <a:gdLst>
              <a:gd name="connsiteX0" fmla="*/ 0 w 237067"/>
              <a:gd name="connsiteY0" fmla="*/ 0 h 254000"/>
              <a:gd name="connsiteX1" fmla="*/ 169334 w 237067"/>
              <a:gd name="connsiteY1" fmla="*/ 21167 h 254000"/>
              <a:gd name="connsiteX2" fmla="*/ 237067 w 237067"/>
              <a:gd name="connsiteY2" fmla="*/ 93133 h 254000"/>
              <a:gd name="connsiteX3" fmla="*/ 237067 w 237067"/>
              <a:gd name="connsiteY3" fmla="*/ 93133 h 254000"/>
              <a:gd name="connsiteX4" fmla="*/ 165100 w 237067"/>
              <a:gd name="connsiteY4" fmla="*/ 194733 h 254000"/>
              <a:gd name="connsiteX5" fmla="*/ 63500 w 237067"/>
              <a:gd name="connsiteY5" fmla="*/ 211667 h 254000"/>
              <a:gd name="connsiteX6" fmla="*/ 0 w 237067"/>
              <a:gd name="connsiteY6" fmla="*/ 254000 h 254000"/>
              <a:gd name="connsiteX7" fmla="*/ 0 w 237067"/>
              <a:gd name="connsiteY7" fmla="*/ 0 h 254000"/>
              <a:gd name="connsiteX0" fmla="*/ 0 w 237067"/>
              <a:gd name="connsiteY0" fmla="*/ 0 h 254000"/>
              <a:gd name="connsiteX1" fmla="*/ 169334 w 237067"/>
              <a:gd name="connsiteY1" fmla="*/ 21167 h 254000"/>
              <a:gd name="connsiteX2" fmla="*/ 237067 w 237067"/>
              <a:gd name="connsiteY2" fmla="*/ 93133 h 254000"/>
              <a:gd name="connsiteX3" fmla="*/ 237067 w 237067"/>
              <a:gd name="connsiteY3" fmla="*/ 93133 h 254000"/>
              <a:gd name="connsiteX4" fmla="*/ 209424 w 237067"/>
              <a:gd name="connsiteY4" fmla="*/ 229061 h 254000"/>
              <a:gd name="connsiteX5" fmla="*/ 63500 w 237067"/>
              <a:gd name="connsiteY5" fmla="*/ 211667 h 254000"/>
              <a:gd name="connsiteX6" fmla="*/ 0 w 237067"/>
              <a:gd name="connsiteY6" fmla="*/ 254000 h 254000"/>
              <a:gd name="connsiteX7" fmla="*/ 0 w 237067"/>
              <a:gd name="connsiteY7" fmla="*/ 0 h 254000"/>
              <a:gd name="connsiteX0" fmla="*/ 0 w 237067"/>
              <a:gd name="connsiteY0" fmla="*/ 0 h 283423"/>
              <a:gd name="connsiteX1" fmla="*/ 169334 w 237067"/>
              <a:gd name="connsiteY1" fmla="*/ 21167 h 283423"/>
              <a:gd name="connsiteX2" fmla="*/ 237067 w 237067"/>
              <a:gd name="connsiteY2" fmla="*/ 93133 h 283423"/>
              <a:gd name="connsiteX3" fmla="*/ 237067 w 237067"/>
              <a:gd name="connsiteY3" fmla="*/ 93133 h 283423"/>
              <a:gd name="connsiteX4" fmla="*/ 209424 w 237067"/>
              <a:gd name="connsiteY4" fmla="*/ 229061 h 283423"/>
              <a:gd name="connsiteX5" fmla="*/ 63500 w 237067"/>
              <a:gd name="connsiteY5" fmla="*/ 211667 h 283423"/>
              <a:gd name="connsiteX6" fmla="*/ 33241 w 237067"/>
              <a:gd name="connsiteY6" fmla="*/ 283423 h 283423"/>
              <a:gd name="connsiteX7" fmla="*/ 0 w 237067"/>
              <a:gd name="connsiteY7" fmla="*/ 0 h 283423"/>
              <a:gd name="connsiteX0" fmla="*/ 0 w 237067"/>
              <a:gd name="connsiteY0" fmla="*/ 0 h 283423"/>
              <a:gd name="connsiteX1" fmla="*/ 169334 w 237067"/>
              <a:gd name="connsiteY1" fmla="*/ 21167 h 283423"/>
              <a:gd name="connsiteX2" fmla="*/ 237067 w 237067"/>
              <a:gd name="connsiteY2" fmla="*/ 93133 h 283423"/>
              <a:gd name="connsiteX3" fmla="*/ 237067 w 237067"/>
              <a:gd name="connsiteY3" fmla="*/ 93133 h 283423"/>
              <a:gd name="connsiteX4" fmla="*/ 209424 w 237067"/>
              <a:gd name="connsiteY4" fmla="*/ 229061 h 283423"/>
              <a:gd name="connsiteX5" fmla="*/ 19177 w 237067"/>
              <a:gd name="connsiteY5" fmla="*/ 192050 h 283423"/>
              <a:gd name="connsiteX6" fmla="*/ 33241 w 237067"/>
              <a:gd name="connsiteY6" fmla="*/ 283423 h 283423"/>
              <a:gd name="connsiteX7" fmla="*/ 0 w 237067"/>
              <a:gd name="connsiteY7" fmla="*/ 0 h 283423"/>
              <a:gd name="connsiteX0" fmla="*/ 0 w 237067"/>
              <a:gd name="connsiteY0" fmla="*/ 0 h 229061"/>
              <a:gd name="connsiteX1" fmla="*/ 169334 w 237067"/>
              <a:gd name="connsiteY1" fmla="*/ 21167 h 229061"/>
              <a:gd name="connsiteX2" fmla="*/ 237067 w 237067"/>
              <a:gd name="connsiteY2" fmla="*/ 93133 h 229061"/>
              <a:gd name="connsiteX3" fmla="*/ 237067 w 237067"/>
              <a:gd name="connsiteY3" fmla="*/ 93133 h 229061"/>
              <a:gd name="connsiteX4" fmla="*/ 209424 w 237067"/>
              <a:gd name="connsiteY4" fmla="*/ 229061 h 229061"/>
              <a:gd name="connsiteX5" fmla="*/ 19177 w 237067"/>
              <a:gd name="connsiteY5" fmla="*/ 192050 h 229061"/>
              <a:gd name="connsiteX6" fmla="*/ 0 w 237067"/>
              <a:gd name="connsiteY6" fmla="*/ 136301 h 229061"/>
              <a:gd name="connsiteX7" fmla="*/ 0 w 237067"/>
              <a:gd name="connsiteY7" fmla="*/ 0 h 229061"/>
              <a:gd name="connsiteX0" fmla="*/ 0 w 237067"/>
              <a:gd name="connsiteY0" fmla="*/ 0 h 250900"/>
              <a:gd name="connsiteX1" fmla="*/ 169334 w 237067"/>
              <a:gd name="connsiteY1" fmla="*/ 21167 h 250900"/>
              <a:gd name="connsiteX2" fmla="*/ 237067 w 237067"/>
              <a:gd name="connsiteY2" fmla="*/ 93133 h 250900"/>
              <a:gd name="connsiteX3" fmla="*/ 237067 w 237067"/>
              <a:gd name="connsiteY3" fmla="*/ 93133 h 250900"/>
              <a:gd name="connsiteX4" fmla="*/ 209424 w 237067"/>
              <a:gd name="connsiteY4" fmla="*/ 229061 h 250900"/>
              <a:gd name="connsiteX5" fmla="*/ 19177 w 237067"/>
              <a:gd name="connsiteY5" fmla="*/ 250900 h 250900"/>
              <a:gd name="connsiteX6" fmla="*/ 0 w 237067"/>
              <a:gd name="connsiteY6" fmla="*/ 136301 h 250900"/>
              <a:gd name="connsiteX7" fmla="*/ 0 w 237067"/>
              <a:gd name="connsiteY7" fmla="*/ 0 h 25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067" h="250900">
                <a:moveTo>
                  <a:pt x="0" y="0"/>
                </a:moveTo>
                <a:lnTo>
                  <a:pt x="169334" y="21167"/>
                </a:lnTo>
                <a:lnTo>
                  <a:pt x="237067" y="93133"/>
                </a:lnTo>
                <a:lnTo>
                  <a:pt x="237067" y="93133"/>
                </a:lnTo>
                <a:lnTo>
                  <a:pt x="209424" y="229061"/>
                </a:lnTo>
                <a:lnTo>
                  <a:pt x="19177" y="250900"/>
                </a:lnTo>
                <a:lnTo>
                  <a:pt x="0" y="136301"/>
                </a:lnTo>
                <a:lnTo>
                  <a:pt x="0" y="0"/>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79" name="楕円 78">
            <a:extLst>
              <a:ext uri="{FF2B5EF4-FFF2-40B4-BE49-F238E27FC236}">
                <a16:creationId xmlns:a16="http://schemas.microsoft.com/office/drawing/2014/main" id="{68ACDD2C-449F-4996-BBC3-F889E5148396}"/>
              </a:ext>
            </a:extLst>
          </p:cNvPr>
          <p:cNvSpPr/>
          <p:nvPr/>
        </p:nvSpPr>
        <p:spPr>
          <a:xfrm>
            <a:off x="2017426" y="4993183"/>
            <a:ext cx="57419" cy="57765"/>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80" name="フリーフォーム: 図形 549">
            <a:extLst>
              <a:ext uri="{FF2B5EF4-FFF2-40B4-BE49-F238E27FC236}">
                <a16:creationId xmlns:a16="http://schemas.microsoft.com/office/drawing/2014/main" id="{E1C87617-648E-4CAD-A8D8-0C3280677664}"/>
              </a:ext>
            </a:extLst>
          </p:cNvPr>
          <p:cNvSpPr/>
          <p:nvPr/>
        </p:nvSpPr>
        <p:spPr>
          <a:xfrm rot="1608969">
            <a:off x="1835849" y="4936347"/>
            <a:ext cx="134642" cy="114261"/>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81" name="フリーフォーム: 図形 543">
            <a:extLst>
              <a:ext uri="{FF2B5EF4-FFF2-40B4-BE49-F238E27FC236}">
                <a16:creationId xmlns:a16="http://schemas.microsoft.com/office/drawing/2014/main" id="{DB45969E-C6F1-4B06-AEB7-1CEAF09C9494}"/>
              </a:ext>
            </a:extLst>
          </p:cNvPr>
          <p:cNvSpPr/>
          <p:nvPr/>
        </p:nvSpPr>
        <p:spPr>
          <a:xfrm>
            <a:off x="2681326" y="4695333"/>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82" name="フリーフォーム: 図形 544">
            <a:extLst>
              <a:ext uri="{FF2B5EF4-FFF2-40B4-BE49-F238E27FC236}">
                <a16:creationId xmlns:a16="http://schemas.microsoft.com/office/drawing/2014/main" id="{00403BB3-2DD5-4CDE-93EE-4F85414D8E4E}"/>
              </a:ext>
            </a:extLst>
          </p:cNvPr>
          <p:cNvSpPr/>
          <p:nvPr/>
        </p:nvSpPr>
        <p:spPr>
          <a:xfrm rot="19935396">
            <a:off x="2687689" y="4803875"/>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83" name="フリーフォーム: 図形 543">
            <a:extLst>
              <a:ext uri="{FF2B5EF4-FFF2-40B4-BE49-F238E27FC236}">
                <a16:creationId xmlns:a16="http://schemas.microsoft.com/office/drawing/2014/main" id="{DB45969E-C6F1-4B06-AEB7-1CEAF09C9494}"/>
              </a:ext>
            </a:extLst>
          </p:cNvPr>
          <p:cNvSpPr/>
          <p:nvPr/>
        </p:nvSpPr>
        <p:spPr>
          <a:xfrm>
            <a:off x="2888579" y="4645975"/>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84" name="フリーフォーム: 図形 544">
            <a:extLst>
              <a:ext uri="{FF2B5EF4-FFF2-40B4-BE49-F238E27FC236}">
                <a16:creationId xmlns:a16="http://schemas.microsoft.com/office/drawing/2014/main" id="{00403BB3-2DD5-4CDE-93EE-4F85414D8E4E}"/>
              </a:ext>
            </a:extLst>
          </p:cNvPr>
          <p:cNvSpPr/>
          <p:nvPr/>
        </p:nvSpPr>
        <p:spPr>
          <a:xfrm rot="19935396">
            <a:off x="2894942" y="4754517"/>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85" name="フリーフォーム: 図形 246">
            <a:extLst>
              <a:ext uri="{FF2B5EF4-FFF2-40B4-BE49-F238E27FC236}">
                <a16:creationId xmlns:a16="http://schemas.microsoft.com/office/drawing/2014/main" id="{8F175D93-291B-44CE-9E8D-7F7A9E897FFD}"/>
              </a:ext>
            </a:extLst>
          </p:cNvPr>
          <p:cNvSpPr/>
          <p:nvPr/>
        </p:nvSpPr>
        <p:spPr>
          <a:xfrm rot="4844737">
            <a:off x="2988392" y="4720449"/>
            <a:ext cx="99642" cy="120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86" name="フリーフォーム: 図形 248">
            <a:extLst>
              <a:ext uri="{FF2B5EF4-FFF2-40B4-BE49-F238E27FC236}">
                <a16:creationId xmlns:a16="http://schemas.microsoft.com/office/drawing/2014/main" id="{A60AE04C-0CB0-4130-874C-4F76D7CA5D03}"/>
              </a:ext>
            </a:extLst>
          </p:cNvPr>
          <p:cNvSpPr/>
          <p:nvPr/>
        </p:nvSpPr>
        <p:spPr>
          <a:xfrm rot="3399456">
            <a:off x="2535440" y="4755839"/>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87" name="フリーフォーム: 図形 246">
            <a:extLst>
              <a:ext uri="{FF2B5EF4-FFF2-40B4-BE49-F238E27FC236}">
                <a16:creationId xmlns:a16="http://schemas.microsoft.com/office/drawing/2014/main" id="{8F175D93-291B-44CE-9E8D-7F7A9E897FFD}"/>
              </a:ext>
            </a:extLst>
          </p:cNvPr>
          <p:cNvSpPr/>
          <p:nvPr/>
        </p:nvSpPr>
        <p:spPr>
          <a:xfrm rot="4844737">
            <a:off x="2658920" y="4581161"/>
            <a:ext cx="59650" cy="103625"/>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88" name="フリーフォーム: 図形 246">
            <a:extLst>
              <a:ext uri="{FF2B5EF4-FFF2-40B4-BE49-F238E27FC236}">
                <a16:creationId xmlns:a16="http://schemas.microsoft.com/office/drawing/2014/main" id="{8F175D93-291B-44CE-9E8D-7F7A9E897FFD}"/>
              </a:ext>
            </a:extLst>
          </p:cNvPr>
          <p:cNvSpPr/>
          <p:nvPr/>
        </p:nvSpPr>
        <p:spPr>
          <a:xfrm rot="4844737">
            <a:off x="1571238" y="4651117"/>
            <a:ext cx="82288" cy="143558"/>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89" name="フリーフォーム: 図形 248">
            <a:extLst>
              <a:ext uri="{FF2B5EF4-FFF2-40B4-BE49-F238E27FC236}">
                <a16:creationId xmlns:a16="http://schemas.microsoft.com/office/drawing/2014/main" id="{A60AE04C-0CB0-4130-874C-4F76D7CA5D03}"/>
              </a:ext>
            </a:extLst>
          </p:cNvPr>
          <p:cNvSpPr/>
          <p:nvPr/>
        </p:nvSpPr>
        <p:spPr>
          <a:xfrm rot="3399456">
            <a:off x="2592911" y="5002423"/>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90" name="フリーフォーム: 図形 246">
            <a:extLst>
              <a:ext uri="{FF2B5EF4-FFF2-40B4-BE49-F238E27FC236}">
                <a16:creationId xmlns:a16="http://schemas.microsoft.com/office/drawing/2014/main" id="{8F175D93-291B-44CE-9E8D-7F7A9E897FFD}"/>
              </a:ext>
            </a:extLst>
          </p:cNvPr>
          <p:cNvSpPr/>
          <p:nvPr/>
        </p:nvSpPr>
        <p:spPr>
          <a:xfrm rot="4844737">
            <a:off x="2716391" y="4827745"/>
            <a:ext cx="59650" cy="103625"/>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91" name="楕円 90">
            <a:extLst>
              <a:ext uri="{FF2B5EF4-FFF2-40B4-BE49-F238E27FC236}">
                <a16:creationId xmlns:a16="http://schemas.microsoft.com/office/drawing/2014/main" id="{68ACDD2C-449F-4996-BBC3-F889E5148396}"/>
              </a:ext>
            </a:extLst>
          </p:cNvPr>
          <p:cNvSpPr/>
          <p:nvPr/>
        </p:nvSpPr>
        <p:spPr>
          <a:xfrm>
            <a:off x="1881751" y="4970190"/>
            <a:ext cx="57419" cy="57765"/>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92" name="楕円 91">
            <a:extLst>
              <a:ext uri="{FF2B5EF4-FFF2-40B4-BE49-F238E27FC236}">
                <a16:creationId xmlns:a16="http://schemas.microsoft.com/office/drawing/2014/main" id="{68ACDD2C-449F-4996-BBC3-F889E5148396}"/>
              </a:ext>
            </a:extLst>
          </p:cNvPr>
          <p:cNvSpPr/>
          <p:nvPr/>
        </p:nvSpPr>
        <p:spPr>
          <a:xfrm>
            <a:off x="2663107" y="4961168"/>
            <a:ext cx="57419" cy="57765"/>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93" name="テキスト ボックス 92"/>
          <p:cNvSpPr txBox="1"/>
          <p:nvPr/>
        </p:nvSpPr>
        <p:spPr>
          <a:xfrm>
            <a:off x="564658" y="5720237"/>
            <a:ext cx="3335808" cy="584775"/>
          </a:xfrm>
          <a:prstGeom prst="rect">
            <a:avLst/>
          </a:prstGeom>
          <a:noFill/>
        </p:spPr>
        <p:txBody>
          <a:bodyPr wrap="square" rtlCol="0">
            <a:spAutoFit/>
          </a:bodyPr>
          <a:lstStyle/>
          <a:p>
            <a:r>
              <a:rPr kumimoji="1" lang="ja-JP" altLang="en-US" sz="1600" dirty="0" smtClean="0">
                <a:latin typeface="ＭＳ Ｐゴシック" panose="020B0600070205080204" pitchFamily="50" charset="-128"/>
                <a:ea typeface="ＭＳ Ｐゴシック" panose="020B0600070205080204" pitchFamily="50" charset="-128"/>
              </a:rPr>
              <a:t>現実にも</a:t>
            </a:r>
            <a:r>
              <a:rPr kumimoji="1" lang="en-US" altLang="ja-JP" sz="1600" dirty="0" smtClean="0">
                <a:latin typeface="ＭＳ Ｐゴシック" panose="020B0600070205080204" pitchFamily="50" charset="-128"/>
                <a:ea typeface="ＭＳ Ｐゴシック" panose="020B0600070205080204" pitchFamily="50" charset="-128"/>
              </a:rPr>
              <a:t>CRD</a:t>
            </a:r>
            <a:r>
              <a:rPr kumimoji="1" lang="ja-JP" altLang="en-US" sz="1600" dirty="0" smtClean="0">
                <a:latin typeface="ＭＳ Ｐゴシック" panose="020B0600070205080204" pitchFamily="50" charset="-128"/>
                <a:ea typeface="ＭＳ Ｐゴシック" panose="020B0600070205080204" pitchFamily="50" charset="-128"/>
              </a:rPr>
              <a:t>内は温度が低く、ドライアウトは遅れて生じると考えられる</a:t>
            </a:r>
            <a:endParaRPr kumimoji="1" lang="ja-JP" altLang="en-US" sz="1600" dirty="0">
              <a:latin typeface="ＭＳ Ｐゴシック" panose="020B0600070205080204" pitchFamily="50" charset="-128"/>
              <a:ea typeface="ＭＳ Ｐゴシック" panose="020B0600070205080204" pitchFamily="50" charset="-128"/>
            </a:endParaRPr>
          </a:p>
        </p:txBody>
      </p:sp>
      <p:sp>
        <p:nvSpPr>
          <p:cNvPr id="94" name="テキスト ボックス 93">
            <a:extLst>
              <a:ext uri="{FF2B5EF4-FFF2-40B4-BE49-F238E27FC236}">
                <a16:creationId xmlns:a16="http://schemas.microsoft.com/office/drawing/2014/main" id="{CAE1525A-08C2-4FBE-BFCC-D3C964EDD981}"/>
              </a:ext>
            </a:extLst>
          </p:cNvPr>
          <p:cNvSpPr txBox="1"/>
          <p:nvPr/>
        </p:nvSpPr>
        <p:spPr>
          <a:xfrm>
            <a:off x="303570" y="178013"/>
            <a:ext cx="4125216" cy="584775"/>
          </a:xfrm>
          <a:prstGeom prst="rect">
            <a:avLst/>
          </a:prstGeom>
          <a:solidFill>
            <a:schemeClr val="bg1">
              <a:alpha val="57000"/>
            </a:schemeClr>
          </a:solidFill>
        </p:spPr>
        <p:txBody>
          <a:bodyPr wrap="square" rtlCol="0">
            <a:spAutoFit/>
          </a:bodyPr>
          <a:lstStyle/>
          <a:p>
            <a:r>
              <a:rPr kumimoji="1" lang="ja-JP" altLang="en-US" sz="1600" b="1" dirty="0" smtClean="0">
                <a:latin typeface="Arial" panose="020B0604020202020204" pitchFamily="34" charset="0"/>
                <a:ea typeface="ＭＳ ゴシック" panose="020B0609070205080204" pitchFamily="49" charset="-128"/>
                <a:cs typeface="Arial" panose="020B0604020202020204" pitchFamily="34" charset="0"/>
              </a:rPr>
              <a:t>下部プレナムデブリ領域ドライアウト直前の状況</a:t>
            </a:r>
            <a:endParaRPr kumimoji="1" lang="ja-JP" altLang="en-US" sz="1600" b="1" dirty="0">
              <a:latin typeface="Arial" panose="020B0604020202020204" pitchFamily="34" charset="0"/>
              <a:ea typeface="ＭＳ ゴシック" panose="020B0609070205080204" pitchFamily="49" charset="-128"/>
              <a:cs typeface="Arial" panose="020B0604020202020204" pitchFamily="34" charset="0"/>
            </a:endParaRPr>
          </a:p>
        </p:txBody>
      </p:sp>
      <p:sp>
        <p:nvSpPr>
          <p:cNvPr id="95" name="正方形/長方形 94">
            <a:extLst>
              <a:ext uri="{FF2B5EF4-FFF2-40B4-BE49-F238E27FC236}">
                <a16:creationId xmlns:a16="http://schemas.microsoft.com/office/drawing/2014/main" id="{10AB0CB7-9E99-4026-8DB3-24F7E5D83E00}"/>
              </a:ext>
            </a:extLst>
          </p:cNvPr>
          <p:cNvSpPr/>
          <p:nvPr/>
        </p:nvSpPr>
        <p:spPr>
          <a:xfrm>
            <a:off x="2333168" y="1444126"/>
            <a:ext cx="260383" cy="3145538"/>
          </a:xfrm>
          <a:prstGeom prst="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96" name="正方形/長方形 95">
            <a:extLst>
              <a:ext uri="{FF2B5EF4-FFF2-40B4-BE49-F238E27FC236}">
                <a16:creationId xmlns:a16="http://schemas.microsoft.com/office/drawing/2014/main" id="{18322059-3016-46CB-B20C-6D65D1D8BAF8}"/>
              </a:ext>
            </a:extLst>
          </p:cNvPr>
          <p:cNvSpPr/>
          <p:nvPr/>
        </p:nvSpPr>
        <p:spPr>
          <a:xfrm>
            <a:off x="1655951" y="1434341"/>
            <a:ext cx="260383" cy="3145538"/>
          </a:xfrm>
          <a:prstGeom prst="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97" name="正方形/長方形 96">
            <a:extLst>
              <a:ext uri="{FF2B5EF4-FFF2-40B4-BE49-F238E27FC236}">
                <a16:creationId xmlns:a16="http://schemas.microsoft.com/office/drawing/2014/main" id="{38777104-F402-4D20-93EB-A18DBBA0198A}"/>
              </a:ext>
            </a:extLst>
          </p:cNvPr>
          <p:cNvSpPr/>
          <p:nvPr/>
        </p:nvSpPr>
        <p:spPr>
          <a:xfrm>
            <a:off x="3014996" y="1444126"/>
            <a:ext cx="260383" cy="3145538"/>
          </a:xfrm>
          <a:prstGeom prst="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98" name="正方形/長方形 97">
            <a:extLst>
              <a:ext uri="{FF2B5EF4-FFF2-40B4-BE49-F238E27FC236}">
                <a16:creationId xmlns:a16="http://schemas.microsoft.com/office/drawing/2014/main" id="{313E19F9-E694-4FF4-A106-990C0E700CF2}"/>
              </a:ext>
            </a:extLst>
          </p:cNvPr>
          <p:cNvSpPr/>
          <p:nvPr/>
        </p:nvSpPr>
        <p:spPr>
          <a:xfrm>
            <a:off x="1051820" y="1413465"/>
            <a:ext cx="2548824" cy="975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99" name="正方形/長方形 98">
            <a:extLst>
              <a:ext uri="{FF2B5EF4-FFF2-40B4-BE49-F238E27FC236}">
                <a16:creationId xmlns:a16="http://schemas.microsoft.com/office/drawing/2014/main" id="{AF94BEF5-9B12-451A-991F-8643B1144A10}"/>
              </a:ext>
            </a:extLst>
          </p:cNvPr>
          <p:cNvSpPr/>
          <p:nvPr/>
        </p:nvSpPr>
        <p:spPr>
          <a:xfrm>
            <a:off x="981696" y="851041"/>
            <a:ext cx="66895" cy="13758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00" name="正方形/長方形 99">
            <a:extLst>
              <a:ext uri="{FF2B5EF4-FFF2-40B4-BE49-F238E27FC236}">
                <a16:creationId xmlns:a16="http://schemas.microsoft.com/office/drawing/2014/main" id="{EE8BAABA-4B99-46BE-8FDC-84661E1F7860}"/>
              </a:ext>
            </a:extLst>
          </p:cNvPr>
          <p:cNvSpPr/>
          <p:nvPr/>
        </p:nvSpPr>
        <p:spPr>
          <a:xfrm>
            <a:off x="3576514" y="843390"/>
            <a:ext cx="57604" cy="13496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07" name="フリーフォーム: 図形 88">
            <a:extLst>
              <a:ext uri="{FF2B5EF4-FFF2-40B4-BE49-F238E27FC236}">
                <a16:creationId xmlns:a16="http://schemas.microsoft.com/office/drawing/2014/main" id="{74B11F54-FBCC-47C2-A12B-90AA2DCB52D2}"/>
              </a:ext>
            </a:extLst>
          </p:cNvPr>
          <p:cNvSpPr/>
          <p:nvPr/>
        </p:nvSpPr>
        <p:spPr>
          <a:xfrm rot="8580133">
            <a:off x="2620400" y="4076302"/>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08" name="フリーフォーム: 図形 258">
            <a:extLst>
              <a:ext uri="{FF2B5EF4-FFF2-40B4-BE49-F238E27FC236}">
                <a16:creationId xmlns:a16="http://schemas.microsoft.com/office/drawing/2014/main" id="{03610DBF-E5D9-47BA-9B1B-98A0C573D265}"/>
              </a:ext>
            </a:extLst>
          </p:cNvPr>
          <p:cNvSpPr/>
          <p:nvPr/>
        </p:nvSpPr>
        <p:spPr>
          <a:xfrm rot="16419323">
            <a:off x="2283654" y="4338477"/>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09" name="フリーフォーム: 図形 259">
            <a:extLst>
              <a:ext uri="{FF2B5EF4-FFF2-40B4-BE49-F238E27FC236}">
                <a16:creationId xmlns:a16="http://schemas.microsoft.com/office/drawing/2014/main" id="{01F3D771-5CEC-4151-B713-6F746202B7D2}"/>
              </a:ext>
            </a:extLst>
          </p:cNvPr>
          <p:cNvSpPr/>
          <p:nvPr/>
        </p:nvSpPr>
        <p:spPr>
          <a:xfrm rot="14754719">
            <a:off x="2582498" y="4316608"/>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10" name="フリーフォーム: 図形 261">
            <a:extLst>
              <a:ext uri="{FF2B5EF4-FFF2-40B4-BE49-F238E27FC236}">
                <a16:creationId xmlns:a16="http://schemas.microsoft.com/office/drawing/2014/main" id="{2532C9D9-A883-4E42-A68D-6A4E8562F42F}"/>
              </a:ext>
            </a:extLst>
          </p:cNvPr>
          <p:cNvSpPr/>
          <p:nvPr/>
        </p:nvSpPr>
        <p:spPr>
          <a:xfrm rot="19935396">
            <a:off x="2612426" y="4370227"/>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11" name="フリーフォーム: 図形 264">
            <a:extLst>
              <a:ext uri="{FF2B5EF4-FFF2-40B4-BE49-F238E27FC236}">
                <a16:creationId xmlns:a16="http://schemas.microsoft.com/office/drawing/2014/main" id="{FD19F0C2-F5E2-4ABC-B2E9-4E4752F3632E}"/>
              </a:ext>
            </a:extLst>
          </p:cNvPr>
          <p:cNvSpPr/>
          <p:nvPr/>
        </p:nvSpPr>
        <p:spPr>
          <a:xfrm>
            <a:off x="2607893" y="4437655"/>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12" name="フリーフォーム: 図形 273">
            <a:extLst>
              <a:ext uri="{FF2B5EF4-FFF2-40B4-BE49-F238E27FC236}">
                <a16:creationId xmlns:a16="http://schemas.microsoft.com/office/drawing/2014/main" id="{9F09FD2A-DA52-40CD-B8F1-05686CE51270}"/>
              </a:ext>
            </a:extLst>
          </p:cNvPr>
          <p:cNvSpPr/>
          <p:nvPr/>
        </p:nvSpPr>
        <p:spPr>
          <a:xfrm rot="16419323">
            <a:off x="2601972" y="4266211"/>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13" name="フリーフォーム: 図形 274">
            <a:extLst>
              <a:ext uri="{FF2B5EF4-FFF2-40B4-BE49-F238E27FC236}">
                <a16:creationId xmlns:a16="http://schemas.microsoft.com/office/drawing/2014/main" id="{D87272BD-4D1B-4122-AD79-4B6B12358608}"/>
              </a:ext>
            </a:extLst>
          </p:cNvPr>
          <p:cNvSpPr/>
          <p:nvPr/>
        </p:nvSpPr>
        <p:spPr>
          <a:xfrm rot="14754719">
            <a:off x="2034125" y="4583948"/>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14" name="フリーフォーム: 図形 275">
            <a:extLst>
              <a:ext uri="{FF2B5EF4-FFF2-40B4-BE49-F238E27FC236}">
                <a16:creationId xmlns:a16="http://schemas.microsoft.com/office/drawing/2014/main" id="{1DB1876D-5C00-4207-B4BE-FD15EFEB263A}"/>
              </a:ext>
            </a:extLst>
          </p:cNvPr>
          <p:cNvSpPr/>
          <p:nvPr/>
        </p:nvSpPr>
        <p:spPr>
          <a:xfrm>
            <a:off x="2646592" y="4294513"/>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15" name="フリーフォーム: 図形 276">
            <a:extLst>
              <a:ext uri="{FF2B5EF4-FFF2-40B4-BE49-F238E27FC236}">
                <a16:creationId xmlns:a16="http://schemas.microsoft.com/office/drawing/2014/main" id="{9636DCF7-7061-49E7-B00E-4812E920384A}"/>
              </a:ext>
            </a:extLst>
          </p:cNvPr>
          <p:cNvSpPr/>
          <p:nvPr/>
        </p:nvSpPr>
        <p:spPr>
          <a:xfrm rot="19935396">
            <a:off x="2605790" y="4549210"/>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16" name="フリーフォーム: 図形 246">
            <a:extLst>
              <a:ext uri="{FF2B5EF4-FFF2-40B4-BE49-F238E27FC236}">
                <a16:creationId xmlns:a16="http://schemas.microsoft.com/office/drawing/2014/main" id="{8F175D93-291B-44CE-9E8D-7F7A9E897FFD}"/>
              </a:ext>
            </a:extLst>
          </p:cNvPr>
          <p:cNvSpPr/>
          <p:nvPr/>
        </p:nvSpPr>
        <p:spPr>
          <a:xfrm rot="4844737">
            <a:off x="1893242" y="4409227"/>
            <a:ext cx="99642" cy="120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17" name="フリーフォーム: 図形 248">
            <a:extLst>
              <a:ext uri="{FF2B5EF4-FFF2-40B4-BE49-F238E27FC236}">
                <a16:creationId xmlns:a16="http://schemas.microsoft.com/office/drawing/2014/main" id="{A60AE04C-0CB0-4130-874C-4F76D7CA5D03}"/>
              </a:ext>
            </a:extLst>
          </p:cNvPr>
          <p:cNvSpPr/>
          <p:nvPr/>
        </p:nvSpPr>
        <p:spPr>
          <a:xfrm rot="3399456">
            <a:off x="2244585" y="4267227"/>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18" name="フリーフォーム: 図形 526">
            <a:extLst>
              <a:ext uri="{FF2B5EF4-FFF2-40B4-BE49-F238E27FC236}">
                <a16:creationId xmlns:a16="http://schemas.microsoft.com/office/drawing/2014/main" id="{77C18243-8F66-4BD1-BCB3-8EEDC77FB5C7}"/>
              </a:ext>
            </a:extLst>
          </p:cNvPr>
          <p:cNvSpPr/>
          <p:nvPr/>
        </p:nvSpPr>
        <p:spPr>
          <a:xfrm rot="8580133">
            <a:off x="3448279" y="4391385"/>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19" name="フリーフォーム: 図形 529">
            <a:extLst>
              <a:ext uri="{FF2B5EF4-FFF2-40B4-BE49-F238E27FC236}">
                <a16:creationId xmlns:a16="http://schemas.microsoft.com/office/drawing/2014/main" id="{B8D9A6C8-45C2-4C1C-89A5-9DB759EBE59D}"/>
              </a:ext>
            </a:extLst>
          </p:cNvPr>
          <p:cNvSpPr/>
          <p:nvPr/>
        </p:nvSpPr>
        <p:spPr>
          <a:xfrm rot="5064060">
            <a:off x="1303380" y="4548595"/>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20" name="フリーフォーム: 図形 530">
            <a:extLst>
              <a:ext uri="{FF2B5EF4-FFF2-40B4-BE49-F238E27FC236}">
                <a16:creationId xmlns:a16="http://schemas.microsoft.com/office/drawing/2014/main" id="{8388A817-9185-4D6B-B42C-7DCB598880AE}"/>
              </a:ext>
            </a:extLst>
          </p:cNvPr>
          <p:cNvSpPr/>
          <p:nvPr/>
        </p:nvSpPr>
        <p:spPr>
          <a:xfrm rot="4844737">
            <a:off x="2256474" y="4474236"/>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21" name="フリーフォーム: 図形 531">
            <a:extLst>
              <a:ext uri="{FF2B5EF4-FFF2-40B4-BE49-F238E27FC236}">
                <a16:creationId xmlns:a16="http://schemas.microsoft.com/office/drawing/2014/main" id="{EF0F0934-22F2-4AC0-A17F-2F48B7721A30}"/>
              </a:ext>
            </a:extLst>
          </p:cNvPr>
          <p:cNvSpPr/>
          <p:nvPr/>
        </p:nvSpPr>
        <p:spPr>
          <a:xfrm rot="5064060">
            <a:off x="1936050" y="4045026"/>
            <a:ext cx="80753" cy="75789"/>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22" name="フリーフォーム: 図形 534">
            <a:extLst>
              <a:ext uri="{FF2B5EF4-FFF2-40B4-BE49-F238E27FC236}">
                <a16:creationId xmlns:a16="http://schemas.microsoft.com/office/drawing/2014/main" id="{39851C63-26E8-493F-B09A-82C696E5A890}"/>
              </a:ext>
            </a:extLst>
          </p:cNvPr>
          <p:cNvSpPr/>
          <p:nvPr/>
        </p:nvSpPr>
        <p:spPr>
          <a:xfrm rot="5064060">
            <a:off x="1897615" y="4185199"/>
            <a:ext cx="99540" cy="52618"/>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23" name="フリーフォーム: 図形 535">
            <a:extLst>
              <a:ext uri="{FF2B5EF4-FFF2-40B4-BE49-F238E27FC236}">
                <a16:creationId xmlns:a16="http://schemas.microsoft.com/office/drawing/2014/main" id="{DD35B87A-4FB1-4CB1-8180-58029D05FF2A}"/>
              </a:ext>
            </a:extLst>
          </p:cNvPr>
          <p:cNvSpPr/>
          <p:nvPr/>
        </p:nvSpPr>
        <p:spPr>
          <a:xfrm>
            <a:off x="3421460" y="4095199"/>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24" name="フリーフォーム: 図形 536">
            <a:extLst>
              <a:ext uri="{FF2B5EF4-FFF2-40B4-BE49-F238E27FC236}">
                <a16:creationId xmlns:a16="http://schemas.microsoft.com/office/drawing/2014/main" id="{D0D25058-A028-4748-AA59-0484DB3DBE18}"/>
              </a:ext>
            </a:extLst>
          </p:cNvPr>
          <p:cNvSpPr/>
          <p:nvPr/>
        </p:nvSpPr>
        <p:spPr>
          <a:xfrm rot="19935396">
            <a:off x="3366407" y="4158555"/>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25" name="フリーフォーム: 図形 538">
            <a:extLst>
              <a:ext uri="{FF2B5EF4-FFF2-40B4-BE49-F238E27FC236}">
                <a16:creationId xmlns:a16="http://schemas.microsoft.com/office/drawing/2014/main" id="{01A1D863-025F-439A-9E3F-2A9A74BF5BC4}"/>
              </a:ext>
            </a:extLst>
          </p:cNvPr>
          <p:cNvSpPr/>
          <p:nvPr/>
        </p:nvSpPr>
        <p:spPr>
          <a:xfrm rot="14754719">
            <a:off x="1591745" y="4294240"/>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26" name="フリーフォーム: 図形 539">
            <a:extLst>
              <a:ext uri="{FF2B5EF4-FFF2-40B4-BE49-F238E27FC236}">
                <a16:creationId xmlns:a16="http://schemas.microsoft.com/office/drawing/2014/main" id="{F91ED5AE-4ABC-4011-8819-E21A3A4EA0AA}"/>
              </a:ext>
            </a:extLst>
          </p:cNvPr>
          <p:cNvSpPr/>
          <p:nvPr/>
        </p:nvSpPr>
        <p:spPr>
          <a:xfrm rot="20278375">
            <a:off x="2904959" y="4307377"/>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27" name="フリーフォーム: 図形 540">
            <a:extLst>
              <a:ext uri="{FF2B5EF4-FFF2-40B4-BE49-F238E27FC236}">
                <a16:creationId xmlns:a16="http://schemas.microsoft.com/office/drawing/2014/main" id="{86EACE2C-FBB1-4F94-88CB-9A5DCEBA8858}"/>
              </a:ext>
            </a:extLst>
          </p:cNvPr>
          <p:cNvSpPr/>
          <p:nvPr/>
        </p:nvSpPr>
        <p:spPr>
          <a:xfrm rot="19935396">
            <a:off x="2572725" y="4163503"/>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28" name="フリーフォーム: 図形 541">
            <a:extLst>
              <a:ext uri="{FF2B5EF4-FFF2-40B4-BE49-F238E27FC236}">
                <a16:creationId xmlns:a16="http://schemas.microsoft.com/office/drawing/2014/main" id="{5F397A41-5BE2-4E9A-ABA8-7EFDEA58872A}"/>
              </a:ext>
            </a:extLst>
          </p:cNvPr>
          <p:cNvSpPr/>
          <p:nvPr/>
        </p:nvSpPr>
        <p:spPr>
          <a:xfrm rot="16419323">
            <a:off x="3594995" y="4250814"/>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29" name="フリーフォーム: 図形 542">
            <a:extLst>
              <a:ext uri="{FF2B5EF4-FFF2-40B4-BE49-F238E27FC236}">
                <a16:creationId xmlns:a16="http://schemas.microsoft.com/office/drawing/2014/main" id="{EEC9A94F-19B7-44C1-9C65-F20590542298}"/>
              </a:ext>
            </a:extLst>
          </p:cNvPr>
          <p:cNvSpPr/>
          <p:nvPr/>
        </p:nvSpPr>
        <p:spPr>
          <a:xfrm rot="14754719">
            <a:off x="2924484" y="4092384"/>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30" name="フリーフォーム: 図形 543">
            <a:extLst>
              <a:ext uri="{FF2B5EF4-FFF2-40B4-BE49-F238E27FC236}">
                <a16:creationId xmlns:a16="http://schemas.microsoft.com/office/drawing/2014/main" id="{DB45969E-C6F1-4B06-AEB7-1CEAF09C9494}"/>
              </a:ext>
            </a:extLst>
          </p:cNvPr>
          <p:cNvSpPr/>
          <p:nvPr/>
        </p:nvSpPr>
        <p:spPr>
          <a:xfrm>
            <a:off x="3599181" y="4116089"/>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31" name="フリーフォーム: 図形 544">
            <a:extLst>
              <a:ext uri="{FF2B5EF4-FFF2-40B4-BE49-F238E27FC236}">
                <a16:creationId xmlns:a16="http://schemas.microsoft.com/office/drawing/2014/main" id="{00403BB3-2DD5-4CDE-93EE-4F85414D8E4E}"/>
              </a:ext>
            </a:extLst>
          </p:cNvPr>
          <p:cNvSpPr/>
          <p:nvPr/>
        </p:nvSpPr>
        <p:spPr>
          <a:xfrm rot="19935396">
            <a:off x="3644532" y="4195861"/>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32" name="フリーフォーム: 図形 545">
            <a:extLst>
              <a:ext uri="{FF2B5EF4-FFF2-40B4-BE49-F238E27FC236}">
                <a16:creationId xmlns:a16="http://schemas.microsoft.com/office/drawing/2014/main" id="{CF5F149B-5183-4CBA-B839-1DB83BFFA3FE}"/>
              </a:ext>
            </a:extLst>
          </p:cNvPr>
          <p:cNvSpPr/>
          <p:nvPr/>
        </p:nvSpPr>
        <p:spPr>
          <a:xfrm rot="14754719">
            <a:off x="3276544" y="4120670"/>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33" name="フリーフォーム: 図形 546">
            <a:extLst>
              <a:ext uri="{FF2B5EF4-FFF2-40B4-BE49-F238E27FC236}">
                <a16:creationId xmlns:a16="http://schemas.microsoft.com/office/drawing/2014/main" id="{98C7363B-6122-453C-A89F-01E2876B2DFA}"/>
              </a:ext>
            </a:extLst>
          </p:cNvPr>
          <p:cNvSpPr/>
          <p:nvPr/>
        </p:nvSpPr>
        <p:spPr>
          <a:xfrm rot="16200000">
            <a:off x="3599181" y="4337432"/>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34" name="フリーフォーム: 図形 547">
            <a:extLst>
              <a:ext uri="{FF2B5EF4-FFF2-40B4-BE49-F238E27FC236}">
                <a16:creationId xmlns:a16="http://schemas.microsoft.com/office/drawing/2014/main" id="{88C6A051-3019-44B5-B289-32A7427FFF06}"/>
              </a:ext>
            </a:extLst>
          </p:cNvPr>
          <p:cNvSpPr/>
          <p:nvPr/>
        </p:nvSpPr>
        <p:spPr>
          <a:xfrm rot="16419323">
            <a:off x="3715274" y="4116845"/>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35" name="フリーフォーム: 図形 548">
            <a:extLst>
              <a:ext uri="{FF2B5EF4-FFF2-40B4-BE49-F238E27FC236}">
                <a16:creationId xmlns:a16="http://schemas.microsoft.com/office/drawing/2014/main" id="{F2CC0CBA-4017-453C-B059-8323CE9D7235}"/>
              </a:ext>
            </a:extLst>
          </p:cNvPr>
          <p:cNvSpPr/>
          <p:nvPr/>
        </p:nvSpPr>
        <p:spPr>
          <a:xfrm rot="14754719">
            <a:off x="3290557" y="4399090"/>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36" name="フリーフォーム: 図形 549">
            <a:extLst>
              <a:ext uri="{FF2B5EF4-FFF2-40B4-BE49-F238E27FC236}">
                <a16:creationId xmlns:a16="http://schemas.microsoft.com/office/drawing/2014/main" id="{E1C87617-648E-4CAD-A8D8-0C3280677664}"/>
              </a:ext>
            </a:extLst>
          </p:cNvPr>
          <p:cNvSpPr/>
          <p:nvPr/>
        </p:nvSpPr>
        <p:spPr>
          <a:xfrm rot="1608969">
            <a:off x="3435343" y="4438590"/>
            <a:ext cx="141497" cy="106444"/>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37" name="フリーフォーム: 図形 550">
            <a:extLst>
              <a:ext uri="{FF2B5EF4-FFF2-40B4-BE49-F238E27FC236}">
                <a16:creationId xmlns:a16="http://schemas.microsoft.com/office/drawing/2014/main" id="{8E26B811-7CE5-4658-957D-B91A7991EDF9}"/>
              </a:ext>
            </a:extLst>
          </p:cNvPr>
          <p:cNvSpPr/>
          <p:nvPr/>
        </p:nvSpPr>
        <p:spPr>
          <a:xfrm rot="19935396">
            <a:off x="2264989" y="4159224"/>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38" name="フリーフォーム: 図形 551">
            <a:extLst>
              <a:ext uri="{FF2B5EF4-FFF2-40B4-BE49-F238E27FC236}">
                <a16:creationId xmlns:a16="http://schemas.microsoft.com/office/drawing/2014/main" id="{E171CAA4-E7FC-4EA1-9283-3C5A6E94B2DC}"/>
              </a:ext>
            </a:extLst>
          </p:cNvPr>
          <p:cNvSpPr/>
          <p:nvPr/>
        </p:nvSpPr>
        <p:spPr>
          <a:xfrm rot="16419323">
            <a:off x="2968650" y="4431293"/>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39" name="フリーフォーム: 図形 552">
            <a:extLst>
              <a:ext uri="{FF2B5EF4-FFF2-40B4-BE49-F238E27FC236}">
                <a16:creationId xmlns:a16="http://schemas.microsoft.com/office/drawing/2014/main" id="{2AFEB103-64A1-4D1C-945A-61DAF26DB016}"/>
              </a:ext>
            </a:extLst>
          </p:cNvPr>
          <p:cNvSpPr/>
          <p:nvPr/>
        </p:nvSpPr>
        <p:spPr>
          <a:xfrm rot="14754719">
            <a:off x="3455210" y="4198127"/>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40" name="フリーフォーム: 図形 553">
            <a:extLst>
              <a:ext uri="{FF2B5EF4-FFF2-40B4-BE49-F238E27FC236}">
                <a16:creationId xmlns:a16="http://schemas.microsoft.com/office/drawing/2014/main" id="{46EA99AD-2F74-42E3-8BBF-4E8F9756989B}"/>
              </a:ext>
            </a:extLst>
          </p:cNvPr>
          <p:cNvSpPr/>
          <p:nvPr/>
        </p:nvSpPr>
        <p:spPr>
          <a:xfrm>
            <a:off x="1942176" y="4348202"/>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41" name="フリーフォーム: 図形 554">
            <a:extLst>
              <a:ext uri="{FF2B5EF4-FFF2-40B4-BE49-F238E27FC236}">
                <a16:creationId xmlns:a16="http://schemas.microsoft.com/office/drawing/2014/main" id="{006132A3-3F72-40F4-9E8E-229581700642}"/>
              </a:ext>
            </a:extLst>
          </p:cNvPr>
          <p:cNvSpPr/>
          <p:nvPr/>
        </p:nvSpPr>
        <p:spPr>
          <a:xfrm rot="19935396">
            <a:off x="1591805" y="4151859"/>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42" name="フリーフォーム: 図形 555">
            <a:extLst>
              <a:ext uri="{FF2B5EF4-FFF2-40B4-BE49-F238E27FC236}">
                <a16:creationId xmlns:a16="http://schemas.microsoft.com/office/drawing/2014/main" id="{ADF3D148-1D18-4088-BDE4-6F30EE604638}"/>
              </a:ext>
            </a:extLst>
          </p:cNvPr>
          <p:cNvSpPr/>
          <p:nvPr/>
        </p:nvSpPr>
        <p:spPr>
          <a:xfrm rot="16419323">
            <a:off x="944265" y="4111315"/>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43" name="フリーフォーム: 図形 556">
            <a:extLst>
              <a:ext uri="{FF2B5EF4-FFF2-40B4-BE49-F238E27FC236}">
                <a16:creationId xmlns:a16="http://schemas.microsoft.com/office/drawing/2014/main" id="{004E5FD2-7B05-4C7C-A769-AC2E3E846A16}"/>
              </a:ext>
            </a:extLst>
          </p:cNvPr>
          <p:cNvSpPr/>
          <p:nvPr/>
        </p:nvSpPr>
        <p:spPr>
          <a:xfrm rot="8580133">
            <a:off x="1614923" y="4471221"/>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44" name="フリーフォーム: 図形 557">
            <a:extLst>
              <a:ext uri="{FF2B5EF4-FFF2-40B4-BE49-F238E27FC236}">
                <a16:creationId xmlns:a16="http://schemas.microsoft.com/office/drawing/2014/main" id="{30921AF8-18B2-47D1-A664-3BB43A1B0383}"/>
              </a:ext>
            </a:extLst>
          </p:cNvPr>
          <p:cNvSpPr/>
          <p:nvPr/>
        </p:nvSpPr>
        <p:spPr>
          <a:xfrm rot="5064060" flipV="1">
            <a:off x="1947018" y="4088001"/>
            <a:ext cx="81957" cy="100949"/>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45" name="フリーフォーム: 図形 558">
            <a:extLst>
              <a:ext uri="{FF2B5EF4-FFF2-40B4-BE49-F238E27FC236}">
                <a16:creationId xmlns:a16="http://schemas.microsoft.com/office/drawing/2014/main" id="{87544508-F4D1-4713-B3AC-70EE9D6C0201}"/>
              </a:ext>
            </a:extLst>
          </p:cNvPr>
          <p:cNvSpPr/>
          <p:nvPr/>
        </p:nvSpPr>
        <p:spPr>
          <a:xfrm rot="8923112">
            <a:off x="3365619" y="4350891"/>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46" name="フリーフォーム: 図形 559">
            <a:extLst>
              <a:ext uri="{FF2B5EF4-FFF2-40B4-BE49-F238E27FC236}">
                <a16:creationId xmlns:a16="http://schemas.microsoft.com/office/drawing/2014/main" id="{BD5F51A8-FC34-4CD2-9823-EE38EDD01E90}"/>
              </a:ext>
            </a:extLst>
          </p:cNvPr>
          <p:cNvSpPr/>
          <p:nvPr/>
        </p:nvSpPr>
        <p:spPr>
          <a:xfrm rot="5064060">
            <a:off x="1234633" y="4084270"/>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47" name="フリーフォーム: 図形 560">
            <a:extLst>
              <a:ext uri="{FF2B5EF4-FFF2-40B4-BE49-F238E27FC236}">
                <a16:creationId xmlns:a16="http://schemas.microsoft.com/office/drawing/2014/main" id="{F7EFEC3C-3D96-4EC7-B595-7799862AC76A}"/>
              </a:ext>
            </a:extLst>
          </p:cNvPr>
          <p:cNvSpPr/>
          <p:nvPr/>
        </p:nvSpPr>
        <p:spPr>
          <a:xfrm rot="10244737">
            <a:off x="1944942" y="4252010"/>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48" name="フリーフォーム: 図形 561">
            <a:extLst>
              <a:ext uri="{FF2B5EF4-FFF2-40B4-BE49-F238E27FC236}">
                <a16:creationId xmlns:a16="http://schemas.microsoft.com/office/drawing/2014/main" id="{97273832-89B8-4B4F-BF4D-D0B5F2749444}"/>
              </a:ext>
            </a:extLst>
          </p:cNvPr>
          <p:cNvSpPr/>
          <p:nvPr/>
        </p:nvSpPr>
        <p:spPr>
          <a:xfrm rot="8580133">
            <a:off x="1615089" y="4347394"/>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49" name="フリーフォーム: 図形 562">
            <a:extLst>
              <a:ext uri="{FF2B5EF4-FFF2-40B4-BE49-F238E27FC236}">
                <a16:creationId xmlns:a16="http://schemas.microsoft.com/office/drawing/2014/main" id="{A5615ED0-E623-45CD-A41A-79465C6C3E96}"/>
              </a:ext>
            </a:extLst>
          </p:cNvPr>
          <p:cNvSpPr/>
          <p:nvPr/>
        </p:nvSpPr>
        <p:spPr>
          <a:xfrm rot="4844737">
            <a:off x="3404202" y="4532760"/>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50" name="フリーフォーム: 図形 563">
            <a:extLst>
              <a:ext uri="{FF2B5EF4-FFF2-40B4-BE49-F238E27FC236}">
                <a16:creationId xmlns:a16="http://schemas.microsoft.com/office/drawing/2014/main" id="{E72DF736-BA61-44CA-BFD9-9BF8A5F57725}"/>
              </a:ext>
            </a:extLst>
          </p:cNvPr>
          <p:cNvSpPr/>
          <p:nvPr/>
        </p:nvSpPr>
        <p:spPr>
          <a:xfrm rot="11853706">
            <a:off x="1163621" y="4509796"/>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51" name="フリーフォーム: 図形 564">
            <a:extLst>
              <a:ext uri="{FF2B5EF4-FFF2-40B4-BE49-F238E27FC236}">
                <a16:creationId xmlns:a16="http://schemas.microsoft.com/office/drawing/2014/main" id="{C7671AFC-8EAD-4BD5-8327-C37DB9150183}"/>
              </a:ext>
            </a:extLst>
          </p:cNvPr>
          <p:cNvSpPr/>
          <p:nvPr/>
        </p:nvSpPr>
        <p:spPr>
          <a:xfrm rot="8580133">
            <a:off x="2935736" y="4181062"/>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52" name="フリーフォーム: 図形 565">
            <a:extLst>
              <a:ext uri="{FF2B5EF4-FFF2-40B4-BE49-F238E27FC236}">
                <a16:creationId xmlns:a16="http://schemas.microsoft.com/office/drawing/2014/main" id="{4F398608-4CDF-4071-9E61-58636CC229F3}"/>
              </a:ext>
            </a:extLst>
          </p:cNvPr>
          <p:cNvSpPr/>
          <p:nvPr/>
        </p:nvSpPr>
        <p:spPr>
          <a:xfrm rot="5064060">
            <a:off x="2620013" y="4494179"/>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54" name="フリーフォーム: 図形 246">
            <a:extLst>
              <a:ext uri="{FF2B5EF4-FFF2-40B4-BE49-F238E27FC236}">
                <a16:creationId xmlns:a16="http://schemas.microsoft.com/office/drawing/2014/main" id="{8F175D93-291B-44CE-9E8D-7F7A9E897FFD}"/>
              </a:ext>
            </a:extLst>
          </p:cNvPr>
          <p:cNvSpPr/>
          <p:nvPr/>
        </p:nvSpPr>
        <p:spPr>
          <a:xfrm rot="4844737">
            <a:off x="3521087" y="4073397"/>
            <a:ext cx="59650" cy="103625"/>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57" name="フリーフォーム: 図形 543">
            <a:extLst>
              <a:ext uri="{FF2B5EF4-FFF2-40B4-BE49-F238E27FC236}">
                <a16:creationId xmlns:a16="http://schemas.microsoft.com/office/drawing/2014/main" id="{DB45969E-C6F1-4B06-AEB7-1CEAF09C9494}"/>
              </a:ext>
            </a:extLst>
          </p:cNvPr>
          <p:cNvSpPr/>
          <p:nvPr/>
        </p:nvSpPr>
        <p:spPr>
          <a:xfrm>
            <a:off x="3450550" y="4295342"/>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58" name="フリーフォーム: 図形 544">
            <a:extLst>
              <a:ext uri="{FF2B5EF4-FFF2-40B4-BE49-F238E27FC236}">
                <a16:creationId xmlns:a16="http://schemas.microsoft.com/office/drawing/2014/main" id="{00403BB3-2DD5-4CDE-93EE-4F85414D8E4E}"/>
              </a:ext>
            </a:extLst>
          </p:cNvPr>
          <p:cNvSpPr/>
          <p:nvPr/>
        </p:nvSpPr>
        <p:spPr>
          <a:xfrm rot="19935396">
            <a:off x="3513482" y="4345339"/>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59" name="フリーフォーム: 図形 543">
            <a:extLst>
              <a:ext uri="{FF2B5EF4-FFF2-40B4-BE49-F238E27FC236}">
                <a16:creationId xmlns:a16="http://schemas.microsoft.com/office/drawing/2014/main" id="{DB45969E-C6F1-4B06-AEB7-1CEAF09C9494}"/>
              </a:ext>
            </a:extLst>
          </p:cNvPr>
          <p:cNvSpPr/>
          <p:nvPr/>
        </p:nvSpPr>
        <p:spPr>
          <a:xfrm>
            <a:off x="3295420" y="4130465"/>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60" name="フリーフォーム: 図形 544">
            <a:extLst>
              <a:ext uri="{FF2B5EF4-FFF2-40B4-BE49-F238E27FC236}">
                <a16:creationId xmlns:a16="http://schemas.microsoft.com/office/drawing/2014/main" id="{00403BB3-2DD5-4CDE-93EE-4F85414D8E4E}"/>
              </a:ext>
            </a:extLst>
          </p:cNvPr>
          <p:cNvSpPr/>
          <p:nvPr/>
        </p:nvSpPr>
        <p:spPr>
          <a:xfrm rot="19935396">
            <a:off x="3301783" y="4239007"/>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61" name="フリーフォーム: 図形 246">
            <a:extLst>
              <a:ext uri="{FF2B5EF4-FFF2-40B4-BE49-F238E27FC236}">
                <a16:creationId xmlns:a16="http://schemas.microsoft.com/office/drawing/2014/main" id="{8F175D93-291B-44CE-9E8D-7F7A9E897FFD}"/>
              </a:ext>
            </a:extLst>
          </p:cNvPr>
          <p:cNvSpPr/>
          <p:nvPr/>
        </p:nvSpPr>
        <p:spPr>
          <a:xfrm rot="4844737">
            <a:off x="3282082" y="4505413"/>
            <a:ext cx="122707" cy="121743"/>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62" name="フリーフォーム: 図形 248">
            <a:extLst>
              <a:ext uri="{FF2B5EF4-FFF2-40B4-BE49-F238E27FC236}">
                <a16:creationId xmlns:a16="http://schemas.microsoft.com/office/drawing/2014/main" id="{A60AE04C-0CB0-4130-874C-4F76D7CA5D03}"/>
              </a:ext>
            </a:extLst>
          </p:cNvPr>
          <p:cNvSpPr/>
          <p:nvPr/>
        </p:nvSpPr>
        <p:spPr>
          <a:xfrm rot="3399456">
            <a:off x="2941837" y="4526291"/>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63" name="フリーフォーム: 図形 246">
            <a:extLst>
              <a:ext uri="{FF2B5EF4-FFF2-40B4-BE49-F238E27FC236}">
                <a16:creationId xmlns:a16="http://schemas.microsoft.com/office/drawing/2014/main" id="{8F175D93-291B-44CE-9E8D-7F7A9E897FFD}"/>
              </a:ext>
            </a:extLst>
          </p:cNvPr>
          <p:cNvSpPr/>
          <p:nvPr/>
        </p:nvSpPr>
        <p:spPr>
          <a:xfrm rot="4844737">
            <a:off x="3560797" y="4161115"/>
            <a:ext cx="59650" cy="103625"/>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64" name="フリーフォーム: 図形 246">
            <a:extLst>
              <a:ext uri="{FF2B5EF4-FFF2-40B4-BE49-F238E27FC236}">
                <a16:creationId xmlns:a16="http://schemas.microsoft.com/office/drawing/2014/main" id="{8F175D93-291B-44CE-9E8D-7F7A9E897FFD}"/>
              </a:ext>
            </a:extLst>
          </p:cNvPr>
          <p:cNvSpPr/>
          <p:nvPr/>
        </p:nvSpPr>
        <p:spPr>
          <a:xfrm rot="4844737">
            <a:off x="1026826" y="4077226"/>
            <a:ext cx="82288" cy="143558"/>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65" name="フリーフォーム: 図形 246">
            <a:extLst>
              <a:ext uri="{FF2B5EF4-FFF2-40B4-BE49-F238E27FC236}">
                <a16:creationId xmlns:a16="http://schemas.microsoft.com/office/drawing/2014/main" id="{8F175D93-291B-44CE-9E8D-7F7A9E897FFD}"/>
              </a:ext>
            </a:extLst>
          </p:cNvPr>
          <p:cNvSpPr/>
          <p:nvPr/>
        </p:nvSpPr>
        <p:spPr>
          <a:xfrm rot="4844737">
            <a:off x="3319435" y="4292631"/>
            <a:ext cx="59650" cy="103625"/>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68" name="フリーフォーム: 図形 274">
            <a:extLst>
              <a:ext uri="{FF2B5EF4-FFF2-40B4-BE49-F238E27FC236}">
                <a16:creationId xmlns:a16="http://schemas.microsoft.com/office/drawing/2014/main" id="{D87272BD-4D1B-4122-AD79-4B6B12358608}"/>
              </a:ext>
            </a:extLst>
          </p:cNvPr>
          <p:cNvSpPr/>
          <p:nvPr/>
        </p:nvSpPr>
        <p:spPr>
          <a:xfrm rot="14754719">
            <a:off x="1239936" y="4388857"/>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69" name="フリーフォーム: 図形 248">
            <a:extLst>
              <a:ext uri="{FF2B5EF4-FFF2-40B4-BE49-F238E27FC236}">
                <a16:creationId xmlns:a16="http://schemas.microsoft.com/office/drawing/2014/main" id="{A60AE04C-0CB0-4130-874C-4F76D7CA5D03}"/>
              </a:ext>
            </a:extLst>
          </p:cNvPr>
          <p:cNvSpPr/>
          <p:nvPr/>
        </p:nvSpPr>
        <p:spPr>
          <a:xfrm rot="3399456">
            <a:off x="1094440" y="4434072"/>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70" name="フリーフォーム: 図形 246">
            <a:extLst>
              <a:ext uri="{FF2B5EF4-FFF2-40B4-BE49-F238E27FC236}">
                <a16:creationId xmlns:a16="http://schemas.microsoft.com/office/drawing/2014/main" id="{8F175D93-291B-44CE-9E8D-7F7A9E897FFD}"/>
              </a:ext>
            </a:extLst>
          </p:cNvPr>
          <p:cNvSpPr/>
          <p:nvPr/>
        </p:nvSpPr>
        <p:spPr>
          <a:xfrm rot="4844737">
            <a:off x="1187315" y="4220478"/>
            <a:ext cx="59650" cy="103625"/>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71" name="フリーフォーム: 図形 274">
            <a:extLst>
              <a:ext uri="{FF2B5EF4-FFF2-40B4-BE49-F238E27FC236}">
                <a16:creationId xmlns:a16="http://schemas.microsoft.com/office/drawing/2014/main" id="{D87272BD-4D1B-4122-AD79-4B6B12358608}"/>
              </a:ext>
            </a:extLst>
          </p:cNvPr>
          <p:cNvSpPr/>
          <p:nvPr/>
        </p:nvSpPr>
        <p:spPr>
          <a:xfrm rot="14754719">
            <a:off x="1837900" y="4598546"/>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72" name="フリーフォーム: 図形 248">
            <a:extLst>
              <a:ext uri="{FF2B5EF4-FFF2-40B4-BE49-F238E27FC236}">
                <a16:creationId xmlns:a16="http://schemas.microsoft.com/office/drawing/2014/main" id="{A60AE04C-0CB0-4130-874C-4F76D7CA5D03}"/>
              </a:ext>
            </a:extLst>
          </p:cNvPr>
          <p:cNvSpPr/>
          <p:nvPr/>
        </p:nvSpPr>
        <p:spPr>
          <a:xfrm rot="3399456">
            <a:off x="1609144" y="4185837"/>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73" name="フリーフォーム: 図形 246">
            <a:extLst>
              <a:ext uri="{FF2B5EF4-FFF2-40B4-BE49-F238E27FC236}">
                <a16:creationId xmlns:a16="http://schemas.microsoft.com/office/drawing/2014/main" id="{8F175D93-291B-44CE-9E8D-7F7A9E897FFD}"/>
              </a:ext>
            </a:extLst>
          </p:cNvPr>
          <p:cNvSpPr/>
          <p:nvPr/>
        </p:nvSpPr>
        <p:spPr>
          <a:xfrm rot="4844737">
            <a:off x="2945420" y="4239117"/>
            <a:ext cx="59650" cy="103625"/>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74" name="フリーフォーム: 図形 542">
            <a:extLst>
              <a:ext uri="{FF2B5EF4-FFF2-40B4-BE49-F238E27FC236}">
                <a16:creationId xmlns:a16="http://schemas.microsoft.com/office/drawing/2014/main" id="{EEC9A94F-19B7-44C1-9C65-F20590542298}"/>
              </a:ext>
            </a:extLst>
          </p:cNvPr>
          <p:cNvSpPr/>
          <p:nvPr/>
        </p:nvSpPr>
        <p:spPr>
          <a:xfrm rot="14754719">
            <a:off x="1038093" y="4366594"/>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75" name="フリーフォーム: 図形 565">
            <a:extLst>
              <a:ext uri="{FF2B5EF4-FFF2-40B4-BE49-F238E27FC236}">
                <a16:creationId xmlns:a16="http://schemas.microsoft.com/office/drawing/2014/main" id="{4F398608-4CDF-4071-9E61-58636CC229F3}"/>
              </a:ext>
            </a:extLst>
          </p:cNvPr>
          <p:cNvSpPr/>
          <p:nvPr/>
        </p:nvSpPr>
        <p:spPr>
          <a:xfrm rot="5064060">
            <a:off x="1157242" y="4322681"/>
            <a:ext cx="85415" cy="116318"/>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76" name="フリーフォーム: 図形 543">
            <a:extLst>
              <a:ext uri="{FF2B5EF4-FFF2-40B4-BE49-F238E27FC236}">
                <a16:creationId xmlns:a16="http://schemas.microsoft.com/office/drawing/2014/main" id="{DB45969E-C6F1-4B06-AEB7-1CEAF09C9494}"/>
              </a:ext>
            </a:extLst>
          </p:cNvPr>
          <p:cNvSpPr/>
          <p:nvPr/>
        </p:nvSpPr>
        <p:spPr>
          <a:xfrm>
            <a:off x="1201776" y="4454033"/>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77" name="フリーフォーム: 図形 530">
            <a:extLst>
              <a:ext uri="{FF2B5EF4-FFF2-40B4-BE49-F238E27FC236}">
                <a16:creationId xmlns:a16="http://schemas.microsoft.com/office/drawing/2014/main" id="{8388A817-9185-4D6B-B42C-7DCB598880AE}"/>
              </a:ext>
            </a:extLst>
          </p:cNvPr>
          <p:cNvSpPr/>
          <p:nvPr/>
        </p:nvSpPr>
        <p:spPr>
          <a:xfrm rot="4844737">
            <a:off x="1049445" y="4208476"/>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78" name="フリーフォーム: 図形 542">
            <a:extLst>
              <a:ext uri="{FF2B5EF4-FFF2-40B4-BE49-F238E27FC236}">
                <a16:creationId xmlns:a16="http://schemas.microsoft.com/office/drawing/2014/main" id="{EEC9A94F-19B7-44C1-9C65-F20590542298}"/>
              </a:ext>
            </a:extLst>
          </p:cNvPr>
          <p:cNvSpPr/>
          <p:nvPr/>
        </p:nvSpPr>
        <p:spPr>
          <a:xfrm rot="14754719">
            <a:off x="1031888" y="4290761"/>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79" name="フリーフォーム: 図形 565">
            <a:extLst>
              <a:ext uri="{FF2B5EF4-FFF2-40B4-BE49-F238E27FC236}">
                <a16:creationId xmlns:a16="http://schemas.microsoft.com/office/drawing/2014/main" id="{4F398608-4CDF-4071-9E61-58636CC229F3}"/>
              </a:ext>
            </a:extLst>
          </p:cNvPr>
          <p:cNvSpPr/>
          <p:nvPr/>
        </p:nvSpPr>
        <p:spPr>
          <a:xfrm rot="5064060">
            <a:off x="935216" y="4228369"/>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80" name="フリーフォーム: 図形 543">
            <a:extLst>
              <a:ext uri="{FF2B5EF4-FFF2-40B4-BE49-F238E27FC236}">
                <a16:creationId xmlns:a16="http://schemas.microsoft.com/office/drawing/2014/main" id="{DB45969E-C6F1-4B06-AEB7-1CEAF09C9494}"/>
              </a:ext>
            </a:extLst>
          </p:cNvPr>
          <p:cNvSpPr/>
          <p:nvPr/>
        </p:nvSpPr>
        <p:spPr>
          <a:xfrm>
            <a:off x="1195671" y="4149809"/>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81" name="フリーフォーム: 図形 530">
            <a:extLst>
              <a:ext uri="{FF2B5EF4-FFF2-40B4-BE49-F238E27FC236}">
                <a16:creationId xmlns:a16="http://schemas.microsoft.com/office/drawing/2014/main" id="{8388A817-9185-4D6B-B42C-7DCB598880AE}"/>
              </a:ext>
            </a:extLst>
          </p:cNvPr>
          <p:cNvSpPr/>
          <p:nvPr/>
        </p:nvSpPr>
        <p:spPr>
          <a:xfrm rot="4844737">
            <a:off x="1247163" y="4260062"/>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82" name="アーチ 181">
            <a:extLst>
              <a:ext uri="{FF2B5EF4-FFF2-40B4-BE49-F238E27FC236}">
                <a16:creationId xmlns:a16="http://schemas.microsoft.com/office/drawing/2014/main" id="{134E969E-14B0-4476-B042-E1835FB39AD9}"/>
              </a:ext>
            </a:extLst>
          </p:cNvPr>
          <p:cNvSpPr/>
          <p:nvPr/>
        </p:nvSpPr>
        <p:spPr>
          <a:xfrm flipV="1">
            <a:off x="5136535" y="1653822"/>
            <a:ext cx="3594230" cy="3626902"/>
          </a:xfrm>
          <a:prstGeom prst="blockArc">
            <a:avLst>
              <a:gd name="adj1" fmla="val 10800000"/>
              <a:gd name="adj2" fmla="val 21498204"/>
              <a:gd name="adj3" fmla="val 42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solidFill>
                <a:schemeClr val="tx1"/>
              </a:solidFill>
            </a:endParaRPr>
          </a:p>
        </p:txBody>
      </p:sp>
      <p:sp>
        <p:nvSpPr>
          <p:cNvPr id="183" name="フリーフォーム: 図形 88">
            <a:extLst>
              <a:ext uri="{FF2B5EF4-FFF2-40B4-BE49-F238E27FC236}">
                <a16:creationId xmlns:a16="http://schemas.microsoft.com/office/drawing/2014/main" id="{74B11F54-FBCC-47C2-A12B-90AA2DCB52D2}"/>
              </a:ext>
            </a:extLst>
          </p:cNvPr>
          <p:cNvSpPr/>
          <p:nvPr/>
        </p:nvSpPr>
        <p:spPr>
          <a:xfrm rot="8580133">
            <a:off x="6814255" y="4591812"/>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84" name="フリーフォーム: 図形 258">
            <a:extLst>
              <a:ext uri="{FF2B5EF4-FFF2-40B4-BE49-F238E27FC236}">
                <a16:creationId xmlns:a16="http://schemas.microsoft.com/office/drawing/2014/main" id="{03610DBF-E5D9-47BA-9B1B-98A0C573D265}"/>
              </a:ext>
            </a:extLst>
          </p:cNvPr>
          <p:cNvSpPr/>
          <p:nvPr/>
        </p:nvSpPr>
        <p:spPr>
          <a:xfrm rot="16419323">
            <a:off x="6477509" y="4853987"/>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85" name="フリーフォーム: 図形 259">
            <a:extLst>
              <a:ext uri="{FF2B5EF4-FFF2-40B4-BE49-F238E27FC236}">
                <a16:creationId xmlns:a16="http://schemas.microsoft.com/office/drawing/2014/main" id="{01F3D771-5CEC-4151-B713-6F746202B7D2}"/>
              </a:ext>
            </a:extLst>
          </p:cNvPr>
          <p:cNvSpPr/>
          <p:nvPr/>
        </p:nvSpPr>
        <p:spPr>
          <a:xfrm rot="14754719">
            <a:off x="6509602" y="4571358"/>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86" name="フリーフォーム: 図形 261">
            <a:extLst>
              <a:ext uri="{FF2B5EF4-FFF2-40B4-BE49-F238E27FC236}">
                <a16:creationId xmlns:a16="http://schemas.microsoft.com/office/drawing/2014/main" id="{2532C9D9-A883-4E42-A68D-6A4E8562F42F}"/>
              </a:ext>
            </a:extLst>
          </p:cNvPr>
          <p:cNvSpPr/>
          <p:nvPr/>
        </p:nvSpPr>
        <p:spPr>
          <a:xfrm rot="19935396">
            <a:off x="6806281" y="4885737"/>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87" name="フリーフォーム: 図形 264">
            <a:extLst>
              <a:ext uri="{FF2B5EF4-FFF2-40B4-BE49-F238E27FC236}">
                <a16:creationId xmlns:a16="http://schemas.microsoft.com/office/drawing/2014/main" id="{FD19F0C2-F5E2-4ABC-B2E9-4E4752F3632E}"/>
              </a:ext>
            </a:extLst>
          </p:cNvPr>
          <p:cNvSpPr/>
          <p:nvPr/>
        </p:nvSpPr>
        <p:spPr>
          <a:xfrm>
            <a:off x="6879690" y="4889634"/>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88" name="フリーフォーム: 図形 273">
            <a:extLst>
              <a:ext uri="{FF2B5EF4-FFF2-40B4-BE49-F238E27FC236}">
                <a16:creationId xmlns:a16="http://schemas.microsoft.com/office/drawing/2014/main" id="{9F09FD2A-DA52-40CD-B8F1-05686CE51270}"/>
              </a:ext>
            </a:extLst>
          </p:cNvPr>
          <p:cNvSpPr/>
          <p:nvPr/>
        </p:nvSpPr>
        <p:spPr>
          <a:xfrm rot="16419323">
            <a:off x="6795827" y="4781721"/>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89" name="フリーフォーム: 図形 274">
            <a:extLst>
              <a:ext uri="{FF2B5EF4-FFF2-40B4-BE49-F238E27FC236}">
                <a16:creationId xmlns:a16="http://schemas.microsoft.com/office/drawing/2014/main" id="{D87272BD-4D1B-4122-AD79-4B6B12358608}"/>
              </a:ext>
            </a:extLst>
          </p:cNvPr>
          <p:cNvSpPr/>
          <p:nvPr/>
        </p:nvSpPr>
        <p:spPr>
          <a:xfrm rot="14754719">
            <a:off x="6628032" y="4776207"/>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90" name="フリーフォーム: 図形 275">
            <a:extLst>
              <a:ext uri="{FF2B5EF4-FFF2-40B4-BE49-F238E27FC236}">
                <a16:creationId xmlns:a16="http://schemas.microsoft.com/office/drawing/2014/main" id="{1DB1876D-5C00-4207-B4BE-FD15EFEB263A}"/>
              </a:ext>
            </a:extLst>
          </p:cNvPr>
          <p:cNvSpPr/>
          <p:nvPr/>
        </p:nvSpPr>
        <p:spPr>
          <a:xfrm>
            <a:off x="6840447" y="4810023"/>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91" name="フリーフォーム: 図形 276">
            <a:extLst>
              <a:ext uri="{FF2B5EF4-FFF2-40B4-BE49-F238E27FC236}">
                <a16:creationId xmlns:a16="http://schemas.microsoft.com/office/drawing/2014/main" id="{9636DCF7-7061-49E7-B00E-4812E920384A}"/>
              </a:ext>
            </a:extLst>
          </p:cNvPr>
          <p:cNvSpPr/>
          <p:nvPr/>
        </p:nvSpPr>
        <p:spPr>
          <a:xfrm rot="19935396">
            <a:off x="6705121" y="4817606"/>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92" name="フリーフォーム: 図形 277">
            <a:extLst>
              <a:ext uri="{FF2B5EF4-FFF2-40B4-BE49-F238E27FC236}">
                <a16:creationId xmlns:a16="http://schemas.microsoft.com/office/drawing/2014/main" id="{843CA860-81E3-4A06-8F13-C40B38A91590}"/>
              </a:ext>
            </a:extLst>
          </p:cNvPr>
          <p:cNvSpPr/>
          <p:nvPr/>
        </p:nvSpPr>
        <p:spPr>
          <a:xfrm rot="16419323">
            <a:off x="6892583" y="5035347"/>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93" name="フリーフォーム: 図形 240">
            <a:extLst>
              <a:ext uri="{FF2B5EF4-FFF2-40B4-BE49-F238E27FC236}">
                <a16:creationId xmlns:a16="http://schemas.microsoft.com/office/drawing/2014/main" id="{1D647822-F478-4AB5-95CF-905E84296A81}"/>
              </a:ext>
            </a:extLst>
          </p:cNvPr>
          <p:cNvSpPr/>
          <p:nvPr/>
        </p:nvSpPr>
        <p:spPr>
          <a:xfrm rot="5064060">
            <a:off x="6618276" y="5000502"/>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94" name="フリーフォーム: 図形 246">
            <a:extLst>
              <a:ext uri="{FF2B5EF4-FFF2-40B4-BE49-F238E27FC236}">
                <a16:creationId xmlns:a16="http://schemas.microsoft.com/office/drawing/2014/main" id="{8F175D93-291B-44CE-9E8D-7F7A9E897FFD}"/>
              </a:ext>
            </a:extLst>
          </p:cNvPr>
          <p:cNvSpPr/>
          <p:nvPr/>
        </p:nvSpPr>
        <p:spPr>
          <a:xfrm rot="4844737">
            <a:off x="6544460" y="4887922"/>
            <a:ext cx="99642" cy="120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95" name="フリーフォーム: 図形 248">
            <a:extLst>
              <a:ext uri="{FF2B5EF4-FFF2-40B4-BE49-F238E27FC236}">
                <a16:creationId xmlns:a16="http://schemas.microsoft.com/office/drawing/2014/main" id="{A60AE04C-0CB0-4130-874C-4F76D7CA5D03}"/>
              </a:ext>
            </a:extLst>
          </p:cNvPr>
          <p:cNvSpPr/>
          <p:nvPr/>
        </p:nvSpPr>
        <p:spPr>
          <a:xfrm rot="3399456">
            <a:off x="6438440" y="4782737"/>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96" name="正方形/長方形 195">
            <a:extLst>
              <a:ext uri="{FF2B5EF4-FFF2-40B4-BE49-F238E27FC236}">
                <a16:creationId xmlns:a16="http://schemas.microsoft.com/office/drawing/2014/main" id="{B7CC6E6A-0675-44CE-88F7-63C97D84FA6C}"/>
              </a:ext>
            </a:extLst>
          </p:cNvPr>
          <p:cNvSpPr/>
          <p:nvPr/>
        </p:nvSpPr>
        <p:spPr>
          <a:xfrm>
            <a:off x="8225469" y="1327338"/>
            <a:ext cx="346563" cy="853280"/>
          </a:xfrm>
          <a:prstGeom prst="rec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97" name="正方形/長方形 196">
            <a:extLst>
              <a:ext uri="{FF2B5EF4-FFF2-40B4-BE49-F238E27FC236}">
                <a16:creationId xmlns:a16="http://schemas.microsoft.com/office/drawing/2014/main" id="{5EB4BAE5-2F1C-4A14-81B6-3F7A060EC81D}"/>
              </a:ext>
            </a:extLst>
          </p:cNvPr>
          <p:cNvSpPr/>
          <p:nvPr/>
        </p:nvSpPr>
        <p:spPr>
          <a:xfrm>
            <a:off x="5269260" y="1327338"/>
            <a:ext cx="322582" cy="853280"/>
          </a:xfrm>
          <a:prstGeom prst="rec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98" name="正方形/長方形 197">
            <a:extLst>
              <a:ext uri="{FF2B5EF4-FFF2-40B4-BE49-F238E27FC236}">
                <a16:creationId xmlns:a16="http://schemas.microsoft.com/office/drawing/2014/main" id="{16BF0FA7-8617-4F5F-8207-C59799A6FAD0}"/>
              </a:ext>
            </a:extLst>
          </p:cNvPr>
          <p:cNvSpPr/>
          <p:nvPr/>
        </p:nvSpPr>
        <p:spPr>
          <a:xfrm>
            <a:off x="6701140" y="3239290"/>
            <a:ext cx="82552" cy="23217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99" name="正方形/長方形 198">
            <a:extLst>
              <a:ext uri="{FF2B5EF4-FFF2-40B4-BE49-F238E27FC236}">
                <a16:creationId xmlns:a16="http://schemas.microsoft.com/office/drawing/2014/main" id="{F0ADC9F7-875F-4DC9-AF9B-EE50E496D969}"/>
              </a:ext>
            </a:extLst>
          </p:cNvPr>
          <p:cNvSpPr/>
          <p:nvPr/>
        </p:nvSpPr>
        <p:spPr>
          <a:xfrm>
            <a:off x="7018832" y="3239289"/>
            <a:ext cx="82552" cy="23217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00" name="正方形/長方形 199">
            <a:extLst>
              <a:ext uri="{FF2B5EF4-FFF2-40B4-BE49-F238E27FC236}">
                <a16:creationId xmlns:a16="http://schemas.microsoft.com/office/drawing/2014/main" id="{6E9674A7-60DE-42A9-9E41-D71AD279FBAA}"/>
              </a:ext>
            </a:extLst>
          </p:cNvPr>
          <p:cNvSpPr/>
          <p:nvPr/>
        </p:nvSpPr>
        <p:spPr>
          <a:xfrm>
            <a:off x="6023922" y="3229505"/>
            <a:ext cx="82552" cy="23217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01" name="正方形/長方形 200">
            <a:extLst>
              <a:ext uri="{FF2B5EF4-FFF2-40B4-BE49-F238E27FC236}">
                <a16:creationId xmlns:a16="http://schemas.microsoft.com/office/drawing/2014/main" id="{66878C4C-CBE3-4193-93FE-94C1454A7750}"/>
              </a:ext>
            </a:extLst>
          </p:cNvPr>
          <p:cNvSpPr/>
          <p:nvPr/>
        </p:nvSpPr>
        <p:spPr>
          <a:xfrm>
            <a:off x="6341614" y="3229504"/>
            <a:ext cx="82552" cy="23217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02" name="正方形/長方形 201">
            <a:extLst>
              <a:ext uri="{FF2B5EF4-FFF2-40B4-BE49-F238E27FC236}">
                <a16:creationId xmlns:a16="http://schemas.microsoft.com/office/drawing/2014/main" id="{86B6A40C-85DF-48CD-9CE1-8A3F5BA78D33}"/>
              </a:ext>
            </a:extLst>
          </p:cNvPr>
          <p:cNvSpPr/>
          <p:nvPr/>
        </p:nvSpPr>
        <p:spPr>
          <a:xfrm>
            <a:off x="7382968" y="3239290"/>
            <a:ext cx="82552" cy="23217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03" name="正方形/長方形 202">
            <a:extLst>
              <a:ext uri="{FF2B5EF4-FFF2-40B4-BE49-F238E27FC236}">
                <a16:creationId xmlns:a16="http://schemas.microsoft.com/office/drawing/2014/main" id="{4AD5CA90-0965-4E7E-B5AC-9B7770CC45EB}"/>
              </a:ext>
            </a:extLst>
          </p:cNvPr>
          <p:cNvSpPr/>
          <p:nvPr/>
        </p:nvSpPr>
        <p:spPr>
          <a:xfrm>
            <a:off x="7700660" y="3239289"/>
            <a:ext cx="82552" cy="23217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04" name="正方形/長方形 203">
            <a:extLst>
              <a:ext uri="{FF2B5EF4-FFF2-40B4-BE49-F238E27FC236}">
                <a16:creationId xmlns:a16="http://schemas.microsoft.com/office/drawing/2014/main" id="{10AB0CB7-9E99-4026-8DB3-24F7E5D83E00}"/>
              </a:ext>
            </a:extLst>
          </p:cNvPr>
          <p:cNvSpPr/>
          <p:nvPr/>
        </p:nvSpPr>
        <p:spPr>
          <a:xfrm>
            <a:off x="6614335" y="1450258"/>
            <a:ext cx="260383" cy="314553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05" name="正方形/長方形 204">
            <a:extLst>
              <a:ext uri="{FF2B5EF4-FFF2-40B4-BE49-F238E27FC236}">
                <a16:creationId xmlns:a16="http://schemas.microsoft.com/office/drawing/2014/main" id="{18322059-3016-46CB-B20C-6D65D1D8BAF8}"/>
              </a:ext>
            </a:extLst>
          </p:cNvPr>
          <p:cNvSpPr/>
          <p:nvPr/>
        </p:nvSpPr>
        <p:spPr>
          <a:xfrm>
            <a:off x="5937118" y="1440473"/>
            <a:ext cx="260383" cy="314553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06" name="正方形/長方形 205">
            <a:extLst>
              <a:ext uri="{FF2B5EF4-FFF2-40B4-BE49-F238E27FC236}">
                <a16:creationId xmlns:a16="http://schemas.microsoft.com/office/drawing/2014/main" id="{38777104-F402-4D20-93EB-A18DBBA0198A}"/>
              </a:ext>
            </a:extLst>
          </p:cNvPr>
          <p:cNvSpPr/>
          <p:nvPr/>
        </p:nvSpPr>
        <p:spPr>
          <a:xfrm>
            <a:off x="7296163" y="1450258"/>
            <a:ext cx="260383" cy="314553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07" name="正方形/長方形 206">
            <a:extLst>
              <a:ext uri="{FF2B5EF4-FFF2-40B4-BE49-F238E27FC236}">
                <a16:creationId xmlns:a16="http://schemas.microsoft.com/office/drawing/2014/main" id="{B787BB39-7308-4ED0-B8F6-455AA26070C9}"/>
              </a:ext>
            </a:extLst>
          </p:cNvPr>
          <p:cNvSpPr/>
          <p:nvPr/>
        </p:nvSpPr>
        <p:spPr>
          <a:xfrm>
            <a:off x="5145780" y="843390"/>
            <a:ext cx="143060" cy="26097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08" name="正方形/長方形 207">
            <a:extLst>
              <a:ext uri="{FF2B5EF4-FFF2-40B4-BE49-F238E27FC236}">
                <a16:creationId xmlns:a16="http://schemas.microsoft.com/office/drawing/2014/main" id="{5B1DEAF7-327D-48EF-8FC9-F4E71DBE09F4}"/>
              </a:ext>
            </a:extLst>
          </p:cNvPr>
          <p:cNvSpPr/>
          <p:nvPr/>
        </p:nvSpPr>
        <p:spPr>
          <a:xfrm>
            <a:off x="8566637" y="851041"/>
            <a:ext cx="161228" cy="26892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09" name="正方形/長方形 208">
            <a:extLst>
              <a:ext uri="{FF2B5EF4-FFF2-40B4-BE49-F238E27FC236}">
                <a16:creationId xmlns:a16="http://schemas.microsoft.com/office/drawing/2014/main" id="{23779594-AF19-479A-99ED-B72C68DBE8DE}"/>
              </a:ext>
            </a:extLst>
          </p:cNvPr>
          <p:cNvSpPr/>
          <p:nvPr/>
        </p:nvSpPr>
        <p:spPr>
          <a:xfrm flipV="1">
            <a:off x="5292993" y="2181452"/>
            <a:ext cx="349914" cy="72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10" name="正方形/長方形 209">
            <a:extLst>
              <a:ext uri="{FF2B5EF4-FFF2-40B4-BE49-F238E27FC236}">
                <a16:creationId xmlns:a16="http://schemas.microsoft.com/office/drawing/2014/main" id="{C94D5380-8105-4340-8FEA-C0D3AB4EDA31}"/>
              </a:ext>
            </a:extLst>
          </p:cNvPr>
          <p:cNvSpPr/>
          <p:nvPr/>
        </p:nvSpPr>
        <p:spPr>
          <a:xfrm flipV="1">
            <a:off x="8188360" y="2184121"/>
            <a:ext cx="384905" cy="72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11" name="フリーフォーム: 図形 516">
            <a:extLst>
              <a:ext uri="{FF2B5EF4-FFF2-40B4-BE49-F238E27FC236}">
                <a16:creationId xmlns:a16="http://schemas.microsoft.com/office/drawing/2014/main" id="{2F84FC0C-9522-4CCA-9999-BBE5140684FC}"/>
              </a:ext>
            </a:extLst>
          </p:cNvPr>
          <p:cNvSpPr/>
          <p:nvPr/>
        </p:nvSpPr>
        <p:spPr>
          <a:xfrm>
            <a:off x="7107944" y="4936201"/>
            <a:ext cx="95107" cy="171363"/>
          </a:xfrm>
          <a:custGeom>
            <a:avLst/>
            <a:gdLst>
              <a:gd name="connsiteX0" fmla="*/ 0 w 237067"/>
              <a:gd name="connsiteY0" fmla="*/ 0 h 254000"/>
              <a:gd name="connsiteX1" fmla="*/ 169334 w 237067"/>
              <a:gd name="connsiteY1" fmla="*/ 21167 h 254000"/>
              <a:gd name="connsiteX2" fmla="*/ 237067 w 237067"/>
              <a:gd name="connsiteY2" fmla="*/ 93133 h 254000"/>
              <a:gd name="connsiteX3" fmla="*/ 237067 w 237067"/>
              <a:gd name="connsiteY3" fmla="*/ 93133 h 254000"/>
              <a:gd name="connsiteX4" fmla="*/ 165100 w 237067"/>
              <a:gd name="connsiteY4" fmla="*/ 194733 h 254000"/>
              <a:gd name="connsiteX5" fmla="*/ 63500 w 237067"/>
              <a:gd name="connsiteY5" fmla="*/ 211667 h 254000"/>
              <a:gd name="connsiteX6" fmla="*/ 0 w 237067"/>
              <a:gd name="connsiteY6" fmla="*/ 254000 h 254000"/>
              <a:gd name="connsiteX7" fmla="*/ 0 w 237067"/>
              <a:gd name="connsiteY7" fmla="*/ 0 h 254000"/>
              <a:gd name="connsiteX0" fmla="*/ 0 w 237067"/>
              <a:gd name="connsiteY0" fmla="*/ 0 h 254000"/>
              <a:gd name="connsiteX1" fmla="*/ 169334 w 237067"/>
              <a:gd name="connsiteY1" fmla="*/ 21167 h 254000"/>
              <a:gd name="connsiteX2" fmla="*/ 237067 w 237067"/>
              <a:gd name="connsiteY2" fmla="*/ 93133 h 254000"/>
              <a:gd name="connsiteX3" fmla="*/ 237067 w 237067"/>
              <a:gd name="connsiteY3" fmla="*/ 93133 h 254000"/>
              <a:gd name="connsiteX4" fmla="*/ 209424 w 237067"/>
              <a:gd name="connsiteY4" fmla="*/ 229061 h 254000"/>
              <a:gd name="connsiteX5" fmla="*/ 63500 w 237067"/>
              <a:gd name="connsiteY5" fmla="*/ 211667 h 254000"/>
              <a:gd name="connsiteX6" fmla="*/ 0 w 237067"/>
              <a:gd name="connsiteY6" fmla="*/ 254000 h 254000"/>
              <a:gd name="connsiteX7" fmla="*/ 0 w 237067"/>
              <a:gd name="connsiteY7" fmla="*/ 0 h 254000"/>
              <a:gd name="connsiteX0" fmla="*/ 0 w 237067"/>
              <a:gd name="connsiteY0" fmla="*/ 0 h 283423"/>
              <a:gd name="connsiteX1" fmla="*/ 169334 w 237067"/>
              <a:gd name="connsiteY1" fmla="*/ 21167 h 283423"/>
              <a:gd name="connsiteX2" fmla="*/ 237067 w 237067"/>
              <a:gd name="connsiteY2" fmla="*/ 93133 h 283423"/>
              <a:gd name="connsiteX3" fmla="*/ 237067 w 237067"/>
              <a:gd name="connsiteY3" fmla="*/ 93133 h 283423"/>
              <a:gd name="connsiteX4" fmla="*/ 209424 w 237067"/>
              <a:gd name="connsiteY4" fmla="*/ 229061 h 283423"/>
              <a:gd name="connsiteX5" fmla="*/ 63500 w 237067"/>
              <a:gd name="connsiteY5" fmla="*/ 211667 h 283423"/>
              <a:gd name="connsiteX6" fmla="*/ 33241 w 237067"/>
              <a:gd name="connsiteY6" fmla="*/ 283423 h 283423"/>
              <a:gd name="connsiteX7" fmla="*/ 0 w 237067"/>
              <a:gd name="connsiteY7" fmla="*/ 0 h 283423"/>
              <a:gd name="connsiteX0" fmla="*/ 0 w 237067"/>
              <a:gd name="connsiteY0" fmla="*/ 0 h 283423"/>
              <a:gd name="connsiteX1" fmla="*/ 169334 w 237067"/>
              <a:gd name="connsiteY1" fmla="*/ 21167 h 283423"/>
              <a:gd name="connsiteX2" fmla="*/ 237067 w 237067"/>
              <a:gd name="connsiteY2" fmla="*/ 93133 h 283423"/>
              <a:gd name="connsiteX3" fmla="*/ 237067 w 237067"/>
              <a:gd name="connsiteY3" fmla="*/ 93133 h 283423"/>
              <a:gd name="connsiteX4" fmla="*/ 209424 w 237067"/>
              <a:gd name="connsiteY4" fmla="*/ 229061 h 283423"/>
              <a:gd name="connsiteX5" fmla="*/ 19177 w 237067"/>
              <a:gd name="connsiteY5" fmla="*/ 192050 h 283423"/>
              <a:gd name="connsiteX6" fmla="*/ 33241 w 237067"/>
              <a:gd name="connsiteY6" fmla="*/ 283423 h 283423"/>
              <a:gd name="connsiteX7" fmla="*/ 0 w 237067"/>
              <a:gd name="connsiteY7" fmla="*/ 0 h 283423"/>
              <a:gd name="connsiteX0" fmla="*/ 0 w 237067"/>
              <a:gd name="connsiteY0" fmla="*/ 0 h 229061"/>
              <a:gd name="connsiteX1" fmla="*/ 169334 w 237067"/>
              <a:gd name="connsiteY1" fmla="*/ 21167 h 229061"/>
              <a:gd name="connsiteX2" fmla="*/ 237067 w 237067"/>
              <a:gd name="connsiteY2" fmla="*/ 93133 h 229061"/>
              <a:gd name="connsiteX3" fmla="*/ 237067 w 237067"/>
              <a:gd name="connsiteY3" fmla="*/ 93133 h 229061"/>
              <a:gd name="connsiteX4" fmla="*/ 209424 w 237067"/>
              <a:gd name="connsiteY4" fmla="*/ 229061 h 229061"/>
              <a:gd name="connsiteX5" fmla="*/ 19177 w 237067"/>
              <a:gd name="connsiteY5" fmla="*/ 192050 h 229061"/>
              <a:gd name="connsiteX6" fmla="*/ 0 w 237067"/>
              <a:gd name="connsiteY6" fmla="*/ 136301 h 229061"/>
              <a:gd name="connsiteX7" fmla="*/ 0 w 237067"/>
              <a:gd name="connsiteY7" fmla="*/ 0 h 229061"/>
              <a:gd name="connsiteX0" fmla="*/ 0 w 237067"/>
              <a:gd name="connsiteY0" fmla="*/ 0 h 250900"/>
              <a:gd name="connsiteX1" fmla="*/ 169334 w 237067"/>
              <a:gd name="connsiteY1" fmla="*/ 21167 h 250900"/>
              <a:gd name="connsiteX2" fmla="*/ 237067 w 237067"/>
              <a:gd name="connsiteY2" fmla="*/ 93133 h 250900"/>
              <a:gd name="connsiteX3" fmla="*/ 237067 w 237067"/>
              <a:gd name="connsiteY3" fmla="*/ 93133 h 250900"/>
              <a:gd name="connsiteX4" fmla="*/ 209424 w 237067"/>
              <a:gd name="connsiteY4" fmla="*/ 229061 h 250900"/>
              <a:gd name="connsiteX5" fmla="*/ 19177 w 237067"/>
              <a:gd name="connsiteY5" fmla="*/ 250900 h 250900"/>
              <a:gd name="connsiteX6" fmla="*/ 0 w 237067"/>
              <a:gd name="connsiteY6" fmla="*/ 136301 h 250900"/>
              <a:gd name="connsiteX7" fmla="*/ 0 w 237067"/>
              <a:gd name="connsiteY7" fmla="*/ 0 h 25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067" h="250900">
                <a:moveTo>
                  <a:pt x="0" y="0"/>
                </a:moveTo>
                <a:lnTo>
                  <a:pt x="169334" y="21167"/>
                </a:lnTo>
                <a:lnTo>
                  <a:pt x="237067" y="93133"/>
                </a:lnTo>
                <a:lnTo>
                  <a:pt x="237067" y="93133"/>
                </a:lnTo>
                <a:lnTo>
                  <a:pt x="209424" y="229061"/>
                </a:lnTo>
                <a:lnTo>
                  <a:pt x="19177" y="250900"/>
                </a:lnTo>
                <a:lnTo>
                  <a:pt x="0" y="136301"/>
                </a:lnTo>
                <a:lnTo>
                  <a:pt x="0" y="0"/>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12" name="フリーフォーム: 図形 526">
            <a:extLst>
              <a:ext uri="{FF2B5EF4-FFF2-40B4-BE49-F238E27FC236}">
                <a16:creationId xmlns:a16="http://schemas.microsoft.com/office/drawing/2014/main" id="{77C18243-8F66-4BD1-BCB3-8EEDC77FB5C7}"/>
              </a:ext>
            </a:extLst>
          </p:cNvPr>
          <p:cNvSpPr/>
          <p:nvPr/>
        </p:nvSpPr>
        <p:spPr>
          <a:xfrm rot="8580133">
            <a:off x="6581884" y="4678018"/>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13" name="フリーフォーム: 図形 529">
            <a:extLst>
              <a:ext uri="{FF2B5EF4-FFF2-40B4-BE49-F238E27FC236}">
                <a16:creationId xmlns:a16="http://schemas.microsoft.com/office/drawing/2014/main" id="{B8D9A6C8-45C2-4C1C-89A5-9DB759EBE59D}"/>
              </a:ext>
            </a:extLst>
          </p:cNvPr>
          <p:cNvSpPr/>
          <p:nvPr/>
        </p:nvSpPr>
        <p:spPr>
          <a:xfrm rot="5064060">
            <a:off x="6277599" y="4893178"/>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14" name="フリーフォーム: 図形 530">
            <a:extLst>
              <a:ext uri="{FF2B5EF4-FFF2-40B4-BE49-F238E27FC236}">
                <a16:creationId xmlns:a16="http://schemas.microsoft.com/office/drawing/2014/main" id="{8388A817-9185-4D6B-B42C-7DCB598880AE}"/>
              </a:ext>
            </a:extLst>
          </p:cNvPr>
          <p:cNvSpPr/>
          <p:nvPr/>
        </p:nvSpPr>
        <p:spPr>
          <a:xfrm rot="4844737">
            <a:off x="6952333" y="4705565"/>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15" name="フリーフォーム: 図形 531">
            <a:extLst>
              <a:ext uri="{FF2B5EF4-FFF2-40B4-BE49-F238E27FC236}">
                <a16:creationId xmlns:a16="http://schemas.microsoft.com/office/drawing/2014/main" id="{EF0F0934-22F2-4AC0-A17F-2F48B7721A30}"/>
              </a:ext>
            </a:extLst>
          </p:cNvPr>
          <p:cNvSpPr/>
          <p:nvPr/>
        </p:nvSpPr>
        <p:spPr>
          <a:xfrm rot="5064060">
            <a:off x="6243340" y="4751404"/>
            <a:ext cx="80753" cy="75789"/>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16" name="フリーフォーム: 図形 534">
            <a:extLst>
              <a:ext uri="{FF2B5EF4-FFF2-40B4-BE49-F238E27FC236}">
                <a16:creationId xmlns:a16="http://schemas.microsoft.com/office/drawing/2014/main" id="{39851C63-26E8-493F-B09A-82C696E5A890}"/>
              </a:ext>
            </a:extLst>
          </p:cNvPr>
          <p:cNvSpPr/>
          <p:nvPr/>
        </p:nvSpPr>
        <p:spPr>
          <a:xfrm rot="5064060">
            <a:off x="6247302" y="4579605"/>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17" name="フリーフォーム: 図形 535">
            <a:extLst>
              <a:ext uri="{FF2B5EF4-FFF2-40B4-BE49-F238E27FC236}">
                <a16:creationId xmlns:a16="http://schemas.microsoft.com/office/drawing/2014/main" id="{DD35B87A-4FB1-4CB1-8180-58029D05FF2A}"/>
              </a:ext>
            </a:extLst>
          </p:cNvPr>
          <p:cNvSpPr/>
          <p:nvPr/>
        </p:nvSpPr>
        <p:spPr>
          <a:xfrm>
            <a:off x="7615315" y="4610709"/>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18" name="フリーフォーム: 図形 536">
            <a:extLst>
              <a:ext uri="{FF2B5EF4-FFF2-40B4-BE49-F238E27FC236}">
                <a16:creationId xmlns:a16="http://schemas.microsoft.com/office/drawing/2014/main" id="{D0D25058-A028-4748-AA59-0484DB3DBE18}"/>
              </a:ext>
            </a:extLst>
          </p:cNvPr>
          <p:cNvSpPr/>
          <p:nvPr/>
        </p:nvSpPr>
        <p:spPr>
          <a:xfrm rot="19935396">
            <a:off x="7560262" y="4674065"/>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19" name="フリーフォーム: 図形 537">
            <a:extLst>
              <a:ext uri="{FF2B5EF4-FFF2-40B4-BE49-F238E27FC236}">
                <a16:creationId xmlns:a16="http://schemas.microsoft.com/office/drawing/2014/main" id="{F20BF466-39E1-42D9-A901-8A6DAA49CBF4}"/>
              </a:ext>
            </a:extLst>
          </p:cNvPr>
          <p:cNvSpPr/>
          <p:nvPr/>
        </p:nvSpPr>
        <p:spPr>
          <a:xfrm rot="16419323">
            <a:off x="7232082" y="4946072"/>
            <a:ext cx="128160" cy="132899"/>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20" name="フリーフォーム: 図形 538">
            <a:extLst>
              <a:ext uri="{FF2B5EF4-FFF2-40B4-BE49-F238E27FC236}">
                <a16:creationId xmlns:a16="http://schemas.microsoft.com/office/drawing/2014/main" id="{01A1D863-025F-439A-9E3F-2A9A74BF5BC4}"/>
              </a:ext>
            </a:extLst>
          </p:cNvPr>
          <p:cNvSpPr/>
          <p:nvPr/>
        </p:nvSpPr>
        <p:spPr>
          <a:xfrm rot="14754719">
            <a:off x="6495618" y="4733797"/>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21" name="フリーフォーム: 図形 539">
            <a:extLst>
              <a:ext uri="{FF2B5EF4-FFF2-40B4-BE49-F238E27FC236}">
                <a16:creationId xmlns:a16="http://schemas.microsoft.com/office/drawing/2014/main" id="{F91ED5AE-4ABC-4011-8819-E21A3A4EA0AA}"/>
              </a:ext>
            </a:extLst>
          </p:cNvPr>
          <p:cNvSpPr/>
          <p:nvPr/>
        </p:nvSpPr>
        <p:spPr>
          <a:xfrm rot="20278375">
            <a:off x="7098814" y="4822887"/>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22" name="フリーフォーム: 図形 540">
            <a:extLst>
              <a:ext uri="{FF2B5EF4-FFF2-40B4-BE49-F238E27FC236}">
                <a16:creationId xmlns:a16="http://schemas.microsoft.com/office/drawing/2014/main" id="{86EACE2C-FBB1-4F94-88CB-9A5DCEBA8858}"/>
              </a:ext>
            </a:extLst>
          </p:cNvPr>
          <p:cNvSpPr/>
          <p:nvPr/>
        </p:nvSpPr>
        <p:spPr>
          <a:xfrm rot="19935396">
            <a:off x="6766580" y="4679013"/>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23" name="フリーフォーム: 図形 541">
            <a:extLst>
              <a:ext uri="{FF2B5EF4-FFF2-40B4-BE49-F238E27FC236}">
                <a16:creationId xmlns:a16="http://schemas.microsoft.com/office/drawing/2014/main" id="{5F397A41-5BE2-4E9A-ABA8-7EFDEA58872A}"/>
              </a:ext>
            </a:extLst>
          </p:cNvPr>
          <p:cNvSpPr/>
          <p:nvPr/>
        </p:nvSpPr>
        <p:spPr>
          <a:xfrm rot="16419323">
            <a:off x="7788850" y="4766324"/>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24" name="フリーフォーム: 図形 542">
            <a:extLst>
              <a:ext uri="{FF2B5EF4-FFF2-40B4-BE49-F238E27FC236}">
                <a16:creationId xmlns:a16="http://schemas.microsoft.com/office/drawing/2014/main" id="{EEC9A94F-19B7-44C1-9C65-F20590542298}"/>
              </a:ext>
            </a:extLst>
          </p:cNvPr>
          <p:cNvSpPr/>
          <p:nvPr/>
        </p:nvSpPr>
        <p:spPr>
          <a:xfrm rot="14754719">
            <a:off x="7118339" y="4607894"/>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25" name="フリーフォーム: 図形 543">
            <a:extLst>
              <a:ext uri="{FF2B5EF4-FFF2-40B4-BE49-F238E27FC236}">
                <a16:creationId xmlns:a16="http://schemas.microsoft.com/office/drawing/2014/main" id="{DB45969E-C6F1-4B06-AEB7-1CEAF09C9494}"/>
              </a:ext>
            </a:extLst>
          </p:cNvPr>
          <p:cNvSpPr/>
          <p:nvPr/>
        </p:nvSpPr>
        <p:spPr>
          <a:xfrm>
            <a:off x="7793036" y="4631599"/>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26" name="フリーフォーム: 図形 544">
            <a:extLst>
              <a:ext uri="{FF2B5EF4-FFF2-40B4-BE49-F238E27FC236}">
                <a16:creationId xmlns:a16="http://schemas.microsoft.com/office/drawing/2014/main" id="{00403BB3-2DD5-4CDE-93EE-4F85414D8E4E}"/>
              </a:ext>
            </a:extLst>
          </p:cNvPr>
          <p:cNvSpPr/>
          <p:nvPr/>
        </p:nvSpPr>
        <p:spPr>
          <a:xfrm rot="19935396">
            <a:off x="7838387" y="4711371"/>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27" name="フリーフォーム: 図形 545">
            <a:extLst>
              <a:ext uri="{FF2B5EF4-FFF2-40B4-BE49-F238E27FC236}">
                <a16:creationId xmlns:a16="http://schemas.microsoft.com/office/drawing/2014/main" id="{CF5F149B-5183-4CBA-B839-1DB83BFFA3FE}"/>
              </a:ext>
            </a:extLst>
          </p:cNvPr>
          <p:cNvSpPr/>
          <p:nvPr/>
        </p:nvSpPr>
        <p:spPr>
          <a:xfrm rot="14754719">
            <a:off x="7470399" y="4636180"/>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28" name="フリーフォーム: 図形 546">
            <a:extLst>
              <a:ext uri="{FF2B5EF4-FFF2-40B4-BE49-F238E27FC236}">
                <a16:creationId xmlns:a16="http://schemas.microsoft.com/office/drawing/2014/main" id="{98C7363B-6122-453C-A89F-01E2876B2DFA}"/>
              </a:ext>
            </a:extLst>
          </p:cNvPr>
          <p:cNvSpPr/>
          <p:nvPr/>
        </p:nvSpPr>
        <p:spPr>
          <a:xfrm rot="16200000">
            <a:off x="7215618" y="4708997"/>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29" name="フリーフォーム: 図形 547">
            <a:extLst>
              <a:ext uri="{FF2B5EF4-FFF2-40B4-BE49-F238E27FC236}">
                <a16:creationId xmlns:a16="http://schemas.microsoft.com/office/drawing/2014/main" id="{88C6A051-3019-44B5-B289-32A7427FFF06}"/>
              </a:ext>
            </a:extLst>
          </p:cNvPr>
          <p:cNvSpPr/>
          <p:nvPr/>
        </p:nvSpPr>
        <p:spPr>
          <a:xfrm rot="16419323">
            <a:off x="7909129" y="4632355"/>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30" name="フリーフォーム: 図形 548">
            <a:extLst>
              <a:ext uri="{FF2B5EF4-FFF2-40B4-BE49-F238E27FC236}">
                <a16:creationId xmlns:a16="http://schemas.microsoft.com/office/drawing/2014/main" id="{F2CC0CBA-4017-453C-B059-8323CE9D7235}"/>
              </a:ext>
            </a:extLst>
          </p:cNvPr>
          <p:cNvSpPr/>
          <p:nvPr/>
        </p:nvSpPr>
        <p:spPr>
          <a:xfrm rot="14754719">
            <a:off x="7484412" y="4914600"/>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31" name="フリーフォーム: 図形 549">
            <a:extLst>
              <a:ext uri="{FF2B5EF4-FFF2-40B4-BE49-F238E27FC236}">
                <a16:creationId xmlns:a16="http://schemas.microsoft.com/office/drawing/2014/main" id="{E1C87617-648E-4CAD-A8D8-0C3280677664}"/>
              </a:ext>
            </a:extLst>
          </p:cNvPr>
          <p:cNvSpPr/>
          <p:nvPr/>
        </p:nvSpPr>
        <p:spPr>
          <a:xfrm rot="1608969">
            <a:off x="7486238" y="4835970"/>
            <a:ext cx="141497" cy="106444"/>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32" name="フリーフォーム: 図形 550">
            <a:extLst>
              <a:ext uri="{FF2B5EF4-FFF2-40B4-BE49-F238E27FC236}">
                <a16:creationId xmlns:a16="http://schemas.microsoft.com/office/drawing/2014/main" id="{8E26B811-7CE5-4658-957D-B91A7991EDF9}"/>
              </a:ext>
            </a:extLst>
          </p:cNvPr>
          <p:cNvSpPr/>
          <p:nvPr/>
        </p:nvSpPr>
        <p:spPr>
          <a:xfrm rot="19935396">
            <a:off x="6458844" y="4674734"/>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33" name="フリーフォーム: 図形 551">
            <a:extLst>
              <a:ext uri="{FF2B5EF4-FFF2-40B4-BE49-F238E27FC236}">
                <a16:creationId xmlns:a16="http://schemas.microsoft.com/office/drawing/2014/main" id="{E171CAA4-E7FC-4EA1-9283-3C5A6E94B2DC}"/>
              </a:ext>
            </a:extLst>
          </p:cNvPr>
          <p:cNvSpPr/>
          <p:nvPr/>
        </p:nvSpPr>
        <p:spPr>
          <a:xfrm rot="16419323">
            <a:off x="6934590" y="4806868"/>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34" name="フリーフォーム: 図形 552">
            <a:extLst>
              <a:ext uri="{FF2B5EF4-FFF2-40B4-BE49-F238E27FC236}">
                <a16:creationId xmlns:a16="http://schemas.microsoft.com/office/drawing/2014/main" id="{2AFEB103-64A1-4D1C-945A-61DAF26DB016}"/>
              </a:ext>
            </a:extLst>
          </p:cNvPr>
          <p:cNvSpPr/>
          <p:nvPr/>
        </p:nvSpPr>
        <p:spPr>
          <a:xfrm rot="14754719">
            <a:off x="7649065" y="4713637"/>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35" name="フリーフォーム: 図形 553">
            <a:extLst>
              <a:ext uri="{FF2B5EF4-FFF2-40B4-BE49-F238E27FC236}">
                <a16:creationId xmlns:a16="http://schemas.microsoft.com/office/drawing/2014/main" id="{46EA99AD-2F74-42E3-8BBF-4E8F9756989B}"/>
              </a:ext>
            </a:extLst>
          </p:cNvPr>
          <p:cNvSpPr/>
          <p:nvPr/>
        </p:nvSpPr>
        <p:spPr>
          <a:xfrm>
            <a:off x="6181511" y="4863442"/>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36" name="フリーフォーム: 図形 554">
            <a:extLst>
              <a:ext uri="{FF2B5EF4-FFF2-40B4-BE49-F238E27FC236}">
                <a16:creationId xmlns:a16="http://schemas.microsoft.com/office/drawing/2014/main" id="{006132A3-3F72-40F4-9E8E-229581700642}"/>
              </a:ext>
            </a:extLst>
          </p:cNvPr>
          <p:cNvSpPr/>
          <p:nvPr/>
        </p:nvSpPr>
        <p:spPr>
          <a:xfrm rot="19935396">
            <a:off x="5843227" y="4597689"/>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37" name="フリーフォーム: 図形 555">
            <a:extLst>
              <a:ext uri="{FF2B5EF4-FFF2-40B4-BE49-F238E27FC236}">
                <a16:creationId xmlns:a16="http://schemas.microsoft.com/office/drawing/2014/main" id="{ADF3D148-1D18-4088-BDE4-6F30EE604638}"/>
              </a:ext>
            </a:extLst>
          </p:cNvPr>
          <p:cNvSpPr/>
          <p:nvPr/>
        </p:nvSpPr>
        <p:spPr>
          <a:xfrm rot="16419323">
            <a:off x="6681380" y="4868238"/>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38" name="フリーフォーム: 図形 556">
            <a:extLst>
              <a:ext uri="{FF2B5EF4-FFF2-40B4-BE49-F238E27FC236}">
                <a16:creationId xmlns:a16="http://schemas.microsoft.com/office/drawing/2014/main" id="{004E5FD2-7B05-4C7C-A769-AC2E3E846A16}"/>
              </a:ext>
            </a:extLst>
          </p:cNvPr>
          <p:cNvSpPr/>
          <p:nvPr/>
        </p:nvSpPr>
        <p:spPr>
          <a:xfrm rot="8580133">
            <a:off x="6246504" y="4809234"/>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39" name="フリーフォーム: 図形 557">
            <a:extLst>
              <a:ext uri="{FF2B5EF4-FFF2-40B4-BE49-F238E27FC236}">
                <a16:creationId xmlns:a16="http://schemas.microsoft.com/office/drawing/2014/main" id="{30921AF8-18B2-47D1-A664-3BB43A1B0383}"/>
              </a:ext>
            </a:extLst>
          </p:cNvPr>
          <p:cNvSpPr/>
          <p:nvPr/>
        </p:nvSpPr>
        <p:spPr>
          <a:xfrm rot="5064060" flipV="1">
            <a:off x="6140873" y="4603511"/>
            <a:ext cx="81957" cy="100949"/>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40" name="フリーフォーム: 図形 558">
            <a:extLst>
              <a:ext uri="{FF2B5EF4-FFF2-40B4-BE49-F238E27FC236}">
                <a16:creationId xmlns:a16="http://schemas.microsoft.com/office/drawing/2014/main" id="{87544508-F4D1-4713-B3AC-70EE9D6C0201}"/>
              </a:ext>
            </a:extLst>
          </p:cNvPr>
          <p:cNvSpPr/>
          <p:nvPr/>
        </p:nvSpPr>
        <p:spPr>
          <a:xfrm rot="8923112">
            <a:off x="7203627" y="4639678"/>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41" name="フリーフォーム: 図形 559">
            <a:extLst>
              <a:ext uri="{FF2B5EF4-FFF2-40B4-BE49-F238E27FC236}">
                <a16:creationId xmlns:a16="http://schemas.microsoft.com/office/drawing/2014/main" id="{BD5F51A8-FC34-4CD2-9823-EE38EDD01E90}"/>
              </a:ext>
            </a:extLst>
          </p:cNvPr>
          <p:cNvSpPr/>
          <p:nvPr/>
        </p:nvSpPr>
        <p:spPr>
          <a:xfrm rot="5064060">
            <a:off x="6920017" y="4600027"/>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42" name="フリーフォーム: 図形 560">
            <a:extLst>
              <a:ext uri="{FF2B5EF4-FFF2-40B4-BE49-F238E27FC236}">
                <a16:creationId xmlns:a16="http://schemas.microsoft.com/office/drawing/2014/main" id="{F7EFEC3C-3D96-4EC7-B595-7799862AC76A}"/>
              </a:ext>
            </a:extLst>
          </p:cNvPr>
          <p:cNvSpPr/>
          <p:nvPr/>
        </p:nvSpPr>
        <p:spPr>
          <a:xfrm rot="10244737">
            <a:off x="6138797" y="4767520"/>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43" name="フリーフォーム: 図形 561">
            <a:extLst>
              <a:ext uri="{FF2B5EF4-FFF2-40B4-BE49-F238E27FC236}">
                <a16:creationId xmlns:a16="http://schemas.microsoft.com/office/drawing/2014/main" id="{97273832-89B8-4B4F-BF4D-D0B5F2749444}"/>
              </a:ext>
            </a:extLst>
          </p:cNvPr>
          <p:cNvSpPr/>
          <p:nvPr/>
        </p:nvSpPr>
        <p:spPr>
          <a:xfrm rot="8580133">
            <a:off x="5941761" y="4669704"/>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44" name="フリーフォーム: 図形 562">
            <a:extLst>
              <a:ext uri="{FF2B5EF4-FFF2-40B4-BE49-F238E27FC236}">
                <a16:creationId xmlns:a16="http://schemas.microsoft.com/office/drawing/2014/main" id="{A5615ED0-E623-45CD-A41A-79465C6C3E96}"/>
              </a:ext>
            </a:extLst>
          </p:cNvPr>
          <p:cNvSpPr/>
          <p:nvPr/>
        </p:nvSpPr>
        <p:spPr>
          <a:xfrm rot="4844737">
            <a:off x="7184503" y="4839175"/>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45" name="フリーフォーム: 図形 563">
            <a:extLst>
              <a:ext uri="{FF2B5EF4-FFF2-40B4-BE49-F238E27FC236}">
                <a16:creationId xmlns:a16="http://schemas.microsoft.com/office/drawing/2014/main" id="{E72DF736-BA61-44CA-BFD9-9BF8A5F57725}"/>
              </a:ext>
            </a:extLst>
          </p:cNvPr>
          <p:cNvSpPr/>
          <p:nvPr/>
        </p:nvSpPr>
        <p:spPr>
          <a:xfrm rot="11853706">
            <a:off x="6215941" y="4720699"/>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46" name="フリーフォーム: 図形 564">
            <a:extLst>
              <a:ext uri="{FF2B5EF4-FFF2-40B4-BE49-F238E27FC236}">
                <a16:creationId xmlns:a16="http://schemas.microsoft.com/office/drawing/2014/main" id="{C7671AFC-8EAD-4BD5-8327-C37DB9150183}"/>
              </a:ext>
            </a:extLst>
          </p:cNvPr>
          <p:cNvSpPr/>
          <p:nvPr/>
        </p:nvSpPr>
        <p:spPr>
          <a:xfrm rot="8580133">
            <a:off x="7129591" y="4696572"/>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47" name="フリーフォーム: 図形 565">
            <a:extLst>
              <a:ext uri="{FF2B5EF4-FFF2-40B4-BE49-F238E27FC236}">
                <a16:creationId xmlns:a16="http://schemas.microsoft.com/office/drawing/2014/main" id="{4F398608-4CDF-4071-9E61-58636CC229F3}"/>
              </a:ext>
            </a:extLst>
          </p:cNvPr>
          <p:cNvSpPr/>
          <p:nvPr/>
        </p:nvSpPr>
        <p:spPr>
          <a:xfrm rot="5064060">
            <a:off x="6850362" y="4679219"/>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48" name="楕円 247">
            <a:extLst>
              <a:ext uri="{FF2B5EF4-FFF2-40B4-BE49-F238E27FC236}">
                <a16:creationId xmlns:a16="http://schemas.microsoft.com/office/drawing/2014/main" id="{68ACDD2C-449F-4996-BBC3-F889E5148396}"/>
              </a:ext>
            </a:extLst>
          </p:cNvPr>
          <p:cNvSpPr/>
          <p:nvPr/>
        </p:nvSpPr>
        <p:spPr>
          <a:xfrm>
            <a:off x="7126682" y="4972862"/>
            <a:ext cx="57419" cy="57765"/>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49" name="フリーフォーム: 図形 516">
            <a:extLst>
              <a:ext uri="{FF2B5EF4-FFF2-40B4-BE49-F238E27FC236}">
                <a16:creationId xmlns:a16="http://schemas.microsoft.com/office/drawing/2014/main" id="{2F84FC0C-9522-4CCA-9999-BBE5140684FC}"/>
              </a:ext>
            </a:extLst>
          </p:cNvPr>
          <p:cNvSpPr/>
          <p:nvPr/>
        </p:nvSpPr>
        <p:spPr>
          <a:xfrm flipH="1">
            <a:off x="6924937" y="4947983"/>
            <a:ext cx="83875" cy="171363"/>
          </a:xfrm>
          <a:custGeom>
            <a:avLst/>
            <a:gdLst>
              <a:gd name="connsiteX0" fmla="*/ 0 w 237067"/>
              <a:gd name="connsiteY0" fmla="*/ 0 h 254000"/>
              <a:gd name="connsiteX1" fmla="*/ 169334 w 237067"/>
              <a:gd name="connsiteY1" fmla="*/ 21167 h 254000"/>
              <a:gd name="connsiteX2" fmla="*/ 237067 w 237067"/>
              <a:gd name="connsiteY2" fmla="*/ 93133 h 254000"/>
              <a:gd name="connsiteX3" fmla="*/ 237067 w 237067"/>
              <a:gd name="connsiteY3" fmla="*/ 93133 h 254000"/>
              <a:gd name="connsiteX4" fmla="*/ 165100 w 237067"/>
              <a:gd name="connsiteY4" fmla="*/ 194733 h 254000"/>
              <a:gd name="connsiteX5" fmla="*/ 63500 w 237067"/>
              <a:gd name="connsiteY5" fmla="*/ 211667 h 254000"/>
              <a:gd name="connsiteX6" fmla="*/ 0 w 237067"/>
              <a:gd name="connsiteY6" fmla="*/ 254000 h 254000"/>
              <a:gd name="connsiteX7" fmla="*/ 0 w 237067"/>
              <a:gd name="connsiteY7" fmla="*/ 0 h 254000"/>
              <a:gd name="connsiteX0" fmla="*/ 0 w 237067"/>
              <a:gd name="connsiteY0" fmla="*/ 0 h 254000"/>
              <a:gd name="connsiteX1" fmla="*/ 169334 w 237067"/>
              <a:gd name="connsiteY1" fmla="*/ 21167 h 254000"/>
              <a:gd name="connsiteX2" fmla="*/ 237067 w 237067"/>
              <a:gd name="connsiteY2" fmla="*/ 93133 h 254000"/>
              <a:gd name="connsiteX3" fmla="*/ 237067 w 237067"/>
              <a:gd name="connsiteY3" fmla="*/ 93133 h 254000"/>
              <a:gd name="connsiteX4" fmla="*/ 209424 w 237067"/>
              <a:gd name="connsiteY4" fmla="*/ 229061 h 254000"/>
              <a:gd name="connsiteX5" fmla="*/ 63500 w 237067"/>
              <a:gd name="connsiteY5" fmla="*/ 211667 h 254000"/>
              <a:gd name="connsiteX6" fmla="*/ 0 w 237067"/>
              <a:gd name="connsiteY6" fmla="*/ 254000 h 254000"/>
              <a:gd name="connsiteX7" fmla="*/ 0 w 237067"/>
              <a:gd name="connsiteY7" fmla="*/ 0 h 254000"/>
              <a:gd name="connsiteX0" fmla="*/ 0 w 237067"/>
              <a:gd name="connsiteY0" fmla="*/ 0 h 283423"/>
              <a:gd name="connsiteX1" fmla="*/ 169334 w 237067"/>
              <a:gd name="connsiteY1" fmla="*/ 21167 h 283423"/>
              <a:gd name="connsiteX2" fmla="*/ 237067 w 237067"/>
              <a:gd name="connsiteY2" fmla="*/ 93133 h 283423"/>
              <a:gd name="connsiteX3" fmla="*/ 237067 w 237067"/>
              <a:gd name="connsiteY3" fmla="*/ 93133 h 283423"/>
              <a:gd name="connsiteX4" fmla="*/ 209424 w 237067"/>
              <a:gd name="connsiteY4" fmla="*/ 229061 h 283423"/>
              <a:gd name="connsiteX5" fmla="*/ 63500 w 237067"/>
              <a:gd name="connsiteY5" fmla="*/ 211667 h 283423"/>
              <a:gd name="connsiteX6" fmla="*/ 33241 w 237067"/>
              <a:gd name="connsiteY6" fmla="*/ 283423 h 283423"/>
              <a:gd name="connsiteX7" fmla="*/ 0 w 237067"/>
              <a:gd name="connsiteY7" fmla="*/ 0 h 283423"/>
              <a:gd name="connsiteX0" fmla="*/ 0 w 237067"/>
              <a:gd name="connsiteY0" fmla="*/ 0 h 283423"/>
              <a:gd name="connsiteX1" fmla="*/ 169334 w 237067"/>
              <a:gd name="connsiteY1" fmla="*/ 21167 h 283423"/>
              <a:gd name="connsiteX2" fmla="*/ 237067 w 237067"/>
              <a:gd name="connsiteY2" fmla="*/ 93133 h 283423"/>
              <a:gd name="connsiteX3" fmla="*/ 237067 w 237067"/>
              <a:gd name="connsiteY3" fmla="*/ 93133 h 283423"/>
              <a:gd name="connsiteX4" fmla="*/ 209424 w 237067"/>
              <a:gd name="connsiteY4" fmla="*/ 229061 h 283423"/>
              <a:gd name="connsiteX5" fmla="*/ 19177 w 237067"/>
              <a:gd name="connsiteY5" fmla="*/ 192050 h 283423"/>
              <a:gd name="connsiteX6" fmla="*/ 33241 w 237067"/>
              <a:gd name="connsiteY6" fmla="*/ 283423 h 283423"/>
              <a:gd name="connsiteX7" fmla="*/ 0 w 237067"/>
              <a:gd name="connsiteY7" fmla="*/ 0 h 283423"/>
              <a:gd name="connsiteX0" fmla="*/ 0 w 237067"/>
              <a:gd name="connsiteY0" fmla="*/ 0 h 229061"/>
              <a:gd name="connsiteX1" fmla="*/ 169334 w 237067"/>
              <a:gd name="connsiteY1" fmla="*/ 21167 h 229061"/>
              <a:gd name="connsiteX2" fmla="*/ 237067 w 237067"/>
              <a:gd name="connsiteY2" fmla="*/ 93133 h 229061"/>
              <a:gd name="connsiteX3" fmla="*/ 237067 w 237067"/>
              <a:gd name="connsiteY3" fmla="*/ 93133 h 229061"/>
              <a:gd name="connsiteX4" fmla="*/ 209424 w 237067"/>
              <a:gd name="connsiteY4" fmla="*/ 229061 h 229061"/>
              <a:gd name="connsiteX5" fmla="*/ 19177 w 237067"/>
              <a:gd name="connsiteY5" fmla="*/ 192050 h 229061"/>
              <a:gd name="connsiteX6" fmla="*/ 0 w 237067"/>
              <a:gd name="connsiteY6" fmla="*/ 136301 h 229061"/>
              <a:gd name="connsiteX7" fmla="*/ 0 w 237067"/>
              <a:gd name="connsiteY7" fmla="*/ 0 h 229061"/>
              <a:gd name="connsiteX0" fmla="*/ 0 w 237067"/>
              <a:gd name="connsiteY0" fmla="*/ 0 h 250900"/>
              <a:gd name="connsiteX1" fmla="*/ 169334 w 237067"/>
              <a:gd name="connsiteY1" fmla="*/ 21167 h 250900"/>
              <a:gd name="connsiteX2" fmla="*/ 237067 w 237067"/>
              <a:gd name="connsiteY2" fmla="*/ 93133 h 250900"/>
              <a:gd name="connsiteX3" fmla="*/ 237067 w 237067"/>
              <a:gd name="connsiteY3" fmla="*/ 93133 h 250900"/>
              <a:gd name="connsiteX4" fmla="*/ 209424 w 237067"/>
              <a:gd name="connsiteY4" fmla="*/ 229061 h 250900"/>
              <a:gd name="connsiteX5" fmla="*/ 19177 w 237067"/>
              <a:gd name="connsiteY5" fmla="*/ 250900 h 250900"/>
              <a:gd name="connsiteX6" fmla="*/ 0 w 237067"/>
              <a:gd name="connsiteY6" fmla="*/ 136301 h 250900"/>
              <a:gd name="connsiteX7" fmla="*/ 0 w 237067"/>
              <a:gd name="connsiteY7" fmla="*/ 0 h 25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067" h="250900">
                <a:moveTo>
                  <a:pt x="0" y="0"/>
                </a:moveTo>
                <a:lnTo>
                  <a:pt x="169334" y="21167"/>
                </a:lnTo>
                <a:lnTo>
                  <a:pt x="237067" y="93133"/>
                </a:lnTo>
                <a:lnTo>
                  <a:pt x="237067" y="93133"/>
                </a:lnTo>
                <a:lnTo>
                  <a:pt x="209424" y="229061"/>
                </a:lnTo>
                <a:lnTo>
                  <a:pt x="19177" y="250900"/>
                </a:lnTo>
                <a:lnTo>
                  <a:pt x="0" y="136301"/>
                </a:lnTo>
                <a:lnTo>
                  <a:pt x="0" y="0"/>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50" name="フリーフォーム: 図形 246">
            <a:extLst>
              <a:ext uri="{FF2B5EF4-FFF2-40B4-BE49-F238E27FC236}">
                <a16:creationId xmlns:a16="http://schemas.microsoft.com/office/drawing/2014/main" id="{8F175D93-291B-44CE-9E8D-7F7A9E897FFD}"/>
              </a:ext>
            </a:extLst>
          </p:cNvPr>
          <p:cNvSpPr/>
          <p:nvPr/>
        </p:nvSpPr>
        <p:spPr>
          <a:xfrm rot="4844737">
            <a:off x="6575411" y="4607828"/>
            <a:ext cx="59650" cy="103625"/>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51" name="楕円 250">
            <a:extLst>
              <a:ext uri="{FF2B5EF4-FFF2-40B4-BE49-F238E27FC236}">
                <a16:creationId xmlns:a16="http://schemas.microsoft.com/office/drawing/2014/main" id="{68ACDD2C-449F-4996-BBC3-F889E5148396}"/>
              </a:ext>
            </a:extLst>
          </p:cNvPr>
          <p:cNvSpPr/>
          <p:nvPr/>
        </p:nvSpPr>
        <p:spPr>
          <a:xfrm>
            <a:off x="6934105" y="4997990"/>
            <a:ext cx="57419" cy="57765"/>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52" name="フリーフォーム: 図形 516">
            <a:extLst>
              <a:ext uri="{FF2B5EF4-FFF2-40B4-BE49-F238E27FC236}">
                <a16:creationId xmlns:a16="http://schemas.microsoft.com/office/drawing/2014/main" id="{2F84FC0C-9522-4CCA-9999-BBE5140684FC}"/>
              </a:ext>
            </a:extLst>
          </p:cNvPr>
          <p:cNvSpPr/>
          <p:nvPr/>
        </p:nvSpPr>
        <p:spPr>
          <a:xfrm>
            <a:off x="6792580" y="4954579"/>
            <a:ext cx="95107" cy="171363"/>
          </a:xfrm>
          <a:custGeom>
            <a:avLst/>
            <a:gdLst>
              <a:gd name="connsiteX0" fmla="*/ 0 w 237067"/>
              <a:gd name="connsiteY0" fmla="*/ 0 h 254000"/>
              <a:gd name="connsiteX1" fmla="*/ 169334 w 237067"/>
              <a:gd name="connsiteY1" fmla="*/ 21167 h 254000"/>
              <a:gd name="connsiteX2" fmla="*/ 237067 w 237067"/>
              <a:gd name="connsiteY2" fmla="*/ 93133 h 254000"/>
              <a:gd name="connsiteX3" fmla="*/ 237067 w 237067"/>
              <a:gd name="connsiteY3" fmla="*/ 93133 h 254000"/>
              <a:gd name="connsiteX4" fmla="*/ 165100 w 237067"/>
              <a:gd name="connsiteY4" fmla="*/ 194733 h 254000"/>
              <a:gd name="connsiteX5" fmla="*/ 63500 w 237067"/>
              <a:gd name="connsiteY5" fmla="*/ 211667 h 254000"/>
              <a:gd name="connsiteX6" fmla="*/ 0 w 237067"/>
              <a:gd name="connsiteY6" fmla="*/ 254000 h 254000"/>
              <a:gd name="connsiteX7" fmla="*/ 0 w 237067"/>
              <a:gd name="connsiteY7" fmla="*/ 0 h 254000"/>
              <a:gd name="connsiteX0" fmla="*/ 0 w 237067"/>
              <a:gd name="connsiteY0" fmla="*/ 0 h 254000"/>
              <a:gd name="connsiteX1" fmla="*/ 169334 w 237067"/>
              <a:gd name="connsiteY1" fmla="*/ 21167 h 254000"/>
              <a:gd name="connsiteX2" fmla="*/ 237067 w 237067"/>
              <a:gd name="connsiteY2" fmla="*/ 93133 h 254000"/>
              <a:gd name="connsiteX3" fmla="*/ 237067 w 237067"/>
              <a:gd name="connsiteY3" fmla="*/ 93133 h 254000"/>
              <a:gd name="connsiteX4" fmla="*/ 209424 w 237067"/>
              <a:gd name="connsiteY4" fmla="*/ 229061 h 254000"/>
              <a:gd name="connsiteX5" fmla="*/ 63500 w 237067"/>
              <a:gd name="connsiteY5" fmla="*/ 211667 h 254000"/>
              <a:gd name="connsiteX6" fmla="*/ 0 w 237067"/>
              <a:gd name="connsiteY6" fmla="*/ 254000 h 254000"/>
              <a:gd name="connsiteX7" fmla="*/ 0 w 237067"/>
              <a:gd name="connsiteY7" fmla="*/ 0 h 254000"/>
              <a:gd name="connsiteX0" fmla="*/ 0 w 237067"/>
              <a:gd name="connsiteY0" fmla="*/ 0 h 283423"/>
              <a:gd name="connsiteX1" fmla="*/ 169334 w 237067"/>
              <a:gd name="connsiteY1" fmla="*/ 21167 h 283423"/>
              <a:gd name="connsiteX2" fmla="*/ 237067 w 237067"/>
              <a:gd name="connsiteY2" fmla="*/ 93133 h 283423"/>
              <a:gd name="connsiteX3" fmla="*/ 237067 w 237067"/>
              <a:gd name="connsiteY3" fmla="*/ 93133 h 283423"/>
              <a:gd name="connsiteX4" fmla="*/ 209424 w 237067"/>
              <a:gd name="connsiteY4" fmla="*/ 229061 h 283423"/>
              <a:gd name="connsiteX5" fmla="*/ 63500 w 237067"/>
              <a:gd name="connsiteY5" fmla="*/ 211667 h 283423"/>
              <a:gd name="connsiteX6" fmla="*/ 33241 w 237067"/>
              <a:gd name="connsiteY6" fmla="*/ 283423 h 283423"/>
              <a:gd name="connsiteX7" fmla="*/ 0 w 237067"/>
              <a:gd name="connsiteY7" fmla="*/ 0 h 283423"/>
              <a:gd name="connsiteX0" fmla="*/ 0 w 237067"/>
              <a:gd name="connsiteY0" fmla="*/ 0 h 283423"/>
              <a:gd name="connsiteX1" fmla="*/ 169334 w 237067"/>
              <a:gd name="connsiteY1" fmla="*/ 21167 h 283423"/>
              <a:gd name="connsiteX2" fmla="*/ 237067 w 237067"/>
              <a:gd name="connsiteY2" fmla="*/ 93133 h 283423"/>
              <a:gd name="connsiteX3" fmla="*/ 237067 w 237067"/>
              <a:gd name="connsiteY3" fmla="*/ 93133 h 283423"/>
              <a:gd name="connsiteX4" fmla="*/ 209424 w 237067"/>
              <a:gd name="connsiteY4" fmla="*/ 229061 h 283423"/>
              <a:gd name="connsiteX5" fmla="*/ 19177 w 237067"/>
              <a:gd name="connsiteY5" fmla="*/ 192050 h 283423"/>
              <a:gd name="connsiteX6" fmla="*/ 33241 w 237067"/>
              <a:gd name="connsiteY6" fmla="*/ 283423 h 283423"/>
              <a:gd name="connsiteX7" fmla="*/ 0 w 237067"/>
              <a:gd name="connsiteY7" fmla="*/ 0 h 283423"/>
              <a:gd name="connsiteX0" fmla="*/ 0 w 237067"/>
              <a:gd name="connsiteY0" fmla="*/ 0 h 229061"/>
              <a:gd name="connsiteX1" fmla="*/ 169334 w 237067"/>
              <a:gd name="connsiteY1" fmla="*/ 21167 h 229061"/>
              <a:gd name="connsiteX2" fmla="*/ 237067 w 237067"/>
              <a:gd name="connsiteY2" fmla="*/ 93133 h 229061"/>
              <a:gd name="connsiteX3" fmla="*/ 237067 w 237067"/>
              <a:gd name="connsiteY3" fmla="*/ 93133 h 229061"/>
              <a:gd name="connsiteX4" fmla="*/ 209424 w 237067"/>
              <a:gd name="connsiteY4" fmla="*/ 229061 h 229061"/>
              <a:gd name="connsiteX5" fmla="*/ 19177 w 237067"/>
              <a:gd name="connsiteY5" fmla="*/ 192050 h 229061"/>
              <a:gd name="connsiteX6" fmla="*/ 0 w 237067"/>
              <a:gd name="connsiteY6" fmla="*/ 136301 h 229061"/>
              <a:gd name="connsiteX7" fmla="*/ 0 w 237067"/>
              <a:gd name="connsiteY7" fmla="*/ 0 h 229061"/>
              <a:gd name="connsiteX0" fmla="*/ 0 w 237067"/>
              <a:gd name="connsiteY0" fmla="*/ 0 h 250900"/>
              <a:gd name="connsiteX1" fmla="*/ 169334 w 237067"/>
              <a:gd name="connsiteY1" fmla="*/ 21167 h 250900"/>
              <a:gd name="connsiteX2" fmla="*/ 237067 w 237067"/>
              <a:gd name="connsiteY2" fmla="*/ 93133 h 250900"/>
              <a:gd name="connsiteX3" fmla="*/ 237067 w 237067"/>
              <a:gd name="connsiteY3" fmla="*/ 93133 h 250900"/>
              <a:gd name="connsiteX4" fmla="*/ 209424 w 237067"/>
              <a:gd name="connsiteY4" fmla="*/ 229061 h 250900"/>
              <a:gd name="connsiteX5" fmla="*/ 19177 w 237067"/>
              <a:gd name="connsiteY5" fmla="*/ 250900 h 250900"/>
              <a:gd name="connsiteX6" fmla="*/ 0 w 237067"/>
              <a:gd name="connsiteY6" fmla="*/ 136301 h 250900"/>
              <a:gd name="connsiteX7" fmla="*/ 0 w 237067"/>
              <a:gd name="connsiteY7" fmla="*/ 0 h 25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067" h="250900">
                <a:moveTo>
                  <a:pt x="0" y="0"/>
                </a:moveTo>
                <a:lnTo>
                  <a:pt x="169334" y="21167"/>
                </a:lnTo>
                <a:lnTo>
                  <a:pt x="237067" y="93133"/>
                </a:lnTo>
                <a:lnTo>
                  <a:pt x="237067" y="93133"/>
                </a:lnTo>
                <a:lnTo>
                  <a:pt x="209424" y="229061"/>
                </a:lnTo>
                <a:lnTo>
                  <a:pt x="19177" y="250900"/>
                </a:lnTo>
                <a:lnTo>
                  <a:pt x="0" y="136301"/>
                </a:lnTo>
                <a:lnTo>
                  <a:pt x="0" y="0"/>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53" name="楕円 252">
            <a:extLst>
              <a:ext uri="{FF2B5EF4-FFF2-40B4-BE49-F238E27FC236}">
                <a16:creationId xmlns:a16="http://schemas.microsoft.com/office/drawing/2014/main" id="{68ACDD2C-449F-4996-BBC3-F889E5148396}"/>
              </a:ext>
            </a:extLst>
          </p:cNvPr>
          <p:cNvSpPr/>
          <p:nvPr/>
        </p:nvSpPr>
        <p:spPr>
          <a:xfrm>
            <a:off x="6811034" y="5037517"/>
            <a:ext cx="57419" cy="57765"/>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54" name="フリーフォーム: 図形 516">
            <a:extLst>
              <a:ext uri="{FF2B5EF4-FFF2-40B4-BE49-F238E27FC236}">
                <a16:creationId xmlns:a16="http://schemas.microsoft.com/office/drawing/2014/main" id="{2F84FC0C-9522-4CCA-9999-BBE5140684FC}"/>
              </a:ext>
            </a:extLst>
          </p:cNvPr>
          <p:cNvSpPr/>
          <p:nvPr/>
        </p:nvSpPr>
        <p:spPr>
          <a:xfrm flipH="1">
            <a:off x="6608954" y="4943176"/>
            <a:ext cx="83875" cy="171363"/>
          </a:xfrm>
          <a:custGeom>
            <a:avLst/>
            <a:gdLst>
              <a:gd name="connsiteX0" fmla="*/ 0 w 237067"/>
              <a:gd name="connsiteY0" fmla="*/ 0 h 254000"/>
              <a:gd name="connsiteX1" fmla="*/ 169334 w 237067"/>
              <a:gd name="connsiteY1" fmla="*/ 21167 h 254000"/>
              <a:gd name="connsiteX2" fmla="*/ 237067 w 237067"/>
              <a:gd name="connsiteY2" fmla="*/ 93133 h 254000"/>
              <a:gd name="connsiteX3" fmla="*/ 237067 w 237067"/>
              <a:gd name="connsiteY3" fmla="*/ 93133 h 254000"/>
              <a:gd name="connsiteX4" fmla="*/ 165100 w 237067"/>
              <a:gd name="connsiteY4" fmla="*/ 194733 h 254000"/>
              <a:gd name="connsiteX5" fmla="*/ 63500 w 237067"/>
              <a:gd name="connsiteY5" fmla="*/ 211667 h 254000"/>
              <a:gd name="connsiteX6" fmla="*/ 0 w 237067"/>
              <a:gd name="connsiteY6" fmla="*/ 254000 h 254000"/>
              <a:gd name="connsiteX7" fmla="*/ 0 w 237067"/>
              <a:gd name="connsiteY7" fmla="*/ 0 h 254000"/>
              <a:gd name="connsiteX0" fmla="*/ 0 w 237067"/>
              <a:gd name="connsiteY0" fmla="*/ 0 h 254000"/>
              <a:gd name="connsiteX1" fmla="*/ 169334 w 237067"/>
              <a:gd name="connsiteY1" fmla="*/ 21167 h 254000"/>
              <a:gd name="connsiteX2" fmla="*/ 237067 w 237067"/>
              <a:gd name="connsiteY2" fmla="*/ 93133 h 254000"/>
              <a:gd name="connsiteX3" fmla="*/ 237067 w 237067"/>
              <a:gd name="connsiteY3" fmla="*/ 93133 h 254000"/>
              <a:gd name="connsiteX4" fmla="*/ 209424 w 237067"/>
              <a:gd name="connsiteY4" fmla="*/ 229061 h 254000"/>
              <a:gd name="connsiteX5" fmla="*/ 63500 w 237067"/>
              <a:gd name="connsiteY5" fmla="*/ 211667 h 254000"/>
              <a:gd name="connsiteX6" fmla="*/ 0 w 237067"/>
              <a:gd name="connsiteY6" fmla="*/ 254000 h 254000"/>
              <a:gd name="connsiteX7" fmla="*/ 0 w 237067"/>
              <a:gd name="connsiteY7" fmla="*/ 0 h 254000"/>
              <a:gd name="connsiteX0" fmla="*/ 0 w 237067"/>
              <a:gd name="connsiteY0" fmla="*/ 0 h 283423"/>
              <a:gd name="connsiteX1" fmla="*/ 169334 w 237067"/>
              <a:gd name="connsiteY1" fmla="*/ 21167 h 283423"/>
              <a:gd name="connsiteX2" fmla="*/ 237067 w 237067"/>
              <a:gd name="connsiteY2" fmla="*/ 93133 h 283423"/>
              <a:gd name="connsiteX3" fmla="*/ 237067 w 237067"/>
              <a:gd name="connsiteY3" fmla="*/ 93133 h 283423"/>
              <a:gd name="connsiteX4" fmla="*/ 209424 w 237067"/>
              <a:gd name="connsiteY4" fmla="*/ 229061 h 283423"/>
              <a:gd name="connsiteX5" fmla="*/ 63500 w 237067"/>
              <a:gd name="connsiteY5" fmla="*/ 211667 h 283423"/>
              <a:gd name="connsiteX6" fmla="*/ 33241 w 237067"/>
              <a:gd name="connsiteY6" fmla="*/ 283423 h 283423"/>
              <a:gd name="connsiteX7" fmla="*/ 0 w 237067"/>
              <a:gd name="connsiteY7" fmla="*/ 0 h 283423"/>
              <a:gd name="connsiteX0" fmla="*/ 0 w 237067"/>
              <a:gd name="connsiteY0" fmla="*/ 0 h 283423"/>
              <a:gd name="connsiteX1" fmla="*/ 169334 w 237067"/>
              <a:gd name="connsiteY1" fmla="*/ 21167 h 283423"/>
              <a:gd name="connsiteX2" fmla="*/ 237067 w 237067"/>
              <a:gd name="connsiteY2" fmla="*/ 93133 h 283423"/>
              <a:gd name="connsiteX3" fmla="*/ 237067 w 237067"/>
              <a:gd name="connsiteY3" fmla="*/ 93133 h 283423"/>
              <a:gd name="connsiteX4" fmla="*/ 209424 w 237067"/>
              <a:gd name="connsiteY4" fmla="*/ 229061 h 283423"/>
              <a:gd name="connsiteX5" fmla="*/ 19177 w 237067"/>
              <a:gd name="connsiteY5" fmla="*/ 192050 h 283423"/>
              <a:gd name="connsiteX6" fmla="*/ 33241 w 237067"/>
              <a:gd name="connsiteY6" fmla="*/ 283423 h 283423"/>
              <a:gd name="connsiteX7" fmla="*/ 0 w 237067"/>
              <a:gd name="connsiteY7" fmla="*/ 0 h 283423"/>
              <a:gd name="connsiteX0" fmla="*/ 0 w 237067"/>
              <a:gd name="connsiteY0" fmla="*/ 0 h 229061"/>
              <a:gd name="connsiteX1" fmla="*/ 169334 w 237067"/>
              <a:gd name="connsiteY1" fmla="*/ 21167 h 229061"/>
              <a:gd name="connsiteX2" fmla="*/ 237067 w 237067"/>
              <a:gd name="connsiteY2" fmla="*/ 93133 h 229061"/>
              <a:gd name="connsiteX3" fmla="*/ 237067 w 237067"/>
              <a:gd name="connsiteY3" fmla="*/ 93133 h 229061"/>
              <a:gd name="connsiteX4" fmla="*/ 209424 w 237067"/>
              <a:gd name="connsiteY4" fmla="*/ 229061 h 229061"/>
              <a:gd name="connsiteX5" fmla="*/ 19177 w 237067"/>
              <a:gd name="connsiteY5" fmla="*/ 192050 h 229061"/>
              <a:gd name="connsiteX6" fmla="*/ 0 w 237067"/>
              <a:gd name="connsiteY6" fmla="*/ 136301 h 229061"/>
              <a:gd name="connsiteX7" fmla="*/ 0 w 237067"/>
              <a:gd name="connsiteY7" fmla="*/ 0 h 229061"/>
              <a:gd name="connsiteX0" fmla="*/ 0 w 237067"/>
              <a:gd name="connsiteY0" fmla="*/ 0 h 250900"/>
              <a:gd name="connsiteX1" fmla="*/ 169334 w 237067"/>
              <a:gd name="connsiteY1" fmla="*/ 21167 h 250900"/>
              <a:gd name="connsiteX2" fmla="*/ 237067 w 237067"/>
              <a:gd name="connsiteY2" fmla="*/ 93133 h 250900"/>
              <a:gd name="connsiteX3" fmla="*/ 237067 w 237067"/>
              <a:gd name="connsiteY3" fmla="*/ 93133 h 250900"/>
              <a:gd name="connsiteX4" fmla="*/ 209424 w 237067"/>
              <a:gd name="connsiteY4" fmla="*/ 229061 h 250900"/>
              <a:gd name="connsiteX5" fmla="*/ 19177 w 237067"/>
              <a:gd name="connsiteY5" fmla="*/ 250900 h 250900"/>
              <a:gd name="connsiteX6" fmla="*/ 0 w 237067"/>
              <a:gd name="connsiteY6" fmla="*/ 136301 h 250900"/>
              <a:gd name="connsiteX7" fmla="*/ 0 w 237067"/>
              <a:gd name="connsiteY7" fmla="*/ 0 h 25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067" h="250900">
                <a:moveTo>
                  <a:pt x="0" y="0"/>
                </a:moveTo>
                <a:lnTo>
                  <a:pt x="169334" y="21167"/>
                </a:lnTo>
                <a:lnTo>
                  <a:pt x="237067" y="93133"/>
                </a:lnTo>
                <a:lnTo>
                  <a:pt x="237067" y="93133"/>
                </a:lnTo>
                <a:lnTo>
                  <a:pt x="209424" y="229061"/>
                </a:lnTo>
                <a:lnTo>
                  <a:pt x="19177" y="250900"/>
                </a:lnTo>
                <a:lnTo>
                  <a:pt x="0" y="136301"/>
                </a:lnTo>
                <a:lnTo>
                  <a:pt x="0" y="0"/>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55" name="楕円 254">
            <a:extLst>
              <a:ext uri="{FF2B5EF4-FFF2-40B4-BE49-F238E27FC236}">
                <a16:creationId xmlns:a16="http://schemas.microsoft.com/office/drawing/2014/main" id="{68ACDD2C-449F-4996-BBC3-F889E5148396}"/>
              </a:ext>
            </a:extLst>
          </p:cNvPr>
          <p:cNvSpPr/>
          <p:nvPr/>
        </p:nvSpPr>
        <p:spPr>
          <a:xfrm>
            <a:off x="6618122" y="4993183"/>
            <a:ext cx="57419" cy="57765"/>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56" name="フリーフォーム: 図形 549">
            <a:extLst>
              <a:ext uri="{FF2B5EF4-FFF2-40B4-BE49-F238E27FC236}">
                <a16:creationId xmlns:a16="http://schemas.microsoft.com/office/drawing/2014/main" id="{E1C87617-648E-4CAD-A8D8-0C3280677664}"/>
              </a:ext>
            </a:extLst>
          </p:cNvPr>
          <p:cNvSpPr/>
          <p:nvPr/>
        </p:nvSpPr>
        <p:spPr>
          <a:xfrm rot="1608969">
            <a:off x="6436545" y="4936347"/>
            <a:ext cx="134642" cy="114261"/>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57" name="フリーフォーム: 図形 543">
            <a:extLst>
              <a:ext uri="{FF2B5EF4-FFF2-40B4-BE49-F238E27FC236}">
                <a16:creationId xmlns:a16="http://schemas.microsoft.com/office/drawing/2014/main" id="{DB45969E-C6F1-4B06-AEB7-1CEAF09C9494}"/>
              </a:ext>
            </a:extLst>
          </p:cNvPr>
          <p:cNvSpPr/>
          <p:nvPr/>
        </p:nvSpPr>
        <p:spPr>
          <a:xfrm>
            <a:off x="7282022" y="4695333"/>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58" name="フリーフォーム: 図形 544">
            <a:extLst>
              <a:ext uri="{FF2B5EF4-FFF2-40B4-BE49-F238E27FC236}">
                <a16:creationId xmlns:a16="http://schemas.microsoft.com/office/drawing/2014/main" id="{00403BB3-2DD5-4CDE-93EE-4F85414D8E4E}"/>
              </a:ext>
            </a:extLst>
          </p:cNvPr>
          <p:cNvSpPr/>
          <p:nvPr/>
        </p:nvSpPr>
        <p:spPr>
          <a:xfrm rot="19935396">
            <a:off x="7288385" y="4803875"/>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59" name="フリーフォーム: 図形 543">
            <a:extLst>
              <a:ext uri="{FF2B5EF4-FFF2-40B4-BE49-F238E27FC236}">
                <a16:creationId xmlns:a16="http://schemas.microsoft.com/office/drawing/2014/main" id="{DB45969E-C6F1-4B06-AEB7-1CEAF09C9494}"/>
              </a:ext>
            </a:extLst>
          </p:cNvPr>
          <p:cNvSpPr/>
          <p:nvPr/>
        </p:nvSpPr>
        <p:spPr>
          <a:xfrm>
            <a:off x="7644350" y="4837417"/>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60" name="フリーフォーム: 図形 544">
            <a:extLst>
              <a:ext uri="{FF2B5EF4-FFF2-40B4-BE49-F238E27FC236}">
                <a16:creationId xmlns:a16="http://schemas.microsoft.com/office/drawing/2014/main" id="{00403BB3-2DD5-4CDE-93EE-4F85414D8E4E}"/>
              </a:ext>
            </a:extLst>
          </p:cNvPr>
          <p:cNvSpPr/>
          <p:nvPr/>
        </p:nvSpPr>
        <p:spPr>
          <a:xfrm rot="19935396">
            <a:off x="7495638" y="4754517"/>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61" name="フリーフォーム: 図形 246">
            <a:extLst>
              <a:ext uri="{FF2B5EF4-FFF2-40B4-BE49-F238E27FC236}">
                <a16:creationId xmlns:a16="http://schemas.microsoft.com/office/drawing/2014/main" id="{8F175D93-291B-44CE-9E8D-7F7A9E897FFD}"/>
              </a:ext>
            </a:extLst>
          </p:cNvPr>
          <p:cNvSpPr/>
          <p:nvPr/>
        </p:nvSpPr>
        <p:spPr>
          <a:xfrm rot="4844737">
            <a:off x="7589088" y="4720449"/>
            <a:ext cx="99642" cy="120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62" name="フリーフォーム: 図形 248">
            <a:extLst>
              <a:ext uri="{FF2B5EF4-FFF2-40B4-BE49-F238E27FC236}">
                <a16:creationId xmlns:a16="http://schemas.microsoft.com/office/drawing/2014/main" id="{A60AE04C-0CB0-4130-874C-4F76D7CA5D03}"/>
              </a:ext>
            </a:extLst>
          </p:cNvPr>
          <p:cNvSpPr/>
          <p:nvPr/>
        </p:nvSpPr>
        <p:spPr>
          <a:xfrm rot="3399456">
            <a:off x="7136136" y="4755839"/>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63" name="フリーフォーム: 図形 246">
            <a:extLst>
              <a:ext uri="{FF2B5EF4-FFF2-40B4-BE49-F238E27FC236}">
                <a16:creationId xmlns:a16="http://schemas.microsoft.com/office/drawing/2014/main" id="{8F175D93-291B-44CE-9E8D-7F7A9E897FFD}"/>
              </a:ext>
            </a:extLst>
          </p:cNvPr>
          <p:cNvSpPr/>
          <p:nvPr/>
        </p:nvSpPr>
        <p:spPr>
          <a:xfrm rot="4844737">
            <a:off x="7259616" y="4581161"/>
            <a:ext cx="59650" cy="103625"/>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64" name="フリーフォーム: 図形 246">
            <a:extLst>
              <a:ext uri="{FF2B5EF4-FFF2-40B4-BE49-F238E27FC236}">
                <a16:creationId xmlns:a16="http://schemas.microsoft.com/office/drawing/2014/main" id="{8F175D93-291B-44CE-9E8D-7F7A9E897FFD}"/>
              </a:ext>
            </a:extLst>
          </p:cNvPr>
          <p:cNvSpPr/>
          <p:nvPr/>
        </p:nvSpPr>
        <p:spPr>
          <a:xfrm rot="4844737">
            <a:off x="6171934" y="4651117"/>
            <a:ext cx="82288" cy="143558"/>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65" name="フリーフォーム: 図形 248">
            <a:extLst>
              <a:ext uri="{FF2B5EF4-FFF2-40B4-BE49-F238E27FC236}">
                <a16:creationId xmlns:a16="http://schemas.microsoft.com/office/drawing/2014/main" id="{A60AE04C-0CB0-4130-874C-4F76D7CA5D03}"/>
              </a:ext>
            </a:extLst>
          </p:cNvPr>
          <p:cNvSpPr/>
          <p:nvPr/>
        </p:nvSpPr>
        <p:spPr>
          <a:xfrm rot="3399456">
            <a:off x="7193607" y="5002423"/>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66" name="フリーフォーム: 図形 246">
            <a:extLst>
              <a:ext uri="{FF2B5EF4-FFF2-40B4-BE49-F238E27FC236}">
                <a16:creationId xmlns:a16="http://schemas.microsoft.com/office/drawing/2014/main" id="{8F175D93-291B-44CE-9E8D-7F7A9E897FFD}"/>
              </a:ext>
            </a:extLst>
          </p:cNvPr>
          <p:cNvSpPr/>
          <p:nvPr/>
        </p:nvSpPr>
        <p:spPr>
          <a:xfrm rot="4844737">
            <a:off x="7317087" y="4827745"/>
            <a:ext cx="59650" cy="103625"/>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67" name="楕円 266">
            <a:extLst>
              <a:ext uri="{FF2B5EF4-FFF2-40B4-BE49-F238E27FC236}">
                <a16:creationId xmlns:a16="http://schemas.microsoft.com/office/drawing/2014/main" id="{68ACDD2C-449F-4996-BBC3-F889E5148396}"/>
              </a:ext>
            </a:extLst>
          </p:cNvPr>
          <p:cNvSpPr/>
          <p:nvPr/>
        </p:nvSpPr>
        <p:spPr>
          <a:xfrm>
            <a:off x="6482447" y="4970190"/>
            <a:ext cx="57419" cy="57765"/>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68" name="楕円 267">
            <a:extLst>
              <a:ext uri="{FF2B5EF4-FFF2-40B4-BE49-F238E27FC236}">
                <a16:creationId xmlns:a16="http://schemas.microsoft.com/office/drawing/2014/main" id="{68ACDD2C-449F-4996-BBC3-F889E5148396}"/>
              </a:ext>
            </a:extLst>
          </p:cNvPr>
          <p:cNvSpPr/>
          <p:nvPr/>
        </p:nvSpPr>
        <p:spPr>
          <a:xfrm>
            <a:off x="7263803" y="4961168"/>
            <a:ext cx="57419" cy="57765"/>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69" name="テキスト ボックス 268"/>
          <p:cNvSpPr txBox="1"/>
          <p:nvPr/>
        </p:nvSpPr>
        <p:spPr>
          <a:xfrm>
            <a:off x="5029199" y="5720237"/>
            <a:ext cx="3892163" cy="584775"/>
          </a:xfrm>
          <a:prstGeom prst="rect">
            <a:avLst/>
          </a:prstGeom>
          <a:noFill/>
        </p:spPr>
        <p:txBody>
          <a:bodyPr wrap="square" rtlCol="0">
            <a:spAutoFit/>
          </a:bodyPr>
          <a:lstStyle/>
          <a:p>
            <a:r>
              <a:rPr kumimoji="1" lang="en-US" altLang="ja-JP" sz="1600" dirty="0" smtClean="0">
                <a:latin typeface="ＭＳ Ｐゴシック" panose="020B0600070205080204" pitchFamily="50" charset="-128"/>
                <a:ea typeface="ＭＳ Ｐゴシック" panose="020B0600070205080204" pitchFamily="50" charset="-128"/>
              </a:rPr>
              <a:t>CRD</a:t>
            </a:r>
            <a:r>
              <a:rPr kumimoji="1" lang="ja-JP" altLang="en-US" sz="1600" dirty="0" smtClean="0">
                <a:latin typeface="ＭＳ Ｐゴシック" panose="020B0600070205080204" pitchFamily="50" charset="-128"/>
                <a:ea typeface="ＭＳ Ｐゴシック" panose="020B0600070205080204" pitchFamily="50" charset="-128"/>
              </a:rPr>
              <a:t>内の冷却材が気化すると</a:t>
            </a:r>
            <a:r>
              <a:rPr kumimoji="1" lang="en-US" altLang="ja-JP" sz="1600" dirty="0" smtClean="0">
                <a:latin typeface="ＭＳ Ｐゴシック" panose="020B0600070205080204" pitchFamily="50" charset="-128"/>
                <a:ea typeface="ＭＳ Ｐゴシック" panose="020B0600070205080204" pitchFamily="50" charset="-128"/>
              </a:rPr>
              <a:t>CRD</a:t>
            </a:r>
            <a:r>
              <a:rPr kumimoji="1" lang="ja-JP" altLang="en-US" sz="1600" dirty="0" smtClean="0">
                <a:latin typeface="ＭＳ Ｐゴシック" panose="020B0600070205080204" pitchFamily="50" charset="-128"/>
                <a:ea typeface="ＭＳ Ｐゴシック" panose="020B0600070205080204" pitchFamily="50" charset="-128"/>
              </a:rPr>
              <a:t>は高温化して破損し、デブリ領域に取り込まれる</a:t>
            </a:r>
            <a:endParaRPr kumimoji="1" lang="ja-JP" altLang="en-US" sz="1600" dirty="0">
              <a:latin typeface="ＭＳ Ｐゴシック" panose="020B0600070205080204" pitchFamily="50" charset="-128"/>
              <a:ea typeface="ＭＳ Ｐゴシック" panose="020B0600070205080204" pitchFamily="50" charset="-128"/>
            </a:endParaRPr>
          </a:p>
        </p:txBody>
      </p:sp>
      <p:sp>
        <p:nvSpPr>
          <p:cNvPr id="270" name="テキスト ボックス 269">
            <a:extLst>
              <a:ext uri="{FF2B5EF4-FFF2-40B4-BE49-F238E27FC236}">
                <a16:creationId xmlns:a16="http://schemas.microsoft.com/office/drawing/2014/main" id="{CAE1525A-08C2-4FBE-BFCC-D3C964EDD981}"/>
              </a:ext>
            </a:extLst>
          </p:cNvPr>
          <p:cNvSpPr txBox="1"/>
          <p:nvPr/>
        </p:nvSpPr>
        <p:spPr>
          <a:xfrm>
            <a:off x="5944894" y="312838"/>
            <a:ext cx="1946339" cy="338554"/>
          </a:xfrm>
          <a:prstGeom prst="rect">
            <a:avLst/>
          </a:prstGeom>
          <a:solidFill>
            <a:schemeClr val="bg1">
              <a:alpha val="57000"/>
            </a:schemeClr>
          </a:solidFill>
        </p:spPr>
        <p:txBody>
          <a:bodyPr wrap="square" rtlCol="0">
            <a:spAutoFit/>
          </a:bodyPr>
          <a:lstStyle/>
          <a:p>
            <a:r>
              <a:rPr kumimoji="1" lang="en-US" altLang="ja-JP" sz="1600" b="1" dirty="0" smtClean="0">
                <a:latin typeface="Arial" panose="020B0604020202020204" pitchFamily="34" charset="0"/>
                <a:ea typeface="ＭＳ ゴシック" panose="020B0609070205080204" pitchFamily="49" charset="-128"/>
                <a:cs typeface="Arial" panose="020B0604020202020204" pitchFamily="34" charset="0"/>
              </a:rPr>
              <a:t>CRD</a:t>
            </a:r>
            <a:r>
              <a:rPr kumimoji="1" lang="ja-JP" altLang="en-US" sz="1600" b="1" dirty="0" smtClean="0">
                <a:latin typeface="Arial" panose="020B0604020202020204" pitchFamily="34" charset="0"/>
                <a:ea typeface="ＭＳ ゴシック" panose="020B0609070205080204" pitchFamily="49" charset="-128"/>
                <a:cs typeface="Arial" panose="020B0604020202020204" pitchFamily="34" charset="0"/>
              </a:rPr>
              <a:t>破損後の状況</a:t>
            </a:r>
            <a:endParaRPr kumimoji="1" lang="ja-JP" altLang="en-US" sz="1600" b="1" dirty="0">
              <a:latin typeface="Arial" panose="020B0604020202020204" pitchFamily="34" charset="0"/>
              <a:ea typeface="ＭＳ ゴシック" panose="020B0609070205080204" pitchFamily="49" charset="-128"/>
              <a:cs typeface="Arial" panose="020B0604020202020204" pitchFamily="34" charset="0"/>
            </a:endParaRPr>
          </a:p>
        </p:txBody>
      </p:sp>
      <p:sp>
        <p:nvSpPr>
          <p:cNvPr id="271" name="正方形/長方形 270">
            <a:extLst>
              <a:ext uri="{FF2B5EF4-FFF2-40B4-BE49-F238E27FC236}">
                <a16:creationId xmlns:a16="http://schemas.microsoft.com/office/drawing/2014/main" id="{10AB0CB7-9E99-4026-8DB3-24F7E5D83E00}"/>
              </a:ext>
            </a:extLst>
          </p:cNvPr>
          <p:cNvSpPr/>
          <p:nvPr/>
        </p:nvSpPr>
        <p:spPr>
          <a:xfrm>
            <a:off x="6933864" y="1444126"/>
            <a:ext cx="260383" cy="314553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72" name="正方形/長方形 271">
            <a:extLst>
              <a:ext uri="{FF2B5EF4-FFF2-40B4-BE49-F238E27FC236}">
                <a16:creationId xmlns:a16="http://schemas.microsoft.com/office/drawing/2014/main" id="{18322059-3016-46CB-B20C-6D65D1D8BAF8}"/>
              </a:ext>
            </a:extLst>
          </p:cNvPr>
          <p:cNvSpPr/>
          <p:nvPr/>
        </p:nvSpPr>
        <p:spPr>
          <a:xfrm>
            <a:off x="6256647" y="1434341"/>
            <a:ext cx="260383" cy="314553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73" name="正方形/長方形 272">
            <a:extLst>
              <a:ext uri="{FF2B5EF4-FFF2-40B4-BE49-F238E27FC236}">
                <a16:creationId xmlns:a16="http://schemas.microsoft.com/office/drawing/2014/main" id="{38777104-F402-4D20-93EB-A18DBBA0198A}"/>
              </a:ext>
            </a:extLst>
          </p:cNvPr>
          <p:cNvSpPr/>
          <p:nvPr/>
        </p:nvSpPr>
        <p:spPr>
          <a:xfrm>
            <a:off x="7615692" y="1444126"/>
            <a:ext cx="260383" cy="314553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74" name="正方形/長方形 273">
            <a:extLst>
              <a:ext uri="{FF2B5EF4-FFF2-40B4-BE49-F238E27FC236}">
                <a16:creationId xmlns:a16="http://schemas.microsoft.com/office/drawing/2014/main" id="{313E19F9-E694-4FF4-A106-990C0E700CF2}"/>
              </a:ext>
            </a:extLst>
          </p:cNvPr>
          <p:cNvSpPr/>
          <p:nvPr/>
        </p:nvSpPr>
        <p:spPr>
          <a:xfrm>
            <a:off x="5652516" y="1413465"/>
            <a:ext cx="2548824" cy="975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75" name="正方形/長方形 274">
            <a:extLst>
              <a:ext uri="{FF2B5EF4-FFF2-40B4-BE49-F238E27FC236}">
                <a16:creationId xmlns:a16="http://schemas.microsoft.com/office/drawing/2014/main" id="{AF94BEF5-9B12-451A-991F-8643B1144A10}"/>
              </a:ext>
            </a:extLst>
          </p:cNvPr>
          <p:cNvSpPr/>
          <p:nvPr/>
        </p:nvSpPr>
        <p:spPr>
          <a:xfrm>
            <a:off x="5582392" y="851041"/>
            <a:ext cx="66895" cy="13758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76" name="正方形/長方形 275">
            <a:extLst>
              <a:ext uri="{FF2B5EF4-FFF2-40B4-BE49-F238E27FC236}">
                <a16:creationId xmlns:a16="http://schemas.microsoft.com/office/drawing/2014/main" id="{EE8BAABA-4B99-46BE-8FDC-84661E1F7860}"/>
              </a:ext>
            </a:extLst>
          </p:cNvPr>
          <p:cNvSpPr/>
          <p:nvPr/>
        </p:nvSpPr>
        <p:spPr>
          <a:xfrm>
            <a:off x="8177210" y="843390"/>
            <a:ext cx="57604" cy="13496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77" name="フリーフォーム: 図形 88">
            <a:extLst>
              <a:ext uri="{FF2B5EF4-FFF2-40B4-BE49-F238E27FC236}">
                <a16:creationId xmlns:a16="http://schemas.microsoft.com/office/drawing/2014/main" id="{74B11F54-FBCC-47C2-A12B-90AA2DCB52D2}"/>
              </a:ext>
            </a:extLst>
          </p:cNvPr>
          <p:cNvSpPr/>
          <p:nvPr/>
        </p:nvSpPr>
        <p:spPr>
          <a:xfrm rot="8580133">
            <a:off x="7363017" y="4308063"/>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78" name="フリーフォーム: 図形 258">
            <a:extLst>
              <a:ext uri="{FF2B5EF4-FFF2-40B4-BE49-F238E27FC236}">
                <a16:creationId xmlns:a16="http://schemas.microsoft.com/office/drawing/2014/main" id="{03610DBF-E5D9-47BA-9B1B-98A0C573D265}"/>
              </a:ext>
            </a:extLst>
          </p:cNvPr>
          <p:cNvSpPr/>
          <p:nvPr/>
        </p:nvSpPr>
        <p:spPr>
          <a:xfrm rot="16419323">
            <a:off x="6884350" y="4338477"/>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79" name="フリーフォーム: 図形 259">
            <a:extLst>
              <a:ext uri="{FF2B5EF4-FFF2-40B4-BE49-F238E27FC236}">
                <a16:creationId xmlns:a16="http://schemas.microsoft.com/office/drawing/2014/main" id="{01F3D771-5CEC-4151-B713-6F746202B7D2}"/>
              </a:ext>
            </a:extLst>
          </p:cNvPr>
          <p:cNvSpPr/>
          <p:nvPr/>
        </p:nvSpPr>
        <p:spPr>
          <a:xfrm rot="14754719">
            <a:off x="7183194" y="4316608"/>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80" name="フリーフォーム: 図形 261">
            <a:extLst>
              <a:ext uri="{FF2B5EF4-FFF2-40B4-BE49-F238E27FC236}">
                <a16:creationId xmlns:a16="http://schemas.microsoft.com/office/drawing/2014/main" id="{2532C9D9-A883-4E42-A68D-6A4E8562F42F}"/>
              </a:ext>
            </a:extLst>
          </p:cNvPr>
          <p:cNvSpPr/>
          <p:nvPr/>
        </p:nvSpPr>
        <p:spPr>
          <a:xfrm rot="19935396">
            <a:off x="7213122" y="4370227"/>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81" name="フリーフォーム: 図形 264">
            <a:extLst>
              <a:ext uri="{FF2B5EF4-FFF2-40B4-BE49-F238E27FC236}">
                <a16:creationId xmlns:a16="http://schemas.microsoft.com/office/drawing/2014/main" id="{FD19F0C2-F5E2-4ABC-B2E9-4E4752F3632E}"/>
              </a:ext>
            </a:extLst>
          </p:cNvPr>
          <p:cNvSpPr/>
          <p:nvPr/>
        </p:nvSpPr>
        <p:spPr>
          <a:xfrm>
            <a:off x="7208589" y="4437655"/>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82" name="フリーフォーム: 図形 273">
            <a:extLst>
              <a:ext uri="{FF2B5EF4-FFF2-40B4-BE49-F238E27FC236}">
                <a16:creationId xmlns:a16="http://schemas.microsoft.com/office/drawing/2014/main" id="{9F09FD2A-DA52-40CD-B8F1-05686CE51270}"/>
              </a:ext>
            </a:extLst>
          </p:cNvPr>
          <p:cNvSpPr/>
          <p:nvPr/>
        </p:nvSpPr>
        <p:spPr>
          <a:xfrm rot="16419323">
            <a:off x="7202668" y="4266211"/>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83" name="フリーフォーム: 図形 274">
            <a:extLst>
              <a:ext uri="{FF2B5EF4-FFF2-40B4-BE49-F238E27FC236}">
                <a16:creationId xmlns:a16="http://schemas.microsoft.com/office/drawing/2014/main" id="{D87272BD-4D1B-4122-AD79-4B6B12358608}"/>
              </a:ext>
            </a:extLst>
          </p:cNvPr>
          <p:cNvSpPr/>
          <p:nvPr/>
        </p:nvSpPr>
        <p:spPr>
          <a:xfrm rot="14754719">
            <a:off x="6634821" y="4583948"/>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84" name="フリーフォーム: 図形 275">
            <a:extLst>
              <a:ext uri="{FF2B5EF4-FFF2-40B4-BE49-F238E27FC236}">
                <a16:creationId xmlns:a16="http://schemas.microsoft.com/office/drawing/2014/main" id="{1DB1876D-5C00-4207-B4BE-FD15EFEB263A}"/>
              </a:ext>
            </a:extLst>
          </p:cNvPr>
          <p:cNvSpPr/>
          <p:nvPr/>
        </p:nvSpPr>
        <p:spPr>
          <a:xfrm>
            <a:off x="7247288" y="4294513"/>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85" name="フリーフォーム: 図形 276">
            <a:extLst>
              <a:ext uri="{FF2B5EF4-FFF2-40B4-BE49-F238E27FC236}">
                <a16:creationId xmlns:a16="http://schemas.microsoft.com/office/drawing/2014/main" id="{9636DCF7-7061-49E7-B00E-4812E920384A}"/>
              </a:ext>
            </a:extLst>
          </p:cNvPr>
          <p:cNvSpPr/>
          <p:nvPr/>
        </p:nvSpPr>
        <p:spPr>
          <a:xfrm rot="19935396">
            <a:off x="7206486" y="4549210"/>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86" name="フリーフォーム: 図形 246">
            <a:extLst>
              <a:ext uri="{FF2B5EF4-FFF2-40B4-BE49-F238E27FC236}">
                <a16:creationId xmlns:a16="http://schemas.microsoft.com/office/drawing/2014/main" id="{8F175D93-291B-44CE-9E8D-7F7A9E897FFD}"/>
              </a:ext>
            </a:extLst>
          </p:cNvPr>
          <p:cNvSpPr/>
          <p:nvPr/>
        </p:nvSpPr>
        <p:spPr>
          <a:xfrm rot="4844737">
            <a:off x="6493938" y="4409227"/>
            <a:ext cx="99642" cy="120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87" name="フリーフォーム: 図形 248">
            <a:extLst>
              <a:ext uri="{FF2B5EF4-FFF2-40B4-BE49-F238E27FC236}">
                <a16:creationId xmlns:a16="http://schemas.microsoft.com/office/drawing/2014/main" id="{A60AE04C-0CB0-4130-874C-4F76D7CA5D03}"/>
              </a:ext>
            </a:extLst>
          </p:cNvPr>
          <p:cNvSpPr/>
          <p:nvPr/>
        </p:nvSpPr>
        <p:spPr>
          <a:xfrm rot="3399456">
            <a:off x="6845281" y="4267227"/>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88" name="フリーフォーム: 図形 526">
            <a:extLst>
              <a:ext uri="{FF2B5EF4-FFF2-40B4-BE49-F238E27FC236}">
                <a16:creationId xmlns:a16="http://schemas.microsoft.com/office/drawing/2014/main" id="{77C18243-8F66-4BD1-BCB3-8EEDC77FB5C7}"/>
              </a:ext>
            </a:extLst>
          </p:cNvPr>
          <p:cNvSpPr/>
          <p:nvPr/>
        </p:nvSpPr>
        <p:spPr>
          <a:xfrm rot="8580133">
            <a:off x="8048975" y="4391385"/>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89" name="フリーフォーム: 図形 529">
            <a:extLst>
              <a:ext uri="{FF2B5EF4-FFF2-40B4-BE49-F238E27FC236}">
                <a16:creationId xmlns:a16="http://schemas.microsoft.com/office/drawing/2014/main" id="{B8D9A6C8-45C2-4C1C-89A5-9DB759EBE59D}"/>
              </a:ext>
            </a:extLst>
          </p:cNvPr>
          <p:cNvSpPr/>
          <p:nvPr/>
        </p:nvSpPr>
        <p:spPr>
          <a:xfrm rot="5064060">
            <a:off x="5904076" y="4548595"/>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90" name="フリーフォーム: 図形 530">
            <a:extLst>
              <a:ext uri="{FF2B5EF4-FFF2-40B4-BE49-F238E27FC236}">
                <a16:creationId xmlns:a16="http://schemas.microsoft.com/office/drawing/2014/main" id="{8388A817-9185-4D6B-B42C-7DCB598880AE}"/>
              </a:ext>
            </a:extLst>
          </p:cNvPr>
          <p:cNvSpPr/>
          <p:nvPr/>
        </p:nvSpPr>
        <p:spPr>
          <a:xfrm rot="4844737">
            <a:off x="6857170" y="4474236"/>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91" name="フリーフォーム: 図形 531">
            <a:extLst>
              <a:ext uri="{FF2B5EF4-FFF2-40B4-BE49-F238E27FC236}">
                <a16:creationId xmlns:a16="http://schemas.microsoft.com/office/drawing/2014/main" id="{EF0F0934-22F2-4AC0-A17F-2F48B7721A30}"/>
              </a:ext>
            </a:extLst>
          </p:cNvPr>
          <p:cNvSpPr/>
          <p:nvPr/>
        </p:nvSpPr>
        <p:spPr>
          <a:xfrm rot="5064060">
            <a:off x="6619772" y="4316361"/>
            <a:ext cx="80753" cy="75789"/>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92" name="フリーフォーム: 図形 534">
            <a:extLst>
              <a:ext uri="{FF2B5EF4-FFF2-40B4-BE49-F238E27FC236}">
                <a16:creationId xmlns:a16="http://schemas.microsoft.com/office/drawing/2014/main" id="{39851C63-26E8-493F-B09A-82C696E5A890}"/>
              </a:ext>
            </a:extLst>
          </p:cNvPr>
          <p:cNvSpPr/>
          <p:nvPr/>
        </p:nvSpPr>
        <p:spPr>
          <a:xfrm rot="5064060">
            <a:off x="6498311" y="4185199"/>
            <a:ext cx="99540" cy="52618"/>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93" name="フリーフォーム: 図形 535">
            <a:extLst>
              <a:ext uri="{FF2B5EF4-FFF2-40B4-BE49-F238E27FC236}">
                <a16:creationId xmlns:a16="http://schemas.microsoft.com/office/drawing/2014/main" id="{DD35B87A-4FB1-4CB1-8180-58029D05FF2A}"/>
              </a:ext>
            </a:extLst>
          </p:cNvPr>
          <p:cNvSpPr/>
          <p:nvPr/>
        </p:nvSpPr>
        <p:spPr>
          <a:xfrm>
            <a:off x="8022156" y="4095199"/>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94" name="フリーフォーム: 図形 536">
            <a:extLst>
              <a:ext uri="{FF2B5EF4-FFF2-40B4-BE49-F238E27FC236}">
                <a16:creationId xmlns:a16="http://schemas.microsoft.com/office/drawing/2014/main" id="{D0D25058-A028-4748-AA59-0484DB3DBE18}"/>
              </a:ext>
            </a:extLst>
          </p:cNvPr>
          <p:cNvSpPr/>
          <p:nvPr/>
        </p:nvSpPr>
        <p:spPr>
          <a:xfrm rot="19935396">
            <a:off x="7967103" y="4158555"/>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95" name="フリーフォーム: 図形 538">
            <a:extLst>
              <a:ext uri="{FF2B5EF4-FFF2-40B4-BE49-F238E27FC236}">
                <a16:creationId xmlns:a16="http://schemas.microsoft.com/office/drawing/2014/main" id="{01A1D863-025F-439A-9E3F-2A9A74BF5BC4}"/>
              </a:ext>
            </a:extLst>
          </p:cNvPr>
          <p:cNvSpPr/>
          <p:nvPr/>
        </p:nvSpPr>
        <p:spPr>
          <a:xfrm rot="14754719">
            <a:off x="6192441" y="4294240"/>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96" name="フリーフォーム: 図形 539">
            <a:extLst>
              <a:ext uri="{FF2B5EF4-FFF2-40B4-BE49-F238E27FC236}">
                <a16:creationId xmlns:a16="http://schemas.microsoft.com/office/drawing/2014/main" id="{F91ED5AE-4ABC-4011-8819-E21A3A4EA0AA}"/>
              </a:ext>
            </a:extLst>
          </p:cNvPr>
          <p:cNvSpPr/>
          <p:nvPr/>
        </p:nvSpPr>
        <p:spPr>
          <a:xfrm rot="20278375">
            <a:off x="7505655" y="4307377"/>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97" name="フリーフォーム: 図形 540">
            <a:extLst>
              <a:ext uri="{FF2B5EF4-FFF2-40B4-BE49-F238E27FC236}">
                <a16:creationId xmlns:a16="http://schemas.microsoft.com/office/drawing/2014/main" id="{86EACE2C-FBB1-4F94-88CB-9A5DCEBA8858}"/>
              </a:ext>
            </a:extLst>
          </p:cNvPr>
          <p:cNvSpPr/>
          <p:nvPr/>
        </p:nvSpPr>
        <p:spPr>
          <a:xfrm rot="19935396">
            <a:off x="7012650" y="4201706"/>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98" name="フリーフォーム: 図形 541">
            <a:extLst>
              <a:ext uri="{FF2B5EF4-FFF2-40B4-BE49-F238E27FC236}">
                <a16:creationId xmlns:a16="http://schemas.microsoft.com/office/drawing/2014/main" id="{5F397A41-5BE2-4E9A-ABA8-7EFDEA58872A}"/>
              </a:ext>
            </a:extLst>
          </p:cNvPr>
          <p:cNvSpPr/>
          <p:nvPr/>
        </p:nvSpPr>
        <p:spPr>
          <a:xfrm rot="16419323">
            <a:off x="8195691" y="4250814"/>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99" name="フリーフォーム: 図形 542">
            <a:extLst>
              <a:ext uri="{FF2B5EF4-FFF2-40B4-BE49-F238E27FC236}">
                <a16:creationId xmlns:a16="http://schemas.microsoft.com/office/drawing/2014/main" id="{EEC9A94F-19B7-44C1-9C65-F20590542298}"/>
              </a:ext>
            </a:extLst>
          </p:cNvPr>
          <p:cNvSpPr/>
          <p:nvPr/>
        </p:nvSpPr>
        <p:spPr>
          <a:xfrm rot="14754719">
            <a:off x="7764054" y="4343249"/>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00" name="フリーフォーム: 図形 543">
            <a:extLst>
              <a:ext uri="{FF2B5EF4-FFF2-40B4-BE49-F238E27FC236}">
                <a16:creationId xmlns:a16="http://schemas.microsoft.com/office/drawing/2014/main" id="{DB45969E-C6F1-4B06-AEB7-1CEAF09C9494}"/>
              </a:ext>
            </a:extLst>
          </p:cNvPr>
          <p:cNvSpPr/>
          <p:nvPr/>
        </p:nvSpPr>
        <p:spPr>
          <a:xfrm>
            <a:off x="8199877" y="4116089"/>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01" name="フリーフォーム: 図形 544">
            <a:extLst>
              <a:ext uri="{FF2B5EF4-FFF2-40B4-BE49-F238E27FC236}">
                <a16:creationId xmlns:a16="http://schemas.microsoft.com/office/drawing/2014/main" id="{00403BB3-2DD5-4CDE-93EE-4F85414D8E4E}"/>
              </a:ext>
            </a:extLst>
          </p:cNvPr>
          <p:cNvSpPr/>
          <p:nvPr/>
        </p:nvSpPr>
        <p:spPr>
          <a:xfrm rot="19935396">
            <a:off x="8245228" y="4195861"/>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02" name="フリーフォーム: 図形 545">
            <a:extLst>
              <a:ext uri="{FF2B5EF4-FFF2-40B4-BE49-F238E27FC236}">
                <a16:creationId xmlns:a16="http://schemas.microsoft.com/office/drawing/2014/main" id="{CF5F149B-5183-4CBA-B839-1DB83BFFA3FE}"/>
              </a:ext>
            </a:extLst>
          </p:cNvPr>
          <p:cNvSpPr/>
          <p:nvPr/>
        </p:nvSpPr>
        <p:spPr>
          <a:xfrm rot="14754719">
            <a:off x="7792880" y="4197771"/>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03" name="フリーフォーム: 図形 546">
            <a:extLst>
              <a:ext uri="{FF2B5EF4-FFF2-40B4-BE49-F238E27FC236}">
                <a16:creationId xmlns:a16="http://schemas.microsoft.com/office/drawing/2014/main" id="{98C7363B-6122-453C-A89F-01E2876B2DFA}"/>
              </a:ext>
            </a:extLst>
          </p:cNvPr>
          <p:cNvSpPr/>
          <p:nvPr/>
        </p:nvSpPr>
        <p:spPr>
          <a:xfrm rot="16200000">
            <a:off x="8199877" y="4337432"/>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04" name="フリーフォーム: 図形 547">
            <a:extLst>
              <a:ext uri="{FF2B5EF4-FFF2-40B4-BE49-F238E27FC236}">
                <a16:creationId xmlns:a16="http://schemas.microsoft.com/office/drawing/2014/main" id="{88C6A051-3019-44B5-B289-32A7427FFF06}"/>
              </a:ext>
            </a:extLst>
          </p:cNvPr>
          <p:cNvSpPr/>
          <p:nvPr/>
        </p:nvSpPr>
        <p:spPr>
          <a:xfrm rot="16419323">
            <a:off x="8315970" y="4116845"/>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05" name="フリーフォーム: 図形 548">
            <a:extLst>
              <a:ext uri="{FF2B5EF4-FFF2-40B4-BE49-F238E27FC236}">
                <a16:creationId xmlns:a16="http://schemas.microsoft.com/office/drawing/2014/main" id="{F2CC0CBA-4017-453C-B059-8323CE9D7235}"/>
              </a:ext>
            </a:extLst>
          </p:cNvPr>
          <p:cNvSpPr/>
          <p:nvPr/>
        </p:nvSpPr>
        <p:spPr>
          <a:xfrm rot="14754719">
            <a:off x="7891253" y="4399090"/>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06" name="フリーフォーム: 図形 549">
            <a:extLst>
              <a:ext uri="{FF2B5EF4-FFF2-40B4-BE49-F238E27FC236}">
                <a16:creationId xmlns:a16="http://schemas.microsoft.com/office/drawing/2014/main" id="{E1C87617-648E-4CAD-A8D8-0C3280677664}"/>
              </a:ext>
            </a:extLst>
          </p:cNvPr>
          <p:cNvSpPr/>
          <p:nvPr/>
        </p:nvSpPr>
        <p:spPr>
          <a:xfrm rot="1608969">
            <a:off x="7990189" y="4457977"/>
            <a:ext cx="141497" cy="106444"/>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07" name="フリーフォーム: 図形 550">
            <a:extLst>
              <a:ext uri="{FF2B5EF4-FFF2-40B4-BE49-F238E27FC236}">
                <a16:creationId xmlns:a16="http://schemas.microsoft.com/office/drawing/2014/main" id="{8E26B811-7CE5-4658-957D-B91A7991EDF9}"/>
              </a:ext>
            </a:extLst>
          </p:cNvPr>
          <p:cNvSpPr/>
          <p:nvPr/>
        </p:nvSpPr>
        <p:spPr>
          <a:xfrm rot="19935396">
            <a:off x="6717200" y="4327433"/>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08" name="フリーフォーム: 図形 551">
            <a:extLst>
              <a:ext uri="{FF2B5EF4-FFF2-40B4-BE49-F238E27FC236}">
                <a16:creationId xmlns:a16="http://schemas.microsoft.com/office/drawing/2014/main" id="{E171CAA4-E7FC-4EA1-9283-3C5A6E94B2DC}"/>
              </a:ext>
            </a:extLst>
          </p:cNvPr>
          <p:cNvSpPr/>
          <p:nvPr/>
        </p:nvSpPr>
        <p:spPr>
          <a:xfrm rot="16419323">
            <a:off x="7569346" y="4431293"/>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09" name="フリーフォーム: 図形 552">
            <a:extLst>
              <a:ext uri="{FF2B5EF4-FFF2-40B4-BE49-F238E27FC236}">
                <a16:creationId xmlns:a16="http://schemas.microsoft.com/office/drawing/2014/main" id="{2AFEB103-64A1-4D1C-945A-61DAF26DB016}"/>
              </a:ext>
            </a:extLst>
          </p:cNvPr>
          <p:cNvSpPr/>
          <p:nvPr/>
        </p:nvSpPr>
        <p:spPr>
          <a:xfrm rot="14754719">
            <a:off x="7998941" y="4243105"/>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10" name="フリーフォーム: 図形 553">
            <a:extLst>
              <a:ext uri="{FF2B5EF4-FFF2-40B4-BE49-F238E27FC236}">
                <a16:creationId xmlns:a16="http://schemas.microsoft.com/office/drawing/2014/main" id="{46EA99AD-2F74-42E3-8BBF-4E8F9756989B}"/>
              </a:ext>
            </a:extLst>
          </p:cNvPr>
          <p:cNvSpPr/>
          <p:nvPr/>
        </p:nvSpPr>
        <p:spPr>
          <a:xfrm>
            <a:off x="6542872" y="4348202"/>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11" name="フリーフォーム: 図形 554">
            <a:extLst>
              <a:ext uri="{FF2B5EF4-FFF2-40B4-BE49-F238E27FC236}">
                <a16:creationId xmlns:a16="http://schemas.microsoft.com/office/drawing/2014/main" id="{006132A3-3F72-40F4-9E8E-229581700642}"/>
              </a:ext>
            </a:extLst>
          </p:cNvPr>
          <p:cNvSpPr/>
          <p:nvPr/>
        </p:nvSpPr>
        <p:spPr>
          <a:xfrm rot="19935396">
            <a:off x="6192501" y="4151859"/>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12" name="フリーフォーム: 図形 555">
            <a:extLst>
              <a:ext uri="{FF2B5EF4-FFF2-40B4-BE49-F238E27FC236}">
                <a16:creationId xmlns:a16="http://schemas.microsoft.com/office/drawing/2014/main" id="{ADF3D148-1D18-4088-BDE4-6F30EE604638}"/>
              </a:ext>
            </a:extLst>
          </p:cNvPr>
          <p:cNvSpPr/>
          <p:nvPr/>
        </p:nvSpPr>
        <p:spPr>
          <a:xfrm rot="16419323">
            <a:off x="5544961" y="4111315"/>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13" name="フリーフォーム: 図形 556">
            <a:extLst>
              <a:ext uri="{FF2B5EF4-FFF2-40B4-BE49-F238E27FC236}">
                <a16:creationId xmlns:a16="http://schemas.microsoft.com/office/drawing/2014/main" id="{004E5FD2-7B05-4C7C-A769-AC2E3E846A16}"/>
              </a:ext>
            </a:extLst>
          </p:cNvPr>
          <p:cNvSpPr/>
          <p:nvPr/>
        </p:nvSpPr>
        <p:spPr>
          <a:xfrm rot="8580133">
            <a:off x="6215619" y="4471221"/>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14" name="フリーフォーム: 図形 557">
            <a:extLst>
              <a:ext uri="{FF2B5EF4-FFF2-40B4-BE49-F238E27FC236}">
                <a16:creationId xmlns:a16="http://schemas.microsoft.com/office/drawing/2014/main" id="{30921AF8-18B2-47D1-A664-3BB43A1B0383}"/>
              </a:ext>
            </a:extLst>
          </p:cNvPr>
          <p:cNvSpPr/>
          <p:nvPr/>
        </p:nvSpPr>
        <p:spPr>
          <a:xfrm rot="5064060" flipV="1">
            <a:off x="6347955" y="4163635"/>
            <a:ext cx="81957" cy="100949"/>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15" name="フリーフォーム: 図形 558">
            <a:extLst>
              <a:ext uri="{FF2B5EF4-FFF2-40B4-BE49-F238E27FC236}">
                <a16:creationId xmlns:a16="http://schemas.microsoft.com/office/drawing/2014/main" id="{87544508-F4D1-4713-B3AC-70EE9D6C0201}"/>
              </a:ext>
            </a:extLst>
          </p:cNvPr>
          <p:cNvSpPr/>
          <p:nvPr/>
        </p:nvSpPr>
        <p:spPr>
          <a:xfrm rot="8923112">
            <a:off x="7966315" y="4350891"/>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16" name="フリーフォーム: 図形 559">
            <a:extLst>
              <a:ext uri="{FF2B5EF4-FFF2-40B4-BE49-F238E27FC236}">
                <a16:creationId xmlns:a16="http://schemas.microsoft.com/office/drawing/2014/main" id="{BD5F51A8-FC34-4CD2-9823-EE38EDD01E90}"/>
              </a:ext>
            </a:extLst>
          </p:cNvPr>
          <p:cNvSpPr/>
          <p:nvPr/>
        </p:nvSpPr>
        <p:spPr>
          <a:xfrm rot="5064060">
            <a:off x="5835329" y="4084270"/>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17" name="フリーフォーム: 図形 560">
            <a:extLst>
              <a:ext uri="{FF2B5EF4-FFF2-40B4-BE49-F238E27FC236}">
                <a16:creationId xmlns:a16="http://schemas.microsoft.com/office/drawing/2014/main" id="{F7EFEC3C-3D96-4EC7-B595-7799862AC76A}"/>
              </a:ext>
            </a:extLst>
          </p:cNvPr>
          <p:cNvSpPr/>
          <p:nvPr/>
        </p:nvSpPr>
        <p:spPr>
          <a:xfrm rot="10244737">
            <a:off x="6545638" y="4252010"/>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18" name="フリーフォーム: 図形 561">
            <a:extLst>
              <a:ext uri="{FF2B5EF4-FFF2-40B4-BE49-F238E27FC236}">
                <a16:creationId xmlns:a16="http://schemas.microsoft.com/office/drawing/2014/main" id="{97273832-89B8-4B4F-BF4D-D0B5F2749444}"/>
              </a:ext>
            </a:extLst>
          </p:cNvPr>
          <p:cNvSpPr/>
          <p:nvPr/>
        </p:nvSpPr>
        <p:spPr>
          <a:xfrm rot="8580133">
            <a:off x="6215785" y="4347394"/>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19" name="フリーフォーム: 図形 562">
            <a:extLst>
              <a:ext uri="{FF2B5EF4-FFF2-40B4-BE49-F238E27FC236}">
                <a16:creationId xmlns:a16="http://schemas.microsoft.com/office/drawing/2014/main" id="{A5615ED0-E623-45CD-A41A-79465C6C3E96}"/>
              </a:ext>
            </a:extLst>
          </p:cNvPr>
          <p:cNvSpPr/>
          <p:nvPr/>
        </p:nvSpPr>
        <p:spPr>
          <a:xfrm rot="4844737">
            <a:off x="8004898" y="4532760"/>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20" name="フリーフォーム: 図形 563">
            <a:extLst>
              <a:ext uri="{FF2B5EF4-FFF2-40B4-BE49-F238E27FC236}">
                <a16:creationId xmlns:a16="http://schemas.microsoft.com/office/drawing/2014/main" id="{E72DF736-BA61-44CA-BFD9-9BF8A5F57725}"/>
              </a:ext>
            </a:extLst>
          </p:cNvPr>
          <p:cNvSpPr/>
          <p:nvPr/>
        </p:nvSpPr>
        <p:spPr>
          <a:xfrm rot="11853706">
            <a:off x="5764317" y="4509796"/>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21" name="フリーフォーム: 図形 564">
            <a:extLst>
              <a:ext uri="{FF2B5EF4-FFF2-40B4-BE49-F238E27FC236}">
                <a16:creationId xmlns:a16="http://schemas.microsoft.com/office/drawing/2014/main" id="{C7671AFC-8EAD-4BD5-8327-C37DB9150183}"/>
              </a:ext>
            </a:extLst>
          </p:cNvPr>
          <p:cNvSpPr/>
          <p:nvPr/>
        </p:nvSpPr>
        <p:spPr>
          <a:xfrm rot="8580133">
            <a:off x="7536432" y="4181062"/>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22" name="フリーフォーム: 図形 565">
            <a:extLst>
              <a:ext uri="{FF2B5EF4-FFF2-40B4-BE49-F238E27FC236}">
                <a16:creationId xmlns:a16="http://schemas.microsoft.com/office/drawing/2014/main" id="{4F398608-4CDF-4071-9E61-58636CC229F3}"/>
              </a:ext>
            </a:extLst>
          </p:cNvPr>
          <p:cNvSpPr/>
          <p:nvPr/>
        </p:nvSpPr>
        <p:spPr>
          <a:xfrm rot="5064060">
            <a:off x="7220709" y="4494179"/>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23" name="フリーフォーム: 図形 246">
            <a:extLst>
              <a:ext uri="{FF2B5EF4-FFF2-40B4-BE49-F238E27FC236}">
                <a16:creationId xmlns:a16="http://schemas.microsoft.com/office/drawing/2014/main" id="{8F175D93-291B-44CE-9E8D-7F7A9E897FFD}"/>
              </a:ext>
            </a:extLst>
          </p:cNvPr>
          <p:cNvSpPr/>
          <p:nvPr/>
        </p:nvSpPr>
        <p:spPr>
          <a:xfrm rot="4844737">
            <a:off x="8121783" y="4073397"/>
            <a:ext cx="59650" cy="103625"/>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24" name="フリーフォーム: 図形 543">
            <a:extLst>
              <a:ext uri="{FF2B5EF4-FFF2-40B4-BE49-F238E27FC236}">
                <a16:creationId xmlns:a16="http://schemas.microsoft.com/office/drawing/2014/main" id="{DB45969E-C6F1-4B06-AEB7-1CEAF09C9494}"/>
              </a:ext>
            </a:extLst>
          </p:cNvPr>
          <p:cNvSpPr/>
          <p:nvPr/>
        </p:nvSpPr>
        <p:spPr>
          <a:xfrm>
            <a:off x="8051246" y="4295342"/>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25" name="フリーフォーム: 図形 544">
            <a:extLst>
              <a:ext uri="{FF2B5EF4-FFF2-40B4-BE49-F238E27FC236}">
                <a16:creationId xmlns:a16="http://schemas.microsoft.com/office/drawing/2014/main" id="{00403BB3-2DD5-4CDE-93EE-4F85414D8E4E}"/>
              </a:ext>
            </a:extLst>
          </p:cNvPr>
          <p:cNvSpPr/>
          <p:nvPr/>
        </p:nvSpPr>
        <p:spPr>
          <a:xfrm rot="19935396">
            <a:off x="8114178" y="4345339"/>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26" name="フリーフォーム: 図形 543">
            <a:extLst>
              <a:ext uri="{FF2B5EF4-FFF2-40B4-BE49-F238E27FC236}">
                <a16:creationId xmlns:a16="http://schemas.microsoft.com/office/drawing/2014/main" id="{DB45969E-C6F1-4B06-AEB7-1CEAF09C9494}"/>
              </a:ext>
            </a:extLst>
          </p:cNvPr>
          <p:cNvSpPr/>
          <p:nvPr/>
        </p:nvSpPr>
        <p:spPr>
          <a:xfrm>
            <a:off x="7877007" y="4228021"/>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27" name="フリーフォーム: 図形 544">
            <a:extLst>
              <a:ext uri="{FF2B5EF4-FFF2-40B4-BE49-F238E27FC236}">
                <a16:creationId xmlns:a16="http://schemas.microsoft.com/office/drawing/2014/main" id="{00403BB3-2DD5-4CDE-93EE-4F85414D8E4E}"/>
              </a:ext>
            </a:extLst>
          </p:cNvPr>
          <p:cNvSpPr/>
          <p:nvPr/>
        </p:nvSpPr>
        <p:spPr>
          <a:xfrm rot="19935396">
            <a:off x="7747814" y="4284536"/>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28" name="フリーフォーム: 図形 246">
            <a:extLst>
              <a:ext uri="{FF2B5EF4-FFF2-40B4-BE49-F238E27FC236}">
                <a16:creationId xmlns:a16="http://schemas.microsoft.com/office/drawing/2014/main" id="{8F175D93-291B-44CE-9E8D-7F7A9E897FFD}"/>
              </a:ext>
            </a:extLst>
          </p:cNvPr>
          <p:cNvSpPr/>
          <p:nvPr/>
        </p:nvSpPr>
        <p:spPr>
          <a:xfrm rot="4844737">
            <a:off x="7882778" y="4505413"/>
            <a:ext cx="122707" cy="121743"/>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29" name="フリーフォーム: 図形 248">
            <a:extLst>
              <a:ext uri="{FF2B5EF4-FFF2-40B4-BE49-F238E27FC236}">
                <a16:creationId xmlns:a16="http://schemas.microsoft.com/office/drawing/2014/main" id="{A60AE04C-0CB0-4130-874C-4F76D7CA5D03}"/>
              </a:ext>
            </a:extLst>
          </p:cNvPr>
          <p:cNvSpPr/>
          <p:nvPr/>
        </p:nvSpPr>
        <p:spPr>
          <a:xfrm rot="3399456">
            <a:off x="7542533" y="4526291"/>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30" name="フリーフォーム: 図形 246">
            <a:extLst>
              <a:ext uri="{FF2B5EF4-FFF2-40B4-BE49-F238E27FC236}">
                <a16:creationId xmlns:a16="http://schemas.microsoft.com/office/drawing/2014/main" id="{8F175D93-291B-44CE-9E8D-7F7A9E897FFD}"/>
              </a:ext>
            </a:extLst>
          </p:cNvPr>
          <p:cNvSpPr/>
          <p:nvPr/>
        </p:nvSpPr>
        <p:spPr>
          <a:xfrm rot="4844737">
            <a:off x="8161493" y="4161115"/>
            <a:ext cx="59650" cy="103625"/>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31" name="フリーフォーム: 図形 246">
            <a:extLst>
              <a:ext uri="{FF2B5EF4-FFF2-40B4-BE49-F238E27FC236}">
                <a16:creationId xmlns:a16="http://schemas.microsoft.com/office/drawing/2014/main" id="{8F175D93-291B-44CE-9E8D-7F7A9E897FFD}"/>
              </a:ext>
            </a:extLst>
          </p:cNvPr>
          <p:cNvSpPr/>
          <p:nvPr/>
        </p:nvSpPr>
        <p:spPr>
          <a:xfrm rot="4844737">
            <a:off x="5627522" y="4077226"/>
            <a:ext cx="82288" cy="143558"/>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32" name="フリーフォーム: 図形 246">
            <a:extLst>
              <a:ext uri="{FF2B5EF4-FFF2-40B4-BE49-F238E27FC236}">
                <a16:creationId xmlns:a16="http://schemas.microsoft.com/office/drawing/2014/main" id="{8F175D93-291B-44CE-9E8D-7F7A9E897FFD}"/>
              </a:ext>
            </a:extLst>
          </p:cNvPr>
          <p:cNvSpPr/>
          <p:nvPr/>
        </p:nvSpPr>
        <p:spPr>
          <a:xfrm rot="4844737">
            <a:off x="7920131" y="4292631"/>
            <a:ext cx="59650" cy="103625"/>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33" name="フリーフォーム: 図形 274">
            <a:extLst>
              <a:ext uri="{FF2B5EF4-FFF2-40B4-BE49-F238E27FC236}">
                <a16:creationId xmlns:a16="http://schemas.microsoft.com/office/drawing/2014/main" id="{D87272BD-4D1B-4122-AD79-4B6B12358608}"/>
              </a:ext>
            </a:extLst>
          </p:cNvPr>
          <p:cNvSpPr/>
          <p:nvPr/>
        </p:nvSpPr>
        <p:spPr>
          <a:xfrm rot="14754719">
            <a:off x="5840632" y="4388857"/>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34" name="フリーフォーム: 図形 248">
            <a:extLst>
              <a:ext uri="{FF2B5EF4-FFF2-40B4-BE49-F238E27FC236}">
                <a16:creationId xmlns:a16="http://schemas.microsoft.com/office/drawing/2014/main" id="{A60AE04C-0CB0-4130-874C-4F76D7CA5D03}"/>
              </a:ext>
            </a:extLst>
          </p:cNvPr>
          <p:cNvSpPr/>
          <p:nvPr/>
        </p:nvSpPr>
        <p:spPr>
          <a:xfrm rot="3399456">
            <a:off x="5695136" y="4434072"/>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35" name="フリーフォーム: 図形 246">
            <a:extLst>
              <a:ext uri="{FF2B5EF4-FFF2-40B4-BE49-F238E27FC236}">
                <a16:creationId xmlns:a16="http://schemas.microsoft.com/office/drawing/2014/main" id="{8F175D93-291B-44CE-9E8D-7F7A9E897FFD}"/>
              </a:ext>
            </a:extLst>
          </p:cNvPr>
          <p:cNvSpPr/>
          <p:nvPr/>
        </p:nvSpPr>
        <p:spPr>
          <a:xfrm rot="4844737">
            <a:off x="5788011" y="4220478"/>
            <a:ext cx="59650" cy="103625"/>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36" name="フリーフォーム: 図形 274">
            <a:extLst>
              <a:ext uri="{FF2B5EF4-FFF2-40B4-BE49-F238E27FC236}">
                <a16:creationId xmlns:a16="http://schemas.microsoft.com/office/drawing/2014/main" id="{D87272BD-4D1B-4122-AD79-4B6B12358608}"/>
              </a:ext>
            </a:extLst>
          </p:cNvPr>
          <p:cNvSpPr/>
          <p:nvPr/>
        </p:nvSpPr>
        <p:spPr>
          <a:xfrm rot="14754719">
            <a:off x="6438596" y="4598546"/>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37" name="フリーフォーム: 図形 248">
            <a:extLst>
              <a:ext uri="{FF2B5EF4-FFF2-40B4-BE49-F238E27FC236}">
                <a16:creationId xmlns:a16="http://schemas.microsoft.com/office/drawing/2014/main" id="{A60AE04C-0CB0-4130-874C-4F76D7CA5D03}"/>
              </a:ext>
            </a:extLst>
          </p:cNvPr>
          <p:cNvSpPr/>
          <p:nvPr/>
        </p:nvSpPr>
        <p:spPr>
          <a:xfrm rot="3399456">
            <a:off x="6209840" y="4185837"/>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38" name="フリーフォーム: 図形 246">
            <a:extLst>
              <a:ext uri="{FF2B5EF4-FFF2-40B4-BE49-F238E27FC236}">
                <a16:creationId xmlns:a16="http://schemas.microsoft.com/office/drawing/2014/main" id="{8F175D93-291B-44CE-9E8D-7F7A9E897FFD}"/>
              </a:ext>
            </a:extLst>
          </p:cNvPr>
          <p:cNvSpPr/>
          <p:nvPr/>
        </p:nvSpPr>
        <p:spPr>
          <a:xfrm rot="4844737">
            <a:off x="7546116" y="4239117"/>
            <a:ext cx="59650" cy="103625"/>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39" name="フリーフォーム: 図形 542">
            <a:extLst>
              <a:ext uri="{FF2B5EF4-FFF2-40B4-BE49-F238E27FC236}">
                <a16:creationId xmlns:a16="http://schemas.microsoft.com/office/drawing/2014/main" id="{EEC9A94F-19B7-44C1-9C65-F20590542298}"/>
              </a:ext>
            </a:extLst>
          </p:cNvPr>
          <p:cNvSpPr/>
          <p:nvPr/>
        </p:nvSpPr>
        <p:spPr>
          <a:xfrm rot="14754719">
            <a:off x="5638789" y="4366594"/>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40" name="フリーフォーム: 図形 565">
            <a:extLst>
              <a:ext uri="{FF2B5EF4-FFF2-40B4-BE49-F238E27FC236}">
                <a16:creationId xmlns:a16="http://schemas.microsoft.com/office/drawing/2014/main" id="{4F398608-4CDF-4071-9E61-58636CC229F3}"/>
              </a:ext>
            </a:extLst>
          </p:cNvPr>
          <p:cNvSpPr/>
          <p:nvPr/>
        </p:nvSpPr>
        <p:spPr>
          <a:xfrm rot="5064060">
            <a:off x="5757938" y="4322681"/>
            <a:ext cx="85415" cy="116318"/>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41" name="フリーフォーム: 図形 543">
            <a:extLst>
              <a:ext uri="{FF2B5EF4-FFF2-40B4-BE49-F238E27FC236}">
                <a16:creationId xmlns:a16="http://schemas.microsoft.com/office/drawing/2014/main" id="{DB45969E-C6F1-4B06-AEB7-1CEAF09C9494}"/>
              </a:ext>
            </a:extLst>
          </p:cNvPr>
          <p:cNvSpPr/>
          <p:nvPr/>
        </p:nvSpPr>
        <p:spPr>
          <a:xfrm>
            <a:off x="5802472" y="4454033"/>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42" name="フリーフォーム: 図形 530">
            <a:extLst>
              <a:ext uri="{FF2B5EF4-FFF2-40B4-BE49-F238E27FC236}">
                <a16:creationId xmlns:a16="http://schemas.microsoft.com/office/drawing/2014/main" id="{8388A817-9185-4D6B-B42C-7DCB598880AE}"/>
              </a:ext>
            </a:extLst>
          </p:cNvPr>
          <p:cNvSpPr/>
          <p:nvPr/>
        </p:nvSpPr>
        <p:spPr>
          <a:xfrm rot="4844737">
            <a:off x="5650141" y="4208476"/>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43" name="フリーフォーム: 図形 542">
            <a:extLst>
              <a:ext uri="{FF2B5EF4-FFF2-40B4-BE49-F238E27FC236}">
                <a16:creationId xmlns:a16="http://schemas.microsoft.com/office/drawing/2014/main" id="{EEC9A94F-19B7-44C1-9C65-F20590542298}"/>
              </a:ext>
            </a:extLst>
          </p:cNvPr>
          <p:cNvSpPr/>
          <p:nvPr/>
        </p:nvSpPr>
        <p:spPr>
          <a:xfrm rot="14754719">
            <a:off x="5632584" y="4290761"/>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44" name="フリーフォーム: 図形 565">
            <a:extLst>
              <a:ext uri="{FF2B5EF4-FFF2-40B4-BE49-F238E27FC236}">
                <a16:creationId xmlns:a16="http://schemas.microsoft.com/office/drawing/2014/main" id="{4F398608-4CDF-4071-9E61-58636CC229F3}"/>
              </a:ext>
            </a:extLst>
          </p:cNvPr>
          <p:cNvSpPr/>
          <p:nvPr/>
        </p:nvSpPr>
        <p:spPr>
          <a:xfrm rot="5064060">
            <a:off x="5535912" y="4228369"/>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45" name="フリーフォーム: 図形 543">
            <a:extLst>
              <a:ext uri="{FF2B5EF4-FFF2-40B4-BE49-F238E27FC236}">
                <a16:creationId xmlns:a16="http://schemas.microsoft.com/office/drawing/2014/main" id="{DB45969E-C6F1-4B06-AEB7-1CEAF09C9494}"/>
              </a:ext>
            </a:extLst>
          </p:cNvPr>
          <p:cNvSpPr/>
          <p:nvPr/>
        </p:nvSpPr>
        <p:spPr>
          <a:xfrm>
            <a:off x="6015685" y="4149809"/>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46" name="フリーフォーム: 図形 530">
            <a:extLst>
              <a:ext uri="{FF2B5EF4-FFF2-40B4-BE49-F238E27FC236}">
                <a16:creationId xmlns:a16="http://schemas.microsoft.com/office/drawing/2014/main" id="{8388A817-9185-4D6B-B42C-7DCB598880AE}"/>
              </a:ext>
            </a:extLst>
          </p:cNvPr>
          <p:cNvSpPr/>
          <p:nvPr/>
        </p:nvSpPr>
        <p:spPr>
          <a:xfrm rot="4844737">
            <a:off x="5847859" y="4260062"/>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47" name="正方形/長方形 346">
            <a:extLst>
              <a:ext uri="{FF2B5EF4-FFF2-40B4-BE49-F238E27FC236}">
                <a16:creationId xmlns:a16="http://schemas.microsoft.com/office/drawing/2014/main" id="{16BF0FA7-8617-4F5F-8207-C59799A6FAD0}"/>
              </a:ext>
            </a:extLst>
          </p:cNvPr>
          <p:cNvSpPr/>
          <p:nvPr/>
        </p:nvSpPr>
        <p:spPr>
          <a:xfrm>
            <a:off x="6700025" y="5131991"/>
            <a:ext cx="82552" cy="417595"/>
          </a:xfrm>
          <a:prstGeom prst="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48" name="正方形/長方形 347">
            <a:extLst>
              <a:ext uri="{FF2B5EF4-FFF2-40B4-BE49-F238E27FC236}">
                <a16:creationId xmlns:a16="http://schemas.microsoft.com/office/drawing/2014/main" id="{F0ADC9F7-875F-4DC9-AF9B-EE50E496D969}"/>
              </a:ext>
            </a:extLst>
          </p:cNvPr>
          <p:cNvSpPr/>
          <p:nvPr/>
        </p:nvSpPr>
        <p:spPr>
          <a:xfrm>
            <a:off x="7017717" y="5151240"/>
            <a:ext cx="82552" cy="417595"/>
          </a:xfrm>
          <a:prstGeom prst="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49" name="正方形/長方形 348">
            <a:extLst>
              <a:ext uri="{FF2B5EF4-FFF2-40B4-BE49-F238E27FC236}">
                <a16:creationId xmlns:a16="http://schemas.microsoft.com/office/drawing/2014/main" id="{6E9674A7-60DE-42A9-9E41-D71AD279FBAA}"/>
              </a:ext>
            </a:extLst>
          </p:cNvPr>
          <p:cNvSpPr/>
          <p:nvPr/>
        </p:nvSpPr>
        <p:spPr>
          <a:xfrm>
            <a:off x="6022807" y="4888858"/>
            <a:ext cx="82552" cy="672540"/>
          </a:xfrm>
          <a:prstGeom prst="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50" name="正方形/長方形 349">
            <a:extLst>
              <a:ext uri="{FF2B5EF4-FFF2-40B4-BE49-F238E27FC236}">
                <a16:creationId xmlns:a16="http://schemas.microsoft.com/office/drawing/2014/main" id="{66878C4C-CBE3-4193-93FE-94C1454A7750}"/>
              </a:ext>
            </a:extLst>
          </p:cNvPr>
          <p:cNvSpPr/>
          <p:nvPr/>
        </p:nvSpPr>
        <p:spPr>
          <a:xfrm>
            <a:off x="6340499" y="5039858"/>
            <a:ext cx="82552" cy="505289"/>
          </a:xfrm>
          <a:prstGeom prst="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51" name="正方形/長方形 350">
            <a:extLst>
              <a:ext uri="{FF2B5EF4-FFF2-40B4-BE49-F238E27FC236}">
                <a16:creationId xmlns:a16="http://schemas.microsoft.com/office/drawing/2014/main" id="{86B6A40C-85DF-48CD-9CE1-8A3F5BA78D33}"/>
              </a:ext>
            </a:extLst>
          </p:cNvPr>
          <p:cNvSpPr/>
          <p:nvPr/>
        </p:nvSpPr>
        <p:spPr>
          <a:xfrm>
            <a:off x="7381853" y="5049644"/>
            <a:ext cx="82552" cy="505289"/>
          </a:xfrm>
          <a:prstGeom prst="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52" name="正方形/長方形 351">
            <a:extLst>
              <a:ext uri="{FF2B5EF4-FFF2-40B4-BE49-F238E27FC236}">
                <a16:creationId xmlns:a16="http://schemas.microsoft.com/office/drawing/2014/main" id="{4AD5CA90-0965-4E7E-B5AC-9B7770CC45EB}"/>
              </a:ext>
            </a:extLst>
          </p:cNvPr>
          <p:cNvSpPr/>
          <p:nvPr/>
        </p:nvSpPr>
        <p:spPr>
          <a:xfrm>
            <a:off x="7699545" y="4879392"/>
            <a:ext cx="82552" cy="672540"/>
          </a:xfrm>
          <a:prstGeom prst="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53" name="フリーフォーム: 図形 554">
            <a:extLst>
              <a:ext uri="{FF2B5EF4-FFF2-40B4-BE49-F238E27FC236}">
                <a16:creationId xmlns:a16="http://schemas.microsoft.com/office/drawing/2014/main" id="{006132A3-3F72-40F4-9E8E-229581700642}"/>
              </a:ext>
            </a:extLst>
          </p:cNvPr>
          <p:cNvSpPr/>
          <p:nvPr/>
        </p:nvSpPr>
        <p:spPr>
          <a:xfrm rot="19935396">
            <a:off x="6207378" y="4750089"/>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54" name="フリーフォーム: 図形 561">
            <a:extLst>
              <a:ext uri="{FF2B5EF4-FFF2-40B4-BE49-F238E27FC236}">
                <a16:creationId xmlns:a16="http://schemas.microsoft.com/office/drawing/2014/main" id="{97273832-89B8-4B4F-BF4D-D0B5F2749444}"/>
              </a:ext>
            </a:extLst>
          </p:cNvPr>
          <p:cNvSpPr/>
          <p:nvPr/>
        </p:nvSpPr>
        <p:spPr>
          <a:xfrm rot="8580133">
            <a:off x="6369358" y="4841260"/>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55" name="フリーフォーム: 図形 529">
            <a:extLst>
              <a:ext uri="{FF2B5EF4-FFF2-40B4-BE49-F238E27FC236}">
                <a16:creationId xmlns:a16="http://schemas.microsoft.com/office/drawing/2014/main" id="{B8D9A6C8-45C2-4C1C-89A5-9DB759EBE59D}"/>
              </a:ext>
            </a:extLst>
          </p:cNvPr>
          <p:cNvSpPr/>
          <p:nvPr/>
        </p:nvSpPr>
        <p:spPr>
          <a:xfrm rot="5064060">
            <a:off x="6293498" y="4701749"/>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56" name="フリーフォーム: 図形 555">
            <a:extLst>
              <a:ext uri="{FF2B5EF4-FFF2-40B4-BE49-F238E27FC236}">
                <a16:creationId xmlns:a16="http://schemas.microsoft.com/office/drawing/2014/main" id="{ADF3D148-1D18-4088-BDE4-6F30EE604638}"/>
              </a:ext>
            </a:extLst>
          </p:cNvPr>
          <p:cNvSpPr/>
          <p:nvPr/>
        </p:nvSpPr>
        <p:spPr>
          <a:xfrm rot="16419323">
            <a:off x="5909112" y="4263715"/>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57" name="フリーフォーム: 図形 559">
            <a:extLst>
              <a:ext uri="{FF2B5EF4-FFF2-40B4-BE49-F238E27FC236}">
                <a16:creationId xmlns:a16="http://schemas.microsoft.com/office/drawing/2014/main" id="{BD5F51A8-FC34-4CD2-9823-EE38EDD01E90}"/>
              </a:ext>
            </a:extLst>
          </p:cNvPr>
          <p:cNvSpPr/>
          <p:nvPr/>
        </p:nvSpPr>
        <p:spPr>
          <a:xfrm rot="5064060">
            <a:off x="6199480" y="4236670"/>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58" name="フリーフォーム: 図形 563">
            <a:extLst>
              <a:ext uri="{FF2B5EF4-FFF2-40B4-BE49-F238E27FC236}">
                <a16:creationId xmlns:a16="http://schemas.microsoft.com/office/drawing/2014/main" id="{E72DF736-BA61-44CA-BFD9-9BF8A5F57725}"/>
              </a:ext>
            </a:extLst>
          </p:cNvPr>
          <p:cNvSpPr/>
          <p:nvPr/>
        </p:nvSpPr>
        <p:spPr>
          <a:xfrm rot="11853706">
            <a:off x="6012985" y="4687415"/>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59" name="フリーフォーム: 図形 246">
            <a:extLst>
              <a:ext uri="{FF2B5EF4-FFF2-40B4-BE49-F238E27FC236}">
                <a16:creationId xmlns:a16="http://schemas.microsoft.com/office/drawing/2014/main" id="{8F175D93-291B-44CE-9E8D-7F7A9E897FFD}"/>
              </a:ext>
            </a:extLst>
          </p:cNvPr>
          <p:cNvSpPr/>
          <p:nvPr/>
        </p:nvSpPr>
        <p:spPr>
          <a:xfrm rot="4844737">
            <a:off x="5991673" y="4229626"/>
            <a:ext cx="82288" cy="143558"/>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60" name="フリーフォーム: 図形 274">
            <a:extLst>
              <a:ext uri="{FF2B5EF4-FFF2-40B4-BE49-F238E27FC236}">
                <a16:creationId xmlns:a16="http://schemas.microsoft.com/office/drawing/2014/main" id="{D87272BD-4D1B-4122-AD79-4B6B12358608}"/>
              </a:ext>
            </a:extLst>
          </p:cNvPr>
          <p:cNvSpPr/>
          <p:nvPr/>
        </p:nvSpPr>
        <p:spPr>
          <a:xfrm rot="14754719">
            <a:off x="6204783" y="4541257"/>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61" name="フリーフォーム: 図形 248">
            <a:extLst>
              <a:ext uri="{FF2B5EF4-FFF2-40B4-BE49-F238E27FC236}">
                <a16:creationId xmlns:a16="http://schemas.microsoft.com/office/drawing/2014/main" id="{A60AE04C-0CB0-4130-874C-4F76D7CA5D03}"/>
              </a:ext>
            </a:extLst>
          </p:cNvPr>
          <p:cNvSpPr/>
          <p:nvPr/>
        </p:nvSpPr>
        <p:spPr>
          <a:xfrm rot="3399456">
            <a:off x="6059287" y="4586472"/>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62" name="フリーフォーム: 図形 246">
            <a:extLst>
              <a:ext uri="{FF2B5EF4-FFF2-40B4-BE49-F238E27FC236}">
                <a16:creationId xmlns:a16="http://schemas.microsoft.com/office/drawing/2014/main" id="{8F175D93-291B-44CE-9E8D-7F7A9E897FFD}"/>
              </a:ext>
            </a:extLst>
          </p:cNvPr>
          <p:cNvSpPr/>
          <p:nvPr/>
        </p:nvSpPr>
        <p:spPr>
          <a:xfrm rot="4844737">
            <a:off x="6152162" y="4372878"/>
            <a:ext cx="59650" cy="103625"/>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63" name="フリーフォーム: 図形 542">
            <a:extLst>
              <a:ext uri="{FF2B5EF4-FFF2-40B4-BE49-F238E27FC236}">
                <a16:creationId xmlns:a16="http://schemas.microsoft.com/office/drawing/2014/main" id="{EEC9A94F-19B7-44C1-9C65-F20590542298}"/>
              </a:ext>
            </a:extLst>
          </p:cNvPr>
          <p:cNvSpPr/>
          <p:nvPr/>
        </p:nvSpPr>
        <p:spPr>
          <a:xfrm rot="14754719">
            <a:off x="6002940" y="4518994"/>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64" name="フリーフォーム: 図形 565">
            <a:extLst>
              <a:ext uri="{FF2B5EF4-FFF2-40B4-BE49-F238E27FC236}">
                <a16:creationId xmlns:a16="http://schemas.microsoft.com/office/drawing/2014/main" id="{4F398608-4CDF-4071-9E61-58636CC229F3}"/>
              </a:ext>
            </a:extLst>
          </p:cNvPr>
          <p:cNvSpPr/>
          <p:nvPr/>
        </p:nvSpPr>
        <p:spPr>
          <a:xfrm rot="5064060">
            <a:off x="6122089" y="4475081"/>
            <a:ext cx="85415" cy="116318"/>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65" name="フリーフォーム: 図形 543">
            <a:extLst>
              <a:ext uri="{FF2B5EF4-FFF2-40B4-BE49-F238E27FC236}">
                <a16:creationId xmlns:a16="http://schemas.microsoft.com/office/drawing/2014/main" id="{DB45969E-C6F1-4B06-AEB7-1CEAF09C9494}"/>
              </a:ext>
            </a:extLst>
          </p:cNvPr>
          <p:cNvSpPr/>
          <p:nvPr/>
        </p:nvSpPr>
        <p:spPr>
          <a:xfrm>
            <a:off x="6166623" y="4606433"/>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66" name="フリーフォーム: 図形 530">
            <a:extLst>
              <a:ext uri="{FF2B5EF4-FFF2-40B4-BE49-F238E27FC236}">
                <a16:creationId xmlns:a16="http://schemas.microsoft.com/office/drawing/2014/main" id="{8388A817-9185-4D6B-B42C-7DCB598880AE}"/>
              </a:ext>
            </a:extLst>
          </p:cNvPr>
          <p:cNvSpPr/>
          <p:nvPr/>
        </p:nvSpPr>
        <p:spPr>
          <a:xfrm rot="4844737">
            <a:off x="6014292" y="4360876"/>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67" name="フリーフォーム: 図形 542">
            <a:extLst>
              <a:ext uri="{FF2B5EF4-FFF2-40B4-BE49-F238E27FC236}">
                <a16:creationId xmlns:a16="http://schemas.microsoft.com/office/drawing/2014/main" id="{EEC9A94F-19B7-44C1-9C65-F20590542298}"/>
              </a:ext>
            </a:extLst>
          </p:cNvPr>
          <p:cNvSpPr/>
          <p:nvPr/>
        </p:nvSpPr>
        <p:spPr>
          <a:xfrm rot="14754719">
            <a:off x="5996735" y="4443161"/>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68" name="フリーフォーム: 図形 565">
            <a:extLst>
              <a:ext uri="{FF2B5EF4-FFF2-40B4-BE49-F238E27FC236}">
                <a16:creationId xmlns:a16="http://schemas.microsoft.com/office/drawing/2014/main" id="{4F398608-4CDF-4071-9E61-58636CC229F3}"/>
              </a:ext>
            </a:extLst>
          </p:cNvPr>
          <p:cNvSpPr/>
          <p:nvPr/>
        </p:nvSpPr>
        <p:spPr>
          <a:xfrm rot="5064060">
            <a:off x="5900063" y="4380769"/>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69" name="フリーフォーム: 図形 543">
            <a:extLst>
              <a:ext uri="{FF2B5EF4-FFF2-40B4-BE49-F238E27FC236}">
                <a16:creationId xmlns:a16="http://schemas.microsoft.com/office/drawing/2014/main" id="{DB45969E-C6F1-4B06-AEB7-1CEAF09C9494}"/>
              </a:ext>
            </a:extLst>
          </p:cNvPr>
          <p:cNvSpPr/>
          <p:nvPr/>
        </p:nvSpPr>
        <p:spPr>
          <a:xfrm>
            <a:off x="6160518" y="4302209"/>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70" name="フリーフォーム: 図形 530">
            <a:extLst>
              <a:ext uri="{FF2B5EF4-FFF2-40B4-BE49-F238E27FC236}">
                <a16:creationId xmlns:a16="http://schemas.microsoft.com/office/drawing/2014/main" id="{8388A817-9185-4D6B-B42C-7DCB598880AE}"/>
              </a:ext>
            </a:extLst>
          </p:cNvPr>
          <p:cNvSpPr/>
          <p:nvPr/>
        </p:nvSpPr>
        <p:spPr>
          <a:xfrm rot="4844737">
            <a:off x="6212010" y="4412462"/>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71" name="フリーフォーム: 図形 554">
            <a:extLst>
              <a:ext uri="{FF2B5EF4-FFF2-40B4-BE49-F238E27FC236}">
                <a16:creationId xmlns:a16="http://schemas.microsoft.com/office/drawing/2014/main" id="{006132A3-3F72-40F4-9E8E-229581700642}"/>
              </a:ext>
            </a:extLst>
          </p:cNvPr>
          <p:cNvSpPr/>
          <p:nvPr/>
        </p:nvSpPr>
        <p:spPr>
          <a:xfrm rot="19935396">
            <a:off x="6467252" y="4750089"/>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72" name="フリーフォーム: 図形 561">
            <a:extLst>
              <a:ext uri="{FF2B5EF4-FFF2-40B4-BE49-F238E27FC236}">
                <a16:creationId xmlns:a16="http://schemas.microsoft.com/office/drawing/2014/main" id="{97273832-89B8-4B4F-BF4D-D0B5F2749444}"/>
              </a:ext>
            </a:extLst>
          </p:cNvPr>
          <p:cNvSpPr/>
          <p:nvPr/>
        </p:nvSpPr>
        <p:spPr>
          <a:xfrm rot="8580133">
            <a:off x="6565786" y="4822104"/>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73" name="フリーフォーム: 図形 529">
            <a:extLst>
              <a:ext uri="{FF2B5EF4-FFF2-40B4-BE49-F238E27FC236}">
                <a16:creationId xmlns:a16="http://schemas.microsoft.com/office/drawing/2014/main" id="{B8D9A6C8-45C2-4C1C-89A5-9DB759EBE59D}"/>
              </a:ext>
            </a:extLst>
          </p:cNvPr>
          <p:cNvSpPr/>
          <p:nvPr/>
        </p:nvSpPr>
        <p:spPr>
          <a:xfrm rot="5064060">
            <a:off x="6689155" y="4681687"/>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74" name="フリーフォーム: 図形 555">
            <a:extLst>
              <a:ext uri="{FF2B5EF4-FFF2-40B4-BE49-F238E27FC236}">
                <a16:creationId xmlns:a16="http://schemas.microsoft.com/office/drawing/2014/main" id="{ADF3D148-1D18-4088-BDE4-6F30EE604638}"/>
              </a:ext>
            </a:extLst>
          </p:cNvPr>
          <p:cNvSpPr/>
          <p:nvPr/>
        </p:nvSpPr>
        <p:spPr>
          <a:xfrm rot="16419323">
            <a:off x="6168986" y="4263715"/>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75" name="フリーフォーム: 図形 559">
            <a:extLst>
              <a:ext uri="{FF2B5EF4-FFF2-40B4-BE49-F238E27FC236}">
                <a16:creationId xmlns:a16="http://schemas.microsoft.com/office/drawing/2014/main" id="{BD5F51A8-FC34-4CD2-9823-EE38EDD01E90}"/>
              </a:ext>
            </a:extLst>
          </p:cNvPr>
          <p:cNvSpPr/>
          <p:nvPr/>
        </p:nvSpPr>
        <p:spPr>
          <a:xfrm rot="5064060">
            <a:off x="6459354" y="4236670"/>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76" name="フリーフォーム: 図形 563">
            <a:extLst>
              <a:ext uri="{FF2B5EF4-FFF2-40B4-BE49-F238E27FC236}">
                <a16:creationId xmlns:a16="http://schemas.microsoft.com/office/drawing/2014/main" id="{E72DF736-BA61-44CA-BFD9-9BF8A5F57725}"/>
              </a:ext>
            </a:extLst>
          </p:cNvPr>
          <p:cNvSpPr/>
          <p:nvPr/>
        </p:nvSpPr>
        <p:spPr>
          <a:xfrm rot="11853706">
            <a:off x="6388342" y="4662196"/>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77" name="フリーフォーム: 図形 246">
            <a:extLst>
              <a:ext uri="{FF2B5EF4-FFF2-40B4-BE49-F238E27FC236}">
                <a16:creationId xmlns:a16="http://schemas.microsoft.com/office/drawing/2014/main" id="{8F175D93-291B-44CE-9E8D-7F7A9E897FFD}"/>
              </a:ext>
            </a:extLst>
          </p:cNvPr>
          <p:cNvSpPr/>
          <p:nvPr/>
        </p:nvSpPr>
        <p:spPr>
          <a:xfrm rot="4844737">
            <a:off x="6251547" y="4229626"/>
            <a:ext cx="82288" cy="143558"/>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78" name="フリーフォーム: 図形 274">
            <a:extLst>
              <a:ext uri="{FF2B5EF4-FFF2-40B4-BE49-F238E27FC236}">
                <a16:creationId xmlns:a16="http://schemas.microsoft.com/office/drawing/2014/main" id="{D87272BD-4D1B-4122-AD79-4B6B12358608}"/>
              </a:ext>
            </a:extLst>
          </p:cNvPr>
          <p:cNvSpPr/>
          <p:nvPr/>
        </p:nvSpPr>
        <p:spPr>
          <a:xfrm rot="14754719">
            <a:off x="6464657" y="4541257"/>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79" name="フリーフォーム: 図形 248">
            <a:extLst>
              <a:ext uri="{FF2B5EF4-FFF2-40B4-BE49-F238E27FC236}">
                <a16:creationId xmlns:a16="http://schemas.microsoft.com/office/drawing/2014/main" id="{A60AE04C-0CB0-4130-874C-4F76D7CA5D03}"/>
              </a:ext>
            </a:extLst>
          </p:cNvPr>
          <p:cNvSpPr/>
          <p:nvPr/>
        </p:nvSpPr>
        <p:spPr>
          <a:xfrm rot="3399456">
            <a:off x="6319161" y="4586472"/>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80" name="フリーフォーム: 図形 246">
            <a:extLst>
              <a:ext uri="{FF2B5EF4-FFF2-40B4-BE49-F238E27FC236}">
                <a16:creationId xmlns:a16="http://schemas.microsoft.com/office/drawing/2014/main" id="{8F175D93-291B-44CE-9E8D-7F7A9E897FFD}"/>
              </a:ext>
            </a:extLst>
          </p:cNvPr>
          <p:cNvSpPr/>
          <p:nvPr/>
        </p:nvSpPr>
        <p:spPr>
          <a:xfrm rot="4844737">
            <a:off x="6412036" y="4372878"/>
            <a:ext cx="59650" cy="103625"/>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81" name="フリーフォーム: 図形 542">
            <a:extLst>
              <a:ext uri="{FF2B5EF4-FFF2-40B4-BE49-F238E27FC236}">
                <a16:creationId xmlns:a16="http://schemas.microsoft.com/office/drawing/2014/main" id="{EEC9A94F-19B7-44C1-9C65-F20590542298}"/>
              </a:ext>
            </a:extLst>
          </p:cNvPr>
          <p:cNvSpPr/>
          <p:nvPr/>
        </p:nvSpPr>
        <p:spPr>
          <a:xfrm rot="14754719">
            <a:off x="6262814" y="4518994"/>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82" name="フリーフォーム: 図形 565">
            <a:extLst>
              <a:ext uri="{FF2B5EF4-FFF2-40B4-BE49-F238E27FC236}">
                <a16:creationId xmlns:a16="http://schemas.microsoft.com/office/drawing/2014/main" id="{4F398608-4CDF-4071-9E61-58636CC229F3}"/>
              </a:ext>
            </a:extLst>
          </p:cNvPr>
          <p:cNvSpPr/>
          <p:nvPr/>
        </p:nvSpPr>
        <p:spPr>
          <a:xfrm rot="5064060">
            <a:off x="6343376" y="4449628"/>
            <a:ext cx="85415" cy="116318"/>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83" name="フリーフォーム: 図形 543">
            <a:extLst>
              <a:ext uri="{FF2B5EF4-FFF2-40B4-BE49-F238E27FC236}">
                <a16:creationId xmlns:a16="http://schemas.microsoft.com/office/drawing/2014/main" id="{DB45969E-C6F1-4B06-AEB7-1CEAF09C9494}"/>
              </a:ext>
            </a:extLst>
          </p:cNvPr>
          <p:cNvSpPr/>
          <p:nvPr/>
        </p:nvSpPr>
        <p:spPr>
          <a:xfrm>
            <a:off x="6702994" y="4463901"/>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84" name="フリーフォーム: 図形 530">
            <a:extLst>
              <a:ext uri="{FF2B5EF4-FFF2-40B4-BE49-F238E27FC236}">
                <a16:creationId xmlns:a16="http://schemas.microsoft.com/office/drawing/2014/main" id="{8388A817-9185-4D6B-B42C-7DCB598880AE}"/>
              </a:ext>
            </a:extLst>
          </p:cNvPr>
          <p:cNvSpPr/>
          <p:nvPr/>
        </p:nvSpPr>
        <p:spPr>
          <a:xfrm rot="4844737">
            <a:off x="6274166" y="4360876"/>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85" name="フリーフォーム: 図形 542">
            <a:extLst>
              <a:ext uri="{FF2B5EF4-FFF2-40B4-BE49-F238E27FC236}">
                <a16:creationId xmlns:a16="http://schemas.microsoft.com/office/drawing/2014/main" id="{EEC9A94F-19B7-44C1-9C65-F20590542298}"/>
              </a:ext>
            </a:extLst>
          </p:cNvPr>
          <p:cNvSpPr/>
          <p:nvPr/>
        </p:nvSpPr>
        <p:spPr>
          <a:xfrm rot="14754719">
            <a:off x="6256609" y="4443161"/>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86" name="フリーフォーム: 図形 565">
            <a:extLst>
              <a:ext uri="{FF2B5EF4-FFF2-40B4-BE49-F238E27FC236}">
                <a16:creationId xmlns:a16="http://schemas.microsoft.com/office/drawing/2014/main" id="{4F398608-4CDF-4071-9E61-58636CC229F3}"/>
              </a:ext>
            </a:extLst>
          </p:cNvPr>
          <p:cNvSpPr/>
          <p:nvPr/>
        </p:nvSpPr>
        <p:spPr>
          <a:xfrm rot="5064060">
            <a:off x="6159937" y="4380769"/>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87" name="フリーフォーム: 図形 543">
            <a:extLst>
              <a:ext uri="{FF2B5EF4-FFF2-40B4-BE49-F238E27FC236}">
                <a16:creationId xmlns:a16="http://schemas.microsoft.com/office/drawing/2014/main" id="{DB45969E-C6F1-4B06-AEB7-1CEAF09C9494}"/>
              </a:ext>
            </a:extLst>
          </p:cNvPr>
          <p:cNvSpPr/>
          <p:nvPr/>
        </p:nvSpPr>
        <p:spPr>
          <a:xfrm>
            <a:off x="6420392" y="4302209"/>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88" name="フリーフォーム: 図形 530">
            <a:extLst>
              <a:ext uri="{FF2B5EF4-FFF2-40B4-BE49-F238E27FC236}">
                <a16:creationId xmlns:a16="http://schemas.microsoft.com/office/drawing/2014/main" id="{8388A817-9185-4D6B-B42C-7DCB598880AE}"/>
              </a:ext>
            </a:extLst>
          </p:cNvPr>
          <p:cNvSpPr/>
          <p:nvPr/>
        </p:nvSpPr>
        <p:spPr>
          <a:xfrm rot="4844737">
            <a:off x="6471884" y="4412462"/>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89" name="フリーフォーム: 図形 554">
            <a:extLst>
              <a:ext uri="{FF2B5EF4-FFF2-40B4-BE49-F238E27FC236}">
                <a16:creationId xmlns:a16="http://schemas.microsoft.com/office/drawing/2014/main" id="{006132A3-3F72-40F4-9E8E-229581700642}"/>
              </a:ext>
            </a:extLst>
          </p:cNvPr>
          <p:cNvSpPr/>
          <p:nvPr/>
        </p:nvSpPr>
        <p:spPr>
          <a:xfrm rot="19935396">
            <a:off x="6775365" y="4498820"/>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90" name="フリーフォーム: 図形 561">
            <a:extLst>
              <a:ext uri="{FF2B5EF4-FFF2-40B4-BE49-F238E27FC236}">
                <a16:creationId xmlns:a16="http://schemas.microsoft.com/office/drawing/2014/main" id="{97273832-89B8-4B4F-BF4D-D0B5F2749444}"/>
              </a:ext>
            </a:extLst>
          </p:cNvPr>
          <p:cNvSpPr/>
          <p:nvPr/>
        </p:nvSpPr>
        <p:spPr>
          <a:xfrm rot="8580133">
            <a:off x="7201036" y="4822104"/>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91" name="フリーフォーム: 図形 529">
            <a:extLst>
              <a:ext uri="{FF2B5EF4-FFF2-40B4-BE49-F238E27FC236}">
                <a16:creationId xmlns:a16="http://schemas.microsoft.com/office/drawing/2014/main" id="{B8D9A6C8-45C2-4C1C-89A5-9DB759EBE59D}"/>
              </a:ext>
            </a:extLst>
          </p:cNvPr>
          <p:cNvSpPr/>
          <p:nvPr/>
        </p:nvSpPr>
        <p:spPr>
          <a:xfrm rot="5064060">
            <a:off x="7279822" y="4412459"/>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92" name="フリーフォーム: 図形 555">
            <a:extLst>
              <a:ext uri="{FF2B5EF4-FFF2-40B4-BE49-F238E27FC236}">
                <a16:creationId xmlns:a16="http://schemas.microsoft.com/office/drawing/2014/main" id="{ADF3D148-1D18-4088-BDE4-6F30EE604638}"/>
              </a:ext>
            </a:extLst>
          </p:cNvPr>
          <p:cNvSpPr/>
          <p:nvPr/>
        </p:nvSpPr>
        <p:spPr>
          <a:xfrm rot="16419323">
            <a:off x="6804236" y="4263715"/>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93" name="フリーフォーム: 図形 559">
            <a:extLst>
              <a:ext uri="{FF2B5EF4-FFF2-40B4-BE49-F238E27FC236}">
                <a16:creationId xmlns:a16="http://schemas.microsoft.com/office/drawing/2014/main" id="{BD5F51A8-FC34-4CD2-9823-EE38EDD01E90}"/>
              </a:ext>
            </a:extLst>
          </p:cNvPr>
          <p:cNvSpPr/>
          <p:nvPr/>
        </p:nvSpPr>
        <p:spPr>
          <a:xfrm rot="5064060">
            <a:off x="7094604" y="4236670"/>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94" name="フリーフォーム: 図形 563">
            <a:extLst>
              <a:ext uri="{FF2B5EF4-FFF2-40B4-BE49-F238E27FC236}">
                <a16:creationId xmlns:a16="http://schemas.microsoft.com/office/drawing/2014/main" id="{E72DF736-BA61-44CA-BFD9-9BF8A5F57725}"/>
              </a:ext>
            </a:extLst>
          </p:cNvPr>
          <p:cNvSpPr/>
          <p:nvPr/>
        </p:nvSpPr>
        <p:spPr>
          <a:xfrm rot="11853706">
            <a:off x="7023592" y="4662196"/>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95" name="フリーフォーム: 図形 246">
            <a:extLst>
              <a:ext uri="{FF2B5EF4-FFF2-40B4-BE49-F238E27FC236}">
                <a16:creationId xmlns:a16="http://schemas.microsoft.com/office/drawing/2014/main" id="{8F175D93-291B-44CE-9E8D-7F7A9E897FFD}"/>
              </a:ext>
            </a:extLst>
          </p:cNvPr>
          <p:cNvSpPr/>
          <p:nvPr/>
        </p:nvSpPr>
        <p:spPr>
          <a:xfrm rot="4844737">
            <a:off x="6886797" y="4229626"/>
            <a:ext cx="82288" cy="143558"/>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96" name="フリーフォーム: 図形 274">
            <a:extLst>
              <a:ext uri="{FF2B5EF4-FFF2-40B4-BE49-F238E27FC236}">
                <a16:creationId xmlns:a16="http://schemas.microsoft.com/office/drawing/2014/main" id="{D87272BD-4D1B-4122-AD79-4B6B12358608}"/>
              </a:ext>
            </a:extLst>
          </p:cNvPr>
          <p:cNvSpPr/>
          <p:nvPr/>
        </p:nvSpPr>
        <p:spPr>
          <a:xfrm rot="14754719">
            <a:off x="7099907" y="4541257"/>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97" name="フリーフォーム: 図形 248">
            <a:extLst>
              <a:ext uri="{FF2B5EF4-FFF2-40B4-BE49-F238E27FC236}">
                <a16:creationId xmlns:a16="http://schemas.microsoft.com/office/drawing/2014/main" id="{A60AE04C-0CB0-4130-874C-4F76D7CA5D03}"/>
              </a:ext>
            </a:extLst>
          </p:cNvPr>
          <p:cNvSpPr/>
          <p:nvPr/>
        </p:nvSpPr>
        <p:spPr>
          <a:xfrm rot="3399456">
            <a:off x="6954411" y="4586472"/>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98" name="フリーフォーム: 図形 246">
            <a:extLst>
              <a:ext uri="{FF2B5EF4-FFF2-40B4-BE49-F238E27FC236}">
                <a16:creationId xmlns:a16="http://schemas.microsoft.com/office/drawing/2014/main" id="{8F175D93-291B-44CE-9E8D-7F7A9E897FFD}"/>
              </a:ext>
            </a:extLst>
          </p:cNvPr>
          <p:cNvSpPr/>
          <p:nvPr/>
        </p:nvSpPr>
        <p:spPr>
          <a:xfrm rot="4844737">
            <a:off x="7047286" y="4372878"/>
            <a:ext cx="59650" cy="103625"/>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99" name="フリーフォーム: 図形 542">
            <a:extLst>
              <a:ext uri="{FF2B5EF4-FFF2-40B4-BE49-F238E27FC236}">
                <a16:creationId xmlns:a16="http://schemas.microsoft.com/office/drawing/2014/main" id="{EEC9A94F-19B7-44C1-9C65-F20590542298}"/>
              </a:ext>
            </a:extLst>
          </p:cNvPr>
          <p:cNvSpPr/>
          <p:nvPr/>
        </p:nvSpPr>
        <p:spPr>
          <a:xfrm rot="14754719">
            <a:off x="6647863" y="4462080"/>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400" name="フリーフォーム: 図形 565">
            <a:extLst>
              <a:ext uri="{FF2B5EF4-FFF2-40B4-BE49-F238E27FC236}">
                <a16:creationId xmlns:a16="http://schemas.microsoft.com/office/drawing/2014/main" id="{4F398608-4CDF-4071-9E61-58636CC229F3}"/>
              </a:ext>
            </a:extLst>
          </p:cNvPr>
          <p:cNvSpPr/>
          <p:nvPr/>
        </p:nvSpPr>
        <p:spPr>
          <a:xfrm rot="5064060">
            <a:off x="7017213" y="4475081"/>
            <a:ext cx="85415" cy="116318"/>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401" name="フリーフォーム: 図形 543">
            <a:extLst>
              <a:ext uri="{FF2B5EF4-FFF2-40B4-BE49-F238E27FC236}">
                <a16:creationId xmlns:a16="http://schemas.microsoft.com/office/drawing/2014/main" id="{DB45969E-C6F1-4B06-AEB7-1CEAF09C9494}"/>
              </a:ext>
            </a:extLst>
          </p:cNvPr>
          <p:cNvSpPr/>
          <p:nvPr/>
        </p:nvSpPr>
        <p:spPr>
          <a:xfrm>
            <a:off x="7061747" y="4606433"/>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402" name="フリーフォーム: 図形 530">
            <a:extLst>
              <a:ext uri="{FF2B5EF4-FFF2-40B4-BE49-F238E27FC236}">
                <a16:creationId xmlns:a16="http://schemas.microsoft.com/office/drawing/2014/main" id="{8388A817-9185-4D6B-B42C-7DCB598880AE}"/>
              </a:ext>
            </a:extLst>
          </p:cNvPr>
          <p:cNvSpPr/>
          <p:nvPr/>
        </p:nvSpPr>
        <p:spPr>
          <a:xfrm rot="4844737">
            <a:off x="6909416" y="4360876"/>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403" name="フリーフォーム: 図形 542">
            <a:extLst>
              <a:ext uri="{FF2B5EF4-FFF2-40B4-BE49-F238E27FC236}">
                <a16:creationId xmlns:a16="http://schemas.microsoft.com/office/drawing/2014/main" id="{EEC9A94F-19B7-44C1-9C65-F20590542298}"/>
              </a:ext>
            </a:extLst>
          </p:cNvPr>
          <p:cNvSpPr/>
          <p:nvPr/>
        </p:nvSpPr>
        <p:spPr>
          <a:xfrm rot="14754719">
            <a:off x="6891859" y="4443161"/>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404" name="フリーフォーム: 図形 565">
            <a:extLst>
              <a:ext uri="{FF2B5EF4-FFF2-40B4-BE49-F238E27FC236}">
                <a16:creationId xmlns:a16="http://schemas.microsoft.com/office/drawing/2014/main" id="{4F398608-4CDF-4071-9E61-58636CC229F3}"/>
              </a:ext>
            </a:extLst>
          </p:cNvPr>
          <p:cNvSpPr/>
          <p:nvPr/>
        </p:nvSpPr>
        <p:spPr>
          <a:xfrm rot="5064060">
            <a:off x="6795187" y="4380769"/>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405" name="フリーフォーム: 図形 543">
            <a:extLst>
              <a:ext uri="{FF2B5EF4-FFF2-40B4-BE49-F238E27FC236}">
                <a16:creationId xmlns:a16="http://schemas.microsoft.com/office/drawing/2014/main" id="{DB45969E-C6F1-4B06-AEB7-1CEAF09C9494}"/>
              </a:ext>
            </a:extLst>
          </p:cNvPr>
          <p:cNvSpPr/>
          <p:nvPr/>
        </p:nvSpPr>
        <p:spPr>
          <a:xfrm>
            <a:off x="7055642" y="4302209"/>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406" name="フリーフォーム: 図形 530">
            <a:extLst>
              <a:ext uri="{FF2B5EF4-FFF2-40B4-BE49-F238E27FC236}">
                <a16:creationId xmlns:a16="http://schemas.microsoft.com/office/drawing/2014/main" id="{8388A817-9185-4D6B-B42C-7DCB598880AE}"/>
              </a:ext>
            </a:extLst>
          </p:cNvPr>
          <p:cNvSpPr/>
          <p:nvPr/>
        </p:nvSpPr>
        <p:spPr>
          <a:xfrm rot="4844737">
            <a:off x="7107134" y="4412462"/>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407" name="フリーフォーム: 図形 529">
            <a:extLst>
              <a:ext uri="{FF2B5EF4-FFF2-40B4-BE49-F238E27FC236}">
                <a16:creationId xmlns:a16="http://schemas.microsoft.com/office/drawing/2014/main" id="{B8D9A6C8-45C2-4C1C-89A5-9DB759EBE59D}"/>
              </a:ext>
            </a:extLst>
          </p:cNvPr>
          <p:cNvSpPr/>
          <p:nvPr/>
        </p:nvSpPr>
        <p:spPr>
          <a:xfrm rot="5064060">
            <a:off x="7737055" y="4700995"/>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408" name="フリーフォーム: 図形 555">
            <a:extLst>
              <a:ext uri="{FF2B5EF4-FFF2-40B4-BE49-F238E27FC236}">
                <a16:creationId xmlns:a16="http://schemas.microsoft.com/office/drawing/2014/main" id="{ADF3D148-1D18-4088-BDE4-6F30EE604638}"/>
              </a:ext>
            </a:extLst>
          </p:cNvPr>
          <p:cNvSpPr/>
          <p:nvPr/>
        </p:nvSpPr>
        <p:spPr>
          <a:xfrm rot="16419323">
            <a:off x="7377940" y="4263715"/>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409" name="フリーフォーム: 図形 559">
            <a:extLst>
              <a:ext uri="{FF2B5EF4-FFF2-40B4-BE49-F238E27FC236}">
                <a16:creationId xmlns:a16="http://schemas.microsoft.com/office/drawing/2014/main" id="{BD5F51A8-FC34-4CD2-9823-EE38EDD01E90}"/>
              </a:ext>
            </a:extLst>
          </p:cNvPr>
          <p:cNvSpPr/>
          <p:nvPr/>
        </p:nvSpPr>
        <p:spPr>
          <a:xfrm rot="5064060">
            <a:off x="7668308" y="4236670"/>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410" name="フリーフォーム: 図形 563">
            <a:extLst>
              <a:ext uri="{FF2B5EF4-FFF2-40B4-BE49-F238E27FC236}">
                <a16:creationId xmlns:a16="http://schemas.microsoft.com/office/drawing/2014/main" id="{E72DF736-BA61-44CA-BFD9-9BF8A5F57725}"/>
              </a:ext>
            </a:extLst>
          </p:cNvPr>
          <p:cNvSpPr/>
          <p:nvPr/>
        </p:nvSpPr>
        <p:spPr>
          <a:xfrm rot="11853706">
            <a:off x="7657211" y="4487774"/>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411" name="フリーフォーム: 図形 246">
            <a:extLst>
              <a:ext uri="{FF2B5EF4-FFF2-40B4-BE49-F238E27FC236}">
                <a16:creationId xmlns:a16="http://schemas.microsoft.com/office/drawing/2014/main" id="{8F175D93-291B-44CE-9E8D-7F7A9E897FFD}"/>
              </a:ext>
            </a:extLst>
          </p:cNvPr>
          <p:cNvSpPr/>
          <p:nvPr/>
        </p:nvSpPr>
        <p:spPr>
          <a:xfrm rot="4844737">
            <a:off x="7460501" y="4229626"/>
            <a:ext cx="82288" cy="143558"/>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412" name="フリーフォーム: 図形 274">
            <a:extLst>
              <a:ext uri="{FF2B5EF4-FFF2-40B4-BE49-F238E27FC236}">
                <a16:creationId xmlns:a16="http://schemas.microsoft.com/office/drawing/2014/main" id="{D87272BD-4D1B-4122-AD79-4B6B12358608}"/>
              </a:ext>
            </a:extLst>
          </p:cNvPr>
          <p:cNvSpPr/>
          <p:nvPr/>
        </p:nvSpPr>
        <p:spPr>
          <a:xfrm rot="14754719">
            <a:off x="7364417" y="4475558"/>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413" name="フリーフォーム: 図形 248">
            <a:extLst>
              <a:ext uri="{FF2B5EF4-FFF2-40B4-BE49-F238E27FC236}">
                <a16:creationId xmlns:a16="http://schemas.microsoft.com/office/drawing/2014/main" id="{A60AE04C-0CB0-4130-874C-4F76D7CA5D03}"/>
              </a:ext>
            </a:extLst>
          </p:cNvPr>
          <p:cNvSpPr/>
          <p:nvPr/>
        </p:nvSpPr>
        <p:spPr>
          <a:xfrm rot="3399456">
            <a:off x="7528115" y="4586472"/>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414" name="フリーフォーム: 図形 246">
            <a:extLst>
              <a:ext uri="{FF2B5EF4-FFF2-40B4-BE49-F238E27FC236}">
                <a16:creationId xmlns:a16="http://schemas.microsoft.com/office/drawing/2014/main" id="{8F175D93-291B-44CE-9E8D-7F7A9E897FFD}"/>
              </a:ext>
            </a:extLst>
          </p:cNvPr>
          <p:cNvSpPr/>
          <p:nvPr/>
        </p:nvSpPr>
        <p:spPr>
          <a:xfrm rot="4844737">
            <a:off x="7620990" y="4372878"/>
            <a:ext cx="59650" cy="103625"/>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415" name="フリーフォーム: 図形 542">
            <a:extLst>
              <a:ext uri="{FF2B5EF4-FFF2-40B4-BE49-F238E27FC236}">
                <a16:creationId xmlns:a16="http://schemas.microsoft.com/office/drawing/2014/main" id="{EEC9A94F-19B7-44C1-9C65-F20590542298}"/>
              </a:ext>
            </a:extLst>
          </p:cNvPr>
          <p:cNvSpPr/>
          <p:nvPr/>
        </p:nvSpPr>
        <p:spPr>
          <a:xfrm rot="14754719">
            <a:off x="7471768" y="4518994"/>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416" name="フリーフォーム: 図形 565">
            <a:extLst>
              <a:ext uri="{FF2B5EF4-FFF2-40B4-BE49-F238E27FC236}">
                <a16:creationId xmlns:a16="http://schemas.microsoft.com/office/drawing/2014/main" id="{4F398608-4CDF-4071-9E61-58636CC229F3}"/>
              </a:ext>
            </a:extLst>
          </p:cNvPr>
          <p:cNvSpPr/>
          <p:nvPr/>
        </p:nvSpPr>
        <p:spPr>
          <a:xfrm rot="5064060">
            <a:off x="7333074" y="4591562"/>
            <a:ext cx="85415" cy="116318"/>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417" name="フリーフォーム: 図形 543">
            <a:extLst>
              <a:ext uri="{FF2B5EF4-FFF2-40B4-BE49-F238E27FC236}">
                <a16:creationId xmlns:a16="http://schemas.microsoft.com/office/drawing/2014/main" id="{DB45969E-C6F1-4B06-AEB7-1CEAF09C9494}"/>
              </a:ext>
            </a:extLst>
          </p:cNvPr>
          <p:cNvSpPr/>
          <p:nvPr/>
        </p:nvSpPr>
        <p:spPr>
          <a:xfrm>
            <a:off x="7383554" y="4766588"/>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418" name="フリーフォーム: 図形 530">
            <a:extLst>
              <a:ext uri="{FF2B5EF4-FFF2-40B4-BE49-F238E27FC236}">
                <a16:creationId xmlns:a16="http://schemas.microsoft.com/office/drawing/2014/main" id="{8388A817-9185-4D6B-B42C-7DCB598880AE}"/>
              </a:ext>
            </a:extLst>
          </p:cNvPr>
          <p:cNvSpPr/>
          <p:nvPr/>
        </p:nvSpPr>
        <p:spPr>
          <a:xfrm rot="4844737">
            <a:off x="7483120" y="4360876"/>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419" name="フリーフォーム: 図形 542">
            <a:extLst>
              <a:ext uri="{FF2B5EF4-FFF2-40B4-BE49-F238E27FC236}">
                <a16:creationId xmlns:a16="http://schemas.microsoft.com/office/drawing/2014/main" id="{EEC9A94F-19B7-44C1-9C65-F20590542298}"/>
              </a:ext>
            </a:extLst>
          </p:cNvPr>
          <p:cNvSpPr/>
          <p:nvPr/>
        </p:nvSpPr>
        <p:spPr>
          <a:xfrm rot="14754719">
            <a:off x="7465563" y="4443161"/>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420" name="フリーフォーム: 図形 565">
            <a:extLst>
              <a:ext uri="{FF2B5EF4-FFF2-40B4-BE49-F238E27FC236}">
                <a16:creationId xmlns:a16="http://schemas.microsoft.com/office/drawing/2014/main" id="{4F398608-4CDF-4071-9E61-58636CC229F3}"/>
              </a:ext>
            </a:extLst>
          </p:cNvPr>
          <p:cNvSpPr/>
          <p:nvPr/>
        </p:nvSpPr>
        <p:spPr>
          <a:xfrm rot="5064060">
            <a:off x="7368891" y="4380769"/>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421" name="フリーフォーム: 図形 543">
            <a:extLst>
              <a:ext uri="{FF2B5EF4-FFF2-40B4-BE49-F238E27FC236}">
                <a16:creationId xmlns:a16="http://schemas.microsoft.com/office/drawing/2014/main" id="{DB45969E-C6F1-4B06-AEB7-1CEAF09C9494}"/>
              </a:ext>
            </a:extLst>
          </p:cNvPr>
          <p:cNvSpPr/>
          <p:nvPr/>
        </p:nvSpPr>
        <p:spPr>
          <a:xfrm>
            <a:off x="7629346" y="4302209"/>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422" name="フリーフォーム: 図形 530">
            <a:extLst>
              <a:ext uri="{FF2B5EF4-FFF2-40B4-BE49-F238E27FC236}">
                <a16:creationId xmlns:a16="http://schemas.microsoft.com/office/drawing/2014/main" id="{8388A817-9185-4D6B-B42C-7DCB598880AE}"/>
              </a:ext>
            </a:extLst>
          </p:cNvPr>
          <p:cNvSpPr/>
          <p:nvPr/>
        </p:nvSpPr>
        <p:spPr>
          <a:xfrm rot="4844737">
            <a:off x="7680838" y="4412462"/>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423" name="フリーフォーム: 図形 555">
            <a:extLst>
              <a:ext uri="{FF2B5EF4-FFF2-40B4-BE49-F238E27FC236}">
                <a16:creationId xmlns:a16="http://schemas.microsoft.com/office/drawing/2014/main" id="{ADF3D148-1D18-4088-BDE4-6F30EE604638}"/>
              </a:ext>
            </a:extLst>
          </p:cNvPr>
          <p:cNvSpPr/>
          <p:nvPr/>
        </p:nvSpPr>
        <p:spPr>
          <a:xfrm rot="16419323">
            <a:off x="7742091" y="4416115"/>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424" name="フリーフォーム: 図形 246">
            <a:extLst>
              <a:ext uri="{FF2B5EF4-FFF2-40B4-BE49-F238E27FC236}">
                <a16:creationId xmlns:a16="http://schemas.microsoft.com/office/drawing/2014/main" id="{8F175D93-291B-44CE-9E8D-7F7A9E897FFD}"/>
              </a:ext>
            </a:extLst>
          </p:cNvPr>
          <p:cNvSpPr/>
          <p:nvPr/>
        </p:nvSpPr>
        <p:spPr>
          <a:xfrm rot="4844737">
            <a:off x="7824652" y="4382026"/>
            <a:ext cx="82288" cy="143558"/>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425" name="フリーフォーム: 図形 542">
            <a:extLst>
              <a:ext uri="{FF2B5EF4-FFF2-40B4-BE49-F238E27FC236}">
                <a16:creationId xmlns:a16="http://schemas.microsoft.com/office/drawing/2014/main" id="{EEC9A94F-19B7-44C1-9C65-F20590542298}"/>
              </a:ext>
            </a:extLst>
          </p:cNvPr>
          <p:cNvSpPr/>
          <p:nvPr/>
        </p:nvSpPr>
        <p:spPr>
          <a:xfrm rot="14754719">
            <a:off x="7835919" y="4671394"/>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426" name="フリーフォーム: 図形 530">
            <a:extLst>
              <a:ext uri="{FF2B5EF4-FFF2-40B4-BE49-F238E27FC236}">
                <a16:creationId xmlns:a16="http://schemas.microsoft.com/office/drawing/2014/main" id="{8388A817-9185-4D6B-B42C-7DCB598880AE}"/>
              </a:ext>
            </a:extLst>
          </p:cNvPr>
          <p:cNvSpPr/>
          <p:nvPr/>
        </p:nvSpPr>
        <p:spPr>
          <a:xfrm rot="4844737">
            <a:off x="7847271" y="4513276"/>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427" name="フリーフォーム: 図形 542">
            <a:extLst>
              <a:ext uri="{FF2B5EF4-FFF2-40B4-BE49-F238E27FC236}">
                <a16:creationId xmlns:a16="http://schemas.microsoft.com/office/drawing/2014/main" id="{EEC9A94F-19B7-44C1-9C65-F20590542298}"/>
              </a:ext>
            </a:extLst>
          </p:cNvPr>
          <p:cNvSpPr/>
          <p:nvPr/>
        </p:nvSpPr>
        <p:spPr>
          <a:xfrm rot="14754719">
            <a:off x="7829714" y="4595561"/>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428" name="フリーフォーム: 図形 565">
            <a:extLst>
              <a:ext uri="{FF2B5EF4-FFF2-40B4-BE49-F238E27FC236}">
                <a16:creationId xmlns:a16="http://schemas.microsoft.com/office/drawing/2014/main" id="{4F398608-4CDF-4071-9E61-58636CC229F3}"/>
              </a:ext>
            </a:extLst>
          </p:cNvPr>
          <p:cNvSpPr/>
          <p:nvPr/>
        </p:nvSpPr>
        <p:spPr>
          <a:xfrm rot="5064060">
            <a:off x="7733042" y="4533169"/>
            <a:ext cx="74863" cy="99996"/>
          </a:xfrm>
          <a:custGeom>
            <a:avLst/>
            <a:gdLst>
              <a:gd name="connsiteX0" fmla="*/ 0 w 158044"/>
              <a:gd name="connsiteY0" fmla="*/ 129823 h 191911"/>
              <a:gd name="connsiteX1" fmla="*/ 158044 w 158044"/>
              <a:gd name="connsiteY1" fmla="*/ 191911 h 191911"/>
              <a:gd name="connsiteX2" fmla="*/ 158044 w 158044"/>
              <a:gd name="connsiteY2" fmla="*/ 11289 h 191911"/>
              <a:gd name="connsiteX3" fmla="*/ 62089 w 158044"/>
              <a:gd name="connsiteY3" fmla="*/ 0 h 191911"/>
              <a:gd name="connsiteX4" fmla="*/ 0 w 158044"/>
              <a:gd name="connsiteY4" fmla="*/ 129823 h 191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4" h="191911">
                <a:moveTo>
                  <a:pt x="0" y="129823"/>
                </a:moveTo>
                <a:lnTo>
                  <a:pt x="158044" y="191911"/>
                </a:lnTo>
                <a:lnTo>
                  <a:pt x="158044" y="11289"/>
                </a:lnTo>
                <a:lnTo>
                  <a:pt x="62089" y="0"/>
                </a:lnTo>
                <a:lnTo>
                  <a:pt x="0" y="1298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431" name="正方形/長方形 430">
            <a:extLst>
              <a:ext uri="{FF2B5EF4-FFF2-40B4-BE49-F238E27FC236}">
                <a16:creationId xmlns:a16="http://schemas.microsoft.com/office/drawing/2014/main" id="{10AB0CB7-9E99-4026-8DB3-24F7E5D83E00}"/>
              </a:ext>
            </a:extLst>
          </p:cNvPr>
          <p:cNvSpPr/>
          <p:nvPr/>
        </p:nvSpPr>
        <p:spPr>
          <a:xfrm>
            <a:off x="2016512" y="1508549"/>
            <a:ext cx="260383" cy="23632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432" name="正方形/長方形 431">
            <a:extLst>
              <a:ext uri="{FF2B5EF4-FFF2-40B4-BE49-F238E27FC236}">
                <a16:creationId xmlns:a16="http://schemas.microsoft.com/office/drawing/2014/main" id="{18322059-3016-46CB-B20C-6D65D1D8BAF8}"/>
              </a:ext>
            </a:extLst>
          </p:cNvPr>
          <p:cNvSpPr/>
          <p:nvPr/>
        </p:nvSpPr>
        <p:spPr>
          <a:xfrm>
            <a:off x="1339295" y="1498764"/>
            <a:ext cx="260383" cy="23632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433" name="正方形/長方形 432">
            <a:extLst>
              <a:ext uri="{FF2B5EF4-FFF2-40B4-BE49-F238E27FC236}">
                <a16:creationId xmlns:a16="http://schemas.microsoft.com/office/drawing/2014/main" id="{38777104-F402-4D20-93EB-A18DBBA0198A}"/>
              </a:ext>
            </a:extLst>
          </p:cNvPr>
          <p:cNvSpPr/>
          <p:nvPr/>
        </p:nvSpPr>
        <p:spPr>
          <a:xfrm>
            <a:off x="2698340" y="1508549"/>
            <a:ext cx="260383" cy="23632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434" name="正方形/長方形 433">
            <a:extLst>
              <a:ext uri="{FF2B5EF4-FFF2-40B4-BE49-F238E27FC236}">
                <a16:creationId xmlns:a16="http://schemas.microsoft.com/office/drawing/2014/main" id="{10AB0CB7-9E99-4026-8DB3-24F7E5D83E00}"/>
              </a:ext>
            </a:extLst>
          </p:cNvPr>
          <p:cNvSpPr/>
          <p:nvPr/>
        </p:nvSpPr>
        <p:spPr>
          <a:xfrm>
            <a:off x="2336041" y="1502417"/>
            <a:ext cx="260383" cy="23632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435" name="正方形/長方形 434">
            <a:extLst>
              <a:ext uri="{FF2B5EF4-FFF2-40B4-BE49-F238E27FC236}">
                <a16:creationId xmlns:a16="http://schemas.microsoft.com/office/drawing/2014/main" id="{18322059-3016-46CB-B20C-6D65D1D8BAF8}"/>
              </a:ext>
            </a:extLst>
          </p:cNvPr>
          <p:cNvSpPr/>
          <p:nvPr/>
        </p:nvSpPr>
        <p:spPr>
          <a:xfrm>
            <a:off x="1658824" y="1492632"/>
            <a:ext cx="260383" cy="23632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436" name="正方形/長方形 435">
            <a:extLst>
              <a:ext uri="{FF2B5EF4-FFF2-40B4-BE49-F238E27FC236}">
                <a16:creationId xmlns:a16="http://schemas.microsoft.com/office/drawing/2014/main" id="{38777104-F402-4D20-93EB-A18DBBA0198A}"/>
              </a:ext>
            </a:extLst>
          </p:cNvPr>
          <p:cNvSpPr/>
          <p:nvPr/>
        </p:nvSpPr>
        <p:spPr>
          <a:xfrm>
            <a:off x="3017869" y="1502417"/>
            <a:ext cx="260383" cy="23632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437" name="正方形/長方形 436"/>
          <p:cNvSpPr/>
          <p:nvPr/>
        </p:nvSpPr>
        <p:spPr>
          <a:xfrm>
            <a:off x="3080705" y="6512280"/>
            <a:ext cx="3268844" cy="369332"/>
          </a:xfrm>
          <a:prstGeom prst="rect">
            <a:avLst/>
          </a:prstGeom>
        </p:spPr>
        <p:txBody>
          <a:bodyPr wrap="none">
            <a:spAutoFit/>
          </a:bodyPr>
          <a:lstStyle/>
          <a:p>
            <a:r>
              <a:rPr kumimoji="1" lang="ja-JP" altLang="en-US" dirty="0">
                <a:latin typeface="ＭＳ Ｐゴシック" panose="020B0600070205080204" pitchFamily="50" charset="-128"/>
                <a:ea typeface="ＭＳ Ｐゴシック" panose="020B0600070205080204" pitchFamily="50" charset="-128"/>
              </a:rPr>
              <a:t>（</a:t>
            </a:r>
            <a:r>
              <a:rPr kumimoji="1" lang="en-US" altLang="ja-JP" dirty="0">
                <a:latin typeface="ＭＳ Ｐゴシック" panose="020B0600070205080204" pitchFamily="50" charset="-128"/>
                <a:ea typeface="ＭＳ Ｐゴシック" panose="020B0600070205080204" pitchFamily="50" charset="-128"/>
              </a:rPr>
              <a:t>MAAP</a:t>
            </a:r>
            <a:r>
              <a:rPr kumimoji="1" lang="ja-JP" altLang="en-US" dirty="0" err="1">
                <a:latin typeface="ＭＳ Ｐゴシック" panose="020B0600070205080204" pitchFamily="50" charset="-128"/>
                <a:ea typeface="ＭＳ Ｐゴシック" panose="020B0600070205080204" pitchFamily="50" charset="-128"/>
              </a:rPr>
              <a:t>での</a:t>
            </a:r>
            <a:r>
              <a:rPr kumimoji="1" lang="ja-JP" altLang="en-US" dirty="0">
                <a:latin typeface="ＭＳ Ｐゴシック" panose="020B0600070205080204" pitchFamily="50" charset="-128"/>
                <a:ea typeface="ＭＳ Ｐゴシック" panose="020B0600070205080204" pitchFamily="50" charset="-128"/>
              </a:rPr>
              <a:t>扱いは現実に近い）</a:t>
            </a:r>
          </a:p>
        </p:txBody>
      </p:sp>
      <p:sp>
        <p:nvSpPr>
          <p:cNvPr id="2" name="スライド番号プレースホルダー 1"/>
          <p:cNvSpPr>
            <a:spLocks noGrp="1"/>
          </p:cNvSpPr>
          <p:nvPr>
            <p:ph type="sldNum" sz="quarter" idx="12"/>
          </p:nvPr>
        </p:nvSpPr>
        <p:spPr/>
        <p:txBody>
          <a:bodyPr/>
          <a:lstStyle/>
          <a:p>
            <a:fld id="{9D40D2A5-8A93-403E-BF05-6EBA6A1455BF}" type="slidenum">
              <a:rPr kumimoji="1" lang="ja-JP" altLang="en-US" smtClean="0"/>
              <a:pPr/>
              <a:t>64</a:t>
            </a:fld>
            <a:endParaRPr kumimoji="1" lang="ja-JP" altLang="en-US"/>
          </a:p>
        </p:txBody>
      </p:sp>
    </p:spTree>
    <p:extLst>
      <p:ext uri="{BB962C8B-B14F-4D97-AF65-F5344CB8AC3E}">
        <p14:creationId xmlns:p14="http://schemas.microsoft.com/office/powerpoint/2010/main" val="233132000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535136" y="2873829"/>
            <a:ext cx="2090057" cy="369332"/>
          </a:xfrm>
          <a:prstGeom prst="rect">
            <a:avLst/>
          </a:prstGeom>
          <a:noFill/>
        </p:spPr>
        <p:txBody>
          <a:bodyPr wrap="square" rtlCol="0">
            <a:spAutoFit/>
          </a:bodyPr>
          <a:lstStyle/>
          <a:p>
            <a:r>
              <a:rPr kumimoji="1" lang="ja-JP" altLang="en-US" dirty="0" smtClean="0"/>
              <a:t>以下、参考情報</a:t>
            </a:r>
            <a:endParaRPr kumimoji="1" lang="ja-JP" altLang="en-US" dirty="0"/>
          </a:p>
        </p:txBody>
      </p:sp>
      <p:sp>
        <p:nvSpPr>
          <p:cNvPr id="3" name="スライド番号プレースホルダー 2"/>
          <p:cNvSpPr>
            <a:spLocks noGrp="1"/>
          </p:cNvSpPr>
          <p:nvPr>
            <p:ph type="sldNum" sz="quarter" idx="12"/>
          </p:nvPr>
        </p:nvSpPr>
        <p:spPr/>
        <p:txBody>
          <a:bodyPr/>
          <a:lstStyle/>
          <a:p>
            <a:fld id="{9D40D2A5-8A93-403E-BF05-6EBA6A1455BF}" type="slidenum">
              <a:rPr kumimoji="1" lang="ja-JP" altLang="en-US" smtClean="0"/>
              <a:pPr/>
              <a:t>65</a:t>
            </a:fld>
            <a:endParaRPr kumimoji="1" lang="ja-JP" altLang="en-US"/>
          </a:p>
        </p:txBody>
      </p:sp>
    </p:spTree>
    <p:extLst>
      <p:ext uri="{BB962C8B-B14F-4D97-AF65-F5344CB8AC3E}">
        <p14:creationId xmlns:p14="http://schemas.microsoft.com/office/powerpoint/2010/main" val="255538064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グラフ 1"/>
          <p:cNvGraphicFramePr>
            <a:graphicFrameLocks/>
          </p:cNvGraphicFramePr>
          <p:nvPr>
            <p:extLst/>
          </p:nvPr>
        </p:nvGraphicFramePr>
        <p:xfrm>
          <a:off x="69011" y="1897380"/>
          <a:ext cx="8911087" cy="490023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グラフ 6"/>
          <p:cNvGraphicFramePr>
            <a:graphicFrameLocks/>
          </p:cNvGraphicFramePr>
          <p:nvPr>
            <p:extLst>
              <p:ext uri="{D42A27DB-BD31-4B8C-83A1-F6EECF244321}">
                <p14:modId xmlns:p14="http://schemas.microsoft.com/office/powerpoint/2010/main" val="2338949409"/>
              </p:ext>
            </p:extLst>
          </p:nvPr>
        </p:nvGraphicFramePr>
        <p:xfrm>
          <a:off x="1061357" y="-89807"/>
          <a:ext cx="8025493" cy="5940074"/>
        </p:xfrm>
        <a:graphic>
          <a:graphicData uri="http://schemas.openxmlformats.org/drawingml/2006/chart">
            <c:chart xmlns:c="http://schemas.openxmlformats.org/drawingml/2006/chart" xmlns:r="http://schemas.openxmlformats.org/officeDocument/2006/relationships" r:id="rId3"/>
          </a:graphicData>
        </a:graphic>
      </p:graphicFrame>
      <p:sp>
        <p:nvSpPr>
          <p:cNvPr id="9" name="テキスト ボックス 8"/>
          <p:cNvSpPr txBox="1"/>
          <p:nvPr/>
        </p:nvSpPr>
        <p:spPr>
          <a:xfrm>
            <a:off x="1191984" y="1243375"/>
            <a:ext cx="2432958" cy="369332"/>
          </a:xfrm>
          <a:prstGeom prst="rect">
            <a:avLst/>
          </a:prstGeom>
          <a:noFill/>
        </p:spPr>
        <p:txBody>
          <a:bodyPr wrap="square" rtlCol="0">
            <a:spAutoFit/>
          </a:bodyPr>
          <a:lstStyle/>
          <a:p>
            <a:r>
              <a:rPr kumimoji="1" lang="en-US" altLang="ja-JP" dirty="0" smtClean="0">
                <a:solidFill>
                  <a:srgbClr val="FF00FF"/>
                </a:solidFill>
              </a:rPr>
              <a:t>MAAP Oct27Ref case</a:t>
            </a:r>
            <a:endParaRPr kumimoji="1" lang="ja-JP" altLang="en-US" dirty="0">
              <a:solidFill>
                <a:srgbClr val="FF00FF"/>
              </a:solidFill>
            </a:endParaRPr>
          </a:p>
        </p:txBody>
      </p:sp>
      <p:cxnSp>
        <p:nvCxnSpPr>
          <p:cNvPr id="6" name="直線矢印コネクタ 5"/>
          <p:cNvCxnSpPr/>
          <p:nvPr/>
        </p:nvCxnSpPr>
        <p:spPr>
          <a:xfrm>
            <a:off x="2305210" y="1552175"/>
            <a:ext cx="862533" cy="946096"/>
          </a:xfrm>
          <a:prstGeom prst="straightConnector1">
            <a:avLst/>
          </a:prstGeom>
          <a:ln>
            <a:solidFill>
              <a:srgbClr val="0000CC"/>
            </a:solidFill>
            <a:tailEnd type="triangle"/>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933051" y="42739"/>
            <a:ext cx="7826662" cy="646331"/>
          </a:xfrm>
          <a:prstGeom prst="rect">
            <a:avLst/>
          </a:prstGeom>
          <a:solidFill>
            <a:schemeClr val="bg1"/>
          </a:solidFill>
        </p:spPr>
        <p:txBody>
          <a:bodyPr wrap="square" rtlCol="0">
            <a:spAutoFit/>
          </a:bodyPr>
          <a:lstStyle/>
          <a:p>
            <a:r>
              <a:rPr kumimoji="1" lang="en-US" altLang="ja-JP" dirty="0" smtClean="0"/>
              <a:t>Slumping</a:t>
            </a:r>
            <a:r>
              <a:rPr kumimoji="1" lang="ja-JP" altLang="en-US" dirty="0" smtClean="0"/>
              <a:t>直後の蒸気エネルギー放出履歴に係る</a:t>
            </a:r>
            <a:r>
              <a:rPr kumimoji="1" lang="en-US" altLang="ja-JP" dirty="0" smtClean="0"/>
              <a:t>GOTHIC</a:t>
            </a:r>
            <a:r>
              <a:rPr kumimoji="1" lang="ja-JP" altLang="en-US" dirty="0" smtClean="0"/>
              <a:t>解析</a:t>
            </a:r>
            <a:r>
              <a:rPr kumimoji="1" lang="en-US" altLang="ja-JP" dirty="0" smtClean="0"/>
              <a:t>[1]</a:t>
            </a:r>
            <a:r>
              <a:rPr kumimoji="1" lang="ja-JP" altLang="en-US" dirty="0" err="1" smtClean="0"/>
              <a:t>での</a:t>
            </a:r>
            <a:r>
              <a:rPr kumimoji="1" lang="ja-JP" altLang="en-US" dirty="0" smtClean="0"/>
              <a:t>評価結果との比較</a:t>
            </a:r>
            <a:endParaRPr kumimoji="1" lang="ja-JP" altLang="en-US" dirty="0"/>
          </a:p>
        </p:txBody>
      </p:sp>
      <p:sp>
        <p:nvSpPr>
          <p:cNvPr id="3" name="スライド番号プレースホルダー 2"/>
          <p:cNvSpPr>
            <a:spLocks noGrp="1"/>
          </p:cNvSpPr>
          <p:nvPr>
            <p:ph type="sldNum" sz="quarter" idx="12"/>
          </p:nvPr>
        </p:nvSpPr>
        <p:spPr/>
        <p:txBody>
          <a:bodyPr/>
          <a:lstStyle/>
          <a:p>
            <a:fld id="{9D40D2A5-8A93-403E-BF05-6EBA6A1455BF}" type="slidenum">
              <a:rPr kumimoji="1" lang="ja-JP" altLang="en-US" smtClean="0"/>
              <a:pPr/>
              <a:t>66</a:t>
            </a:fld>
            <a:endParaRPr kumimoji="1" lang="ja-JP" altLang="en-US"/>
          </a:p>
        </p:txBody>
      </p:sp>
    </p:spTree>
    <p:extLst>
      <p:ext uri="{BB962C8B-B14F-4D97-AF65-F5344CB8AC3E}">
        <p14:creationId xmlns:p14="http://schemas.microsoft.com/office/powerpoint/2010/main" val="427088814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グラフ 9"/>
          <p:cNvGraphicFramePr>
            <a:graphicFrameLocks/>
          </p:cNvGraphicFramePr>
          <p:nvPr>
            <p:extLst>
              <p:ext uri="{D42A27DB-BD31-4B8C-83A1-F6EECF244321}">
                <p14:modId xmlns:p14="http://schemas.microsoft.com/office/powerpoint/2010/main" val="3509057652"/>
              </p:ext>
            </p:extLst>
          </p:nvPr>
        </p:nvGraphicFramePr>
        <p:xfrm>
          <a:off x="181741" y="-175573"/>
          <a:ext cx="8962259" cy="594007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 name="グラフ 1"/>
          <p:cNvGraphicFramePr>
            <a:graphicFrameLocks/>
          </p:cNvGraphicFramePr>
          <p:nvPr>
            <p:extLst>
              <p:ext uri="{D42A27DB-BD31-4B8C-83A1-F6EECF244321}">
                <p14:modId xmlns:p14="http://schemas.microsoft.com/office/powerpoint/2010/main" val="1666396735"/>
              </p:ext>
            </p:extLst>
          </p:nvPr>
        </p:nvGraphicFramePr>
        <p:xfrm>
          <a:off x="69011" y="1723031"/>
          <a:ext cx="9074989" cy="4900235"/>
        </p:xfrm>
        <a:graphic>
          <a:graphicData uri="http://schemas.openxmlformats.org/drawingml/2006/chart">
            <c:chart xmlns:c="http://schemas.openxmlformats.org/drawingml/2006/chart" xmlns:r="http://schemas.openxmlformats.org/officeDocument/2006/relationships" r:id="rId3"/>
          </a:graphicData>
        </a:graphic>
      </p:graphicFrame>
      <p:sp>
        <p:nvSpPr>
          <p:cNvPr id="8" name="テキスト ボックス 5"/>
          <p:cNvSpPr txBox="1"/>
          <p:nvPr/>
        </p:nvSpPr>
        <p:spPr>
          <a:xfrm>
            <a:off x="2495880" y="4939949"/>
            <a:ext cx="5741884" cy="33855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en-US" altLang="ja-JP" sz="1600" dirty="0" smtClean="0">
                <a:solidFill>
                  <a:srgbClr val="0000CC"/>
                </a:solidFill>
              </a:rPr>
              <a:t>12:09-12:15</a:t>
            </a:r>
            <a:r>
              <a:rPr kumimoji="1" lang="ja-JP" altLang="en-US" sz="1600" dirty="0" smtClean="0">
                <a:solidFill>
                  <a:srgbClr val="0000CC"/>
                </a:solidFill>
              </a:rPr>
              <a:t>頃は</a:t>
            </a:r>
            <a:r>
              <a:rPr kumimoji="1" lang="en-US" altLang="ja-JP" sz="1600" dirty="0" smtClean="0">
                <a:solidFill>
                  <a:srgbClr val="0000CC"/>
                </a:solidFill>
              </a:rPr>
              <a:t>GOTHIC</a:t>
            </a:r>
            <a:r>
              <a:rPr kumimoji="1" lang="ja-JP" altLang="en-US" sz="1600" dirty="0" smtClean="0">
                <a:solidFill>
                  <a:srgbClr val="0000CC"/>
                </a:solidFill>
              </a:rPr>
              <a:t>と</a:t>
            </a:r>
            <a:r>
              <a:rPr kumimoji="1" lang="en-US" altLang="ja-JP" sz="1600" dirty="0" smtClean="0">
                <a:solidFill>
                  <a:srgbClr val="0000CC"/>
                </a:solidFill>
              </a:rPr>
              <a:t>MAAP</a:t>
            </a:r>
            <a:r>
              <a:rPr kumimoji="1" lang="ja-JP" altLang="en-US" sz="1600" dirty="0" smtClean="0">
                <a:solidFill>
                  <a:srgbClr val="0000CC"/>
                </a:solidFill>
              </a:rPr>
              <a:t>が</a:t>
            </a:r>
            <a:r>
              <a:rPr kumimoji="1" lang="en-US" altLang="ja-JP" sz="1600" dirty="0" smtClean="0">
                <a:solidFill>
                  <a:srgbClr val="0000CC"/>
                </a:solidFill>
              </a:rPr>
              <a:t>SRV2</a:t>
            </a:r>
            <a:r>
              <a:rPr kumimoji="1" lang="ja-JP" altLang="en-US" sz="1600" dirty="0" smtClean="0">
                <a:solidFill>
                  <a:srgbClr val="0000CC"/>
                </a:solidFill>
              </a:rPr>
              <a:t>弁開相当で合っている</a:t>
            </a:r>
            <a:endParaRPr kumimoji="1" lang="ja-JP" altLang="en-US" sz="1600" dirty="0">
              <a:solidFill>
                <a:srgbClr val="0000CC"/>
              </a:solidFill>
            </a:endParaRPr>
          </a:p>
        </p:txBody>
      </p:sp>
      <p:sp>
        <p:nvSpPr>
          <p:cNvPr id="11" name="テキスト ボックス 10"/>
          <p:cNvSpPr txBox="1"/>
          <p:nvPr/>
        </p:nvSpPr>
        <p:spPr>
          <a:xfrm>
            <a:off x="4388792" y="2643332"/>
            <a:ext cx="3726508" cy="923330"/>
          </a:xfrm>
          <a:prstGeom prst="rect">
            <a:avLst/>
          </a:prstGeom>
          <a:noFill/>
        </p:spPr>
        <p:txBody>
          <a:bodyPr wrap="square" rtlCol="0">
            <a:spAutoFit/>
          </a:bodyPr>
          <a:lstStyle/>
          <a:p>
            <a:r>
              <a:rPr kumimoji="1" lang="en-US" altLang="ja-JP" dirty="0" smtClean="0">
                <a:solidFill>
                  <a:srgbClr val="FF00FF"/>
                </a:solidFill>
              </a:rPr>
              <a:t>MAAP</a:t>
            </a:r>
            <a:r>
              <a:rPr kumimoji="1" lang="ja-JP" altLang="en-US" dirty="0" smtClean="0"/>
              <a:t>では</a:t>
            </a:r>
            <a:r>
              <a:rPr kumimoji="1" lang="en-US" altLang="ja-JP" dirty="0" smtClean="0"/>
              <a:t>12:15-12:40</a:t>
            </a:r>
            <a:r>
              <a:rPr kumimoji="1" lang="ja-JP" altLang="en-US" dirty="0" smtClean="0"/>
              <a:t>の時間帯（</a:t>
            </a:r>
            <a:r>
              <a:rPr kumimoji="1" lang="en-US" altLang="ja-JP" dirty="0" smtClean="0"/>
              <a:t>D/W</a:t>
            </a:r>
            <a:r>
              <a:rPr kumimoji="1" lang="ja-JP" altLang="en-US" dirty="0" smtClean="0"/>
              <a:t>漏洩主体）でのエネルギー放出が大きい</a:t>
            </a:r>
            <a:endParaRPr kumimoji="1" lang="ja-JP" altLang="en-US" dirty="0"/>
          </a:p>
        </p:txBody>
      </p:sp>
      <p:sp>
        <p:nvSpPr>
          <p:cNvPr id="5" name="楕円 4"/>
          <p:cNvSpPr/>
          <p:nvPr/>
        </p:nvSpPr>
        <p:spPr>
          <a:xfrm rot="4550419">
            <a:off x="3545560" y="2966510"/>
            <a:ext cx="373699" cy="2235174"/>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p:cNvSpPr/>
          <p:nvPr/>
        </p:nvSpPr>
        <p:spPr>
          <a:xfrm rot="2672224">
            <a:off x="2042795" y="4318394"/>
            <a:ext cx="469586" cy="1058151"/>
          </a:xfrm>
          <a:prstGeom prst="ellipse">
            <a:avLst/>
          </a:prstGeom>
          <a:noFill/>
          <a:ln>
            <a:solidFill>
              <a:srgbClr val="0000C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948419" y="123448"/>
            <a:ext cx="7826662" cy="646331"/>
          </a:xfrm>
          <a:prstGeom prst="rect">
            <a:avLst/>
          </a:prstGeom>
          <a:solidFill>
            <a:schemeClr val="bg1"/>
          </a:solidFill>
        </p:spPr>
        <p:txBody>
          <a:bodyPr wrap="square" rtlCol="0">
            <a:spAutoFit/>
          </a:bodyPr>
          <a:lstStyle/>
          <a:p>
            <a:r>
              <a:rPr kumimoji="1" lang="en-US" altLang="ja-JP" dirty="0" smtClean="0"/>
              <a:t>Slumping</a:t>
            </a:r>
            <a:r>
              <a:rPr kumimoji="1" lang="ja-JP" altLang="en-US" dirty="0" smtClean="0"/>
              <a:t>直後の蒸気エネルギー放出履歴に係る</a:t>
            </a:r>
            <a:r>
              <a:rPr kumimoji="1" lang="en-US" altLang="ja-JP" dirty="0" smtClean="0"/>
              <a:t>GOTHIC</a:t>
            </a:r>
            <a:r>
              <a:rPr kumimoji="1" lang="ja-JP" altLang="en-US" dirty="0" smtClean="0"/>
              <a:t>解析</a:t>
            </a:r>
            <a:r>
              <a:rPr kumimoji="1" lang="en-US" altLang="ja-JP" dirty="0" smtClean="0"/>
              <a:t>[1]</a:t>
            </a:r>
            <a:r>
              <a:rPr kumimoji="1" lang="ja-JP" altLang="en-US" dirty="0" err="1" smtClean="0"/>
              <a:t>での</a:t>
            </a:r>
            <a:r>
              <a:rPr kumimoji="1" lang="ja-JP" altLang="en-US" dirty="0" smtClean="0"/>
              <a:t>評価結果との比較</a:t>
            </a:r>
            <a:endParaRPr kumimoji="1" lang="ja-JP" altLang="en-US" dirty="0"/>
          </a:p>
        </p:txBody>
      </p:sp>
      <p:cxnSp>
        <p:nvCxnSpPr>
          <p:cNvPr id="9" name="直線矢印コネクタ 8"/>
          <p:cNvCxnSpPr/>
          <p:nvPr/>
        </p:nvCxnSpPr>
        <p:spPr>
          <a:xfrm flipH="1">
            <a:off x="4172430" y="2942985"/>
            <a:ext cx="307362" cy="10527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2"/>
          <p:cNvSpPr>
            <a:spLocks noGrp="1"/>
          </p:cNvSpPr>
          <p:nvPr>
            <p:ph type="sldNum" sz="quarter" idx="12"/>
          </p:nvPr>
        </p:nvSpPr>
        <p:spPr/>
        <p:txBody>
          <a:bodyPr/>
          <a:lstStyle/>
          <a:p>
            <a:fld id="{9D40D2A5-8A93-403E-BF05-6EBA6A1455BF}" type="slidenum">
              <a:rPr kumimoji="1" lang="ja-JP" altLang="en-US" smtClean="0"/>
              <a:pPr/>
              <a:t>67</a:t>
            </a:fld>
            <a:endParaRPr kumimoji="1" lang="ja-JP" altLang="en-US"/>
          </a:p>
        </p:txBody>
      </p:sp>
    </p:spTree>
    <p:extLst>
      <p:ext uri="{BB962C8B-B14F-4D97-AF65-F5344CB8AC3E}">
        <p14:creationId xmlns:p14="http://schemas.microsoft.com/office/powerpoint/2010/main" val="304724802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グラフ 6"/>
          <p:cNvGraphicFramePr>
            <a:graphicFrameLocks/>
          </p:cNvGraphicFramePr>
          <p:nvPr>
            <p:extLst>
              <p:ext uri="{D42A27DB-BD31-4B8C-83A1-F6EECF244321}">
                <p14:modId xmlns:p14="http://schemas.microsoft.com/office/powerpoint/2010/main" val="515643407"/>
              </p:ext>
            </p:extLst>
          </p:nvPr>
        </p:nvGraphicFramePr>
        <p:xfrm>
          <a:off x="569833" y="0"/>
          <a:ext cx="8410125" cy="664754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グラフ 7"/>
          <p:cNvGraphicFramePr>
            <a:graphicFrameLocks/>
          </p:cNvGraphicFramePr>
          <p:nvPr>
            <p:extLst>
              <p:ext uri="{D42A27DB-BD31-4B8C-83A1-F6EECF244321}">
                <p14:modId xmlns:p14="http://schemas.microsoft.com/office/powerpoint/2010/main" val="4256703006"/>
              </p:ext>
            </p:extLst>
          </p:nvPr>
        </p:nvGraphicFramePr>
        <p:xfrm>
          <a:off x="569833" y="1"/>
          <a:ext cx="8110341" cy="664754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グラフ 1">
            <a:extLst>
              <a:ext uri="{FF2B5EF4-FFF2-40B4-BE49-F238E27FC236}">
                <a16:creationId xmlns:a16="http://schemas.microsoft.com/office/drawing/2014/main" id="{00000000-0008-0000-0100-000021000000}"/>
              </a:ext>
            </a:extLst>
          </p:cNvPr>
          <p:cNvGraphicFramePr>
            <a:graphicFrameLocks/>
          </p:cNvGraphicFramePr>
          <p:nvPr>
            <p:extLst>
              <p:ext uri="{D42A27DB-BD31-4B8C-83A1-F6EECF244321}">
                <p14:modId xmlns:p14="http://schemas.microsoft.com/office/powerpoint/2010/main" val="3986823114"/>
              </p:ext>
            </p:extLst>
          </p:nvPr>
        </p:nvGraphicFramePr>
        <p:xfrm>
          <a:off x="164041" y="217714"/>
          <a:ext cx="8815917" cy="6640285"/>
        </p:xfrm>
        <a:graphic>
          <a:graphicData uri="http://schemas.openxmlformats.org/drawingml/2006/chart">
            <c:chart xmlns:c="http://schemas.openxmlformats.org/drawingml/2006/chart" xmlns:r="http://schemas.openxmlformats.org/officeDocument/2006/relationships" r:id="rId4"/>
          </a:graphicData>
        </a:graphic>
      </p:graphicFrame>
      <p:sp>
        <p:nvSpPr>
          <p:cNvPr id="3" name="楕円 2"/>
          <p:cNvSpPr/>
          <p:nvPr/>
        </p:nvSpPr>
        <p:spPr>
          <a:xfrm>
            <a:off x="5809272" y="1583159"/>
            <a:ext cx="96379" cy="106971"/>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5905651" y="1482755"/>
            <a:ext cx="1550505" cy="307777"/>
          </a:xfrm>
          <a:prstGeom prst="rect">
            <a:avLst/>
          </a:prstGeom>
          <a:noFill/>
        </p:spPr>
        <p:txBody>
          <a:bodyPr wrap="square" rtlCol="0">
            <a:spAutoFit/>
          </a:bodyPr>
          <a:lstStyle/>
          <a:p>
            <a:r>
              <a:rPr kumimoji="1" lang="en-US" altLang="ja-JP" sz="1400" dirty="0" smtClean="0"/>
              <a:t>Strip chart</a:t>
            </a:r>
            <a:endParaRPr kumimoji="1" lang="ja-JP" altLang="en-US" sz="1400" dirty="0"/>
          </a:p>
        </p:txBody>
      </p:sp>
      <p:sp>
        <p:nvSpPr>
          <p:cNvPr id="10" name="テキスト ボックス 9"/>
          <p:cNvSpPr txBox="1"/>
          <p:nvPr/>
        </p:nvSpPr>
        <p:spPr>
          <a:xfrm>
            <a:off x="4028661" y="2637183"/>
            <a:ext cx="3427495" cy="369332"/>
          </a:xfrm>
          <a:prstGeom prst="rect">
            <a:avLst/>
          </a:prstGeom>
          <a:noFill/>
        </p:spPr>
        <p:txBody>
          <a:bodyPr wrap="square" rtlCol="0">
            <a:spAutoFit/>
          </a:bodyPr>
          <a:lstStyle/>
          <a:p>
            <a:r>
              <a:rPr kumimoji="1" lang="en-US" altLang="ja-JP" dirty="0" smtClean="0">
                <a:solidFill>
                  <a:srgbClr val="FF0000"/>
                </a:solidFill>
              </a:rPr>
              <a:t>―</a:t>
            </a:r>
            <a:r>
              <a:rPr kumimoji="1" lang="en-US" altLang="ja-JP" dirty="0" smtClean="0"/>
              <a:t> </a:t>
            </a:r>
            <a:r>
              <a:rPr kumimoji="1" lang="en-US" altLang="ja-JP" dirty="0" smtClean="0">
                <a:latin typeface="Symbol" panose="05050102010706020507" pitchFamily="18" charset="2"/>
              </a:rPr>
              <a:t>D</a:t>
            </a:r>
            <a:r>
              <a:rPr kumimoji="1" lang="en-US" altLang="ja-JP" dirty="0" smtClean="0"/>
              <a:t>P in MAAP (Oct27Ref case)</a:t>
            </a:r>
            <a:endParaRPr kumimoji="1" lang="ja-JP" altLang="en-US" dirty="0"/>
          </a:p>
        </p:txBody>
      </p:sp>
      <p:sp>
        <p:nvSpPr>
          <p:cNvPr id="11" name="テキスト ボックス 10"/>
          <p:cNvSpPr txBox="1"/>
          <p:nvPr/>
        </p:nvSpPr>
        <p:spPr>
          <a:xfrm>
            <a:off x="3879153" y="3509434"/>
            <a:ext cx="4719281" cy="923330"/>
          </a:xfrm>
          <a:prstGeom prst="rect">
            <a:avLst/>
          </a:prstGeom>
          <a:noFill/>
        </p:spPr>
        <p:txBody>
          <a:bodyPr wrap="square" rtlCol="0">
            <a:spAutoFit/>
          </a:bodyPr>
          <a:lstStyle/>
          <a:p>
            <a:r>
              <a:rPr kumimoji="1" lang="en-US" altLang="ja-JP" dirty="0" smtClean="0">
                <a:solidFill>
                  <a:srgbClr val="FF00FF"/>
                </a:solidFill>
              </a:rPr>
              <a:t>MAAP</a:t>
            </a:r>
            <a:r>
              <a:rPr kumimoji="1" lang="ja-JP" altLang="en-US" dirty="0" smtClean="0"/>
              <a:t>では</a:t>
            </a:r>
            <a:r>
              <a:rPr kumimoji="1" lang="en-US" altLang="ja-JP" dirty="0" smtClean="0"/>
              <a:t>12:15-12:40</a:t>
            </a:r>
            <a:r>
              <a:rPr kumimoji="1" lang="ja-JP" altLang="en-US" dirty="0" smtClean="0"/>
              <a:t>の時間帯（</a:t>
            </a:r>
            <a:r>
              <a:rPr kumimoji="1" lang="en-US" altLang="ja-JP" dirty="0" smtClean="0"/>
              <a:t>D/W</a:t>
            </a:r>
            <a:r>
              <a:rPr kumimoji="1" lang="ja-JP" altLang="en-US" dirty="0" smtClean="0"/>
              <a:t>漏洩主体）でのエネルギー放出が大きい</a:t>
            </a:r>
            <a:r>
              <a:rPr kumimoji="1" lang="ja-JP" altLang="en-US" dirty="0"/>
              <a:t>が</a:t>
            </a:r>
            <a:r>
              <a:rPr kumimoji="1" lang="ja-JP" altLang="en-US" dirty="0" smtClean="0"/>
              <a:t>、</a:t>
            </a:r>
            <a:r>
              <a:rPr kumimoji="1" lang="en-US" altLang="ja-JP" dirty="0" smtClean="0">
                <a:latin typeface="Symbol" panose="05050102010706020507" pitchFamily="18" charset="2"/>
              </a:rPr>
              <a:t>D</a:t>
            </a:r>
            <a:r>
              <a:rPr kumimoji="1" lang="en-US" altLang="ja-JP" dirty="0" smtClean="0"/>
              <a:t>P</a:t>
            </a:r>
            <a:r>
              <a:rPr kumimoji="1" lang="ja-JP" altLang="en-US" dirty="0" smtClean="0"/>
              <a:t>はデータと同程度か、あるいはやや小さい</a:t>
            </a:r>
            <a:endParaRPr kumimoji="1" lang="ja-JP" altLang="en-US" dirty="0"/>
          </a:p>
        </p:txBody>
      </p:sp>
      <p:sp>
        <p:nvSpPr>
          <p:cNvPr id="12" name="角丸四角形 11"/>
          <p:cNvSpPr/>
          <p:nvPr/>
        </p:nvSpPr>
        <p:spPr>
          <a:xfrm>
            <a:off x="2849217" y="4461186"/>
            <a:ext cx="2960055" cy="1747324"/>
          </a:xfrm>
          <a:prstGeom prst="roundRect">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4"/>
          <p:cNvSpPr>
            <a:spLocks noGrp="1"/>
          </p:cNvSpPr>
          <p:nvPr>
            <p:ph type="sldNum" sz="quarter" idx="12"/>
          </p:nvPr>
        </p:nvSpPr>
        <p:spPr/>
        <p:txBody>
          <a:bodyPr/>
          <a:lstStyle/>
          <a:p>
            <a:fld id="{9D40D2A5-8A93-403E-BF05-6EBA6A1455BF}" type="slidenum">
              <a:rPr kumimoji="1" lang="ja-JP" altLang="en-US" smtClean="0"/>
              <a:pPr/>
              <a:t>68</a:t>
            </a:fld>
            <a:endParaRPr kumimoji="1" lang="ja-JP" altLang="en-US"/>
          </a:p>
        </p:txBody>
      </p:sp>
    </p:spTree>
    <p:extLst>
      <p:ext uri="{BB962C8B-B14F-4D97-AF65-F5344CB8AC3E}">
        <p14:creationId xmlns:p14="http://schemas.microsoft.com/office/powerpoint/2010/main" val="309204911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グラフ 6"/>
          <p:cNvGraphicFramePr>
            <a:graphicFrameLocks/>
          </p:cNvGraphicFramePr>
          <p:nvPr>
            <p:extLst>
              <p:ext uri="{D42A27DB-BD31-4B8C-83A1-F6EECF244321}">
                <p14:modId xmlns:p14="http://schemas.microsoft.com/office/powerpoint/2010/main" val="1212534597"/>
              </p:ext>
            </p:extLst>
          </p:nvPr>
        </p:nvGraphicFramePr>
        <p:xfrm>
          <a:off x="702860" y="2255703"/>
          <a:ext cx="8277098" cy="342558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 name="グラフ 1">
            <a:extLst>
              <a:ext uri="{FF2B5EF4-FFF2-40B4-BE49-F238E27FC236}">
                <a16:creationId xmlns:a16="http://schemas.microsoft.com/office/drawing/2014/main" id="{00000000-0008-0000-0100-000021000000}"/>
              </a:ext>
            </a:extLst>
          </p:cNvPr>
          <p:cNvGraphicFramePr>
            <a:graphicFrameLocks/>
          </p:cNvGraphicFramePr>
          <p:nvPr>
            <p:extLst>
              <p:ext uri="{D42A27DB-BD31-4B8C-83A1-F6EECF244321}">
                <p14:modId xmlns:p14="http://schemas.microsoft.com/office/powerpoint/2010/main" val="4127731470"/>
              </p:ext>
            </p:extLst>
          </p:nvPr>
        </p:nvGraphicFramePr>
        <p:xfrm>
          <a:off x="164041" y="2506893"/>
          <a:ext cx="8815917" cy="348294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グラフ 2">
            <a:extLst>
              <a:ext uri="{FF2B5EF4-FFF2-40B4-BE49-F238E27FC236}">
                <a16:creationId xmlns:a16="http://schemas.microsoft.com/office/drawing/2014/main" id="{00000000-0008-0000-0100-000027000000}"/>
              </a:ext>
            </a:extLst>
          </p:cNvPr>
          <p:cNvGraphicFramePr>
            <a:graphicFrameLocks/>
          </p:cNvGraphicFramePr>
          <p:nvPr>
            <p:extLst>
              <p:ext uri="{D42A27DB-BD31-4B8C-83A1-F6EECF244321}">
                <p14:modId xmlns:p14="http://schemas.microsoft.com/office/powerpoint/2010/main" val="3541746343"/>
              </p:ext>
            </p:extLst>
          </p:nvPr>
        </p:nvGraphicFramePr>
        <p:xfrm>
          <a:off x="164041" y="166255"/>
          <a:ext cx="8815917" cy="2604654"/>
        </p:xfrm>
        <a:graphic>
          <a:graphicData uri="http://schemas.openxmlformats.org/drawingml/2006/chart">
            <c:chart xmlns:c="http://schemas.openxmlformats.org/drawingml/2006/chart" xmlns:r="http://schemas.openxmlformats.org/officeDocument/2006/relationships" r:id="rId4"/>
          </a:graphicData>
        </a:graphic>
      </p:graphicFrame>
      <p:sp>
        <p:nvSpPr>
          <p:cNvPr id="4" name="スライド番号プレースホルダー 3"/>
          <p:cNvSpPr>
            <a:spLocks noGrp="1"/>
          </p:cNvSpPr>
          <p:nvPr>
            <p:ph type="sldNum" sz="quarter" idx="12"/>
          </p:nvPr>
        </p:nvSpPr>
        <p:spPr/>
        <p:txBody>
          <a:bodyPr/>
          <a:lstStyle/>
          <a:p>
            <a:fld id="{9D40D2A5-8A93-403E-BF05-6EBA6A1455BF}" type="slidenum">
              <a:rPr kumimoji="1" lang="ja-JP" altLang="en-US" smtClean="0"/>
              <a:pPr/>
              <a:t>69</a:t>
            </a:fld>
            <a:endParaRPr kumimoji="1" lang="ja-JP" altLang="en-US"/>
          </a:p>
        </p:txBody>
      </p:sp>
    </p:spTree>
    <p:extLst>
      <p:ext uri="{BB962C8B-B14F-4D97-AF65-F5344CB8AC3E}">
        <p14:creationId xmlns:p14="http://schemas.microsoft.com/office/powerpoint/2010/main" val="7819758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151909" y="1718422"/>
            <a:ext cx="8992091" cy="4345005"/>
          </a:xfrm>
          <a:prstGeom prst="rect">
            <a:avLst/>
          </a:prstGeom>
        </p:spPr>
      </p:pic>
      <p:sp>
        <p:nvSpPr>
          <p:cNvPr id="2" name="テキスト ボックス 1"/>
          <p:cNvSpPr txBox="1"/>
          <p:nvPr/>
        </p:nvSpPr>
        <p:spPr>
          <a:xfrm>
            <a:off x="288522" y="317072"/>
            <a:ext cx="8423910" cy="584775"/>
          </a:xfrm>
          <a:prstGeom prst="rect">
            <a:avLst/>
          </a:prstGeom>
          <a:noFill/>
        </p:spPr>
        <p:txBody>
          <a:bodyPr wrap="square" rtlCol="0">
            <a:spAutoFit/>
          </a:bodyPr>
          <a:lstStyle/>
          <a:p>
            <a:pPr algn="ctr"/>
            <a:r>
              <a:rPr kumimoji="1" lang="en-US" altLang="ja-JP" dirty="0" smtClean="0"/>
              <a:t>RPV</a:t>
            </a:r>
            <a:r>
              <a:rPr kumimoji="1" lang="ja-JP" altLang="en-US" dirty="0" smtClean="0"/>
              <a:t>圧力履歴の観測データとの比較</a:t>
            </a:r>
            <a:endParaRPr kumimoji="1" lang="en-US" altLang="ja-JP" dirty="0" smtClean="0"/>
          </a:p>
          <a:p>
            <a:pPr algn="ctr"/>
            <a:r>
              <a:rPr kumimoji="1" lang="ja-JP" altLang="en-US" sz="1400" dirty="0" smtClean="0"/>
              <a:t>（観測データは簡易的に折れ線で処理しているが、データポイントで置換予定）</a:t>
            </a:r>
            <a:endParaRPr kumimoji="1" lang="ja-JP" altLang="en-US" sz="1400" dirty="0"/>
          </a:p>
        </p:txBody>
      </p:sp>
      <p:sp>
        <p:nvSpPr>
          <p:cNvPr id="8" name="テキスト ボックス 7"/>
          <p:cNvSpPr txBox="1"/>
          <p:nvPr/>
        </p:nvSpPr>
        <p:spPr>
          <a:xfrm>
            <a:off x="764219" y="3265609"/>
            <a:ext cx="2283781" cy="523220"/>
          </a:xfrm>
          <a:prstGeom prst="rect">
            <a:avLst/>
          </a:prstGeom>
          <a:noFill/>
        </p:spPr>
        <p:txBody>
          <a:bodyPr wrap="square" rtlCol="0">
            <a:spAutoFit/>
          </a:bodyPr>
          <a:lstStyle/>
          <a:p>
            <a:r>
              <a:rPr kumimoji="1" lang="en-US" altLang="ja-JP" sz="1400" dirty="0" smtClean="0"/>
              <a:t>3MPa</a:t>
            </a:r>
            <a:r>
              <a:rPr kumimoji="1" lang="ja-JP" altLang="en-US" sz="1400" dirty="0" smtClean="0"/>
              <a:t>程度までの圧力低下の模擬は容易</a:t>
            </a:r>
            <a:endParaRPr kumimoji="1" lang="ja-JP" altLang="en-US" sz="1400" dirty="0"/>
          </a:p>
        </p:txBody>
      </p:sp>
      <p:sp>
        <p:nvSpPr>
          <p:cNvPr id="29" name="テキスト ボックス 28"/>
          <p:cNvSpPr txBox="1"/>
          <p:nvPr/>
        </p:nvSpPr>
        <p:spPr>
          <a:xfrm>
            <a:off x="646231" y="4709688"/>
            <a:ext cx="2657407" cy="1169551"/>
          </a:xfrm>
          <a:prstGeom prst="rect">
            <a:avLst/>
          </a:prstGeom>
          <a:noFill/>
        </p:spPr>
        <p:txBody>
          <a:bodyPr wrap="square" rtlCol="0">
            <a:spAutoFit/>
          </a:bodyPr>
          <a:lstStyle/>
          <a:p>
            <a:r>
              <a:rPr kumimoji="1" lang="ja-JP" altLang="en-US" sz="1400" dirty="0" smtClean="0"/>
              <a:t>この部分を</a:t>
            </a:r>
            <a:r>
              <a:rPr kumimoji="1" lang="ja-JP" altLang="en-US" sz="1400" dirty="0"/>
              <a:t>模擬しようとする</a:t>
            </a:r>
            <a:r>
              <a:rPr kumimoji="1" lang="ja-JP" altLang="en-US" sz="1400" dirty="0" smtClean="0"/>
              <a:t>と、低圧での注水流量を増やす必要があり、炉心のボイド化がデータに比べて遅すぎることになる。</a:t>
            </a:r>
            <a:endParaRPr kumimoji="1" lang="ja-JP" altLang="en-US" sz="1400" dirty="0"/>
          </a:p>
        </p:txBody>
      </p:sp>
      <p:sp>
        <p:nvSpPr>
          <p:cNvPr id="12" name="左中かっこ 11"/>
          <p:cNvSpPr/>
          <p:nvPr/>
        </p:nvSpPr>
        <p:spPr>
          <a:xfrm rot="20447824">
            <a:off x="2861845" y="2469486"/>
            <a:ext cx="193250" cy="2095692"/>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0" name="左中かっこ 29"/>
          <p:cNvSpPr/>
          <p:nvPr/>
        </p:nvSpPr>
        <p:spPr>
          <a:xfrm rot="20447824">
            <a:off x="3429036" y="4720397"/>
            <a:ext cx="199815" cy="796294"/>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1" name="テキスト ボックス 30"/>
          <p:cNvSpPr txBox="1"/>
          <p:nvPr/>
        </p:nvSpPr>
        <p:spPr>
          <a:xfrm>
            <a:off x="2663503" y="6126875"/>
            <a:ext cx="3194856" cy="738664"/>
          </a:xfrm>
          <a:prstGeom prst="rect">
            <a:avLst/>
          </a:prstGeom>
          <a:noFill/>
        </p:spPr>
        <p:txBody>
          <a:bodyPr wrap="square" rtlCol="0">
            <a:spAutoFit/>
          </a:bodyPr>
          <a:lstStyle/>
          <a:p>
            <a:r>
              <a:rPr kumimoji="1" lang="ja-JP" altLang="en-US" sz="1400" dirty="0" smtClean="0"/>
              <a:t>注水流量を</a:t>
            </a:r>
            <a:r>
              <a:rPr kumimoji="1" lang="en-US" altLang="ja-JP" sz="1400" dirty="0" smtClean="0"/>
              <a:t>0.00215M</a:t>
            </a:r>
            <a:r>
              <a:rPr kumimoji="1" lang="en-US" altLang="ja-JP" sz="1400" baseline="30000" dirty="0" smtClean="0"/>
              <a:t>3</a:t>
            </a:r>
            <a:r>
              <a:rPr kumimoji="1" lang="en-US" altLang="ja-JP" sz="1400" dirty="0" smtClean="0"/>
              <a:t>/s</a:t>
            </a:r>
            <a:r>
              <a:rPr kumimoji="1" lang="ja-JP" altLang="en-US" sz="1400" dirty="0" smtClean="0"/>
              <a:t>とすることで炉心損傷開始が</a:t>
            </a:r>
            <a:r>
              <a:rPr kumimoji="1" lang="en-US" altLang="ja-JP" sz="1400" dirty="0" smtClean="0"/>
              <a:t>3/13 5:30</a:t>
            </a:r>
            <a:r>
              <a:rPr kumimoji="1" lang="ja-JP" altLang="en-US" sz="1400" dirty="0" smtClean="0"/>
              <a:t>頃になる条件とした</a:t>
            </a:r>
            <a:endParaRPr kumimoji="1" lang="ja-JP" altLang="en-US" sz="1400" dirty="0"/>
          </a:p>
        </p:txBody>
      </p:sp>
      <p:cxnSp>
        <p:nvCxnSpPr>
          <p:cNvPr id="17" name="直線矢印コネクタ 16"/>
          <p:cNvCxnSpPr>
            <a:stCxn id="31" idx="0"/>
          </p:cNvCxnSpPr>
          <p:nvPr/>
        </p:nvCxnSpPr>
        <p:spPr>
          <a:xfrm flipV="1">
            <a:off x="4260931" y="5333987"/>
            <a:ext cx="239546" cy="79288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テキスト ボックス 31"/>
          <p:cNvSpPr txBox="1"/>
          <p:nvPr/>
        </p:nvSpPr>
        <p:spPr>
          <a:xfrm>
            <a:off x="3339482" y="3373330"/>
            <a:ext cx="1305447" cy="307777"/>
          </a:xfrm>
          <a:prstGeom prst="rect">
            <a:avLst/>
          </a:prstGeom>
          <a:noFill/>
        </p:spPr>
        <p:txBody>
          <a:bodyPr wrap="square" rtlCol="0">
            <a:spAutoFit/>
          </a:bodyPr>
          <a:lstStyle/>
          <a:p>
            <a:r>
              <a:rPr kumimoji="1" lang="en-US" altLang="ja-JP" sz="1400" dirty="0" smtClean="0"/>
              <a:t>HPCI</a:t>
            </a:r>
            <a:r>
              <a:rPr kumimoji="1" lang="ja-JP" altLang="en-US" sz="1400" dirty="0" smtClean="0"/>
              <a:t>手動停止</a:t>
            </a:r>
            <a:endParaRPr kumimoji="1" lang="ja-JP" altLang="en-US" sz="1400" dirty="0"/>
          </a:p>
        </p:txBody>
      </p:sp>
      <p:cxnSp>
        <p:nvCxnSpPr>
          <p:cNvPr id="33" name="直線矢印コネクタ 32"/>
          <p:cNvCxnSpPr/>
          <p:nvPr/>
        </p:nvCxnSpPr>
        <p:spPr>
          <a:xfrm>
            <a:off x="4082941" y="3706761"/>
            <a:ext cx="616878" cy="162722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テキスト ボックス 35"/>
          <p:cNvSpPr txBox="1"/>
          <p:nvPr/>
        </p:nvSpPr>
        <p:spPr>
          <a:xfrm>
            <a:off x="4019413" y="1236754"/>
            <a:ext cx="2602994" cy="523220"/>
          </a:xfrm>
          <a:prstGeom prst="rect">
            <a:avLst/>
          </a:prstGeom>
          <a:noFill/>
        </p:spPr>
        <p:txBody>
          <a:bodyPr wrap="square" rtlCol="0">
            <a:spAutoFit/>
          </a:bodyPr>
          <a:lstStyle/>
          <a:p>
            <a:r>
              <a:rPr kumimoji="1" lang="en-US" altLang="ja-JP" sz="1400" dirty="0" smtClean="0"/>
              <a:t>RPV</a:t>
            </a:r>
            <a:r>
              <a:rPr kumimoji="1" lang="ja-JP" altLang="en-US" sz="1400" dirty="0" smtClean="0"/>
              <a:t>⇒</a:t>
            </a:r>
            <a:r>
              <a:rPr kumimoji="1" lang="en-US" altLang="ja-JP" sz="1400" dirty="0" smtClean="0"/>
              <a:t>D/W</a:t>
            </a:r>
            <a:r>
              <a:rPr kumimoji="1" lang="ja-JP" altLang="en-US" sz="1400" dirty="0" smtClean="0"/>
              <a:t>漏洩</a:t>
            </a:r>
            <a:endParaRPr kumimoji="1" lang="en-US" altLang="ja-JP" sz="1400" dirty="0" smtClean="0"/>
          </a:p>
          <a:p>
            <a:r>
              <a:rPr kumimoji="1" lang="ja-JP" altLang="en-US" sz="1400" dirty="0"/>
              <a:t>　</a:t>
            </a:r>
            <a:r>
              <a:rPr kumimoji="1" lang="en-US" altLang="ja-JP" sz="1400" dirty="0" smtClean="0"/>
              <a:t>0.5cm2(</a:t>
            </a:r>
            <a:r>
              <a:rPr kumimoji="1" lang="ja-JP" altLang="en-US" sz="1400" dirty="0" smtClean="0"/>
              <a:t>初期</a:t>
            </a:r>
            <a:r>
              <a:rPr kumimoji="1" lang="en-US" altLang="ja-JP" sz="1400" dirty="0" smtClean="0"/>
              <a:t>)/1.0cm2(</a:t>
            </a:r>
            <a:r>
              <a:rPr kumimoji="1" lang="ja-JP" altLang="en-US" sz="1400" dirty="0" smtClean="0"/>
              <a:t>後期</a:t>
            </a:r>
            <a:r>
              <a:rPr kumimoji="1" lang="en-US" altLang="ja-JP" sz="1400" dirty="0" smtClean="0"/>
              <a:t>)</a:t>
            </a:r>
            <a:endParaRPr kumimoji="1" lang="ja-JP" altLang="en-US" sz="1400" dirty="0"/>
          </a:p>
        </p:txBody>
      </p:sp>
      <p:sp>
        <p:nvSpPr>
          <p:cNvPr id="37" name="左中かっこ 36"/>
          <p:cNvSpPr/>
          <p:nvPr/>
        </p:nvSpPr>
        <p:spPr>
          <a:xfrm rot="5400000">
            <a:off x="5073384" y="1681052"/>
            <a:ext cx="252830" cy="415887"/>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8" name="テキスト ボックス 37"/>
          <p:cNvSpPr txBox="1"/>
          <p:nvPr/>
        </p:nvSpPr>
        <p:spPr>
          <a:xfrm>
            <a:off x="5583794" y="2524893"/>
            <a:ext cx="2289345" cy="307777"/>
          </a:xfrm>
          <a:prstGeom prst="rect">
            <a:avLst/>
          </a:prstGeom>
          <a:noFill/>
        </p:spPr>
        <p:txBody>
          <a:bodyPr wrap="square" rtlCol="0">
            <a:spAutoFit/>
          </a:bodyPr>
          <a:lstStyle/>
          <a:p>
            <a:r>
              <a:rPr kumimoji="1" lang="en-US" altLang="ja-JP" sz="1400" dirty="0" smtClean="0"/>
              <a:t>ADS</a:t>
            </a:r>
            <a:r>
              <a:rPr kumimoji="1" lang="ja-JP" altLang="en-US" sz="1400" dirty="0" smtClean="0"/>
              <a:t>作動　</a:t>
            </a:r>
            <a:r>
              <a:rPr kumimoji="1" lang="en-US" altLang="ja-JP" sz="1400" dirty="0" smtClean="0"/>
              <a:t>SRV</a:t>
            </a:r>
            <a:r>
              <a:rPr kumimoji="1" lang="ja-JP" altLang="en-US" sz="1400" dirty="0" smtClean="0"/>
              <a:t>６弁開相当</a:t>
            </a:r>
            <a:endParaRPr kumimoji="1" lang="ja-JP" altLang="en-US" sz="1400" dirty="0"/>
          </a:p>
        </p:txBody>
      </p:sp>
      <p:sp>
        <p:nvSpPr>
          <p:cNvPr id="3" name="テキスト ボックス 2"/>
          <p:cNvSpPr txBox="1"/>
          <p:nvPr/>
        </p:nvSpPr>
        <p:spPr>
          <a:xfrm>
            <a:off x="7142849" y="2975784"/>
            <a:ext cx="1563624" cy="338554"/>
          </a:xfrm>
          <a:prstGeom prst="rect">
            <a:avLst/>
          </a:prstGeom>
          <a:noFill/>
        </p:spPr>
        <p:txBody>
          <a:bodyPr wrap="square" rtlCol="0">
            <a:spAutoFit/>
          </a:bodyPr>
          <a:lstStyle/>
          <a:p>
            <a:r>
              <a:rPr kumimoji="1" lang="en-US" altLang="ja-JP" sz="1600" dirty="0" smtClean="0">
                <a:solidFill>
                  <a:srgbClr val="FF0000"/>
                </a:solidFill>
                <a:latin typeface="ＭＳ Ｐゴシック" panose="020B0600070205080204" pitchFamily="50" charset="-128"/>
                <a:ea typeface="ＭＳ Ｐゴシック" panose="020B0600070205080204" pitchFamily="50" charset="-128"/>
              </a:rPr>
              <a:t>MAAP</a:t>
            </a:r>
            <a:r>
              <a:rPr kumimoji="1" lang="ja-JP" altLang="en-US" sz="1600" dirty="0" smtClean="0">
                <a:solidFill>
                  <a:srgbClr val="FF0000"/>
                </a:solidFill>
                <a:latin typeface="ＭＳ Ｐゴシック" panose="020B0600070205080204" pitchFamily="50" charset="-128"/>
                <a:ea typeface="ＭＳ Ｐゴシック" panose="020B0600070205080204" pitchFamily="50" charset="-128"/>
              </a:rPr>
              <a:t>解析</a:t>
            </a:r>
            <a:endParaRPr kumimoji="1" lang="ja-JP" altLang="en-US" sz="1600" dirty="0">
              <a:solidFill>
                <a:srgbClr val="FF0000"/>
              </a:solidFill>
              <a:latin typeface="ＭＳ Ｐゴシック" panose="020B0600070205080204" pitchFamily="50" charset="-128"/>
              <a:ea typeface="ＭＳ Ｐゴシック" panose="020B0600070205080204" pitchFamily="50" charset="-128"/>
            </a:endParaRPr>
          </a:p>
        </p:txBody>
      </p:sp>
      <p:cxnSp>
        <p:nvCxnSpPr>
          <p:cNvPr id="6" name="直線矢印コネクタ 5"/>
          <p:cNvCxnSpPr/>
          <p:nvPr/>
        </p:nvCxnSpPr>
        <p:spPr>
          <a:xfrm flipH="1">
            <a:off x="7306056" y="3265609"/>
            <a:ext cx="237744" cy="4154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7411900" y="5064124"/>
            <a:ext cx="1563624" cy="338554"/>
          </a:xfrm>
          <a:prstGeom prst="rect">
            <a:avLst/>
          </a:prstGeom>
          <a:noFill/>
        </p:spPr>
        <p:txBody>
          <a:bodyPr wrap="square" rtlCol="0">
            <a:spAutoFit/>
          </a:bodyPr>
          <a:lstStyle/>
          <a:p>
            <a:r>
              <a:rPr kumimoji="1" lang="ja-JP" altLang="en-US" sz="1600" dirty="0" smtClean="0">
                <a:solidFill>
                  <a:srgbClr val="0000CC"/>
                </a:solidFill>
                <a:latin typeface="ＭＳ Ｐゴシック" panose="020B0600070205080204" pitchFamily="50" charset="-128"/>
                <a:ea typeface="ＭＳ Ｐゴシック" panose="020B0600070205080204" pitchFamily="50" charset="-128"/>
              </a:rPr>
              <a:t>測定データ</a:t>
            </a:r>
            <a:endParaRPr kumimoji="1" lang="ja-JP" altLang="en-US" sz="1600" dirty="0">
              <a:solidFill>
                <a:srgbClr val="0000CC"/>
              </a:solidFill>
              <a:latin typeface="ＭＳ Ｐゴシック" panose="020B0600070205080204" pitchFamily="50" charset="-128"/>
              <a:ea typeface="ＭＳ Ｐゴシック" panose="020B0600070205080204" pitchFamily="50" charset="-128"/>
            </a:endParaRPr>
          </a:p>
        </p:txBody>
      </p:sp>
      <p:cxnSp>
        <p:nvCxnSpPr>
          <p:cNvPr id="19" name="直線矢印コネクタ 18"/>
          <p:cNvCxnSpPr/>
          <p:nvPr/>
        </p:nvCxnSpPr>
        <p:spPr>
          <a:xfrm flipH="1" flipV="1">
            <a:off x="7306057" y="4247549"/>
            <a:ext cx="379224" cy="9323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flipH="1" flipV="1">
            <a:off x="7354188" y="3986302"/>
            <a:ext cx="331093" cy="11935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flipH="1" flipV="1">
            <a:off x="5479122" y="2381779"/>
            <a:ext cx="379237" cy="1536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スライド番号プレースホルダー 4"/>
          <p:cNvSpPr>
            <a:spLocks noGrp="1"/>
          </p:cNvSpPr>
          <p:nvPr>
            <p:ph type="sldNum" sz="quarter" idx="12"/>
          </p:nvPr>
        </p:nvSpPr>
        <p:spPr/>
        <p:txBody>
          <a:bodyPr/>
          <a:lstStyle/>
          <a:p>
            <a:fld id="{9D40D2A5-8A93-403E-BF05-6EBA6A1455BF}" type="slidenum">
              <a:rPr kumimoji="1" lang="ja-JP" altLang="en-US" smtClean="0"/>
              <a:pPr/>
              <a:t>7</a:t>
            </a:fld>
            <a:endParaRPr kumimoji="1" lang="ja-JP" altLang="en-US"/>
          </a:p>
        </p:txBody>
      </p:sp>
    </p:spTree>
    <p:extLst>
      <p:ext uri="{BB962C8B-B14F-4D97-AF65-F5344CB8AC3E}">
        <p14:creationId xmlns:p14="http://schemas.microsoft.com/office/powerpoint/2010/main" val="26777786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グラフ 7"/>
          <p:cNvGraphicFramePr>
            <a:graphicFrameLocks/>
          </p:cNvGraphicFramePr>
          <p:nvPr>
            <p:extLst>
              <p:ext uri="{D42A27DB-BD31-4B8C-83A1-F6EECF244321}">
                <p14:modId xmlns:p14="http://schemas.microsoft.com/office/powerpoint/2010/main" val="1510468447"/>
              </p:ext>
            </p:extLst>
          </p:nvPr>
        </p:nvGraphicFramePr>
        <p:xfrm>
          <a:off x="759279" y="0"/>
          <a:ext cx="8220679" cy="647427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 name="グラフ 1">
            <a:extLst>
              <a:ext uri="{FF2B5EF4-FFF2-40B4-BE49-F238E27FC236}">
                <a16:creationId xmlns:a16="http://schemas.microsoft.com/office/drawing/2014/main" id="{00000000-0008-0000-0100-000021000000}"/>
              </a:ext>
            </a:extLst>
          </p:cNvPr>
          <p:cNvGraphicFramePr>
            <a:graphicFrameLocks/>
          </p:cNvGraphicFramePr>
          <p:nvPr>
            <p:extLst>
              <p:ext uri="{D42A27DB-BD31-4B8C-83A1-F6EECF244321}">
                <p14:modId xmlns:p14="http://schemas.microsoft.com/office/powerpoint/2010/main" val="1925470011"/>
              </p:ext>
            </p:extLst>
          </p:nvPr>
        </p:nvGraphicFramePr>
        <p:xfrm>
          <a:off x="164041" y="217715"/>
          <a:ext cx="8815917" cy="6429828"/>
        </p:xfrm>
        <a:graphic>
          <a:graphicData uri="http://schemas.openxmlformats.org/drawingml/2006/chart">
            <c:chart xmlns:c="http://schemas.openxmlformats.org/drawingml/2006/chart" xmlns:r="http://schemas.openxmlformats.org/officeDocument/2006/relationships" r:id="rId3"/>
          </a:graphicData>
        </a:graphic>
      </p:graphicFrame>
      <p:sp>
        <p:nvSpPr>
          <p:cNvPr id="3" name="テキスト ボックス 2"/>
          <p:cNvSpPr txBox="1"/>
          <p:nvPr/>
        </p:nvSpPr>
        <p:spPr>
          <a:xfrm>
            <a:off x="2626647" y="2556769"/>
            <a:ext cx="3356903" cy="369332"/>
          </a:xfrm>
          <a:prstGeom prst="rect">
            <a:avLst/>
          </a:prstGeom>
          <a:noFill/>
        </p:spPr>
        <p:txBody>
          <a:bodyPr wrap="square" rtlCol="0">
            <a:spAutoFit/>
          </a:bodyPr>
          <a:lstStyle/>
          <a:p>
            <a:r>
              <a:rPr kumimoji="1" lang="en-US" altLang="ja-JP" dirty="0" smtClean="0">
                <a:solidFill>
                  <a:srgbClr val="0000CC"/>
                </a:solidFill>
              </a:rPr>
              <a:t>Oct27Ref case </a:t>
            </a:r>
            <a:r>
              <a:rPr kumimoji="1" lang="en-US" altLang="ja-JP" dirty="0" smtClean="0">
                <a:solidFill>
                  <a:srgbClr val="0000CC"/>
                </a:solidFill>
                <a:latin typeface="Symbol" panose="05050102010706020507" pitchFamily="18" charset="2"/>
              </a:rPr>
              <a:t>D</a:t>
            </a:r>
            <a:r>
              <a:rPr kumimoji="1" lang="en-US" altLang="ja-JP" dirty="0" smtClean="0">
                <a:solidFill>
                  <a:srgbClr val="0000CC"/>
                </a:solidFill>
              </a:rPr>
              <a:t>P = P</a:t>
            </a:r>
            <a:r>
              <a:rPr kumimoji="1" lang="en-US" altLang="ja-JP" baseline="-25000" dirty="0" smtClean="0">
                <a:solidFill>
                  <a:srgbClr val="0000CC"/>
                </a:solidFill>
              </a:rPr>
              <a:t>RPV</a:t>
            </a:r>
            <a:r>
              <a:rPr kumimoji="1" lang="en-US" altLang="ja-JP" dirty="0" smtClean="0">
                <a:solidFill>
                  <a:srgbClr val="0000CC"/>
                </a:solidFill>
              </a:rPr>
              <a:t> – P</a:t>
            </a:r>
            <a:r>
              <a:rPr kumimoji="1" lang="en-US" altLang="ja-JP" baseline="-25000" dirty="0" smtClean="0">
                <a:solidFill>
                  <a:srgbClr val="0000CC"/>
                </a:solidFill>
              </a:rPr>
              <a:t>D/W</a:t>
            </a:r>
            <a:endParaRPr kumimoji="1" lang="ja-JP" altLang="en-US" baseline="-25000" dirty="0">
              <a:solidFill>
                <a:srgbClr val="0000CC"/>
              </a:solidFill>
            </a:endParaRPr>
          </a:p>
        </p:txBody>
      </p:sp>
      <p:cxnSp>
        <p:nvCxnSpPr>
          <p:cNvPr id="9" name="直線矢印コネクタ 8"/>
          <p:cNvCxnSpPr/>
          <p:nvPr/>
        </p:nvCxnSpPr>
        <p:spPr>
          <a:xfrm flipH="1">
            <a:off x="1704513" y="2849732"/>
            <a:ext cx="922134" cy="7013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スライド番号プレースホルダー 3"/>
          <p:cNvSpPr>
            <a:spLocks noGrp="1"/>
          </p:cNvSpPr>
          <p:nvPr>
            <p:ph type="sldNum" sz="quarter" idx="12"/>
          </p:nvPr>
        </p:nvSpPr>
        <p:spPr/>
        <p:txBody>
          <a:bodyPr/>
          <a:lstStyle/>
          <a:p>
            <a:fld id="{9D40D2A5-8A93-403E-BF05-6EBA6A1455BF}" type="slidenum">
              <a:rPr kumimoji="1" lang="ja-JP" altLang="en-US" smtClean="0"/>
              <a:pPr/>
              <a:t>70</a:t>
            </a:fld>
            <a:endParaRPr kumimoji="1" lang="ja-JP" altLang="en-US"/>
          </a:p>
        </p:txBody>
      </p:sp>
    </p:spTree>
    <p:extLst>
      <p:ext uri="{BB962C8B-B14F-4D97-AF65-F5344CB8AC3E}">
        <p14:creationId xmlns:p14="http://schemas.microsoft.com/office/powerpoint/2010/main" val="141182740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2"/>
          <a:stretch>
            <a:fillRect/>
          </a:stretch>
        </p:blipFill>
        <p:spPr>
          <a:xfrm>
            <a:off x="266518" y="1615044"/>
            <a:ext cx="8749176" cy="4966731"/>
          </a:xfrm>
          <a:prstGeom prst="rect">
            <a:avLst/>
          </a:prstGeom>
        </p:spPr>
      </p:pic>
      <p:sp>
        <p:nvSpPr>
          <p:cNvPr id="3" name="テキスト ボックス 2"/>
          <p:cNvSpPr txBox="1"/>
          <p:nvPr/>
        </p:nvSpPr>
        <p:spPr>
          <a:xfrm>
            <a:off x="708561" y="52535"/>
            <a:ext cx="7790213" cy="1754326"/>
          </a:xfrm>
          <a:prstGeom prst="rect">
            <a:avLst/>
          </a:prstGeom>
          <a:noFill/>
        </p:spPr>
        <p:txBody>
          <a:bodyPr wrap="square" rtlCol="0">
            <a:spAutoFit/>
          </a:bodyPr>
          <a:lstStyle/>
          <a:p>
            <a:r>
              <a:rPr kumimoji="1" lang="en-US" altLang="ja-JP" dirty="0" smtClean="0"/>
              <a:t>Vent</a:t>
            </a:r>
            <a:r>
              <a:rPr kumimoji="1" lang="ja-JP" altLang="en-US" dirty="0" smtClean="0"/>
              <a:t>弁開時間の選定根拠</a:t>
            </a:r>
            <a:endParaRPr kumimoji="1" lang="en-US" altLang="ja-JP" dirty="0" smtClean="0"/>
          </a:p>
          <a:p>
            <a:r>
              <a:rPr kumimoji="1" lang="ja-JP" altLang="en-US" dirty="0" smtClean="0"/>
              <a:t>・</a:t>
            </a:r>
            <a:r>
              <a:rPr kumimoji="1" lang="en-US" altLang="ja-JP" dirty="0" smtClean="0"/>
              <a:t>PCV</a:t>
            </a:r>
            <a:r>
              <a:rPr kumimoji="1" lang="ja-JP" altLang="en-US" dirty="0" smtClean="0"/>
              <a:t>蒸気圧を過大に評価（</a:t>
            </a:r>
            <a:r>
              <a:rPr kumimoji="1" lang="en-US" altLang="ja-JP" dirty="0" smtClean="0"/>
              <a:t>SC</a:t>
            </a:r>
            <a:r>
              <a:rPr kumimoji="1" lang="ja-JP" altLang="en-US" dirty="0" smtClean="0"/>
              <a:t>水温度成層化）</a:t>
            </a:r>
            <a:endParaRPr kumimoji="1" lang="en-US" altLang="ja-JP" dirty="0" smtClean="0"/>
          </a:p>
          <a:p>
            <a:r>
              <a:rPr kumimoji="1" lang="ja-JP" altLang="en-US" dirty="0" smtClean="0"/>
              <a:t>・</a:t>
            </a:r>
            <a:r>
              <a:rPr kumimoji="1" lang="en-US" altLang="ja-JP" dirty="0" smtClean="0"/>
              <a:t>wet-well vent</a:t>
            </a:r>
            <a:r>
              <a:rPr kumimoji="1" lang="ja-JP" altLang="en-US" dirty="0" smtClean="0"/>
              <a:t>を決める</a:t>
            </a:r>
            <a:r>
              <a:rPr kumimoji="1" lang="en-US" altLang="ja-JP" dirty="0" smtClean="0"/>
              <a:t>SC</a:t>
            </a:r>
            <a:r>
              <a:rPr kumimoji="1" lang="ja-JP" altLang="en-US" dirty="0" smtClean="0"/>
              <a:t>圧は</a:t>
            </a:r>
            <a:r>
              <a:rPr kumimoji="1" lang="en-US" altLang="ja-JP" dirty="0" smtClean="0"/>
              <a:t>SRV</a:t>
            </a:r>
            <a:r>
              <a:rPr kumimoji="1" lang="ja-JP" altLang="en-US" dirty="0" smtClean="0"/>
              <a:t>開後短時間で上昇する</a:t>
            </a:r>
            <a:endParaRPr kumimoji="1" lang="en-US" altLang="ja-JP" dirty="0" smtClean="0"/>
          </a:p>
          <a:p>
            <a:r>
              <a:rPr kumimoji="1" lang="ja-JP" altLang="en-US" dirty="0" smtClean="0"/>
              <a:t>・解析では</a:t>
            </a:r>
            <a:r>
              <a:rPr kumimoji="1" lang="en-US" altLang="ja-JP" dirty="0" smtClean="0"/>
              <a:t>Vent</a:t>
            </a:r>
            <a:r>
              <a:rPr kumimoji="1" lang="ja-JP" altLang="en-US" dirty="0" smtClean="0"/>
              <a:t>開を遅らせると</a:t>
            </a:r>
            <a:r>
              <a:rPr kumimoji="1" lang="en-US" altLang="ja-JP" dirty="0" smtClean="0"/>
              <a:t>152400</a:t>
            </a:r>
            <a:r>
              <a:rPr kumimoji="1" lang="ja-JP" altLang="en-US" dirty="0" smtClean="0"/>
              <a:t>秒（</a:t>
            </a:r>
            <a:r>
              <a:rPr kumimoji="1" lang="en-US" altLang="ja-JP" dirty="0" smtClean="0"/>
              <a:t>SRV</a:t>
            </a:r>
            <a:r>
              <a:rPr kumimoji="1" lang="ja-JP" altLang="en-US" dirty="0" smtClean="0"/>
              <a:t>開の</a:t>
            </a:r>
            <a:r>
              <a:rPr kumimoji="1" lang="en-US" altLang="ja-JP" dirty="0" smtClean="0"/>
              <a:t>6</a:t>
            </a:r>
            <a:r>
              <a:rPr kumimoji="1" lang="ja-JP" altLang="en-US" dirty="0" smtClean="0"/>
              <a:t>分後）程度でピーク圧に達することから、少なくとも</a:t>
            </a:r>
            <a:r>
              <a:rPr kumimoji="1" lang="en-US" altLang="ja-JP" dirty="0" smtClean="0"/>
              <a:t>6</a:t>
            </a:r>
            <a:r>
              <a:rPr kumimoji="1" lang="ja-JP" altLang="en-US" dirty="0" smtClean="0"/>
              <a:t>分以前に</a:t>
            </a:r>
            <a:r>
              <a:rPr kumimoji="1" lang="en-US" altLang="ja-JP" dirty="0" smtClean="0"/>
              <a:t>vent</a:t>
            </a:r>
            <a:r>
              <a:rPr kumimoji="1" lang="ja-JP" altLang="en-US" dirty="0" smtClean="0"/>
              <a:t>開始したものと推定</a:t>
            </a:r>
            <a:endParaRPr kumimoji="1" lang="en-US" altLang="ja-JP" dirty="0" smtClean="0"/>
          </a:p>
          <a:p>
            <a:r>
              <a:rPr kumimoji="1" lang="ja-JP" altLang="en-US" dirty="0" smtClean="0"/>
              <a:t>・</a:t>
            </a:r>
            <a:r>
              <a:rPr kumimoji="1" lang="en-US" altLang="ja-JP" dirty="0" smtClean="0"/>
              <a:t>10</a:t>
            </a:r>
            <a:r>
              <a:rPr kumimoji="1" lang="ja-JP" altLang="en-US" dirty="0" smtClean="0"/>
              <a:t>秒後の場合</a:t>
            </a:r>
            <a:r>
              <a:rPr kumimoji="1" lang="en-US" altLang="ja-JP" dirty="0" smtClean="0"/>
              <a:t>(case01)</a:t>
            </a:r>
            <a:r>
              <a:rPr kumimoji="1" lang="ja-JP" altLang="en-US" dirty="0" smtClean="0"/>
              <a:t>と</a:t>
            </a:r>
            <a:r>
              <a:rPr kumimoji="1" lang="en-US" altLang="ja-JP" dirty="0" smtClean="0"/>
              <a:t>4</a:t>
            </a:r>
            <a:r>
              <a:rPr kumimoji="1" lang="ja-JP" altLang="en-US" dirty="0" smtClean="0"/>
              <a:t>分後</a:t>
            </a:r>
            <a:r>
              <a:rPr kumimoji="1" lang="en-US" altLang="ja-JP" dirty="0" smtClean="0"/>
              <a:t>(case02)</a:t>
            </a:r>
            <a:r>
              <a:rPr kumimoji="1" lang="ja-JP" altLang="en-US" dirty="0" smtClean="0"/>
              <a:t>の間が現実的と推定</a:t>
            </a:r>
            <a:endParaRPr kumimoji="1" lang="en-US" altLang="ja-JP" dirty="0" smtClean="0"/>
          </a:p>
        </p:txBody>
      </p:sp>
      <p:sp>
        <p:nvSpPr>
          <p:cNvPr id="5" name="テキスト ボックス 4"/>
          <p:cNvSpPr txBox="1"/>
          <p:nvPr/>
        </p:nvSpPr>
        <p:spPr>
          <a:xfrm>
            <a:off x="1193470" y="4732958"/>
            <a:ext cx="1508166" cy="369332"/>
          </a:xfrm>
          <a:prstGeom prst="rect">
            <a:avLst/>
          </a:prstGeom>
          <a:noFill/>
        </p:spPr>
        <p:txBody>
          <a:bodyPr wrap="square" rtlCol="0">
            <a:spAutoFit/>
          </a:bodyPr>
          <a:lstStyle/>
          <a:p>
            <a:r>
              <a:rPr kumimoji="1" lang="en-US" altLang="ja-JP" dirty="0" smtClean="0"/>
              <a:t>SC</a:t>
            </a:r>
            <a:r>
              <a:rPr kumimoji="1" lang="ja-JP" altLang="en-US" dirty="0" smtClean="0"/>
              <a:t>蒸気圧</a:t>
            </a:r>
            <a:r>
              <a:rPr kumimoji="1" lang="en-US" altLang="ja-JP" dirty="0" err="1" smtClean="0"/>
              <a:t>cal</a:t>
            </a:r>
            <a:endParaRPr kumimoji="1" lang="ja-JP" altLang="en-US" dirty="0"/>
          </a:p>
        </p:txBody>
      </p:sp>
      <p:sp>
        <p:nvSpPr>
          <p:cNvPr id="6" name="テキスト ボックス 5"/>
          <p:cNvSpPr txBox="1"/>
          <p:nvPr/>
        </p:nvSpPr>
        <p:spPr>
          <a:xfrm>
            <a:off x="688768" y="2976992"/>
            <a:ext cx="1258785" cy="374570"/>
          </a:xfrm>
          <a:prstGeom prst="rect">
            <a:avLst/>
          </a:prstGeom>
          <a:noFill/>
        </p:spPr>
        <p:txBody>
          <a:bodyPr wrap="square" rtlCol="0">
            <a:spAutoFit/>
          </a:bodyPr>
          <a:lstStyle/>
          <a:p>
            <a:r>
              <a:rPr kumimoji="1" lang="en-US" altLang="ja-JP" dirty="0" smtClean="0"/>
              <a:t>SC</a:t>
            </a:r>
            <a:r>
              <a:rPr kumimoji="1" lang="ja-JP" altLang="en-US" dirty="0" smtClean="0"/>
              <a:t>全圧</a:t>
            </a:r>
            <a:r>
              <a:rPr kumimoji="1" lang="en-US" altLang="ja-JP" dirty="0" err="1" smtClean="0"/>
              <a:t>cal</a:t>
            </a:r>
            <a:endParaRPr kumimoji="1" lang="ja-JP" altLang="en-US" dirty="0"/>
          </a:p>
        </p:txBody>
      </p:sp>
      <p:sp>
        <p:nvSpPr>
          <p:cNvPr id="7" name="テキスト ボックス 6"/>
          <p:cNvSpPr txBox="1"/>
          <p:nvPr/>
        </p:nvSpPr>
        <p:spPr>
          <a:xfrm>
            <a:off x="1456707" y="3955307"/>
            <a:ext cx="1868384" cy="369332"/>
          </a:xfrm>
          <a:prstGeom prst="rect">
            <a:avLst/>
          </a:prstGeom>
          <a:noFill/>
        </p:spPr>
        <p:txBody>
          <a:bodyPr wrap="square" rtlCol="0">
            <a:spAutoFit/>
          </a:bodyPr>
          <a:lstStyle/>
          <a:p>
            <a:r>
              <a:rPr kumimoji="1" lang="en-US" altLang="ja-JP" dirty="0" smtClean="0">
                <a:solidFill>
                  <a:srgbClr val="FF0000"/>
                </a:solidFill>
              </a:rPr>
              <a:t>DW</a:t>
            </a:r>
            <a:r>
              <a:rPr kumimoji="1" lang="ja-JP" altLang="en-US" dirty="0" smtClean="0">
                <a:solidFill>
                  <a:srgbClr val="FF0000"/>
                </a:solidFill>
              </a:rPr>
              <a:t>全圧</a:t>
            </a:r>
            <a:r>
              <a:rPr kumimoji="1" lang="en-US" altLang="ja-JP" dirty="0" smtClean="0">
                <a:solidFill>
                  <a:srgbClr val="FF0000"/>
                </a:solidFill>
              </a:rPr>
              <a:t>data</a:t>
            </a:r>
            <a:endParaRPr kumimoji="1" lang="ja-JP" altLang="en-US" dirty="0">
              <a:solidFill>
                <a:srgbClr val="FF0000"/>
              </a:solidFill>
            </a:endParaRPr>
          </a:p>
        </p:txBody>
      </p:sp>
      <p:sp>
        <p:nvSpPr>
          <p:cNvPr id="9" name="テキスト ボックス 8"/>
          <p:cNvSpPr txBox="1"/>
          <p:nvPr/>
        </p:nvSpPr>
        <p:spPr>
          <a:xfrm>
            <a:off x="1337954" y="4348761"/>
            <a:ext cx="1868384" cy="369332"/>
          </a:xfrm>
          <a:prstGeom prst="rect">
            <a:avLst/>
          </a:prstGeom>
          <a:noFill/>
        </p:spPr>
        <p:txBody>
          <a:bodyPr wrap="square" rtlCol="0">
            <a:spAutoFit/>
          </a:bodyPr>
          <a:lstStyle/>
          <a:p>
            <a:r>
              <a:rPr kumimoji="1" lang="en-US" altLang="ja-JP" dirty="0" smtClean="0">
                <a:solidFill>
                  <a:schemeClr val="accent2">
                    <a:lumMod val="75000"/>
                  </a:schemeClr>
                </a:solidFill>
              </a:rPr>
              <a:t>SC</a:t>
            </a:r>
            <a:r>
              <a:rPr kumimoji="1" lang="ja-JP" altLang="en-US" dirty="0" smtClean="0">
                <a:solidFill>
                  <a:schemeClr val="accent2">
                    <a:lumMod val="75000"/>
                  </a:schemeClr>
                </a:solidFill>
              </a:rPr>
              <a:t>全圧</a:t>
            </a:r>
            <a:r>
              <a:rPr kumimoji="1" lang="en-US" altLang="ja-JP" dirty="0" smtClean="0">
                <a:solidFill>
                  <a:schemeClr val="accent2">
                    <a:lumMod val="75000"/>
                  </a:schemeClr>
                </a:solidFill>
              </a:rPr>
              <a:t>data</a:t>
            </a:r>
            <a:endParaRPr kumimoji="1" lang="ja-JP" altLang="en-US" dirty="0">
              <a:solidFill>
                <a:schemeClr val="accent2">
                  <a:lumMod val="75000"/>
                </a:schemeClr>
              </a:solidFill>
            </a:endParaRPr>
          </a:p>
        </p:txBody>
      </p:sp>
      <p:sp>
        <p:nvSpPr>
          <p:cNvPr id="10" name="テキスト ボックス 9"/>
          <p:cNvSpPr txBox="1"/>
          <p:nvPr/>
        </p:nvSpPr>
        <p:spPr>
          <a:xfrm>
            <a:off x="708561" y="3556615"/>
            <a:ext cx="1258785" cy="374570"/>
          </a:xfrm>
          <a:prstGeom prst="rect">
            <a:avLst/>
          </a:prstGeom>
          <a:noFill/>
        </p:spPr>
        <p:txBody>
          <a:bodyPr wrap="square" rtlCol="0">
            <a:spAutoFit/>
          </a:bodyPr>
          <a:lstStyle/>
          <a:p>
            <a:r>
              <a:rPr kumimoji="1" lang="en-US" altLang="ja-JP" dirty="0" smtClean="0"/>
              <a:t>DW</a:t>
            </a:r>
            <a:r>
              <a:rPr kumimoji="1" lang="ja-JP" altLang="en-US" dirty="0" smtClean="0"/>
              <a:t>全圧</a:t>
            </a:r>
            <a:r>
              <a:rPr kumimoji="1" lang="en-US" altLang="ja-JP" dirty="0" err="1" smtClean="0"/>
              <a:t>cal</a:t>
            </a:r>
            <a:endParaRPr kumimoji="1" lang="ja-JP" altLang="en-US" dirty="0"/>
          </a:p>
        </p:txBody>
      </p:sp>
      <p:sp>
        <p:nvSpPr>
          <p:cNvPr id="12" name="テキスト ボックス 11"/>
          <p:cNvSpPr txBox="1"/>
          <p:nvPr/>
        </p:nvSpPr>
        <p:spPr>
          <a:xfrm>
            <a:off x="1213263" y="5465268"/>
            <a:ext cx="1508166" cy="369332"/>
          </a:xfrm>
          <a:prstGeom prst="rect">
            <a:avLst/>
          </a:prstGeom>
          <a:noFill/>
        </p:spPr>
        <p:txBody>
          <a:bodyPr wrap="square" rtlCol="0">
            <a:spAutoFit/>
          </a:bodyPr>
          <a:lstStyle/>
          <a:p>
            <a:r>
              <a:rPr kumimoji="1" lang="en-US" altLang="ja-JP" dirty="0" smtClean="0"/>
              <a:t>DW</a:t>
            </a:r>
            <a:r>
              <a:rPr kumimoji="1" lang="ja-JP" altLang="en-US" dirty="0" smtClean="0"/>
              <a:t>蒸気圧</a:t>
            </a:r>
            <a:r>
              <a:rPr kumimoji="1" lang="en-US" altLang="ja-JP" dirty="0" err="1" smtClean="0"/>
              <a:t>cal</a:t>
            </a:r>
            <a:endParaRPr kumimoji="1" lang="ja-JP" altLang="en-US" dirty="0"/>
          </a:p>
        </p:txBody>
      </p:sp>
      <p:sp>
        <p:nvSpPr>
          <p:cNvPr id="2" name="スライド番号プレースホルダー 1"/>
          <p:cNvSpPr>
            <a:spLocks noGrp="1"/>
          </p:cNvSpPr>
          <p:nvPr>
            <p:ph type="sldNum" sz="quarter" idx="12"/>
          </p:nvPr>
        </p:nvSpPr>
        <p:spPr/>
        <p:txBody>
          <a:bodyPr/>
          <a:lstStyle/>
          <a:p>
            <a:fld id="{9D40D2A5-8A93-403E-BF05-6EBA6A1455BF}" type="slidenum">
              <a:rPr kumimoji="1" lang="ja-JP" altLang="en-US" smtClean="0"/>
              <a:pPr/>
              <a:t>71</a:t>
            </a:fld>
            <a:endParaRPr kumimoji="1" lang="ja-JP" altLang="en-US"/>
          </a:p>
        </p:txBody>
      </p:sp>
    </p:spTree>
    <p:extLst>
      <p:ext uri="{BB962C8B-B14F-4D97-AF65-F5344CB8AC3E}">
        <p14:creationId xmlns:p14="http://schemas.microsoft.com/office/powerpoint/2010/main" val="253121619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261257" y="914457"/>
            <a:ext cx="8799616" cy="2739863"/>
          </a:xfrm>
          <a:prstGeom prst="rect">
            <a:avLst/>
          </a:prstGeom>
        </p:spPr>
      </p:pic>
      <p:pic>
        <p:nvPicPr>
          <p:cNvPr id="3" name="図 2"/>
          <p:cNvPicPr>
            <a:picLocks noChangeAspect="1"/>
          </p:cNvPicPr>
          <p:nvPr/>
        </p:nvPicPr>
        <p:blipFill>
          <a:blip r:embed="rId3"/>
          <a:stretch>
            <a:fillRect/>
          </a:stretch>
        </p:blipFill>
        <p:spPr>
          <a:xfrm>
            <a:off x="463138" y="3654320"/>
            <a:ext cx="7992093" cy="2347170"/>
          </a:xfrm>
          <a:prstGeom prst="rect">
            <a:avLst/>
          </a:prstGeom>
        </p:spPr>
      </p:pic>
      <p:sp>
        <p:nvSpPr>
          <p:cNvPr id="4" name="テキスト ボックス 3"/>
          <p:cNvSpPr txBox="1"/>
          <p:nvPr/>
        </p:nvSpPr>
        <p:spPr>
          <a:xfrm>
            <a:off x="1484416" y="308758"/>
            <a:ext cx="6068290" cy="369332"/>
          </a:xfrm>
          <a:prstGeom prst="rect">
            <a:avLst/>
          </a:prstGeom>
          <a:noFill/>
        </p:spPr>
        <p:txBody>
          <a:bodyPr wrap="square" rtlCol="0">
            <a:spAutoFit/>
          </a:bodyPr>
          <a:lstStyle/>
          <a:p>
            <a:r>
              <a:rPr kumimoji="1" lang="en-US" altLang="ja-JP" dirty="0" smtClean="0"/>
              <a:t>Vent</a:t>
            </a:r>
            <a:r>
              <a:rPr kumimoji="1" lang="ja-JP" altLang="en-US" dirty="0" smtClean="0"/>
              <a:t>開時間は</a:t>
            </a:r>
            <a:r>
              <a:rPr kumimoji="1" lang="en-US" altLang="ja-JP" dirty="0" smtClean="0"/>
              <a:t>slumping</a:t>
            </a:r>
            <a:r>
              <a:rPr kumimoji="1" lang="ja-JP" altLang="en-US" dirty="0" smtClean="0"/>
              <a:t>以降の圧力変化にあまり影響せず</a:t>
            </a:r>
            <a:endParaRPr kumimoji="1" lang="ja-JP" altLang="en-US" dirty="0"/>
          </a:p>
        </p:txBody>
      </p:sp>
      <p:sp>
        <p:nvSpPr>
          <p:cNvPr id="5" name="スライド番号プレースホルダー 4"/>
          <p:cNvSpPr>
            <a:spLocks noGrp="1"/>
          </p:cNvSpPr>
          <p:nvPr>
            <p:ph type="sldNum" sz="quarter" idx="12"/>
          </p:nvPr>
        </p:nvSpPr>
        <p:spPr/>
        <p:txBody>
          <a:bodyPr/>
          <a:lstStyle/>
          <a:p>
            <a:fld id="{9D40D2A5-8A93-403E-BF05-6EBA6A1455BF}" type="slidenum">
              <a:rPr kumimoji="1" lang="ja-JP" altLang="en-US" smtClean="0"/>
              <a:pPr/>
              <a:t>72</a:t>
            </a:fld>
            <a:endParaRPr kumimoji="1" lang="ja-JP" altLang="en-US"/>
          </a:p>
        </p:txBody>
      </p:sp>
    </p:spTree>
    <p:extLst>
      <p:ext uri="{BB962C8B-B14F-4D97-AF65-F5344CB8AC3E}">
        <p14:creationId xmlns:p14="http://schemas.microsoft.com/office/powerpoint/2010/main" val="370671343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996783" y="3266286"/>
            <a:ext cx="7723148" cy="3009972"/>
          </a:xfrm>
          <a:prstGeom prst="rect">
            <a:avLst/>
          </a:prstGeom>
        </p:spPr>
      </p:pic>
      <p:graphicFrame>
        <p:nvGraphicFramePr>
          <p:cNvPr id="9" name="グラフ 8"/>
          <p:cNvGraphicFramePr>
            <a:graphicFrameLocks/>
          </p:cNvGraphicFramePr>
          <p:nvPr>
            <p:extLst>
              <p:ext uri="{D42A27DB-BD31-4B8C-83A1-F6EECF244321}">
                <p14:modId xmlns:p14="http://schemas.microsoft.com/office/powerpoint/2010/main" val="2956188940"/>
              </p:ext>
            </p:extLst>
          </p:nvPr>
        </p:nvGraphicFramePr>
        <p:xfrm>
          <a:off x="397566" y="1853645"/>
          <a:ext cx="6315620" cy="2719265"/>
        </p:xfrm>
        <a:graphic>
          <a:graphicData uri="http://schemas.openxmlformats.org/drawingml/2006/chart">
            <c:chart xmlns:c="http://schemas.openxmlformats.org/drawingml/2006/chart" xmlns:r="http://schemas.openxmlformats.org/officeDocument/2006/relationships" r:id="rId3"/>
          </a:graphicData>
        </a:graphic>
      </p:graphicFrame>
      <p:sp>
        <p:nvSpPr>
          <p:cNvPr id="2" name="テキスト ボックス 1"/>
          <p:cNvSpPr txBox="1"/>
          <p:nvPr/>
        </p:nvSpPr>
        <p:spPr>
          <a:xfrm>
            <a:off x="1498386" y="430306"/>
            <a:ext cx="5340404" cy="1200329"/>
          </a:xfrm>
          <a:prstGeom prst="rect">
            <a:avLst/>
          </a:prstGeom>
          <a:noFill/>
        </p:spPr>
        <p:txBody>
          <a:bodyPr wrap="square" rtlCol="0">
            <a:spAutoFit/>
          </a:bodyPr>
          <a:lstStyle/>
          <a:p>
            <a:r>
              <a:rPr kumimoji="1" lang="en-US" altLang="ja-JP" dirty="0" smtClean="0"/>
              <a:t>RPV</a:t>
            </a:r>
            <a:r>
              <a:rPr kumimoji="1" lang="ja-JP" altLang="en-US" dirty="0" smtClean="0"/>
              <a:t>から放出される気相温度は</a:t>
            </a:r>
            <a:r>
              <a:rPr kumimoji="1" lang="en-US" altLang="ja-JP" dirty="0" smtClean="0"/>
              <a:t>GOTHIC</a:t>
            </a:r>
            <a:r>
              <a:rPr kumimoji="1" lang="ja-JP" altLang="en-US" dirty="0" smtClean="0"/>
              <a:t>の方が高い</a:t>
            </a:r>
            <a:endParaRPr kumimoji="1" lang="en-US" altLang="ja-JP" dirty="0" smtClean="0"/>
          </a:p>
          <a:p>
            <a:r>
              <a:rPr kumimoji="1" lang="ja-JP" altLang="en-US" dirty="0" smtClean="0"/>
              <a:t>（蒸気温度のエネルギー伝達に与える影響は蒸気密度と比エンタルピーが相殺するためにあまり顕著ではないことは確認済み）</a:t>
            </a:r>
            <a:endParaRPr kumimoji="1" lang="ja-JP" altLang="en-US" dirty="0"/>
          </a:p>
        </p:txBody>
      </p:sp>
      <p:sp>
        <p:nvSpPr>
          <p:cNvPr id="4" name="スライド番号プレースホルダー 3"/>
          <p:cNvSpPr>
            <a:spLocks noGrp="1"/>
          </p:cNvSpPr>
          <p:nvPr>
            <p:ph type="sldNum" sz="quarter" idx="12"/>
          </p:nvPr>
        </p:nvSpPr>
        <p:spPr/>
        <p:txBody>
          <a:bodyPr/>
          <a:lstStyle/>
          <a:p>
            <a:fld id="{9D40D2A5-8A93-403E-BF05-6EBA6A1455BF}" type="slidenum">
              <a:rPr kumimoji="1" lang="ja-JP" altLang="en-US" smtClean="0"/>
              <a:pPr/>
              <a:t>73</a:t>
            </a:fld>
            <a:endParaRPr kumimoji="1" lang="ja-JP" altLang="en-US"/>
          </a:p>
        </p:txBody>
      </p:sp>
    </p:spTree>
    <p:extLst>
      <p:ext uri="{BB962C8B-B14F-4D97-AF65-F5344CB8AC3E}">
        <p14:creationId xmlns:p14="http://schemas.microsoft.com/office/powerpoint/2010/main" val="108498807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332509" y="1543792"/>
            <a:ext cx="8671410" cy="3534702"/>
          </a:xfrm>
          <a:prstGeom prst="rect">
            <a:avLst/>
          </a:prstGeom>
        </p:spPr>
      </p:pic>
      <p:sp>
        <p:nvSpPr>
          <p:cNvPr id="3" name="テキスト ボックス 2"/>
          <p:cNvSpPr txBox="1"/>
          <p:nvPr/>
        </p:nvSpPr>
        <p:spPr>
          <a:xfrm>
            <a:off x="1484416" y="308758"/>
            <a:ext cx="5569527" cy="369332"/>
          </a:xfrm>
          <a:prstGeom prst="rect">
            <a:avLst/>
          </a:prstGeom>
          <a:noFill/>
        </p:spPr>
        <p:txBody>
          <a:bodyPr wrap="square" rtlCol="0">
            <a:spAutoFit/>
          </a:bodyPr>
          <a:lstStyle/>
          <a:p>
            <a:r>
              <a:rPr kumimoji="1" lang="en-US" altLang="ja-JP" dirty="0" smtClean="0"/>
              <a:t>Vent</a:t>
            </a:r>
            <a:r>
              <a:rPr kumimoji="1" lang="ja-JP" altLang="en-US" dirty="0" smtClean="0"/>
              <a:t>開時間は炉心熱条件に影響せず</a:t>
            </a:r>
            <a:endParaRPr kumimoji="1" lang="ja-JP" altLang="en-US" dirty="0"/>
          </a:p>
        </p:txBody>
      </p:sp>
      <p:sp>
        <p:nvSpPr>
          <p:cNvPr id="4" name="テキスト ボックス 3"/>
          <p:cNvSpPr txBox="1"/>
          <p:nvPr/>
        </p:nvSpPr>
        <p:spPr>
          <a:xfrm>
            <a:off x="1209304" y="5944196"/>
            <a:ext cx="5569527" cy="646331"/>
          </a:xfrm>
          <a:prstGeom prst="rect">
            <a:avLst/>
          </a:prstGeom>
          <a:noFill/>
        </p:spPr>
        <p:txBody>
          <a:bodyPr wrap="square" rtlCol="0">
            <a:spAutoFit/>
          </a:bodyPr>
          <a:lstStyle/>
          <a:p>
            <a:r>
              <a:rPr kumimoji="1" lang="en-US" altLang="ja-JP" dirty="0" smtClean="0"/>
              <a:t>S/C</a:t>
            </a:r>
            <a:r>
              <a:rPr kumimoji="1" lang="ja-JP" altLang="en-US" dirty="0" smtClean="0"/>
              <a:t>圧力上昇は</a:t>
            </a:r>
            <a:r>
              <a:rPr kumimoji="1" lang="en-US" altLang="ja-JP" dirty="0" smtClean="0"/>
              <a:t>RPV</a:t>
            </a:r>
            <a:r>
              <a:rPr kumimoji="1" lang="ja-JP" altLang="en-US" dirty="0" smtClean="0"/>
              <a:t>圧力低下の時間スケールで生じているものとベント開時間</a:t>
            </a:r>
            <a:endParaRPr kumimoji="1" lang="ja-JP" altLang="en-US" dirty="0"/>
          </a:p>
        </p:txBody>
      </p:sp>
      <p:sp>
        <p:nvSpPr>
          <p:cNvPr id="5" name="スライド番号プレースホルダー 4"/>
          <p:cNvSpPr>
            <a:spLocks noGrp="1"/>
          </p:cNvSpPr>
          <p:nvPr>
            <p:ph type="sldNum" sz="quarter" idx="12"/>
          </p:nvPr>
        </p:nvSpPr>
        <p:spPr/>
        <p:txBody>
          <a:bodyPr/>
          <a:lstStyle/>
          <a:p>
            <a:fld id="{9D40D2A5-8A93-403E-BF05-6EBA6A1455BF}" type="slidenum">
              <a:rPr kumimoji="1" lang="ja-JP" altLang="en-US" smtClean="0"/>
              <a:pPr/>
              <a:t>74</a:t>
            </a:fld>
            <a:endParaRPr kumimoji="1" lang="ja-JP" altLang="en-US"/>
          </a:p>
        </p:txBody>
      </p:sp>
    </p:spTree>
    <p:extLst>
      <p:ext uri="{BB962C8B-B14F-4D97-AF65-F5344CB8AC3E}">
        <p14:creationId xmlns:p14="http://schemas.microsoft.com/office/powerpoint/2010/main" val="235275458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グラフ 1"/>
          <p:cNvGraphicFramePr>
            <a:graphicFrameLocks/>
          </p:cNvGraphicFramePr>
          <p:nvPr>
            <p:extLst>
              <p:ext uri="{D42A27DB-BD31-4B8C-83A1-F6EECF244321}">
                <p14:modId xmlns:p14="http://schemas.microsoft.com/office/powerpoint/2010/main" val="3913588426"/>
              </p:ext>
            </p:extLst>
          </p:nvPr>
        </p:nvGraphicFramePr>
        <p:xfrm>
          <a:off x="655607" y="4050774"/>
          <a:ext cx="8009627" cy="176882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グラフ 2"/>
          <p:cNvGraphicFramePr>
            <a:graphicFrameLocks/>
          </p:cNvGraphicFramePr>
          <p:nvPr>
            <p:extLst>
              <p:ext uri="{D42A27DB-BD31-4B8C-83A1-F6EECF244321}">
                <p14:modId xmlns:p14="http://schemas.microsoft.com/office/powerpoint/2010/main" val="209178638"/>
              </p:ext>
            </p:extLst>
          </p:nvPr>
        </p:nvGraphicFramePr>
        <p:xfrm>
          <a:off x="457200" y="975643"/>
          <a:ext cx="8031193" cy="2977892"/>
        </p:xfrm>
        <a:graphic>
          <a:graphicData uri="http://schemas.openxmlformats.org/drawingml/2006/chart">
            <c:chart xmlns:c="http://schemas.openxmlformats.org/drawingml/2006/chart" xmlns:r="http://schemas.openxmlformats.org/officeDocument/2006/relationships" r:id="rId3"/>
          </a:graphicData>
        </a:graphic>
      </p:graphicFrame>
      <p:sp>
        <p:nvSpPr>
          <p:cNvPr id="4" name="テキスト ボックス 3"/>
          <p:cNvSpPr txBox="1"/>
          <p:nvPr/>
        </p:nvSpPr>
        <p:spPr>
          <a:xfrm>
            <a:off x="1975705" y="4868277"/>
            <a:ext cx="4955148" cy="738664"/>
          </a:xfrm>
          <a:prstGeom prst="rect">
            <a:avLst/>
          </a:prstGeom>
          <a:noFill/>
        </p:spPr>
        <p:txBody>
          <a:bodyPr wrap="square" rtlCol="0">
            <a:spAutoFit/>
          </a:bodyPr>
          <a:lstStyle/>
          <a:p>
            <a:r>
              <a:rPr kumimoji="1" lang="ja-JP" altLang="en-US" sz="1400" dirty="0" smtClean="0"/>
              <a:t>但し、</a:t>
            </a:r>
            <a:r>
              <a:rPr kumimoji="1" lang="en-US" altLang="ja-JP" sz="1400" dirty="0" smtClean="0"/>
              <a:t>HPCI</a:t>
            </a:r>
            <a:r>
              <a:rPr kumimoji="1" lang="ja-JP" altLang="en-US" sz="1400" dirty="0"/>
              <a:t>停止後</a:t>
            </a:r>
            <a:r>
              <a:rPr kumimoji="1" lang="ja-JP" altLang="en-US" sz="1400" dirty="0" smtClean="0"/>
              <a:t>の</a:t>
            </a:r>
            <a:r>
              <a:rPr kumimoji="1" lang="en-US" altLang="ja-JP" sz="1400" dirty="0" smtClean="0"/>
              <a:t>PCV</a:t>
            </a:r>
            <a:r>
              <a:rPr kumimoji="1" lang="ja-JP" altLang="en-US" sz="1400" dirty="0" smtClean="0"/>
              <a:t>圧力上昇時には</a:t>
            </a:r>
            <a:r>
              <a:rPr kumimoji="1" lang="en-US" altLang="ja-JP" sz="1400" dirty="0" smtClean="0"/>
              <a:t>D/W</a:t>
            </a:r>
            <a:r>
              <a:rPr kumimoji="1" lang="ja-JP" altLang="en-US" sz="1400" dirty="0" smtClean="0"/>
              <a:t>側の圧力上昇が</a:t>
            </a:r>
            <a:r>
              <a:rPr kumimoji="1" lang="en-US" altLang="ja-JP" sz="1400" dirty="0" smtClean="0"/>
              <a:t>S/C</a:t>
            </a:r>
            <a:r>
              <a:rPr kumimoji="1" lang="ja-JP" altLang="en-US" sz="1400" dirty="0" smtClean="0"/>
              <a:t>側のそれを上回っており、</a:t>
            </a:r>
            <a:r>
              <a:rPr kumimoji="1" lang="en-US" altLang="ja-JP" sz="1400" dirty="0" smtClean="0"/>
              <a:t>D/W</a:t>
            </a:r>
            <a:r>
              <a:rPr kumimoji="1" lang="ja-JP" altLang="en-US" sz="1400" dirty="0" smtClean="0"/>
              <a:t>側への漏洩が増加していた可能性が高い⇒</a:t>
            </a:r>
            <a:r>
              <a:rPr kumimoji="1" lang="ja-JP" altLang="en-US" sz="1400" dirty="0" smtClean="0">
                <a:solidFill>
                  <a:srgbClr val="FF0000"/>
                </a:solidFill>
              </a:rPr>
              <a:t>解析条件に反映</a:t>
            </a:r>
            <a:endParaRPr kumimoji="1" lang="ja-JP" altLang="en-US" sz="1400" dirty="0">
              <a:solidFill>
                <a:srgbClr val="FF0000"/>
              </a:solidFill>
            </a:endParaRPr>
          </a:p>
        </p:txBody>
      </p:sp>
      <p:sp>
        <p:nvSpPr>
          <p:cNvPr id="5" name="テキスト ボックス 4"/>
          <p:cNvSpPr txBox="1"/>
          <p:nvPr/>
        </p:nvSpPr>
        <p:spPr>
          <a:xfrm>
            <a:off x="241324" y="287335"/>
            <a:ext cx="8423910" cy="369332"/>
          </a:xfrm>
          <a:prstGeom prst="rect">
            <a:avLst/>
          </a:prstGeom>
          <a:noFill/>
        </p:spPr>
        <p:txBody>
          <a:bodyPr wrap="square" rtlCol="0">
            <a:spAutoFit/>
          </a:bodyPr>
          <a:lstStyle/>
          <a:p>
            <a:pPr algn="ctr"/>
            <a:r>
              <a:rPr kumimoji="1" lang="ja-JP" altLang="en-US" dirty="0" smtClean="0"/>
              <a:t>観測された</a:t>
            </a:r>
            <a:r>
              <a:rPr kumimoji="1" lang="en-US" altLang="ja-JP" dirty="0" smtClean="0"/>
              <a:t>PCV</a:t>
            </a:r>
            <a:r>
              <a:rPr kumimoji="1" lang="ja-JP" altLang="en-US" dirty="0" smtClean="0"/>
              <a:t>圧力変化</a:t>
            </a:r>
            <a:endParaRPr kumimoji="1" lang="en-US" altLang="ja-JP" dirty="0" smtClean="0"/>
          </a:p>
        </p:txBody>
      </p:sp>
      <p:sp>
        <p:nvSpPr>
          <p:cNvPr id="6" name="テキスト ボックス 5"/>
          <p:cNvSpPr txBox="1"/>
          <p:nvPr/>
        </p:nvSpPr>
        <p:spPr>
          <a:xfrm>
            <a:off x="1706137" y="1327420"/>
            <a:ext cx="4955148" cy="954107"/>
          </a:xfrm>
          <a:prstGeom prst="rect">
            <a:avLst/>
          </a:prstGeom>
          <a:noFill/>
        </p:spPr>
        <p:txBody>
          <a:bodyPr wrap="square" rtlCol="0">
            <a:spAutoFit/>
          </a:bodyPr>
          <a:lstStyle/>
          <a:p>
            <a:r>
              <a:rPr kumimoji="1" lang="en-US" altLang="ja-JP" sz="1400" dirty="0" smtClean="0"/>
              <a:t>D/W</a:t>
            </a:r>
            <a:r>
              <a:rPr kumimoji="1" lang="ja-JP" altLang="en-US" sz="1400" dirty="0" smtClean="0"/>
              <a:t>圧は一貫して</a:t>
            </a:r>
            <a:r>
              <a:rPr kumimoji="1" lang="en-US" altLang="ja-JP" sz="1400" dirty="0" smtClean="0"/>
              <a:t>S/C</a:t>
            </a:r>
            <a:r>
              <a:rPr kumimoji="1" lang="ja-JP" altLang="en-US" sz="1400" dirty="0" smtClean="0"/>
              <a:t>圧力より若干高い値を示している。現実には殆ど圧力差はなく、</a:t>
            </a:r>
            <a:r>
              <a:rPr kumimoji="1" lang="en-US" altLang="ja-JP" sz="1400" dirty="0" smtClean="0"/>
              <a:t>RPV</a:t>
            </a:r>
            <a:r>
              <a:rPr kumimoji="1" lang="ja-JP" altLang="en-US" sz="1400" dirty="0" smtClean="0"/>
              <a:t>から</a:t>
            </a:r>
            <a:r>
              <a:rPr kumimoji="1" lang="en-US" altLang="ja-JP" sz="1400" dirty="0" smtClean="0"/>
              <a:t>S/C</a:t>
            </a:r>
            <a:r>
              <a:rPr kumimoji="1" lang="ja-JP" altLang="en-US" sz="1400" dirty="0" smtClean="0"/>
              <a:t>または</a:t>
            </a:r>
            <a:r>
              <a:rPr kumimoji="1" lang="en-US" altLang="ja-JP" sz="1400" dirty="0" smtClean="0"/>
              <a:t>D/W</a:t>
            </a:r>
            <a:r>
              <a:rPr kumimoji="1" lang="ja-JP" altLang="en-US" sz="1400" dirty="0" err="1" smtClean="0"/>
              <a:t>へと</a:t>
            </a:r>
            <a:r>
              <a:rPr kumimoji="1" lang="ja-JP" altLang="en-US" sz="1400" dirty="0" smtClean="0"/>
              <a:t>移行する蒸気の量が差圧を相殺するようなメカニズムが存在した可能性が高い。（解析では表現できず）</a:t>
            </a:r>
            <a:endParaRPr kumimoji="1" lang="ja-JP" altLang="en-US" sz="1400" dirty="0"/>
          </a:p>
        </p:txBody>
      </p:sp>
      <p:sp>
        <p:nvSpPr>
          <p:cNvPr id="7" name="楕円 6"/>
          <p:cNvSpPr/>
          <p:nvPr/>
        </p:nvSpPr>
        <p:spPr>
          <a:xfrm>
            <a:off x="6661285" y="4155688"/>
            <a:ext cx="705954" cy="669073"/>
          </a:xfrm>
          <a:prstGeom prst="ellipse">
            <a:avLst/>
          </a:prstGeom>
          <a:noFill/>
          <a:ln>
            <a:solidFill>
              <a:srgbClr val="0000C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直線矢印コネクタ 8"/>
          <p:cNvCxnSpPr/>
          <p:nvPr/>
        </p:nvCxnSpPr>
        <p:spPr>
          <a:xfrm flipV="1">
            <a:off x="5954751" y="4655624"/>
            <a:ext cx="773151" cy="212653"/>
          </a:xfrm>
          <a:prstGeom prst="straightConnector1">
            <a:avLst/>
          </a:prstGeom>
          <a:ln>
            <a:solidFill>
              <a:srgbClr val="0000CC"/>
            </a:solidFill>
            <a:tailEnd type="triangle"/>
          </a:ln>
        </p:spPr>
        <p:style>
          <a:lnRef idx="1">
            <a:schemeClr val="accent1"/>
          </a:lnRef>
          <a:fillRef idx="0">
            <a:schemeClr val="accent1"/>
          </a:fillRef>
          <a:effectRef idx="0">
            <a:schemeClr val="accent1"/>
          </a:effectRef>
          <a:fontRef idx="minor">
            <a:schemeClr val="tx1"/>
          </a:fontRef>
        </p:style>
      </p:cxnSp>
      <p:sp>
        <p:nvSpPr>
          <p:cNvPr id="8" name="スライド番号プレースホルダー 7"/>
          <p:cNvSpPr>
            <a:spLocks noGrp="1"/>
          </p:cNvSpPr>
          <p:nvPr>
            <p:ph type="sldNum" sz="quarter" idx="12"/>
          </p:nvPr>
        </p:nvSpPr>
        <p:spPr/>
        <p:txBody>
          <a:bodyPr/>
          <a:lstStyle/>
          <a:p>
            <a:fld id="{9D40D2A5-8A93-403E-BF05-6EBA6A1455BF}" type="slidenum">
              <a:rPr kumimoji="1" lang="ja-JP" altLang="en-US" smtClean="0"/>
              <a:pPr/>
              <a:t>75</a:t>
            </a:fld>
            <a:endParaRPr kumimoji="1" lang="ja-JP" altLang="en-US"/>
          </a:p>
        </p:txBody>
      </p:sp>
    </p:spTree>
    <p:extLst>
      <p:ext uri="{BB962C8B-B14F-4D97-AF65-F5344CB8AC3E}">
        <p14:creationId xmlns:p14="http://schemas.microsoft.com/office/powerpoint/2010/main" val="6974034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220747" y="1190159"/>
            <a:ext cx="8758787" cy="4170718"/>
          </a:xfrm>
          <a:prstGeom prst="rect">
            <a:avLst/>
          </a:prstGeom>
        </p:spPr>
      </p:pic>
      <p:sp>
        <p:nvSpPr>
          <p:cNvPr id="2" name="テキスト ボックス 1"/>
          <p:cNvSpPr txBox="1"/>
          <p:nvPr/>
        </p:nvSpPr>
        <p:spPr>
          <a:xfrm>
            <a:off x="288522" y="317072"/>
            <a:ext cx="8423910" cy="584775"/>
          </a:xfrm>
          <a:prstGeom prst="rect">
            <a:avLst/>
          </a:prstGeom>
          <a:noFill/>
        </p:spPr>
        <p:txBody>
          <a:bodyPr wrap="square" rtlCol="0">
            <a:spAutoFit/>
          </a:bodyPr>
          <a:lstStyle/>
          <a:p>
            <a:pPr algn="ctr"/>
            <a:r>
              <a:rPr kumimoji="1" lang="ja-JP" altLang="en-US" dirty="0" smtClean="0"/>
              <a:t>炉心水位履歴の観測データとの比較</a:t>
            </a:r>
            <a:endParaRPr kumimoji="1" lang="en-US" altLang="ja-JP" dirty="0" smtClean="0"/>
          </a:p>
          <a:p>
            <a:pPr algn="ctr"/>
            <a:r>
              <a:rPr kumimoji="1" lang="ja-JP" altLang="en-US" sz="1400" dirty="0" smtClean="0"/>
              <a:t>（観測データは簡易的に折れ線で処理しているが、データポイントで置換予定）</a:t>
            </a:r>
            <a:endParaRPr kumimoji="1" lang="ja-JP" altLang="en-US" sz="1400" dirty="0"/>
          </a:p>
        </p:txBody>
      </p:sp>
      <p:sp>
        <p:nvSpPr>
          <p:cNvPr id="4" name="正方形/長方形 3"/>
          <p:cNvSpPr/>
          <p:nvPr/>
        </p:nvSpPr>
        <p:spPr>
          <a:xfrm rot="20019020">
            <a:off x="4320972" y="1349317"/>
            <a:ext cx="146234" cy="1938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1042219" y="4711799"/>
            <a:ext cx="1484671" cy="369332"/>
          </a:xfrm>
          <a:prstGeom prst="rect">
            <a:avLst/>
          </a:prstGeom>
          <a:noFill/>
        </p:spPr>
        <p:txBody>
          <a:bodyPr wrap="square" rtlCol="0">
            <a:spAutoFit/>
          </a:bodyPr>
          <a:lstStyle/>
          <a:p>
            <a:r>
              <a:rPr kumimoji="1" lang="en-US" altLang="ja-JP" dirty="0" smtClean="0"/>
              <a:t>BAF=5.66m</a:t>
            </a:r>
            <a:endParaRPr kumimoji="1" lang="ja-JP" altLang="en-US" dirty="0"/>
          </a:p>
        </p:txBody>
      </p:sp>
      <p:cxnSp>
        <p:nvCxnSpPr>
          <p:cNvPr id="7" name="直線コネクタ 6"/>
          <p:cNvCxnSpPr/>
          <p:nvPr/>
        </p:nvCxnSpPr>
        <p:spPr>
          <a:xfrm>
            <a:off x="2369574" y="4896465"/>
            <a:ext cx="4434348" cy="0"/>
          </a:xfrm>
          <a:prstGeom prst="line">
            <a:avLst/>
          </a:prstGeom>
          <a:ln w="12700">
            <a:solidFill>
              <a:srgbClr val="0000CC"/>
            </a:solidFill>
            <a:prstDash val="dash"/>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4500477" y="1174660"/>
            <a:ext cx="2369574" cy="738664"/>
          </a:xfrm>
          <a:prstGeom prst="rect">
            <a:avLst/>
          </a:prstGeom>
          <a:noFill/>
        </p:spPr>
        <p:txBody>
          <a:bodyPr wrap="square" rtlCol="0">
            <a:spAutoFit/>
          </a:bodyPr>
          <a:lstStyle/>
          <a:p>
            <a:r>
              <a:rPr kumimoji="1" lang="ja-JP" altLang="en-US" sz="1400" dirty="0"/>
              <a:t>測定</a:t>
            </a:r>
            <a:r>
              <a:rPr kumimoji="1" lang="ja-JP" altLang="en-US" sz="1400" dirty="0" smtClean="0"/>
              <a:t>値はレファレンスレグ配管内水の蒸発で現実より高く示されていると理解</a:t>
            </a:r>
            <a:endParaRPr kumimoji="1" lang="ja-JP" altLang="en-US" sz="1400" dirty="0"/>
          </a:p>
        </p:txBody>
      </p:sp>
      <p:cxnSp>
        <p:nvCxnSpPr>
          <p:cNvPr id="10" name="直線矢印コネクタ 9"/>
          <p:cNvCxnSpPr/>
          <p:nvPr/>
        </p:nvCxnSpPr>
        <p:spPr>
          <a:xfrm flipH="1">
            <a:off x="5171431" y="1877961"/>
            <a:ext cx="216647" cy="2283803"/>
          </a:xfrm>
          <a:prstGeom prst="straightConnector1">
            <a:avLst/>
          </a:prstGeom>
          <a:ln w="12700">
            <a:solidFill>
              <a:srgbClr val="0000CC"/>
            </a:solidFill>
            <a:tailEnd type="triangle"/>
          </a:ln>
        </p:spPr>
        <p:style>
          <a:lnRef idx="1">
            <a:schemeClr val="accent1"/>
          </a:lnRef>
          <a:fillRef idx="0">
            <a:schemeClr val="accent1"/>
          </a:fillRef>
          <a:effectRef idx="0">
            <a:schemeClr val="accent1"/>
          </a:effectRef>
          <a:fontRef idx="minor">
            <a:schemeClr val="tx1"/>
          </a:fontRef>
        </p:style>
      </p:cxnSp>
      <p:sp>
        <p:nvSpPr>
          <p:cNvPr id="11" name="楕円 10"/>
          <p:cNvSpPr/>
          <p:nvPr/>
        </p:nvSpPr>
        <p:spPr>
          <a:xfrm>
            <a:off x="5034863" y="4183059"/>
            <a:ext cx="273137" cy="538054"/>
          </a:xfrm>
          <a:prstGeom prst="ellipse">
            <a:avLst/>
          </a:prstGeom>
          <a:noFill/>
          <a:ln w="12700">
            <a:solidFill>
              <a:srgbClr val="0000C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 name="直線矢印コネクタ 11"/>
          <p:cNvCxnSpPr>
            <a:endCxn id="15" idx="1"/>
          </p:cNvCxnSpPr>
          <p:nvPr/>
        </p:nvCxnSpPr>
        <p:spPr>
          <a:xfrm>
            <a:off x="3785419" y="3352800"/>
            <a:ext cx="1139337" cy="842748"/>
          </a:xfrm>
          <a:prstGeom prst="straightConnector1">
            <a:avLst/>
          </a:prstGeom>
          <a:ln w="12700">
            <a:solidFill>
              <a:srgbClr val="0000CC"/>
            </a:solidFill>
            <a:tailEnd type="triangle"/>
          </a:ln>
        </p:spPr>
        <p:style>
          <a:lnRef idx="1">
            <a:schemeClr val="accent1"/>
          </a:lnRef>
          <a:fillRef idx="0">
            <a:schemeClr val="accent1"/>
          </a:fillRef>
          <a:effectRef idx="0">
            <a:schemeClr val="accent1"/>
          </a:effectRef>
          <a:fontRef idx="minor">
            <a:schemeClr val="tx1"/>
          </a:fontRef>
        </p:style>
      </p:cxnSp>
      <p:sp>
        <p:nvSpPr>
          <p:cNvPr id="15" name="楕円 14"/>
          <p:cNvSpPr/>
          <p:nvPr/>
        </p:nvSpPr>
        <p:spPr>
          <a:xfrm>
            <a:off x="4907296" y="4161764"/>
            <a:ext cx="119225" cy="230691"/>
          </a:xfrm>
          <a:prstGeom prst="ellipse">
            <a:avLst/>
          </a:prstGeom>
          <a:solidFill>
            <a:srgbClr val="FF0000">
              <a:alpha val="41961"/>
            </a:srgb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1784553" y="3024627"/>
            <a:ext cx="2580969" cy="523220"/>
          </a:xfrm>
          <a:prstGeom prst="rect">
            <a:avLst/>
          </a:prstGeom>
          <a:noFill/>
        </p:spPr>
        <p:txBody>
          <a:bodyPr wrap="square" rtlCol="0">
            <a:spAutoFit/>
          </a:bodyPr>
          <a:lstStyle/>
          <a:p>
            <a:r>
              <a:rPr kumimoji="1" lang="ja-JP" altLang="en-US" sz="1400" dirty="0" smtClean="0"/>
              <a:t>炉心損傷開始（約</a:t>
            </a:r>
            <a:r>
              <a:rPr kumimoji="1" lang="en-US" altLang="ja-JP" sz="1400" dirty="0" smtClean="0"/>
              <a:t>140,000</a:t>
            </a:r>
            <a:r>
              <a:rPr kumimoji="1" lang="ja-JP" altLang="en-US" sz="1400" dirty="0" smtClean="0"/>
              <a:t>秒）</a:t>
            </a:r>
            <a:endParaRPr kumimoji="1" lang="en-US" altLang="ja-JP" sz="1400" dirty="0" smtClean="0"/>
          </a:p>
          <a:p>
            <a:r>
              <a:rPr kumimoji="1" lang="ja-JP" altLang="en-US" sz="1400" dirty="0" smtClean="0"/>
              <a:t>（</a:t>
            </a:r>
            <a:r>
              <a:rPr kumimoji="1" lang="en-US" altLang="ja-JP" sz="1400" dirty="0" smtClean="0"/>
              <a:t> </a:t>
            </a:r>
            <a:r>
              <a:rPr kumimoji="1" lang="en-US" altLang="ja-JP" sz="1400" dirty="0"/>
              <a:t>Ring 2, </a:t>
            </a:r>
            <a:r>
              <a:rPr kumimoji="1" lang="en-US" altLang="ja-JP" sz="1400" dirty="0" smtClean="0"/>
              <a:t>3</a:t>
            </a:r>
            <a:r>
              <a:rPr kumimoji="1" lang="ja-JP" altLang="en-US" sz="1400" dirty="0" smtClean="0"/>
              <a:t>　</a:t>
            </a:r>
            <a:r>
              <a:rPr kumimoji="1" lang="en-US" altLang="ja-JP" sz="1400" dirty="0" smtClean="0"/>
              <a:t> 1.55mBAF</a:t>
            </a:r>
            <a:r>
              <a:rPr kumimoji="1" lang="ja-JP" altLang="en-US" sz="1400" dirty="0" smtClean="0"/>
              <a:t>）</a:t>
            </a:r>
            <a:endParaRPr kumimoji="1" lang="ja-JP" altLang="en-US" sz="1400" dirty="0"/>
          </a:p>
        </p:txBody>
      </p:sp>
      <p:sp>
        <p:nvSpPr>
          <p:cNvPr id="21" name="テキスト ボックス 20"/>
          <p:cNvSpPr txBox="1"/>
          <p:nvPr/>
        </p:nvSpPr>
        <p:spPr>
          <a:xfrm>
            <a:off x="4986573" y="5443494"/>
            <a:ext cx="1089162" cy="307777"/>
          </a:xfrm>
          <a:prstGeom prst="rect">
            <a:avLst/>
          </a:prstGeom>
          <a:noFill/>
        </p:spPr>
        <p:txBody>
          <a:bodyPr wrap="square" rtlCol="0">
            <a:spAutoFit/>
          </a:bodyPr>
          <a:lstStyle/>
          <a:p>
            <a:r>
              <a:rPr kumimoji="1" lang="en-US" altLang="ja-JP" sz="1400" dirty="0" smtClean="0"/>
              <a:t>ADS</a:t>
            </a:r>
            <a:r>
              <a:rPr kumimoji="1" lang="ja-JP" altLang="en-US" sz="1400" dirty="0" smtClean="0"/>
              <a:t>作動</a:t>
            </a:r>
            <a:endParaRPr kumimoji="1" lang="ja-JP" altLang="en-US" sz="1400" dirty="0"/>
          </a:p>
        </p:txBody>
      </p:sp>
      <p:cxnSp>
        <p:nvCxnSpPr>
          <p:cNvPr id="23" name="直線矢印コネクタ 22"/>
          <p:cNvCxnSpPr/>
          <p:nvPr/>
        </p:nvCxnSpPr>
        <p:spPr>
          <a:xfrm flipV="1">
            <a:off x="5337418" y="4986137"/>
            <a:ext cx="0" cy="39128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5897647" y="2179769"/>
            <a:ext cx="1289734" cy="1815882"/>
          </a:xfrm>
          <a:prstGeom prst="rect">
            <a:avLst/>
          </a:prstGeom>
          <a:noFill/>
        </p:spPr>
        <p:txBody>
          <a:bodyPr wrap="square" rtlCol="0">
            <a:spAutoFit/>
          </a:bodyPr>
          <a:lstStyle/>
          <a:p>
            <a:r>
              <a:rPr kumimoji="1" lang="en-US" altLang="ja-JP" sz="1400" dirty="0" smtClean="0"/>
              <a:t>ADS</a:t>
            </a:r>
            <a:r>
              <a:rPr kumimoji="1" lang="ja-JP" altLang="en-US" sz="1400" dirty="0" smtClean="0"/>
              <a:t>作動後はレファレンスレグ配管内水の顕著な沸騰で水位指示値が大幅に増加</a:t>
            </a:r>
            <a:endParaRPr kumimoji="1" lang="en-US" altLang="ja-JP" sz="1400" dirty="0" smtClean="0"/>
          </a:p>
          <a:p>
            <a:r>
              <a:rPr kumimoji="1" lang="ja-JP" altLang="en-US" sz="1400" dirty="0" smtClean="0"/>
              <a:t>（解析と比較できない）</a:t>
            </a:r>
            <a:endParaRPr kumimoji="1" lang="ja-JP" altLang="en-US" sz="1400" dirty="0"/>
          </a:p>
        </p:txBody>
      </p:sp>
      <p:sp>
        <p:nvSpPr>
          <p:cNvPr id="16" name="テキスト ボックス 15"/>
          <p:cNvSpPr txBox="1"/>
          <p:nvPr/>
        </p:nvSpPr>
        <p:spPr>
          <a:xfrm>
            <a:off x="2597466" y="2563839"/>
            <a:ext cx="1563624" cy="338554"/>
          </a:xfrm>
          <a:prstGeom prst="rect">
            <a:avLst/>
          </a:prstGeom>
          <a:noFill/>
        </p:spPr>
        <p:txBody>
          <a:bodyPr wrap="square" rtlCol="0">
            <a:spAutoFit/>
          </a:bodyPr>
          <a:lstStyle/>
          <a:p>
            <a:r>
              <a:rPr kumimoji="1" lang="en-US" altLang="ja-JP" sz="1600" dirty="0" smtClean="0">
                <a:solidFill>
                  <a:srgbClr val="FF0000"/>
                </a:solidFill>
                <a:latin typeface="ＭＳ Ｐゴシック" panose="020B0600070205080204" pitchFamily="50" charset="-128"/>
                <a:ea typeface="ＭＳ Ｐゴシック" panose="020B0600070205080204" pitchFamily="50" charset="-128"/>
              </a:rPr>
              <a:t>MAAP</a:t>
            </a:r>
            <a:r>
              <a:rPr kumimoji="1" lang="ja-JP" altLang="en-US" sz="1600" dirty="0" smtClean="0">
                <a:solidFill>
                  <a:srgbClr val="FF0000"/>
                </a:solidFill>
                <a:latin typeface="ＭＳ Ｐゴシック" panose="020B0600070205080204" pitchFamily="50" charset="-128"/>
                <a:ea typeface="ＭＳ Ｐゴシック" panose="020B0600070205080204" pitchFamily="50" charset="-128"/>
              </a:rPr>
              <a:t>解析</a:t>
            </a:r>
            <a:endParaRPr kumimoji="1" lang="ja-JP" altLang="en-US" sz="1600" dirty="0">
              <a:solidFill>
                <a:srgbClr val="FF0000"/>
              </a:solidFill>
              <a:latin typeface="ＭＳ Ｐゴシック" panose="020B0600070205080204" pitchFamily="50" charset="-128"/>
              <a:ea typeface="ＭＳ Ｐゴシック" panose="020B0600070205080204" pitchFamily="50" charset="-128"/>
            </a:endParaRPr>
          </a:p>
        </p:txBody>
      </p:sp>
      <p:sp>
        <p:nvSpPr>
          <p:cNvPr id="18" name="テキスト ボックス 17"/>
          <p:cNvSpPr txBox="1"/>
          <p:nvPr/>
        </p:nvSpPr>
        <p:spPr>
          <a:xfrm rot="16200000">
            <a:off x="-1212883" y="2933821"/>
            <a:ext cx="2626372" cy="307777"/>
          </a:xfrm>
          <a:prstGeom prst="rect">
            <a:avLst/>
          </a:prstGeom>
          <a:noFill/>
        </p:spPr>
        <p:txBody>
          <a:bodyPr wrap="square" rtlCol="0">
            <a:spAutoFit/>
          </a:bodyPr>
          <a:lstStyle/>
          <a:p>
            <a:r>
              <a:rPr kumimoji="1" lang="ja-JP" altLang="en-US" sz="1400" dirty="0" smtClean="0">
                <a:latin typeface="ＭＳ Ｐゴシック" panose="020B0600070205080204" pitchFamily="50" charset="-128"/>
                <a:ea typeface="ＭＳ Ｐゴシック" panose="020B0600070205080204" pitchFamily="50" charset="-128"/>
              </a:rPr>
              <a:t>水位（</a:t>
            </a:r>
            <a:r>
              <a:rPr kumimoji="1" lang="en-US" altLang="ja-JP" sz="1400" dirty="0" smtClean="0">
                <a:latin typeface="ＭＳ Ｐゴシック" panose="020B0600070205080204" pitchFamily="50" charset="-128"/>
                <a:ea typeface="ＭＳ Ｐゴシック" panose="020B0600070205080204" pitchFamily="50" charset="-128"/>
              </a:rPr>
              <a:t>m from RPV bottom)</a:t>
            </a:r>
            <a:endParaRPr kumimoji="1" lang="ja-JP" altLang="en-US" sz="1400" dirty="0">
              <a:latin typeface="ＭＳ Ｐゴシック" panose="020B0600070205080204" pitchFamily="50" charset="-128"/>
              <a:ea typeface="ＭＳ Ｐゴシック" panose="020B0600070205080204" pitchFamily="50" charset="-128"/>
            </a:endParaRPr>
          </a:p>
        </p:txBody>
      </p:sp>
      <p:cxnSp>
        <p:nvCxnSpPr>
          <p:cNvPr id="19" name="直線矢印コネクタ 18"/>
          <p:cNvCxnSpPr/>
          <p:nvPr/>
        </p:nvCxnSpPr>
        <p:spPr>
          <a:xfrm>
            <a:off x="3629139" y="2700860"/>
            <a:ext cx="531097" cy="66480"/>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2"/>
          <p:cNvSpPr>
            <a:spLocks noGrp="1"/>
          </p:cNvSpPr>
          <p:nvPr>
            <p:ph type="sldNum" sz="quarter" idx="12"/>
          </p:nvPr>
        </p:nvSpPr>
        <p:spPr/>
        <p:txBody>
          <a:bodyPr/>
          <a:lstStyle/>
          <a:p>
            <a:fld id="{9D40D2A5-8A93-403E-BF05-6EBA6A1455BF}" type="slidenum">
              <a:rPr kumimoji="1" lang="ja-JP" altLang="en-US" smtClean="0"/>
              <a:pPr/>
              <a:t>8</a:t>
            </a:fld>
            <a:endParaRPr kumimoji="1" lang="ja-JP" altLang="en-US"/>
          </a:p>
        </p:txBody>
      </p:sp>
    </p:spTree>
    <p:extLst>
      <p:ext uri="{BB962C8B-B14F-4D97-AF65-F5344CB8AC3E}">
        <p14:creationId xmlns:p14="http://schemas.microsoft.com/office/powerpoint/2010/main" val="4821143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1" y="712922"/>
            <a:ext cx="8947355" cy="5735503"/>
          </a:xfrm>
          <a:prstGeom prst="rect">
            <a:avLst/>
          </a:prstGeom>
        </p:spPr>
      </p:pic>
      <p:sp>
        <p:nvSpPr>
          <p:cNvPr id="2" name="テキスト ボックス 1"/>
          <p:cNvSpPr txBox="1"/>
          <p:nvPr/>
        </p:nvSpPr>
        <p:spPr>
          <a:xfrm>
            <a:off x="288522" y="317072"/>
            <a:ext cx="8423910" cy="584775"/>
          </a:xfrm>
          <a:prstGeom prst="rect">
            <a:avLst/>
          </a:prstGeom>
          <a:noFill/>
        </p:spPr>
        <p:txBody>
          <a:bodyPr wrap="square" rtlCol="0">
            <a:spAutoFit/>
          </a:bodyPr>
          <a:lstStyle/>
          <a:p>
            <a:pPr algn="ctr"/>
            <a:r>
              <a:rPr kumimoji="1" lang="en-US" altLang="ja-JP" dirty="0" smtClean="0"/>
              <a:t>PCV</a:t>
            </a:r>
            <a:r>
              <a:rPr kumimoji="1" lang="ja-JP" altLang="en-US" dirty="0" smtClean="0"/>
              <a:t>圧力履歴の観測データとの比較</a:t>
            </a:r>
            <a:endParaRPr kumimoji="1" lang="en-US" altLang="ja-JP" dirty="0" smtClean="0"/>
          </a:p>
          <a:p>
            <a:pPr algn="ctr"/>
            <a:r>
              <a:rPr kumimoji="1" lang="ja-JP" altLang="en-US" sz="1400" dirty="0" smtClean="0"/>
              <a:t>（観測データは簡易的に折れ線で処理しているが、データポイントで置換予定）</a:t>
            </a:r>
            <a:endParaRPr kumimoji="1" lang="ja-JP" altLang="en-US" sz="1400" dirty="0"/>
          </a:p>
        </p:txBody>
      </p:sp>
      <p:sp>
        <p:nvSpPr>
          <p:cNvPr id="4" name="テキスト ボックス 3"/>
          <p:cNvSpPr txBox="1"/>
          <p:nvPr/>
        </p:nvSpPr>
        <p:spPr>
          <a:xfrm>
            <a:off x="958643" y="3113118"/>
            <a:ext cx="2580969" cy="954107"/>
          </a:xfrm>
          <a:prstGeom prst="rect">
            <a:avLst/>
          </a:prstGeom>
          <a:noFill/>
        </p:spPr>
        <p:txBody>
          <a:bodyPr wrap="square" rtlCol="0">
            <a:spAutoFit/>
          </a:bodyPr>
          <a:lstStyle/>
          <a:p>
            <a:r>
              <a:rPr kumimoji="1" lang="en-US" altLang="ja-JP" sz="1400" dirty="0" smtClean="0"/>
              <a:t>RCIC</a:t>
            </a:r>
            <a:r>
              <a:rPr kumimoji="1" lang="ja-JP" altLang="en-US" sz="1400" dirty="0" smtClean="0"/>
              <a:t>運転段階では、顕著な</a:t>
            </a:r>
            <a:r>
              <a:rPr kumimoji="1" lang="en-US" altLang="ja-JP" sz="1400" dirty="0" smtClean="0"/>
              <a:t>S/C</a:t>
            </a:r>
            <a:r>
              <a:rPr kumimoji="1" lang="ja-JP" altLang="en-US" sz="1400" dirty="0" smtClean="0"/>
              <a:t>水温度</a:t>
            </a:r>
            <a:r>
              <a:rPr kumimoji="1" lang="ja-JP" altLang="en-US" sz="1400" dirty="0"/>
              <a:t>成層化</a:t>
            </a:r>
            <a:r>
              <a:rPr kumimoji="1" lang="ja-JP" altLang="en-US" sz="1400" dirty="0" smtClean="0"/>
              <a:t>で</a:t>
            </a:r>
            <a:r>
              <a:rPr kumimoji="1" lang="en-US" altLang="ja-JP" sz="1400" dirty="0" smtClean="0"/>
              <a:t>S/C</a:t>
            </a:r>
            <a:r>
              <a:rPr kumimoji="1" lang="ja-JP" altLang="en-US" sz="1400" dirty="0" smtClean="0"/>
              <a:t>蒸気圧が解析より大きいと推定（この部分の模擬は行わず）</a:t>
            </a:r>
            <a:endParaRPr kumimoji="1" lang="ja-JP" altLang="en-US" sz="1400" dirty="0"/>
          </a:p>
        </p:txBody>
      </p:sp>
      <p:cxnSp>
        <p:nvCxnSpPr>
          <p:cNvPr id="5" name="直線矢印コネクタ 4"/>
          <p:cNvCxnSpPr/>
          <p:nvPr/>
        </p:nvCxnSpPr>
        <p:spPr>
          <a:xfrm>
            <a:off x="1868129" y="4056931"/>
            <a:ext cx="924232" cy="558441"/>
          </a:xfrm>
          <a:prstGeom prst="straightConnector1">
            <a:avLst/>
          </a:prstGeom>
          <a:ln w="12700">
            <a:solidFill>
              <a:srgbClr val="0000CC"/>
            </a:solidFill>
            <a:tailEnd type="triangle"/>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5166360" y="5709761"/>
            <a:ext cx="4041647" cy="523220"/>
          </a:xfrm>
          <a:prstGeom prst="rect">
            <a:avLst/>
          </a:prstGeom>
          <a:noFill/>
        </p:spPr>
        <p:txBody>
          <a:bodyPr wrap="square" rtlCol="0">
            <a:spAutoFit/>
          </a:bodyPr>
          <a:lstStyle/>
          <a:p>
            <a:r>
              <a:rPr kumimoji="1" lang="en-US" altLang="ja-JP" sz="1400" dirty="0" smtClean="0"/>
              <a:t>S/C</a:t>
            </a:r>
            <a:r>
              <a:rPr kumimoji="1" lang="ja-JP" altLang="en-US" sz="1400" dirty="0" smtClean="0"/>
              <a:t>水攪拌の顕著な</a:t>
            </a:r>
            <a:r>
              <a:rPr kumimoji="1" lang="en-US" altLang="ja-JP" sz="1400" dirty="0" smtClean="0"/>
              <a:t>slumping</a:t>
            </a:r>
            <a:r>
              <a:rPr kumimoji="1" lang="ja-JP" altLang="en-US" sz="1400" dirty="0" smtClean="0"/>
              <a:t>後の</a:t>
            </a:r>
            <a:r>
              <a:rPr kumimoji="1" lang="en-US" altLang="ja-JP" sz="1400" dirty="0" smtClean="0"/>
              <a:t>S/C</a:t>
            </a:r>
            <a:r>
              <a:rPr kumimoji="1" lang="ja-JP" altLang="en-US" sz="1400" dirty="0"/>
              <a:t>圧</a:t>
            </a:r>
            <a:r>
              <a:rPr kumimoji="1" lang="ja-JP" altLang="en-US" sz="1400" dirty="0" smtClean="0"/>
              <a:t>及び</a:t>
            </a:r>
            <a:r>
              <a:rPr kumimoji="1" lang="en-US" altLang="ja-JP" sz="1400" dirty="0" smtClean="0"/>
              <a:t>D/W</a:t>
            </a:r>
            <a:r>
              <a:rPr kumimoji="1" lang="ja-JP" altLang="en-US" sz="1400" dirty="0" smtClean="0"/>
              <a:t>圧力は模擬できている（特に</a:t>
            </a:r>
            <a:r>
              <a:rPr kumimoji="1" lang="en-US" altLang="ja-JP" sz="1400" dirty="0" smtClean="0"/>
              <a:t>S/C</a:t>
            </a:r>
            <a:r>
              <a:rPr kumimoji="1" lang="ja-JP" altLang="en-US" sz="1400" dirty="0" smtClean="0"/>
              <a:t>蒸気圧が重要）</a:t>
            </a:r>
            <a:endParaRPr kumimoji="1" lang="ja-JP" altLang="en-US" sz="1400" dirty="0"/>
          </a:p>
        </p:txBody>
      </p:sp>
      <p:cxnSp>
        <p:nvCxnSpPr>
          <p:cNvPr id="9" name="直線矢印コネクタ 8"/>
          <p:cNvCxnSpPr/>
          <p:nvPr/>
        </p:nvCxnSpPr>
        <p:spPr>
          <a:xfrm flipH="1" flipV="1">
            <a:off x="2664543" y="5270091"/>
            <a:ext cx="127818" cy="439670"/>
          </a:xfrm>
          <a:prstGeom prst="straightConnector1">
            <a:avLst/>
          </a:prstGeom>
          <a:ln w="12700">
            <a:solidFill>
              <a:srgbClr val="0000CC"/>
            </a:solidFill>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870155" y="5862161"/>
            <a:ext cx="3913239" cy="523220"/>
          </a:xfrm>
          <a:prstGeom prst="rect">
            <a:avLst/>
          </a:prstGeom>
          <a:noFill/>
        </p:spPr>
        <p:txBody>
          <a:bodyPr wrap="square" rtlCol="0">
            <a:spAutoFit/>
          </a:bodyPr>
          <a:lstStyle/>
          <a:p>
            <a:r>
              <a:rPr kumimoji="1" lang="ja-JP" altLang="en-US" sz="1400" dirty="0" smtClean="0"/>
              <a:t>解析では</a:t>
            </a:r>
            <a:r>
              <a:rPr kumimoji="1" lang="en-US" altLang="ja-JP" sz="1400" dirty="0" smtClean="0"/>
              <a:t>S/C</a:t>
            </a:r>
            <a:r>
              <a:rPr kumimoji="1" lang="ja-JP" altLang="en-US" sz="1400" dirty="0" smtClean="0"/>
              <a:t>水上部の水温が平均値に近く、</a:t>
            </a:r>
            <a:r>
              <a:rPr kumimoji="1" lang="en-US" altLang="ja-JP" sz="1400" dirty="0" smtClean="0"/>
              <a:t>S/C</a:t>
            </a:r>
            <a:r>
              <a:rPr kumimoji="1" lang="ja-JP" altLang="en-US" sz="1400" dirty="0" smtClean="0"/>
              <a:t>圧が（結果的に</a:t>
            </a:r>
            <a:r>
              <a:rPr kumimoji="1" lang="en-US" altLang="ja-JP" sz="1400" dirty="0" smtClean="0"/>
              <a:t>D/W</a:t>
            </a:r>
            <a:r>
              <a:rPr kumimoji="1" lang="ja-JP" altLang="en-US" sz="1400" dirty="0" smtClean="0"/>
              <a:t>圧も）データより低い</a:t>
            </a:r>
            <a:endParaRPr kumimoji="1" lang="ja-JP" altLang="en-US" sz="1400" dirty="0"/>
          </a:p>
        </p:txBody>
      </p:sp>
      <p:cxnSp>
        <p:nvCxnSpPr>
          <p:cNvPr id="13" name="直線矢印コネクタ 12"/>
          <p:cNvCxnSpPr/>
          <p:nvPr/>
        </p:nvCxnSpPr>
        <p:spPr>
          <a:xfrm flipH="1" flipV="1">
            <a:off x="6032093" y="5422491"/>
            <a:ext cx="447365" cy="287270"/>
          </a:xfrm>
          <a:prstGeom prst="straightConnector1">
            <a:avLst/>
          </a:prstGeom>
          <a:ln w="12700">
            <a:solidFill>
              <a:srgbClr val="0000CC"/>
            </a:solidFill>
            <a:tailEnd type="triangle"/>
          </a:ln>
        </p:spPr>
        <p:style>
          <a:lnRef idx="1">
            <a:schemeClr val="accent1"/>
          </a:lnRef>
          <a:fillRef idx="0">
            <a:schemeClr val="accent1"/>
          </a:fillRef>
          <a:effectRef idx="0">
            <a:schemeClr val="accent1"/>
          </a:effectRef>
          <a:fontRef idx="minor">
            <a:schemeClr val="tx1"/>
          </a:fontRef>
        </p:style>
      </p:cxnSp>
      <p:sp>
        <p:nvSpPr>
          <p:cNvPr id="15" name="楕円 14"/>
          <p:cNvSpPr/>
          <p:nvPr/>
        </p:nvSpPr>
        <p:spPr>
          <a:xfrm>
            <a:off x="5761703" y="5043947"/>
            <a:ext cx="270390" cy="521111"/>
          </a:xfrm>
          <a:prstGeom prst="ellipse">
            <a:avLst/>
          </a:prstGeom>
          <a:noFill/>
          <a:ln w="12700">
            <a:solidFill>
              <a:srgbClr val="0000C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5799847" y="1848983"/>
            <a:ext cx="2512049" cy="1169551"/>
          </a:xfrm>
          <a:prstGeom prst="rect">
            <a:avLst/>
          </a:prstGeom>
          <a:noFill/>
        </p:spPr>
        <p:txBody>
          <a:bodyPr wrap="square" rtlCol="0">
            <a:spAutoFit/>
          </a:bodyPr>
          <a:lstStyle/>
          <a:p>
            <a:r>
              <a:rPr kumimoji="1" lang="ja-JP" altLang="en-US" sz="1400" dirty="0" smtClean="0"/>
              <a:t>ベント弁閉後の</a:t>
            </a:r>
            <a:r>
              <a:rPr kumimoji="1" lang="en-US" altLang="ja-JP" sz="1400" dirty="0" smtClean="0"/>
              <a:t>PCV</a:t>
            </a:r>
            <a:r>
              <a:rPr kumimoji="1" lang="ja-JP" altLang="en-US" sz="1400" dirty="0" smtClean="0"/>
              <a:t>圧力上昇は緩慢な水素発生によるものと考えられるが、解析では模擬できていない（長期的な蒸気圧上昇は過大評価）</a:t>
            </a:r>
            <a:endParaRPr kumimoji="1" lang="ja-JP" altLang="en-US" sz="1400" dirty="0"/>
          </a:p>
        </p:txBody>
      </p:sp>
      <p:cxnSp>
        <p:nvCxnSpPr>
          <p:cNvPr id="17" name="直線矢印コネクタ 16"/>
          <p:cNvCxnSpPr/>
          <p:nvPr/>
        </p:nvCxnSpPr>
        <p:spPr>
          <a:xfrm>
            <a:off x="6032093" y="3106993"/>
            <a:ext cx="1" cy="1651820"/>
          </a:xfrm>
          <a:prstGeom prst="straightConnector1">
            <a:avLst/>
          </a:prstGeom>
          <a:ln w="12700">
            <a:solidFill>
              <a:srgbClr val="0000CC"/>
            </a:solidFill>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1602658" y="1153162"/>
            <a:ext cx="3696929" cy="1815882"/>
          </a:xfrm>
          <a:prstGeom prst="rect">
            <a:avLst/>
          </a:prstGeom>
          <a:noFill/>
        </p:spPr>
        <p:txBody>
          <a:bodyPr wrap="square" rtlCol="0">
            <a:spAutoFit/>
          </a:bodyPr>
          <a:lstStyle/>
          <a:p>
            <a:r>
              <a:rPr kumimoji="1" lang="en-US" altLang="ja-JP" sz="1400" dirty="0" smtClean="0"/>
              <a:t>RPV</a:t>
            </a:r>
            <a:r>
              <a:rPr kumimoji="1" lang="ja-JP" altLang="en-US" sz="1400" dirty="0" smtClean="0"/>
              <a:t>から</a:t>
            </a:r>
            <a:r>
              <a:rPr kumimoji="1" lang="en-US" altLang="ja-JP" sz="1400" dirty="0" smtClean="0"/>
              <a:t>S/C</a:t>
            </a:r>
            <a:r>
              <a:rPr kumimoji="1" lang="ja-JP" altLang="en-US" sz="1400" dirty="0" smtClean="0"/>
              <a:t>及び</a:t>
            </a:r>
            <a:r>
              <a:rPr kumimoji="1" lang="en-US" altLang="ja-JP" sz="1400" dirty="0" smtClean="0"/>
              <a:t>D/W</a:t>
            </a:r>
            <a:r>
              <a:rPr kumimoji="1" lang="ja-JP" altLang="en-US" sz="1400" dirty="0" smtClean="0"/>
              <a:t>に至る蒸気流量は現実には互いの圧力差によってコントロールされ、その結果</a:t>
            </a:r>
            <a:r>
              <a:rPr kumimoji="1" lang="en-US" altLang="ja-JP" sz="1400" dirty="0" smtClean="0"/>
              <a:t>P</a:t>
            </a:r>
            <a:r>
              <a:rPr kumimoji="1" lang="en-US" altLang="ja-JP" sz="1400" baseline="-25000" dirty="0" smtClean="0"/>
              <a:t>D/W</a:t>
            </a:r>
            <a:r>
              <a:rPr kumimoji="1" lang="ja-JP" altLang="en-US" sz="1400" dirty="0" smtClean="0"/>
              <a:t>と</a:t>
            </a:r>
            <a:r>
              <a:rPr kumimoji="1" lang="en-US" altLang="ja-JP" sz="1400" dirty="0" smtClean="0"/>
              <a:t>P</a:t>
            </a:r>
            <a:r>
              <a:rPr kumimoji="1" lang="en-US" altLang="ja-JP" sz="1400" baseline="-25000" dirty="0" smtClean="0"/>
              <a:t>S/C</a:t>
            </a:r>
            <a:r>
              <a:rPr kumimoji="1" lang="ja-JP" altLang="en-US" sz="1400" dirty="0" smtClean="0"/>
              <a:t>の微妙な差圧一定のバランスが成り立っているものと推定。解析ではこのような微妙なバランスは実現されておらず、</a:t>
            </a:r>
            <a:r>
              <a:rPr kumimoji="1" lang="en-US" altLang="ja-JP" sz="1400" dirty="0" smtClean="0"/>
              <a:t>S/C</a:t>
            </a:r>
            <a:r>
              <a:rPr kumimoji="1" lang="ja-JP" altLang="en-US" sz="1400" dirty="0" smtClean="0"/>
              <a:t>圧が高めにでてしまうものの、評価目的には大きな影響を与えないことから許容する。</a:t>
            </a:r>
            <a:endParaRPr kumimoji="1" lang="ja-JP" altLang="en-US" sz="1400" dirty="0"/>
          </a:p>
        </p:txBody>
      </p:sp>
      <p:cxnSp>
        <p:nvCxnSpPr>
          <p:cNvPr id="21" name="直線矢印コネクタ 20"/>
          <p:cNvCxnSpPr/>
          <p:nvPr/>
        </p:nvCxnSpPr>
        <p:spPr>
          <a:xfrm>
            <a:off x="3814916" y="2625213"/>
            <a:ext cx="1228069" cy="963561"/>
          </a:xfrm>
          <a:prstGeom prst="straightConnector1">
            <a:avLst/>
          </a:prstGeom>
          <a:ln w="12700">
            <a:solidFill>
              <a:srgbClr val="0000CC"/>
            </a:solidFill>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3284475" y="5505181"/>
            <a:ext cx="1563624" cy="338554"/>
          </a:xfrm>
          <a:prstGeom prst="rect">
            <a:avLst/>
          </a:prstGeom>
          <a:noFill/>
        </p:spPr>
        <p:txBody>
          <a:bodyPr wrap="square" rtlCol="0">
            <a:spAutoFit/>
          </a:bodyPr>
          <a:lstStyle/>
          <a:p>
            <a:r>
              <a:rPr kumimoji="1" lang="en-US" altLang="ja-JP" sz="1600" dirty="0" smtClean="0">
                <a:solidFill>
                  <a:srgbClr val="FF0000"/>
                </a:solidFill>
                <a:latin typeface="ＭＳ Ｐゴシック" panose="020B0600070205080204" pitchFamily="50" charset="-128"/>
                <a:ea typeface="ＭＳ Ｐゴシック" panose="020B0600070205080204" pitchFamily="50" charset="-128"/>
              </a:rPr>
              <a:t>MAAP</a:t>
            </a:r>
            <a:r>
              <a:rPr kumimoji="1" lang="ja-JP" altLang="en-US" sz="1600" dirty="0" smtClean="0">
                <a:solidFill>
                  <a:srgbClr val="FF0000"/>
                </a:solidFill>
                <a:latin typeface="ＭＳ Ｐゴシック" panose="020B0600070205080204" pitchFamily="50" charset="-128"/>
                <a:ea typeface="ＭＳ Ｐゴシック" panose="020B0600070205080204" pitchFamily="50" charset="-128"/>
              </a:rPr>
              <a:t>解析</a:t>
            </a:r>
            <a:r>
              <a:rPr kumimoji="1" lang="en-US" altLang="ja-JP" sz="1600" dirty="0" smtClean="0">
                <a:solidFill>
                  <a:srgbClr val="FF0000"/>
                </a:solidFill>
                <a:latin typeface="ＭＳ Ｐゴシック" panose="020B0600070205080204" pitchFamily="50" charset="-128"/>
                <a:ea typeface="ＭＳ Ｐゴシック" panose="020B0600070205080204" pitchFamily="50" charset="-128"/>
              </a:rPr>
              <a:t>D/W</a:t>
            </a:r>
            <a:endParaRPr kumimoji="1" lang="ja-JP" altLang="en-US" sz="1600" dirty="0">
              <a:solidFill>
                <a:srgbClr val="FF0000"/>
              </a:solidFill>
              <a:latin typeface="ＭＳ Ｐゴシック" panose="020B0600070205080204" pitchFamily="50" charset="-128"/>
              <a:ea typeface="ＭＳ Ｐゴシック" panose="020B0600070205080204" pitchFamily="50" charset="-128"/>
            </a:endParaRPr>
          </a:p>
        </p:txBody>
      </p:sp>
      <p:cxnSp>
        <p:nvCxnSpPr>
          <p:cNvPr id="19" name="直線矢印コネクタ 18"/>
          <p:cNvCxnSpPr/>
          <p:nvPr/>
        </p:nvCxnSpPr>
        <p:spPr>
          <a:xfrm flipV="1">
            <a:off x="4005592" y="5110899"/>
            <a:ext cx="334748" cy="379027"/>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4132183" y="5290780"/>
            <a:ext cx="1563624" cy="338554"/>
          </a:xfrm>
          <a:prstGeom prst="rect">
            <a:avLst/>
          </a:prstGeom>
          <a:noFill/>
        </p:spPr>
        <p:txBody>
          <a:bodyPr wrap="square" rtlCol="0">
            <a:spAutoFit/>
          </a:bodyPr>
          <a:lstStyle/>
          <a:p>
            <a:r>
              <a:rPr kumimoji="1" lang="en-US" altLang="ja-JP" sz="1600" dirty="0" smtClean="0">
                <a:solidFill>
                  <a:srgbClr val="00B050"/>
                </a:solidFill>
                <a:latin typeface="ＭＳ Ｐゴシック" panose="020B0600070205080204" pitchFamily="50" charset="-128"/>
                <a:ea typeface="ＭＳ Ｐゴシック" panose="020B0600070205080204" pitchFamily="50" charset="-128"/>
              </a:rPr>
              <a:t>MAAP</a:t>
            </a:r>
            <a:r>
              <a:rPr kumimoji="1" lang="ja-JP" altLang="en-US" sz="1600" dirty="0" smtClean="0">
                <a:solidFill>
                  <a:srgbClr val="00B050"/>
                </a:solidFill>
                <a:latin typeface="ＭＳ Ｐゴシック" panose="020B0600070205080204" pitchFamily="50" charset="-128"/>
                <a:ea typeface="ＭＳ Ｐゴシック" panose="020B0600070205080204" pitchFamily="50" charset="-128"/>
              </a:rPr>
              <a:t>解析</a:t>
            </a:r>
            <a:r>
              <a:rPr kumimoji="1" lang="en-US" altLang="ja-JP" sz="1600" dirty="0" smtClean="0">
                <a:solidFill>
                  <a:srgbClr val="00B050"/>
                </a:solidFill>
                <a:latin typeface="ＭＳ Ｐゴシック" panose="020B0600070205080204" pitchFamily="50" charset="-128"/>
                <a:ea typeface="ＭＳ Ｐゴシック" panose="020B0600070205080204" pitchFamily="50" charset="-128"/>
              </a:rPr>
              <a:t>S/C</a:t>
            </a:r>
            <a:endParaRPr kumimoji="1" lang="ja-JP" altLang="en-US" sz="1600" dirty="0">
              <a:solidFill>
                <a:srgbClr val="00B050"/>
              </a:solidFill>
              <a:latin typeface="ＭＳ Ｐゴシック" panose="020B0600070205080204" pitchFamily="50" charset="-128"/>
              <a:ea typeface="ＭＳ Ｐゴシック" panose="020B0600070205080204" pitchFamily="50" charset="-128"/>
            </a:endParaRPr>
          </a:p>
        </p:txBody>
      </p:sp>
      <p:cxnSp>
        <p:nvCxnSpPr>
          <p:cNvPr id="23" name="直線矢印コネクタ 22"/>
          <p:cNvCxnSpPr>
            <a:stCxn id="22" idx="0"/>
          </p:cNvCxnSpPr>
          <p:nvPr/>
        </p:nvCxnSpPr>
        <p:spPr>
          <a:xfrm flipH="1" flipV="1">
            <a:off x="4645555" y="4835563"/>
            <a:ext cx="268440" cy="455217"/>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2"/>
          <p:cNvSpPr>
            <a:spLocks noGrp="1"/>
          </p:cNvSpPr>
          <p:nvPr>
            <p:ph type="sldNum" sz="quarter" idx="12"/>
          </p:nvPr>
        </p:nvSpPr>
        <p:spPr/>
        <p:txBody>
          <a:bodyPr/>
          <a:lstStyle/>
          <a:p>
            <a:fld id="{9D40D2A5-8A93-403E-BF05-6EBA6A1455BF}" type="slidenum">
              <a:rPr kumimoji="1" lang="ja-JP" altLang="en-US" smtClean="0"/>
              <a:pPr/>
              <a:t>9</a:t>
            </a:fld>
            <a:endParaRPr kumimoji="1" lang="ja-JP" altLang="en-US"/>
          </a:p>
        </p:txBody>
      </p:sp>
    </p:spTree>
    <p:extLst>
      <p:ext uri="{BB962C8B-B14F-4D97-AF65-F5344CB8AC3E}">
        <p14:creationId xmlns:p14="http://schemas.microsoft.com/office/powerpoint/2010/main" val="112409487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16371</TotalTime>
  <Words>6828</Words>
  <Application>Microsoft Office PowerPoint</Application>
  <PresentationFormat>画面に合わせる (4:3)</PresentationFormat>
  <Paragraphs>715</Paragraphs>
  <Slides>75</Slides>
  <Notes>0</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75</vt:i4>
      </vt:variant>
    </vt:vector>
  </HeadingPairs>
  <TitlesOfParts>
    <vt:vector size="86" baseType="lpstr">
      <vt:lpstr>ＭＳ Ｐゴシック</vt:lpstr>
      <vt:lpstr>ＭＳ ゴシック</vt:lpstr>
      <vt:lpstr>游ゴシック</vt:lpstr>
      <vt:lpstr>游ゴシック Light</vt:lpstr>
      <vt:lpstr>Arial</vt:lpstr>
      <vt:lpstr>Calibri</vt:lpstr>
      <vt:lpstr>Calibri Light</vt:lpstr>
      <vt:lpstr>Courier New</vt:lpstr>
      <vt:lpstr>Symbol</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Part-3 Main slumping挙動に係る解析結果のまとめ</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Part-4 下部プレナム移行デブリ冷却挙動に係る解析結果のまとめ</vt:lpstr>
      <vt:lpstr>R3 3号機MAAP結果のPreliminaryまとめ</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3号機入力データ作成</dc:title>
  <dc:creator>IK desk</dc:creator>
  <cp:lastModifiedBy>IK desk</cp:lastModifiedBy>
  <cp:revision>260</cp:revision>
  <cp:lastPrinted>2021-10-22T00:31:49Z</cp:lastPrinted>
  <dcterms:created xsi:type="dcterms:W3CDTF">2021-09-17T05:40:33Z</dcterms:created>
  <dcterms:modified xsi:type="dcterms:W3CDTF">2022-04-08T07:42:15Z</dcterms:modified>
</cp:coreProperties>
</file>